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mp4" ContentType="video/mp4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7" r:id="rId1"/>
  </p:sldMasterIdLst>
  <p:notesMasterIdLst>
    <p:notesMasterId r:id="rId24"/>
  </p:notesMasterIdLst>
  <p:sldIdLst>
    <p:sldId id="310" r:id="rId2"/>
    <p:sldId id="256" r:id="rId3"/>
    <p:sldId id="259" r:id="rId4"/>
    <p:sldId id="311" r:id="rId5"/>
    <p:sldId id="262" r:id="rId6"/>
    <p:sldId id="334" r:id="rId7"/>
    <p:sldId id="270" r:id="rId8"/>
    <p:sldId id="318" r:id="rId9"/>
    <p:sldId id="313" r:id="rId10"/>
    <p:sldId id="312" r:id="rId11"/>
    <p:sldId id="327" r:id="rId12"/>
    <p:sldId id="328" r:id="rId13"/>
    <p:sldId id="329" r:id="rId14"/>
    <p:sldId id="330" r:id="rId15"/>
    <p:sldId id="317" r:id="rId16"/>
    <p:sldId id="331" r:id="rId17"/>
    <p:sldId id="333" r:id="rId18"/>
    <p:sldId id="332" r:id="rId19"/>
    <p:sldId id="269" r:id="rId20"/>
    <p:sldId id="273" r:id="rId21"/>
    <p:sldId id="266" r:id="rId22"/>
    <p:sldId id="336" r:id="rId23"/>
  </p:sldIdLst>
  <p:sldSz cx="9144000" cy="5143500" type="screen16x9"/>
  <p:notesSz cx="6858000" cy="9144000"/>
  <p:embeddedFontLst>
    <p:embeddedFont>
      <p:font typeface="Crushed" panose="020B0604020202020204" charset="0"/>
      <p:regular r:id="rId25"/>
    </p:embeddedFont>
    <p:embeddedFont>
      <p:font typeface="HP001 4 hàng" panose="020B0604020202020204" charset="0"/>
      <p:regular r:id="rId26"/>
      <p:bold r:id="rId27"/>
    </p:embeddedFont>
    <p:embeddedFont>
      <p:font typeface="Secular One" panose="020B0604020202020204" charset="-79"/>
      <p:regular r:id="rId28"/>
    </p:embeddedFont>
    <p:embeddedFont>
      <p:font typeface="Source Sans Pro" panose="020B0503030403020204" pitchFamily="34" charset="0"/>
      <p:regular r:id="rId29"/>
      <p:bold r:id="rId30"/>
      <p:italic r:id="rId31"/>
      <p:boldItalic r:id="rId32"/>
    </p:embeddedFont>
    <p:embeddedFont>
      <p:font typeface="Tahoma" panose="020B0604030504040204" pitchFamily="34" charset="0"/>
      <p:regular r:id="rId33"/>
      <p:bold r:id="rId34"/>
    </p:embeddedFont>
    <p:embeddedFont>
      <p:font typeface="UTM Rockwell" panose="02040603050506020204" pitchFamily="18" charset="0"/>
      <p:bold r:id="rId35"/>
    </p:embeddedFont>
    <p:embeddedFont>
      <p:font typeface="UVN Huong Que Nang" panose="020E0804040705030404" pitchFamily="34" charset="0"/>
      <p:regular r:id="rId36"/>
    </p:embeddedFont>
    <p:embeddedFont>
      <p:font typeface="UVN Saigon" panose="00000400000000000000" pitchFamily="2" charset="0"/>
      <p:regular r:id="rId37"/>
      <p:bold r:id="rId38"/>
      <p:italic r:id="rId39"/>
      <p:boldItalic r:id="rId40"/>
    </p:embeddedFont>
  </p:embeddedFontLst>
  <p:custDataLst>
    <p:tags r:id="rId41"/>
  </p:custData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F5879"/>
    <a:srgbClr val="353B51"/>
    <a:srgbClr val="FEE6CA"/>
    <a:srgbClr val="FDD3A1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7DA5622-0AD2-4399-9DA7-E3ACD5C6DFFC}">
  <a:tblStyle styleId="{47DA5622-0AD2-4399-9DA7-E3ACD5C6DFFC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015" autoAdjust="0"/>
    <p:restoredTop sz="94291" autoAdjust="0"/>
  </p:normalViewPr>
  <p:slideViewPr>
    <p:cSldViewPr snapToGrid="0">
      <p:cViewPr varScale="1">
        <p:scale>
          <a:sx n="93" d="100"/>
          <a:sy n="93" d="100"/>
        </p:scale>
        <p:origin x="624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2.fntdata"/><Relationship Id="rId39" Type="http://schemas.openxmlformats.org/officeDocument/2006/relationships/font" Target="fonts/font15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10.fntdata"/><Relationship Id="rId42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1.fntdata"/><Relationship Id="rId33" Type="http://schemas.openxmlformats.org/officeDocument/2006/relationships/font" Target="fonts/font9.fntdata"/><Relationship Id="rId38" Type="http://schemas.openxmlformats.org/officeDocument/2006/relationships/font" Target="fonts/font14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5.fntdata"/><Relationship Id="rId41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32" Type="http://schemas.openxmlformats.org/officeDocument/2006/relationships/font" Target="fonts/font8.fntdata"/><Relationship Id="rId37" Type="http://schemas.openxmlformats.org/officeDocument/2006/relationships/font" Target="fonts/font13.fntdata"/><Relationship Id="rId40" Type="http://schemas.openxmlformats.org/officeDocument/2006/relationships/font" Target="fonts/font16.fntdata"/><Relationship Id="rId45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4.fntdata"/><Relationship Id="rId36" Type="http://schemas.openxmlformats.org/officeDocument/2006/relationships/font" Target="fonts/font12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7.fntdata"/><Relationship Id="rId4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3.fntdata"/><Relationship Id="rId30" Type="http://schemas.openxmlformats.org/officeDocument/2006/relationships/font" Target="fonts/font6.fntdata"/><Relationship Id="rId35" Type="http://schemas.openxmlformats.org/officeDocument/2006/relationships/font" Target="fonts/font11.fntdata"/><Relationship Id="rId43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0" name="Google Shape;3490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91" name="Google Shape;3491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2503813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6" name="Google Shape;5076;ga1b8fd2b4f_2_3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77" name="Google Shape;5077;ga1b8fd2b4f_2_3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5424221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7" name="Google Shape;7287;ga37ea234e9_0_2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88" name="Google Shape;7288;ga37ea234e9_0_2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833108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7" name="Google Shape;7287;ga37ea234e9_0_2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88" name="Google Shape;7288;ga37ea234e9_0_2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8422505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7" name="Google Shape;7287;ga37ea234e9_0_2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88" name="Google Shape;7288;ga37ea234e9_0_2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042725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3" name="Google Shape;6103;ga37ea234e9_0_8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04" name="Google Shape;6104;ga37ea234e9_0_8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2003981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8" name="Google Shape;4738;g9bac3c455c_0_61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39" name="Google Shape;4739;g9bac3c455c_0_61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8496671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7" name="Google Shape;7287;ga37ea234e9_0_2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88" name="Google Shape;7288;ga37ea234e9_0_2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2476623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7" name="Google Shape;7287;ga37ea234e9_0_2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88" name="Google Shape;7288;ga37ea234e9_0_2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5879075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7" name="Google Shape;7287;ga37ea234e9_0_2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88" name="Google Shape;7288;ga37ea234e9_0_2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5309753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4" name="Google Shape;5294;ga37ea234e9_0_6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95" name="Google Shape;5295;ga37ea234e9_0_6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0" name="Google Shape;3490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91" name="Google Shape;3491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3" name="Google Shape;5843;ga37ea234e9_0_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44" name="Google Shape;5844;ga37ea234e9_0_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2" name="Google Shape;5192;ga37ea234e9_0_9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93" name="Google Shape;5193;ga37ea234e9_0_9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6" name="Google Shape;4206;ga1b8fd2b4f_0_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7" name="Google Shape;4207;ga1b8fd2b4f_0_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Nhấn vào biểu tượng để chọn hoạt động</a:t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5" name="Google Shape;5405;ga1b8fd2b4f_2_10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06" name="Google Shape;5406;ga1b8fd2b4f_2_10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8506412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8" name="Google Shape;4738;g9bac3c455c_0_61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39" name="Google Shape;4739;g9bac3c455c_0_61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8" name="Google Shape;4738;g9bac3c455c_0_61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39" name="Google Shape;4739;g9bac3c455c_0_61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2837848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5" name="Google Shape;5405;ga1b8fd2b4f_2_10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06" name="Google Shape;5406;ga1b8fd2b4f_2_10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6" name="Google Shape;5076;ga1b8fd2b4f_2_3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77" name="Google Shape;5077;ga1b8fd2b4f_2_3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6576268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7" name="Google Shape;4557;g9bac3c455c_0_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58" name="Google Shape;4558;g9bac3c455c_0_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6290485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slide" Target="../slides/slide20.xml"/><Relationship Id="rId2" Type="http://schemas.openxmlformats.org/officeDocument/2006/relationships/slide" Target="../slides/slide5.xml"/><Relationship Id="rId1" Type="http://schemas.openxmlformats.org/officeDocument/2006/relationships/slideMaster" Target="../slideMasters/slideMaster1.xml"/><Relationship Id="rId4" Type="http://schemas.openxmlformats.org/officeDocument/2006/relationships/slide" Target="../slides/slide7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slide" Target="../slides/slide20.xml"/><Relationship Id="rId2" Type="http://schemas.openxmlformats.org/officeDocument/2006/relationships/slide" Target="../slides/slide5.xml"/><Relationship Id="rId1" Type="http://schemas.openxmlformats.org/officeDocument/2006/relationships/slideMaster" Target="../slideMasters/slideMaster1.xml"/><Relationship Id="rId4" Type="http://schemas.openxmlformats.org/officeDocument/2006/relationships/slide" Target="../slides/slide7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slide" Target="../slides/slide20.xml"/><Relationship Id="rId2" Type="http://schemas.openxmlformats.org/officeDocument/2006/relationships/slide" Target="../slides/slide5.xml"/><Relationship Id="rId1" Type="http://schemas.openxmlformats.org/officeDocument/2006/relationships/slideMaster" Target="../slideMasters/slideMaster1.xml"/><Relationship Id="rId4" Type="http://schemas.openxmlformats.org/officeDocument/2006/relationships/slide" Target="../slides/slide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0" name="Google Shape;10;p2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" name="Google Shape;73;p2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74;p2"/>
          <p:cNvSpPr txBox="1">
            <a:spLocks noGrp="1"/>
          </p:cNvSpPr>
          <p:nvPr>
            <p:ph type="ctrTitle"/>
          </p:nvPr>
        </p:nvSpPr>
        <p:spPr>
          <a:xfrm>
            <a:off x="980625" y="1090925"/>
            <a:ext cx="3412800" cy="2169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200">
                <a:latin typeface="UVN Saigon" panose="00000400000000000000" pitchFamily="2" charset="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75" name="Google Shape;75;p2"/>
          <p:cNvSpPr txBox="1">
            <a:spLocks noGrp="1"/>
          </p:cNvSpPr>
          <p:nvPr>
            <p:ph type="subTitle" idx="1"/>
          </p:nvPr>
        </p:nvSpPr>
        <p:spPr>
          <a:xfrm>
            <a:off x="1314825" y="3259963"/>
            <a:ext cx="27444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7" name="Google Shape;897;p10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898" name="Google Shape;898;p10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0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10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0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10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10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10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10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10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10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10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10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10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10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10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0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0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0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10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10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10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10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10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10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10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10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10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10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10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10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10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10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10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10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10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10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10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10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10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10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10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10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10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10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10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10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10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10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10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10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10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10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10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10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10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10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10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10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10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10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10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10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1" name="Google Shape;961;p10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2" name="Google Shape;962;p10"/>
          <p:cNvSpPr txBox="1">
            <a:spLocks noGrp="1"/>
          </p:cNvSpPr>
          <p:nvPr>
            <p:ph type="title"/>
          </p:nvPr>
        </p:nvSpPr>
        <p:spPr>
          <a:xfrm>
            <a:off x="3593230" y="3208125"/>
            <a:ext cx="4583700" cy="30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000">
                <a:latin typeface="UVN Saigon" panose="00000400000000000000" pitchFamily="2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3" name="Google Shape;963;p10"/>
          <p:cNvSpPr txBox="1">
            <a:spLocks noGrp="1"/>
          </p:cNvSpPr>
          <p:nvPr>
            <p:ph type="subTitle" idx="1"/>
          </p:nvPr>
        </p:nvSpPr>
        <p:spPr>
          <a:xfrm>
            <a:off x="3593230" y="1792600"/>
            <a:ext cx="4583700" cy="1415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964" name="Google Shape;964;p10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965" name="Google Shape;965;p10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966" name="Google Shape;966;p10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10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10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10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10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10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10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10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10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10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10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10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10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10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10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10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10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10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10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10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10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10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10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10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10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10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10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10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10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10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10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10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10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10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10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10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10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10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10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10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10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10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10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10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10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10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10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10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10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10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10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10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10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10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10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1" name="Google Shape;1021;p10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1022" name="Google Shape;1022;p10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10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10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10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10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10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10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10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10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10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10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10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10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10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10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10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10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10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10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10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10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10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10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10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10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10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10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10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10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10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10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10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10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10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10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10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10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10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10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10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10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10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10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10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10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10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10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10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10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10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10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10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10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10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10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7" name="Google Shape;1077;p10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1078" name="Google Shape;1078;p10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10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10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10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10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10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10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10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10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10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10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10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10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10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10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10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10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10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10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10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10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10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10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10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10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10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10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10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10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10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10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10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10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10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10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10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10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10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10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10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10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10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10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10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10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10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10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10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10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10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10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10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10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10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10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133" name="Google Shape;1133;p10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8234588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7" name="Google Shape;897;p10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898" name="Google Shape;898;p10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0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10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0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10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10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10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10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10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10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10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10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10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10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10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0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0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0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10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10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10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10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10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10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10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10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10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10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10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10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10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10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10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10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10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10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10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10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10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10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10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10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10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10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10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10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10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10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10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10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10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10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10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10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10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10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10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10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10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10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10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10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1" name="Google Shape;961;p10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2" name="Google Shape;962;p10"/>
          <p:cNvSpPr txBox="1">
            <a:spLocks noGrp="1"/>
          </p:cNvSpPr>
          <p:nvPr>
            <p:ph type="title"/>
          </p:nvPr>
        </p:nvSpPr>
        <p:spPr>
          <a:xfrm>
            <a:off x="3593230" y="3208125"/>
            <a:ext cx="4583700" cy="30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000">
                <a:latin typeface="UVN Saigon" panose="00000400000000000000" pitchFamily="2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3" name="Google Shape;963;p10"/>
          <p:cNvSpPr txBox="1">
            <a:spLocks noGrp="1"/>
          </p:cNvSpPr>
          <p:nvPr>
            <p:ph type="subTitle" idx="1"/>
          </p:nvPr>
        </p:nvSpPr>
        <p:spPr>
          <a:xfrm>
            <a:off x="3593230" y="1792600"/>
            <a:ext cx="4583700" cy="1415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964" name="Google Shape;964;p10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965" name="Google Shape;965;p10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966" name="Google Shape;966;p10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10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10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10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10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10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10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10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10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10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10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10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10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10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10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10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10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10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10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10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10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10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10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10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10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10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10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10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10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10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10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10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10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10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10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10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10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10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10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10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10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10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10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10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10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10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10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10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10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10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10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10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10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10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10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1" name="Google Shape;1021;p10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1022" name="Google Shape;1022;p10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10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10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10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10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10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10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10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10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10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10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10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10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10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10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10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10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10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10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10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10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10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10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10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10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10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10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10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10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10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10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10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10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10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10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10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10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10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10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10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10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10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10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10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10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10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10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10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10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10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10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10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10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10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10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7" name="Google Shape;1077;p10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1078" name="Google Shape;1078;p10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10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10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10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10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10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10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10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10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10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10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10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10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10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10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10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10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10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10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10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10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10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10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10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10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10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10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10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10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10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10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10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10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10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10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10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10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10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10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10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10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10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10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10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10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10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10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10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10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10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10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10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10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10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10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133" name="Google Shape;1133;p10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7950924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120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ist">
  <p:cSld name="CUSTOM"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5" name="Google Shape;1205;p13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206" name="Google Shape;1206;p13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13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13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13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13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13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13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13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13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13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13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13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13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13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13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13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13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13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13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13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13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13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13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13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13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13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13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13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13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13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13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13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13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13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13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13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13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3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3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3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3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3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3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3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3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3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13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13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13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13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3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3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3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3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13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13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13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13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13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13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13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13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13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9" name="Google Shape;1269;p13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0" name="Google Shape;1270;p13"/>
          <p:cNvSpPr txBox="1">
            <a:spLocks noGrp="1"/>
          </p:cNvSpPr>
          <p:nvPr>
            <p:ph type="title"/>
          </p:nvPr>
        </p:nvSpPr>
        <p:spPr>
          <a:xfrm>
            <a:off x="1433175" y="402550"/>
            <a:ext cx="6990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271" name="Google Shape;1271;p13"/>
          <p:cNvSpPr txBox="1">
            <a:spLocks noGrp="1"/>
          </p:cNvSpPr>
          <p:nvPr>
            <p:ph type="subTitle" idx="1"/>
          </p:nvPr>
        </p:nvSpPr>
        <p:spPr>
          <a:xfrm>
            <a:off x="1563425" y="1741324"/>
            <a:ext cx="4172700" cy="234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272" name="Google Shape;1272;p13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ist">
  <p:cSld name="1_Title and List"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5" name="Google Shape;1205;p13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206" name="Google Shape;1206;p13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13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13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13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13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13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13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13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13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13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13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13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13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13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13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13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13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13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13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13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13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13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13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13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13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13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13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13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13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13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13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13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13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13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13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13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13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3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3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3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3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3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3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3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3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3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13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13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13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13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3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3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3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3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13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13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13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13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13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13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13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13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13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9" name="Google Shape;1269;p13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0" name="Google Shape;1270;p13"/>
          <p:cNvSpPr txBox="1">
            <a:spLocks noGrp="1"/>
          </p:cNvSpPr>
          <p:nvPr>
            <p:ph type="title"/>
          </p:nvPr>
        </p:nvSpPr>
        <p:spPr>
          <a:xfrm>
            <a:off x="1433175" y="402550"/>
            <a:ext cx="6990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271" name="Google Shape;1271;p13"/>
          <p:cNvSpPr txBox="1">
            <a:spLocks noGrp="1"/>
          </p:cNvSpPr>
          <p:nvPr>
            <p:ph type="subTitle" idx="1"/>
          </p:nvPr>
        </p:nvSpPr>
        <p:spPr>
          <a:xfrm>
            <a:off x="1563425" y="1741324"/>
            <a:ext cx="4172700" cy="234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272" name="Google Shape;1272;p13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6250150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ist">
  <p:cSld name="1_Title and List"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5" name="Google Shape;1205;p13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206" name="Google Shape;1206;p13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13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13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13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13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13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13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13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13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13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13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13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13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13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13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13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13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13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13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13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13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13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13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13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13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13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13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13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13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13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13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13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13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13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13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13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13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3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3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3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3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3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3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3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3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3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13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13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13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13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3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3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3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3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13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13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13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13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13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13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13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13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13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9" name="Google Shape;1269;p13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0" name="Google Shape;1270;p13"/>
          <p:cNvSpPr txBox="1">
            <a:spLocks noGrp="1"/>
          </p:cNvSpPr>
          <p:nvPr>
            <p:ph type="title"/>
          </p:nvPr>
        </p:nvSpPr>
        <p:spPr>
          <a:xfrm>
            <a:off x="1433175" y="402550"/>
            <a:ext cx="6990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271" name="Google Shape;1271;p13"/>
          <p:cNvSpPr txBox="1">
            <a:spLocks noGrp="1"/>
          </p:cNvSpPr>
          <p:nvPr>
            <p:ph type="subTitle" idx="1"/>
          </p:nvPr>
        </p:nvSpPr>
        <p:spPr>
          <a:xfrm>
            <a:off x="1563425" y="1741324"/>
            <a:ext cx="4172700" cy="234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272" name="Google Shape;1272;p13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7968429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"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4" name="Google Shape;1274;p14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275" name="Google Shape;1275;p14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14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14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14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14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14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14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14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14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14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14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14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14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14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14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14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14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14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14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14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14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14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14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14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14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14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14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14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14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14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14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14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14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14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14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14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14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14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14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14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14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14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14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14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14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14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14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14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14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14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14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14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14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14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14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14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14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14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14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14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14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14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14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8" name="Google Shape;1338;p14">
            <a:hlinkClick r:id="rId2" action="ppaction://hlinksldjump"/>
          </p:cNvPr>
          <p:cNvSpPr txBox="1">
            <a:spLocks noGrp="1"/>
          </p:cNvSpPr>
          <p:nvPr>
            <p:ph type="title"/>
          </p:nvPr>
        </p:nvSpPr>
        <p:spPr>
          <a:xfrm>
            <a:off x="2161325" y="1596850"/>
            <a:ext cx="2122500" cy="397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39" name="Google Shape;1339;p14">
            <a:hlinkClick r:id="rId3" action="ppaction://hlinksldjump"/>
          </p:cNvPr>
          <p:cNvSpPr txBox="1">
            <a:spLocks noGrp="1"/>
          </p:cNvSpPr>
          <p:nvPr>
            <p:ph type="title" idx="2"/>
          </p:nvPr>
        </p:nvSpPr>
        <p:spPr>
          <a:xfrm>
            <a:off x="2161388" y="3467900"/>
            <a:ext cx="2122500" cy="397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40" name="Google Shape;1340;p14">
            <a:hlinkClick r:id="rId4" action="ppaction://hlinksldjump"/>
          </p:cNvPr>
          <p:cNvSpPr txBox="1">
            <a:spLocks noGrp="1"/>
          </p:cNvSpPr>
          <p:nvPr>
            <p:ph type="title" idx="3"/>
          </p:nvPr>
        </p:nvSpPr>
        <p:spPr>
          <a:xfrm>
            <a:off x="5584950" y="1596850"/>
            <a:ext cx="2122500" cy="397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41" name="Google Shape;1341;p14">
            <a:hlinkClick r:id="" action="ppaction://noaction"/>
          </p:cNvPr>
          <p:cNvSpPr txBox="1">
            <a:spLocks noGrp="1"/>
          </p:cNvSpPr>
          <p:nvPr>
            <p:ph type="title" idx="4"/>
          </p:nvPr>
        </p:nvSpPr>
        <p:spPr>
          <a:xfrm>
            <a:off x="5584950" y="3467900"/>
            <a:ext cx="2122500" cy="397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42" name="Google Shape;1342;p14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3" name="Google Shape;1343;p14"/>
          <p:cNvSpPr txBox="1">
            <a:spLocks noGrp="1"/>
          </p:cNvSpPr>
          <p:nvPr>
            <p:ph type="subTitle" idx="1"/>
          </p:nvPr>
        </p:nvSpPr>
        <p:spPr>
          <a:xfrm>
            <a:off x="2161338" y="1994650"/>
            <a:ext cx="2122500" cy="528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44" name="Google Shape;1344;p14"/>
          <p:cNvSpPr txBox="1">
            <a:spLocks noGrp="1"/>
          </p:cNvSpPr>
          <p:nvPr>
            <p:ph type="subTitle" idx="5"/>
          </p:nvPr>
        </p:nvSpPr>
        <p:spPr>
          <a:xfrm>
            <a:off x="5584950" y="2001725"/>
            <a:ext cx="2122500" cy="5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45" name="Google Shape;1345;p14"/>
          <p:cNvSpPr txBox="1">
            <a:spLocks noGrp="1"/>
          </p:cNvSpPr>
          <p:nvPr>
            <p:ph type="subTitle" idx="6"/>
          </p:nvPr>
        </p:nvSpPr>
        <p:spPr>
          <a:xfrm>
            <a:off x="2161288" y="3865700"/>
            <a:ext cx="2122500" cy="5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46" name="Google Shape;1346;p14"/>
          <p:cNvSpPr txBox="1">
            <a:spLocks noGrp="1"/>
          </p:cNvSpPr>
          <p:nvPr>
            <p:ph type="subTitle" idx="7"/>
          </p:nvPr>
        </p:nvSpPr>
        <p:spPr>
          <a:xfrm>
            <a:off x="5584950" y="3865700"/>
            <a:ext cx="2122500" cy="5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1347" name="Google Shape;1347;p14"/>
          <p:cNvGrpSpPr/>
          <p:nvPr/>
        </p:nvGrpSpPr>
        <p:grpSpPr>
          <a:xfrm>
            <a:off x="7787124" y="-361234"/>
            <a:ext cx="1773067" cy="1701911"/>
            <a:chOff x="7787124" y="-361234"/>
            <a:chExt cx="1773067" cy="1701911"/>
          </a:xfrm>
        </p:grpSpPr>
        <p:grpSp>
          <p:nvGrpSpPr>
            <p:cNvPr id="1348" name="Google Shape;1348;p14"/>
            <p:cNvGrpSpPr/>
            <p:nvPr/>
          </p:nvGrpSpPr>
          <p:grpSpPr>
            <a:xfrm rot="-7815852" flipH="1">
              <a:off x="8655798" y="360231"/>
              <a:ext cx="749158" cy="813794"/>
              <a:chOff x="2409400" y="1411025"/>
              <a:chExt cx="512425" cy="556625"/>
            </a:xfrm>
          </p:grpSpPr>
          <p:sp>
            <p:nvSpPr>
              <p:cNvPr id="1349" name="Google Shape;1349;p14"/>
              <p:cNvSpPr/>
              <p:nvPr/>
            </p:nvSpPr>
            <p:spPr>
              <a:xfrm>
                <a:off x="2450000" y="1463125"/>
                <a:ext cx="415800" cy="504525"/>
              </a:xfrm>
              <a:custGeom>
                <a:avLst/>
                <a:gdLst/>
                <a:ahLst/>
                <a:cxnLst/>
                <a:rect l="l" t="t" r="r" b="b"/>
                <a:pathLst>
                  <a:path w="16632" h="20181" extrusionOk="0">
                    <a:moveTo>
                      <a:pt x="16394" y="0"/>
                    </a:moveTo>
                    <a:cubicBezTo>
                      <a:pt x="16369" y="0"/>
                      <a:pt x="16343" y="7"/>
                      <a:pt x="16316" y="24"/>
                    </a:cubicBezTo>
                    <a:cubicBezTo>
                      <a:pt x="9240" y="4703"/>
                      <a:pt x="3054" y="11939"/>
                      <a:pt x="42" y="19974"/>
                    </a:cubicBezTo>
                    <a:cubicBezTo>
                      <a:pt x="0" y="20098"/>
                      <a:pt x="101" y="20181"/>
                      <a:pt x="207" y="20181"/>
                    </a:cubicBezTo>
                    <a:cubicBezTo>
                      <a:pt x="277" y="20181"/>
                      <a:pt x="348" y="20146"/>
                      <a:pt x="384" y="20065"/>
                    </a:cubicBezTo>
                    <a:cubicBezTo>
                      <a:pt x="3328" y="12122"/>
                      <a:pt x="9468" y="4955"/>
                      <a:pt x="16476" y="344"/>
                    </a:cubicBezTo>
                    <a:cubicBezTo>
                      <a:pt x="16631" y="247"/>
                      <a:pt x="16538" y="0"/>
                      <a:pt x="16394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14"/>
              <p:cNvSpPr/>
              <p:nvPr/>
            </p:nvSpPr>
            <p:spPr>
              <a:xfrm>
                <a:off x="2409400" y="1623325"/>
                <a:ext cx="54125" cy="327175"/>
              </a:xfrm>
              <a:custGeom>
                <a:avLst/>
                <a:gdLst/>
                <a:ahLst/>
                <a:cxnLst/>
                <a:rect l="l" t="t" r="r" b="b"/>
                <a:pathLst>
                  <a:path w="2165" h="13087" extrusionOk="0">
                    <a:moveTo>
                      <a:pt x="1113" y="1"/>
                    </a:moveTo>
                    <a:cubicBezTo>
                      <a:pt x="1099" y="1"/>
                      <a:pt x="1086" y="3"/>
                      <a:pt x="1072" y="7"/>
                    </a:cubicBezTo>
                    <a:cubicBezTo>
                      <a:pt x="0" y="372"/>
                      <a:pt x="2027" y="13086"/>
                      <a:pt x="2054" y="13086"/>
                    </a:cubicBezTo>
                    <a:cubicBezTo>
                      <a:pt x="2054" y="13086"/>
                      <a:pt x="2054" y="13086"/>
                      <a:pt x="2054" y="13086"/>
                    </a:cubicBezTo>
                    <a:cubicBezTo>
                      <a:pt x="2054" y="13086"/>
                      <a:pt x="2165" y="1"/>
                      <a:pt x="1113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14"/>
              <p:cNvSpPr/>
              <p:nvPr/>
            </p:nvSpPr>
            <p:spPr>
              <a:xfrm>
                <a:off x="2473850" y="1812325"/>
                <a:ext cx="232400" cy="107925"/>
              </a:xfrm>
              <a:custGeom>
                <a:avLst/>
                <a:gdLst/>
                <a:ahLst/>
                <a:cxnLst/>
                <a:rect l="l" t="t" r="r" b="b"/>
                <a:pathLst>
                  <a:path w="9296" h="4317" extrusionOk="0">
                    <a:moveTo>
                      <a:pt x="8997" y="0"/>
                    </a:moveTo>
                    <a:cubicBezTo>
                      <a:pt x="7418" y="0"/>
                      <a:pt x="1" y="4317"/>
                      <a:pt x="1" y="4317"/>
                    </a:cubicBezTo>
                    <a:cubicBezTo>
                      <a:pt x="1" y="4317"/>
                      <a:pt x="9245" y="1532"/>
                      <a:pt x="9290" y="208"/>
                    </a:cubicBezTo>
                    <a:cubicBezTo>
                      <a:pt x="9295" y="64"/>
                      <a:pt x="9190" y="0"/>
                      <a:pt x="8997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14"/>
              <p:cNvSpPr/>
              <p:nvPr/>
            </p:nvSpPr>
            <p:spPr>
              <a:xfrm>
                <a:off x="2445325" y="1593875"/>
                <a:ext cx="57975" cy="301275"/>
              </a:xfrm>
              <a:custGeom>
                <a:avLst/>
                <a:gdLst/>
                <a:ahLst/>
                <a:cxnLst/>
                <a:rect l="l" t="t" r="r" b="b"/>
                <a:pathLst>
                  <a:path w="2319" h="12051" extrusionOk="0">
                    <a:moveTo>
                      <a:pt x="1243" y="1"/>
                    </a:moveTo>
                    <a:cubicBezTo>
                      <a:pt x="1218" y="1"/>
                      <a:pt x="1192" y="8"/>
                      <a:pt x="1164" y="21"/>
                    </a:cubicBezTo>
                    <a:cubicBezTo>
                      <a:pt x="0" y="615"/>
                      <a:pt x="1621" y="12050"/>
                      <a:pt x="1621" y="12050"/>
                    </a:cubicBezTo>
                    <a:cubicBezTo>
                      <a:pt x="1621" y="12050"/>
                      <a:pt x="2318" y="1"/>
                      <a:pt x="1243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14"/>
              <p:cNvSpPr/>
              <p:nvPr/>
            </p:nvSpPr>
            <p:spPr>
              <a:xfrm>
                <a:off x="2492100" y="1756900"/>
                <a:ext cx="220300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5073" extrusionOk="0">
                    <a:moveTo>
                      <a:pt x="8225" y="1"/>
                    </a:moveTo>
                    <a:cubicBezTo>
                      <a:pt x="6589" y="1"/>
                      <a:pt x="1" y="5073"/>
                      <a:pt x="1" y="5073"/>
                    </a:cubicBezTo>
                    <a:cubicBezTo>
                      <a:pt x="1" y="5073"/>
                      <a:pt x="8812" y="1877"/>
                      <a:pt x="8583" y="257"/>
                    </a:cubicBezTo>
                    <a:cubicBezTo>
                      <a:pt x="8555" y="80"/>
                      <a:pt x="8429" y="1"/>
                      <a:pt x="8225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14"/>
              <p:cNvSpPr/>
              <p:nvPr/>
            </p:nvSpPr>
            <p:spPr>
              <a:xfrm>
                <a:off x="2515500" y="1711825"/>
                <a:ext cx="180550" cy="128525"/>
              </a:xfrm>
              <a:custGeom>
                <a:avLst/>
                <a:gdLst/>
                <a:ahLst/>
                <a:cxnLst/>
                <a:rect l="l" t="t" r="r" b="b"/>
                <a:pathLst>
                  <a:path w="7222" h="5141" extrusionOk="0">
                    <a:moveTo>
                      <a:pt x="7086" y="1"/>
                    </a:moveTo>
                    <a:cubicBezTo>
                      <a:pt x="6116" y="1"/>
                      <a:pt x="1" y="5141"/>
                      <a:pt x="1" y="5141"/>
                    </a:cubicBezTo>
                    <a:cubicBezTo>
                      <a:pt x="1" y="5141"/>
                      <a:pt x="7122" y="1306"/>
                      <a:pt x="7214" y="142"/>
                    </a:cubicBezTo>
                    <a:cubicBezTo>
                      <a:pt x="7221" y="45"/>
                      <a:pt x="7176" y="1"/>
                      <a:pt x="70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14"/>
              <p:cNvSpPr/>
              <p:nvPr/>
            </p:nvSpPr>
            <p:spPr>
              <a:xfrm>
                <a:off x="2488125" y="1568550"/>
                <a:ext cx="50650" cy="280950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11238" extrusionOk="0">
                    <a:moveTo>
                      <a:pt x="1068" y="1"/>
                    </a:moveTo>
                    <a:cubicBezTo>
                      <a:pt x="1055" y="1"/>
                      <a:pt x="1041" y="3"/>
                      <a:pt x="1027" y="7"/>
                    </a:cubicBezTo>
                    <a:cubicBezTo>
                      <a:pt x="0" y="350"/>
                      <a:pt x="1004" y="11237"/>
                      <a:pt x="1004" y="11237"/>
                    </a:cubicBezTo>
                    <a:cubicBezTo>
                      <a:pt x="1004" y="11237"/>
                      <a:pt x="2026" y="1"/>
                      <a:pt x="1068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14"/>
              <p:cNvSpPr/>
              <p:nvPr/>
            </p:nvSpPr>
            <p:spPr>
              <a:xfrm>
                <a:off x="2664450" y="1419100"/>
                <a:ext cx="86800" cy="218125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8725" extrusionOk="0">
                    <a:moveTo>
                      <a:pt x="2439" y="1"/>
                    </a:moveTo>
                    <a:cubicBezTo>
                      <a:pt x="2425" y="1"/>
                      <a:pt x="2412" y="2"/>
                      <a:pt x="2397" y="5"/>
                    </a:cubicBezTo>
                    <a:cubicBezTo>
                      <a:pt x="1233" y="256"/>
                      <a:pt x="0" y="8724"/>
                      <a:pt x="0" y="8724"/>
                    </a:cubicBezTo>
                    <a:cubicBezTo>
                      <a:pt x="0" y="8724"/>
                      <a:pt x="3472" y="1"/>
                      <a:pt x="243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14"/>
              <p:cNvSpPr/>
              <p:nvPr/>
            </p:nvSpPr>
            <p:spPr>
              <a:xfrm>
                <a:off x="2650175" y="1560125"/>
                <a:ext cx="211625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8465" h="3335" extrusionOk="0">
                    <a:moveTo>
                      <a:pt x="8179" y="1"/>
                    </a:moveTo>
                    <a:cubicBezTo>
                      <a:pt x="6774" y="1"/>
                      <a:pt x="1" y="3334"/>
                      <a:pt x="1" y="3334"/>
                    </a:cubicBezTo>
                    <a:cubicBezTo>
                      <a:pt x="1" y="3334"/>
                      <a:pt x="8081" y="1371"/>
                      <a:pt x="8423" y="207"/>
                    </a:cubicBezTo>
                    <a:cubicBezTo>
                      <a:pt x="8465" y="64"/>
                      <a:pt x="8373" y="1"/>
                      <a:pt x="817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14"/>
              <p:cNvSpPr/>
              <p:nvPr/>
            </p:nvSpPr>
            <p:spPr>
              <a:xfrm>
                <a:off x="2622000" y="1462350"/>
                <a:ext cx="55025" cy="210250"/>
              </a:xfrm>
              <a:custGeom>
                <a:avLst/>
                <a:gdLst/>
                <a:ahLst/>
                <a:cxnLst/>
                <a:rect l="l" t="t" r="r" b="b"/>
                <a:pathLst>
                  <a:path w="2201" h="8410" extrusionOk="0">
                    <a:moveTo>
                      <a:pt x="973" y="0"/>
                    </a:moveTo>
                    <a:cubicBezTo>
                      <a:pt x="0" y="0"/>
                      <a:pt x="511" y="8409"/>
                      <a:pt x="511" y="8409"/>
                    </a:cubicBezTo>
                    <a:cubicBezTo>
                      <a:pt x="511" y="8409"/>
                      <a:pt x="2200" y="649"/>
                      <a:pt x="1082" y="32"/>
                    </a:cubicBezTo>
                    <a:cubicBezTo>
                      <a:pt x="1044" y="11"/>
                      <a:pt x="1007" y="0"/>
                      <a:pt x="973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14"/>
              <p:cNvSpPr/>
              <p:nvPr/>
            </p:nvSpPr>
            <p:spPr>
              <a:xfrm>
                <a:off x="2618800" y="1622550"/>
                <a:ext cx="209700" cy="65450"/>
              </a:xfrm>
              <a:custGeom>
                <a:avLst/>
                <a:gdLst/>
                <a:ahLst/>
                <a:cxnLst/>
                <a:rect l="l" t="t" r="r" b="b"/>
                <a:pathLst>
                  <a:path w="8388" h="2618" extrusionOk="0">
                    <a:moveTo>
                      <a:pt x="8034" y="0"/>
                    </a:moveTo>
                    <a:cubicBezTo>
                      <a:pt x="6492" y="0"/>
                      <a:pt x="0" y="2618"/>
                      <a:pt x="0" y="2618"/>
                    </a:cubicBezTo>
                    <a:cubicBezTo>
                      <a:pt x="0" y="2618"/>
                      <a:pt x="8103" y="1271"/>
                      <a:pt x="8354" y="198"/>
                    </a:cubicBezTo>
                    <a:cubicBezTo>
                      <a:pt x="8387" y="60"/>
                      <a:pt x="8267" y="0"/>
                      <a:pt x="8034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14"/>
              <p:cNvSpPr/>
              <p:nvPr/>
            </p:nvSpPr>
            <p:spPr>
              <a:xfrm>
                <a:off x="2578400" y="1492325"/>
                <a:ext cx="467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8626" extrusionOk="0">
                    <a:moveTo>
                      <a:pt x="836" y="0"/>
                    </a:moveTo>
                    <a:cubicBezTo>
                      <a:pt x="1" y="0"/>
                      <a:pt x="909" y="8626"/>
                      <a:pt x="909" y="8626"/>
                    </a:cubicBezTo>
                    <a:cubicBezTo>
                      <a:pt x="977" y="8557"/>
                      <a:pt x="1867" y="500"/>
                      <a:pt x="909" y="20"/>
                    </a:cubicBezTo>
                    <a:cubicBezTo>
                      <a:pt x="883" y="7"/>
                      <a:pt x="859" y="0"/>
                      <a:pt x="836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14"/>
              <p:cNvSpPr/>
              <p:nvPr/>
            </p:nvSpPr>
            <p:spPr>
              <a:xfrm>
                <a:off x="2539250" y="1549775"/>
                <a:ext cx="52175" cy="228950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9158" extrusionOk="0">
                    <a:moveTo>
                      <a:pt x="999" y="1"/>
                    </a:moveTo>
                    <a:cubicBezTo>
                      <a:pt x="0" y="1"/>
                      <a:pt x="557" y="9158"/>
                      <a:pt x="557" y="9158"/>
                    </a:cubicBezTo>
                    <a:cubicBezTo>
                      <a:pt x="557" y="9158"/>
                      <a:pt x="2087" y="256"/>
                      <a:pt x="1037" y="5"/>
                    </a:cubicBezTo>
                    <a:cubicBezTo>
                      <a:pt x="1024" y="2"/>
                      <a:pt x="1012" y="1"/>
                      <a:pt x="99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14"/>
              <p:cNvSpPr/>
              <p:nvPr/>
            </p:nvSpPr>
            <p:spPr>
              <a:xfrm>
                <a:off x="2566300" y="1670950"/>
                <a:ext cx="18490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3535" extrusionOk="0">
                    <a:moveTo>
                      <a:pt x="6702" y="0"/>
                    </a:moveTo>
                    <a:cubicBezTo>
                      <a:pt x="5519" y="0"/>
                      <a:pt x="0" y="3535"/>
                      <a:pt x="0" y="3535"/>
                    </a:cubicBezTo>
                    <a:cubicBezTo>
                      <a:pt x="0" y="3535"/>
                      <a:pt x="7396" y="1663"/>
                      <a:pt x="6916" y="111"/>
                    </a:cubicBezTo>
                    <a:cubicBezTo>
                      <a:pt x="6894" y="35"/>
                      <a:pt x="6819" y="0"/>
                      <a:pt x="6702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14"/>
              <p:cNvSpPr/>
              <p:nvPr/>
            </p:nvSpPr>
            <p:spPr>
              <a:xfrm>
                <a:off x="2702100" y="1514200"/>
                <a:ext cx="187200" cy="80800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3232" extrusionOk="0">
                    <a:moveTo>
                      <a:pt x="6546" y="1"/>
                    </a:moveTo>
                    <a:cubicBezTo>
                      <a:pt x="5026" y="1"/>
                      <a:pt x="1" y="3231"/>
                      <a:pt x="1" y="3231"/>
                    </a:cubicBezTo>
                    <a:cubicBezTo>
                      <a:pt x="1" y="3231"/>
                      <a:pt x="7487" y="1200"/>
                      <a:pt x="6940" y="173"/>
                    </a:cubicBezTo>
                    <a:cubicBezTo>
                      <a:pt x="6877" y="54"/>
                      <a:pt x="6740" y="1"/>
                      <a:pt x="654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14"/>
              <p:cNvSpPr/>
              <p:nvPr/>
            </p:nvSpPr>
            <p:spPr>
              <a:xfrm>
                <a:off x="2713525" y="1411025"/>
                <a:ext cx="81350" cy="1731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6925" extrusionOk="0">
                    <a:moveTo>
                      <a:pt x="2469" y="1"/>
                    </a:moveTo>
                    <a:cubicBezTo>
                      <a:pt x="2454" y="1"/>
                      <a:pt x="2438" y="3"/>
                      <a:pt x="2420" y="8"/>
                    </a:cubicBezTo>
                    <a:cubicBezTo>
                      <a:pt x="1484" y="259"/>
                      <a:pt x="0" y="6924"/>
                      <a:pt x="0" y="6924"/>
                    </a:cubicBezTo>
                    <a:cubicBezTo>
                      <a:pt x="0" y="6924"/>
                      <a:pt x="3253" y="1"/>
                      <a:pt x="246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14"/>
              <p:cNvSpPr/>
              <p:nvPr/>
            </p:nvSpPr>
            <p:spPr>
              <a:xfrm>
                <a:off x="2757450" y="1411075"/>
                <a:ext cx="90225" cy="133125"/>
              </a:xfrm>
              <a:custGeom>
                <a:avLst/>
                <a:gdLst/>
                <a:ahLst/>
                <a:cxnLst/>
                <a:rect l="l" t="t" r="r" b="b"/>
                <a:pathLst>
                  <a:path w="3609" h="5325" extrusionOk="0">
                    <a:moveTo>
                      <a:pt x="2682" y="1"/>
                    </a:moveTo>
                    <a:cubicBezTo>
                      <a:pt x="2665" y="1"/>
                      <a:pt x="2646" y="3"/>
                      <a:pt x="2626" y="6"/>
                    </a:cubicBezTo>
                    <a:cubicBezTo>
                      <a:pt x="1484" y="212"/>
                      <a:pt x="1" y="5325"/>
                      <a:pt x="1" y="5325"/>
                    </a:cubicBezTo>
                    <a:cubicBezTo>
                      <a:pt x="1" y="5325"/>
                      <a:pt x="3609" y="1"/>
                      <a:pt x="2682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14"/>
              <p:cNvSpPr/>
              <p:nvPr/>
            </p:nvSpPr>
            <p:spPr>
              <a:xfrm>
                <a:off x="2783125" y="1431400"/>
                <a:ext cx="138700" cy="91700"/>
              </a:xfrm>
              <a:custGeom>
                <a:avLst/>
                <a:gdLst/>
                <a:ahLst/>
                <a:cxnLst/>
                <a:rect l="l" t="t" r="r" b="b"/>
                <a:pathLst>
                  <a:path w="5548" h="3668" extrusionOk="0">
                    <a:moveTo>
                      <a:pt x="4642" y="0"/>
                    </a:moveTo>
                    <a:cubicBezTo>
                      <a:pt x="3551" y="0"/>
                      <a:pt x="1" y="3667"/>
                      <a:pt x="1" y="3667"/>
                    </a:cubicBezTo>
                    <a:cubicBezTo>
                      <a:pt x="1" y="3667"/>
                      <a:pt x="5547" y="814"/>
                      <a:pt x="4863" y="84"/>
                    </a:cubicBezTo>
                    <a:cubicBezTo>
                      <a:pt x="4809" y="27"/>
                      <a:pt x="4734" y="0"/>
                      <a:pt x="4642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67" name="Google Shape;1367;p14"/>
            <p:cNvGrpSpPr/>
            <p:nvPr/>
          </p:nvGrpSpPr>
          <p:grpSpPr>
            <a:xfrm rot="-7877040">
              <a:off x="7986568" y="-244348"/>
              <a:ext cx="749153" cy="813776"/>
              <a:chOff x="2409400" y="1411025"/>
              <a:chExt cx="512425" cy="556625"/>
            </a:xfrm>
          </p:grpSpPr>
          <p:sp>
            <p:nvSpPr>
              <p:cNvPr id="1368" name="Google Shape;1368;p14"/>
              <p:cNvSpPr/>
              <p:nvPr/>
            </p:nvSpPr>
            <p:spPr>
              <a:xfrm>
                <a:off x="2450000" y="1463125"/>
                <a:ext cx="415800" cy="504525"/>
              </a:xfrm>
              <a:custGeom>
                <a:avLst/>
                <a:gdLst/>
                <a:ahLst/>
                <a:cxnLst/>
                <a:rect l="l" t="t" r="r" b="b"/>
                <a:pathLst>
                  <a:path w="16632" h="20181" extrusionOk="0">
                    <a:moveTo>
                      <a:pt x="16394" y="0"/>
                    </a:moveTo>
                    <a:cubicBezTo>
                      <a:pt x="16369" y="0"/>
                      <a:pt x="16343" y="7"/>
                      <a:pt x="16316" y="24"/>
                    </a:cubicBezTo>
                    <a:cubicBezTo>
                      <a:pt x="9240" y="4703"/>
                      <a:pt x="3054" y="11939"/>
                      <a:pt x="42" y="19974"/>
                    </a:cubicBezTo>
                    <a:cubicBezTo>
                      <a:pt x="0" y="20098"/>
                      <a:pt x="101" y="20181"/>
                      <a:pt x="207" y="20181"/>
                    </a:cubicBezTo>
                    <a:cubicBezTo>
                      <a:pt x="277" y="20181"/>
                      <a:pt x="348" y="20146"/>
                      <a:pt x="384" y="20065"/>
                    </a:cubicBezTo>
                    <a:cubicBezTo>
                      <a:pt x="3328" y="12122"/>
                      <a:pt x="9468" y="4955"/>
                      <a:pt x="16476" y="344"/>
                    </a:cubicBezTo>
                    <a:cubicBezTo>
                      <a:pt x="16631" y="247"/>
                      <a:pt x="16538" y="0"/>
                      <a:pt x="16394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14"/>
              <p:cNvSpPr/>
              <p:nvPr/>
            </p:nvSpPr>
            <p:spPr>
              <a:xfrm>
                <a:off x="2409400" y="1623325"/>
                <a:ext cx="54125" cy="327175"/>
              </a:xfrm>
              <a:custGeom>
                <a:avLst/>
                <a:gdLst/>
                <a:ahLst/>
                <a:cxnLst/>
                <a:rect l="l" t="t" r="r" b="b"/>
                <a:pathLst>
                  <a:path w="2165" h="13087" extrusionOk="0">
                    <a:moveTo>
                      <a:pt x="1113" y="1"/>
                    </a:moveTo>
                    <a:cubicBezTo>
                      <a:pt x="1099" y="1"/>
                      <a:pt x="1086" y="3"/>
                      <a:pt x="1072" y="7"/>
                    </a:cubicBezTo>
                    <a:cubicBezTo>
                      <a:pt x="0" y="372"/>
                      <a:pt x="2027" y="13086"/>
                      <a:pt x="2054" y="13086"/>
                    </a:cubicBezTo>
                    <a:cubicBezTo>
                      <a:pt x="2054" y="13086"/>
                      <a:pt x="2054" y="13086"/>
                      <a:pt x="2054" y="13086"/>
                    </a:cubicBezTo>
                    <a:cubicBezTo>
                      <a:pt x="2054" y="13086"/>
                      <a:pt x="2165" y="1"/>
                      <a:pt x="1113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14"/>
              <p:cNvSpPr/>
              <p:nvPr/>
            </p:nvSpPr>
            <p:spPr>
              <a:xfrm>
                <a:off x="2473850" y="1812325"/>
                <a:ext cx="232400" cy="107925"/>
              </a:xfrm>
              <a:custGeom>
                <a:avLst/>
                <a:gdLst/>
                <a:ahLst/>
                <a:cxnLst/>
                <a:rect l="l" t="t" r="r" b="b"/>
                <a:pathLst>
                  <a:path w="9296" h="4317" extrusionOk="0">
                    <a:moveTo>
                      <a:pt x="8997" y="0"/>
                    </a:moveTo>
                    <a:cubicBezTo>
                      <a:pt x="7418" y="0"/>
                      <a:pt x="1" y="4317"/>
                      <a:pt x="1" y="4317"/>
                    </a:cubicBezTo>
                    <a:cubicBezTo>
                      <a:pt x="1" y="4317"/>
                      <a:pt x="9245" y="1532"/>
                      <a:pt x="9290" y="208"/>
                    </a:cubicBezTo>
                    <a:cubicBezTo>
                      <a:pt x="9295" y="64"/>
                      <a:pt x="9190" y="0"/>
                      <a:pt x="8997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14"/>
              <p:cNvSpPr/>
              <p:nvPr/>
            </p:nvSpPr>
            <p:spPr>
              <a:xfrm>
                <a:off x="2445325" y="1593875"/>
                <a:ext cx="57975" cy="301275"/>
              </a:xfrm>
              <a:custGeom>
                <a:avLst/>
                <a:gdLst/>
                <a:ahLst/>
                <a:cxnLst/>
                <a:rect l="l" t="t" r="r" b="b"/>
                <a:pathLst>
                  <a:path w="2319" h="12051" extrusionOk="0">
                    <a:moveTo>
                      <a:pt x="1243" y="1"/>
                    </a:moveTo>
                    <a:cubicBezTo>
                      <a:pt x="1218" y="1"/>
                      <a:pt x="1192" y="8"/>
                      <a:pt x="1164" y="21"/>
                    </a:cubicBezTo>
                    <a:cubicBezTo>
                      <a:pt x="0" y="615"/>
                      <a:pt x="1621" y="12050"/>
                      <a:pt x="1621" y="12050"/>
                    </a:cubicBezTo>
                    <a:cubicBezTo>
                      <a:pt x="1621" y="12050"/>
                      <a:pt x="2318" y="1"/>
                      <a:pt x="1243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14"/>
              <p:cNvSpPr/>
              <p:nvPr/>
            </p:nvSpPr>
            <p:spPr>
              <a:xfrm>
                <a:off x="2492100" y="1756900"/>
                <a:ext cx="220300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5073" extrusionOk="0">
                    <a:moveTo>
                      <a:pt x="8225" y="1"/>
                    </a:moveTo>
                    <a:cubicBezTo>
                      <a:pt x="6589" y="1"/>
                      <a:pt x="1" y="5073"/>
                      <a:pt x="1" y="5073"/>
                    </a:cubicBezTo>
                    <a:cubicBezTo>
                      <a:pt x="1" y="5073"/>
                      <a:pt x="8812" y="1877"/>
                      <a:pt x="8583" y="257"/>
                    </a:cubicBezTo>
                    <a:cubicBezTo>
                      <a:pt x="8555" y="80"/>
                      <a:pt x="8429" y="1"/>
                      <a:pt x="8225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14"/>
              <p:cNvSpPr/>
              <p:nvPr/>
            </p:nvSpPr>
            <p:spPr>
              <a:xfrm>
                <a:off x="2515500" y="1711825"/>
                <a:ext cx="180550" cy="128525"/>
              </a:xfrm>
              <a:custGeom>
                <a:avLst/>
                <a:gdLst/>
                <a:ahLst/>
                <a:cxnLst/>
                <a:rect l="l" t="t" r="r" b="b"/>
                <a:pathLst>
                  <a:path w="7222" h="5141" extrusionOk="0">
                    <a:moveTo>
                      <a:pt x="7086" y="1"/>
                    </a:moveTo>
                    <a:cubicBezTo>
                      <a:pt x="6116" y="1"/>
                      <a:pt x="1" y="5141"/>
                      <a:pt x="1" y="5141"/>
                    </a:cubicBezTo>
                    <a:cubicBezTo>
                      <a:pt x="1" y="5141"/>
                      <a:pt x="7122" y="1306"/>
                      <a:pt x="7214" y="142"/>
                    </a:cubicBezTo>
                    <a:cubicBezTo>
                      <a:pt x="7221" y="45"/>
                      <a:pt x="7176" y="1"/>
                      <a:pt x="70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14"/>
              <p:cNvSpPr/>
              <p:nvPr/>
            </p:nvSpPr>
            <p:spPr>
              <a:xfrm>
                <a:off x="2488125" y="1568550"/>
                <a:ext cx="50650" cy="280950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11238" extrusionOk="0">
                    <a:moveTo>
                      <a:pt x="1068" y="1"/>
                    </a:moveTo>
                    <a:cubicBezTo>
                      <a:pt x="1055" y="1"/>
                      <a:pt x="1041" y="3"/>
                      <a:pt x="1027" y="7"/>
                    </a:cubicBezTo>
                    <a:cubicBezTo>
                      <a:pt x="0" y="350"/>
                      <a:pt x="1004" y="11237"/>
                      <a:pt x="1004" y="11237"/>
                    </a:cubicBezTo>
                    <a:cubicBezTo>
                      <a:pt x="1004" y="11237"/>
                      <a:pt x="2026" y="1"/>
                      <a:pt x="1068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14"/>
              <p:cNvSpPr/>
              <p:nvPr/>
            </p:nvSpPr>
            <p:spPr>
              <a:xfrm>
                <a:off x="2664450" y="1419100"/>
                <a:ext cx="86800" cy="218125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8725" extrusionOk="0">
                    <a:moveTo>
                      <a:pt x="2439" y="1"/>
                    </a:moveTo>
                    <a:cubicBezTo>
                      <a:pt x="2425" y="1"/>
                      <a:pt x="2412" y="2"/>
                      <a:pt x="2397" y="5"/>
                    </a:cubicBezTo>
                    <a:cubicBezTo>
                      <a:pt x="1233" y="256"/>
                      <a:pt x="0" y="8724"/>
                      <a:pt x="0" y="8724"/>
                    </a:cubicBezTo>
                    <a:cubicBezTo>
                      <a:pt x="0" y="8724"/>
                      <a:pt x="3472" y="1"/>
                      <a:pt x="243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14"/>
              <p:cNvSpPr/>
              <p:nvPr/>
            </p:nvSpPr>
            <p:spPr>
              <a:xfrm>
                <a:off x="2650175" y="1560125"/>
                <a:ext cx="211625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8465" h="3335" extrusionOk="0">
                    <a:moveTo>
                      <a:pt x="8179" y="1"/>
                    </a:moveTo>
                    <a:cubicBezTo>
                      <a:pt x="6774" y="1"/>
                      <a:pt x="1" y="3334"/>
                      <a:pt x="1" y="3334"/>
                    </a:cubicBezTo>
                    <a:cubicBezTo>
                      <a:pt x="1" y="3334"/>
                      <a:pt x="8081" y="1371"/>
                      <a:pt x="8423" y="207"/>
                    </a:cubicBezTo>
                    <a:cubicBezTo>
                      <a:pt x="8465" y="64"/>
                      <a:pt x="8373" y="1"/>
                      <a:pt x="817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14"/>
              <p:cNvSpPr/>
              <p:nvPr/>
            </p:nvSpPr>
            <p:spPr>
              <a:xfrm>
                <a:off x="2622000" y="1462350"/>
                <a:ext cx="55025" cy="210250"/>
              </a:xfrm>
              <a:custGeom>
                <a:avLst/>
                <a:gdLst/>
                <a:ahLst/>
                <a:cxnLst/>
                <a:rect l="l" t="t" r="r" b="b"/>
                <a:pathLst>
                  <a:path w="2201" h="8410" extrusionOk="0">
                    <a:moveTo>
                      <a:pt x="973" y="0"/>
                    </a:moveTo>
                    <a:cubicBezTo>
                      <a:pt x="0" y="0"/>
                      <a:pt x="511" y="8409"/>
                      <a:pt x="511" y="8409"/>
                    </a:cubicBezTo>
                    <a:cubicBezTo>
                      <a:pt x="511" y="8409"/>
                      <a:pt x="2200" y="649"/>
                      <a:pt x="1082" y="32"/>
                    </a:cubicBezTo>
                    <a:cubicBezTo>
                      <a:pt x="1044" y="11"/>
                      <a:pt x="1007" y="0"/>
                      <a:pt x="973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14"/>
              <p:cNvSpPr/>
              <p:nvPr/>
            </p:nvSpPr>
            <p:spPr>
              <a:xfrm>
                <a:off x="2618800" y="1622550"/>
                <a:ext cx="209700" cy="65450"/>
              </a:xfrm>
              <a:custGeom>
                <a:avLst/>
                <a:gdLst/>
                <a:ahLst/>
                <a:cxnLst/>
                <a:rect l="l" t="t" r="r" b="b"/>
                <a:pathLst>
                  <a:path w="8388" h="2618" extrusionOk="0">
                    <a:moveTo>
                      <a:pt x="8034" y="0"/>
                    </a:moveTo>
                    <a:cubicBezTo>
                      <a:pt x="6492" y="0"/>
                      <a:pt x="0" y="2618"/>
                      <a:pt x="0" y="2618"/>
                    </a:cubicBezTo>
                    <a:cubicBezTo>
                      <a:pt x="0" y="2618"/>
                      <a:pt x="8103" y="1271"/>
                      <a:pt x="8354" y="198"/>
                    </a:cubicBezTo>
                    <a:cubicBezTo>
                      <a:pt x="8387" y="60"/>
                      <a:pt x="8267" y="0"/>
                      <a:pt x="8034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14"/>
              <p:cNvSpPr/>
              <p:nvPr/>
            </p:nvSpPr>
            <p:spPr>
              <a:xfrm>
                <a:off x="2578400" y="1492325"/>
                <a:ext cx="467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8626" extrusionOk="0">
                    <a:moveTo>
                      <a:pt x="836" y="0"/>
                    </a:moveTo>
                    <a:cubicBezTo>
                      <a:pt x="1" y="0"/>
                      <a:pt x="909" y="8626"/>
                      <a:pt x="909" y="8626"/>
                    </a:cubicBezTo>
                    <a:cubicBezTo>
                      <a:pt x="977" y="8557"/>
                      <a:pt x="1867" y="500"/>
                      <a:pt x="909" y="20"/>
                    </a:cubicBezTo>
                    <a:cubicBezTo>
                      <a:pt x="883" y="7"/>
                      <a:pt x="859" y="0"/>
                      <a:pt x="836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14"/>
              <p:cNvSpPr/>
              <p:nvPr/>
            </p:nvSpPr>
            <p:spPr>
              <a:xfrm>
                <a:off x="2539250" y="1549775"/>
                <a:ext cx="52175" cy="228950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9158" extrusionOk="0">
                    <a:moveTo>
                      <a:pt x="999" y="1"/>
                    </a:moveTo>
                    <a:cubicBezTo>
                      <a:pt x="0" y="1"/>
                      <a:pt x="557" y="9158"/>
                      <a:pt x="557" y="9158"/>
                    </a:cubicBezTo>
                    <a:cubicBezTo>
                      <a:pt x="557" y="9158"/>
                      <a:pt x="2087" y="256"/>
                      <a:pt x="1037" y="5"/>
                    </a:cubicBezTo>
                    <a:cubicBezTo>
                      <a:pt x="1024" y="2"/>
                      <a:pt x="1012" y="1"/>
                      <a:pt x="99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14"/>
              <p:cNvSpPr/>
              <p:nvPr/>
            </p:nvSpPr>
            <p:spPr>
              <a:xfrm>
                <a:off x="2566300" y="1670950"/>
                <a:ext cx="18490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3535" extrusionOk="0">
                    <a:moveTo>
                      <a:pt x="6702" y="0"/>
                    </a:moveTo>
                    <a:cubicBezTo>
                      <a:pt x="5519" y="0"/>
                      <a:pt x="0" y="3535"/>
                      <a:pt x="0" y="3535"/>
                    </a:cubicBezTo>
                    <a:cubicBezTo>
                      <a:pt x="0" y="3535"/>
                      <a:pt x="7396" y="1663"/>
                      <a:pt x="6916" y="111"/>
                    </a:cubicBezTo>
                    <a:cubicBezTo>
                      <a:pt x="6894" y="35"/>
                      <a:pt x="6819" y="0"/>
                      <a:pt x="6702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14"/>
              <p:cNvSpPr/>
              <p:nvPr/>
            </p:nvSpPr>
            <p:spPr>
              <a:xfrm>
                <a:off x="2702100" y="1514200"/>
                <a:ext cx="187200" cy="80800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3232" extrusionOk="0">
                    <a:moveTo>
                      <a:pt x="6546" y="1"/>
                    </a:moveTo>
                    <a:cubicBezTo>
                      <a:pt x="5026" y="1"/>
                      <a:pt x="1" y="3231"/>
                      <a:pt x="1" y="3231"/>
                    </a:cubicBezTo>
                    <a:cubicBezTo>
                      <a:pt x="1" y="3231"/>
                      <a:pt x="7487" y="1200"/>
                      <a:pt x="6940" y="173"/>
                    </a:cubicBezTo>
                    <a:cubicBezTo>
                      <a:pt x="6877" y="54"/>
                      <a:pt x="6740" y="1"/>
                      <a:pt x="654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14"/>
              <p:cNvSpPr/>
              <p:nvPr/>
            </p:nvSpPr>
            <p:spPr>
              <a:xfrm>
                <a:off x="2713525" y="1411025"/>
                <a:ext cx="81350" cy="1731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6925" extrusionOk="0">
                    <a:moveTo>
                      <a:pt x="2469" y="1"/>
                    </a:moveTo>
                    <a:cubicBezTo>
                      <a:pt x="2454" y="1"/>
                      <a:pt x="2438" y="3"/>
                      <a:pt x="2420" y="8"/>
                    </a:cubicBezTo>
                    <a:cubicBezTo>
                      <a:pt x="1484" y="259"/>
                      <a:pt x="0" y="6924"/>
                      <a:pt x="0" y="6924"/>
                    </a:cubicBezTo>
                    <a:cubicBezTo>
                      <a:pt x="0" y="6924"/>
                      <a:pt x="3253" y="1"/>
                      <a:pt x="246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14"/>
              <p:cNvSpPr/>
              <p:nvPr/>
            </p:nvSpPr>
            <p:spPr>
              <a:xfrm>
                <a:off x="2757450" y="1411075"/>
                <a:ext cx="90225" cy="133125"/>
              </a:xfrm>
              <a:custGeom>
                <a:avLst/>
                <a:gdLst/>
                <a:ahLst/>
                <a:cxnLst/>
                <a:rect l="l" t="t" r="r" b="b"/>
                <a:pathLst>
                  <a:path w="3609" h="5325" extrusionOk="0">
                    <a:moveTo>
                      <a:pt x="2682" y="1"/>
                    </a:moveTo>
                    <a:cubicBezTo>
                      <a:pt x="2665" y="1"/>
                      <a:pt x="2646" y="3"/>
                      <a:pt x="2626" y="6"/>
                    </a:cubicBezTo>
                    <a:cubicBezTo>
                      <a:pt x="1484" y="212"/>
                      <a:pt x="1" y="5325"/>
                      <a:pt x="1" y="5325"/>
                    </a:cubicBezTo>
                    <a:cubicBezTo>
                      <a:pt x="1" y="5325"/>
                      <a:pt x="3609" y="1"/>
                      <a:pt x="2682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14"/>
              <p:cNvSpPr/>
              <p:nvPr/>
            </p:nvSpPr>
            <p:spPr>
              <a:xfrm>
                <a:off x="2783125" y="1431400"/>
                <a:ext cx="138700" cy="91700"/>
              </a:xfrm>
              <a:custGeom>
                <a:avLst/>
                <a:gdLst/>
                <a:ahLst/>
                <a:cxnLst/>
                <a:rect l="l" t="t" r="r" b="b"/>
                <a:pathLst>
                  <a:path w="5548" h="3668" extrusionOk="0">
                    <a:moveTo>
                      <a:pt x="4642" y="0"/>
                    </a:moveTo>
                    <a:cubicBezTo>
                      <a:pt x="3551" y="0"/>
                      <a:pt x="1" y="3667"/>
                      <a:pt x="1" y="3667"/>
                    </a:cubicBezTo>
                    <a:cubicBezTo>
                      <a:pt x="1" y="3667"/>
                      <a:pt x="5547" y="814"/>
                      <a:pt x="4863" y="84"/>
                    </a:cubicBezTo>
                    <a:cubicBezTo>
                      <a:pt x="4809" y="27"/>
                      <a:pt x="4734" y="0"/>
                      <a:pt x="4642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86" name="Google Shape;1386;p14"/>
            <p:cNvGrpSpPr/>
            <p:nvPr/>
          </p:nvGrpSpPr>
          <p:grpSpPr>
            <a:xfrm rot="-5400000">
              <a:off x="8375507" y="97875"/>
              <a:ext cx="779500" cy="607200"/>
              <a:chOff x="3861625" y="635150"/>
              <a:chExt cx="779500" cy="607200"/>
            </a:xfrm>
          </p:grpSpPr>
          <p:sp>
            <p:nvSpPr>
              <p:cNvPr id="1387" name="Google Shape;1387;p14"/>
              <p:cNvSpPr/>
              <p:nvPr/>
            </p:nvSpPr>
            <p:spPr>
              <a:xfrm>
                <a:off x="3881650" y="655975"/>
                <a:ext cx="759475" cy="586375"/>
              </a:xfrm>
              <a:custGeom>
                <a:avLst/>
                <a:gdLst/>
                <a:ahLst/>
                <a:cxnLst/>
                <a:rect l="l" t="t" r="r" b="b"/>
                <a:pathLst>
                  <a:path w="30379" h="23455" extrusionOk="0">
                    <a:moveTo>
                      <a:pt x="5186" y="1"/>
                    </a:moveTo>
                    <a:cubicBezTo>
                      <a:pt x="5028" y="1"/>
                      <a:pt x="4883" y="213"/>
                      <a:pt x="5043" y="355"/>
                    </a:cubicBezTo>
                    <a:cubicBezTo>
                      <a:pt x="7417" y="2683"/>
                      <a:pt x="10179" y="5673"/>
                      <a:pt x="10544" y="9143"/>
                    </a:cubicBezTo>
                    <a:cubicBezTo>
                      <a:pt x="7554" y="6586"/>
                      <a:pt x="3537" y="4760"/>
                      <a:pt x="318" y="3596"/>
                    </a:cubicBezTo>
                    <a:cubicBezTo>
                      <a:pt x="293" y="3587"/>
                      <a:pt x="270" y="3583"/>
                      <a:pt x="248" y="3583"/>
                    </a:cubicBezTo>
                    <a:cubicBezTo>
                      <a:pt x="52" y="3583"/>
                      <a:pt x="1" y="3925"/>
                      <a:pt x="227" y="4007"/>
                    </a:cubicBezTo>
                    <a:cubicBezTo>
                      <a:pt x="3468" y="5194"/>
                      <a:pt x="7622" y="7066"/>
                      <a:pt x="10590" y="9690"/>
                    </a:cubicBezTo>
                    <a:cubicBezTo>
                      <a:pt x="10590" y="9713"/>
                      <a:pt x="12963" y="12178"/>
                      <a:pt x="13602" y="13479"/>
                    </a:cubicBezTo>
                    <a:cubicBezTo>
                      <a:pt x="11343" y="12521"/>
                      <a:pt x="9060" y="11653"/>
                      <a:pt x="6709" y="10923"/>
                    </a:cubicBezTo>
                    <a:cubicBezTo>
                      <a:pt x="6684" y="10914"/>
                      <a:pt x="6661" y="10910"/>
                      <a:pt x="6639" y="10910"/>
                    </a:cubicBezTo>
                    <a:cubicBezTo>
                      <a:pt x="6443" y="10910"/>
                      <a:pt x="6392" y="11249"/>
                      <a:pt x="6618" y="11311"/>
                    </a:cubicBezTo>
                    <a:cubicBezTo>
                      <a:pt x="10179" y="12452"/>
                      <a:pt x="13602" y="13845"/>
                      <a:pt x="16935" y="15465"/>
                    </a:cubicBezTo>
                    <a:cubicBezTo>
                      <a:pt x="14872" y="15752"/>
                      <a:pt x="12823" y="15912"/>
                      <a:pt x="10755" y="15912"/>
                    </a:cubicBezTo>
                    <a:cubicBezTo>
                      <a:pt x="10192" y="15912"/>
                      <a:pt x="9627" y="15901"/>
                      <a:pt x="9060" y="15876"/>
                    </a:cubicBezTo>
                    <a:cubicBezTo>
                      <a:pt x="8786" y="15876"/>
                      <a:pt x="8809" y="16287"/>
                      <a:pt x="9060" y="16287"/>
                    </a:cubicBezTo>
                    <a:cubicBezTo>
                      <a:pt x="9686" y="16317"/>
                      <a:pt x="10310" y="16331"/>
                      <a:pt x="10932" y="16331"/>
                    </a:cubicBezTo>
                    <a:cubicBezTo>
                      <a:pt x="13168" y="16331"/>
                      <a:pt x="15383" y="16142"/>
                      <a:pt x="17597" y="15785"/>
                    </a:cubicBezTo>
                    <a:cubicBezTo>
                      <a:pt x="18647" y="16310"/>
                      <a:pt x="19697" y="16858"/>
                      <a:pt x="20724" y="17428"/>
                    </a:cubicBezTo>
                    <a:cubicBezTo>
                      <a:pt x="21066" y="17656"/>
                      <a:pt x="27069" y="21263"/>
                      <a:pt x="29900" y="23408"/>
                    </a:cubicBezTo>
                    <a:cubicBezTo>
                      <a:pt x="29946" y="23441"/>
                      <a:pt x="29994" y="23454"/>
                      <a:pt x="30041" y="23454"/>
                    </a:cubicBezTo>
                    <a:cubicBezTo>
                      <a:pt x="30226" y="23454"/>
                      <a:pt x="30379" y="23239"/>
                      <a:pt x="30196" y="23112"/>
                    </a:cubicBezTo>
                    <a:cubicBezTo>
                      <a:pt x="27298" y="20898"/>
                      <a:pt x="24262" y="18935"/>
                      <a:pt x="21135" y="17177"/>
                    </a:cubicBezTo>
                    <a:cubicBezTo>
                      <a:pt x="20884" y="13890"/>
                      <a:pt x="18487" y="10626"/>
                      <a:pt x="16798" y="7956"/>
                    </a:cubicBezTo>
                    <a:cubicBezTo>
                      <a:pt x="16758" y="7889"/>
                      <a:pt x="16698" y="7861"/>
                      <a:pt x="16638" y="7861"/>
                    </a:cubicBezTo>
                    <a:cubicBezTo>
                      <a:pt x="16492" y="7861"/>
                      <a:pt x="16343" y="8023"/>
                      <a:pt x="16456" y="8184"/>
                    </a:cubicBezTo>
                    <a:cubicBezTo>
                      <a:pt x="18053" y="10740"/>
                      <a:pt x="20336" y="13822"/>
                      <a:pt x="20678" y="16949"/>
                    </a:cubicBezTo>
                    <a:cubicBezTo>
                      <a:pt x="19788" y="16447"/>
                      <a:pt x="18875" y="15967"/>
                      <a:pt x="17962" y="15511"/>
                    </a:cubicBezTo>
                    <a:cubicBezTo>
                      <a:pt x="17757" y="15397"/>
                      <a:pt x="15337" y="14233"/>
                      <a:pt x="14150" y="13731"/>
                    </a:cubicBezTo>
                    <a:cubicBezTo>
                      <a:pt x="14150" y="13685"/>
                      <a:pt x="12347" y="10740"/>
                      <a:pt x="11000" y="9531"/>
                    </a:cubicBezTo>
                    <a:cubicBezTo>
                      <a:pt x="10795" y="5765"/>
                      <a:pt x="7873" y="2569"/>
                      <a:pt x="5317" y="58"/>
                    </a:cubicBezTo>
                    <a:cubicBezTo>
                      <a:pt x="5277" y="18"/>
                      <a:pt x="5231" y="1"/>
                      <a:pt x="51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14"/>
              <p:cNvSpPr/>
              <p:nvPr/>
            </p:nvSpPr>
            <p:spPr>
              <a:xfrm>
                <a:off x="4270775" y="831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32" y="0"/>
                    </a:moveTo>
                    <a:cubicBezTo>
                      <a:pt x="480" y="0"/>
                      <a:pt x="23" y="449"/>
                      <a:pt x="0" y="1028"/>
                    </a:cubicBezTo>
                    <a:cubicBezTo>
                      <a:pt x="0" y="1599"/>
                      <a:pt x="457" y="2078"/>
                      <a:pt x="1028" y="2101"/>
                    </a:cubicBezTo>
                    <a:cubicBezTo>
                      <a:pt x="1621" y="2101"/>
                      <a:pt x="2100" y="1644"/>
                      <a:pt x="2100" y="1074"/>
                    </a:cubicBezTo>
                    <a:cubicBezTo>
                      <a:pt x="2123" y="480"/>
                      <a:pt x="1667" y="1"/>
                      <a:pt x="1073" y="1"/>
                    </a:cubicBezTo>
                    <a:cubicBezTo>
                      <a:pt x="1060" y="0"/>
                      <a:pt x="1046" y="0"/>
                      <a:pt x="10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14"/>
              <p:cNvSpPr/>
              <p:nvPr/>
            </p:nvSpPr>
            <p:spPr>
              <a:xfrm>
                <a:off x="3861625" y="724725"/>
                <a:ext cx="53100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2" extrusionOk="0">
                    <a:moveTo>
                      <a:pt x="1054" y="1"/>
                    </a:moveTo>
                    <a:cubicBezTo>
                      <a:pt x="480" y="1"/>
                      <a:pt x="24" y="450"/>
                      <a:pt x="24" y="1029"/>
                    </a:cubicBezTo>
                    <a:cubicBezTo>
                      <a:pt x="1" y="1599"/>
                      <a:pt x="457" y="2079"/>
                      <a:pt x="1051" y="2102"/>
                    </a:cubicBezTo>
                    <a:cubicBezTo>
                      <a:pt x="1621" y="2102"/>
                      <a:pt x="2101" y="1645"/>
                      <a:pt x="2123" y="1074"/>
                    </a:cubicBezTo>
                    <a:cubicBezTo>
                      <a:pt x="2123" y="481"/>
                      <a:pt x="1667" y="2"/>
                      <a:pt x="1096" y="2"/>
                    </a:cubicBezTo>
                    <a:cubicBezTo>
                      <a:pt x="1082" y="1"/>
                      <a:pt x="1068" y="1"/>
                      <a:pt x="10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14"/>
              <p:cNvSpPr/>
              <p:nvPr/>
            </p:nvSpPr>
            <p:spPr>
              <a:xfrm>
                <a:off x="3984325" y="635150"/>
                <a:ext cx="53075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1" extrusionOk="0">
                    <a:moveTo>
                      <a:pt x="1053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79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6" y="1"/>
                      <a:pt x="1096" y="1"/>
                    </a:cubicBezTo>
                    <a:cubicBezTo>
                      <a:pt x="1082" y="0"/>
                      <a:pt x="1067" y="0"/>
                      <a:pt x="10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14"/>
              <p:cNvSpPr/>
              <p:nvPr/>
            </p:nvSpPr>
            <p:spPr>
              <a:xfrm>
                <a:off x="4023700" y="910775"/>
                <a:ext cx="53075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2" extrusionOk="0">
                    <a:moveTo>
                      <a:pt x="1073" y="1"/>
                    </a:moveTo>
                    <a:cubicBezTo>
                      <a:pt x="502" y="1"/>
                      <a:pt x="23" y="457"/>
                      <a:pt x="23" y="1028"/>
                    </a:cubicBezTo>
                    <a:cubicBezTo>
                      <a:pt x="0" y="1621"/>
                      <a:pt x="457" y="2101"/>
                      <a:pt x="1050" y="2101"/>
                    </a:cubicBezTo>
                    <a:cubicBezTo>
                      <a:pt x="1063" y="2101"/>
                      <a:pt x="1076" y="2101"/>
                      <a:pt x="1089" y="2101"/>
                    </a:cubicBezTo>
                    <a:cubicBezTo>
                      <a:pt x="1642" y="2101"/>
                      <a:pt x="2101" y="1631"/>
                      <a:pt x="2123" y="1073"/>
                    </a:cubicBezTo>
                    <a:cubicBezTo>
                      <a:pt x="2123" y="503"/>
                      <a:pt x="1666" y="23"/>
                      <a:pt x="10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14"/>
              <p:cNvSpPr/>
              <p:nvPr/>
            </p:nvSpPr>
            <p:spPr>
              <a:xfrm>
                <a:off x="4081325" y="1033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54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80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7" y="1"/>
                      <a:pt x="1096" y="1"/>
                    </a:cubicBezTo>
                    <a:cubicBezTo>
                      <a:pt x="1082" y="1"/>
                      <a:pt x="1068" y="0"/>
                      <a:pt x="10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93" name="Google Shape;1393;p14"/>
            <p:cNvSpPr/>
            <p:nvPr/>
          </p:nvSpPr>
          <p:spPr>
            <a:xfrm rot="10800000" flipH="1">
              <a:off x="8877085" y="176018"/>
              <a:ext cx="379548" cy="938579"/>
            </a:xfrm>
            <a:custGeom>
              <a:avLst/>
              <a:gdLst/>
              <a:ahLst/>
              <a:cxnLst/>
              <a:rect l="l" t="t" r="r" b="b"/>
              <a:pathLst>
                <a:path w="7044" h="17419" extrusionOk="0">
                  <a:moveTo>
                    <a:pt x="978" y="0"/>
                  </a:moveTo>
                  <a:cubicBezTo>
                    <a:pt x="978" y="1"/>
                    <a:pt x="1554" y="3409"/>
                    <a:pt x="1" y="4236"/>
                  </a:cubicBezTo>
                  <a:cubicBezTo>
                    <a:pt x="1" y="4236"/>
                    <a:pt x="2507" y="6717"/>
                    <a:pt x="1" y="8045"/>
                  </a:cubicBezTo>
                  <a:cubicBezTo>
                    <a:pt x="1" y="8045"/>
                    <a:pt x="2457" y="12481"/>
                    <a:pt x="101" y="14060"/>
                  </a:cubicBezTo>
                  <a:cubicBezTo>
                    <a:pt x="101" y="14060"/>
                    <a:pt x="2432" y="14511"/>
                    <a:pt x="3309" y="17419"/>
                  </a:cubicBezTo>
                  <a:cubicBezTo>
                    <a:pt x="3309" y="17419"/>
                    <a:pt x="5264" y="12206"/>
                    <a:pt x="7043" y="10978"/>
                  </a:cubicBezTo>
                  <a:cubicBezTo>
                    <a:pt x="7043" y="10978"/>
                    <a:pt x="5113" y="10501"/>
                    <a:pt x="5013" y="9123"/>
                  </a:cubicBezTo>
                  <a:cubicBezTo>
                    <a:pt x="4938" y="7745"/>
                    <a:pt x="6041" y="5664"/>
                    <a:pt x="6041" y="5664"/>
                  </a:cubicBezTo>
                  <a:lnTo>
                    <a:pt x="6041" y="5664"/>
                  </a:lnTo>
                  <a:cubicBezTo>
                    <a:pt x="6041" y="5664"/>
                    <a:pt x="5373" y="6084"/>
                    <a:pt x="4742" y="6084"/>
                  </a:cubicBezTo>
                  <a:cubicBezTo>
                    <a:pt x="4239" y="6084"/>
                    <a:pt x="3760" y="5818"/>
                    <a:pt x="3660" y="4862"/>
                  </a:cubicBezTo>
                  <a:cubicBezTo>
                    <a:pt x="3459" y="2707"/>
                    <a:pt x="3835" y="2556"/>
                    <a:pt x="3835" y="2556"/>
                  </a:cubicBezTo>
                  <a:lnTo>
                    <a:pt x="3835" y="2556"/>
                  </a:lnTo>
                  <a:cubicBezTo>
                    <a:pt x="3835" y="2556"/>
                    <a:pt x="3691" y="2591"/>
                    <a:pt x="3465" y="2591"/>
                  </a:cubicBezTo>
                  <a:cubicBezTo>
                    <a:pt x="2803" y="2591"/>
                    <a:pt x="1445" y="2298"/>
                    <a:pt x="9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14"/>
            <p:cNvSpPr/>
            <p:nvPr/>
          </p:nvSpPr>
          <p:spPr>
            <a:xfrm rot="10800000" flipH="1">
              <a:off x="8935171" y="193583"/>
              <a:ext cx="131042" cy="931844"/>
            </a:xfrm>
            <a:custGeom>
              <a:avLst/>
              <a:gdLst/>
              <a:ahLst/>
              <a:cxnLst/>
              <a:rect l="l" t="t" r="r" b="b"/>
              <a:pathLst>
                <a:path w="2432" h="17294" extrusionOk="0">
                  <a:moveTo>
                    <a:pt x="25" y="1"/>
                  </a:moveTo>
                  <a:lnTo>
                    <a:pt x="25" y="1"/>
                  </a:lnTo>
                  <a:cubicBezTo>
                    <a:pt x="0" y="1"/>
                    <a:pt x="25" y="251"/>
                    <a:pt x="75" y="677"/>
                  </a:cubicBezTo>
                  <a:cubicBezTo>
                    <a:pt x="151" y="1128"/>
                    <a:pt x="226" y="1755"/>
                    <a:pt x="351" y="2532"/>
                  </a:cubicBezTo>
                  <a:cubicBezTo>
                    <a:pt x="577" y="4111"/>
                    <a:pt x="877" y="6266"/>
                    <a:pt x="1203" y="8647"/>
                  </a:cubicBezTo>
                  <a:cubicBezTo>
                    <a:pt x="1529" y="11028"/>
                    <a:pt x="1805" y="13209"/>
                    <a:pt x="2005" y="14763"/>
                  </a:cubicBezTo>
                  <a:cubicBezTo>
                    <a:pt x="2206" y="16341"/>
                    <a:pt x="2356" y="17294"/>
                    <a:pt x="2406" y="17294"/>
                  </a:cubicBezTo>
                  <a:cubicBezTo>
                    <a:pt x="2431" y="17294"/>
                    <a:pt x="2431" y="17043"/>
                    <a:pt x="2406" y="16617"/>
                  </a:cubicBezTo>
                  <a:cubicBezTo>
                    <a:pt x="2381" y="16166"/>
                    <a:pt x="2331" y="15514"/>
                    <a:pt x="2281" y="14737"/>
                  </a:cubicBezTo>
                  <a:cubicBezTo>
                    <a:pt x="2131" y="13159"/>
                    <a:pt x="1905" y="10978"/>
                    <a:pt x="1579" y="8597"/>
                  </a:cubicBezTo>
                  <a:cubicBezTo>
                    <a:pt x="1253" y="6216"/>
                    <a:pt x="902" y="4061"/>
                    <a:pt x="602" y="2507"/>
                  </a:cubicBezTo>
                  <a:cubicBezTo>
                    <a:pt x="451" y="1730"/>
                    <a:pt x="326" y="1103"/>
                    <a:pt x="226" y="652"/>
                  </a:cubicBezTo>
                  <a:cubicBezTo>
                    <a:pt x="126" y="226"/>
                    <a:pt x="50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14"/>
            <p:cNvSpPr/>
            <p:nvPr/>
          </p:nvSpPr>
          <p:spPr>
            <a:xfrm rot="10800000" flipH="1">
              <a:off x="8062759" y="-45440"/>
              <a:ext cx="921067" cy="415973"/>
            </a:xfrm>
            <a:custGeom>
              <a:avLst/>
              <a:gdLst/>
              <a:ahLst/>
              <a:cxnLst/>
              <a:rect l="l" t="t" r="r" b="b"/>
              <a:pathLst>
                <a:path w="17094" h="7720" extrusionOk="0">
                  <a:moveTo>
                    <a:pt x="10301" y="1"/>
                  </a:moveTo>
                  <a:cubicBezTo>
                    <a:pt x="10301" y="1"/>
                    <a:pt x="10001" y="1981"/>
                    <a:pt x="8647" y="2206"/>
                  </a:cubicBezTo>
                  <a:cubicBezTo>
                    <a:pt x="8482" y="2237"/>
                    <a:pt x="8305" y="2250"/>
                    <a:pt x="8121" y="2250"/>
                  </a:cubicBezTo>
                  <a:cubicBezTo>
                    <a:pt x="6795" y="2250"/>
                    <a:pt x="5114" y="1555"/>
                    <a:pt x="5113" y="1555"/>
                  </a:cubicBezTo>
                  <a:lnTo>
                    <a:pt x="5113" y="1555"/>
                  </a:lnTo>
                  <a:cubicBezTo>
                    <a:pt x="5114" y="1555"/>
                    <a:pt x="6667" y="3585"/>
                    <a:pt x="4562" y="4011"/>
                  </a:cubicBezTo>
                  <a:cubicBezTo>
                    <a:pt x="3767" y="4172"/>
                    <a:pt x="3240" y="4222"/>
                    <a:pt x="2892" y="4222"/>
                  </a:cubicBezTo>
                  <a:cubicBezTo>
                    <a:pt x="2319" y="4222"/>
                    <a:pt x="2231" y="4086"/>
                    <a:pt x="2231" y="4086"/>
                  </a:cubicBezTo>
                  <a:lnTo>
                    <a:pt x="2231" y="4086"/>
                  </a:lnTo>
                  <a:cubicBezTo>
                    <a:pt x="2231" y="4086"/>
                    <a:pt x="3008" y="6241"/>
                    <a:pt x="1" y="7194"/>
                  </a:cubicBezTo>
                  <a:cubicBezTo>
                    <a:pt x="1" y="7194"/>
                    <a:pt x="1048" y="6902"/>
                    <a:pt x="2146" y="6902"/>
                  </a:cubicBezTo>
                  <a:cubicBezTo>
                    <a:pt x="3006" y="6902"/>
                    <a:pt x="3896" y="7081"/>
                    <a:pt x="4337" y="7720"/>
                  </a:cubicBezTo>
                  <a:cubicBezTo>
                    <a:pt x="4337" y="7720"/>
                    <a:pt x="5419" y="6367"/>
                    <a:pt x="6610" y="6367"/>
                  </a:cubicBezTo>
                  <a:cubicBezTo>
                    <a:pt x="7119" y="6367"/>
                    <a:pt x="7648" y="6614"/>
                    <a:pt x="8121" y="7319"/>
                  </a:cubicBezTo>
                  <a:cubicBezTo>
                    <a:pt x="8121" y="7319"/>
                    <a:pt x="10322" y="5781"/>
                    <a:pt x="12216" y="5781"/>
                  </a:cubicBezTo>
                  <a:cubicBezTo>
                    <a:pt x="12926" y="5781"/>
                    <a:pt x="13594" y="5997"/>
                    <a:pt x="14086" y="6592"/>
                  </a:cubicBezTo>
                  <a:cubicBezTo>
                    <a:pt x="14086" y="6592"/>
                    <a:pt x="14286" y="4236"/>
                    <a:pt x="17093" y="3058"/>
                  </a:cubicBezTo>
                  <a:cubicBezTo>
                    <a:pt x="17093" y="3058"/>
                    <a:pt x="11705" y="1630"/>
                    <a:pt x="103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14"/>
            <p:cNvSpPr/>
            <p:nvPr/>
          </p:nvSpPr>
          <p:spPr>
            <a:xfrm rot="10800000" flipH="1">
              <a:off x="8107320" y="199"/>
              <a:ext cx="875160" cy="203891"/>
            </a:xfrm>
            <a:custGeom>
              <a:avLst/>
              <a:gdLst/>
              <a:ahLst/>
              <a:cxnLst/>
              <a:rect l="l" t="t" r="r" b="b"/>
              <a:pathLst>
                <a:path w="16242" h="3784" extrusionOk="0">
                  <a:moveTo>
                    <a:pt x="15239" y="1"/>
                  </a:moveTo>
                  <a:cubicBezTo>
                    <a:pt x="15107" y="1"/>
                    <a:pt x="14963" y="7"/>
                    <a:pt x="14813" y="19"/>
                  </a:cubicBezTo>
                  <a:cubicBezTo>
                    <a:pt x="14512" y="19"/>
                    <a:pt x="14161" y="19"/>
                    <a:pt x="13785" y="44"/>
                  </a:cubicBezTo>
                  <a:cubicBezTo>
                    <a:pt x="13585" y="44"/>
                    <a:pt x="13384" y="70"/>
                    <a:pt x="13184" y="70"/>
                  </a:cubicBezTo>
                  <a:cubicBezTo>
                    <a:pt x="12983" y="70"/>
                    <a:pt x="12758" y="95"/>
                    <a:pt x="12532" y="120"/>
                  </a:cubicBezTo>
                  <a:cubicBezTo>
                    <a:pt x="12081" y="145"/>
                    <a:pt x="11605" y="220"/>
                    <a:pt x="11104" y="270"/>
                  </a:cubicBezTo>
                  <a:cubicBezTo>
                    <a:pt x="10853" y="295"/>
                    <a:pt x="10602" y="345"/>
                    <a:pt x="10352" y="395"/>
                  </a:cubicBezTo>
                  <a:cubicBezTo>
                    <a:pt x="10226" y="395"/>
                    <a:pt x="10076" y="420"/>
                    <a:pt x="9951" y="445"/>
                  </a:cubicBezTo>
                  <a:cubicBezTo>
                    <a:pt x="9825" y="471"/>
                    <a:pt x="9675" y="496"/>
                    <a:pt x="9550" y="521"/>
                  </a:cubicBezTo>
                  <a:cubicBezTo>
                    <a:pt x="8998" y="621"/>
                    <a:pt x="8447" y="721"/>
                    <a:pt x="7870" y="846"/>
                  </a:cubicBezTo>
                  <a:cubicBezTo>
                    <a:pt x="7319" y="997"/>
                    <a:pt x="6768" y="1122"/>
                    <a:pt x="6241" y="1273"/>
                  </a:cubicBezTo>
                  <a:cubicBezTo>
                    <a:pt x="6091" y="1323"/>
                    <a:pt x="5966" y="1348"/>
                    <a:pt x="5840" y="1373"/>
                  </a:cubicBezTo>
                  <a:cubicBezTo>
                    <a:pt x="5715" y="1423"/>
                    <a:pt x="5590" y="1473"/>
                    <a:pt x="5464" y="1498"/>
                  </a:cubicBezTo>
                  <a:cubicBezTo>
                    <a:pt x="5214" y="1573"/>
                    <a:pt x="4963" y="1649"/>
                    <a:pt x="4713" y="1724"/>
                  </a:cubicBezTo>
                  <a:cubicBezTo>
                    <a:pt x="4236" y="1899"/>
                    <a:pt x="3785" y="2050"/>
                    <a:pt x="3359" y="2225"/>
                  </a:cubicBezTo>
                  <a:cubicBezTo>
                    <a:pt x="3159" y="2300"/>
                    <a:pt x="2958" y="2375"/>
                    <a:pt x="2758" y="2451"/>
                  </a:cubicBezTo>
                  <a:cubicBezTo>
                    <a:pt x="2557" y="2526"/>
                    <a:pt x="2382" y="2601"/>
                    <a:pt x="2206" y="2676"/>
                  </a:cubicBezTo>
                  <a:cubicBezTo>
                    <a:pt x="1855" y="2826"/>
                    <a:pt x="1555" y="2977"/>
                    <a:pt x="1279" y="3102"/>
                  </a:cubicBezTo>
                  <a:cubicBezTo>
                    <a:pt x="1003" y="3227"/>
                    <a:pt x="753" y="3353"/>
                    <a:pt x="577" y="3453"/>
                  </a:cubicBezTo>
                  <a:cubicBezTo>
                    <a:pt x="201" y="3654"/>
                    <a:pt x="1" y="3754"/>
                    <a:pt x="1" y="3779"/>
                  </a:cubicBezTo>
                  <a:cubicBezTo>
                    <a:pt x="1" y="3782"/>
                    <a:pt x="4" y="3784"/>
                    <a:pt x="12" y="3784"/>
                  </a:cubicBezTo>
                  <a:cubicBezTo>
                    <a:pt x="61" y="3784"/>
                    <a:pt x="277" y="3710"/>
                    <a:pt x="627" y="3578"/>
                  </a:cubicBezTo>
                  <a:cubicBezTo>
                    <a:pt x="828" y="3503"/>
                    <a:pt x="1078" y="3403"/>
                    <a:pt x="1354" y="3303"/>
                  </a:cubicBezTo>
                  <a:cubicBezTo>
                    <a:pt x="1630" y="3177"/>
                    <a:pt x="1956" y="3052"/>
                    <a:pt x="2307" y="2927"/>
                  </a:cubicBezTo>
                  <a:cubicBezTo>
                    <a:pt x="2482" y="2852"/>
                    <a:pt x="2657" y="2801"/>
                    <a:pt x="2858" y="2726"/>
                  </a:cubicBezTo>
                  <a:cubicBezTo>
                    <a:pt x="3058" y="2651"/>
                    <a:pt x="3259" y="2576"/>
                    <a:pt x="3459" y="2501"/>
                  </a:cubicBezTo>
                  <a:cubicBezTo>
                    <a:pt x="3885" y="2350"/>
                    <a:pt x="4337" y="2225"/>
                    <a:pt x="4813" y="2050"/>
                  </a:cubicBezTo>
                  <a:cubicBezTo>
                    <a:pt x="5063" y="1974"/>
                    <a:pt x="5314" y="1924"/>
                    <a:pt x="5565" y="1849"/>
                  </a:cubicBezTo>
                  <a:cubicBezTo>
                    <a:pt x="5690" y="1799"/>
                    <a:pt x="5815" y="1774"/>
                    <a:pt x="5941" y="1724"/>
                  </a:cubicBezTo>
                  <a:cubicBezTo>
                    <a:pt x="6066" y="1699"/>
                    <a:pt x="6191" y="1649"/>
                    <a:pt x="6317" y="1623"/>
                  </a:cubicBezTo>
                  <a:cubicBezTo>
                    <a:pt x="6843" y="1473"/>
                    <a:pt x="7394" y="1348"/>
                    <a:pt x="7971" y="1222"/>
                  </a:cubicBezTo>
                  <a:cubicBezTo>
                    <a:pt x="8522" y="1097"/>
                    <a:pt x="9073" y="972"/>
                    <a:pt x="9625" y="872"/>
                  </a:cubicBezTo>
                  <a:cubicBezTo>
                    <a:pt x="9750" y="846"/>
                    <a:pt x="9875" y="821"/>
                    <a:pt x="10001" y="796"/>
                  </a:cubicBezTo>
                  <a:cubicBezTo>
                    <a:pt x="10151" y="771"/>
                    <a:pt x="10276" y="746"/>
                    <a:pt x="10402" y="746"/>
                  </a:cubicBezTo>
                  <a:cubicBezTo>
                    <a:pt x="10652" y="696"/>
                    <a:pt x="10903" y="646"/>
                    <a:pt x="11154" y="621"/>
                  </a:cubicBezTo>
                  <a:cubicBezTo>
                    <a:pt x="11655" y="546"/>
                    <a:pt x="12131" y="471"/>
                    <a:pt x="12582" y="420"/>
                  </a:cubicBezTo>
                  <a:cubicBezTo>
                    <a:pt x="12783" y="395"/>
                    <a:pt x="13008" y="370"/>
                    <a:pt x="13209" y="345"/>
                  </a:cubicBezTo>
                  <a:cubicBezTo>
                    <a:pt x="13409" y="345"/>
                    <a:pt x="13610" y="320"/>
                    <a:pt x="13810" y="295"/>
                  </a:cubicBezTo>
                  <a:cubicBezTo>
                    <a:pt x="14186" y="270"/>
                    <a:pt x="14512" y="245"/>
                    <a:pt x="14813" y="220"/>
                  </a:cubicBezTo>
                  <a:cubicBezTo>
                    <a:pt x="15114" y="195"/>
                    <a:pt x="15389" y="170"/>
                    <a:pt x="15590" y="170"/>
                  </a:cubicBezTo>
                  <a:cubicBezTo>
                    <a:pt x="16016" y="120"/>
                    <a:pt x="16241" y="95"/>
                    <a:pt x="16241" y="70"/>
                  </a:cubicBezTo>
                  <a:cubicBezTo>
                    <a:pt x="16241" y="44"/>
                    <a:pt x="16016" y="19"/>
                    <a:pt x="15590" y="19"/>
                  </a:cubicBezTo>
                  <a:cubicBezTo>
                    <a:pt x="15490" y="7"/>
                    <a:pt x="15370" y="1"/>
                    <a:pt x="15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14"/>
            <p:cNvSpPr/>
            <p:nvPr/>
          </p:nvSpPr>
          <p:spPr>
            <a:xfrm rot="10800000" flipH="1">
              <a:off x="8927035" y="3701"/>
              <a:ext cx="206693" cy="196078"/>
            </a:xfrm>
            <a:custGeom>
              <a:avLst/>
              <a:gdLst/>
              <a:ahLst/>
              <a:cxnLst/>
              <a:rect l="l" t="t" r="r" b="b"/>
              <a:pathLst>
                <a:path w="3836" h="3639" extrusionOk="0">
                  <a:moveTo>
                    <a:pt x="1912" y="0"/>
                  </a:moveTo>
                  <a:cubicBezTo>
                    <a:pt x="1835" y="0"/>
                    <a:pt x="1758" y="5"/>
                    <a:pt x="1680" y="15"/>
                  </a:cubicBezTo>
                  <a:cubicBezTo>
                    <a:pt x="703" y="165"/>
                    <a:pt x="1" y="1067"/>
                    <a:pt x="126" y="2070"/>
                  </a:cubicBezTo>
                  <a:cubicBezTo>
                    <a:pt x="242" y="2971"/>
                    <a:pt x="1018" y="3638"/>
                    <a:pt x="1924" y="3638"/>
                  </a:cubicBezTo>
                  <a:cubicBezTo>
                    <a:pt x="2001" y="3638"/>
                    <a:pt x="2078" y="3633"/>
                    <a:pt x="2156" y="3624"/>
                  </a:cubicBezTo>
                  <a:cubicBezTo>
                    <a:pt x="3159" y="3498"/>
                    <a:pt x="3835" y="2571"/>
                    <a:pt x="3710" y="1594"/>
                  </a:cubicBezTo>
                  <a:cubicBezTo>
                    <a:pt x="3595" y="669"/>
                    <a:pt x="2818" y="0"/>
                    <a:pt x="1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14"/>
            <p:cNvSpPr/>
            <p:nvPr/>
          </p:nvSpPr>
          <p:spPr>
            <a:xfrm rot="10800000" flipH="1">
              <a:off x="8993202" y="134690"/>
              <a:ext cx="208040" cy="195055"/>
            </a:xfrm>
            <a:custGeom>
              <a:avLst/>
              <a:gdLst/>
              <a:ahLst/>
              <a:cxnLst/>
              <a:rect l="l" t="t" r="r" b="b"/>
              <a:pathLst>
                <a:path w="3861" h="3620" extrusionOk="0">
                  <a:moveTo>
                    <a:pt x="1951" y="0"/>
                  </a:moveTo>
                  <a:cubicBezTo>
                    <a:pt x="1862" y="0"/>
                    <a:pt x="1771" y="7"/>
                    <a:pt x="1680" y="21"/>
                  </a:cubicBezTo>
                  <a:cubicBezTo>
                    <a:pt x="703" y="146"/>
                    <a:pt x="1" y="1048"/>
                    <a:pt x="126" y="2051"/>
                  </a:cubicBezTo>
                  <a:cubicBezTo>
                    <a:pt x="265" y="2952"/>
                    <a:pt x="1043" y="3619"/>
                    <a:pt x="1930" y="3619"/>
                  </a:cubicBezTo>
                  <a:cubicBezTo>
                    <a:pt x="2005" y="3619"/>
                    <a:pt x="2080" y="3614"/>
                    <a:pt x="2156" y="3605"/>
                  </a:cubicBezTo>
                  <a:cubicBezTo>
                    <a:pt x="3159" y="3479"/>
                    <a:pt x="3861" y="2552"/>
                    <a:pt x="3735" y="1574"/>
                  </a:cubicBezTo>
                  <a:cubicBezTo>
                    <a:pt x="3599" y="663"/>
                    <a:pt x="2840" y="0"/>
                    <a:pt x="19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14"/>
            <p:cNvSpPr/>
            <p:nvPr/>
          </p:nvSpPr>
          <p:spPr>
            <a:xfrm rot="10800000" flipH="1">
              <a:off x="9140409" y="141371"/>
              <a:ext cx="62180" cy="62558"/>
            </a:xfrm>
            <a:custGeom>
              <a:avLst/>
              <a:gdLst/>
              <a:ahLst/>
              <a:cxnLst/>
              <a:rect l="l" t="t" r="r" b="b"/>
              <a:pathLst>
                <a:path w="1154" h="1161" extrusionOk="0">
                  <a:moveTo>
                    <a:pt x="121" y="1"/>
                  </a:moveTo>
                  <a:cubicBezTo>
                    <a:pt x="102" y="1"/>
                    <a:pt x="87" y="6"/>
                    <a:pt x="76" y="16"/>
                  </a:cubicBezTo>
                  <a:cubicBezTo>
                    <a:pt x="1" y="67"/>
                    <a:pt x="176" y="392"/>
                    <a:pt x="452" y="693"/>
                  </a:cubicBezTo>
                  <a:cubicBezTo>
                    <a:pt x="688" y="973"/>
                    <a:pt x="925" y="1160"/>
                    <a:pt x="1035" y="1160"/>
                  </a:cubicBezTo>
                  <a:cubicBezTo>
                    <a:pt x="1053" y="1160"/>
                    <a:pt x="1068" y="1155"/>
                    <a:pt x="1078" y="1144"/>
                  </a:cubicBezTo>
                  <a:cubicBezTo>
                    <a:pt x="1154" y="1069"/>
                    <a:pt x="1003" y="768"/>
                    <a:pt x="728" y="442"/>
                  </a:cubicBezTo>
                  <a:cubicBezTo>
                    <a:pt x="491" y="185"/>
                    <a:pt x="23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14"/>
            <p:cNvSpPr/>
            <p:nvPr/>
          </p:nvSpPr>
          <p:spPr>
            <a:xfrm rot="10800000" flipH="1">
              <a:off x="9139062" y="176018"/>
              <a:ext cx="74358" cy="18967"/>
            </a:xfrm>
            <a:custGeom>
              <a:avLst/>
              <a:gdLst/>
              <a:ahLst/>
              <a:cxnLst/>
              <a:rect l="l" t="t" r="r" b="b"/>
              <a:pathLst>
                <a:path w="1380" h="352" extrusionOk="0">
                  <a:moveTo>
                    <a:pt x="677" y="1"/>
                  </a:moveTo>
                  <a:cubicBezTo>
                    <a:pt x="327" y="1"/>
                    <a:pt x="1" y="51"/>
                    <a:pt x="1" y="151"/>
                  </a:cubicBezTo>
                  <a:cubicBezTo>
                    <a:pt x="1" y="251"/>
                    <a:pt x="301" y="352"/>
                    <a:pt x="677" y="352"/>
                  </a:cubicBezTo>
                  <a:cubicBezTo>
                    <a:pt x="1078" y="352"/>
                    <a:pt x="1379" y="251"/>
                    <a:pt x="1379" y="151"/>
                  </a:cubicBezTo>
                  <a:cubicBezTo>
                    <a:pt x="1379" y="51"/>
                    <a:pt x="1053" y="1"/>
                    <a:pt x="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14"/>
            <p:cNvSpPr/>
            <p:nvPr/>
          </p:nvSpPr>
          <p:spPr>
            <a:xfrm rot="10800000" flipH="1">
              <a:off x="9068853" y="-9392"/>
              <a:ext cx="39226" cy="61318"/>
            </a:xfrm>
            <a:custGeom>
              <a:avLst/>
              <a:gdLst/>
              <a:ahLst/>
              <a:cxnLst/>
              <a:rect l="l" t="t" r="r" b="b"/>
              <a:pathLst>
                <a:path w="728" h="1138" extrusionOk="0">
                  <a:moveTo>
                    <a:pt x="119" y="0"/>
                  </a:moveTo>
                  <a:cubicBezTo>
                    <a:pt x="112" y="0"/>
                    <a:pt x="106" y="1"/>
                    <a:pt x="101" y="2"/>
                  </a:cubicBezTo>
                  <a:cubicBezTo>
                    <a:pt x="0" y="53"/>
                    <a:pt x="51" y="353"/>
                    <a:pt x="201" y="654"/>
                  </a:cubicBezTo>
                  <a:cubicBezTo>
                    <a:pt x="314" y="927"/>
                    <a:pt x="490" y="1137"/>
                    <a:pt x="596" y="1137"/>
                  </a:cubicBezTo>
                  <a:cubicBezTo>
                    <a:pt x="607" y="1137"/>
                    <a:pt x="618" y="1135"/>
                    <a:pt x="627" y="1130"/>
                  </a:cubicBezTo>
                  <a:cubicBezTo>
                    <a:pt x="727" y="1105"/>
                    <a:pt x="677" y="804"/>
                    <a:pt x="527" y="504"/>
                  </a:cubicBezTo>
                  <a:cubicBezTo>
                    <a:pt x="408" y="196"/>
                    <a:pt x="223" y="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14"/>
            <p:cNvSpPr/>
            <p:nvPr/>
          </p:nvSpPr>
          <p:spPr>
            <a:xfrm rot="10800000" flipH="1">
              <a:off x="9056676" y="19758"/>
              <a:ext cx="78399" cy="52859"/>
            </a:xfrm>
            <a:custGeom>
              <a:avLst/>
              <a:gdLst/>
              <a:ahLst/>
              <a:cxnLst/>
              <a:rect l="l" t="t" r="r" b="b"/>
              <a:pathLst>
                <a:path w="1455" h="981" extrusionOk="0">
                  <a:moveTo>
                    <a:pt x="132" y="1"/>
                  </a:moveTo>
                  <a:cubicBezTo>
                    <a:pt x="91" y="1"/>
                    <a:pt x="63" y="12"/>
                    <a:pt x="51" y="36"/>
                  </a:cubicBezTo>
                  <a:cubicBezTo>
                    <a:pt x="1" y="136"/>
                    <a:pt x="277" y="361"/>
                    <a:pt x="627" y="612"/>
                  </a:cubicBezTo>
                  <a:cubicBezTo>
                    <a:pt x="923" y="823"/>
                    <a:pt x="1200" y="980"/>
                    <a:pt x="1325" y="980"/>
                  </a:cubicBezTo>
                  <a:cubicBezTo>
                    <a:pt x="1349" y="980"/>
                    <a:pt x="1367" y="975"/>
                    <a:pt x="1379" y="963"/>
                  </a:cubicBezTo>
                  <a:cubicBezTo>
                    <a:pt x="1455" y="888"/>
                    <a:pt x="1204" y="587"/>
                    <a:pt x="828" y="311"/>
                  </a:cubicBezTo>
                  <a:cubicBezTo>
                    <a:pt x="540" y="119"/>
                    <a:pt x="267" y="1"/>
                    <a:pt x="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4" name="Google Shape;1274;p14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275" name="Google Shape;1275;p14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14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14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14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14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14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14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14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14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14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14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14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14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14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14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14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14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14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14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14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14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14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14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14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14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14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14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14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14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14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14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14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14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14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14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14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14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14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14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14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14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14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14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14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14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14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14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14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14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14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14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14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14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14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14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14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14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14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14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14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14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14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14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8" name="Google Shape;1338;p14">
            <a:hlinkClick r:id="rId2" action="ppaction://hlinksldjump"/>
          </p:cNvPr>
          <p:cNvSpPr txBox="1">
            <a:spLocks noGrp="1"/>
          </p:cNvSpPr>
          <p:nvPr>
            <p:ph type="title"/>
          </p:nvPr>
        </p:nvSpPr>
        <p:spPr>
          <a:xfrm>
            <a:off x="2161325" y="1596850"/>
            <a:ext cx="2122500" cy="397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39" name="Google Shape;1339;p14">
            <a:hlinkClick r:id="rId3" action="ppaction://hlinksldjump"/>
          </p:cNvPr>
          <p:cNvSpPr txBox="1">
            <a:spLocks noGrp="1"/>
          </p:cNvSpPr>
          <p:nvPr>
            <p:ph type="title" idx="2"/>
          </p:nvPr>
        </p:nvSpPr>
        <p:spPr>
          <a:xfrm>
            <a:off x="2161388" y="3467900"/>
            <a:ext cx="2122500" cy="397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40" name="Google Shape;1340;p14">
            <a:hlinkClick r:id="rId4" action="ppaction://hlinksldjump"/>
          </p:cNvPr>
          <p:cNvSpPr txBox="1">
            <a:spLocks noGrp="1"/>
          </p:cNvSpPr>
          <p:nvPr>
            <p:ph type="title" idx="3"/>
          </p:nvPr>
        </p:nvSpPr>
        <p:spPr>
          <a:xfrm>
            <a:off x="5584950" y="1596850"/>
            <a:ext cx="2122500" cy="397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41" name="Google Shape;1341;p14">
            <a:hlinkClick r:id="" action="ppaction://noaction"/>
          </p:cNvPr>
          <p:cNvSpPr txBox="1">
            <a:spLocks noGrp="1"/>
          </p:cNvSpPr>
          <p:nvPr>
            <p:ph type="title" idx="4"/>
          </p:nvPr>
        </p:nvSpPr>
        <p:spPr>
          <a:xfrm>
            <a:off x="5584950" y="3467900"/>
            <a:ext cx="2122500" cy="397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42" name="Google Shape;1342;p14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3" name="Google Shape;1343;p14"/>
          <p:cNvSpPr txBox="1">
            <a:spLocks noGrp="1"/>
          </p:cNvSpPr>
          <p:nvPr>
            <p:ph type="subTitle" idx="1"/>
          </p:nvPr>
        </p:nvSpPr>
        <p:spPr>
          <a:xfrm>
            <a:off x="2161338" y="1994650"/>
            <a:ext cx="2122500" cy="528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44" name="Google Shape;1344;p14"/>
          <p:cNvSpPr txBox="1">
            <a:spLocks noGrp="1"/>
          </p:cNvSpPr>
          <p:nvPr>
            <p:ph type="subTitle" idx="5"/>
          </p:nvPr>
        </p:nvSpPr>
        <p:spPr>
          <a:xfrm>
            <a:off x="5584950" y="2001725"/>
            <a:ext cx="2122500" cy="5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45" name="Google Shape;1345;p14"/>
          <p:cNvSpPr txBox="1">
            <a:spLocks noGrp="1"/>
          </p:cNvSpPr>
          <p:nvPr>
            <p:ph type="subTitle" idx="6"/>
          </p:nvPr>
        </p:nvSpPr>
        <p:spPr>
          <a:xfrm>
            <a:off x="2161288" y="3865700"/>
            <a:ext cx="2122500" cy="5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46" name="Google Shape;1346;p14"/>
          <p:cNvSpPr txBox="1">
            <a:spLocks noGrp="1"/>
          </p:cNvSpPr>
          <p:nvPr>
            <p:ph type="subTitle" idx="7"/>
          </p:nvPr>
        </p:nvSpPr>
        <p:spPr>
          <a:xfrm>
            <a:off x="5584950" y="3865700"/>
            <a:ext cx="2122500" cy="5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1347" name="Google Shape;1347;p14"/>
          <p:cNvGrpSpPr/>
          <p:nvPr/>
        </p:nvGrpSpPr>
        <p:grpSpPr>
          <a:xfrm>
            <a:off x="7787124" y="-361234"/>
            <a:ext cx="1773067" cy="1701911"/>
            <a:chOff x="7787124" y="-361234"/>
            <a:chExt cx="1773067" cy="1701911"/>
          </a:xfrm>
        </p:grpSpPr>
        <p:grpSp>
          <p:nvGrpSpPr>
            <p:cNvPr id="1348" name="Google Shape;1348;p14"/>
            <p:cNvGrpSpPr/>
            <p:nvPr/>
          </p:nvGrpSpPr>
          <p:grpSpPr>
            <a:xfrm rot="-7815852" flipH="1">
              <a:off x="8655798" y="360231"/>
              <a:ext cx="749158" cy="813794"/>
              <a:chOff x="2409400" y="1411025"/>
              <a:chExt cx="512425" cy="556625"/>
            </a:xfrm>
          </p:grpSpPr>
          <p:sp>
            <p:nvSpPr>
              <p:cNvPr id="1349" name="Google Shape;1349;p14"/>
              <p:cNvSpPr/>
              <p:nvPr/>
            </p:nvSpPr>
            <p:spPr>
              <a:xfrm>
                <a:off x="2450000" y="1463125"/>
                <a:ext cx="415800" cy="504525"/>
              </a:xfrm>
              <a:custGeom>
                <a:avLst/>
                <a:gdLst/>
                <a:ahLst/>
                <a:cxnLst/>
                <a:rect l="l" t="t" r="r" b="b"/>
                <a:pathLst>
                  <a:path w="16632" h="20181" extrusionOk="0">
                    <a:moveTo>
                      <a:pt x="16394" y="0"/>
                    </a:moveTo>
                    <a:cubicBezTo>
                      <a:pt x="16369" y="0"/>
                      <a:pt x="16343" y="7"/>
                      <a:pt x="16316" y="24"/>
                    </a:cubicBezTo>
                    <a:cubicBezTo>
                      <a:pt x="9240" y="4703"/>
                      <a:pt x="3054" y="11939"/>
                      <a:pt x="42" y="19974"/>
                    </a:cubicBezTo>
                    <a:cubicBezTo>
                      <a:pt x="0" y="20098"/>
                      <a:pt x="101" y="20181"/>
                      <a:pt x="207" y="20181"/>
                    </a:cubicBezTo>
                    <a:cubicBezTo>
                      <a:pt x="277" y="20181"/>
                      <a:pt x="348" y="20146"/>
                      <a:pt x="384" y="20065"/>
                    </a:cubicBezTo>
                    <a:cubicBezTo>
                      <a:pt x="3328" y="12122"/>
                      <a:pt x="9468" y="4955"/>
                      <a:pt x="16476" y="344"/>
                    </a:cubicBezTo>
                    <a:cubicBezTo>
                      <a:pt x="16631" y="247"/>
                      <a:pt x="16538" y="0"/>
                      <a:pt x="16394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14"/>
              <p:cNvSpPr/>
              <p:nvPr/>
            </p:nvSpPr>
            <p:spPr>
              <a:xfrm>
                <a:off x="2409400" y="1623325"/>
                <a:ext cx="54125" cy="327175"/>
              </a:xfrm>
              <a:custGeom>
                <a:avLst/>
                <a:gdLst/>
                <a:ahLst/>
                <a:cxnLst/>
                <a:rect l="l" t="t" r="r" b="b"/>
                <a:pathLst>
                  <a:path w="2165" h="13087" extrusionOk="0">
                    <a:moveTo>
                      <a:pt x="1113" y="1"/>
                    </a:moveTo>
                    <a:cubicBezTo>
                      <a:pt x="1099" y="1"/>
                      <a:pt x="1086" y="3"/>
                      <a:pt x="1072" y="7"/>
                    </a:cubicBezTo>
                    <a:cubicBezTo>
                      <a:pt x="0" y="372"/>
                      <a:pt x="2027" y="13086"/>
                      <a:pt x="2054" y="13086"/>
                    </a:cubicBezTo>
                    <a:cubicBezTo>
                      <a:pt x="2054" y="13086"/>
                      <a:pt x="2054" y="13086"/>
                      <a:pt x="2054" y="13086"/>
                    </a:cubicBezTo>
                    <a:cubicBezTo>
                      <a:pt x="2054" y="13086"/>
                      <a:pt x="2165" y="1"/>
                      <a:pt x="1113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14"/>
              <p:cNvSpPr/>
              <p:nvPr/>
            </p:nvSpPr>
            <p:spPr>
              <a:xfrm>
                <a:off x="2473850" y="1812325"/>
                <a:ext cx="232400" cy="107925"/>
              </a:xfrm>
              <a:custGeom>
                <a:avLst/>
                <a:gdLst/>
                <a:ahLst/>
                <a:cxnLst/>
                <a:rect l="l" t="t" r="r" b="b"/>
                <a:pathLst>
                  <a:path w="9296" h="4317" extrusionOk="0">
                    <a:moveTo>
                      <a:pt x="8997" y="0"/>
                    </a:moveTo>
                    <a:cubicBezTo>
                      <a:pt x="7418" y="0"/>
                      <a:pt x="1" y="4317"/>
                      <a:pt x="1" y="4317"/>
                    </a:cubicBezTo>
                    <a:cubicBezTo>
                      <a:pt x="1" y="4317"/>
                      <a:pt x="9245" y="1532"/>
                      <a:pt x="9290" y="208"/>
                    </a:cubicBezTo>
                    <a:cubicBezTo>
                      <a:pt x="9295" y="64"/>
                      <a:pt x="9190" y="0"/>
                      <a:pt x="8997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14"/>
              <p:cNvSpPr/>
              <p:nvPr/>
            </p:nvSpPr>
            <p:spPr>
              <a:xfrm>
                <a:off x="2445325" y="1593875"/>
                <a:ext cx="57975" cy="301275"/>
              </a:xfrm>
              <a:custGeom>
                <a:avLst/>
                <a:gdLst/>
                <a:ahLst/>
                <a:cxnLst/>
                <a:rect l="l" t="t" r="r" b="b"/>
                <a:pathLst>
                  <a:path w="2319" h="12051" extrusionOk="0">
                    <a:moveTo>
                      <a:pt x="1243" y="1"/>
                    </a:moveTo>
                    <a:cubicBezTo>
                      <a:pt x="1218" y="1"/>
                      <a:pt x="1192" y="8"/>
                      <a:pt x="1164" y="21"/>
                    </a:cubicBezTo>
                    <a:cubicBezTo>
                      <a:pt x="0" y="615"/>
                      <a:pt x="1621" y="12050"/>
                      <a:pt x="1621" y="12050"/>
                    </a:cubicBezTo>
                    <a:cubicBezTo>
                      <a:pt x="1621" y="12050"/>
                      <a:pt x="2318" y="1"/>
                      <a:pt x="1243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14"/>
              <p:cNvSpPr/>
              <p:nvPr/>
            </p:nvSpPr>
            <p:spPr>
              <a:xfrm>
                <a:off x="2492100" y="1756900"/>
                <a:ext cx="220300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5073" extrusionOk="0">
                    <a:moveTo>
                      <a:pt x="8225" y="1"/>
                    </a:moveTo>
                    <a:cubicBezTo>
                      <a:pt x="6589" y="1"/>
                      <a:pt x="1" y="5073"/>
                      <a:pt x="1" y="5073"/>
                    </a:cubicBezTo>
                    <a:cubicBezTo>
                      <a:pt x="1" y="5073"/>
                      <a:pt x="8812" y="1877"/>
                      <a:pt x="8583" y="257"/>
                    </a:cubicBezTo>
                    <a:cubicBezTo>
                      <a:pt x="8555" y="80"/>
                      <a:pt x="8429" y="1"/>
                      <a:pt x="8225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14"/>
              <p:cNvSpPr/>
              <p:nvPr/>
            </p:nvSpPr>
            <p:spPr>
              <a:xfrm>
                <a:off x="2515500" y="1711825"/>
                <a:ext cx="180550" cy="128525"/>
              </a:xfrm>
              <a:custGeom>
                <a:avLst/>
                <a:gdLst/>
                <a:ahLst/>
                <a:cxnLst/>
                <a:rect l="l" t="t" r="r" b="b"/>
                <a:pathLst>
                  <a:path w="7222" h="5141" extrusionOk="0">
                    <a:moveTo>
                      <a:pt x="7086" y="1"/>
                    </a:moveTo>
                    <a:cubicBezTo>
                      <a:pt x="6116" y="1"/>
                      <a:pt x="1" y="5141"/>
                      <a:pt x="1" y="5141"/>
                    </a:cubicBezTo>
                    <a:cubicBezTo>
                      <a:pt x="1" y="5141"/>
                      <a:pt x="7122" y="1306"/>
                      <a:pt x="7214" y="142"/>
                    </a:cubicBezTo>
                    <a:cubicBezTo>
                      <a:pt x="7221" y="45"/>
                      <a:pt x="7176" y="1"/>
                      <a:pt x="70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14"/>
              <p:cNvSpPr/>
              <p:nvPr/>
            </p:nvSpPr>
            <p:spPr>
              <a:xfrm>
                <a:off x="2488125" y="1568550"/>
                <a:ext cx="50650" cy="280950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11238" extrusionOk="0">
                    <a:moveTo>
                      <a:pt x="1068" y="1"/>
                    </a:moveTo>
                    <a:cubicBezTo>
                      <a:pt x="1055" y="1"/>
                      <a:pt x="1041" y="3"/>
                      <a:pt x="1027" y="7"/>
                    </a:cubicBezTo>
                    <a:cubicBezTo>
                      <a:pt x="0" y="350"/>
                      <a:pt x="1004" y="11237"/>
                      <a:pt x="1004" y="11237"/>
                    </a:cubicBezTo>
                    <a:cubicBezTo>
                      <a:pt x="1004" y="11237"/>
                      <a:pt x="2026" y="1"/>
                      <a:pt x="1068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14"/>
              <p:cNvSpPr/>
              <p:nvPr/>
            </p:nvSpPr>
            <p:spPr>
              <a:xfrm>
                <a:off x="2664450" y="1419100"/>
                <a:ext cx="86800" cy="218125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8725" extrusionOk="0">
                    <a:moveTo>
                      <a:pt x="2439" y="1"/>
                    </a:moveTo>
                    <a:cubicBezTo>
                      <a:pt x="2425" y="1"/>
                      <a:pt x="2412" y="2"/>
                      <a:pt x="2397" y="5"/>
                    </a:cubicBezTo>
                    <a:cubicBezTo>
                      <a:pt x="1233" y="256"/>
                      <a:pt x="0" y="8724"/>
                      <a:pt x="0" y="8724"/>
                    </a:cubicBezTo>
                    <a:cubicBezTo>
                      <a:pt x="0" y="8724"/>
                      <a:pt x="3472" y="1"/>
                      <a:pt x="243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14"/>
              <p:cNvSpPr/>
              <p:nvPr/>
            </p:nvSpPr>
            <p:spPr>
              <a:xfrm>
                <a:off x="2650175" y="1560125"/>
                <a:ext cx="211625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8465" h="3335" extrusionOk="0">
                    <a:moveTo>
                      <a:pt x="8179" y="1"/>
                    </a:moveTo>
                    <a:cubicBezTo>
                      <a:pt x="6774" y="1"/>
                      <a:pt x="1" y="3334"/>
                      <a:pt x="1" y="3334"/>
                    </a:cubicBezTo>
                    <a:cubicBezTo>
                      <a:pt x="1" y="3334"/>
                      <a:pt x="8081" y="1371"/>
                      <a:pt x="8423" y="207"/>
                    </a:cubicBezTo>
                    <a:cubicBezTo>
                      <a:pt x="8465" y="64"/>
                      <a:pt x="8373" y="1"/>
                      <a:pt x="817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14"/>
              <p:cNvSpPr/>
              <p:nvPr/>
            </p:nvSpPr>
            <p:spPr>
              <a:xfrm>
                <a:off x="2622000" y="1462350"/>
                <a:ext cx="55025" cy="210250"/>
              </a:xfrm>
              <a:custGeom>
                <a:avLst/>
                <a:gdLst/>
                <a:ahLst/>
                <a:cxnLst/>
                <a:rect l="l" t="t" r="r" b="b"/>
                <a:pathLst>
                  <a:path w="2201" h="8410" extrusionOk="0">
                    <a:moveTo>
                      <a:pt x="973" y="0"/>
                    </a:moveTo>
                    <a:cubicBezTo>
                      <a:pt x="0" y="0"/>
                      <a:pt x="511" y="8409"/>
                      <a:pt x="511" y="8409"/>
                    </a:cubicBezTo>
                    <a:cubicBezTo>
                      <a:pt x="511" y="8409"/>
                      <a:pt x="2200" y="649"/>
                      <a:pt x="1082" y="32"/>
                    </a:cubicBezTo>
                    <a:cubicBezTo>
                      <a:pt x="1044" y="11"/>
                      <a:pt x="1007" y="0"/>
                      <a:pt x="973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14"/>
              <p:cNvSpPr/>
              <p:nvPr/>
            </p:nvSpPr>
            <p:spPr>
              <a:xfrm>
                <a:off x="2618800" y="1622550"/>
                <a:ext cx="209700" cy="65450"/>
              </a:xfrm>
              <a:custGeom>
                <a:avLst/>
                <a:gdLst/>
                <a:ahLst/>
                <a:cxnLst/>
                <a:rect l="l" t="t" r="r" b="b"/>
                <a:pathLst>
                  <a:path w="8388" h="2618" extrusionOk="0">
                    <a:moveTo>
                      <a:pt x="8034" y="0"/>
                    </a:moveTo>
                    <a:cubicBezTo>
                      <a:pt x="6492" y="0"/>
                      <a:pt x="0" y="2618"/>
                      <a:pt x="0" y="2618"/>
                    </a:cubicBezTo>
                    <a:cubicBezTo>
                      <a:pt x="0" y="2618"/>
                      <a:pt x="8103" y="1271"/>
                      <a:pt x="8354" y="198"/>
                    </a:cubicBezTo>
                    <a:cubicBezTo>
                      <a:pt x="8387" y="60"/>
                      <a:pt x="8267" y="0"/>
                      <a:pt x="8034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14"/>
              <p:cNvSpPr/>
              <p:nvPr/>
            </p:nvSpPr>
            <p:spPr>
              <a:xfrm>
                <a:off x="2578400" y="1492325"/>
                <a:ext cx="467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8626" extrusionOk="0">
                    <a:moveTo>
                      <a:pt x="836" y="0"/>
                    </a:moveTo>
                    <a:cubicBezTo>
                      <a:pt x="1" y="0"/>
                      <a:pt x="909" y="8626"/>
                      <a:pt x="909" y="8626"/>
                    </a:cubicBezTo>
                    <a:cubicBezTo>
                      <a:pt x="977" y="8557"/>
                      <a:pt x="1867" y="500"/>
                      <a:pt x="909" y="20"/>
                    </a:cubicBezTo>
                    <a:cubicBezTo>
                      <a:pt x="883" y="7"/>
                      <a:pt x="859" y="0"/>
                      <a:pt x="836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14"/>
              <p:cNvSpPr/>
              <p:nvPr/>
            </p:nvSpPr>
            <p:spPr>
              <a:xfrm>
                <a:off x="2539250" y="1549775"/>
                <a:ext cx="52175" cy="228950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9158" extrusionOk="0">
                    <a:moveTo>
                      <a:pt x="999" y="1"/>
                    </a:moveTo>
                    <a:cubicBezTo>
                      <a:pt x="0" y="1"/>
                      <a:pt x="557" y="9158"/>
                      <a:pt x="557" y="9158"/>
                    </a:cubicBezTo>
                    <a:cubicBezTo>
                      <a:pt x="557" y="9158"/>
                      <a:pt x="2087" y="256"/>
                      <a:pt x="1037" y="5"/>
                    </a:cubicBezTo>
                    <a:cubicBezTo>
                      <a:pt x="1024" y="2"/>
                      <a:pt x="1012" y="1"/>
                      <a:pt x="99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14"/>
              <p:cNvSpPr/>
              <p:nvPr/>
            </p:nvSpPr>
            <p:spPr>
              <a:xfrm>
                <a:off x="2566300" y="1670950"/>
                <a:ext cx="18490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3535" extrusionOk="0">
                    <a:moveTo>
                      <a:pt x="6702" y="0"/>
                    </a:moveTo>
                    <a:cubicBezTo>
                      <a:pt x="5519" y="0"/>
                      <a:pt x="0" y="3535"/>
                      <a:pt x="0" y="3535"/>
                    </a:cubicBezTo>
                    <a:cubicBezTo>
                      <a:pt x="0" y="3535"/>
                      <a:pt x="7396" y="1663"/>
                      <a:pt x="6916" y="111"/>
                    </a:cubicBezTo>
                    <a:cubicBezTo>
                      <a:pt x="6894" y="35"/>
                      <a:pt x="6819" y="0"/>
                      <a:pt x="6702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14"/>
              <p:cNvSpPr/>
              <p:nvPr/>
            </p:nvSpPr>
            <p:spPr>
              <a:xfrm>
                <a:off x="2702100" y="1514200"/>
                <a:ext cx="187200" cy="80800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3232" extrusionOk="0">
                    <a:moveTo>
                      <a:pt x="6546" y="1"/>
                    </a:moveTo>
                    <a:cubicBezTo>
                      <a:pt x="5026" y="1"/>
                      <a:pt x="1" y="3231"/>
                      <a:pt x="1" y="3231"/>
                    </a:cubicBezTo>
                    <a:cubicBezTo>
                      <a:pt x="1" y="3231"/>
                      <a:pt x="7487" y="1200"/>
                      <a:pt x="6940" y="173"/>
                    </a:cubicBezTo>
                    <a:cubicBezTo>
                      <a:pt x="6877" y="54"/>
                      <a:pt x="6740" y="1"/>
                      <a:pt x="654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14"/>
              <p:cNvSpPr/>
              <p:nvPr/>
            </p:nvSpPr>
            <p:spPr>
              <a:xfrm>
                <a:off x="2713525" y="1411025"/>
                <a:ext cx="81350" cy="1731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6925" extrusionOk="0">
                    <a:moveTo>
                      <a:pt x="2469" y="1"/>
                    </a:moveTo>
                    <a:cubicBezTo>
                      <a:pt x="2454" y="1"/>
                      <a:pt x="2438" y="3"/>
                      <a:pt x="2420" y="8"/>
                    </a:cubicBezTo>
                    <a:cubicBezTo>
                      <a:pt x="1484" y="259"/>
                      <a:pt x="0" y="6924"/>
                      <a:pt x="0" y="6924"/>
                    </a:cubicBezTo>
                    <a:cubicBezTo>
                      <a:pt x="0" y="6924"/>
                      <a:pt x="3253" y="1"/>
                      <a:pt x="246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14"/>
              <p:cNvSpPr/>
              <p:nvPr/>
            </p:nvSpPr>
            <p:spPr>
              <a:xfrm>
                <a:off x="2757450" y="1411075"/>
                <a:ext cx="90225" cy="133125"/>
              </a:xfrm>
              <a:custGeom>
                <a:avLst/>
                <a:gdLst/>
                <a:ahLst/>
                <a:cxnLst/>
                <a:rect l="l" t="t" r="r" b="b"/>
                <a:pathLst>
                  <a:path w="3609" h="5325" extrusionOk="0">
                    <a:moveTo>
                      <a:pt x="2682" y="1"/>
                    </a:moveTo>
                    <a:cubicBezTo>
                      <a:pt x="2665" y="1"/>
                      <a:pt x="2646" y="3"/>
                      <a:pt x="2626" y="6"/>
                    </a:cubicBezTo>
                    <a:cubicBezTo>
                      <a:pt x="1484" y="212"/>
                      <a:pt x="1" y="5325"/>
                      <a:pt x="1" y="5325"/>
                    </a:cubicBezTo>
                    <a:cubicBezTo>
                      <a:pt x="1" y="5325"/>
                      <a:pt x="3609" y="1"/>
                      <a:pt x="2682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14"/>
              <p:cNvSpPr/>
              <p:nvPr/>
            </p:nvSpPr>
            <p:spPr>
              <a:xfrm>
                <a:off x="2783125" y="1431400"/>
                <a:ext cx="138700" cy="91700"/>
              </a:xfrm>
              <a:custGeom>
                <a:avLst/>
                <a:gdLst/>
                <a:ahLst/>
                <a:cxnLst/>
                <a:rect l="l" t="t" r="r" b="b"/>
                <a:pathLst>
                  <a:path w="5548" h="3668" extrusionOk="0">
                    <a:moveTo>
                      <a:pt x="4642" y="0"/>
                    </a:moveTo>
                    <a:cubicBezTo>
                      <a:pt x="3551" y="0"/>
                      <a:pt x="1" y="3667"/>
                      <a:pt x="1" y="3667"/>
                    </a:cubicBezTo>
                    <a:cubicBezTo>
                      <a:pt x="1" y="3667"/>
                      <a:pt x="5547" y="814"/>
                      <a:pt x="4863" y="84"/>
                    </a:cubicBezTo>
                    <a:cubicBezTo>
                      <a:pt x="4809" y="27"/>
                      <a:pt x="4734" y="0"/>
                      <a:pt x="4642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67" name="Google Shape;1367;p14"/>
            <p:cNvGrpSpPr/>
            <p:nvPr/>
          </p:nvGrpSpPr>
          <p:grpSpPr>
            <a:xfrm rot="-7877040">
              <a:off x="7986568" y="-244348"/>
              <a:ext cx="749153" cy="813776"/>
              <a:chOff x="2409400" y="1411025"/>
              <a:chExt cx="512425" cy="556625"/>
            </a:xfrm>
          </p:grpSpPr>
          <p:sp>
            <p:nvSpPr>
              <p:cNvPr id="1368" name="Google Shape;1368;p14"/>
              <p:cNvSpPr/>
              <p:nvPr/>
            </p:nvSpPr>
            <p:spPr>
              <a:xfrm>
                <a:off x="2450000" y="1463125"/>
                <a:ext cx="415800" cy="504525"/>
              </a:xfrm>
              <a:custGeom>
                <a:avLst/>
                <a:gdLst/>
                <a:ahLst/>
                <a:cxnLst/>
                <a:rect l="l" t="t" r="r" b="b"/>
                <a:pathLst>
                  <a:path w="16632" h="20181" extrusionOk="0">
                    <a:moveTo>
                      <a:pt x="16394" y="0"/>
                    </a:moveTo>
                    <a:cubicBezTo>
                      <a:pt x="16369" y="0"/>
                      <a:pt x="16343" y="7"/>
                      <a:pt x="16316" y="24"/>
                    </a:cubicBezTo>
                    <a:cubicBezTo>
                      <a:pt x="9240" y="4703"/>
                      <a:pt x="3054" y="11939"/>
                      <a:pt x="42" y="19974"/>
                    </a:cubicBezTo>
                    <a:cubicBezTo>
                      <a:pt x="0" y="20098"/>
                      <a:pt x="101" y="20181"/>
                      <a:pt x="207" y="20181"/>
                    </a:cubicBezTo>
                    <a:cubicBezTo>
                      <a:pt x="277" y="20181"/>
                      <a:pt x="348" y="20146"/>
                      <a:pt x="384" y="20065"/>
                    </a:cubicBezTo>
                    <a:cubicBezTo>
                      <a:pt x="3328" y="12122"/>
                      <a:pt x="9468" y="4955"/>
                      <a:pt x="16476" y="344"/>
                    </a:cubicBezTo>
                    <a:cubicBezTo>
                      <a:pt x="16631" y="247"/>
                      <a:pt x="16538" y="0"/>
                      <a:pt x="16394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14"/>
              <p:cNvSpPr/>
              <p:nvPr/>
            </p:nvSpPr>
            <p:spPr>
              <a:xfrm>
                <a:off x="2409400" y="1623325"/>
                <a:ext cx="54125" cy="327175"/>
              </a:xfrm>
              <a:custGeom>
                <a:avLst/>
                <a:gdLst/>
                <a:ahLst/>
                <a:cxnLst/>
                <a:rect l="l" t="t" r="r" b="b"/>
                <a:pathLst>
                  <a:path w="2165" h="13087" extrusionOk="0">
                    <a:moveTo>
                      <a:pt x="1113" y="1"/>
                    </a:moveTo>
                    <a:cubicBezTo>
                      <a:pt x="1099" y="1"/>
                      <a:pt x="1086" y="3"/>
                      <a:pt x="1072" y="7"/>
                    </a:cubicBezTo>
                    <a:cubicBezTo>
                      <a:pt x="0" y="372"/>
                      <a:pt x="2027" y="13086"/>
                      <a:pt x="2054" y="13086"/>
                    </a:cubicBezTo>
                    <a:cubicBezTo>
                      <a:pt x="2054" y="13086"/>
                      <a:pt x="2054" y="13086"/>
                      <a:pt x="2054" y="13086"/>
                    </a:cubicBezTo>
                    <a:cubicBezTo>
                      <a:pt x="2054" y="13086"/>
                      <a:pt x="2165" y="1"/>
                      <a:pt x="1113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14"/>
              <p:cNvSpPr/>
              <p:nvPr/>
            </p:nvSpPr>
            <p:spPr>
              <a:xfrm>
                <a:off x="2473850" y="1812325"/>
                <a:ext cx="232400" cy="107925"/>
              </a:xfrm>
              <a:custGeom>
                <a:avLst/>
                <a:gdLst/>
                <a:ahLst/>
                <a:cxnLst/>
                <a:rect l="l" t="t" r="r" b="b"/>
                <a:pathLst>
                  <a:path w="9296" h="4317" extrusionOk="0">
                    <a:moveTo>
                      <a:pt x="8997" y="0"/>
                    </a:moveTo>
                    <a:cubicBezTo>
                      <a:pt x="7418" y="0"/>
                      <a:pt x="1" y="4317"/>
                      <a:pt x="1" y="4317"/>
                    </a:cubicBezTo>
                    <a:cubicBezTo>
                      <a:pt x="1" y="4317"/>
                      <a:pt x="9245" y="1532"/>
                      <a:pt x="9290" y="208"/>
                    </a:cubicBezTo>
                    <a:cubicBezTo>
                      <a:pt x="9295" y="64"/>
                      <a:pt x="9190" y="0"/>
                      <a:pt x="8997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14"/>
              <p:cNvSpPr/>
              <p:nvPr/>
            </p:nvSpPr>
            <p:spPr>
              <a:xfrm>
                <a:off x="2445325" y="1593875"/>
                <a:ext cx="57975" cy="301275"/>
              </a:xfrm>
              <a:custGeom>
                <a:avLst/>
                <a:gdLst/>
                <a:ahLst/>
                <a:cxnLst/>
                <a:rect l="l" t="t" r="r" b="b"/>
                <a:pathLst>
                  <a:path w="2319" h="12051" extrusionOk="0">
                    <a:moveTo>
                      <a:pt x="1243" y="1"/>
                    </a:moveTo>
                    <a:cubicBezTo>
                      <a:pt x="1218" y="1"/>
                      <a:pt x="1192" y="8"/>
                      <a:pt x="1164" y="21"/>
                    </a:cubicBezTo>
                    <a:cubicBezTo>
                      <a:pt x="0" y="615"/>
                      <a:pt x="1621" y="12050"/>
                      <a:pt x="1621" y="12050"/>
                    </a:cubicBezTo>
                    <a:cubicBezTo>
                      <a:pt x="1621" y="12050"/>
                      <a:pt x="2318" y="1"/>
                      <a:pt x="1243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14"/>
              <p:cNvSpPr/>
              <p:nvPr/>
            </p:nvSpPr>
            <p:spPr>
              <a:xfrm>
                <a:off x="2492100" y="1756900"/>
                <a:ext cx="220300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5073" extrusionOk="0">
                    <a:moveTo>
                      <a:pt x="8225" y="1"/>
                    </a:moveTo>
                    <a:cubicBezTo>
                      <a:pt x="6589" y="1"/>
                      <a:pt x="1" y="5073"/>
                      <a:pt x="1" y="5073"/>
                    </a:cubicBezTo>
                    <a:cubicBezTo>
                      <a:pt x="1" y="5073"/>
                      <a:pt x="8812" y="1877"/>
                      <a:pt x="8583" y="257"/>
                    </a:cubicBezTo>
                    <a:cubicBezTo>
                      <a:pt x="8555" y="80"/>
                      <a:pt x="8429" y="1"/>
                      <a:pt x="8225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14"/>
              <p:cNvSpPr/>
              <p:nvPr/>
            </p:nvSpPr>
            <p:spPr>
              <a:xfrm>
                <a:off x="2515500" y="1711825"/>
                <a:ext cx="180550" cy="128525"/>
              </a:xfrm>
              <a:custGeom>
                <a:avLst/>
                <a:gdLst/>
                <a:ahLst/>
                <a:cxnLst/>
                <a:rect l="l" t="t" r="r" b="b"/>
                <a:pathLst>
                  <a:path w="7222" h="5141" extrusionOk="0">
                    <a:moveTo>
                      <a:pt x="7086" y="1"/>
                    </a:moveTo>
                    <a:cubicBezTo>
                      <a:pt x="6116" y="1"/>
                      <a:pt x="1" y="5141"/>
                      <a:pt x="1" y="5141"/>
                    </a:cubicBezTo>
                    <a:cubicBezTo>
                      <a:pt x="1" y="5141"/>
                      <a:pt x="7122" y="1306"/>
                      <a:pt x="7214" y="142"/>
                    </a:cubicBezTo>
                    <a:cubicBezTo>
                      <a:pt x="7221" y="45"/>
                      <a:pt x="7176" y="1"/>
                      <a:pt x="70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14"/>
              <p:cNvSpPr/>
              <p:nvPr/>
            </p:nvSpPr>
            <p:spPr>
              <a:xfrm>
                <a:off x="2488125" y="1568550"/>
                <a:ext cx="50650" cy="280950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11238" extrusionOk="0">
                    <a:moveTo>
                      <a:pt x="1068" y="1"/>
                    </a:moveTo>
                    <a:cubicBezTo>
                      <a:pt x="1055" y="1"/>
                      <a:pt x="1041" y="3"/>
                      <a:pt x="1027" y="7"/>
                    </a:cubicBezTo>
                    <a:cubicBezTo>
                      <a:pt x="0" y="350"/>
                      <a:pt x="1004" y="11237"/>
                      <a:pt x="1004" y="11237"/>
                    </a:cubicBezTo>
                    <a:cubicBezTo>
                      <a:pt x="1004" y="11237"/>
                      <a:pt x="2026" y="1"/>
                      <a:pt x="1068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14"/>
              <p:cNvSpPr/>
              <p:nvPr/>
            </p:nvSpPr>
            <p:spPr>
              <a:xfrm>
                <a:off x="2664450" y="1419100"/>
                <a:ext cx="86800" cy="218125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8725" extrusionOk="0">
                    <a:moveTo>
                      <a:pt x="2439" y="1"/>
                    </a:moveTo>
                    <a:cubicBezTo>
                      <a:pt x="2425" y="1"/>
                      <a:pt x="2412" y="2"/>
                      <a:pt x="2397" y="5"/>
                    </a:cubicBezTo>
                    <a:cubicBezTo>
                      <a:pt x="1233" y="256"/>
                      <a:pt x="0" y="8724"/>
                      <a:pt x="0" y="8724"/>
                    </a:cubicBezTo>
                    <a:cubicBezTo>
                      <a:pt x="0" y="8724"/>
                      <a:pt x="3472" y="1"/>
                      <a:pt x="243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14"/>
              <p:cNvSpPr/>
              <p:nvPr/>
            </p:nvSpPr>
            <p:spPr>
              <a:xfrm>
                <a:off x="2650175" y="1560125"/>
                <a:ext cx="211625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8465" h="3335" extrusionOk="0">
                    <a:moveTo>
                      <a:pt x="8179" y="1"/>
                    </a:moveTo>
                    <a:cubicBezTo>
                      <a:pt x="6774" y="1"/>
                      <a:pt x="1" y="3334"/>
                      <a:pt x="1" y="3334"/>
                    </a:cubicBezTo>
                    <a:cubicBezTo>
                      <a:pt x="1" y="3334"/>
                      <a:pt x="8081" y="1371"/>
                      <a:pt x="8423" y="207"/>
                    </a:cubicBezTo>
                    <a:cubicBezTo>
                      <a:pt x="8465" y="64"/>
                      <a:pt x="8373" y="1"/>
                      <a:pt x="817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14"/>
              <p:cNvSpPr/>
              <p:nvPr/>
            </p:nvSpPr>
            <p:spPr>
              <a:xfrm>
                <a:off x="2622000" y="1462350"/>
                <a:ext cx="55025" cy="210250"/>
              </a:xfrm>
              <a:custGeom>
                <a:avLst/>
                <a:gdLst/>
                <a:ahLst/>
                <a:cxnLst/>
                <a:rect l="l" t="t" r="r" b="b"/>
                <a:pathLst>
                  <a:path w="2201" h="8410" extrusionOk="0">
                    <a:moveTo>
                      <a:pt x="973" y="0"/>
                    </a:moveTo>
                    <a:cubicBezTo>
                      <a:pt x="0" y="0"/>
                      <a:pt x="511" y="8409"/>
                      <a:pt x="511" y="8409"/>
                    </a:cubicBezTo>
                    <a:cubicBezTo>
                      <a:pt x="511" y="8409"/>
                      <a:pt x="2200" y="649"/>
                      <a:pt x="1082" y="32"/>
                    </a:cubicBezTo>
                    <a:cubicBezTo>
                      <a:pt x="1044" y="11"/>
                      <a:pt x="1007" y="0"/>
                      <a:pt x="973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14"/>
              <p:cNvSpPr/>
              <p:nvPr/>
            </p:nvSpPr>
            <p:spPr>
              <a:xfrm>
                <a:off x="2618800" y="1622550"/>
                <a:ext cx="209700" cy="65450"/>
              </a:xfrm>
              <a:custGeom>
                <a:avLst/>
                <a:gdLst/>
                <a:ahLst/>
                <a:cxnLst/>
                <a:rect l="l" t="t" r="r" b="b"/>
                <a:pathLst>
                  <a:path w="8388" h="2618" extrusionOk="0">
                    <a:moveTo>
                      <a:pt x="8034" y="0"/>
                    </a:moveTo>
                    <a:cubicBezTo>
                      <a:pt x="6492" y="0"/>
                      <a:pt x="0" y="2618"/>
                      <a:pt x="0" y="2618"/>
                    </a:cubicBezTo>
                    <a:cubicBezTo>
                      <a:pt x="0" y="2618"/>
                      <a:pt x="8103" y="1271"/>
                      <a:pt x="8354" y="198"/>
                    </a:cubicBezTo>
                    <a:cubicBezTo>
                      <a:pt x="8387" y="60"/>
                      <a:pt x="8267" y="0"/>
                      <a:pt x="8034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14"/>
              <p:cNvSpPr/>
              <p:nvPr/>
            </p:nvSpPr>
            <p:spPr>
              <a:xfrm>
                <a:off x="2578400" y="1492325"/>
                <a:ext cx="467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8626" extrusionOk="0">
                    <a:moveTo>
                      <a:pt x="836" y="0"/>
                    </a:moveTo>
                    <a:cubicBezTo>
                      <a:pt x="1" y="0"/>
                      <a:pt x="909" y="8626"/>
                      <a:pt x="909" y="8626"/>
                    </a:cubicBezTo>
                    <a:cubicBezTo>
                      <a:pt x="977" y="8557"/>
                      <a:pt x="1867" y="500"/>
                      <a:pt x="909" y="20"/>
                    </a:cubicBezTo>
                    <a:cubicBezTo>
                      <a:pt x="883" y="7"/>
                      <a:pt x="859" y="0"/>
                      <a:pt x="836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14"/>
              <p:cNvSpPr/>
              <p:nvPr/>
            </p:nvSpPr>
            <p:spPr>
              <a:xfrm>
                <a:off x="2539250" y="1549775"/>
                <a:ext cx="52175" cy="228950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9158" extrusionOk="0">
                    <a:moveTo>
                      <a:pt x="999" y="1"/>
                    </a:moveTo>
                    <a:cubicBezTo>
                      <a:pt x="0" y="1"/>
                      <a:pt x="557" y="9158"/>
                      <a:pt x="557" y="9158"/>
                    </a:cubicBezTo>
                    <a:cubicBezTo>
                      <a:pt x="557" y="9158"/>
                      <a:pt x="2087" y="256"/>
                      <a:pt x="1037" y="5"/>
                    </a:cubicBezTo>
                    <a:cubicBezTo>
                      <a:pt x="1024" y="2"/>
                      <a:pt x="1012" y="1"/>
                      <a:pt x="99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14"/>
              <p:cNvSpPr/>
              <p:nvPr/>
            </p:nvSpPr>
            <p:spPr>
              <a:xfrm>
                <a:off x="2566300" y="1670950"/>
                <a:ext cx="18490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3535" extrusionOk="0">
                    <a:moveTo>
                      <a:pt x="6702" y="0"/>
                    </a:moveTo>
                    <a:cubicBezTo>
                      <a:pt x="5519" y="0"/>
                      <a:pt x="0" y="3535"/>
                      <a:pt x="0" y="3535"/>
                    </a:cubicBezTo>
                    <a:cubicBezTo>
                      <a:pt x="0" y="3535"/>
                      <a:pt x="7396" y="1663"/>
                      <a:pt x="6916" y="111"/>
                    </a:cubicBezTo>
                    <a:cubicBezTo>
                      <a:pt x="6894" y="35"/>
                      <a:pt x="6819" y="0"/>
                      <a:pt x="6702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14"/>
              <p:cNvSpPr/>
              <p:nvPr/>
            </p:nvSpPr>
            <p:spPr>
              <a:xfrm>
                <a:off x="2702100" y="1514200"/>
                <a:ext cx="187200" cy="80800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3232" extrusionOk="0">
                    <a:moveTo>
                      <a:pt x="6546" y="1"/>
                    </a:moveTo>
                    <a:cubicBezTo>
                      <a:pt x="5026" y="1"/>
                      <a:pt x="1" y="3231"/>
                      <a:pt x="1" y="3231"/>
                    </a:cubicBezTo>
                    <a:cubicBezTo>
                      <a:pt x="1" y="3231"/>
                      <a:pt x="7487" y="1200"/>
                      <a:pt x="6940" y="173"/>
                    </a:cubicBezTo>
                    <a:cubicBezTo>
                      <a:pt x="6877" y="54"/>
                      <a:pt x="6740" y="1"/>
                      <a:pt x="654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14"/>
              <p:cNvSpPr/>
              <p:nvPr/>
            </p:nvSpPr>
            <p:spPr>
              <a:xfrm>
                <a:off x="2713525" y="1411025"/>
                <a:ext cx="81350" cy="1731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6925" extrusionOk="0">
                    <a:moveTo>
                      <a:pt x="2469" y="1"/>
                    </a:moveTo>
                    <a:cubicBezTo>
                      <a:pt x="2454" y="1"/>
                      <a:pt x="2438" y="3"/>
                      <a:pt x="2420" y="8"/>
                    </a:cubicBezTo>
                    <a:cubicBezTo>
                      <a:pt x="1484" y="259"/>
                      <a:pt x="0" y="6924"/>
                      <a:pt x="0" y="6924"/>
                    </a:cubicBezTo>
                    <a:cubicBezTo>
                      <a:pt x="0" y="6924"/>
                      <a:pt x="3253" y="1"/>
                      <a:pt x="246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14"/>
              <p:cNvSpPr/>
              <p:nvPr/>
            </p:nvSpPr>
            <p:spPr>
              <a:xfrm>
                <a:off x="2757450" y="1411075"/>
                <a:ext cx="90225" cy="133125"/>
              </a:xfrm>
              <a:custGeom>
                <a:avLst/>
                <a:gdLst/>
                <a:ahLst/>
                <a:cxnLst/>
                <a:rect l="l" t="t" r="r" b="b"/>
                <a:pathLst>
                  <a:path w="3609" h="5325" extrusionOk="0">
                    <a:moveTo>
                      <a:pt x="2682" y="1"/>
                    </a:moveTo>
                    <a:cubicBezTo>
                      <a:pt x="2665" y="1"/>
                      <a:pt x="2646" y="3"/>
                      <a:pt x="2626" y="6"/>
                    </a:cubicBezTo>
                    <a:cubicBezTo>
                      <a:pt x="1484" y="212"/>
                      <a:pt x="1" y="5325"/>
                      <a:pt x="1" y="5325"/>
                    </a:cubicBezTo>
                    <a:cubicBezTo>
                      <a:pt x="1" y="5325"/>
                      <a:pt x="3609" y="1"/>
                      <a:pt x="2682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14"/>
              <p:cNvSpPr/>
              <p:nvPr/>
            </p:nvSpPr>
            <p:spPr>
              <a:xfrm>
                <a:off x="2783125" y="1431400"/>
                <a:ext cx="138700" cy="91700"/>
              </a:xfrm>
              <a:custGeom>
                <a:avLst/>
                <a:gdLst/>
                <a:ahLst/>
                <a:cxnLst/>
                <a:rect l="l" t="t" r="r" b="b"/>
                <a:pathLst>
                  <a:path w="5548" h="3668" extrusionOk="0">
                    <a:moveTo>
                      <a:pt x="4642" y="0"/>
                    </a:moveTo>
                    <a:cubicBezTo>
                      <a:pt x="3551" y="0"/>
                      <a:pt x="1" y="3667"/>
                      <a:pt x="1" y="3667"/>
                    </a:cubicBezTo>
                    <a:cubicBezTo>
                      <a:pt x="1" y="3667"/>
                      <a:pt x="5547" y="814"/>
                      <a:pt x="4863" y="84"/>
                    </a:cubicBezTo>
                    <a:cubicBezTo>
                      <a:pt x="4809" y="27"/>
                      <a:pt x="4734" y="0"/>
                      <a:pt x="4642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86" name="Google Shape;1386;p14"/>
            <p:cNvGrpSpPr/>
            <p:nvPr/>
          </p:nvGrpSpPr>
          <p:grpSpPr>
            <a:xfrm rot="-5400000">
              <a:off x="8375507" y="97875"/>
              <a:ext cx="779500" cy="607200"/>
              <a:chOff x="3861625" y="635150"/>
              <a:chExt cx="779500" cy="607200"/>
            </a:xfrm>
          </p:grpSpPr>
          <p:sp>
            <p:nvSpPr>
              <p:cNvPr id="1387" name="Google Shape;1387;p14"/>
              <p:cNvSpPr/>
              <p:nvPr/>
            </p:nvSpPr>
            <p:spPr>
              <a:xfrm>
                <a:off x="3881650" y="655975"/>
                <a:ext cx="759475" cy="586375"/>
              </a:xfrm>
              <a:custGeom>
                <a:avLst/>
                <a:gdLst/>
                <a:ahLst/>
                <a:cxnLst/>
                <a:rect l="l" t="t" r="r" b="b"/>
                <a:pathLst>
                  <a:path w="30379" h="23455" extrusionOk="0">
                    <a:moveTo>
                      <a:pt x="5186" y="1"/>
                    </a:moveTo>
                    <a:cubicBezTo>
                      <a:pt x="5028" y="1"/>
                      <a:pt x="4883" y="213"/>
                      <a:pt x="5043" y="355"/>
                    </a:cubicBezTo>
                    <a:cubicBezTo>
                      <a:pt x="7417" y="2683"/>
                      <a:pt x="10179" y="5673"/>
                      <a:pt x="10544" y="9143"/>
                    </a:cubicBezTo>
                    <a:cubicBezTo>
                      <a:pt x="7554" y="6586"/>
                      <a:pt x="3537" y="4760"/>
                      <a:pt x="318" y="3596"/>
                    </a:cubicBezTo>
                    <a:cubicBezTo>
                      <a:pt x="293" y="3587"/>
                      <a:pt x="270" y="3583"/>
                      <a:pt x="248" y="3583"/>
                    </a:cubicBezTo>
                    <a:cubicBezTo>
                      <a:pt x="52" y="3583"/>
                      <a:pt x="1" y="3925"/>
                      <a:pt x="227" y="4007"/>
                    </a:cubicBezTo>
                    <a:cubicBezTo>
                      <a:pt x="3468" y="5194"/>
                      <a:pt x="7622" y="7066"/>
                      <a:pt x="10590" y="9690"/>
                    </a:cubicBezTo>
                    <a:cubicBezTo>
                      <a:pt x="10590" y="9713"/>
                      <a:pt x="12963" y="12178"/>
                      <a:pt x="13602" y="13479"/>
                    </a:cubicBezTo>
                    <a:cubicBezTo>
                      <a:pt x="11343" y="12521"/>
                      <a:pt x="9060" y="11653"/>
                      <a:pt x="6709" y="10923"/>
                    </a:cubicBezTo>
                    <a:cubicBezTo>
                      <a:pt x="6684" y="10914"/>
                      <a:pt x="6661" y="10910"/>
                      <a:pt x="6639" y="10910"/>
                    </a:cubicBezTo>
                    <a:cubicBezTo>
                      <a:pt x="6443" y="10910"/>
                      <a:pt x="6392" y="11249"/>
                      <a:pt x="6618" y="11311"/>
                    </a:cubicBezTo>
                    <a:cubicBezTo>
                      <a:pt x="10179" y="12452"/>
                      <a:pt x="13602" y="13845"/>
                      <a:pt x="16935" y="15465"/>
                    </a:cubicBezTo>
                    <a:cubicBezTo>
                      <a:pt x="14872" y="15752"/>
                      <a:pt x="12823" y="15912"/>
                      <a:pt x="10755" y="15912"/>
                    </a:cubicBezTo>
                    <a:cubicBezTo>
                      <a:pt x="10192" y="15912"/>
                      <a:pt x="9627" y="15901"/>
                      <a:pt x="9060" y="15876"/>
                    </a:cubicBezTo>
                    <a:cubicBezTo>
                      <a:pt x="8786" y="15876"/>
                      <a:pt x="8809" y="16287"/>
                      <a:pt x="9060" y="16287"/>
                    </a:cubicBezTo>
                    <a:cubicBezTo>
                      <a:pt x="9686" y="16317"/>
                      <a:pt x="10310" y="16331"/>
                      <a:pt x="10932" y="16331"/>
                    </a:cubicBezTo>
                    <a:cubicBezTo>
                      <a:pt x="13168" y="16331"/>
                      <a:pt x="15383" y="16142"/>
                      <a:pt x="17597" y="15785"/>
                    </a:cubicBezTo>
                    <a:cubicBezTo>
                      <a:pt x="18647" y="16310"/>
                      <a:pt x="19697" y="16858"/>
                      <a:pt x="20724" y="17428"/>
                    </a:cubicBezTo>
                    <a:cubicBezTo>
                      <a:pt x="21066" y="17656"/>
                      <a:pt x="27069" y="21263"/>
                      <a:pt x="29900" y="23408"/>
                    </a:cubicBezTo>
                    <a:cubicBezTo>
                      <a:pt x="29946" y="23441"/>
                      <a:pt x="29994" y="23454"/>
                      <a:pt x="30041" y="23454"/>
                    </a:cubicBezTo>
                    <a:cubicBezTo>
                      <a:pt x="30226" y="23454"/>
                      <a:pt x="30379" y="23239"/>
                      <a:pt x="30196" y="23112"/>
                    </a:cubicBezTo>
                    <a:cubicBezTo>
                      <a:pt x="27298" y="20898"/>
                      <a:pt x="24262" y="18935"/>
                      <a:pt x="21135" y="17177"/>
                    </a:cubicBezTo>
                    <a:cubicBezTo>
                      <a:pt x="20884" y="13890"/>
                      <a:pt x="18487" y="10626"/>
                      <a:pt x="16798" y="7956"/>
                    </a:cubicBezTo>
                    <a:cubicBezTo>
                      <a:pt x="16758" y="7889"/>
                      <a:pt x="16698" y="7861"/>
                      <a:pt x="16638" y="7861"/>
                    </a:cubicBezTo>
                    <a:cubicBezTo>
                      <a:pt x="16492" y="7861"/>
                      <a:pt x="16343" y="8023"/>
                      <a:pt x="16456" y="8184"/>
                    </a:cubicBezTo>
                    <a:cubicBezTo>
                      <a:pt x="18053" y="10740"/>
                      <a:pt x="20336" y="13822"/>
                      <a:pt x="20678" y="16949"/>
                    </a:cubicBezTo>
                    <a:cubicBezTo>
                      <a:pt x="19788" y="16447"/>
                      <a:pt x="18875" y="15967"/>
                      <a:pt x="17962" y="15511"/>
                    </a:cubicBezTo>
                    <a:cubicBezTo>
                      <a:pt x="17757" y="15397"/>
                      <a:pt x="15337" y="14233"/>
                      <a:pt x="14150" y="13731"/>
                    </a:cubicBezTo>
                    <a:cubicBezTo>
                      <a:pt x="14150" y="13685"/>
                      <a:pt x="12347" y="10740"/>
                      <a:pt x="11000" y="9531"/>
                    </a:cubicBezTo>
                    <a:cubicBezTo>
                      <a:pt x="10795" y="5765"/>
                      <a:pt x="7873" y="2569"/>
                      <a:pt x="5317" y="58"/>
                    </a:cubicBezTo>
                    <a:cubicBezTo>
                      <a:pt x="5277" y="18"/>
                      <a:pt x="5231" y="1"/>
                      <a:pt x="51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14"/>
              <p:cNvSpPr/>
              <p:nvPr/>
            </p:nvSpPr>
            <p:spPr>
              <a:xfrm>
                <a:off x="4270775" y="831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32" y="0"/>
                    </a:moveTo>
                    <a:cubicBezTo>
                      <a:pt x="480" y="0"/>
                      <a:pt x="23" y="449"/>
                      <a:pt x="0" y="1028"/>
                    </a:cubicBezTo>
                    <a:cubicBezTo>
                      <a:pt x="0" y="1599"/>
                      <a:pt x="457" y="2078"/>
                      <a:pt x="1028" y="2101"/>
                    </a:cubicBezTo>
                    <a:cubicBezTo>
                      <a:pt x="1621" y="2101"/>
                      <a:pt x="2100" y="1644"/>
                      <a:pt x="2100" y="1074"/>
                    </a:cubicBezTo>
                    <a:cubicBezTo>
                      <a:pt x="2123" y="480"/>
                      <a:pt x="1667" y="1"/>
                      <a:pt x="1073" y="1"/>
                    </a:cubicBezTo>
                    <a:cubicBezTo>
                      <a:pt x="1060" y="0"/>
                      <a:pt x="1046" y="0"/>
                      <a:pt x="10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14"/>
              <p:cNvSpPr/>
              <p:nvPr/>
            </p:nvSpPr>
            <p:spPr>
              <a:xfrm>
                <a:off x="3861625" y="724725"/>
                <a:ext cx="53100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2" extrusionOk="0">
                    <a:moveTo>
                      <a:pt x="1054" y="1"/>
                    </a:moveTo>
                    <a:cubicBezTo>
                      <a:pt x="480" y="1"/>
                      <a:pt x="24" y="450"/>
                      <a:pt x="24" y="1029"/>
                    </a:cubicBezTo>
                    <a:cubicBezTo>
                      <a:pt x="1" y="1599"/>
                      <a:pt x="457" y="2079"/>
                      <a:pt x="1051" y="2102"/>
                    </a:cubicBezTo>
                    <a:cubicBezTo>
                      <a:pt x="1621" y="2102"/>
                      <a:pt x="2101" y="1645"/>
                      <a:pt x="2123" y="1074"/>
                    </a:cubicBezTo>
                    <a:cubicBezTo>
                      <a:pt x="2123" y="481"/>
                      <a:pt x="1667" y="2"/>
                      <a:pt x="1096" y="2"/>
                    </a:cubicBezTo>
                    <a:cubicBezTo>
                      <a:pt x="1082" y="1"/>
                      <a:pt x="1068" y="1"/>
                      <a:pt x="10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14"/>
              <p:cNvSpPr/>
              <p:nvPr/>
            </p:nvSpPr>
            <p:spPr>
              <a:xfrm>
                <a:off x="3984325" y="635150"/>
                <a:ext cx="53075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1" extrusionOk="0">
                    <a:moveTo>
                      <a:pt x="1053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79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6" y="1"/>
                      <a:pt x="1096" y="1"/>
                    </a:cubicBezTo>
                    <a:cubicBezTo>
                      <a:pt x="1082" y="0"/>
                      <a:pt x="1067" y="0"/>
                      <a:pt x="10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14"/>
              <p:cNvSpPr/>
              <p:nvPr/>
            </p:nvSpPr>
            <p:spPr>
              <a:xfrm>
                <a:off x="4023700" y="910775"/>
                <a:ext cx="53075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2" extrusionOk="0">
                    <a:moveTo>
                      <a:pt x="1073" y="1"/>
                    </a:moveTo>
                    <a:cubicBezTo>
                      <a:pt x="502" y="1"/>
                      <a:pt x="23" y="457"/>
                      <a:pt x="23" y="1028"/>
                    </a:cubicBezTo>
                    <a:cubicBezTo>
                      <a:pt x="0" y="1621"/>
                      <a:pt x="457" y="2101"/>
                      <a:pt x="1050" y="2101"/>
                    </a:cubicBezTo>
                    <a:cubicBezTo>
                      <a:pt x="1063" y="2101"/>
                      <a:pt x="1076" y="2101"/>
                      <a:pt x="1089" y="2101"/>
                    </a:cubicBezTo>
                    <a:cubicBezTo>
                      <a:pt x="1642" y="2101"/>
                      <a:pt x="2101" y="1631"/>
                      <a:pt x="2123" y="1073"/>
                    </a:cubicBezTo>
                    <a:cubicBezTo>
                      <a:pt x="2123" y="503"/>
                      <a:pt x="1666" y="23"/>
                      <a:pt x="10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14"/>
              <p:cNvSpPr/>
              <p:nvPr/>
            </p:nvSpPr>
            <p:spPr>
              <a:xfrm>
                <a:off x="4081325" y="1033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54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80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7" y="1"/>
                      <a:pt x="1096" y="1"/>
                    </a:cubicBezTo>
                    <a:cubicBezTo>
                      <a:pt x="1082" y="1"/>
                      <a:pt x="1068" y="0"/>
                      <a:pt x="10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93" name="Google Shape;1393;p14"/>
            <p:cNvSpPr/>
            <p:nvPr/>
          </p:nvSpPr>
          <p:spPr>
            <a:xfrm rot="10800000" flipH="1">
              <a:off x="8877085" y="176018"/>
              <a:ext cx="379548" cy="938579"/>
            </a:xfrm>
            <a:custGeom>
              <a:avLst/>
              <a:gdLst/>
              <a:ahLst/>
              <a:cxnLst/>
              <a:rect l="l" t="t" r="r" b="b"/>
              <a:pathLst>
                <a:path w="7044" h="17419" extrusionOk="0">
                  <a:moveTo>
                    <a:pt x="978" y="0"/>
                  </a:moveTo>
                  <a:cubicBezTo>
                    <a:pt x="978" y="1"/>
                    <a:pt x="1554" y="3409"/>
                    <a:pt x="1" y="4236"/>
                  </a:cubicBezTo>
                  <a:cubicBezTo>
                    <a:pt x="1" y="4236"/>
                    <a:pt x="2507" y="6717"/>
                    <a:pt x="1" y="8045"/>
                  </a:cubicBezTo>
                  <a:cubicBezTo>
                    <a:pt x="1" y="8045"/>
                    <a:pt x="2457" y="12481"/>
                    <a:pt x="101" y="14060"/>
                  </a:cubicBezTo>
                  <a:cubicBezTo>
                    <a:pt x="101" y="14060"/>
                    <a:pt x="2432" y="14511"/>
                    <a:pt x="3309" y="17419"/>
                  </a:cubicBezTo>
                  <a:cubicBezTo>
                    <a:pt x="3309" y="17419"/>
                    <a:pt x="5264" y="12206"/>
                    <a:pt x="7043" y="10978"/>
                  </a:cubicBezTo>
                  <a:cubicBezTo>
                    <a:pt x="7043" y="10978"/>
                    <a:pt x="5113" y="10501"/>
                    <a:pt x="5013" y="9123"/>
                  </a:cubicBezTo>
                  <a:cubicBezTo>
                    <a:pt x="4938" y="7745"/>
                    <a:pt x="6041" y="5664"/>
                    <a:pt x="6041" y="5664"/>
                  </a:cubicBezTo>
                  <a:lnTo>
                    <a:pt x="6041" y="5664"/>
                  </a:lnTo>
                  <a:cubicBezTo>
                    <a:pt x="6041" y="5664"/>
                    <a:pt x="5373" y="6084"/>
                    <a:pt x="4742" y="6084"/>
                  </a:cubicBezTo>
                  <a:cubicBezTo>
                    <a:pt x="4239" y="6084"/>
                    <a:pt x="3760" y="5818"/>
                    <a:pt x="3660" y="4862"/>
                  </a:cubicBezTo>
                  <a:cubicBezTo>
                    <a:pt x="3459" y="2707"/>
                    <a:pt x="3835" y="2556"/>
                    <a:pt x="3835" y="2556"/>
                  </a:cubicBezTo>
                  <a:lnTo>
                    <a:pt x="3835" y="2556"/>
                  </a:lnTo>
                  <a:cubicBezTo>
                    <a:pt x="3835" y="2556"/>
                    <a:pt x="3691" y="2591"/>
                    <a:pt x="3465" y="2591"/>
                  </a:cubicBezTo>
                  <a:cubicBezTo>
                    <a:pt x="2803" y="2591"/>
                    <a:pt x="1445" y="2298"/>
                    <a:pt x="9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14"/>
            <p:cNvSpPr/>
            <p:nvPr/>
          </p:nvSpPr>
          <p:spPr>
            <a:xfrm rot="10800000" flipH="1">
              <a:off x="8935171" y="193583"/>
              <a:ext cx="131042" cy="931844"/>
            </a:xfrm>
            <a:custGeom>
              <a:avLst/>
              <a:gdLst/>
              <a:ahLst/>
              <a:cxnLst/>
              <a:rect l="l" t="t" r="r" b="b"/>
              <a:pathLst>
                <a:path w="2432" h="17294" extrusionOk="0">
                  <a:moveTo>
                    <a:pt x="25" y="1"/>
                  </a:moveTo>
                  <a:lnTo>
                    <a:pt x="25" y="1"/>
                  </a:lnTo>
                  <a:cubicBezTo>
                    <a:pt x="0" y="1"/>
                    <a:pt x="25" y="251"/>
                    <a:pt x="75" y="677"/>
                  </a:cubicBezTo>
                  <a:cubicBezTo>
                    <a:pt x="151" y="1128"/>
                    <a:pt x="226" y="1755"/>
                    <a:pt x="351" y="2532"/>
                  </a:cubicBezTo>
                  <a:cubicBezTo>
                    <a:pt x="577" y="4111"/>
                    <a:pt x="877" y="6266"/>
                    <a:pt x="1203" y="8647"/>
                  </a:cubicBezTo>
                  <a:cubicBezTo>
                    <a:pt x="1529" y="11028"/>
                    <a:pt x="1805" y="13209"/>
                    <a:pt x="2005" y="14763"/>
                  </a:cubicBezTo>
                  <a:cubicBezTo>
                    <a:pt x="2206" y="16341"/>
                    <a:pt x="2356" y="17294"/>
                    <a:pt x="2406" y="17294"/>
                  </a:cubicBezTo>
                  <a:cubicBezTo>
                    <a:pt x="2431" y="17294"/>
                    <a:pt x="2431" y="17043"/>
                    <a:pt x="2406" y="16617"/>
                  </a:cubicBezTo>
                  <a:cubicBezTo>
                    <a:pt x="2381" y="16166"/>
                    <a:pt x="2331" y="15514"/>
                    <a:pt x="2281" y="14737"/>
                  </a:cubicBezTo>
                  <a:cubicBezTo>
                    <a:pt x="2131" y="13159"/>
                    <a:pt x="1905" y="10978"/>
                    <a:pt x="1579" y="8597"/>
                  </a:cubicBezTo>
                  <a:cubicBezTo>
                    <a:pt x="1253" y="6216"/>
                    <a:pt x="902" y="4061"/>
                    <a:pt x="602" y="2507"/>
                  </a:cubicBezTo>
                  <a:cubicBezTo>
                    <a:pt x="451" y="1730"/>
                    <a:pt x="326" y="1103"/>
                    <a:pt x="226" y="652"/>
                  </a:cubicBezTo>
                  <a:cubicBezTo>
                    <a:pt x="126" y="226"/>
                    <a:pt x="50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14"/>
            <p:cNvSpPr/>
            <p:nvPr/>
          </p:nvSpPr>
          <p:spPr>
            <a:xfrm rot="10800000" flipH="1">
              <a:off x="8062759" y="-45440"/>
              <a:ext cx="921067" cy="415973"/>
            </a:xfrm>
            <a:custGeom>
              <a:avLst/>
              <a:gdLst/>
              <a:ahLst/>
              <a:cxnLst/>
              <a:rect l="l" t="t" r="r" b="b"/>
              <a:pathLst>
                <a:path w="17094" h="7720" extrusionOk="0">
                  <a:moveTo>
                    <a:pt x="10301" y="1"/>
                  </a:moveTo>
                  <a:cubicBezTo>
                    <a:pt x="10301" y="1"/>
                    <a:pt x="10001" y="1981"/>
                    <a:pt x="8647" y="2206"/>
                  </a:cubicBezTo>
                  <a:cubicBezTo>
                    <a:pt x="8482" y="2237"/>
                    <a:pt x="8305" y="2250"/>
                    <a:pt x="8121" y="2250"/>
                  </a:cubicBezTo>
                  <a:cubicBezTo>
                    <a:pt x="6795" y="2250"/>
                    <a:pt x="5114" y="1555"/>
                    <a:pt x="5113" y="1555"/>
                  </a:cubicBezTo>
                  <a:lnTo>
                    <a:pt x="5113" y="1555"/>
                  </a:lnTo>
                  <a:cubicBezTo>
                    <a:pt x="5114" y="1555"/>
                    <a:pt x="6667" y="3585"/>
                    <a:pt x="4562" y="4011"/>
                  </a:cubicBezTo>
                  <a:cubicBezTo>
                    <a:pt x="3767" y="4172"/>
                    <a:pt x="3240" y="4222"/>
                    <a:pt x="2892" y="4222"/>
                  </a:cubicBezTo>
                  <a:cubicBezTo>
                    <a:pt x="2319" y="4222"/>
                    <a:pt x="2231" y="4086"/>
                    <a:pt x="2231" y="4086"/>
                  </a:cubicBezTo>
                  <a:lnTo>
                    <a:pt x="2231" y="4086"/>
                  </a:lnTo>
                  <a:cubicBezTo>
                    <a:pt x="2231" y="4086"/>
                    <a:pt x="3008" y="6241"/>
                    <a:pt x="1" y="7194"/>
                  </a:cubicBezTo>
                  <a:cubicBezTo>
                    <a:pt x="1" y="7194"/>
                    <a:pt x="1048" y="6902"/>
                    <a:pt x="2146" y="6902"/>
                  </a:cubicBezTo>
                  <a:cubicBezTo>
                    <a:pt x="3006" y="6902"/>
                    <a:pt x="3896" y="7081"/>
                    <a:pt x="4337" y="7720"/>
                  </a:cubicBezTo>
                  <a:cubicBezTo>
                    <a:pt x="4337" y="7720"/>
                    <a:pt x="5419" y="6367"/>
                    <a:pt x="6610" y="6367"/>
                  </a:cubicBezTo>
                  <a:cubicBezTo>
                    <a:pt x="7119" y="6367"/>
                    <a:pt x="7648" y="6614"/>
                    <a:pt x="8121" y="7319"/>
                  </a:cubicBezTo>
                  <a:cubicBezTo>
                    <a:pt x="8121" y="7319"/>
                    <a:pt x="10322" y="5781"/>
                    <a:pt x="12216" y="5781"/>
                  </a:cubicBezTo>
                  <a:cubicBezTo>
                    <a:pt x="12926" y="5781"/>
                    <a:pt x="13594" y="5997"/>
                    <a:pt x="14086" y="6592"/>
                  </a:cubicBezTo>
                  <a:cubicBezTo>
                    <a:pt x="14086" y="6592"/>
                    <a:pt x="14286" y="4236"/>
                    <a:pt x="17093" y="3058"/>
                  </a:cubicBezTo>
                  <a:cubicBezTo>
                    <a:pt x="17093" y="3058"/>
                    <a:pt x="11705" y="1630"/>
                    <a:pt x="103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14"/>
            <p:cNvSpPr/>
            <p:nvPr/>
          </p:nvSpPr>
          <p:spPr>
            <a:xfrm rot="10800000" flipH="1">
              <a:off x="8107320" y="199"/>
              <a:ext cx="875160" cy="203891"/>
            </a:xfrm>
            <a:custGeom>
              <a:avLst/>
              <a:gdLst/>
              <a:ahLst/>
              <a:cxnLst/>
              <a:rect l="l" t="t" r="r" b="b"/>
              <a:pathLst>
                <a:path w="16242" h="3784" extrusionOk="0">
                  <a:moveTo>
                    <a:pt x="15239" y="1"/>
                  </a:moveTo>
                  <a:cubicBezTo>
                    <a:pt x="15107" y="1"/>
                    <a:pt x="14963" y="7"/>
                    <a:pt x="14813" y="19"/>
                  </a:cubicBezTo>
                  <a:cubicBezTo>
                    <a:pt x="14512" y="19"/>
                    <a:pt x="14161" y="19"/>
                    <a:pt x="13785" y="44"/>
                  </a:cubicBezTo>
                  <a:cubicBezTo>
                    <a:pt x="13585" y="44"/>
                    <a:pt x="13384" y="70"/>
                    <a:pt x="13184" y="70"/>
                  </a:cubicBezTo>
                  <a:cubicBezTo>
                    <a:pt x="12983" y="70"/>
                    <a:pt x="12758" y="95"/>
                    <a:pt x="12532" y="120"/>
                  </a:cubicBezTo>
                  <a:cubicBezTo>
                    <a:pt x="12081" y="145"/>
                    <a:pt x="11605" y="220"/>
                    <a:pt x="11104" y="270"/>
                  </a:cubicBezTo>
                  <a:cubicBezTo>
                    <a:pt x="10853" y="295"/>
                    <a:pt x="10602" y="345"/>
                    <a:pt x="10352" y="395"/>
                  </a:cubicBezTo>
                  <a:cubicBezTo>
                    <a:pt x="10226" y="395"/>
                    <a:pt x="10076" y="420"/>
                    <a:pt x="9951" y="445"/>
                  </a:cubicBezTo>
                  <a:cubicBezTo>
                    <a:pt x="9825" y="471"/>
                    <a:pt x="9675" y="496"/>
                    <a:pt x="9550" y="521"/>
                  </a:cubicBezTo>
                  <a:cubicBezTo>
                    <a:pt x="8998" y="621"/>
                    <a:pt x="8447" y="721"/>
                    <a:pt x="7870" y="846"/>
                  </a:cubicBezTo>
                  <a:cubicBezTo>
                    <a:pt x="7319" y="997"/>
                    <a:pt x="6768" y="1122"/>
                    <a:pt x="6241" y="1273"/>
                  </a:cubicBezTo>
                  <a:cubicBezTo>
                    <a:pt x="6091" y="1323"/>
                    <a:pt x="5966" y="1348"/>
                    <a:pt x="5840" y="1373"/>
                  </a:cubicBezTo>
                  <a:cubicBezTo>
                    <a:pt x="5715" y="1423"/>
                    <a:pt x="5590" y="1473"/>
                    <a:pt x="5464" y="1498"/>
                  </a:cubicBezTo>
                  <a:cubicBezTo>
                    <a:pt x="5214" y="1573"/>
                    <a:pt x="4963" y="1649"/>
                    <a:pt x="4713" y="1724"/>
                  </a:cubicBezTo>
                  <a:cubicBezTo>
                    <a:pt x="4236" y="1899"/>
                    <a:pt x="3785" y="2050"/>
                    <a:pt x="3359" y="2225"/>
                  </a:cubicBezTo>
                  <a:cubicBezTo>
                    <a:pt x="3159" y="2300"/>
                    <a:pt x="2958" y="2375"/>
                    <a:pt x="2758" y="2451"/>
                  </a:cubicBezTo>
                  <a:cubicBezTo>
                    <a:pt x="2557" y="2526"/>
                    <a:pt x="2382" y="2601"/>
                    <a:pt x="2206" y="2676"/>
                  </a:cubicBezTo>
                  <a:cubicBezTo>
                    <a:pt x="1855" y="2826"/>
                    <a:pt x="1555" y="2977"/>
                    <a:pt x="1279" y="3102"/>
                  </a:cubicBezTo>
                  <a:cubicBezTo>
                    <a:pt x="1003" y="3227"/>
                    <a:pt x="753" y="3353"/>
                    <a:pt x="577" y="3453"/>
                  </a:cubicBezTo>
                  <a:cubicBezTo>
                    <a:pt x="201" y="3654"/>
                    <a:pt x="1" y="3754"/>
                    <a:pt x="1" y="3779"/>
                  </a:cubicBezTo>
                  <a:cubicBezTo>
                    <a:pt x="1" y="3782"/>
                    <a:pt x="4" y="3784"/>
                    <a:pt x="12" y="3784"/>
                  </a:cubicBezTo>
                  <a:cubicBezTo>
                    <a:pt x="61" y="3784"/>
                    <a:pt x="277" y="3710"/>
                    <a:pt x="627" y="3578"/>
                  </a:cubicBezTo>
                  <a:cubicBezTo>
                    <a:pt x="828" y="3503"/>
                    <a:pt x="1078" y="3403"/>
                    <a:pt x="1354" y="3303"/>
                  </a:cubicBezTo>
                  <a:cubicBezTo>
                    <a:pt x="1630" y="3177"/>
                    <a:pt x="1956" y="3052"/>
                    <a:pt x="2307" y="2927"/>
                  </a:cubicBezTo>
                  <a:cubicBezTo>
                    <a:pt x="2482" y="2852"/>
                    <a:pt x="2657" y="2801"/>
                    <a:pt x="2858" y="2726"/>
                  </a:cubicBezTo>
                  <a:cubicBezTo>
                    <a:pt x="3058" y="2651"/>
                    <a:pt x="3259" y="2576"/>
                    <a:pt x="3459" y="2501"/>
                  </a:cubicBezTo>
                  <a:cubicBezTo>
                    <a:pt x="3885" y="2350"/>
                    <a:pt x="4337" y="2225"/>
                    <a:pt x="4813" y="2050"/>
                  </a:cubicBezTo>
                  <a:cubicBezTo>
                    <a:pt x="5063" y="1974"/>
                    <a:pt x="5314" y="1924"/>
                    <a:pt x="5565" y="1849"/>
                  </a:cubicBezTo>
                  <a:cubicBezTo>
                    <a:pt x="5690" y="1799"/>
                    <a:pt x="5815" y="1774"/>
                    <a:pt x="5941" y="1724"/>
                  </a:cubicBezTo>
                  <a:cubicBezTo>
                    <a:pt x="6066" y="1699"/>
                    <a:pt x="6191" y="1649"/>
                    <a:pt x="6317" y="1623"/>
                  </a:cubicBezTo>
                  <a:cubicBezTo>
                    <a:pt x="6843" y="1473"/>
                    <a:pt x="7394" y="1348"/>
                    <a:pt x="7971" y="1222"/>
                  </a:cubicBezTo>
                  <a:cubicBezTo>
                    <a:pt x="8522" y="1097"/>
                    <a:pt x="9073" y="972"/>
                    <a:pt x="9625" y="872"/>
                  </a:cubicBezTo>
                  <a:cubicBezTo>
                    <a:pt x="9750" y="846"/>
                    <a:pt x="9875" y="821"/>
                    <a:pt x="10001" y="796"/>
                  </a:cubicBezTo>
                  <a:cubicBezTo>
                    <a:pt x="10151" y="771"/>
                    <a:pt x="10276" y="746"/>
                    <a:pt x="10402" y="746"/>
                  </a:cubicBezTo>
                  <a:cubicBezTo>
                    <a:pt x="10652" y="696"/>
                    <a:pt x="10903" y="646"/>
                    <a:pt x="11154" y="621"/>
                  </a:cubicBezTo>
                  <a:cubicBezTo>
                    <a:pt x="11655" y="546"/>
                    <a:pt x="12131" y="471"/>
                    <a:pt x="12582" y="420"/>
                  </a:cubicBezTo>
                  <a:cubicBezTo>
                    <a:pt x="12783" y="395"/>
                    <a:pt x="13008" y="370"/>
                    <a:pt x="13209" y="345"/>
                  </a:cubicBezTo>
                  <a:cubicBezTo>
                    <a:pt x="13409" y="345"/>
                    <a:pt x="13610" y="320"/>
                    <a:pt x="13810" y="295"/>
                  </a:cubicBezTo>
                  <a:cubicBezTo>
                    <a:pt x="14186" y="270"/>
                    <a:pt x="14512" y="245"/>
                    <a:pt x="14813" y="220"/>
                  </a:cubicBezTo>
                  <a:cubicBezTo>
                    <a:pt x="15114" y="195"/>
                    <a:pt x="15389" y="170"/>
                    <a:pt x="15590" y="170"/>
                  </a:cubicBezTo>
                  <a:cubicBezTo>
                    <a:pt x="16016" y="120"/>
                    <a:pt x="16241" y="95"/>
                    <a:pt x="16241" y="70"/>
                  </a:cubicBezTo>
                  <a:cubicBezTo>
                    <a:pt x="16241" y="44"/>
                    <a:pt x="16016" y="19"/>
                    <a:pt x="15590" y="19"/>
                  </a:cubicBezTo>
                  <a:cubicBezTo>
                    <a:pt x="15490" y="7"/>
                    <a:pt x="15370" y="1"/>
                    <a:pt x="15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14"/>
            <p:cNvSpPr/>
            <p:nvPr/>
          </p:nvSpPr>
          <p:spPr>
            <a:xfrm rot="10800000" flipH="1">
              <a:off x="8927035" y="3701"/>
              <a:ext cx="206693" cy="196078"/>
            </a:xfrm>
            <a:custGeom>
              <a:avLst/>
              <a:gdLst/>
              <a:ahLst/>
              <a:cxnLst/>
              <a:rect l="l" t="t" r="r" b="b"/>
              <a:pathLst>
                <a:path w="3836" h="3639" extrusionOk="0">
                  <a:moveTo>
                    <a:pt x="1912" y="0"/>
                  </a:moveTo>
                  <a:cubicBezTo>
                    <a:pt x="1835" y="0"/>
                    <a:pt x="1758" y="5"/>
                    <a:pt x="1680" y="15"/>
                  </a:cubicBezTo>
                  <a:cubicBezTo>
                    <a:pt x="703" y="165"/>
                    <a:pt x="1" y="1067"/>
                    <a:pt x="126" y="2070"/>
                  </a:cubicBezTo>
                  <a:cubicBezTo>
                    <a:pt x="242" y="2971"/>
                    <a:pt x="1018" y="3638"/>
                    <a:pt x="1924" y="3638"/>
                  </a:cubicBezTo>
                  <a:cubicBezTo>
                    <a:pt x="2001" y="3638"/>
                    <a:pt x="2078" y="3633"/>
                    <a:pt x="2156" y="3624"/>
                  </a:cubicBezTo>
                  <a:cubicBezTo>
                    <a:pt x="3159" y="3498"/>
                    <a:pt x="3835" y="2571"/>
                    <a:pt x="3710" y="1594"/>
                  </a:cubicBezTo>
                  <a:cubicBezTo>
                    <a:pt x="3595" y="669"/>
                    <a:pt x="2818" y="0"/>
                    <a:pt x="1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14"/>
            <p:cNvSpPr/>
            <p:nvPr/>
          </p:nvSpPr>
          <p:spPr>
            <a:xfrm rot="10800000" flipH="1">
              <a:off x="8993202" y="134690"/>
              <a:ext cx="208040" cy="195055"/>
            </a:xfrm>
            <a:custGeom>
              <a:avLst/>
              <a:gdLst/>
              <a:ahLst/>
              <a:cxnLst/>
              <a:rect l="l" t="t" r="r" b="b"/>
              <a:pathLst>
                <a:path w="3861" h="3620" extrusionOk="0">
                  <a:moveTo>
                    <a:pt x="1951" y="0"/>
                  </a:moveTo>
                  <a:cubicBezTo>
                    <a:pt x="1862" y="0"/>
                    <a:pt x="1771" y="7"/>
                    <a:pt x="1680" y="21"/>
                  </a:cubicBezTo>
                  <a:cubicBezTo>
                    <a:pt x="703" y="146"/>
                    <a:pt x="1" y="1048"/>
                    <a:pt x="126" y="2051"/>
                  </a:cubicBezTo>
                  <a:cubicBezTo>
                    <a:pt x="265" y="2952"/>
                    <a:pt x="1043" y="3619"/>
                    <a:pt x="1930" y="3619"/>
                  </a:cubicBezTo>
                  <a:cubicBezTo>
                    <a:pt x="2005" y="3619"/>
                    <a:pt x="2080" y="3614"/>
                    <a:pt x="2156" y="3605"/>
                  </a:cubicBezTo>
                  <a:cubicBezTo>
                    <a:pt x="3159" y="3479"/>
                    <a:pt x="3861" y="2552"/>
                    <a:pt x="3735" y="1574"/>
                  </a:cubicBezTo>
                  <a:cubicBezTo>
                    <a:pt x="3599" y="663"/>
                    <a:pt x="2840" y="0"/>
                    <a:pt x="19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14"/>
            <p:cNvSpPr/>
            <p:nvPr/>
          </p:nvSpPr>
          <p:spPr>
            <a:xfrm rot="10800000" flipH="1">
              <a:off x="9140409" y="141371"/>
              <a:ext cx="62180" cy="62558"/>
            </a:xfrm>
            <a:custGeom>
              <a:avLst/>
              <a:gdLst/>
              <a:ahLst/>
              <a:cxnLst/>
              <a:rect l="l" t="t" r="r" b="b"/>
              <a:pathLst>
                <a:path w="1154" h="1161" extrusionOk="0">
                  <a:moveTo>
                    <a:pt x="121" y="1"/>
                  </a:moveTo>
                  <a:cubicBezTo>
                    <a:pt x="102" y="1"/>
                    <a:pt x="87" y="6"/>
                    <a:pt x="76" y="16"/>
                  </a:cubicBezTo>
                  <a:cubicBezTo>
                    <a:pt x="1" y="67"/>
                    <a:pt x="176" y="392"/>
                    <a:pt x="452" y="693"/>
                  </a:cubicBezTo>
                  <a:cubicBezTo>
                    <a:pt x="688" y="973"/>
                    <a:pt x="925" y="1160"/>
                    <a:pt x="1035" y="1160"/>
                  </a:cubicBezTo>
                  <a:cubicBezTo>
                    <a:pt x="1053" y="1160"/>
                    <a:pt x="1068" y="1155"/>
                    <a:pt x="1078" y="1144"/>
                  </a:cubicBezTo>
                  <a:cubicBezTo>
                    <a:pt x="1154" y="1069"/>
                    <a:pt x="1003" y="768"/>
                    <a:pt x="728" y="442"/>
                  </a:cubicBezTo>
                  <a:cubicBezTo>
                    <a:pt x="491" y="185"/>
                    <a:pt x="23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14"/>
            <p:cNvSpPr/>
            <p:nvPr/>
          </p:nvSpPr>
          <p:spPr>
            <a:xfrm rot="10800000" flipH="1">
              <a:off x="9139062" y="176018"/>
              <a:ext cx="74358" cy="18967"/>
            </a:xfrm>
            <a:custGeom>
              <a:avLst/>
              <a:gdLst/>
              <a:ahLst/>
              <a:cxnLst/>
              <a:rect l="l" t="t" r="r" b="b"/>
              <a:pathLst>
                <a:path w="1380" h="352" extrusionOk="0">
                  <a:moveTo>
                    <a:pt x="677" y="1"/>
                  </a:moveTo>
                  <a:cubicBezTo>
                    <a:pt x="327" y="1"/>
                    <a:pt x="1" y="51"/>
                    <a:pt x="1" y="151"/>
                  </a:cubicBezTo>
                  <a:cubicBezTo>
                    <a:pt x="1" y="251"/>
                    <a:pt x="301" y="352"/>
                    <a:pt x="677" y="352"/>
                  </a:cubicBezTo>
                  <a:cubicBezTo>
                    <a:pt x="1078" y="352"/>
                    <a:pt x="1379" y="251"/>
                    <a:pt x="1379" y="151"/>
                  </a:cubicBezTo>
                  <a:cubicBezTo>
                    <a:pt x="1379" y="51"/>
                    <a:pt x="1053" y="1"/>
                    <a:pt x="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14"/>
            <p:cNvSpPr/>
            <p:nvPr/>
          </p:nvSpPr>
          <p:spPr>
            <a:xfrm rot="10800000" flipH="1">
              <a:off x="9068853" y="-9392"/>
              <a:ext cx="39226" cy="61318"/>
            </a:xfrm>
            <a:custGeom>
              <a:avLst/>
              <a:gdLst/>
              <a:ahLst/>
              <a:cxnLst/>
              <a:rect l="l" t="t" r="r" b="b"/>
              <a:pathLst>
                <a:path w="728" h="1138" extrusionOk="0">
                  <a:moveTo>
                    <a:pt x="119" y="0"/>
                  </a:moveTo>
                  <a:cubicBezTo>
                    <a:pt x="112" y="0"/>
                    <a:pt x="106" y="1"/>
                    <a:pt x="101" y="2"/>
                  </a:cubicBezTo>
                  <a:cubicBezTo>
                    <a:pt x="0" y="53"/>
                    <a:pt x="51" y="353"/>
                    <a:pt x="201" y="654"/>
                  </a:cubicBezTo>
                  <a:cubicBezTo>
                    <a:pt x="314" y="927"/>
                    <a:pt x="490" y="1137"/>
                    <a:pt x="596" y="1137"/>
                  </a:cubicBezTo>
                  <a:cubicBezTo>
                    <a:pt x="607" y="1137"/>
                    <a:pt x="618" y="1135"/>
                    <a:pt x="627" y="1130"/>
                  </a:cubicBezTo>
                  <a:cubicBezTo>
                    <a:pt x="727" y="1105"/>
                    <a:pt x="677" y="804"/>
                    <a:pt x="527" y="504"/>
                  </a:cubicBezTo>
                  <a:cubicBezTo>
                    <a:pt x="408" y="196"/>
                    <a:pt x="223" y="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14"/>
            <p:cNvSpPr/>
            <p:nvPr/>
          </p:nvSpPr>
          <p:spPr>
            <a:xfrm rot="10800000" flipH="1">
              <a:off x="9056676" y="19758"/>
              <a:ext cx="78399" cy="52859"/>
            </a:xfrm>
            <a:custGeom>
              <a:avLst/>
              <a:gdLst/>
              <a:ahLst/>
              <a:cxnLst/>
              <a:rect l="l" t="t" r="r" b="b"/>
              <a:pathLst>
                <a:path w="1455" h="981" extrusionOk="0">
                  <a:moveTo>
                    <a:pt x="132" y="1"/>
                  </a:moveTo>
                  <a:cubicBezTo>
                    <a:pt x="91" y="1"/>
                    <a:pt x="63" y="12"/>
                    <a:pt x="51" y="36"/>
                  </a:cubicBezTo>
                  <a:cubicBezTo>
                    <a:pt x="1" y="136"/>
                    <a:pt x="277" y="361"/>
                    <a:pt x="627" y="612"/>
                  </a:cubicBezTo>
                  <a:cubicBezTo>
                    <a:pt x="923" y="823"/>
                    <a:pt x="1200" y="980"/>
                    <a:pt x="1325" y="980"/>
                  </a:cubicBezTo>
                  <a:cubicBezTo>
                    <a:pt x="1349" y="980"/>
                    <a:pt x="1367" y="975"/>
                    <a:pt x="1379" y="963"/>
                  </a:cubicBezTo>
                  <a:cubicBezTo>
                    <a:pt x="1455" y="888"/>
                    <a:pt x="1204" y="587"/>
                    <a:pt x="828" y="311"/>
                  </a:cubicBezTo>
                  <a:cubicBezTo>
                    <a:pt x="540" y="119"/>
                    <a:pt x="267" y="1"/>
                    <a:pt x="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43263335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4" name="Google Shape;1274;p14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275" name="Google Shape;1275;p14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14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14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14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14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14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14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14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14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14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14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14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14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14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14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14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14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14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14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14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14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14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14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14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14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14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14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14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14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14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14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14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14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14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14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14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14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14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14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14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14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14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14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14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14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14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14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14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14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14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14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14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14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14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14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14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14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14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14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14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14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14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14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8" name="Google Shape;1338;p14">
            <a:hlinkClick r:id="rId2" action="ppaction://hlinksldjump"/>
          </p:cNvPr>
          <p:cNvSpPr txBox="1">
            <a:spLocks noGrp="1"/>
          </p:cNvSpPr>
          <p:nvPr>
            <p:ph type="title"/>
          </p:nvPr>
        </p:nvSpPr>
        <p:spPr>
          <a:xfrm>
            <a:off x="2161325" y="1596850"/>
            <a:ext cx="2122500" cy="397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39" name="Google Shape;1339;p14">
            <a:hlinkClick r:id="rId3" action="ppaction://hlinksldjump"/>
          </p:cNvPr>
          <p:cNvSpPr txBox="1">
            <a:spLocks noGrp="1"/>
          </p:cNvSpPr>
          <p:nvPr>
            <p:ph type="title" idx="2"/>
          </p:nvPr>
        </p:nvSpPr>
        <p:spPr>
          <a:xfrm>
            <a:off x="2161388" y="3467900"/>
            <a:ext cx="2122500" cy="397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40" name="Google Shape;1340;p14">
            <a:hlinkClick r:id="rId4" action="ppaction://hlinksldjump"/>
          </p:cNvPr>
          <p:cNvSpPr txBox="1">
            <a:spLocks noGrp="1"/>
          </p:cNvSpPr>
          <p:nvPr>
            <p:ph type="title" idx="3"/>
          </p:nvPr>
        </p:nvSpPr>
        <p:spPr>
          <a:xfrm>
            <a:off x="5584950" y="1596850"/>
            <a:ext cx="2122500" cy="397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41" name="Google Shape;1341;p14">
            <a:hlinkClick r:id="" action="ppaction://noaction"/>
          </p:cNvPr>
          <p:cNvSpPr txBox="1">
            <a:spLocks noGrp="1"/>
          </p:cNvSpPr>
          <p:nvPr>
            <p:ph type="title" idx="4"/>
          </p:nvPr>
        </p:nvSpPr>
        <p:spPr>
          <a:xfrm>
            <a:off x="5584950" y="3467900"/>
            <a:ext cx="2122500" cy="397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42" name="Google Shape;1342;p14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3" name="Google Shape;1343;p14"/>
          <p:cNvSpPr txBox="1">
            <a:spLocks noGrp="1"/>
          </p:cNvSpPr>
          <p:nvPr>
            <p:ph type="subTitle" idx="1"/>
          </p:nvPr>
        </p:nvSpPr>
        <p:spPr>
          <a:xfrm>
            <a:off x="2161338" y="1994650"/>
            <a:ext cx="2122500" cy="528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44" name="Google Shape;1344;p14"/>
          <p:cNvSpPr txBox="1">
            <a:spLocks noGrp="1"/>
          </p:cNvSpPr>
          <p:nvPr>
            <p:ph type="subTitle" idx="5"/>
          </p:nvPr>
        </p:nvSpPr>
        <p:spPr>
          <a:xfrm>
            <a:off x="5584950" y="2001725"/>
            <a:ext cx="2122500" cy="5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45" name="Google Shape;1345;p14"/>
          <p:cNvSpPr txBox="1">
            <a:spLocks noGrp="1"/>
          </p:cNvSpPr>
          <p:nvPr>
            <p:ph type="subTitle" idx="6"/>
          </p:nvPr>
        </p:nvSpPr>
        <p:spPr>
          <a:xfrm>
            <a:off x="2161288" y="3865700"/>
            <a:ext cx="2122500" cy="5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46" name="Google Shape;1346;p14"/>
          <p:cNvSpPr txBox="1">
            <a:spLocks noGrp="1"/>
          </p:cNvSpPr>
          <p:nvPr>
            <p:ph type="subTitle" idx="7"/>
          </p:nvPr>
        </p:nvSpPr>
        <p:spPr>
          <a:xfrm>
            <a:off x="5584950" y="3865700"/>
            <a:ext cx="2122500" cy="5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1347" name="Google Shape;1347;p14"/>
          <p:cNvGrpSpPr/>
          <p:nvPr/>
        </p:nvGrpSpPr>
        <p:grpSpPr>
          <a:xfrm>
            <a:off x="7787124" y="-361234"/>
            <a:ext cx="1773067" cy="1701911"/>
            <a:chOff x="7787124" y="-361234"/>
            <a:chExt cx="1773067" cy="1701911"/>
          </a:xfrm>
        </p:grpSpPr>
        <p:grpSp>
          <p:nvGrpSpPr>
            <p:cNvPr id="1348" name="Google Shape;1348;p14"/>
            <p:cNvGrpSpPr/>
            <p:nvPr/>
          </p:nvGrpSpPr>
          <p:grpSpPr>
            <a:xfrm rot="-7815852" flipH="1">
              <a:off x="8655798" y="360231"/>
              <a:ext cx="749158" cy="813794"/>
              <a:chOff x="2409400" y="1411025"/>
              <a:chExt cx="512425" cy="556625"/>
            </a:xfrm>
          </p:grpSpPr>
          <p:sp>
            <p:nvSpPr>
              <p:cNvPr id="1349" name="Google Shape;1349;p14"/>
              <p:cNvSpPr/>
              <p:nvPr/>
            </p:nvSpPr>
            <p:spPr>
              <a:xfrm>
                <a:off x="2450000" y="1463125"/>
                <a:ext cx="415800" cy="504525"/>
              </a:xfrm>
              <a:custGeom>
                <a:avLst/>
                <a:gdLst/>
                <a:ahLst/>
                <a:cxnLst/>
                <a:rect l="l" t="t" r="r" b="b"/>
                <a:pathLst>
                  <a:path w="16632" h="20181" extrusionOk="0">
                    <a:moveTo>
                      <a:pt x="16394" y="0"/>
                    </a:moveTo>
                    <a:cubicBezTo>
                      <a:pt x="16369" y="0"/>
                      <a:pt x="16343" y="7"/>
                      <a:pt x="16316" y="24"/>
                    </a:cubicBezTo>
                    <a:cubicBezTo>
                      <a:pt x="9240" y="4703"/>
                      <a:pt x="3054" y="11939"/>
                      <a:pt x="42" y="19974"/>
                    </a:cubicBezTo>
                    <a:cubicBezTo>
                      <a:pt x="0" y="20098"/>
                      <a:pt x="101" y="20181"/>
                      <a:pt x="207" y="20181"/>
                    </a:cubicBezTo>
                    <a:cubicBezTo>
                      <a:pt x="277" y="20181"/>
                      <a:pt x="348" y="20146"/>
                      <a:pt x="384" y="20065"/>
                    </a:cubicBezTo>
                    <a:cubicBezTo>
                      <a:pt x="3328" y="12122"/>
                      <a:pt x="9468" y="4955"/>
                      <a:pt x="16476" y="344"/>
                    </a:cubicBezTo>
                    <a:cubicBezTo>
                      <a:pt x="16631" y="247"/>
                      <a:pt x="16538" y="0"/>
                      <a:pt x="16394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14"/>
              <p:cNvSpPr/>
              <p:nvPr/>
            </p:nvSpPr>
            <p:spPr>
              <a:xfrm>
                <a:off x="2409400" y="1623325"/>
                <a:ext cx="54125" cy="327175"/>
              </a:xfrm>
              <a:custGeom>
                <a:avLst/>
                <a:gdLst/>
                <a:ahLst/>
                <a:cxnLst/>
                <a:rect l="l" t="t" r="r" b="b"/>
                <a:pathLst>
                  <a:path w="2165" h="13087" extrusionOk="0">
                    <a:moveTo>
                      <a:pt x="1113" y="1"/>
                    </a:moveTo>
                    <a:cubicBezTo>
                      <a:pt x="1099" y="1"/>
                      <a:pt x="1086" y="3"/>
                      <a:pt x="1072" y="7"/>
                    </a:cubicBezTo>
                    <a:cubicBezTo>
                      <a:pt x="0" y="372"/>
                      <a:pt x="2027" y="13086"/>
                      <a:pt x="2054" y="13086"/>
                    </a:cubicBezTo>
                    <a:cubicBezTo>
                      <a:pt x="2054" y="13086"/>
                      <a:pt x="2054" y="13086"/>
                      <a:pt x="2054" y="13086"/>
                    </a:cubicBezTo>
                    <a:cubicBezTo>
                      <a:pt x="2054" y="13086"/>
                      <a:pt x="2165" y="1"/>
                      <a:pt x="1113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14"/>
              <p:cNvSpPr/>
              <p:nvPr/>
            </p:nvSpPr>
            <p:spPr>
              <a:xfrm>
                <a:off x="2473850" y="1812325"/>
                <a:ext cx="232400" cy="107925"/>
              </a:xfrm>
              <a:custGeom>
                <a:avLst/>
                <a:gdLst/>
                <a:ahLst/>
                <a:cxnLst/>
                <a:rect l="l" t="t" r="r" b="b"/>
                <a:pathLst>
                  <a:path w="9296" h="4317" extrusionOk="0">
                    <a:moveTo>
                      <a:pt x="8997" y="0"/>
                    </a:moveTo>
                    <a:cubicBezTo>
                      <a:pt x="7418" y="0"/>
                      <a:pt x="1" y="4317"/>
                      <a:pt x="1" y="4317"/>
                    </a:cubicBezTo>
                    <a:cubicBezTo>
                      <a:pt x="1" y="4317"/>
                      <a:pt x="9245" y="1532"/>
                      <a:pt x="9290" y="208"/>
                    </a:cubicBezTo>
                    <a:cubicBezTo>
                      <a:pt x="9295" y="64"/>
                      <a:pt x="9190" y="0"/>
                      <a:pt x="8997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14"/>
              <p:cNvSpPr/>
              <p:nvPr/>
            </p:nvSpPr>
            <p:spPr>
              <a:xfrm>
                <a:off x="2445325" y="1593875"/>
                <a:ext cx="57975" cy="301275"/>
              </a:xfrm>
              <a:custGeom>
                <a:avLst/>
                <a:gdLst/>
                <a:ahLst/>
                <a:cxnLst/>
                <a:rect l="l" t="t" r="r" b="b"/>
                <a:pathLst>
                  <a:path w="2319" h="12051" extrusionOk="0">
                    <a:moveTo>
                      <a:pt x="1243" y="1"/>
                    </a:moveTo>
                    <a:cubicBezTo>
                      <a:pt x="1218" y="1"/>
                      <a:pt x="1192" y="8"/>
                      <a:pt x="1164" y="21"/>
                    </a:cubicBezTo>
                    <a:cubicBezTo>
                      <a:pt x="0" y="615"/>
                      <a:pt x="1621" y="12050"/>
                      <a:pt x="1621" y="12050"/>
                    </a:cubicBezTo>
                    <a:cubicBezTo>
                      <a:pt x="1621" y="12050"/>
                      <a:pt x="2318" y="1"/>
                      <a:pt x="1243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14"/>
              <p:cNvSpPr/>
              <p:nvPr/>
            </p:nvSpPr>
            <p:spPr>
              <a:xfrm>
                <a:off x="2492100" y="1756900"/>
                <a:ext cx="220300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5073" extrusionOk="0">
                    <a:moveTo>
                      <a:pt x="8225" y="1"/>
                    </a:moveTo>
                    <a:cubicBezTo>
                      <a:pt x="6589" y="1"/>
                      <a:pt x="1" y="5073"/>
                      <a:pt x="1" y="5073"/>
                    </a:cubicBezTo>
                    <a:cubicBezTo>
                      <a:pt x="1" y="5073"/>
                      <a:pt x="8812" y="1877"/>
                      <a:pt x="8583" y="257"/>
                    </a:cubicBezTo>
                    <a:cubicBezTo>
                      <a:pt x="8555" y="80"/>
                      <a:pt x="8429" y="1"/>
                      <a:pt x="8225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14"/>
              <p:cNvSpPr/>
              <p:nvPr/>
            </p:nvSpPr>
            <p:spPr>
              <a:xfrm>
                <a:off x="2515500" y="1711825"/>
                <a:ext cx="180550" cy="128525"/>
              </a:xfrm>
              <a:custGeom>
                <a:avLst/>
                <a:gdLst/>
                <a:ahLst/>
                <a:cxnLst/>
                <a:rect l="l" t="t" r="r" b="b"/>
                <a:pathLst>
                  <a:path w="7222" h="5141" extrusionOk="0">
                    <a:moveTo>
                      <a:pt x="7086" y="1"/>
                    </a:moveTo>
                    <a:cubicBezTo>
                      <a:pt x="6116" y="1"/>
                      <a:pt x="1" y="5141"/>
                      <a:pt x="1" y="5141"/>
                    </a:cubicBezTo>
                    <a:cubicBezTo>
                      <a:pt x="1" y="5141"/>
                      <a:pt x="7122" y="1306"/>
                      <a:pt x="7214" y="142"/>
                    </a:cubicBezTo>
                    <a:cubicBezTo>
                      <a:pt x="7221" y="45"/>
                      <a:pt x="7176" y="1"/>
                      <a:pt x="70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14"/>
              <p:cNvSpPr/>
              <p:nvPr/>
            </p:nvSpPr>
            <p:spPr>
              <a:xfrm>
                <a:off x="2488125" y="1568550"/>
                <a:ext cx="50650" cy="280950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11238" extrusionOk="0">
                    <a:moveTo>
                      <a:pt x="1068" y="1"/>
                    </a:moveTo>
                    <a:cubicBezTo>
                      <a:pt x="1055" y="1"/>
                      <a:pt x="1041" y="3"/>
                      <a:pt x="1027" y="7"/>
                    </a:cubicBezTo>
                    <a:cubicBezTo>
                      <a:pt x="0" y="350"/>
                      <a:pt x="1004" y="11237"/>
                      <a:pt x="1004" y="11237"/>
                    </a:cubicBezTo>
                    <a:cubicBezTo>
                      <a:pt x="1004" y="11237"/>
                      <a:pt x="2026" y="1"/>
                      <a:pt x="1068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14"/>
              <p:cNvSpPr/>
              <p:nvPr/>
            </p:nvSpPr>
            <p:spPr>
              <a:xfrm>
                <a:off x="2664450" y="1419100"/>
                <a:ext cx="86800" cy="218125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8725" extrusionOk="0">
                    <a:moveTo>
                      <a:pt x="2439" y="1"/>
                    </a:moveTo>
                    <a:cubicBezTo>
                      <a:pt x="2425" y="1"/>
                      <a:pt x="2412" y="2"/>
                      <a:pt x="2397" y="5"/>
                    </a:cubicBezTo>
                    <a:cubicBezTo>
                      <a:pt x="1233" y="256"/>
                      <a:pt x="0" y="8724"/>
                      <a:pt x="0" y="8724"/>
                    </a:cubicBezTo>
                    <a:cubicBezTo>
                      <a:pt x="0" y="8724"/>
                      <a:pt x="3472" y="1"/>
                      <a:pt x="243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14"/>
              <p:cNvSpPr/>
              <p:nvPr/>
            </p:nvSpPr>
            <p:spPr>
              <a:xfrm>
                <a:off x="2650175" y="1560125"/>
                <a:ext cx="211625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8465" h="3335" extrusionOk="0">
                    <a:moveTo>
                      <a:pt x="8179" y="1"/>
                    </a:moveTo>
                    <a:cubicBezTo>
                      <a:pt x="6774" y="1"/>
                      <a:pt x="1" y="3334"/>
                      <a:pt x="1" y="3334"/>
                    </a:cubicBezTo>
                    <a:cubicBezTo>
                      <a:pt x="1" y="3334"/>
                      <a:pt x="8081" y="1371"/>
                      <a:pt x="8423" y="207"/>
                    </a:cubicBezTo>
                    <a:cubicBezTo>
                      <a:pt x="8465" y="64"/>
                      <a:pt x="8373" y="1"/>
                      <a:pt x="817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14"/>
              <p:cNvSpPr/>
              <p:nvPr/>
            </p:nvSpPr>
            <p:spPr>
              <a:xfrm>
                <a:off x="2622000" y="1462350"/>
                <a:ext cx="55025" cy="210250"/>
              </a:xfrm>
              <a:custGeom>
                <a:avLst/>
                <a:gdLst/>
                <a:ahLst/>
                <a:cxnLst/>
                <a:rect l="l" t="t" r="r" b="b"/>
                <a:pathLst>
                  <a:path w="2201" h="8410" extrusionOk="0">
                    <a:moveTo>
                      <a:pt x="973" y="0"/>
                    </a:moveTo>
                    <a:cubicBezTo>
                      <a:pt x="0" y="0"/>
                      <a:pt x="511" y="8409"/>
                      <a:pt x="511" y="8409"/>
                    </a:cubicBezTo>
                    <a:cubicBezTo>
                      <a:pt x="511" y="8409"/>
                      <a:pt x="2200" y="649"/>
                      <a:pt x="1082" y="32"/>
                    </a:cubicBezTo>
                    <a:cubicBezTo>
                      <a:pt x="1044" y="11"/>
                      <a:pt x="1007" y="0"/>
                      <a:pt x="973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14"/>
              <p:cNvSpPr/>
              <p:nvPr/>
            </p:nvSpPr>
            <p:spPr>
              <a:xfrm>
                <a:off x="2618800" y="1622550"/>
                <a:ext cx="209700" cy="65450"/>
              </a:xfrm>
              <a:custGeom>
                <a:avLst/>
                <a:gdLst/>
                <a:ahLst/>
                <a:cxnLst/>
                <a:rect l="l" t="t" r="r" b="b"/>
                <a:pathLst>
                  <a:path w="8388" h="2618" extrusionOk="0">
                    <a:moveTo>
                      <a:pt x="8034" y="0"/>
                    </a:moveTo>
                    <a:cubicBezTo>
                      <a:pt x="6492" y="0"/>
                      <a:pt x="0" y="2618"/>
                      <a:pt x="0" y="2618"/>
                    </a:cubicBezTo>
                    <a:cubicBezTo>
                      <a:pt x="0" y="2618"/>
                      <a:pt x="8103" y="1271"/>
                      <a:pt x="8354" y="198"/>
                    </a:cubicBezTo>
                    <a:cubicBezTo>
                      <a:pt x="8387" y="60"/>
                      <a:pt x="8267" y="0"/>
                      <a:pt x="8034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14"/>
              <p:cNvSpPr/>
              <p:nvPr/>
            </p:nvSpPr>
            <p:spPr>
              <a:xfrm>
                <a:off x="2578400" y="1492325"/>
                <a:ext cx="467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8626" extrusionOk="0">
                    <a:moveTo>
                      <a:pt x="836" y="0"/>
                    </a:moveTo>
                    <a:cubicBezTo>
                      <a:pt x="1" y="0"/>
                      <a:pt x="909" y="8626"/>
                      <a:pt x="909" y="8626"/>
                    </a:cubicBezTo>
                    <a:cubicBezTo>
                      <a:pt x="977" y="8557"/>
                      <a:pt x="1867" y="500"/>
                      <a:pt x="909" y="20"/>
                    </a:cubicBezTo>
                    <a:cubicBezTo>
                      <a:pt x="883" y="7"/>
                      <a:pt x="859" y="0"/>
                      <a:pt x="836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14"/>
              <p:cNvSpPr/>
              <p:nvPr/>
            </p:nvSpPr>
            <p:spPr>
              <a:xfrm>
                <a:off x="2539250" y="1549775"/>
                <a:ext cx="52175" cy="228950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9158" extrusionOk="0">
                    <a:moveTo>
                      <a:pt x="999" y="1"/>
                    </a:moveTo>
                    <a:cubicBezTo>
                      <a:pt x="0" y="1"/>
                      <a:pt x="557" y="9158"/>
                      <a:pt x="557" y="9158"/>
                    </a:cubicBezTo>
                    <a:cubicBezTo>
                      <a:pt x="557" y="9158"/>
                      <a:pt x="2087" y="256"/>
                      <a:pt x="1037" y="5"/>
                    </a:cubicBezTo>
                    <a:cubicBezTo>
                      <a:pt x="1024" y="2"/>
                      <a:pt x="1012" y="1"/>
                      <a:pt x="99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14"/>
              <p:cNvSpPr/>
              <p:nvPr/>
            </p:nvSpPr>
            <p:spPr>
              <a:xfrm>
                <a:off x="2566300" y="1670950"/>
                <a:ext cx="18490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3535" extrusionOk="0">
                    <a:moveTo>
                      <a:pt x="6702" y="0"/>
                    </a:moveTo>
                    <a:cubicBezTo>
                      <a:pt x="5519" y="0"/>
                      <a:pt x="0" y="3535"/>
                      <a:pt x="0" y="3535"/>
                    </a:cubicBezTo>
                    <a:cubicBezTo>
                      <a:pt x="0" y="3535"/>
                      <a:pt x="7396" y="1663"/>
                      <a:pt x="6916" y="111"/>
                    </a:cubicBezTo>
                    <a:cubicBezTo>
                      <a:pt x="6894" y="35"/>
                      <a:pt x="6819" y="0"/>
                      <a:pt x="6702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14"/>
              <p:cNvSpPr/>
              <p:nvPr/>
            </p:nvSpPr>
            <p:spPr>
              <a:xfrm>
                <a:off x="2702100" y="1514200"/>
                <a:ext cx="187200" cy="80800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3232" extrusionOk="0">
                    <a:moveTo>
                      <a:pt x="6546" y="1"/>
                    </a:moveTo>
                    <a:cubicBezTo>
                      <a:pt x="5026" y="1"/>
                      <a:pt x="1" y="3231"/>
                      <a:pt x="1" y="3231"/>
                    </a:cubicBezTo>
                    <a:cubicBezTo>
                      <a:pt x="1" y="3231"/>
                      <a:pt x="7487" y="1200"/>
                      <a:pt x="6940" y="173"/>
                    </a:cubicBezTo>
                    <a:cubicBezTo>
                      <a:pt x="6877" y="54"/>
                      <a:pt x="6740" y="1"/>
                      <a:pt x="654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14"/>
              <p:cNvSpPr/>
              <p:nvPr/>
            </p:nvSpPr>
            <p:spPr>
              <a:xfrm>
                <a:off x="2713525" y="1411025"/>
                <a:ext cx="81350" cy="1731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6925" extrusionOk="0">
                    <a:moveTo>
                      <a:pt x="2469" y="1"/>
                    </a:moveTo>
                    <a:cubicBezTo>
                      <a:pt x="2454" y="1"/>
                      <a:pt x="2438" y="3"/>
                      <a:pt x="2420" y="8"/>
                    </a:cubicBezTo>
                    <a:cubicBezTo>
                      <a:pt x="1484" y="259"/>
                      <a:pt x="0" y="6924"/>
                      <a:pt x="0" y="6924"/>
                    </a:cubicBezTo>
                    <a:cubicBezTo>
                      <a:pt x="0" y="6924"/>
                      <a:pt x="3253" y="1"/>
                      <a:pt x="246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14"/>
              <p:cNvSpPr/>
              <p:nvPr/>
            </p:nvSpPr>
            <p:spPr>
              <a:xfrm>
                <a:off x="2757450" y="1411075"/>
                <a:ext cx="90225" cy="133125"/>
              </a:xfrm>
              <a:custGeom>
                <a:avLst/>
                <a:gdLst/>
                <a:ahLst/>
                <a:cxnLst/>
                <a:rect l="l" t="t" r="r" b="b"/>
                <a:pathLst>
                  <a:path w="3609" h="5325" extrusionOk="0">
                    <a:moveTo>
                      <a:pt x="2682" y="1"/>
                    </a:moveTo>
                    <a:cubicBezTo>
                      <a:pt x="2665" y="1"/>
                      <a:pt x="2646" y="3"/>
                      <a:pt x="2626" y="6"/>
                    </a:cubicBezTo>
                    <a:cubicBezTo>
                      <a:pt x="1484" y="212"/>
                      <a:pt x="1" y="5325"/>
                      <a:pt x="1" y="5325"/>
                    </a:cubicBezTo>
                    <a:cubicBezTo>
                      <a:pt x="1" y="5325"/>
                      <a:pt x="3609" y="1"/>
                      <a:pt x="2682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14"/>
              <p:cNvSpPr/>
              <p:nvPr/>
            </p:nvSpPr>
            <p:spPr>
              <a:xfrm>
                <a:off x="2783125" y="1431400"/>
                <a:ext cx="138700" cy="91700"/>
              </a:xfrm>
              <a:custGeom>
                <a:avLst/>
                <a:gdLst/>
                <a:ahLst/>
                <a:cxnLst/>
                <a:rect l="l" t="t" r="r" b="b"/>
                <a:pathLst>
                  <a:path w="5548" h="3668" extrusionOk="0">
                    <a:moveTo>
                      <a:pt x="4642" y="0"/>
                    </a:moveTo>
                    <a:cubicBezTo>
                      <a:pt x="3551" y="0"/>
                      <a:pt x="1" y="3667"/>
                      <a:pt x="1" y="3667"/>
                    </a:cubicBezTo>
                    <a:cubicBezTo>
                      <a:pt x="1" y="3667"/>
                      <a:pt x="5547" y="814"/>
                      <a:pt x="4863" y="84"/>
                    </a:cubicBezTo>
                    <a:cubicBezTo>
                      <a:pt x="4809" y="27"/>
                      <a:pt x="4734" y="0"/>
                      <a:pt x="4642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67" name="Google Shape;1367;p14"/>
            <p:cNvGrpSpPr/>
            <p:nvPr/>
          </p:nvGrpSpPr>
          <p:grpSpPr>
            <a:xfrm rot="-7877040">
              <a:off x="7986568" y="-244348"/>
              <a:ext cx="749153" cy="813776"/>
              <a:chOff x="2409400" y="1411025"/>
              <a:chExt cx="512425" cy="556625"/>
            </a:xfrm>
          </p:grpSpPr>
          <p:sp>
            <p:nvSpPr>
              <p:cNvPr id="1368" name="Google Shape;1368;p14"/>
              <p:cNvSpPr/>
              <p:nvPr/>
            </p:nvSpPr>
            <p:spPr>
              <a:xfrm>
                <a:off x="2450000" y="1463125"/>
                <a:ext cx="415800" cy="504525"/>
              </a:xfrm>
              <a:custGeom>
                <a:avLst/>
                <a:gdLst/>
                <a:ahLst/>
                <a:cxnLst/>
                <a:rect l="l" t="t" r="r" b="b"/>
                <a:pathLst>
                  <a:path w="16632" h="20181" extrusionOk="0">
                    <a:moveTo>
                      <a:pt x="16394" y="0"/>
                    </a:moveTo>
                    <a:cubicBezTo>
                      <a:pt x="16369" y="0"/>
                      <a:pt x="16343" y="7"/>
                      <a:pt x="16316" y="24"/>
                    </a:cubicBezTo>
                    <a:cubicBezTo>
                      <a:pt x="9240" y="4703"/>
                      <a:pt x="3054" y="11939"/>
                      <a:pt x="42" y="19974"/>
                    </a:cubicBezTo>
                    <a:cubicBezTo>
                      <a:pt x="0" y="20098"/>
                      <a:pt x="101" y="20181"/>
                      <a:pt x="207" y="20181"/>
                    </a:cubicBezTo>
                    <a:cubicBezTo>
                      <a:pt x="277" y="20181"/>
                      <a:pt x="348" y="20146"/>
                      <a:pt x="384" y="20065"/>
                    </a:cubicBezTo>
                    <a:cubicBezTo>
                      <a:pt x="3328" y="12122"/>
                      <a:pt x="9468" y="4955"/>
                      <a:pt x="16476" y="344"/>
                    </a:cubicBezTo>
                    <a:cubicBezTo>
                      <a:pt x="16631" y="247"/>
                      <a:pt x="16538" y="0"/>
                      <a:pt x="16394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14"/>
              <p:cNvSpPr/>
              <p:nvPr/>
            </p:nvSpPr>
            <p:spPr>
              <a:xfrm>
                <a:off x="2409400" y="1623325"/>
                <a:ext cx="54125" cy="327175"/>
              </a:xfrm>
              <a:custGeom>
                <a:avLst/>
                <a:gdLst/>
                <a:ahLst/>
                <a:cxnLst/>
                <a:rect l="l" t="t" r="r" b="b"/>
                <a:pathLst>
                  <a:path w="2165" h="13087" extrusionOk="0">
                    <a:moveTo>
                      <a:pt x="1113" y="1"/>
                    </a:moveTo>
                    <a:cubicBezTo>
                      <a:pt x="1099" y="1"/>
                      <a:pt x="1086" y="3"/>
                      <a:pt x="1072" y="7"/>
                    </a:cubicBezTo>
                    <a:cubicBezTo>
                      <a:pt x="0" y="372"/>
                      <a:pt x="2027" y="13086"/>
                      <a:pt x="2054" y="13086"/>
                    </a:cubicBezTo>
                    <a:cubicBezTo>
                      <a:pt x="2054" y="13086"/>
                      <a:pt x="2054" y="13086"/>
                      <a:pt x="2054" y="13086"/>
                    </a:cubicBezTo>
                    <a:cubicBezTo>
                      <a:pt x="2054" y="13086"/>
                      <a:pt x="2165" y="1"/>
                      <a:pt x="1113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14"/>
              <p:cNvSpPr/>
              <p:nvPr/>
            </p:nvSpPr>
            <p:spPr>
              <a:xfrm>
                <a:off x="2473850" y="1812325"/>
                <a:ext cx="232400" cy="107925"/>
              </a:xfrm>
              <a:custGeom>
                <a:avLst/>
                <a:gdLst/>
                <a:ahLst/>
                <a:cxnLst/>
                <a:rect l="l" t="t" r="r" b="b"/>
                <a:pathLst>
                  <a:path w="9296" h="4317" extrusionOk="0">
                    <a:moveTo>
                      <a:pt x="8997" y="0"/>
                    </a:moveTo>
                    <a:cubicBezTo>
                      <a:pt x="7418" y="0"/>
                      <a:pt x="1" y="4317"/>
                      <a:pt x="1" y="4317"/>
                    </a:cubicBezTo>
                    <a:cubicBezTo>
                      <a:pt x="1" y="4317"/>
                      <a:pt x="9245" y="1532"/>
                      <a:pt x="9290" y="208"/>
                    </a:cubicBezTo>
                    <a:cubicBezTo>
                      <a:pt x="9295" y="64"/>
                      <a:pt x="9190" y="0"/>
                      <a:pt x="8997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14"/>
              <p:cNvSpPr/>
              <p:nvPr/>
            </p:nvSpPr>
            <p:spPr>
              <a:xfrm>
                <a:off x="2445325" y="1593875"/>
                <a:ext cx="57975" cy="301275"/>
              </a:xfrm>
              <a:custGeom>
                <a:avLst/>
                <a:gdLst/>
                <a:ahLst/>
                <a:cxnLst/>
                <a:rect l="l" t="t" r="r" b="b"/>
                <a:pathLst>
                  <a:path w="2319" h="12051" extrusionOk="0">
                    <a:moveTo>
                      <a:pt x="1243" y="1"/>
                    </a:moveTo>
                    <a:cubicBezTo>
                      <a:pt x="1218" y="1"/>
                      <a:pt x="1192" y="8"/>
                      <a:pt x="1164" y="21"/>
                    </a:cubicBezTo>
                    <a:cubicBezTo>
                      <a:pt x="0" y="615"/>
                      <a:pt x="1621" y="12050"/>
                      <a:pt x="1621" y="12050"/>
                    </a:cubicBezTo>
                    <a:cubicBezTo>
                      <a:pt x="1621" y="12050"/>
                      <a:pt x="2318" y="1"/>
                      <a:pt x="1243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14"/>
              <p:cNvSpPr/>
              <p:nvPr/>
            </p:nvSpPr>
            <p:spPr>
              <a:xfrm>
                <a:off x="2492100" y="1756900"/>
                <a:ext cx="220300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5073" extrusionOk="0">
                    <a:moveTo>
                      <a:pt x="8225" y="1"/>
                    </a:moveTo>
                    <a:cubicBezTo>
                      <a:pt x="6589" y="1"/>
                      <a:pt x="1" y="5073"/>
                      <a:pt x="1" y="5073"/>
                    </a:cubicBezTo>
                    <a:cubicBezTo>
                      <a:pt x="1" y="5073"/>
                      <a:pt x="8812" y="1877"/>
                      <a:pt x="8583" y="257"/>
                    </a:cubicBezTo>
                    <a:cubicBezTo>
                      <a:pt x="8555" y="80"/>
                      <a:pt x="8429" y="1"/>
                      <a:pt x="8225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14"/>
              <p:cNvSpPr/>
              <p:nvPr/>
            </p:nvSpPr>
            <p:spPr>
              <a:xfrm>
                <a:off x="2515500" y="1711825"/>
                <a:ext cx="180550" cy="128525"/>
              </a:xfrm>
              <a:custGeom>
                <a:avLst/>
                <a:gdLst/>
                <a:ahLst/>
                <a:cxnLst/>
                <a:rect l="l" t="t" r="r" b="b"/>
                <a:pathLst>
                  <a:path w="7222" h="5141" extrusionOk="0">
                    <a:moveTo>
                      <a:pt x="7086" y="1"/>
                    </a:moveTo>
                    <a:cubicBezTo>
                      <a:pt x="6116" y="1"/>
                      <a:pt x="1" y="5141"/>
                      <a:pt x="1" y="5141"/>
                    </a:cubicBezTo>
                    <a:cubicBezTo>
                      <a:pt x="1" y="5141"/>
                      <a:pt x="7122" y="1306"/>
                      <a:pt x="7214" y="142"/>
                    </a:cubicBezTo>
                    <a:cubicBezTo>
                      <a:pt x="7221" y="45"/>
                      <a:pt x="7176" y="1"/>
                      <a:pt x="70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14"/>
              <p:cNvSpPr/>
              <p:nvPr/>
            </p:nvSpPr>
            <p:spPr>
              <a:xfrm>
                <a:off x="2488125" y="1568550"/>
                <a:ext cx="50650" cy="280950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11238" extrusionOk="0">
                    <a:moveTo>
                      <a:pt x="1068" y="1"/>
                    </a:moveTo>
                    <a:cubicBezTo>
                      <a:pt x="1055" y="1"/>
                      <a:pt x="1041" y="3"/>
                      <a:pt x="1027" y="7"/>
                    </a:cubicBezTo>
                    <a:cubicBezTo>
                      <a:pt x="0" y="350"/>
                      <a:pt x="1004" y="11237"/>
                      <a:pt x="1004" y="11237"/>
                    </a:cubicBezTo>
                    <a:cubicBezTo>
                      <a:pt x="1004" y="11237"/>
                      <a:pt x="2026" y="1"/>
                      <a:pt x="1068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14"/>
              <p:cNvSpPr/>
              <p:nvPr/>
            </p:nvSpPr>
            <p:spPr>
              <a:xfrm>
                <a:off x="2664450" y="1419100"/>
                <a:ext cx="86800" cy="218125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8725" extrusionOk="0">
                    <a:moveTo>
                      <a:pt x="2439" y="1"/>
                    </a:moveTo>
                    <a:cubicBezTo>
                      <a:pt x="2425" y="1"/>
                      <a:pt x="2412" y="2"/>
                      <a:pt x="2397" y="5"/>
                    </a:cubicBezTo>
                    <a:cubicBezTo>
                      <a:pt x="1233" y="256"/>
                      <a:pt x="0" y="8724"/>
                      <a:pt x="0" y="8724"/>
                    </a:cubicBezTo>
                    <a:cubicBezTo>
                      <a:pt x="0" y="8724"/>
                      <a:pt x="3472" y="1"/>
                      <a:pt x="243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14"/>
              <p:cNvSpPr/>
              <p:nvPr/>
            </p:nvSpPr>
            <p:spPr>
              <a:xfrm>
                <a:off x="2650175" y="1560125"/>
                <a:ext cx="211625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8465" h="3335" extrusionOk="0">
                    <a:moveTo>
                      <a:pt x="8179" y="1"/>
                    </a:moveTo>
                    <a:cubicBezTo>
                      <a:pt x="6774" y="1"/>
                      <a:pt x="1" y="3334"/>
                      <a:pt x="1" y="3334"/>
                    </a:cubicBezTo>
                    <a:cubicBezTo>
                      <a:pt x="1" y="3334"/>
                      <a:pt x="8081" y="1371"/>
                      <a:pt x="8423" y="207"/>
                    </a:cubicBezTo>
                    <a:cubicBezTo>
                      <a:pt x="8465" y="64"/>
                      <a:pt x="8373" y="1"/>
                      <a:pt x="817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14"/>
              <p:cNvSpPr/>
              <p:nvPr/>
            </p:nvSpPr>
            <p:spPr>
              <a:xfrm>
                <a:off x="2622000" y="1462350"/>
                <a:ext cx="55025" cy="210250"/>
              </a:xfrm>
              <a:custGeom>
                <a:avLst/>
                <a:gdLst/>
                <a:ahLst/>
                <a:cxnLst/>
                <a:rect l="l" t="t" r="r" b="b"/>
                <a:pathLst>
                  <a:path w="2201" h="8410" extrusionOk="0">
                    <a:moveTo>
                      <a:pt x="973" y="0"/>
                    </a:moveTo>
                    <a:cubicBezTo>
                      <a:pt x="0" y="0"/>
                      <a:pt x="511" y="8409"/>
                      <a:pt x="511" y="8409"/>
                    </a:cubicBezTo>
                    <a:cubicBezTo>
                      <a:pt x="511" y="8409"/>
                      <a:pt x="2200" y="649"/>
                      <a:pt x="1082" y="32"/>
                    </a:cubicBezTo>
                    <a:cubicBezTo>
                      <a:pt x="1044" y="11"/>
                      <a:pt x="1007" y="0"/>
                      <a:pt x="973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14"/>
              <p:cNvSpPr/>
              <p:nvPr/>
            </p:nvSpPr>
            <p:spPr>
              <a:xfrm>
                <a:off x="2618800" y="1622550"/>
                <a:ext cx="209700" cy="65450"/>
              </a:xfrm>
              <a:custGeom>
                <a:avLst/>
                <a:gdLst/>
                <a:ahLst/>
                <a:cxnLst/>
                <a:rect l="l" t="t" r="r" b="b"/>
                <a:pathLst>
                  <a:path w="8388" h="2618" extrusionOk="0">
                    <a:moveTo>
                      <a:pt x="8034" y="0"/>
                    </a:moveTo>
                    <a:cubicBezTo>
                      <a:pt x="6492" y="0"/>
                      <a:pt x="0" y="2618"/>
                      <a:pt x="0" y="2618"/>
                    </a:cubicBezTo>
                    <a:cubicBezTo>
                      <a:pt x="0" y="2618"/>
                      <a:pt x="8103" y="1271"/>
                      <a:pt x="8354" y="198"/>
                    </a:cubicBezTo>
                    <a:cubicBezTo>
                      <a:pt x="8387" y="60"/>
                      <a:pt x="8267" y="0"/>
                      <a:pt x="8034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14"/>
              <p:cNvSpPr/>
              <p:nvPr/>
            </p:nvSpPr>
            <p:spPr>
              <a:xfrm>
                <a:off x="2578400" y="1492325"/>
                <a:ext cx="467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8626" extrusionOk="0">
                    <a:moveTo>
                      <a:pt x="836" y="0"/>
                    </a:moveTo>
                    <a:cubicBezTo>
                      <a:pt x="1" y="0"/>
                      <a:pt x="909" y="8626"/>
                      <a:pt x="909" y="8626"/>
                    </a:cubicBezTo>
                    <a:cubicBezTo>
                      <a:pt x="977" y="8557"/>
                      <a:pt x="1867" y="500"/>
                      <a:pt x="909" y="20"/>
                    </a:cubicBezTo>
                    <a:cubicBezTo>
                      <a:pt x="883" y="7"/>
                      <a:pt x="859" y="0"/>
                      <a:pt x="836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14"/>
              <p:cNvSpPr/>
              <p:nvPr/>
            </p:nvSpPr>
            <p:spPr>
              <a:xfrm>
                <a:off x="2539250" y="1549775"/>
                <a:ext cx="52175" cy="228950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9158" extrusionOk="0">
                    <a:moveTo>
                      <a:pt x="999" y="1"/>
                    </a:moveTo>
                    <a:cubicBezTo>
                      <a:pt x="0" y="1"/>
                      <a:pt x="557" y="9158"/>
                      <a:pt x="557" y="9158"/>
                    </a:cubicBezTo>
                    <a:cubicBezTo>
                      <a:pt x="557" y="9158"/>
                      <a:pt x="2087" y="256"/>
                      <a:pt x="1037" y="5"/>
                    </a:cubicBezTo>
                    <a:cubicBezTo>
                      <a:pt x="1024" y="2"/>
                      <a:pt x="1012" y="1"/>
                      <a:pt x="99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14"/>
              <p:cNvSpPr/>
              <p:nvPr/>
            </p:nvSpPr>
            <p:spPr>
              <a:xfrm>
                <a:off x="2566300" y="1670950"/>
                <a:ext cx="18490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3535" extrusionOk="0">
                    <a:moveTo>
                      <a:pt x="6702" y="0"/>
                    </a:moveTo>
                    <a:cubicBezTo>
                      <a:pt x="5519" y="0"/>
                      <a:pt x="0" y="3535"/>
                      <a:pt x="0" y="3535"/>
                    </a:cubicBezTo>
                    <a:cubicBezTo>
                      <a:pt x="0" y="3535"/>
                      <a:pt x="7396" y="1663"/>
                      <a:pt x="6916" y="111"/>
                    </a:cubicBezTo>
                    <a:cubicBezTo>
                      <a:pt x="6894" y="35"/>
                      <a:pt x="6819" y="0"/>
                      <a:pt x="6702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14"/>
              <p:cNvSpPr/>
              <p:nvPr/>
            </p:nvSpPr>
            <p:spPr>
              <a:xfrm>
                <a:off x="2702100" y="1514200"/>
                <a:ext cx="187200" cy="80800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3232" extrusionOk="0">
                    <a:moveTo>
                      <a:pt x="6546" y="1"/>
                    </a:moveTo>
                    <a:cubicBezTo>
                      <a:pt x="5026" y="1"/>
                      <a:pt x="1" y="3231"/>
                      <a:pt x="1" y="3231"/>
                    </a:cubicBezTo>
                    <a:cubicBezTo>
                      <a:pt x="1" y="3231"/>
                      <a:pt x="7487" y="1200"/>
                      <a:pt x="6940" y="173"/>
                    </a:cubicBezTo>
                    <a:cubicBezTo>
                      <a:pt x="6877" y="54"/>
                      <a:pt x="6740" y="1"/>
                      <a:pt x="654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14"/>
              <p:cNvSpPr/>
              <p:nvPr/>
            </p:nvSpPr>
            <p:spPr>
              <a:xfrm>
                <a:off x="2713525" y="1411025"/>
                <a:ext cx="81350" cy="1731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6925" extrusionOk="0">
                    <a:moveTo>
                      <a:pt x="2469" y="1"/>
                    </a:moveTo>
                    <a:cubicBezTo>
                      <a:pt x="2454" y="1"/>
                      <a:pt x="2438" y="3"/>
                      <a:pt x="2420" y="8"/>
                    </a:cubicBezTo>
                    <a:cubicBezTo>
                      <a:pt x="1484" y="259"/>
                      <a:pt x="0" y="6924"/>
                      <a:pt x="0" y="6924"/>
                    </a:cubicBezTo>
                    <a:cubicBezTo>
                      <a:pt x="0" y="6924"/>
                      <a:pt x="3253" y="1"/>
                      <a:pt x="2469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14"/>
              <p:cNvSpPr/>
              <p:nvPr/>
            </p:nvSpPr>
            <p:spPr>
              <a:xfrm>
                <a:off x="2757450" y="1411075"/>
                <a:ext cx="90225" cy="133125"/>
              </a:xfrm>
              <a:custGeom>
                <a:avLst/>
                <a:gdLst/>
                <a:ahLst/>
                <a:cxnLst/>
                <a:rect l="l" t="t" r="r" b="b"/>
                <a:pathLst>
                  <a:path w="3609" h="5325" extrusionOk="0">
                    <a:moveTo>
                      <a:pt x="2682" y="1"/>
                    </a:moveTo>
                    <a:cubicBezTo>
                      <a:pt x="2665" y="1"/>
                      <a:pt x="2646" y="3"/>
                      <a:pt x="2626" y="6"/>
                    </a:cubicBezTo>
                    <a:cubicBezTo>
                      <a:pt x="1484" y="212"/>
                      <a:pt x="1" y="5325"/>
                      <a:pt x="1" y="5325"/>
                    </a:cubicBezTo>
                    <a:cubicBezTo>
                      <a:pt x="1" y="5325"/>
                      <a:pt x="3609" y="1"/>
                      <a:pt x="2682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14"/>
              <p:cNvSpPr/>
              <p:nvPr/>
            </p:nvSpPr>
            <p:spPr>
              <a:xfrm>
                <a:off x="2783125" y="1431400"/>
                <a:ext cx="138700" cy="91700"/>
              </a:xfrm>
              <a:custGeom>
                <a:avLst/>
                <a:gdLst/>
                <a:ahLst/>
                <a:cxnLst/>
                <a:rect l="l" t="t" r="r" b="b"/>
                <a:pathLst>
                  <a:path w="5548" h="3668" extrusionOk="0">
                    <a:moveTo>
                      <a:pt x="4642" y="0"/>
                    </a:moveTo>
                    <a:cubicBezTo>
                      <a:pt x="3551" y="0"/>
                      <a:pt x="1" y="3667"/>
                      <a:pt x="1" y="3667"/>
                    </a:cubicBezTo>
                    <a:cubicBezTo>
                      <a:pt x="1" y="3667"/>
                      <a:pt x="5547" y="814"/>
                      <a:pt x="4863" y="84"/>
                    </a:cubicBezTo>
                    <a:cubicBezTo>
                      <a:pt x="4809" y="27"/>
                      <a:pt x="4734" y="0"/>
                      <a:pt x="4642" y="0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86" name="Google Shape;1386;p14"/>
            <p:cNvGrpSpPr/>
            <p:nvPr/>
          </p:nvGrpSpPr>
          <p:grpSpPr>
            <a:xfrm rot="-5400000">
              <a:off x="8375507" y="97875"/>
              <a:ext cx="779500" cy="607200"/>
              <a:chOff x="3861625" y="635150"/>
              <a:chExt cx="779500" cy="607200"/>
            </a:xfrm>
          </p:grpSpPr>
          <p:sp>
            <p:nvSpPr>
              <p:cNvPr id="1387" name="Google Shape;1387;p14"/>
              <p:cNvSpPr/>
              <p:nvPr/>
            </p:nvSpPr>
            <p:spPr>
              <a:xfrm>
                <a:off x="3881650" y="655975"/>
                <a:ext cx="759475" cy="586375"/>
              </a:xfrm>
              <a:custGeom>
                <a:avLst/>
                <a:gdLst/>
                <a:ahLst/>
                <a:cxnLst/>
                <a:rect l="l" t="t" r="r" b="b"/>
                <a:pathLst>
                  <a:path w="30379" h="23455" extrusionOk="0">
                    <a:moveTo>
                      <a:pt x="5186" y="1"/>
                    </a:moveTo>
                    <a:cubicBezTo>
                      <a:pt x="5028" y="1"/>
                      <a:pt x="4883" y="213"/>
                      <a:pt x="5043" y="355"/>
                    </a:cubicBezTo>
                    <a:cubicBezTo>
                      <a:pt x="7417" y="2683"/>
                      <a:pt x="10179" y="5673"/>
                      <a:pt x="10544" y="9143"/>
                    </a:cubicBezTo>
                    <a:cubicBezTo>
                      <a:pt x="7554" y="6586"/>
                      <a:pt x="3537" y="4760"/>
                      <a:pt x="318" y="3596"/>
                    </a:cubicBezTo>
                    <a:cubicBezTo>
                      <a:pt x="293" y="3587"/>
                      <a:pt x="270" y="3583"/>
                      <a:pt x="248" y="3583"/>
                    </a:cubicBezTo>
                    <a:cubicBezTo>
                      <a:pt x="52" y="3583"/>
                      <a:pt x="1" y="3925"/>
                      <a:pt x="227" y="4007"/>
                    </a:cubicBezTo>
                    <a:cubicBezTo>
                      <a:pt x="3468" y="5194"/>
                      <a:pt x="7622" y="7066"/>
                      <a:pt x="10590" y="9690"/>
                    </a:cubicBezTo>
                    <a:cubicBezTo>
                      <a:pt x="10590" y="9713"/>
                      <a:pt x="12963" y="12178"/>
                      <a:pt x="13602" y="13479"/>
                    </a:cubicBezTo>
                    <a:cubicBezTo>
                      <a:pt x="11343" y="12521"/>
                      <a:pt x="9060" y="11653"/>
                      <a:pt x="6709" y="10923"/>
                    </a:cubicBezTo>
                    <a:cubicBezTo>
                      <a:pt x="6684" y="10914"/>
                      <a:pt x="6661" y="10910"/>
                      <a:pt x="6639" y="10910"/>
                    </a:cubicBezTo>
                    <a:cubicBezTo>
                      <a:pt x="6443" y="10910"/>
                      <a:pt x="6392" y="11249"/>
                      <a:pt x="6618" y="11311"/>
                    </a:cubicBezTo>
                    <a:cubicBezTo>
                      <a:pt x="10179" y="12452"/>
                      <a:pt x="13602" y="13845"/>
                      <a:pt x="16935" y="15465"/>
                    </a:cubicBezTo>
                    <a:cubicBezTo>
                      <a:pt x="14872" y="15752"/>
                      <a:pt x="12823" y="15912"/>
                      <a:pt x="10755" y="15912"/>
                    </a:cubicBezTo>
                    <a:cubicBezTo>
                      <a:pt x="10192" y="15912"/>
                      <a:pt x="9627" y="15901"/>
                      <a:pt x="9060" y="15876"/>
                    </a:cubicBezTo>
                    <a:cubicBezTo>
                      <a:pt x="8786" y="15876"/>
                      <a:pt x="8809" y="16287"/>
                      <a:pt x="9060" y="16287"/>
                    </a:cubicBezTo>
                    <a:cubicBezTo>
                      <a:pt x="9686" y="16317"/>
                      <a:pt x="10310" y="16331"/>
                      <a:pt x="10932" y="16331"/>
                    </a:cubicBezTo>
                    <a:cubicBezTo>
                      <a:pt x="13168" y="16331"/>
                      <a:pt x="15383" y="16142"/>
                      <a:pt x="17597" y="15785"/>
                    </a:cubicBezTo>
                    <a:cubicBezTo>
                      <a:pt x="18647" y="16310"/>
                      <a:pt x="19697" y="16858"/>
                      <a:pt x="20724" y="17428"/>
                    </a:cubicBezTo>
                    <a:cubicBezTo>
                      <a:pt x="21066" y="17656"/>
                      <a:pt x="27069" y="21263"/>
                      <a:pt x="29900" y="23408"/>
                    </a:cubicBezTo>
                    <a:cubicBezTo>
                      <a:pt x="29946" y="23441"/>
                      <a:pt x="29994" y="23454"/>
                      <a:pt x="30041" y="23454"/>
                    </a:cubicBezTo>
                    <a:cubicBezTo>
                      <a:pt x="30226" y="23454"/>
                      <a:pt x="30379" y="23239"/>
                      <a:pt x="30196" y="23112"/>
                    </a:cubicBezTo>
                    <a:cubicBezTo>
                      <a:pt x="27298" y="20898"/>
                      <a:pt x="24262" y="18935"/>
                      <a:pt x="21135" y="17177"/>
                    </a:cubicBezTo>
                    <a:cubicBezTo>
                      <a:pt x="20884" y="13890"/>
                      <a:pt x="18487" y="10626"/>
                      <a:pt x="16798" y="7956"/>
                    </a:cubicBezTo>
                    <a:cubicBezTo>
                      <a:pt x="16758" y="7889"/>
                      <a:pt x="16698" y="7861"/>
                      <a:pt x="16638" y="7861"/>
                    </a:cubicBezTo>
                    <a:cubicBezTo>
                      <a:pt x="16492" y="7861"/>
                      <a:pt x="16343" y="8023"/>
                      <a:pt x="16456" y="8184"/>
                    </a:cubicBezTo>
                    <a:cubicBezTo>
                      <a:pt x="18053" y="10740"/>
                      <a:pt x="20336" y="13822"/>
                      <a:pt x="20678" y="16949"/>
                    </a:cubicBezTo>
                    <a:cubicBezTo>
                      <a:pt x="19788" y="16447"/>
                      <a:pt x="18875" y="15967"/>
                      <a:pt x="17962" y="15511"/>
                    </a:cubicBezTo>
                    <a:cubicBezTo>
                      <a:pt x="17757" y="15397"/>
                      <a:pt x="15337" y="14233"/>
                      <a:pt x="14150" y="13731"/>
                    </a:cubicBezTo>
                    <a:cubicBezTo>
                      <a:pt x="14150" y="13685"/>
                      <a:pt x="12347" y="10740"/>
                      <a:pt x="11000" y="9531"/>
                    </a:cubicBezTo>
                    <a:cubicBezTo>
                      <a:pt x="10795" y="5765"/>
                      <a:pt x="7873" y="2569"/>
                      <a:pt x="5317" y="58"/>
                    </a:cubicBezTo>
                    <a:cubicBezTo>
                      <a:pt x="5277" y="18"/>
                      <a:pt x="5231" y="1"/>
                      <a:pt x="51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14"/>
              <p:cNvSpPr/>
              <p:nvPr/>
            </p:nvSpPr>
            <p:spPr>
              <a:xfrm>
                <a:off x="4270775" y="831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32" y="0"/>
                    </a:moveTo>
                    <a:cubicBezTo>
                      <a:pt x="480" y="0"/>
                      <a:pt x="23" y="449"/>
                      <a:pt x="0" y="1028"/>
                    </a:cubicBezTo>
                    <a:cubicBezTo>
                      <a:pt x="0" y="1599"/>
                      <a:pt x="457" y="2078"/>
                      <a:pt x="1028" y="2101"/>
                    </a:cubicBezTo>
                    <a:cubicBezTo>
                      <a:pt x="1621" y="2101"/>
                      <a:pt x="2100" y="1644"/>
                      <a:pt x="2100" y="1074"/>
                    </a:cubicBezTo>
                    <a:cubicBezTo>
                      <a:pt x="2123" y="480"/>
                      <a:pt x="1667" y="1"/>
                      <a:pt x="1073" y="1"/>
                    </a:cubicBezTo>
                    <a:cubicBezTo>
                      <a:pt x="1060" y="0"/>
                      <a:pt x="1046" y="0"/>
                      <a:pt x="10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14"/>
              <p:cNvSpPr/>
              <p:nvPr/>
            </p:nvSpPr>
            <p:spPr>
              <a:xfrm>
                <a:off x="3861625" y="724725"/>
                <a:ext cx="53100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2" extrusionOk="0">
                    <a:moveTo>
                      <a:pt x="1054" y="1"/>
                    </a:moveTo>
                    <a:cubicBezTo>
                      <a:pt x="480" y="1"/>
                      <a:pt x="24" y="450"/>
                      <a:pt x="24" y="1029"/>
                    </a:cubicBezTo>
                    <a:cubicBezTo>
                      <a:pt x="1" y="1599"/>
                      <a:pt x="457" y="2079"/>
                      <a:pt x="1051" y="2102"/>
                    </a:cubicBezTo>
                    <a:cubicBezTo>
                      <a:pt x="1621" y="2102"/>
                      <a:pt x="2101" y="1645"/>
                      <a:pt x="2123" y="1074"/>
                    </a:cubicBezTo>
                    <a:cubicBezTo>
                      <a:pt x="2123" y="481"/>
                      <a:pt x="1667" y="2"/>
                      <a:pt x="1096" y="2"/>
                    </a:cubicBezTo>
                    <a:cubicBezTo>
                      <a:pt x="1082" y="1"/>
                      <a:pt x="1068" y="1"/>
                      <a:pt x="10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14"/>
              <p:cNvSpPr/>
              <p:nvPr/>
            </p:nvSpPr>
            <p:spPr>
              <a:xfrm>
                <a:off x="3984325" y="635150"/>
                <a:ext cx="53075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1" extrusionOk="0">
                    <a:moveTo>
                      <a:pt x="1053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79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6" y="1"/>
                      <a:pt x="1096" y="1"/>
                    </a:cubicBezTo>
                    <a:cubicBezTo>
                      <a:pt x="1082" y="0"/>
                      <a:pt x="1067" y="0"/>
                      <a:pt x="10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14"/>
              <p:cNvSpPr/>
              <p:nvPr/>
            </p:nvSpPr>
            <p:spPr>
              <a:xfrm>
                <a:off x="4023700" y="910775"/>
                <a:ext cx="53075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2" extrusionOk="0">
                    <a:moveTo>
                      <a:pt x="1073" y="1"/>
                    </a:moveTo>
                    <a:cubicBezTo>
                      <a:pt x="502" y="1"/>
                      <a:pt x="23" y="457"/>
                      <a:pt x="23" y="1028"/>
                    </a:cubicBezTo>
                    <a:cubicBezTo>
                      <a:pt x="0" y="1621"/>
                      <a:pt x="457" y="2101"/>
                      <a:pt x="1050" y="2101"/>
                    </a:cubicBezTo>
                    <a:cubicBezTo>
                      <a:pt x="1063" y="2101"/>
                      <a:pt x="1076" y="2101"/>
                      <a:pt x="1089" y="2101"/>
                    </a:cubicBezTo>
                    <a:cubicBezTo>
                      <a:pt x="1642" y="2101"/>
                      <a:pt x="2101" y="1631"/>
                      <a:pt x="2123" y="1073"/>
                    </a:cubicBezTo>
                    <a:cubicBezTo>
                      <a:pt x="2123" y="503"/>
                      <a:pt x="1666" y="23"/>
                      <a:pt x="10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14"/>
              <p:cNvSpPr/>
              <p:nvPr/>
            </p:nvSpPr>
            <p:spPr>
              <a:xfrm>
                <a:off x="4081325" y="1033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54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80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7" y="1"/>
                      <a:pt x="1096" y="1"/>
                    </a:cubicBezTo>
                    <a:cubicBezTo>
                      <a:pt x="1082" y="1"/>
                      <a:pt x="1068" y="0"/>
                      <a:pt x="10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93" name="Google Shape;1393;p14"/>
            <p:cNvSpPr/>
            <p:nvPr/>
          </p:nvSpPr>
          <p:spPr>
            <a:xfrm rot="10800000" flipH="1">
              <a:off x="8877085" y="176018"/>
              <a:ext cx="379548" cy="938579"/>
            </a:xfrm>
            <a:custGeom>
              <a:avLst/>
              <a:gdLst/>
              <a:ahLst/>
              <a:cxnLst/>
              <a:rect l="l" t="t" r="r" b="b"/>
              <a:pathLst>
                <a:path w="7044" h="17419" extrusionOk="0">
                  <a:moveTo>
                    <a:pt x="978" y="0"/>
                  </a:moveTo>
                  <a:cubicBezTo>
                    <a:pt x="978" y="1"/>
                    <a:pt x="1554" y="3409"/>
                    <a:pt x="1" y="4236"/>
                  </a:cubicBezTo>
                  <a:cubicBezTo>
                    <a:pt x="1" y="4236"/>
                    <a:pt x="2507" y="6717"/>
                    <a:pt x="1" y="8045"/>
                  </a:cubicBezTo>
                  <a:cubicBezTo>
                    <a:pt x="1" y="8045"/>
                    <a:pt x="2457" y="12481"/>
                    <a:pt x="101" y="14060"/>
                  </a:cubicBezTo>
                  <a:cubicBezTo>
                    <a:pt x="101" y="14060"/>
                    <a:pt x="2432" y="14511"/>
                    <a:pt x="3309" y="17419"/>
                  </a:cubicBezTo>
                  <a:cubicBezTo>
                    <a:pt x="3309" y="17419"/>
                    <a:pt x="5264" y="12206"/>
                    <a:pt x="7043" y="10978"/>
                  </a:cubicBezTo>
                  <a:cubicBezTo>
                    <a:pt x="7043" y="10978"/>
                    <a:pt x="5113" y="10501"/>
                    <a:pt x="5013" y="9123"/>
                  </a:cubicBezTo>
                  <a:cubicBezTo>
                    <a:pt x="4938" y="7745"/>
                    <a:pt x="6041" y="5664"/>
                    <a:pt x="6041" y="5664"/>
                  </a:cubicBezTo>
                  <a:lnTo>
                    <a:pt x="6041" y="5664"/>
                  </a:lnTo>
                  <a:cubicBezTo>
                    <a:pt x="6041" y="5664"/>
                    <a:pt x="5373" y="6084"/>
                    <a:pt x="4742" y="6084"/>
                  </a:cubicBezTo>
                  <a:cubicBezTo>
                    <a:pt x="4239" y="6084"/>
                    <a:pt x="3760" y="5818"/>
                    <a:pt x="3660" y="4862"/>
                  </a:cubicBezTo>
                  <a:cubicBezTo>
                    <a:pt x="3459" y="2707"/>
                    <a:pt x="3835" y="2556"/>
                    <a:pt x="3835" y="2556"/>
                  </a:cubicBezTo>
                  <a:lnTo>
                    <a:pt x="3835" y="2556"/>
                  </a:lnTo>
                  <a:cubicBezTo>
                    <a:pt x="3835" y="2556"/>
                    <a:pt x="3691" y="2591"/>
                    <a:pt x="3465" y="2591"/>
                  </a:cubicBezTo>
                  <a:cubicBezTo>
                    <a:pt x="2803" y="2591"/>
                    <a:pt x="1445" y="2298"/>
                    <a:pt x="9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14"/>
            <p:cNvSpPr/>
            <p:nvPr/>
          </p:nvSpPr>
          <p:spPr>
            <a:xfrm rot="10800000" flipH="1">
              <a:off x="8935171" y="193583"/>
              <a:ext cx="131042" cy="931844"/>
            </a:xfrm>
            <a:custGeom>
              <a:avLst/>
              <a:gdLst/>
              <a:ahLst/>
              <a:cxnLst/>
              <a:rect l="l" t="t" r="r" b="b"/>
              <a:pathLst>
                <a:path w="2432" h="17294" extrusionOk="0">
                  <a:moveTo>
                    <a:pt x="25" y="1"/>
                  </a:moveTo>
                  <a:lnTo>
                    <a:pt x="25" y="1"/>
                  </a:lnTo>
                  <a:cubicBezTo>
                    <a:pt x="0" y="1"/>
                    <a:pt x="25" y="251"/>
                    <a:pt x="75" y="677"/>
                  </a:cubicBezTo>
                  <a:cubicBezTo>
                    <a:pt x="151" y="1128"/>
                    <a:pt x="226" y="1755"/>
                    <a:pt x="351" y="2532"/>
                  </a:cubicBezTo>
                  <a:cubicBezTo>
                    <a:pt x="577" y="4111"/>
                    <a:pt x="877" y="6266"/>
                    <a:pt x="1203" y="8647"/>
                  </a:cubicBezTo>
                  <a:cubicBezTo>
                    <a:pt x="1529" y="11028"/>
                    <a:pt x="1805" y="13209"/>
                    <a:pt x="2005" y="14763"/>
                  </a:cubicBezTo>
                  <a:cubicBezTo>
                    <a:pt x="2206" y="16341"/>
                    <a:pt x="2356" y="17294"/>
                    <a:pt x="2406" y="17294"/>
                  </a:cubicBezTo>
                  <a:cubicBezTo>
                    <a:pt x="2431" y="17294"/>
                    <a:pt x="2431" y="17043"/>
                    <a:pt x="2406" y="16617"/>
                  </a:cubicBezTo>
                  <a:cubicBezTo>
                    <a:pt x="2381" y="16166"/>
                    <a:pt x="2331" y="15514"/>
                    <a:pt x="2281" y="14737"/>
                  </a:cubicBezTo>
                  <a:cubicBezTo>
                    <a:pt x="2131" y="13159"/>
                    <a:pt x="1905" y="10978"/>
                    <a:pt x="1579" y="8597"/>
                  </a:cubicBezTo>
                  <a:cubicBezTo>
                    <a:pt x="1253" y="6216"/>
                    <a:pt x="902" y="4061"/>
                    <a:pt x="602" y="2507"/>
                  </a:cubicBezTo>
                  <a:cubicBezTo>
                    <a:pt x="451" y="1730"/>
                    <a:pt x="326" y="1103"/>
                    <a:pt x="226" y="652"/>
                  </a:cubicBezTo>
                  <a:cubicBezTo>
                    <a:pt x="126" y="226"/>
                    <a:pt x="50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14"/>
            <p:cNvSpPr/>
            <p:nvPr/>
          </p:nvSpPr>
          <p:spPr>
            <a:xfrm rot="10800000" flipH="1">
              <a:off x="8062759" y="-45440"/>
              <a:ext cx="921067" cy="415973"/>
            </a:xfrm>
            <a:custGeom>
              <a:avLst/>
              <a:gdLst/>
              <a:ahLst/>
              <a:cxnLst/>
              <a:rect l="l" t="t" r="r" b="b"/>
              <a:pathLst>
                <a:path w="17094" h="7720" extrusionOk="0">
                  <a:moveTo>
                    <a:pt x="10301" y="1"/>
                  </a:moveTo>
                  <a:cubicBezTo>
                    <a:pt x="10301" y="1"/>
                    <a:pt x="10001" y="1981"/>
                    <a:pt x="8647" y="2206"/>
                  </a:cubicBezTo>
                  <a:cubicBezTo>
                    <a:pt x="8482" y="2237"/>
                    <a:pt x="8305" y="2250"/>
                    <a:pt x="8121" y="2250"/>
                  </a:cubicBezTo>
                  <a:cubicBezTo>
                    <a:pt x="6795" y="2250"/>
                    <a:pt x="5114" y="1555"/>
                    <a:pt x="5113" y="1555"/>
                  </a:cubicBezTo>
                  <a:lnTo>
                    <a:pt x="5113" y="1555"/>
                  </a:lnTo>
                  <a:cubicBezTo>
                    <a:pt x="5114" y="1555"/>
                    <a:pt x="6667" y="3585"/>
                    <a:pt x="4562" y="4011"/>
                  </a:cubicBezTo>
                  <a:cubicBezTo>
                    <a:pt x="3767" y="4172"/>
                    <a:pt x="3240" y="4222"/>
                    <a:pt x="2892" y="4222"/>
                  </a:cubicBezTo>
                  <a:cubicBezTo>
                    <a:pt x="2319" y="4222"/>
                    <a:pt x="2231" y="4086"/>
                    <a:pt x="2231" y="4086"/>
                  </a:cubicBezTo>
                  <a:lnTo>
                    <a:pt x="2231" y="4086"/>
                  </a:lnTo>
                  <a:cubicBezTo>
                    <a:pt x="2231" y="4086"/>
                    <a:pt x="3008" y="6241"/>
                    <a:pt x="1" y="7194"/>
                  </a:cubicBezTo>
                  <a:cubicBezTo>
                    <a:pt x="1" y="7194"/>
                    <a:pt x="1048" y="6902"/>
                    <a:pt x="2146" y="6902"/>
                  </a:cubicBezTo>
                  <a:cubicBezTo>
                    <a:pt x="3006" y="6902"/>
                    <a:pt x="3896" y="7081"/>
                    <a:pt x="4337" y="7720"/>
                  </a:cubicBezTo>
                  <a:cubicBezTo>
                    <a:pt x="4337" y="7720"/>
                    <a:pt x="5419" y="6367"/>
                    <a:pt x="6610" y="6367"/>
                  </a:cubicBezTo>
                  <a:cubicBezTo>
                    <a:pt x="7119" y="6367"/>
                    <a:pt x="7648" y="6614"/>
                    <a:pt x="8121" y="7319"/>
                  </a:cubicBezTo>
                  <a:cubicBezTo>
                    <a:pt x="8121" y="7319"/>
                    <a:pt x="10322" y="5781"/>
                    <a:pt x="12216" y="5781"/>
                  </a:cubicBezTo>
                  <a:cubicBezTo>
                    <a:pt x="12926" y="5781"/>
                    <a:pt x="13594" y="5997"/>
                    <a:pt x="14086" y="6592"/>
                  </a:cubicBezTo>
                  <a:cubicBezTo>
                    <a:pt x="14086" y="6592"/>
                    <a:pt x="14286" y="4236"/>
                    <a:pt x="17093" y="3058"/>
                  </a:cubicBezTo>
                  <a:cubicBezTo>
                    <a:pt x="17093" y="3058"/>
                    <a:pt x="11705" y="1630"/>
                    <a:pt x="103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14"/>
            <p:cNvSpPr/>
            <p:nvPr/>
          </p:nvSpPr>
          <p:spPr>
            <a:xfrm rot="10800000" flipH="1">
              <a:off x="8107320" y="199"/>
              <a:ext cx="875160" cy="203891"/>
            </a:xfrm>
            <a:custGeom>
              <a:avLst/>
              <a:gdLst/>
              <a:ahLst/>
              <a:cxnLst/>
              <a:rect l="l" t="t" r="r" b="b"/>
              <a:pathLst>
                <a:path w="16242" h="3784" extrusionOk="0">
                  <a:moveTo>
                    <a:pt x="15239" y="1"/>
                  </a:moveTo>
                  <a:cubicBezTo>
                    <a:pt x="15107" y="1"/>
                    <a:pt x="14963" y="7"/>
                    <a:pt x="14813" y="19"/>
                  </a:cubicBezTo>
                  <a:cubicBezTo>
                    <a:pt x="14512" y="19"/>
                    <a:pt x="14161" y="19"/>
                    <a:pt x="13785" y="44"/>
                  </a:cubicBezTo>
                  <a:cubicBezTo>
                    <a:pt x="13585" y="44"/>
                    <a:pt x="13384" y="70"/>
                    <a:pt x="13184" y="70"/>
                  </a:cubicBezTo>
                  <a:cubicBezTo>
                    <a:pt x="12983" y="70"/>
                    <a:pt x="12758" y="95"/>
                    <a:pt x="12532" y="120"/>
                  </a:cubicBezTo>
                  <a:cubicBezTo>
                    <a:pt x="12081" y="145"/>
                    <a:pt x="11605" y="220"/>
                    <a:pt x="11104" y="270"/>
                  </a:cubicBezTo>
                  <a:cubicBezTo>
                    <a:pt x="10853" y="295"/>
                    <a:pt x="10602" y="345"/>
                    <a:pt x="10352" y="395"/>
                  </a:cubicBezTo>
                  <a:cubicBezTo>
                    <a:pt x="10226" y="395"/>
                    <a:pt x="10076" y="420"/>
                    <a:pt x="9951" y="445"/>
                  </a:cubicBezTo>
                  <a:cubicBezTo>
                    <a:pt x="9825" y="471"/>
                    <a:pt x="9675" y="496"/>
                    <a:pt x="9550" y="521"/>
                  </a:cubicBezTo>
                  <a:cubicBezTo>
                    <a:pt x="8998" y="621"/>
                    <a:pt x="8447" y="721"/>
                    <a:pt x="7870" y="846"/>
                  </a:cubicBezTo>
                  <a:cubicBezTo>
                    <a:pt x="7319" y="997"/>
                    <a:pt x="6768" y="1122"/>
                    <a:pt x="6241" y="1273"/>
                  </a:cubicBezTo>
                  <a:cubicBezTo>
                    <a:pt x="6091" y="1323"/>
                    <a:pt x="5966" y="1348"/>
                    <a:pt x="5840" y="1373"/>
                  </a:cubicBezTo>
                  <a:cubicBezTo>
                    <a:pt x="5715" y="1423"/>
                    <a:pt x="5590" y="1473"/>
                    <a:pt x="5464" y="1498"/>
                  </a:cubicBezTo>
                  <a:cubicBezTo>
                    <a:pt x="5214" y="1573"/>
                    <a:pt x="4963" y="1649"/>
                    <a:pt x="4713" y="1724"/>
                  </a:cubicBezTo>
                  <a:cubicBezTo>
                    <a:pt x="4236" y="1899"/>
                    <a:pt x="3785" y="2050"/>
                    <a:pt x="3359" y="2225"/>
                  </a:cubicBezTo>
                  <a:cubicBezTo>
                    <a:pt x="3159" y="2300"/>
                    <a:pt x="2958" y="2375"/>
                    <a:pt x="2758" y="2451"/>
                  </a:cubicBezTo>
                  <a:cubicBezTo>
                    <a:pt x="2557" y="2526"/>
                    <a:pt x="2382" y="2601"/>
                    <a:pt x="2206" y="2676"/>
                  </a:cubicBezTo>
                  <a:cubicBezTo>
                    <a:pt x="1855" y="2826"/>
                    <a:pt x="1555" y="2977"/>
                    <a:pt x="1279" y="3102"/>
                  </a:cubicBezTo>
                  <a:cubicBezTo>
                    <a:pt x="1003" y="3227"/>
                    <a:pt x="753" y="3353"/>
                    <a:pt x="577" y="3453"/>
                  </a:cubicBezTo>
                  <a:cubicBezTo>
                    <a:pt x="201" y="3654"/>
                    <a:pt x="1" y="3754"/>
                    <a:pt x="1" y="3779"/>
                  </a:cubicBezTo>
                  <a:cubicBezTo>
                    <a:pt x="1" y="3782"/>
                    <a:pt x="4" y="3784"/>
                    <a:pt x="12" y="3784"/>
                  </a:cubicBezTo>
                  <a:cubicBezTo>
                    <a:pt x="61" y="3784"/>
                    <a:pt x="277" y="3710"/>
                    <a:pt x="627" y="3578"/>
                  </a:cubicBezTo>
                  <a:cubicBezTo>
                    <a:pt x="828" y="3503"/>
                    <a:pt x="1078" y="3403"/>
                    <a:pt x="1354" y="3303"/>
                  </a:cubicBezTo>
                  <a:cubicBezTo>
                    <a:pt x="1630" y="3177"/>
                    <a:pt x="1956" y="3052"/>
                    <a:pt x="2307" y="2927"/>
                  </a:cubicBezTo>
                  <a:cubicBezTo>
                    <a:pt x="2482" y="2852"/>
                    <a:pt x="2657" y="2801"/>
                    <a:pt x="2858" y="2726"/>
                  </a:cubicBezTo>
                  <a:cubicBezTo>
                    <a:pt x="3058" y="2651"/>
                    <a:pt x="3259" y="2576"/>
                    <a:pt x="3459" y="2501"/>
                  </a:cubicBezTo>
                  <a:cubicBezTo>
                    <a:pt x="3885" y="2350"/>
                    <a:pt x="4337" y="2225"/>
                    <a:pt x="4813" y="2050"/>
                  </a:cubicBezTo>
                  <a:cubicBezTo>
                    <a:pt x="5063" y="1974"/>
                    <a:pt x="5314" y="1924"/>
                    <a:pt x="5565" y="1849"/>
                  </a:cubicBezTo>
                  <a:cubicBezTo>
                    <a:pt x="5690" y="1799"/>
                    <a:pt x="5815" y="1774"/>
                    <a:pt x="5941" y="1724"/>
                  </a:cubicBezTo>
                  <a:cubicBezTo>
                    <a:pt x="6066" y="1699"/>
                    <a:pt x="6191" y="1649"/>
                    <a:pt x="6317" y="1623"/>
                  </a:cubicBezTo>
                  <a:cubicBezTo>
                    <a:pt x="6843" y="1473"/>
                    <a:pt x="7394" y="1348"/>
                    <a:pt x="7971" y="1222"/>
                  </a:cubicBezTo>
                  <a:cubicBezTo>
                    <a:pt x="8522" y="1097"/>
                    <a:pt x="9073" y="972"/>
                    <a:pt x="9625" y="872"/>
                  </a:cubicBezTo>
                  <a:cubicBezTo>
                    <a:pt x="9750" y="846"/>
                    <a:pt x="9875" y="821"/>
                    <a:pt x="10001" y="796"/>
                  </a:cubicBezTo>
                  <a:cubicBezTo>
                    <a:pt x="10151" y="771"/>
                    <a:pt x="10276" y="746"/>
                    <a:pt x="10402" y="746"/>
                  </a:cubicBezTo>
                  <a:cubicBezTo>
                    <a:pt x="10652" y="696"/>
                    <a:pt x="10903" y="646"/>
                    <a:pt x="11154" y="621"/>
                  </a:cubicBezTo>
                  <a:cubicBezTo>
                    <a:pt x="11655" y="546"/>
                    <a:pt x="12131" y="471"/>
                    <a:pt x="12582" y="420"/>
                  </a:cubicBezTo>
                  <a:cubicBezTo>
                    <a:pt x="12783" y="395"/>
                    <a:pt x="13008" y="370"/>
                    <a:pt x="13209" y="345"/>
                  </a:cubicBezTo>
                  <a:cubicBezTo>
                    <a:pt x="13409" y="345"/>
                    <a:pt x="13610" y="320"/>
                    <a:pt x="13810" y="295"/>
                  </a:cubicBezTo>
                  <a:cubicBezTo>
                    <a:pt x="14186" y="270"/>
                    <a:pt x="14512" y="245"/>
                    <a:pt x="14813" y="220"/>
                  </a:cubicBezTo>
                  <a:cubicBezTo>
                    <a:pt x="15114" y="195"/>
                    <a:pt x="15389" y="170"/>
                    <a:pt x="15590" y="170"/>
                  </a:cubicBezTo>
                  <a:cubicBezTo>
                    <a:pt x="16016" y="120"/>
                    <a:pt x="16241" y="95"/>
                    <a:pt x="16241" y="70"/>
                  </a:cubicBezTo>
                  <a:cubicBezTo>
                    <a:pt x="16241" y="44"/>
                    <a:pt x="16016" y="19"/>
                    <a:pt x="15590" y="19"/>
                  </a:cubicBezTo>
                  <a:cubicBezTo>
                    <a:pt x="15490" y="7"/>
                    <a:pt x="15370" y="1"/>
                    <a:pt x="15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14"/>
            <p:cNvSpPr/>
            <p:nvPr/>
          </p:nvSpPr>
          <p:spPr>
            <a:xfrm rot="10800000" flipH="1">
              <a:off x="8927035" y="3701"/>
              <a:ext cx="206693" cy="196078"/>
            </a:xfrm>
            <a:custGeom>
              <a:avLst/>
              <a:gdLst/>
              <a:ahLst/>
              <a:cxnLst/>
              <a:rect l="l" t="t" r="r" b="b"/>
              <a:pathLst>
                <a:path w="3836" h="3639" extrusionOk="0">
                  <a:moveTo>
                    <a:pt x="1912" y="0"/>
                  </a:moveTo>
                  <a:cubicBezTo>
                    <a:pt x="1835" y="0"/>
                    <a:pt x="1758" y="5"/>
                    <a:pt x="1680" y="15"/>
                  </a:cubicBezTo>
                  <a:cubicBezTo>
                    <a:pt x="703" y="165"/>
                    <a:pt x="1" y="1067"/>
                    <a:pt x="126" y="2070"/>
                  </a:cubicBezTo>
                  <a:cubicBezTo>
                    <a:pt x="242" y="2971"/>
                    <a:pt x="1018" y="3638"/>
                    <a:pt x="1924" y="3638"/>
                  </a:cubicBezTo>
                  <a:cubicBezTo>
                    <a:pt x="2001" y="3638"/>
                    <a:pt x="2078" y="3633"/>
                    <a:pt x="2156" y="3624"/>
                  </a:cubicBezTo>
                  <a:cubicBezTo>
                    <a:pt x="3159" y="3498"/>
                    <a:pt x="3835" y="2571"/>
                    <a:pt x="3710" y="1594"/>
                  </a:cubicBezTo>
                  <a:cubicBezTo>
                    <a:pt x="3595" y="669"/>
                    <a:pt x="2818" y="0"/>
                    <a:pt x="1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14"/>
            <p:cNvSpPr/>
            <p:nvPr/>
          </p:nvSpPr>
          <p:spPr>
            <a:xfrm rot="10800000" flipH="1">
              <a:off x="8993202" y="134690"/>
              <a:ext cx="208040" cy="195055"/>
            </a:xfrm>
            <a:custGeom>
              <a:avLst/>
              <a:gdLst/>
              <a:ahLst/>
              <a:cxnLst/>
              <a:rect l="l" t="t" r="r" b="b"/>
              <a:pathLst>
                <a:path w="3861" h="3620" extrusionOk="0">
                  <a:moveTo>
                    <a:pt x="1951" y="0"/>
                  </a:moveTo>
                  <a:cubicBezTo>
                    <a:pt x="1862" y="0"/>
                    <a:pt x="1771" y="7"/>
                    <a:pt x="1680" y="21"/>
                  </a:cubicBezTo>
                  <a:cubicBezTo>
                    <a:pt x="703" y="146"/>
                    <a:pt x="1" y="1048"/>
                    <a:pt x="126" y="2051"/>
                  </a:cubicBezTo>
                  <a:cubicBezTo>
                    <a:pt x="265" y="2952"/>
                    <a:pt x="1043" y="3619"/>
                    <a:pt x="1930" y="3619"/>
                  </a:cubicBezTo>
                  <a:cubicBezTo>
                    <a:pt x="2005" y="3619"/>
                    <a:pt x="2080" y="3614"/>
                    <a:pt x="2156" y="3605"/>
                  </a:cubicBezTo>
                  <a:cubicBezTo>
                    <a:pt x="3159" y="3479"/>
                    <a:pt x="3861" y="2552"/>
                    <a:pt x="3735" y="1574"/>
                  </a:cubicBezTo>
                  <a:cubicBezTo>
                    <a:pt x="3599" y="663"/>
                    <a:pt x="2840" y="0"/>
                    <a:pt x="19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14"/>
            <p:cNvSpPr/>
            <p:nvPr/>
          </p:nvSpPr>
          <p:spPr>
            <a:xfrm rot="10800000" flipH="1">
              <a:off x="9140409" y="141371"/>
              <a:ext cx="62180" cy="62558"/>
            </a:xfrm>
            <a:custGeom>
              <a:avLst/>
              <a:gdLst/>
              <a:ahLst/>
              <a:cxnLst/>
              <a:rect l="l" t="t" r="r" b="b"/>
              <a:pathLst>
                <a:path w="1154" h="1161" extrusionOk="0">
                  <a:moveTo>
                    <a:pt x="121" y="1"/>
                  </a:moveTo>
                  <a:cubicBezTo>
                    <a:pt x="102" y="1"/>
                    <a:pt x="87" y="6"/>
                    <a:pt x="76" y="16"/>
                  </a:cubicBezTo>
                  <a:cubicBezTo>
                    <a:pt x="1" y="67"/>
                    <a:pt x="176" y="392"/>
                    <a:pt x="452" y="693"/>
                  </a:cubicBezTo>
                  <a:cubicBezTo>
                    <a:pt x="688" y="973"/>
                    <a:pt x="925" y="1160"/>
                    <a:pt x="1035" y="1160"/>
                  </a:cubicBezTo>
                  <a:cubicBezTo>
                    <a:pt x="1053" y="1160"/>
                    <a:pt x="1068" y="1155"/>
                    <a:pt x="1078" y="1144"/>
                  </a:cubicBezTo>
                  <a:cubicBezTo>
                    <a:pt x="1154" y="1069"/>
                    <a:pt x="1003" y="768"/>
                    <a:pt x="728" y="442"/>
                  </a:cubicBezTo>
                  <a:cubicBezTo>
                    <a:pt x="491" y="185"/>
                    <a:pt x="23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14"/>
            <p:cNvSpPr/>
            <p:nvPr/>
          </p:nvSpPr>
          <p:spPr>
            <a:xfrm rot="10800000" flipH="1">
              <a:off x="9139062" y="176018"/>
              <a:ext cx="74358" cy="18967"/>
            </a:xfrm>
            <a:custGeom>
              <a:avLst/>
              <a:gdLst/>
              <a:ahLst/>
              <a:cxnLst/>
              <a:rect l="l" t="t" r="r" b="b"/>
              <a:pathLst>
                <a:path w="1380" h="352" extrusionOk="0">
                  <a:moveTo>
                    <a:pt x="677" y="1"/>
                  </a:moveTo>
                  <a:cubicBezTo>
                    <a:pt x="327" y="1"/>
                    <a:pt x="1" y="51"/>
                    <a:pt x="1" y="151"/>
                  </a:cubicBezTo>
                  <a:cubicBezTo>
                    <a:pt x="1" y="251"/>
                    <a:pt x="301" y="352"/>
                    <a:pt x="677" y="352"/>
                  </a:cubicBezTo>
                  <a:cubicBezTo>
                    <a:pt x="1078" y="352"/>
                    <a:pt x="1379" y="251"/>
                    <a:pt x="1379" y="151"/>
                  </a:cubicBezTo>
                  <a:cubicBezTo>
                    <a:pt x="1379" y="51"/>
                    <a:pt x="1053" y="1"/>
                    <a:pt x="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14"/>
            <p:cNvSpPr/>
            <p:nvPr/>
          </p:nvSpPr>
          <p:spPr>
            <a:xfrm rot="10800000" flipH="1">
              <a:off x="9068853" y="-9392"/>
              <a:ext cx="39226" cy="61318"/>
            </a:xfrm>
            <a:custGeom>
              <a:avLst/>
              <a:gdLst/>
              <a:ahLst/>
              <a:cxnLst/>
              <a:rect l="l" t="t" r="r" b="b"/>
              <a:pathLst>
                <a:path w="728" h="1138" extrusionOk="0">
                  <a:moveTo>
                    <a:pt x="119" y="0"/>
                  </a:moveTo>
                  <a:cubicBezTo>
                    <a:pt x="112" y="0"/>
                    <a:pt x="106" y="1"/>
                    <a:pt x="101" y="2"/>
                  </a:cubicBezTo>
                  <a:cubicBezTo>
                    <a:pt x="0" y="53"/>
                    <a:pt x="51" y="353"/>
                    <a:pt x="201" y="654"/>
                  </a:cubicBezTo>
                  <a:cubicBezTo>
                    <a:pt x="314" y="927"/>
                    <a:pt x="490" y="1137"/>
                    <a:pt x="596" y="1137"/>
                  </a:cubicBezTo>
                  <a:cubicBezTo>
                    <a:pt x="607" y="1137"/>
                    <a:pt x="618" y="1135"/>
                    <a:pt x="627" y="1130"/>
                  </a:cubicBezTo>
                  <a:cubicBezTo>
                    <a:pt x="727" y="1105"/>
                    <a:pt x="677" y="804"/>
                    <a:pt x="527" y="504"/>
                  </a:cubicBezTo>
                  <a:cubicBezTo>
                    <a:pt x="408" y="196"/>
                    <a:pt x="223" y="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14"/>
            <p:cNvSpPr/>
            <p:nvPr/>
          </p:nvSpPr>
          <p:spPr>
            <a:xfrm rot="10800000" flipH="1">
              <a:off x="9056676" y="19758"/>
              <a:ext cx="78399" cy="52859"/>
            </a:xfrm>
            <a:custGeom>
              <a:avLst/>
              <a:gdLst/>
              <a:ahLst/>
              <a:cxnLst/>
              <a:rect l="l" t="t" r="r" b="b"/>
              <a:pathLst>
                <a:path w="1455" h="981" extrusionOk="0">
                  <a:moveTo>
                    <a:pt x="132" y="1"/>
                  </a:moveTo>
                  <a:cubicBezTo>
                    <a:pt x="91" y="1"/>
                    <a:pt x="63" y="12"/>
                    <a:pt x="51" y="36"/>
                  </a:cubicBezTo>
                  <a:cubicBezTo>
                    <a:pt x="1" y="136"/>
                    <a:pt x="277" y="361"/>
                    <a:pt x="627" y="612"/>
                  </a:cubicBezTo>
                  <a:cubicBezTo>
                    <a:pt x="923" y="823"/>
                    <a:pt x="1200" y="980"/>
                    <a:pt x="1325" y="980"/>
                  </a:cubicBezTo>
                  <a:cubicBezTo>
                    <a:pt x="1349" y="980"/>
                    <a:pt x="1367" y="975"/>
                    <a:pt x="1379" y="963"/>
                  </a:cubicBezTo>
                  <a:cubicBezTo>
                    <a:pt x="1455" y="888"/>
                    <a:pt x="1204" y="587"/>
                    <a:pt x="828" y="311"/>
                  </a:cubicBezTo>
                  <a:cubicBezTo>
                    <a:pt x="540" y="119"/>
                    <a:pt x="267" y="1"/>
                    <a:pt x="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17244151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2">
    <p:spTree>
      <p:nvGrpSpPr>
        <p:cNvPr id="1" name="Shape 1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4" name="Google Shape;1404;p15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405" name="Google Shape;1405;p15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15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15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15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15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15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15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15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15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15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15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15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15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15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15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15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15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15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15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15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15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15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15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15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15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15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15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15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15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15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15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15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15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15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15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15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15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15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15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15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15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15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15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15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15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15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15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15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15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15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15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15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15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15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15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15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15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15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15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15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15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8" name="Google Shape;1468;p15"/>
          <p:cNvGrpSpPr/>
          <p:nvPr/>
        </p:nvGrpSpPr>
        <p:grpSpPr>
          <a:xfrm>
            <a:off x="8028966" y="-300043"/>
            <a:ext cx="1510076" cy="1521869"/>
            <a:chOff x="8028966" y="-300043"/>
            <a:chExt cx="1510076" cy="1521869"/>
          </a:xfrm>
        </p:grpSpPr>
        <p:grpSp>
          <p:nvGrpSpPr>
            <p:cNvPr id="1469" name="Google Shape;1469;p15"/>
            <p:cNvGrpSpPr/>
            <p:nvPr/>
          </p:nvGrpSpPr>
          <p:grpSpPr>
            <a:xfrm rot="-9059125">
              <a:off x="8765987" y="267851"/>
              <a:ext cx="601717" cy="862157"/>
              <a:chOff x="2411925" y="2010000"/>
              <a:chExt cx="327850" cy="469775"/>
            </a:xfrm>
          </p:grpSpPr>
          <p:sp>
            <p:nvSpPr>
              <p:cNvPr id="1470" name="Google Shape;1470;p15"/>
              <p:cNvSpPr/>
              <p:nvPr/>
            </p:nvSpPr>
            <p:spPr>
              <a:xfrm>
                <a:off x="2507525" y="2080700"/>
                <a:ext cx="196325" cy="399075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15963" extrusionOk="0">
                    <a:moveTo>
                      <a:pt x="3148" y="0"/>
                    </a:moveTo>
                    <a:cubicBezTo>
                      <a:pt x="3051" y="0"/>
                      <a:pt x="2945" y="102"/>
                      <a:pt x="2990" y="224"/>
                    </a:cubicBezTo>
                    <a:cubicBezTo>
                      <a:pt x="3744" y="2324"/>
                      <a:pt x="4154" y="4583"/>
                      <a:pt x="4314" y="6889"/>
                    </a:cubicBezTo>
                    <a:cubicBezTo>
                      <a:pt x="3150" y="5770"/>
                      <a:pt x="1644" y="5040"/>
                      <a:pt x="46" y="4834"/>
                    </a:cubicBezTo>
                    <a:lnTo>
                      <a:pt x="0" y="5108"/>
                    </a:lnTo>
                    <a:cubicBezTo>
                      <a:pt x="1644" y="5337"/>
                      <a:pt x="3196" y="6113"/>
                      <a:pt x="4337" y="7299"/>
                    </a:cubicBezTo>
                    <a:lnTo>
                      <a:pt x="4360" y="7299"/>
                    </a:lnTo>
                    <a:cubicBezTo>
                      <a:pt x="4428" y="8555"/>
                      <a:pt x="4428" y="9833"/>
                      <a:pt x="4383" y="11088"/>
                    </a:cubicBezTo>
                    <a:cubicBezTo>
                      <a:pt x="4063" y="10837"/>
                      <a:pt x="3698" y="10632"/>
                      <a:pt x="3378" y="10472"/>
                    </a:cubicBezTo>
                    <a:cubicBezTo>
                      <a:pt x="2328" y="9970"/>
                      <a:pt x="1210" y="9605"/>
                      <a:pt x="69" y="9399"/>
                    </a:cubicBezTo>
                    <a:lnTo>
                      <a:pt x="23" y="9696"/>
                    </a:lnTo>
                    <a:cubicBezTo>
                      <a:pt x="1142" y="9879"/>
                      <a:pt x="2214" y="10244"/>
                      <a:pt x="3241" y="10746"/>
                    </a:cubicBezTo>
                    <a:cubicBezTo>
                      <a:pt x="3629" y="10929"/>
                      <a:pt x="4040" y="11157"/>
                      <a:pt x="4360" y="11477"/>
                    </a:cubicBezTo>
                    <a:cubicBezTo>
                      <a:pt x="4291" y="12937"/>
                      <a:pt x="4154" y="14398"/>
                      <a:pt x="3972" y="15813"/>
                    </a:cubicBezTo>
                    <a:cubicBezTo>
                      <a:pt x="3960" y="15910"/>
                      <a:pt x="4038" y="15962"/>
                      <a:pt x="4117" y="15962"/>
                    </a:cubicBezTo>
                    <a:cubicBezTo>
                      <a:pt x="4187" y="15962"/>
                      <a:pt x="4258" y="15922"/>
                      <a:pt x="4269" y="15836"/>
                    </a:cubicBezTo>
                    <a:cubicBezTo>
                      <a:pt x="4451" y="14489"/>
                      <a:pt x="4565" y="13120"/>
                      <a:pt x="4634" y="11728"/>
                    </a:cubicBezTo>
                    <a:cubicBezTo>
                      <a:pt x="6003" y="10312"/>
                      <a:pt x="7099" y="8646"/>
                      <a:pt x="7852" y="6843"/>
                    </a:cubicBezTo>
                    <a:lnTo>
                      <a:pt x="7578" y="6729"/>
                    </a:lnTo>
                    <a:cubicBezTo>
                      <a:pt x="6871" y="8395"/>
                      <a:pt x="5889" y="9924"/>
                      <a:pt x="4657" y="11248"/>
                    </a:cubicBezTo>
                    <a:cubicBezTo>
                      <a:pt x="4725" y="10016"/>
                      <a:pt x="4725" y="8760"/>
                      <a:pt x="4657" y="7528"/>
                    </a:cubicBezTo>
                    <a:cubicBezTo>
                      <a:pt x="5821" y="5907"/>
                      <a:pt x="6688" y="4035"/>
                      <a:pt x="7145" y="2073"/>
                    </a:cubicBezTo>
                    <a:lnTo>
                      <a:pt x="6848" y="2004"/>
                    </a:lnTo>
                    <a:cubicBezTo>
                      <a:pt x="6414" y="3876"/>
                      <a:pt x="5707" y="5473"/>
                      <a:pt x="4634" y="7003"/>
                    </a:cubicBezTo>
                    <a:cubicBezTo>
                      <a:pt x="4474" y="4629"/>
                      <a:pt x="4040" y="2278"/>
                      <a:pt x="3264" y="87"/>
                    </a:cubicBezTo>
                    <a:cubicBezTo>
                      <a:pt x="3241" y="26"/>
                      <a:pt x="3196" y="0"/>
                      <a:pt x="314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15"/>
              <p:cNvSpPr/>
              <p:nvPr/>
            </p:nvSpPr>
            <p:spPr>
              <a:xfrm>
                <a:off x="2497250" y="2010000"/>
                <a:ext cx="130125" cy="13280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312" extrusionOk="0">
                    <a:moveTo>
                      <a:pt x="1968" y="0"/>
                    </a:moveTo>
                    <a:cubicBezTo>
                      <a:pt x="1358" y="0"/>
                      <a:pt x="856" y="336"/>
                      <a:pt x="571" y="883"/>
                    </a:cubicBezTo>
                    <a:cubicBezTo>
                      <a:pt x="0" y="1933"/>
                      <a:pt x="1667" y="4878"/>
                      <a:pt x="4223" y="5311"/>
                    </a:cubicBezTo>
                    <a:cubicBezTo>
                      <a:pt x="4223" y="5311"/>
                      <a:pt x="5205" y="2367"/>
                      <a:pt x="3835" y="952"/>
                    </a:cubicBezTo>
                    <a:cubicBezTo>
                      <a:pt x="3179" y="285"/>
                      <a:pt x="2528" y="0"/>
                      <a:pt x="196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15"/>
              <p:cNvSpPr/>
              <p:nvPr/>
            </p:nvSpPr>
            <p:spPr>
              <a:xfrm>
                <a:off x="2411925" y="2141200"/>
                <a:ext cx="150975" cy="80675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3227" extrusionOk="0">
                    <a:moveTo>
                      <a:pt x="2557" y="1"/>
                    </a:moveTo>
                    <a:cubicBezTo>
                      <a:pt x="2083" y="1"/>
                      <a:pt x="1623" y="261"/>
                      <a:pt x="1222" y="931"/>
                    </a:cubicBezTo>
                    <a:cubicBezTo>
                      <a:pt x="0" y="2956"/>
                      <a:pt x="3160" y="3226"/>
                      <a:pt x="4933" y="3226"/>
                    </a:cubicBezTo>
                    <a:cubicBezTo>
                      <a:pt x="5577" y="3226"/>
                      <a:pt x="6038" y="3190"/>
                      <a:pt x="6038" y="3190"/>
                    </a:cubicBezTo>
                    <a:cubicBezTo>
                      <a:pt x="6038" y="3190"/>
                      <a:pt x="4216" y="1"/>
                      <a:pt x="2557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15"/>
              <p:cNvSpPr/>
              <p:nvPr/>
            </p:nvSpPr>
            <p:spPr>
              <a:xfrm>
                <a:off x="2626775" y="2068325"/>
                <a:ext cx="9590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4645" extrusionOk="0">
                    <a:moveTo>
                      <a:pt x="1949" y="1"/>
                    </a:moveTo>
                    <a:cubicBezTo>
                      <a:pt x="1500" y="1"/>
                      <a:pt x="1062" y="221"/>
                      <a:pt x="777" y="696"/>
                    </a:cubicBezTo>
                    <a:cubicBezTo>
                      <a:pt x="1" y="1974"/>
                      <a:pt x="1507" y="4645"/>
                      <a:pt x="1507" y="4645"/>
                    </a:cubicBezTo>
                    <a:cubicBezTo>
                      <a:pt x="1507" y="4645"/>
                      <a:pt x="3835" y="3275"/>
                      <a:pt x="3607" y="1632"/>
                    </a:cubicBezTo>
                    <a:cubicBezTo>
                      <a:pt x="3451" y="596"/>
                      <a:pt x="2686" y="1"/>
                      <a:pt x="1949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15"/>
              <p:cNvSpPr/>
              <p:nvPr/>
            </p:nvSpPr>
            <p:spPr>
              <a:xfrm>
                <a:off x="2443600" y="2268600"/>
                <a:ext cx="116450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3178" extrusionOk="0">
                    <a:moveTo>
                      <a:pt x="2109" y="0"/>
                    </a:moveTo>
                    <a:cubicBezTo>
                      <a:pt x="1986" y="0"/>
                      <a:pt x="1861" y="11"/>
                      <a:pt x="1736" y="35"/>
                    </a:cubicBezTo>
                    <a:cubicBezTo>
                      <a:pt x="1028" y="172"/>
                      <a:pt x="161" y="811"/>
                      <a:pt x="92" y="1564"/>
                    </a:cubicBezTo>
                    <a:cubicBezTo>
                      <a:pt x="1" y="2500"/>
                      <a:pt x="1074" y="2933"/>
                      <a:pt x="1827" y="3116"/>
                    </a:cubicBezTo>
                    <a:cubicBezTo>
                      <a:pt x="2034" y="3157"/>
                      <a:pt x="2243" y="3178"/>
                      <a:pt x="2451" y="3178"/>
                    </a:cubicBezTo>
                    <a:cubicBezTo>
                      <a:pt x="3164" y="3178"/>
                      <a:pt x="3869" y="2941"/>
                      <a:pt x="4452" y="2500"/>
                    </a:cubicBezTo>
                    <a:cubicBezTo>
                      <a:pt x="4657" y="2363"/>
                      <a:pt x="3995" y="1130"/>
                      <a:pt x="3904" y="993"/>
                    </a:cubicBezTo>
                    <a:cubicBezTo>
                      <a:pt x="3494" y="388"/>
                      <a:pt x="2834" y="0"/>
                      <a:pt x="2109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15"/>
              <p:cNvSpPr/>
              <p:nvPr/>
            </p:nvSpPr>
            <p:spPr>
              <a:xfrm>
                <a:off x="2647325" y="2213125"/>
                <a:ext cx="924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3555" extrusionOk="0">
                    <a:moveTo>
                      <a:pt x="1957" y="0"/>
                    </a:moveTo>
                    <a:cubicBezTo>
                      <a:pt x="1673" y="0"/>
                      <a:pt x="1381" y="95"/>
                      <a:pt x="1119" y="313"/>
                    </a:cubicBezTo>
                    <a:cubicBezTo>
                      <a:pt x="0" y="1249"/>
                      <a:pt x="959" y="3555"/>
                      <a:pt x="959" y="3555"/>
                    </a:cubicBezTo>
                    <a:cubicBezTo>
                      <a:pt x="959" y="3555"/>
                      <a:pt x="2854" y="3144"/>
                      <a:pt x="3333" y="1888"/>
                    </a:cubicBezTo>
                    <a:cubicBezTo>
                      <a:pt x="3697" y="951"/>
                      <a:pt x="2861" y="0"/>
                      <a:pt x="1957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15"/>
              <p:cNvSpPr/>
              <p:nvPr/>
            </p:nvSpPr>
            <p:spPr>
              <a:xfrm>
                <a:off x="2442475" y="2155325"/>
                <a:ext cx="99875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512" extrusionOk="0">
                    <a:moveTo>
                      <a:pt x="1963" y="1"/>
                    </a:moveTo>
                    <a:cubicBezTo>
                      <a:pt x="1803" y="274"/>
                      <a:pt x="1826" y="617"/>
                      <a:pt x="1872" y="891"/>
                    </a:cubicBezTo>
                    <a:cubicBezTo>
                      <a:pt x="1940" y="1165"/>
                      <a:pt x="2032" y="1416"/>
                      <a:pt x="2146" y="1644"/>
                    </a:cubicBezTo>
                    <a:cubicBezTo>
                      <a:pt x="2077" y="1621"/>
                      <a:pt x="1986" y="1575"/>
                      <a:pt x="1895" y="1530"/>
                    </a:cubicBezTo>
                    <a:cubicBezTo>
                      <a:pt x="1233" y="1210"/>
                      <a:pt x="594" y="799"/>
                      <a:pt x="0" y="366"/>
                    </a:cubicBezTo>
                    <a:lnTo>
                      <a:pt x="0" y="366"/>
                    </a:lnTo>
                    <a:cubicBezTo>
                      <a:pt x="274" y="617"/>
                      <a:pt x="571" y="845"/>
                      <a:pt x="868" y="1050"/>
                    </a:cubicBezTo>
                    <a:cubicBezTo>
                      <a:pt x="1187" y="1279"/>
                      <a:pt x="1529" y="1461"/>
                      <a:pt x="1849" y="1621"/>
                    </a:cubicBezTo>
                    <a:cubicBezTo>
                      <a:pt x="2191" y="1781"/>
                      <a:pt x="2534" y="1918"/>
                      <a:pt x="2899" y="2032"/>
                    </a:cubicBezTo>
                    <a:lnTo>
                      <a:pt x="2328" y="2511"/>
                    </a:lnTo>
                    <a:lnTo>
                      <a:pt x="2328" y="2511"/>
                    </a:lnTo>
                    <a:lnTo>
                      <a:pt x="2990" y="2055"/>
                    </a:lnTo>
                    <a:cubicBezTo>
                      <a:pt x="3333" y="2146"/>
                      <a:pt x="3652" y="2215"/>
                      <a:pt x="3995" y="2260"/>
                    </a:cubicBezTo>
                    <a:cubicBezTo>
                      <a:pt x="3629" y="2192"/>
                      <a:pt x="3287" y="2078"/>
                      <a:pt x="2922" y="1963"/>
                    </a:cubicBezTo>
                    <a:cubicBezTo>
                      <a:pt x="2716" y="1872"/>
                      <a:pt x="2488" y="1804"/>
                      <a:pt x="2283" y="1712"/>
                    </a:cubicBezTo>
                    <a:cubicBezTo>
                      <a:pt x="2146" y="1461"/>
                      <a:pt x="2009" y="1187"/>
                      <a:pt x="1940" y="891"/>
                    </a:cubicBezTo>
                    <a:cubicBezTo>
                      <a:pt x="1849" y="594"/>
                      <a:pt x="1826" y="297"/>
                      <a:pt x="19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15"/>
              <p:cNvSpPr/>
              <p:nvPr/>
            </p:nvSpPr>
            <p:spPr>
              <a:xfrm>
                <a:off x="2517225" y="2019525"/>
                <a:ext cx="85600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4634" extrusionOk="0">
                    <a:moveTo>
                      <a:pt x="160" y="0"/>
                    </a:moveTo>
                    <a:cubicBezTo>
                      <a:pt x="548" y="251"/>
                      <a:pt x="936" y="548"/>
                      <a:pt x="1278" y="890"/>
                    </a:cubicBezTo>
                    <a:cubicBezTo>
                      <a:pt x="1507" y="1119"/>
                      <a:pt x="1735" y="1392"/>
                      <a:pt x="1918" y="1666"/>
                    </a:cubicBezTo>
                    <a:cubicBezTo>
                      <a:pt x="1769" y="1644"/>
                      <a:pt x="1615" y="1632"/>
                      <a:pt x="1461" y="1632"/>
                    </a:cubicBezTo>
                    <a:cubicBezTo>
                      <a:pt x="1307" y="1632"/>
                      <a:pt x="1153" y="1644"/>
                      <a:pt x="1005" y="1666"/>
                    </a:cubicBezTo>
                    <a:cubicBezTo>
                      <a:pt x="662" y="1712"/>
                      <a:pt x="320" y="1780"/>
                      <a:pt x="0" y="1917"/>
                    </a:cubicBezTo>
                    <a:cubicBezTo>
                      <a:pt x="320" y="1803"/>
                      <a:pt x="662" y="1735"/>
                      <a:pt x="1005" y="1712"/>
                    </a:cubicBezTo>
                    <a:cubicBezTo>
                      <a:pt x="1130" y="1704"/>
                      <a:pt x="1252" y="1698"/>
                      <a:pt x="1372" y="1698"/>
                    </a:cubicBezTo>
                    <a:cubicBezTo>
                      <a:pt x="1581" y="1698"/>
                      <a:pt x="1783" y="1714"/>
                      <a:pt x="1986" y="1758"/>
                    </a:cubicBezTo>
                    <a:cubicBezTo>
                      <a:pt x="2055" y="1849"/>
                      <a:pt x="2100" y="1917"/>
                      <a:pt x="2169" y="2009"/>
                    </a:cubicBezTo>
                    <a:cubicBezTo>
                      <a:pt x="2420" y="2420"/>
                      <a:pt x="2648" y="2853"/>
                      <a:pt x="2831" y="3287"/>
                    </a:cubicBezTo>
                    <a:cubicBezTo>
                      <a:pt x="3013" y="3721"/>
                      <a:pt x="3196" y="4177"/>
                      <a:pt x="3310" y="4634"/>
                    </a:cubicBezTo>
                    <a:cubicBezTo>
                      <a:pt x="3219" y="4086"/>
                      <a:pt x="2808" y="3036"/>
                      <a:pt x="2808" y="3036"/>
                    </a:cubicBezTo>
                    <a:cubicBezTo>
                      <a:pt x="2808" y="2945"/>
                      <a:pt x="2853" y="2785"/>
                      <a:pt x="2899" y="2671"/>
                    </a:cubicBezTo>
                    <a:cubicBezTo>
                      <a:pt x="2945" y="2557"/>
                      <a:pt x="2990" y="2420"/>
                      <a:pt x="3059" y="2305"/>
                    </a:cubicBezTo>
                    <a:cubicBezTo>
                      <a:pt x="3173" y="2077"/>
                      <a:pt x="3287" y="1826"/>
                      <a:pt x="3424" y="1598"/>
                    </a:cubicBezTo>
                    <a:lnTo>
                      <a:pt x="3424" y="1598"/>
                    </a:lnTo>
                    <a:cubicBezTo>
                      <a:pt x="3287" y="1826"/>
                      <a:pt x="3127" y="2054"/>
                      <a:pt x="3013" y="2283"/>
                    </a:cubicBezTo>
                    <a:cubicBezTo>
                      <a:pt x="2945" y="2397"/>
                      <a:pt x="2876" y="2534"/>
                      <a:pt x="2831" y="2648"/>
                    </a:cubicBezTo>
                    <a:cubicBezTo>
                      <a:pt x="2785" y="2739"/>
                      <a:pt x="2762" y="2808"/>
                      <a:pt x="2739" y="2899"/>
                    </a:cubicBezTo>
                    <a:cubicBezTo>
                      <a:pt x="2602" y="2579"/>
                      <a:pt x="2443" y="2260"/>
                      <a:pt x="2237" y="1963"/>
                    </a:cubicBezTo>
                    <a:cubicBezTo>
                      <a:pt x="2192" y="1872"/>
                      <a:pt x="2100" y="1780"/>
                      <a:pt x="2032" y="1689"/>
                    </a:cubicBezTo>
                    <a:lnTo>
                      <a:pt x="2055" y="1666"/>
                    </a:lnTo>
                    <a:lnTo>
                      <a:pt x="2032" y="1666"/>
                    </a:lnTo>
                    <a:cubicBezTo>
                      <a:pt x="1826" y="1370"/>
                      <a:pt x="1598" y="1096"/>
                      <a:pt x="1324" y="822"/>
                    </a:cubicBezTo>
                    <a:cubicBezTo>
                      <a:pt x="982" y="502"/>
                      <a:pt x="571" y="228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15"/>
              <p:cNvSpPr/>
              <p:nvPr/>
            </p:nvSpPr>
            <p:spPr>
              <a:xfrm>
                <a:off x="2646750" y="2068025"/>
                <a:ext cx="65650" cy="105575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223" extrusionOk="0">
                    <a:moveTo>
                      <a:pt x="1165" y="0"/>
                    </a:moveTo>
                    <a:lnTo>
                      <a:pt x="1165" y="0"/>
                    </a:lnTo>
                    <a:cubicBezTo>
                      <a:pt x="1279" y="365"/>
                      <a:pt x="1347" y="708"/>
                      <a:pt x="1416" y="1073"/>
                    </a:cubicBezTo>
                    <a:cubicBezTo>
                      <a:pt x="1461" y="1370"/>
                      <a:pt x="1484" y="1667"/>
                      <a:pt x="1484" y="1963"/>
                    </a:cubicBezTo>
                    <a:cubicBezTo>
                      <a:pt x="1279" y="1781"/>
                      <a:pt x="1073" y="1621"/>
                      <a:pt x="845" y="1484"/>
                    </a:cubicBezTo>
                    <a:cubicBezTo>
                      <a:pt x="594" y="1324"/>
                      <a:pt x="297" y="1187"/>
                      <a:pt x="1" y="1164"/>
                    </a:cubicBezTo>
                    <a:lnTo>
                      <a:pt x="1" y="1164"/>
                    </a:lnTo>
                    <a:cubicBezTo>
                      <a:pt x="297" y="1210"/>
                      <a:pt x="571" y="1347"/>
                      <a:pt x="822" y="1530"/>
                    </a:cubicBezTo>
                    <a:cubicBezTo>
                      <a:pt x="1051" y="1689"/>
                      <a:pt x="1279" y="1895"/>
                      <a:pt x="1484" y="2100"/>
                    </a:cubicBezTo>
                    <a:cubicBezTo>
                      <a:pt x="1484" y="2123"/>
                      <a:pt x="1484" y="2123"/>
                      <a:pt x="1484" y="2146"/>
                    </a:cubicBezTo>
                    <a:cubicBezTo>
                      <a:pt x="1484" y="2488"/>
                      <a:pt x="1439" y="2853"/>
                      <a:pt x="1347" y="3196"/>
                    </a:cubicBezTo>
                    <a:cubicBezTo>
                      <a:pt x="1279" y="3561"/>
                      <a:pt x="1165" y="3903"/>
                      <a:pt x="982" y="4223"/>
                    </a:cubicBezTo>
                    <a:cubicBezTo>
                      <a:pt x="1233" y="3858"/>
                      <a:pt x="1370" y="3447"/>
                      <a:pt x="1461" y="3036"/>
                    </a:cubicBezTo>
                    <a:lnTo>
                      <a:pt x="2626" y="2557"/>
                    </a:lnTo>
                    <a:lnTo>
                      <a:pt x="1484" y="2922"/>
                    </a:lnTo>
                    <a:cubicBezTo>
                      <a:pt x="1553" y="2671"/>
                      <a:pt x="1576" y="2397"/>
                      <a:pt x="1576" y="2146"/>
                    </a:cubicBezTo>
                    <a:cubicBezTo>
                      <a:pt x="1576" y="1781"/>
                      <a:pt x="1553" y="1415"/>
                      <a:pt x="1484" y="1050"/>
                    </a:cubicBezTo>
                    <a:cubicBezTo>
                      <a:pt x="1461" y="868"/>
                      <a:pt x="1393" y="708"/>
                      <a:pt x="1347" y="525"/>
                    </a:cubicBezTo>
                    <a:cubicBezTo>
                      <a:pt x="1302" y="343"/>
                      <a:pt x="1233" y="183"/>
                      <a:pt x="11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15"/>
              <p:cNvSpPr/>
              <p:nvPr/>
            </p:nvSpPr>
            <p:spPr>
              <a:xfrm>
                <a:off x="2449325" y="2277450"/>
                <a:ext cx="97600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2694" extrusionOk="0">
                    <a:moveTo>
                      <a:pt x="1096" y="0"/>
                    </a:moveTo>
                    <a:cubicBezTo>
                      <a:pt x="1073" y="251"/>
                      <a:pt x="1119" y="525"/>
                      <a:pt x="1164" y="799"/>
                    </a:cubicBezTo>
                    <a:cubicBezTo>
                      <a:pt x="1210" y="1027"/>
                      <a:pt x="1278" y="1256"/>
                      <a:pt x="1324" y="1484"/>
                    </a:cubicBezTo>
                    <a:cubicBezTo>
                      <a:pt x="1187" y="1415"/>
                      <a:pt x="1027" y="1347"/>
                      <a:pt x="867" y="1278"/>
                    </a:cubicBezTo>
                    <a:cubicBezTo>
                      <a:pt x="548" y="1141"/>
                      <a:pt x="274" y="936"/>
                      <a:pt x="0" y="731"/>
                    </a:cubicBezTo>
                    <a:lnTo>
                      <a:pt x="0" y="731"/>
                    </a:lnTo>
                    <a:cubicBezTo>
                      <a:pt x="251" y="959"/>
                      <a:pt x="525" y="1187"/>
                      <a:pt x="845" y="1347"/>
                    </a:cubicBezTo>
                    <a:cubicBezTo>
                      <a:pt x="1141" y="1507"/>
                      <a:pt x="1484" y="1644"/>
                      <a:pt x="1826" y="1735"/>
                    </a:cubicBezTo>
                    <a:cubicBezTo>
                      <a:pt x="2077" y="1803"/>
                      <a:pt x="2328" y="1849"/>
                      <a:pt x="2579" y="1872"/>
                    </a:cubicBezTo>
                    <a:lnTo>
                      <a:pt x="1849" y="2694"/>
                    </a:lnTo>
                    <a:lnTo>
                      <a:pt x="2693" y="1895"/>
                    </a:lnTo>
                    <a:cubicBezTo>
                      <a:pt x="2899" y="1917"/>
                      <a:pt x="3099" y="1929"/>
                      <a:pt x="3298" y="1929"/>
                    </a:cubicBezTo>
                    <a:cubicBezTo>
                      <a:pt x="3498" y="1929"/>
                      <a:pt x="3698" y="1917"/>
                      <a:pt x="3903" y="1895"/>
                    </a:cubicBezTo>
                    <a:cubicBezTo>
                      <a:pt x="3561" y="1895"/>
                      <a:pt x="3218" y="1872"/>
                      <a:pt x="2853" y="1826"/>
                    </a:cubicBezTo>
                    <a:cubicBezTo>
                      <a:pt x="2511" y="1780"/>
                      <a:pt x="2168" y="1735"/>
                      <a:pt x="1849" y="1644"/>
                    </a:cubicBezTo>
                    <a:cubicBezTo>
                      <a:pt x="1712" y="1598"/>
                      <a:pt x="1575" y="1552"/>
                      <a:pt x="1438" y="1507"/>
                    </a:cubicBezTo>
                    <a:cubicBezTo>
                      <a:pt x="1347" y="1278"/>
                      <a:pt x="1278" y="1027"/>
                      <a:pt x="1210" y="776"/>
                    </a:cubicBezTo>
                    <a:cubicBezTo>
                      <a:pt x="1141" y="525"/>
                      <a:pt x="1096" y="251"/>
                      <a:pt x="10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15"/>
              <p:cNvSpPr/>
              <p:nvPr/>
            </p:nvSpPr>
            <p:spPr>
              <a:xfrm>
                <a:off x="2677000" y="2215250"/>
                <a:ext cx="50225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3173" extrusionOk="0">
                    <a:moveTo>
                      <a:pt x="1210" y="0"/>
                    </a:moveTo>
                    <a:cubicBezTo>
                      <a:pt x="1233" y="297"/>
                      <a:pt x="1210" y="571"/>
                      <a:pt x="1142" y="868"/>
                    </a:cubicBezTo>
                    <a:cubicBezTo>
                      <a:pt x="1119" y="1027"/>
                      <a:pt x="1096" y="1187"/>
                      <a:pt x="1050" y="1324"/>
                    </a:cubicBezTo>
                    <a:cubicBezTo>
                      <a:pt x="936" y="1141"/>
                      <a:pt x="799" y="936"/>
                      <a:pt x="662" y="776"/>
                    </a:cubicBezTo>
                    <a:cubicBezTo>
                      <a:pt x="480" y="571"/>
                      <a:pt x="297" y="365"/>
                      <a:pt x="46" y="274"/>
                    </a:cubicBezTo>
                    <a:lnTo>
                      <a:pt x="46" y="274"/>
                    </a:lnTo>
                    <a:cubicBezTo>
                      <a:pt x="274" y="388"/>
                      <a:pt x="457" y="594"/>
                      <a:pt x="617" y="799"/>
                    </a:cubicBezTo>
                    <a:cubicBezTo>
                      <a:pt x="776" y="1004"/>
                      <a:pt x="891" y="1233"/>
                      <a:pt x="1005" y="1461"/>
                    </a:cubicBezTo>
                    <a:cubicBezTo>
                      <a:pt x="982" y="1529"/>
                      <a:pt x="959" y="1621"/>
                      <a:pt x="913" y="1712"/>
                    </a:cubicBezTo>
                    <a:cubicBezTo>
                      <a:pt x="731" y="2237"/>
                      <a:pt x="388" y="2739"/>
                      <a:pt x="0" y="3173"/>
                    </a:cubicBezTo>
                    <a:cubicBezTo>
                      <a:pt x="229" y="2967"/>
                      <a:pt x="434" y="2762"/>
                      <a:pt x="594" y="2511"/>
                    </a:cubicBezTo>
                    <a:cubicBezTo>
                      <a:pt x="685" y="2397"/>
                      <a:pt x="754" y="2283"/>
                      <a:pt x="822" y="2146"/>
                    </a:cubicBezTo>
                    <a:cubicBezTo>
                      <a:pt x="1256" y="2100"/>
                      <a:pt x="1667" y="1986"/>
                      <a:pt x="2009" y="1758"/>
                    </a:cubicBezTo>
                    <a:lnTo>
                      <a:pt x="2009" y="1758"/>
                    </a:lnTo>
                    <a:cubicBezTo>
                      <a:pt x="1667" y="1940"/>
                      <a:pt x="1256" y="2032"/>
                      <a:pt x="868" y="2054"/>
                    </a:cubicBezTo>
                    <a:cubicBezTo>
                      <a:pt x="913" y="1940"/>
                      <a:pt x="982" y="1849"/>
                      <a:pt x="1027" y="1735"/>
                    </a:cubicBezTo>
                    <a:cubicBezTo>
                      <a:pt x="1050" y="1644"/>
                      <a:pt x="1073" y="1529"/>
                      <a:pt x="1119" y="1438"/>
                    </a:cubicBezTo>
                    <a:cubicBezTo>
                      <a:pt x="1233" y="959"/>
                      <a:pt x="1301" y="480"/>
                      <a:pt x="12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81" name="Google Shape;1481;p15"/>
            <p:cNvGrpSpPr/>
            <p:nvPr/>
          </p:nvGrpSpPr>
          <p:grpSpPr>
            <a:xfrm rot="-6300096" flipH="1">
              <a:off x="8222401" y="-328968"/>
              <a:ext cx="601754" cy="862239"/>
              <a:chOff x="2411925" y="2010000"/>
              <a:chExt cx="327850" cy="469775"/>
            </a:xfrm>
          </p:grpSpPr>
          <p:sp>
            <p:nvSpPr>
              <p:cNvPr id="1482" name="Google Shape;1482;p15"/>
              <p:cNvSpPr/>
              <p:nvPr/>
            </p:nvSpPr>
            <p:spPr>
              <a:xfrm>
                <a:off x="2507525" y="2080700"/>
                <a:ext cx="196325" cy="399075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15963" extrusionOk="0">
                    <a:moveTo>
                      <a:pt x="3148" y="0"/>
                    </a:moveTo>
                    <a:cubicBezTo>
                      <a:pt x="3051" y="0"/>
                      <a:pt x="2945" y="102"/>
                      <a:pt x="2990" y="224"/>
                    </a:cubicBezTo>
                    <a:cubicBezTo>
                      <a:pt x="3744" y="2324"/>
                      <a:pt x="4154" y="4583"/>
                      <a:pt x="4314" y="6889"/>
                    </a:cubicBezTo>
                    <a:cubicBezTo>
                      <a:pt x="3150" y="5770"/>
                      <a:pt x="1644" y="5040"/>
                      <a:pt x="46" y="4834"/>
                    </a:cubicBezTo>
                    <a:lnTo>
                      <a:pt x="0" y="5108"/>
                    </a:lnTo>
                    <a:cubicBezTo>
                      <a:pt x="1644" y="5337"/>
                      <a:pt x="3196" y="6113"/>
                      <a:pt x="4337" y="7299"/>
                    </a:cubicBezTo>
                    <a:lnTo>
                      <a:pt x="4360" y="7299"/>
                    </a:lnTo>
                    <a:cubicBezTo>
                      <a:pt x="4428" y="8555"/>
                      <a:pt x="4428" y="9833"/>
                      <a:pt x="4383" y="11088"/>
                    </a:cubicBezTo>
                    <a:cubicBezTo>
                      <a:pt x="4063" y="10837"/>
                      <a:pt x="3698" y="10632"/>
                      <a:pt x="3378" y="10472"/>
                    </a:cubicBezTo>
                    <a:cubicBezTo>
                      <a:pt x="2328" y="9970"/>
                      <a:pt x="1210" y="9605"/>
                      <a:pt x="69" y="9399"/>
                    </a:cubicBezTo>
                    <a:lnTo>
                      <a:pt x="23" y="9696"/>
                    </a:lnTo>
                    <a:cubicBezTo>
                      <a:pt x="1142" y="9879"/>
                      <a:pt x="2214" y="10244"/>
                      <a:pt x="3241" y="10746"/>
                    </a:cubicBezTo>
                    <a:cubicBezTo>
                      <a:pt x="3629" y="10929"/>
                      <a:pt x="4040" y="11157"/>
                      <a:pt x="4360" y="11477"/>
                    </a:cubicBezTo>
                    <a:cubicBezTo>
                      <a:pt x="4291" y="12937"/>
                      <a:pt x="4154" y="14398"/>
                      <a:pt x="3972" y="15813"/>
                    </a:cubicBezTo>
                    <a:cubicBezTo>
                      <a:pt x="3960" y="15910"/>
                      <a:pt x="4038" y="15962"/>
                      <a:pt x="4117" y="15962"/>
                    </a:cubicBezTo>
                    <a:cubicBezTo>
                      <a:pt x="4187" y="15962"/>
                      <a:pt x="4258" y="15922"/>
                      <a:pt x="4269" y="15836"/>
                    </a:cubicBezTo>
                    <a:cubicBezTo>
                      <a:pt x="4451" y="14489"/>
                      <a:pt x="4565" y="13120"/>
                      <a:pt x="4634" y="11728"/>
                    </a:cubicBezTo>
                    <a:cubicBezTo>
                      <a:pt x="6003" y="10312"/>
                      <a:pt x="7099" y="8646"/>
                      <a:pt x="7852" y="6843"/>
                    </a:cubicBezTo>
                    <a:lnTo>
                      <a:pt x="7578" y="6729"/>
                    </a:lnTo>
                    <a:cubicBezTo>
                      <a:pt x="6871" y="8395"/>
                      <a:pt x="5889" y="9924"/>
                      <a:pt x="4657" y="11248"/>
                    </a:cubicBezTo>
                    <a:cubicBezTo>
                      <a:pt x="4725" y="10016"/>
                      <a:pt x="4725" y="8760"/>
                      <a:pt x="4657" y="7528"/>
                    </a:cubicBezTo>
                    <a:cubicBezTo>
                      <a:pt x="5821" y="5907"/>
                      <a:pt x="6688" y="4035"/>
                      <a:pt x="7145" y="2073"/>
                    </a:cubicBezTo>
                    <a:lnTo>
                      <a:pt x="6848" y="2004"/>
                    </a:lnTo>
                    <a:cubicBezTo>
                      <a:pt x="6414" y="3876"/>
                      <a:pt x="5707" y="5473"/>
                      <a:pt x="4634" y="7003"/>
                    </a:cubicBezTo>
                    <a:cubicBezTo>
                      <a:pt x="4474" y="4629"/>
                      <a:pt x="4040" y="2278"/>
                      <a:pt x="3264" y="87"/>
                    </a:cubicBezTo>
                    <a:cubicBezTo>
                      <a:pt x="3241" y="26"/>
                      <a:pt x="3196" y="0"/>
                      <a:pt x="314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15"/>
              <p:cNvSpPr/>
              <p:nvPr/>
            </p:nvSpPr>
            <p:spPr>
              <a:xfrm>
                <a:off x="2497250" y="2010000"/>
                <a:ext cx="130125" cy="13280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312" extrusionOk="0">
                    <a:moveTo>
                      <a:pt x="1968" y="0"/>
                    </a:moveTo>
                    <a:cubicBezTo>
                      <a:pt x="1358" y="0"/>
                      <a:pt x="856" y="336"/>
                      <a:pt x="571" y="883"/>
                    </a:cubicBezTo>
                    <a:cubicBezTo>
                      <a:pt x="0" y="1933"/>
                      <a:pt x="1667" y="4878"/>
                      <a:pt x="4223" y="5311"/>
                    </a:cubicBezTo>
                    <a:cubicBezTo>
                      <a:pt x="4223" y="5311"/>
                      <a:pt x="5205" y="2367"/>
                      <a:pt x="3835" y="952"/>
                    </a:cubicBezTo>
                    <a:cubicBezTo>
                      <a:pt x="3179" y="285"/>
                      <a:pt x="2528" y="0"/>
                      <a:pt x="196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15"/>
              <p:cNvSpPr/>
              <p:nvPr/>
            </p:nvSpPr>
            <p:spPr>
              <a:xfrm>
                <a:off x="2411925" y="2141200"/>
                <a:ext cx="150975" cy="80675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3227" extrusionOk="0">
                    <a:moveTo>
                      <a:pt x="2557" y="1"/>
                    </a:moveTo>
                    <a:cubicBezTo>
                      <a:pt x="2083" y="1"/>
                      <a:pt x="1623" y="261"/>
                      <a:pt x="1222" y="931"/>
                    </a:cubicBezTo>
                    <a:cubicBezTo>
                      <a:pt x="0" y="2956"/>
                      <a:pt x="3160" y="3226"/>
                      <a:pt x="4933" y="3226"/>
                    </a:cubicBezTo>
                    <a:cubicBezTo>
                      <a:pt x="5577" y="3226"/>
                      <a:pt x="6038" y="3190"/>
                      <a:pt x="6038" y="3190"/>
                    </a:cubicBezTo>
                    <a:cubicBezTo>
                      <a:pt x="6038" y="3190"/>
                      <a:pt x="4216" y="1"/>
                      <a:pt x="2557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15"/>
              <p:cNvSpPr/>
              <p:nvPr/>
            </p:nvSpPr>
            <p:spPr>
              <a:xfrm>
                <a:off x="2626775" y="2068325"/>
                <a:ext cx="9590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4645" extrusionOk="0">
                    <a:moveTo>
                      <a:pt x="1949" y="1"/>
                    </a:moveTo>
                    <a:cubicBezTo>
                      <a:pt x="1500" y="1"/>
                      <a:pt x="1062" y="221"/>
                      <a:pt x="777" y="696"/>
                    </a:cubicBezTo>
                    <a:cubicBezTo>
                      <a:pt x="1" y="1974"/>
                      <a:pt x="1507" y="4645"/>
                      <a:pt x="1507" y="4645"/>
                    </a:cubicBezTo>
                    <a:cubicBezTo>
                      <a:pt x="1507" y="4645"/>
                      <a:pt x="3835" y="3275"/>
                      <a:pt x="3607" y="1632"/>
                    </a:cubicBezTo>
                    <a:cubicBezTo>
                      <a:pt x="3451" y="596"/>
                      <a:pt x="2686" y="1"/>
                      <a:pt x="1949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15"/>
              <p:cNvSpPr/>
              <p:nvPr/>
            </p:nvSpPr>
            <p:spPr>
              <a:xfrm>
                <a:off x="2443600" y="2268600"/>
                <a:ext cx="116450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3178" extrusionOk="0">
                    <a:moveTo>
                      <a:pt x="2109" y="0"/>
                    </a:moveTo>
                    <a:cubicBezTo>
                      <a:pt x="1986" y="0"/>
                      <a:pt x="1861" y="11"/>
                      <a:pt x="1736" y="35"/>
                    </a:cubicBezTo>
                    <a:cubicBezTo>
                      <a:pt x="1028" y="172"/>
                      <a:pt x="161" y="811"/>
                      <a:pt x="92" y="1564"/>
                    </a:cubicBezTo>
                    <a:cubicBezTo>
                      <a:pt x="1" y="2500"/>
                      <a:pt x="1074" y="2933"/>
                      <a:pt x="1827" y="3116"/>
                    </a:cubicBezTo>
                    <a:cubicBezTo>
                      <a:pt x="2034" y="3157"/>
                      <a:pt x="2243" y="3178"/>
                      <a:pt x="2451" y="3178"/>
                    </a:cubicBezTo>
                    <a:cubicBezTo>
                      <a:pt x="3164" y="3178"/>
                      <a:pt x="3869" y="2941"/>
                      <a:pt x="4452" y="2500"/>
                    </a:cubicBezTo>
                    <a:cubicBezTo>
                      <a:pt x="4657" y="2363"/>
                      <a:pt x="3995" y="1130"/>
                      <a:pt x="3904" y="993"/>
                    </a:cubicBezTo>
                    <a:cubicBezTo>
                      <a:pt x="3494" y="388"/>
                      <a:pt x="2834" y="0"/>
                      <a:pt x="2109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15"/>
              <p:cNvSpPr/>
              <p:nvPr/>
            </p:nvSpPr>
            <p:spPr>
              <a:xfrm>
                <a:off x="2647325" y="2213125"/>
                <a:ext cx="924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3555" extrusionOk="0">
                    <a:moveTo>
                      <a:pt x="1957" y="0"/>
                    </a:moveTo>
                    <a:cubicBezTo>
                      <a:pt x="1673" y="0"/>
                      <a:pt x="1381" y="95"/>
                      <a:pt x="1119" y="313"/>
                    </a:cubicBezTo>
                    <a:cubicBezTo>
                      <a:pt x="0" y="1249"/>
                      <a:pt x="959" y="3555"/>
                      <a:pt x="959" y="3555"/>
                    </a:cubicBezTo>
                    <a:cubicBezTo>
                      <a:pt x="959" y="3555"/>
                      <a:pt x="2854" y="3144"/>
                      <a:pt x="3333" y="1888"/>
                    </a:cubicBezTo>
                    <a:cubicBezTo>
                      <a:pt x="3697" y="951"/>
                      <a:pt x="2861" y="0"/>
                      <a:pt x="1957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15"/>
              <p:cNvSpPr/>
              <p:nvPr/>
            </p:nvSpPr>
            <p:spPr>
              <a:xfrm>
                <a:off x="2442475" y="2155325"/>
                <a:ext cx="99875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512" extrusionOk="0">
                    <a:moveTo>
                      <a:pt x="1963" y="1"/>
                    </a:moveTo>
                    <a:cubicBezTo>
                      <a:pt x="1803" y="274"/>
                      <a:pt x="1826" y="617"/>
                      <a:pt x="1872" y="891"/>
                    </a:cubicBezTo>
                    <a:cubicBezTo>
                      <a:pt x="1940" y="1165"/>
                      <a:pt x="2032" y="1416"/>
                      <a:pt x="2146" y="1644"/>
                    </a:cubicBezTo>
                    <a:cubicBezTo>
                      <a:pt x="2077" y="1621"/>
                      <a:pt x="1986" y="1575"/>
                      <a:pt x="1895" y="1530"/>
                    </a:cubicBezTo>
                    <a:cubicBezTo>
                      <a:pt x="1233" y="1210"/>
                      <a:pt x="594" y="799"/>
                      <a:pt x="0" y="366"/>
                    </a:cubicBezTo>
                    <a:lnTo>
                      <a:pt x="0" y="366"/>
                    </a:lnTo>
                    <a:cubicBezTo>
                      <a:pt x="274" y="617"/>
                      <a:pt x="571" y="845"/>
                      <a:pt x="868" y="1050"/>
                    </a:cubicBezTo>
                    <a:cubicBezTo>
                      <a:pt x="1187" y="1279"/>
                      <a:pt x="1529" y="1461"/>
                      <a:pt x="1849" y="1621"/>
                    </a:cubicBezTo>
                    <a:cubicBezTo>
                      <a:pt x="2191" y="1781"/>
                      <a:pt x="2534" y="1918"/>
                      <a:pt x="2899" y="2032"/>
                    </a:cubicBezTo>
                    <a:lnTo>
                      <a:pt x="2328" y="2511"/>
                    </a:lnTo>
                    <a:lnTo>
                      <a:pt x="2328" y="2511"/>
                    </a:lnTo>
                    <a:lnTo>
                      <a:pt x="2990" y="2055"/>
                    </a:lnTo>
                    <a:cubicBezTo>
                      <a:pt x="3333" y="2146"/>
                      <a:pt x="3652" y="2215"/>
                      <a:pt x="3995" y="2260"/>
                    </a:cubicBezTo>
                    <a:cubicBezTo>
                      <a:pt x="3629" y="2192"/>
                      <a:pt x="3287" y="2078"/>
                      <a:pt x="2922" y="1963"/>
                    </a:cubicBezTo>
                    <a:cubicBezTo>
                      <a:pt x="2716" y="1872"/>
                      <a:pt x="2488" y="1804"/>
                      <a:pt x="2283" y="1712"/>
                    </a:cubicBezTo>
                    <a:cubicBezTo>
                      <a:pt x="2146" y="1461"/>
                      <a:pt x="2009" y="1187"/>
                      <a:pt x="1940" y="891"/>
                    </a:cubicBezTo>
                    <a:cubicBezTo>
                      <a:pt x="1849" y="594"/>
                      <a:pt x="1826" y="297"/>
                      <a:pt x="19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15"/>
              <p:cNvSpPr/>
              <p:nvPr/>
            </p:nvSpPr>
            <p:spPr>
              <a:xfrm>
                <a:off x="2517225" y="2019525"/>
                <a:ext cx="85600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4634" extrusionOk="0">
                    <a:moveTo>
                      <a:pt x="160" y="0"/>
                    </a:moveTo>
                    <a:cubicBezTo>
                      <a:pt x="548" y="251"/>
                      <a:pt x="936" y="548"/>
                      <a:pt x="1278" y="890"/>
                    </a:cubicBezTo>
                    <a:cubicBezTo>
                      <a:pt x="1507" y="1119"/>
                      <a:pt x="1735" y="1392"/>
                      <a:pt x="1918" y="1666"/>
                    </a:cubicBezTo>
                    <a:cubicBezTo>
                      <a:pt x="1769" y="1644"/>
                      <a:pt x="1615" y="1632"/>
                      <a:pt x="1461" y="1632"/>
                    </a:cubicBezTo>
                    <a:cubicBezTo>
                      <a:pt x="1307" y="1632"/>
                      <a:pt x="1153" y="1644"/>
                      <a:pt x="1005" y="1666"/>
                    </a:cubicBezTo>
                    <a:cubicBezTo>
                      <a:pt x="662" y="1712"/>
                      <a:pt x="320" y="1780"/>
                      <a:pt x="0" y="1917"/>
                    </a:cubicBezTo>
                    <a:cubicBezTo>
                      <a:pt x="320" y="1803"/>
                      <a:pt x="662" y="1735"/>
                      <a:pt x="1005" y="1712"/>
                    </a:cubicBezTo>
                    <a:cubicBezTo>
                      <a:pt x="1130" y="1704"/>
                      <a:pt x="1252" y="1698"/>
                      <a:pt x="1372" y="1698"/>
                    </a:cubicBezTo>
                    <a:cubicBezTo>
                      <a:pt x="1581" y="1698"/>
                      <a:pt x="1783" y="1714"/>
                      <a:pt x="1986" y="1758"/>
                    </a:cubicBezTo>
                    <a:cubicBezTo>
                      <a:pt x="2055" y="1849"/>
                      <a:pt x="2100" y="1917"/>
                      <a:pt x="2169" y="2009"/>
                    </a:cubicBezTo>
                    <a:cubicBezTo>
                      <a:pt x="2420" y="2420"/>
                      <a:pt x="2648" y="2853"/>
                      <a:pt x="2831" y="3287"/>
                    </a:cubicBezTo>
                    <a:cubicBezTo>
                      <a:pt x="3013" y="3721"/>
                      <a:pt x="3196" y="4177"/>
                      <a:pt x="3310" y="4634"/>
                    </a:cubicBezTo>
                    <a:cubicBezTo>
                      <a:pt x="3219" y="4086"/>
                      <a:pt x="2808" y="3036"/>
                      <a:pt x="2808" y="3036"/>
                    </a:cubicBezTo>
                    <a:cubicBezTo>
                      <a:pt x="2808" y="2945"/>
                      <a:pt x="2853" y="2785"/>
                      <a:pt x="2899" y="2671"/>
                    </a:cubicBezTo>
                    <a:cubicBezTo>
                      <a:pt x="2945" y="2557"/>
                      <a:pt x="2990" y="2420"/>
                      <a:pt x="3059" y="2305"/>
                    </a:cubicBezTo>
                    <a:cubicBezTo>
                      <a:pt x="3173" y="2077"/>
                      <a:pt x="3287" y="1826"/>
                      <a:pt x="3424" y="1598"/>
                    </a:cubicBezTo>
                    <a:lnTo>
                      <a:pt x="3424" y="1598"/>
                    </a:lnTo>
                    <a:cubicBezTo>
                      <a:pt x="3287" y="1826"/>
                      <a:pt x="3127" y="2054"/>
                      <a:pt x="3013" y="2283"/>
                    </a:cubicBezTo>
                    <a:cubicBezTo>
                      <a:pt x="2945" y="2397"/>
                      <a:pt x="2876" y="2534"/>
                      <a:pt x="2831" y="2648"/>
                    </a:cubicBezTo>
                    <a:cubicBezTo>
                      <a:pt x="2785" y="2739"/>
                      <a:pt x="2762" y="2808"/>
                      <a:pt x="2739" y="2899"/>
                    </a:cubicBezTo>
                    <a:cubicBezTo>
                      <a:pt x="2602" y="2579"/>
                      <a:pt x="2443" y="2260"/>
                      <a:pt x="2237" y="1963"/>
                    </a:cubicBezTo>
                    <a:cubicBezTo>
                      <a:pt x="2192" y="1872"/>
                      <a:pt x="2100" y="1780"/>
                      <a:pt x="2032" y="1689"/>
                    </a:cubicBezTo>
                    <a:lnTo>
                      <a:pt x="2055" y="1666"/>
                    </a:lnTo>
                    <a:lnTo>
                      <a:pt x="2032" y="1666"/>
                    </a:lnTo>
                    <a:cubicBezTo>
                      <a:pt x="1826" y="1370"/>
                      <a:pt x="1598" y="1096"/>
                      <a:pt x="1324" y="822"/>
                    </a:cubicBezTo>
                    <a:cubicBezTo>
                      <a:pt x="982" y="502"/>
                      <a:pt x="571" y="228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15"/>
              <p:cNvSpPr/>
              <p:nvPr/>
            </p:nvSpPr>
            <p:spPr>
              <a:xfrm>
                <a:off x="2646750" y="2068025"/>
                <a:ext cx="65650" cy="105575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223" extrusionOk="0">
                    <a:moveTo>
                      <a:pt x="1165" y="0"/>
                    </a:moveTo>
                    <a:lnTo>
                      <a:pt x="1165" y="0"/>
                    </a:lnTo>
                    <a:cubicBezTo>
                      <a:pt x="1279" y="365"/>
                      <a:pt x="1347" y="708"/>
                      <a:pt x="1416" y="1073"/>
                    </a:cubicBezTo>
                    <a:cubicBezTo>
                      <a:pt x="1461" y="1370"/>
                      <a:pt x="1484" y="1667"/>
                      <a:pt x="1484" y="1963"/>
                    </a:cubicBezTo>
                    <a:cubicBezTo>
                      <a:pt x="1279" y="1781"/>
                      <a:pt x="1073" y="1621"/>
                      <a:pt x="845" y="1484"/>
                    </a:cubicBezTo>
                    <a:cubicBezTo>
                      <a:pt x="594" y="1324"/>
                      <a:pt x="297" y="1187"/>
                      <a:pt x="1" y="1164"/>
                    </a:cubicBezTo>
                    <a:lnTo>
                      <a:pt x="1" y="1164"/>
                    </a:lnTo>
                    <a:cubicBezTo>
                      <a:pt x="297" y="1210"/>
                      <a:pt x="571" y="1347"/>
                      <a:pt x="822" y="1530"/>
                    </a:cubicBezTo>
                    <a:cubicBezTo>
                      <a:pt x="1051" y="1689"/>
                      <a:pt x="1279" y="1895"/>
                      <a:pt x="1484" y="2100"/>
                    </a:cubicBezTo>
                    <a:cubicBezTo>
                      <a:pt x="1484" y="2123"/>
                      <a:pt x="1484" y="2123"/>
                      <a:pt x="1484" y="2146"/>
                    </a:cubicBezTo>
                    <a:cubicBezTo>
                      <a:pt x="1484" y="2488"/>
                      <a:pt x="1439" y="2853"/>
                      <a:pt x="1347" y="3196"/>
                    </a:cubicBezTo>
                    <a:cubicBezTo>
                      <a:pt x="1279" y="3561"/>
                      <a:pt x="1165" y="3903"/>
                      <a:pt x="982" y="4223"/>
                    </a:cubicBezTo>
                    <a:cubicBezTo>
                      <a:pt x="1233" y="3858"/>
                      <a:pt x="1370" y="3447"/>
                      <a:pt x="1461" y="3036"/>
                    </a:cubicBezTo>
                    <a:lnTo>
                      <a:pt x="2626" y="2557"/>
                    </a:lnTo>
                    <a:lnTo>
                      <a:pt x="1484" y="2922"/>
                    </a:lnTo>
                    <a:cubicBezTo>
                      <a:pt x="1553" y="2671"/>
                      <a:pt x="1576" y="2397"/>
                      <a:pt x="1576" y="2146"/>
                    </a:cubicBezTo>
                    <a:cubicBezTo>
                      <a:pt x="1576" y="1781"/>
                      <a:pt x="1553" y="1415"/>
                      <a:pt x="1484" y="1050"/>
                    </a:cubicBezTo>
                    <a:cubicBezTo>
                      <a:pt x="1461" y="868"/>
                      <a:pt x="1393" y="708"/>
                      <a:pt x="1347" y="525"/>
                    </a:cubicBezTo>
                    <a:cubicBezTo>
                      <a:pt x="1302" y="343"/>
                      <a:pt x="1233" y="183"/>
                      <a:pt x="11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15"/>
              <p:cNvSpPr/>
              <p:nvPr/>
            </p:nvSpPr>
            <p:spPr>
              <a:xfrm>
                <a:off x="2449325" y="2277450"/>
                <a:ext cx="97600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2694" extrusionOk="0">
                    <a:moveTo>
                      <a:pt x="1096" y="0"/>
                    </a:moveTo>
                    <a:cubicBezTo>
                      <a:pt x="1073" y="251"/>
                      <a:pt x="1119" y="525"/>
                      <a:pt x="1164" y="799"/>
                    </a:cubicBezTo>
                    <a:cubicBezTo>
                      <a:pt x="1210" y="1027"/>
                      <a:pt x="1278" y="1256"/>
                      <a:pt x="1324" y="1484"/>
                    </a:cubicBezTo>
                    <a:cubicBezTo>
                      <a:pt x="1187" y="1415"/>
                      <a:pt x="1027" y="1347"/>
                      <a:pt x="867" y="1278"/>
                    </a:cubicBezTo>
                    <a:cubicBezTo>
                      <a:pt x="548" y="1141"/>
                      <a:pt x="274" y="936"/>
                      <a:pt x="0" y="731"/>
                    </a:cubicBezTo>
                    <a:lnTo>
                      <a:pt x="0" y="731"/>
                    </a:lnTo>
                    <a:cubicBezTo>
                      <a:pt x="251" y="959"/>
                      <a:pt x="525" y="1187"/>
                      <a:pt x="845" y="1347"/>
                    </a:cubicBezTo>
                    <a:cubicBezTo>
                      <a:pt x="1141" y="1507"/>
                      <a:pt x="1484" y="1644"/>
                      <a:pt x="1826" y="1735"/>
                    </a:cubicBezTo>
                    <a:cubicBezTo>
                      <a:pt x="2077" y="1803"/>
                      <a:pt x="2328" y="1849"/>
                      <a:pt x="2579" y="1872"/>
                    </a:cubicBezTo>
                    <a:lnTo>
                      <a:pt x="1849" y="2694"/>
                    </a:lnTo>
                    <a:lnTo>
                      <a:pt x="2693" y="1895"/>
                    </a:lnTo>
                    <a:cubicBezTo>
                      <a:pt x="2899" y="1917"/>
                      <a:pt x="3099" y="1929"/>
                      <a:pt x="3298" y="1929"/>
                    </a:cubicBezTo>
                    <a:cubicBezTo>
                      <a:pt x="3498" y="1929"/>
                      <a:pt x="3698" y="1917"/>
                      <a:pt x="3903" y="1895"/>
                    </a:cubicBezTo>
                    <a:cubicBezTo>
                      <a:pt x="3561" y="1895"/>
                      <a:pt x="3218" y="1872"/>
                      <a:pt x="2853" y="1826"/>
                    </a:cubicBezTo>
                    <a:cubicBezTo>
                      <a:pt x="2511" y="1780"/>
                      <a:pt x="2168" y="1735"/>
                      <a:pt x="1849" y="1644"/>
                    </a:cubicBezTo>
                    <a:cubicBezTo>
                      <a:pt x="1712" y="1598"/>
                      <a:pt x="1575" y="1552"/>
                      <a:pt x="1438" y="1507"/>
                    </a:cubicBezTo>
                    <a:cubicBezTo>
                      <a:pt x="1347" y="1278"/>
                      <a:pt x="1278" y="1027"/>
                      <a:pt x="1210" y="776"/>
                    </a:cubicBezTo>
                    <a:cubicBezTo>
                      <a:pt x="1141" y="525"/>
                      <a:pt x="1096" y="251"/>
                      <a:pt x="10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15"/>
              <p:cNvSpPr/>
              <p:nvPr/>
            </p:nvSpPr>
            <p:spPr>
              <a:xfrm>
                <a:off x="2677000" y="2215250"/>
                <a:ext cx="50225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3173" extrusionOk="0">
                    <a:moveTo>
                      <a:pt x="1210" y="0"/>
                    </a:moveTo>
                    <a:cubicBezTo>
                      <a:pt x="1233" y="297"/>
                      <a:pt x="1210" y="571"/>
                      <a:pt x="1142" y="868"/>
                    </a:cubicBezTo>
                    <a:cubicBezTo>
                      <a:pt x="1119" y="1027"/>
                      <a:pt x="1096" y="1187"/>
                      <a:pt x="1050" y="1324"/>
                    </a:cubicBezTo>
                    <a:cubicBezTo>
                      <a:pt x="936" y="1141"/>
                      <a:pt x="799" y="936"/>
                      <a:pt x="662" y="776"/>
                    </a:cubicBezTo>
                    <a:cubicBezTo>
                      <a:pt x="480" y="571"/>
                      <a:pt x="297" y="365"/>
                      <a:pt x="46" y="274"/>
                    </a:cubicBezTo>
                    <a:lnTo>
                      <a:pt x="46" y="274"/>
                    </a:lnTo>
                    <a:cubicBezTo>
                      <a:pt x="274" y="388"/>
                      <a:pt x="457" y="594"/>
                      <a:pt x="617" y="799"/>
                    </a:cubicBezTo>
                    <a:cubicBezTo>
                      <a:pt x="776" y="1004"/>
                      <a:pt x="891" y="1233"/>
                      <a:pt x="1005" y="1461"/>
                    </a:cubicBezTo>
                    <a:cubicBezTo>
                      <a:pt x="982" y="1529"/>
                      <a:pt x="959" y="1621"/>
                      <a:pt x="913" y="1712"/>
                    </a:cubicBezTo>
                    <a:cubicBezTo>
                      <a:pt x="731" y="2237"/>
                      <a:pt x="388" y="2739"/>
                      <a:pt x="0" y="3173"/>
                    </a:cubicBezTo>
                    <a:cubicBezTo>
                      <a:pt x="229" y="2967"/>
                      <a:pt x="434" y="2762"/>
                      <a:pt x="594" y="2511"/>
                    </a:cubicBezTo>
                    <a:cubicBezTo>
                      <a:pt x="685" y="2397"/>
                      <a:pt x="754" y="2283"/>
                      <a:pt x="822" y="2146"/>
                    </a:cubicBezTo>
                    <a:cubicBezTo>
                      <a:pt x="1256" y="2100"/>
                      <a:pt x="1667" y="1986"/>
                      <a:pt x="2009" y="1758"/>
                    </a:cubicBezTo>
                    <a:lnTo>
                      <a:pt x="2009" y="1758"/>
                    </a:lnTo>
                    <a:cubicBezTo>
                      <a:pt x="1667" y="1940"/>
                      <a:pt x="1256" y="2032"/>
                      <a:pt x="868" y="2054"/>
                    </a:cubicBezTo>
                    <a:cubicBezTo>
                      <a:pt x="913" y="1940"/>
                      <a:pt x="982" y="1849"/>
                      <a:pt x="1027" y="1735"/>
                    </a:cubicBezTo>
                    <a:cubicBezTo>
                      <a:pt x="1050" y="1644"/>
                      <a:pt x="1073" y="1529"/>
                      <a:pt x="1119" y="1438"/>
                    </a:cubicBezTo>
                    <a:cubicBezTo>
                      <a:pt x="1233" y="959"/>
                      <a:pt x="1301" y="480"/>
                      <a:pt x="12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93" name="Google Shape;1493;p15"/>
            <p:cNvGrpSpPr/>
            <p:nvPr/>
          </p:nvGrpSpPr>
          <p:grpSpPr>
            <a:xfrm rot="-5400000">
              <a:off x="8375507" y="97875"/>
              <a:ext cx="779500" cy="607200"/>
              <a:chOff x="3861625" y="635150"/>
              <a:chExt cx="779500" cy="607200"/>
            </a:xfrm>
          </p:grpSpPr>
          <p:sp>
            <p:nvSpPr>
              <p:cNvPr id="1494" name="Google Shape;1494;p15"/>
              <p:cNvSpPr/>
              <p:nvPr/>
            </p:nvSpPr>
            <p:spPr>
              <a:xfrm>
                <a:off x="3881650" y="655975"/>
                <a:ext cx="759475" cy="586375"/>
              </a:xfrm>
              <a:custGeom>
                <a:avLst/>
                <a:gdLst/>
                <a:ahLst/>
                <a:cxnLst/>
                <a:rect l="l" t="t" r="r" b="b"/>
                <a:pathLst>
                  <a:path w="30379" h="23455" extrusionOk="0">
                    <a:moveTo>
                      <a:pt x="5186" y="1"/>
                    </a:moveTo>
                    <a:cubicBezTo>
                      <a:pt x="5028" y="1"/>
                      <a:pt x="4883" y="213"/>
                      <a:pt x="5043" y="355"/>
                    </a:cubicBezTo>
                    <a:cubicBezTo>
                      <a:pt x="7417" y="2683"/>
                      <a:pt x="10179" y="5673"/>
                      <a:pt x="10544" y="9143"/>
                    </a:cubicBezTo>
                    <a:cubicBezTo>
                      <a:pt x="7554" y="6586"/>
                      <a:pt x="3537" y="4760"/>
                      <a:pt x="318" y="3596"/>
                    </a:cubicBezTo>
                    <a:cubicBezTo>
                      <a:pt x="293" y="3587"/>
                      <a:pt x="270" y="3583"/>
                      <a:pt x="248" y="3583"/>
                    </a:cubicBezTo>
                    <a:cubicBezTo>
                      <a:pt x="52" y="3583"/>
                      <a:pt x="1" y="3925"/>
                      <a:pt x="227" y="4007"/>
                    </a:cubicBezTo>
                    <a:cubicBezTo>
                      <a:pt x="3468" y="5194"/>
                      <a:pt x="7622" y="7066"/>
                      <a:pt x="10590" y="9690"/>
                    </a:cubicBezTo>
                    <a:cubicBezTo>
                      <a:pt x="10590" y="9713"/>
                      <a:pt x="12963" y="12178"/>
                      <a:pt x="13602" y="13479"/>
                    </a:cubicBezTo>
                    <a:cubicBezTo>
                      <a:pt x="11343" y="12521"/>
                      <a:pt x="9060" y="11653"/>
                      <a:pt x="6709" y="10923"/>
                    </a:cubicBezTo>
                    <a:cubicBezTo>
                      <a:pt x="6684" y="10914"/>
                      <a:pt x="6661" y="10910"/>
                      <a:pt x="6639" y="10910"/>
                    </a:cubicBezTo>
                    <a:cubicBezTo>
                      <a:pt x="6443" y="10910"/>
                      <a:pt x="6392" y="11249"/>
                      <a:pt x="6618" y="11311"/>
                    </a:cubicBezTo>
                    <a:cubicBezTo>
                      <a:pt x="10179" y="12452"/>
                      <a:pt x="13602" y="13845"/>
                      <a:pt x="16935" y="15465"/>
                    </a:cubicBezTo>
                    <a:cubicBezTo>
                      <a:pt x="14872" y="15752"/>
                      <a:pt x="12823" y="15912"/>
                      <a:pt x="10755" y="15912"/>
                    </a:cubicBezTo>
                    <a:cubicBezTo>
                      <a:pt x="10192" y="15912"/>
                      <a:pt x="9627" y="15901"/>
                      <a:pt x="9060" y="15876"/>
                    </a:cubicBezTo>
                    <a:cubicBezTo>
                      <a:pt x="8786" y="15876"/>
                      <a:pt x="8809" y="16287"/>
                      <a:pt x="9060" y="16287"/>
                    </a:cubicBezTo>
                    <a:cubicBezTo>
                      <a:pt x="9686" y="16317"/>
                      <a:pt x="10310" y="16331"/>
                      <a:pt x="10932" y="16331"/>
                    </a:cubicBezTo>
                    <a:cubicBezTo>
                      <a:pt x="13168" y="16331"/>
                      <a:pt x="15383" y="16142"/>
                      <a:pt x="17597" y="15785"/>
                    </a:cubicBezTo>
                    <a:cubicBezTo>
                      <a:pt x="18647" y="16310"/>
                      <a:pt x="19697" y="16858"/>
                      <a:pt x="20724" y="17428"/>
                    </a:cubicBezTo>
                    <a:cubicBezTo>
                      <a:pt x="21066" y="17656"/>
                      <a:pt x="27069" y="21263"/>
                      <a:pt x="29900" y="23408"/>
                    </a:cubicBezTo>
                    <a:cubicBezTo>
                      <a:pt x="29946" y="23441"/>
                      <a:pt x="29994" y="23454"/>
                      <a:pt x="30041" y="23454"/>
                    </a:cubicBezTo>
                    <a:cubicBezTo>
                      <a:pt x="30226" y="23454"/>
                      <a:pt x="30379" y="23239"/>
                      <a:pt x="30196" y="23112"/>
                    </a:cubicBezTo>
                    <a:cubicBezTo>
                      <a:pt x="27298" y="20898"/>
                      <a:pt x="24262" y="18935"/>
                      <a:pt x="21135" y="17177"/>
                    </a:cubicBezTo>
                    <a:cubicBezTo>
                      <a:pt x="20884" y="13890"/>
                      <a:pt x="18487" y="10626"/>
                      <a:pt x="16798" y="7956"/>
                    </a:cubicBezTo>
                    <a:cubicBezTo>
                      <a:pt x="16758" y="7889"/>
                      <a:pt x="16698" y="7861"/>
                      <a:pt x="16638" y="7861"/>
                    </a:cubicBezTo>
                    <a:cubicBezTo>
                      <a:pt x="16492" y="7861"/>
                      <a:pt x="16343" y="8023"/>
                      <a:pt x="16456" y="8184"/>
                    </a:cubicBezTo>
                    <a:cubicBezTo>
                      <a:pt x="18053" y="10740"/>
                      <a:pt x="20336" y="13822"/>
                      <a:pt x="20678" y="16949"/>
                    </a:cubicBezTo>
                    <a:cubicBezTo>
                      <a:pt x="19788" y="16447"/>
                      <a:pt x="18875" y="15967"/>
                      <a:pt x="17962" y="15511"/>
                    </a:cubicBezTo>
                    <a:cubicBezTo>
                      <a:pt x="17757" y="15397"/>
                      <a:pt x="15337" y="14233"/>
                      <a:pt x="14150" y="13731"/>
                    </a:cubicBezTo>
                    <a:cubicBezTo>
                      <a:pt x="14150" y="13685"/>
                      <a:pt x="12347" y="10740"/>
                      <a:pt x="11000" y="9531"/>
                    </a:cubicBezTo>
                    <a:cubicBezTo>
                      <a:pt x="10795" y="5765"/>
                      <a:pt x="7873" y="2569"/>
                      <a:pt x="5317" y="58"/>
                    </a:cubicBezTo>
                    <a:cubicBezTo>
                      <a:pt x="5277" y="18"/>
                      <a:pt x="5231" y="1"/>
                      <a:pt x="51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15"/>
              <p:cNvSpPr/>
              <p:nvPr/>
            </p:nvSpPr>
            <p:spPr>
              <a:xfrm>
                <a:off x="4270775" y="831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32" y="0"/>
                    </a:moveTo>
                    <a:cubicBezTo>
                      <a:pt x="480" y="0"/>
                      <a:pt x="23" y="449"/>
                      <a:pt x="0" y="1028"/>
                    </a:cubicBezTo>
                    <a:cubicBezTo>
                      <a:pt x="0" y="1599"/>
                      <a:pt x="457" y="2078"/>
                      <a:pt x="1028" y="2101"/>
                    </a:cubicBezTo>
                    <a:cubicBezTo>
                      <a:pt x="1621" y="2101"/>
                      <a:pt x="2100" y="1644"/>
                      <a:pt x="2100" y="1074"/>
                    </a:cubicBezTo>
                    <a:cubicBezTo>
                      <a:pt x="2123" y="480"/>
                      <a:pt x="1667" y="1"/>
                      <a:pt x="1073" y="1"/>
                    </a:cubicBezTo>
                    <a:cubicBezTo>
                      <a:pt x="1060" y="0"/>
                      <a:pt x="1046" y="0"/>
                      <a:pt x="10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15"/>
              <p:cNvSpPr/>
              <p:nvPr/>
            </p:nvSpPr>
            <p:spPr>
              <a:xfrm>
                <a:off x="3861625" y="724725"/>
                <a:ext cx="53100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2" extrusionOk="0">
                    <a:moveTo>
                      <a:pt x="1054" y="1"/>
                    </a:moveTo>
                    <a:cubicBezTo>
                      <a:pt x="480" y="1"/>
                      <a:pt x="24" y="450"/>
                      <a:pt x="24" y="1029"/>
                    </a:cubicBezTo>
                    <a:cubicBezTo>
                      <a:pt x="1" y="1599"/>
                      <a:pt x="457" y="2079"/>
                      <a:pt x="1051" y="2102"/>
                    </a:cubicBezTo>
                    <a:cubicBezTo>
                      <a:pt x="1621" y="2102"/>
                      <a:pt x="2101" y="1645"/>
                      <a:pt x="2123" y="1074"/>
                    </a:cubicBezTo>
                    <a:cubicBezTo>
                      <a:pt x="2123" y="481"/>
                      <a:pt x="1667" y="2"/>
                      <a:pt x="1096" y="2"/>
                    </a:cubicBezTo>
                    <a:cubicBezTo>
                      <a:pt x="1082" y="1"/>
                      <a:pt x="1068" y="1"/>
                      <a:pt x="10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15"/>
              <p:cNvSpPr/>
              <p:nvPr/>
            </p:nvSpPr>
            <p:spPr>
              <a:xfrm>
                <a:off x="3984325" y="635150"/>
                <a:ext cx="53075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1" extrusionOk="0">
                    <a:moveTo>
                      <a:pt x="1053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79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6" y="1"/>
                      <a:pt x="1096" y="1"/>
                    </a:cubicBezTo>
                    <a:cubicBezTo>
                      <a:pt x="1082" y="0"/>
                      <a:pt x="1067" y="0"/>
                      <a:pt x="10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15"/>
              <p:cNvSpPr/>
              <p:nvPr/>
            </p:nvSpPr>
            <p:spPr>
              <a:xfrm>
                <a:off x="4023700" y="910775"/>
                <a:ext cx="53075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2" extrusionOk="0">
                    <a:moveTo>
                      <a:pt x="1073" y="1"/>
                    </a:moveTo>
                    <a:cubicBezTo>
                      <a:pt x="502" y="1"/>
                      <a:pt x="23" y="457"/>
                      <a:pt x="23" y="1028"/>
                    </a:cubicBezTo>
                    <a:cubicBezTo>
                      <a:pt x="0" y="1621"/>
                      <a:pt x="457" y="2101"/>
                      <a:pt x="1050" y="2101"/>
                    </a:cubicBezTo>
                    <a:cubicBezTo>
                      <a:pt x="1063" y="2101"/>
                      <a:pt x="1076" y="2101"/>
                      <a:pt x="1089" y="2101"/>
                    </a:cubicBezTo>
                    <a:cubicBezTo>
                      <a:pt x="1642" y="2101"/>
                      <a:pt x="2101" y="1631"/>
                      <a:pt x="2123" y="1073"/>
                    </a:cubicBezTo>
                    <a:cubicBezTo>
                      <a:pt x="2123" y="503"/>
                      <a:pt x="1666" y="23"/>
                      <a:pt x="10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15"/>
              <p:cNvSpPr/>
              <p:nvPr/>
            </p:nvSpPr>
            <p:spPr>
              <a:xfrm>
                <a:off x="4081325" y="1033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54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80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7" y="1"/>
                      <a:pt x="1096" y="1"/>
                    </a:cubicBezTo>
                    <a:cubicBezTo>
                      <a:pt x="1082" y="1"/>
                      <a:pt x="1068" y="0"/>
                      <a:pt x="10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00" name="Google Shape;1500;p15"/>
            <p:cNvSpPr/>
            <p:nvPr/>
          </p:nvSpPr>
          <p:spPr>
            <a:xfrm rot="10800000" flipH="1">
              <a:off x="8877085" y="176018"/>
              <a:ext cx="379548" cy="938579"/>
            </a:xfrm>
            <a:custGeom>
              <a:avLst/>
              <a:gdLst/>
              <a:ahLst/>
              <a:cxnLst/>
              <a:rect l="l" t="t" r="r" b="b"/>
              <a:pathLst>
                <a:path w="7044" h="17419" extrusionOk="0">
                  <a:moveTo>
                    <a:pt x="978" y="0"/>
                  </a:moveTo>
                  <a:cubicBezTo>
                    <a:pt x="978" y="1"/>
                    <a:pt x="1554" y="3409"/>
                    <a:pt x="1" y="4236"/>
                  </a:cubicBezTo>
                  <a:cubicBezTo>
                    <a:pt x="1" y="4236"/>
                    <a:pt x="2507" y="6717"/>
                    <a:pt x="1" y="8045"/>
                  </a:cubicBezTo>
                  <a:cubicBezTo>
                    <a:pt x="1" y="8045"/>
                    <a:pt x="2457" y="12481"/>
                    <a:pt x="101" y="14060"/>
                  </a:cubicBezTo>
                  <a:cubicBezTo>
                    <a:pt x="101" y="14060"/>
                    <a:pt x="2432" y="14511"/>
                    <a:pt x="3309" y="17419"/>
                  </a:cubicBezTo>
                  <a:cubicBezTo>
                    <a:pt x="3309" y="17419"/>
                    <a:pt x="5264" y="12206"/>
                    <a:pt x="7043" y="10978"/>
                  </a:cubicBezTo>
                  <a:cubicBezTo>
                    <a:pt x="7043" y="10978"/>
                    <a:pt x="5113" y="10501"/>
                    <a:pt x="5013" y="9123"/>
                  </a:cubicBezTo>
                  <a:cubicBezTo>
                    <a:pt x="4938" y="7745"/>
                    <a:pt x="6041" y="5664"/>
                    <a:pt x="6041" y="5664"/>
                  </a:cubicBezTo>
                  <a:lnTo>
                    <a:pt x="6041" y="5664"/>
                  </a:lnTo>
                  <a:cubicBezTo>
                    <a:pt x="6041" y="5664"/>
                    <a:pt x="5373" y="6084"/>
                    <a:pt x="4742" y="6084"/>
                  </a:cubicBezTo>
                  <a:cubicBezTo>
                    <a:pt x="4239" y="6084"/>
                    <a:pt x="3760" y="5818"/>
                    <a:pt x="3660" y="4862"/>
                  </a:cubicBezTo>
                  <a:cubicBezTo>
                    <a:pt x="3459" y="2707"/>
                    <a:pt x="3835" y="2556"/>
                    <a:pt x="3835" y="2556"/>
                  </a:cubicBezTo>
                  <a:lnTo>
                    <a:pt x="3835" y="2556"/>
                  </a:lnTo>
                  <a:cubicBezTo>
                    <a:pt x="3835" y="2556"/>
                    <a:pt x="3691" y="2591"/>
                    <a:pt x="3465" y="2591"/>
                  </a:cubicBezTo>
                  <a:cubicBezTo>
                    <a:pt x="2803" y="2591"/>
                    <a:pt x="1445" y="2298"/>
                    <a:pt x="9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15"/>
            <p:cNvSpPr/>
            <p:nvPr/>
          </p:nvSpPr>
          <p:spPr>
            <a:xfrm rot="10800000" flipH="1">
              <a:off x="8935171" y="193583"/>
              <a:ext cx="131042" cy="931844"/>
            </a:xfrm>
            <a:custGeom>
              <a:avLst/>
              <a:gdLst/>
              <a:ahLst/>
              <a:cxnLst/>
              <a:rect l="l" t="t" r="r" b="b"/>
              <a:pathLst>
                <a:path w="2432" h="17294" extrusionOk="0">
                  <a:moveTo>
                    <a:pt x="25" y="1"/>
                  </a:moveTo>
                  <a:lnTo>
                    <a:pt x="25" y="1"/>
                  </a:lnTo>
                  <a:cubicBezTo>
                    <a:pt x="0" y="1"/>
                    <a:pt x="25" y="251"/>
                    <a:pt x="75" y="677"/>
                  </a:cubicBezTo>
                  <a:cubicBezTo>
                    <a:pt x="151" y="1128"/>
                    <a:pt x="226" y="1755"/>
                    <a:pt x="351" y="2532"/>
                  </a:cubicBezTo>
                  <a:cubicBezTo>
                    <a:pt x="577" y="4111"/>
                    <a:pt x="877" y="6266"/>
                    <a:pt x="1203" y="8647"/>
                  </a:cubicBezTo>
                  <a:cubicBezTo>
                    <a:pt x="1529" y="11028"/>
                    <a:pt x="1805" y="13209"/>
                    <a:pt x="2005" y="14763"/>
                  </a:cubicBezTo>
                  <a:cubicBezTo>
                    <a:pt x="2206" y="16341"/>
                    <a:pt x="2356" y="17294"/>
                    <a:pt x="2406" y="17294"/>
                  </a:cubicBezTo>
                  <a:cubicBezTo>
                    <a:pt x="2431" y="17294"/>
                    <a:pt x="2431" y="17043"/>
                    <a:pt x="2406" y="16617"/>
                  </a:cubicBezTo>
                  <a:cubicBezTo>
                    <a:pt x="2381" y="16166"/>
                    <a:pt x="2331" y="15514"/>
                    <a:pt x="2281" y="14737"/>
                  </a:cubicBezTo>
                  <a:cubicBezTo>
                    <a:pt x="2131" y="13159"/>
                    <a:pt x="1905" y="10978"/>
                    <a:pt x="1579" y="8597"/>
                  </a:cubicBezTo>
                  <a:cubicBezTo>
                    <a:pt x="1253" y="6216"/>
                    <a:pt x="902" y="4061"/>
                    <a:pt x="602" y="2507"/>
                  </a:cubicBezTo>
                  <a:cubicBezTo>
                    <a:pt x="451" y="1730"/>
                    <a:pt x="326" y="1103"/>
                    <a:pt x="226" y="652"/>
                  </a:cubicBezTo>
                  <a:cubicBezTo>
                    <a:pt x="126" y="226"/>
                    <a:pt x="50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15"/>
            <p:cNvSpPr/>
            <p:nvPr/>
          </p:nvSpPr>
          <p:spPr>
            <a:xfrm rot="10800000" flipH="1">
              <a:off x="8062759" y="-45440"/>
              <a:ext cx="921067" cy="415973"/>
            </a:xfrm>
            <a:custGeom>
              <a:avLst/>
              <a:gdLst/>
              <a:ahLst/>
              <a:cxnLst/>
              <a:rect l="l" t="t" r="r" b="b"/>
              <a:pathLst>
                <a:path w="17094" h="7720" extrusionOk="0">
                  <a:moveTo>
                    <a:pt x="10301" y="1"/>
                  </a:moveTo>
                  <a:cubicBezTo>
                    <a:pt x="10301" y="1"/>
                    <a:pt x="10001" y="1981"/>
                    <a:pt x="8647" y="2206"/>
                  </a:cubicBezTo>
                  <a:cubicBezTo>
                    <a:pt x="8482" y="2237"/>
                    <a:pt x="8305" y="2250"/>
                    <a:pt x="8121" y="2250"/>
                  </a:cubicBezTo>
                  <a:cubicBezTo>
                    <a:pt x="6795" y="2250"/>
                    <a:pt x="5114" y="1555"/>
                    <a:pt x="5113" y="1555"/>
                  </a:cubicBezTo>
                  <a:lnTo>
                    <a:pt x="5113" y="1555"/>
                  </a:lnTo>
                  <a:cubicBezTo>
                    <a:pt x="5114" y="1555"/>
                    <a:pt x="6667" y="3585"/>
                    <a:pt x="4562" y="4011"/>
                  </a:cubicBezTo>
                  <a:cubicBezTo>
                    <a:pt x="3767" y="4172"/>
                    <a:pt x="3240" y="4222"/>
                    <a:pt x="2892" y="4222"/>
                  </a:cubicBezTo>
                  <a:cubicBezTo>
                    <a:pt x="2319" y="4222"/>
                    <a:pt x="2231" y="4086"/>
                    <a:pt x="2231" y="4086"/>
                  </a:cubicBezTo>
                  <a:lnTo>
                    <a:pt x="2231" y="4086"/>
                  </a:lnTo>
                  <a:cubicBezTo>
                    <a:pt x="2231" y="4086"/>
                    <a:pt x="3008" y="6241"/>
                    <a:pt x="1" y="7194"/>
                  </a:cubicBezTo>
                  <a:cubicBezTo>
                    <a:pt x="1" y="7194"/>
                    <a:pt x="1048" y="6902"/>
                    <a:pt x="2146" y="6902"/>
                  </a:cubicBezTo>
                  <a:cubicBezTo>
                    <a:pt x="3006" y="6902"/>
                    <a:pt x="3896" y="7081"/>
                    <a:pt x="4337" y="7720"/>
                  </a:cubicBezTo>
                  <a:cubicBezTo>
                    <a:pt x="4337" y="7720"/>
                    <a:pt x="5419" y="6367"/>
                    <a:pt x="6610" y="6367"/>
                  </a:cubicBezTo>
                  <a:cubicBezTo>
                    <a:pt x="7119" y="6367"/>
                    <a:pt x="7648" y="6614"/>
                    <a:pt x="8121" y="7319"/>
                  </a:cubicBezTo>
                  <a:cubicBezTo>
                    <a:pt x="8121" y="7319"/>
                    <a:pt x="10322" y="5781"/>
                    <a:pt x="12216" y="5781"/>
                  </a:cubicBezTo>
                  <a:cubicBezTo>
                    <a:pt x="12926" y="5781"/>
                    <a:pt x="13594" y="5997"/>
                    <a:pt x="14086" y="6592"/>
                  </a:cubicBezTo>
                  <a:cubicBezTo>
                    <a:pt x="14086" y="6592"/>
                    <a:pt x="14286" y="4236"/>
                    <a:pt x="17093" y="3058"/>
                  </a:cubicBezTo>
                  <a:cubicBezTo>
                    <a:pt x="17093" y="3058"/>
                    <a:pt x="11705" y="1630"/>
                    <a:pt x="103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15"/>
            <p:cNvSpPr/>
            <p:nvPr/>
          </p:nvSpPr>
          <p:spPr>
            <a:xfrm rot="10800000" flipH="1">
              <a:off x="8107320" y="199"/>
              <a:ext cx="875160" cy="203891"/>
            </a:xfrm>
            <a:custGeom>
              <a:avLst/>
              <a:gdLst/>
              <a:ahLst/>
              <a:cxnLst/>
              <a:rect l="l" t="t" r="r" b="b"/>
              <a:pathLst>
                <a:path w="16242" h="3784" extrusionOk="0">
                  <a:moveTo>
                    <a:pt x="15239" y="1"/>
                  </a:moveTo>
                  <a:cubicBezTo>
                    <a:pt x="15107" y="1"/>
                    <a:pt x="14963" y="7"/>
                    <a:pt x="14813" y="19"/>
                  </a:cubicBezTo>
                  <a:cubicBezTo>
                    <a:pt x="14512" y="19"/>
                    <a:pt x="14161" y="19"/>
                    <a:pt x="13785" y="44"/>
                  </a:cubicBezTo>
                  <a:cubicBezTo>
                    <a:pt x="13585" y="44"/>
                    <a:pt x="13384" y="70"/>
                    <a:pt x="13184" y="70"/>
                  </a:cubicBezTo>
                  <a:cubicBezTo>
                    <a:pt x="12983" y="70"/>
                    <a:pt x="12758" y="95"/>
                    <a:pt x="12532" y="120"/>
                  </a:cubicBezTo>
                  <a:cubicBezTo>
                    <a:pt x="12081" y="145"/>
                    <a:pt x="11605" y="220"/>
                    <a:pt x="11104" y="270"/>
                  </a:cubicBezTo>
                  <a:cubicBezTo>
                    <a:pt x="10853" y="295"/>
                    <a:pt x="10602" y="345"/>
                    <a:pt x="10352" y="395"/>
                  </a:cubicBezTo>
                  <a:cubicBezTo>
                    <a:pt x="10226" y="395"/>
                    <a:pt x="10076" y="420"/>
                    <a:pt x="9951" y="445"/>
                  </a:cubicBezTo>
                  <a:cubicBezTo>
                    <a:pt x="9825" y="471"/>
                    <a:pt x="9675" y="496"/>
                    <a:pt x="9550" y="521"/>
                  </a:cubicBezTo>
                  <a:cubicBezTo>
                    <a:pt x="8998" y="621"/>
                    <a:pt x="8447" y="721"/>
                    <a:pt x="7870" y="846"/>
                  </a:cubicBezTo>
                  <a:cubicBezTo>
                    <a:pt x="7319" y="997"/>
                    <a:pt x="6768" y="1122"/>
                    <a:pt x="6241" y="1273"/>
                  </a:cubicBezTo>
                  <a:cubicBezTo>
                    <a:pt x="6091" y="1323"/>
                    <a:pt x="5966" y="1348"/>
                    <a:pt x="5840" y="1373"/>
                  </a:cubicBezTo>
                  <a:cubicBezTo>
                    <a:pt x="5715" y="1423"/>
                    <a:pt x="5590" y="1473"/>
                    <a:pt x="5464" y="1498"/>
                  </a:cubicBezTo>
                  <a:cubicBezTo>
                    <a:pt x="5214" y="1573"/>
                    <a:pt x="4963" y="1649"/>
                    <a:pt x="4713" y="1724"/>
                  </a:cubicBezTo>
                  <a:cubicBezTo>
                    <a:pt x="4236" y="1899"/>
                    <a:pt x="3785" y="2050"/>
                    <a:pt x="3359" y="2225"/>
                  </a:cubicBezTo>
                  <a:cubicBezTo>
                    <a:pt x="3159" y="2300"/>
                    <a:pt x="2958" y="2375"/>
                    <a:pt x="2758" y="2451"/>
                  </a:cubicBezTo>
                  <a:cubicBezTo>
                    <a:pt x="2557" y="2526"/>
                    <a:pt x="2382" y="2601"/>
                    <a:pt x="2206" y="2676"/>
                  </a:cubicBezTo>
                  <a:cubicBezTo>
                    <a:pt x="1855" y="2826"/>
                    <a:pt x="1555" y="2977"/>
                    <a:pt x="1279" y="3102"/>
                  </a:cubicBezTo>
                  <a:cubicBezTo>
                    <a:pt x="1003" y="3227"/>
                    <a:pt x="753" y="3353"/>
                    <a:pt x="577" y="3453"/>
                  </a:cubicBezTo>
                  <a:cubicBezTo>
                    <a:pt x="201" y="3654"/>
                    <a:pt x="1" y="3754"/>
                    <a:pt x="1" y="3779"/>
                  </a:cubicBezTo>
                  <a:cubicBezTo>
                    <a:pt x="1" y="3782"/>
                    <a:pt x="4" y="3784"/>
                    <a:pt x="12" y="3784"/>
                  </a:cubicBezTo>
                  <a:cubicBezTo>
                    <a:pt x="61" y="3784"/>
                    <a:pt x="277" y="3710"/>
                    <a:pt x="627" y="3578"/>
                  </a:cubicBezTo>
                  <a:cubicBezTo>
                    <a:pt x="828" y="3503"/>
                    <a:pt x="1078" y="3403"/>
                    <a:pt x="1354" y="3303"/>
                  </a:cubicBezTo>
                  <a:cubicBezTo>
                    <a:pt x="1630" y="3177"/>
                    <a:pt x="1956" y="3052"/>
                    <a:pt x="2307" y="2927"/>
                  </a:cubicBezTo>
                  <a:cubicBezTo>
                    <a:pt x="2482" y="2852"/>
                    <a:pt x="2657" y="2801"/>
                    <a:pt x="2858" y="2726"/>
                  </a:cubicBezTo>
                  <a:cubicBezTo>
                    <a:pt x="3058" y="2651"/>
                    <a:pt x="3259" y="2576"/>
                    <a:pt x="3459" y="2501"/>
                  </a:cubicBezTo>
                  <a:cubicBezTo>
                    <a:pt x="3885" y="2350"/>
                    <a:pt x="4337" y="2225"/>
                    <a:pt x="4813" y="2050"/>
                  </a:cubicBezTo>
                  <a:cubicBezTo>
                    <a:pt x="5063" y="1974"/>
                    <a:pt x="5314" y="1924"/>
                    <a:pt x="5565" y="1849"/>
                  </a:cubicBezTo>
                  <a:cubicBezTo>
                    <a:pt x="5690" y="1799"/>
                    <a:pt x="5815" y="1774"/>
                    <a:pt x="5941" y="1724"/>
                  </a:cubicBezTo>
                  <a:cubicBezTo>
                    <a:pt x="6066" y="1699"/>
                    <a:pt x="6191" y="1649"/>
                    <a:pt x="6317" y="1623"/>
                  </a:cubicBezTo>
                  <a:cubicBezTo>
                    <a:pt x="6843" y="1473"/>
                    <a:pt x="7394" y="1348"/>
                    <a:pt x="7971" y="1222"/>
                  </a:cubicBezTo>
                  <a:cubicBezTo>
                    <a:pt x="8522" y="1097"/>
                    <a:pt x="9073" y="972"/>
                    <a:pt x="9625" y="872"/>
                  </a:cubicBezTo>
                  <a:cubicBezTo>
                    <a:pt x="9750" y="846"/>
                    <a:pt x="9875" y="821"/>
                    <a:pt x="10001" y="796"/>
                  </a:cubicBezTo>
                  <a:cubicBezTo>
                    <a:pt x="10151" y="771"/>
                    <a:pt x="10276" y="746"/>
                    <a:pt x="10402" y="746"/>
                  </a:cubicBezTo>
                  <a:cubicBezTo>
                    <a:pt x="10652" y="696"/>
                    <a:pt x="10903" y="646"/>
                    <a:pt x="11154" y="621"/>
                  </a:cubicBezTo>
                  <a:cubicBezTo>
                    <a:pt x="11655" y="546"/>
                    <a:pt x="12131" y="471"/>
                    <a:pt x="12582" y="420"/>
                  </a:cubicBezTo>
                  <a:cubicBezTo>
                    <a:pt x="12783" y="395"/>
                    <a:pt x="13008" y="370"/>
                    <a:pt x="13209" y="345"/>
                  </a:cubicBezTo>
                  <a:cubicBezTo>
                    <a:pt x="13409" y="345"/>
                    <a:pt x="13610" y="320"/>
                    <a:pt x="13810" y="295"/>
                  </a:cubicBezTo>
                  <a:cubicBezTo>
                    <a:pt x="14186" y="270"/>
                    <a:pt x="14512" y="245"/>
                    <a:pt x="14813" y="220"/>
                  </a:cubicBezTo>
                  <a:cubicBezTo>
                    <a:pt x="15114" y="195"/>
                    <a:pt x="15389" y="170"/>
                    <a:pt x="15590" y="170"/>
                  </a:cubicBezTo>
                  <a:cubicBezTo>
                    <a:pt x="16016" y="120"/>
                    <a:pt x="16241" y="95"/>
                    <a:pt x="16241" y="70"/>
                  </a:cubicBezTo>
                  <a:cubicBezTo>
                    <a:pt x="16241" y="44"/>
                    <a:pt x="16016" y="19"/>
                    <a:pt x="15590" y="19"/>
                  </a:cubicBezTo>
                  <a:cubicBezTo>
                    <a:pt x="15490" y="7"/>
                    <a:pt x="15370" y="1"/>
                    <a:pt x="15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15"/>
            <p:cNvSpPr/>
            <p:nvPr/>
          </p:nvSpPr>
          <p:spPr>
            <a:xfrm rot="10800000" flipH="1">
              <a:off x="8927035" y="3701"/>
              <a:ext cx="206693" cy="196078"/>
            </a:xfrm>
            <a:custGeom>
              <a:avLst/>
              <a:gdLst/>
              <a:ahLst/>
              <a:cxnLst/>
              <a:rect l="l" t="t" r="r" b="b"/>
              <a:pathLst>
                <a:path w="3836" h="3639" extrusionOk="0">
                  <a:moveTo>
                    <a:pt x="1912" y="0"/>
                  </a:moveTo>
                  <a:cubicBezTo>
                    <a:pt x="1835" y="0"/>
                    <a:pt x="1758" y="5"/>
                    <a:pt x="1680" y="15"/>
                  </a:cubicBezTo>
                  <a:cubicBezTo>
                    <a:pt x="703" y="165"/>
                    <a:pt x="1" y="1067"/>
                    <a:pt x="126" y="2070"/>
                  </a:cubicBezTo>
                  <a:cubicBezTo>
                    <a:pt x="242" y="2971"/>
                    <a:pt x="1018" y="3638"/>
                    <a:pt x="1924" y="3638"/>
                  </a:cubicBezTo>
                  <a:cubicBezTo>
                    <a:pt x="2001" y="3638"/>
                    <a:pt x="2078" y="3633"/>
                    <a:pt x="2156" y="3624"/>
                  </a:cubicBezTo>
                  <a:cubicBezTo>
                    <a:pt x="3159" y="3498"/>
                    <a:pt x="3835" y="2571"/>
                    <a:pt x="3710" y="1594"/>
                  </a:cubicBezTo>
                  <a:cubicBezTo>
                    <a:pt x="3595" y="669"/>
                    <a:pt x="2818" y="0"/>
                    <a:pt x="1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15"/>
            <p:cNvSpPr/>
            <p:nvPr/>
          </p:nvSpPr>
          <p:spPr>
            <a:xfrm rot="10800000" flipH="1">
              <a:off x="8993202" y="134690"/>
              <a:ext cx="208040" cy="195055"/>
            </a:xfrm>
            <a:custGeom>
              <a:avLst/>
              <a:gdLst/>
              <a:ahLst/>
              <a:cxnLst/>
              <a:rect l="l" t="t" r="r" b="b"/>
              <a:pathLst>
                <a:path w="3861" h="3620" extrusionOk="0">
                  <a:moveTo>
                    <a:pt x="1951" y="0"/>
                  </a:moveTo>
                  <a:cubicBezTo>
                    <a:pt x="1862" y="0"/>
                    <a:pt x="1771" y="7"/>
                    <a:pt x="1680" y="21"/>
                  </a:cubicBezTo>
                  <a:cubicBezTo>
                    <a:pt x="703" y="146"/>
                    <a:pt x="1" y="1048"/>
                    <a:pt x="126" y="2051"/>
                  </a:cubicBezTo>
                  <a:cubicBezTo>
                    <a:pt x="265" y="2952"/>
                    <a:pt x="1043" y="3619"/>
                    <a:pt x="1930" y="3619"/>
                  </a:cubicBezTo>
                  <a:cubicBezTo>
                    <a:pt x="2005" y="3619"/>
                    <a:pt x="2080" y="3614"/>
                    <a:pt x="2156" y="3605"/>
                  </a:cubicBezTo>
                  <a:cubicBezTo>
                    <a:pt x="3159" y="3479"/>
                    <a:pt x="3861" y="2552"/>
                    <a:pt x="3735" y="1574"/>
                  </a:cubicBezTo>
                  <a:cubicBezTo>
                    <a:pt x="3599" y="663"/>
                    <a:pt x="2840" y="0"/>
                    <a:pt x="19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15"/>
            <p:cNvSpPr/>
            <p:nvPr/>
          </p:nvSpPr>
          <p:spPr>
            <a:xfrm rot="10800000" flipH="1">
              <a:off x="9140409" y="141371"/>
              <a:ext cx="62180" cy="62558"/>
            </a:xfrm>
            <a:custGeom>
              <a:avLst/>
              <a:gdLst/>
              <a:ahLst/>
              <a:cxnLst/>
              <a:rect l="l" t="t" r="r" b="b"/>
              <a:pathLst>
                <a:path w="1154" h="1161" extrusionOk="0">
                  <a:moveTo>
                    <a:pt x="121" y="1"/>
                  </a:moveTo>
                  <a:cubicBezTo>
                    <a:pt x="102" y="1"/>
                    <a:pt x="87" y="6"/>
                    <a:pt x="76" y="16"/>
                  </a:cubicBezTo>
                  <a:cubicBezTo>
                    <a:pt x="1" y="67"/>
                    <a:pt x="176" y="392"/>
                    <a:pt x="452" y="693"/>
                  </a:cubicBezTo>
                  <a:cubicBezTo>
                    <a:pt x="688" y="973"/>
                    <a:pt x="925" y="1160"/>
                    <a:pt x="1035" y="1160"/>
                  </a:cubicBezTo>
                  <a:cubicBezTo>
                    <a:pt x="1053" y="1160"/>
                    <a:pt x="1068" y="1155"/>
                    <a:pt x="1078" y="1144"/>
                  </a:cubicBezTo>
                  <a:cubicBezTo>
                    <a:pt x="1154" y="1069"/>
                    <a:pt x="1003" y="768"/>
                    <a:pt x="728" y="442"/>
                  </a:cubicBezTo>
                  <a:cubicBezTo>
                    <a:pt x="491" y="185"/>
                    <a:pt x="23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15"/>
            <p:cNvSpPr/>
            <p:nvPr/>
          </p:nvSpPr>
          <p:spPr>
            <a:xfrm rot="10800000" flipH="1">
              <a:off x="9139062" y="176018"/>
              <a:ext cx="74358" cy="18967"/>
            </a:xfrm>
            <a:custGeom>
              <a:avLst/>
              <a:gdLst/>
              <a:ahLst/>
              <a:cxnLst/>
              <a:rect l="l" t="t" r="r" b="b"/>
              <a:pathLst>
                <a:path w="1380" h="352" extrusionOk="0">
                  <a:moveTo>
                    <a:pt x="677" y="1"/>
                  </a:moveTo>
                  <a:cubicBezTo>
                    <a:pt x="327" y="1"/>
                    <a:pt x="1" y="51"/>
                    <a:pt x="1" y="151"/>
                  </a:cubicBezTo>
                  <a:cubicBezTo>
                    <a:pt x="1" y="251"/>
                    <a:pt x="301" y="352"/>
                    <a:pt x="677" y="352"/>
                  </a:cubicBezTo>
                  <a:cubicBezTo>
                    <a:pt x="1078" y="352"/>
                    <a:pt x="1379" y="251"/>
                    <a:pt x="1379" y="151"/>
                  </a:cubicBezTo>
                  <a:cubicBezTo>
                    <a:pt x="1379" y="51"/>
                    <a:pt x="1053" y="1"/>
                    <a:pt x="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15"/>
            <p:cNvSpPr/>
            <p:nvPr/>
          </p:nvSpPr>
          <p:spPr>
            <a:xfrm rot="10800000" flipH="1">
              <a:off x="9068853" y="-9392"/>
              <a:ext cx="39226" cy="61318"/>
            </a:xfrm>
            <a:custGeom>
              <a:avLst/>
              <a:gdLst/>
              <a:ahLst/>
              <a:cxnLst/>
              <a:rect l="l" t="t" r="r" b="b"/>
              <a:pathLst>
                <a:path w="728" h="1138" extrusionOk="0">
                  <a:moveTo>
                    <a:pt x="119" y="0"/>
                  </a:moveTo>
                  <a:cubicBezTo>
                    <a:pt x="112" y="0"/>
                    <a:pt x="106" y="1"/>
                    <a:pt x="101" y="2"/>
                  </a:cubicBezTo>
                  <a:cubicBezTo>
                    <a:pt x="0" y="53"/>
                    <a:pt x="51" y="353"/>
                    <a:pt x="201" y="654"/>
                  </a:cubicBezTo>
                  <a:cubicBezTo>
                    <a:pt x="314" y="927"/>
                    <a:pt x="490" y="1137"/>
                    <a:pt x="596" y="1137"/>
                  </a:cubicBezTo>
                  <a:cubicBezTo>
                    <a:pt x="607" y="1137"/>
                    <a:pt x="618" y="1135"/>
                    <a:pt x="627" y="1130"/>
                  </a:cubicBezTo>
                  <a:cubicBezTo>
                    <a:pt x="727" y="1105"/>
                    <a:pt x="677" y="804"/>
                    <a:pt x="527" y="504"/>
                  </a:cubicBezTo>
                  <a:cubicBezTo>
                    <a:pt x="408" y="196"/>
                    <a:pt x="223" y="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15"/>
            <p:cNvSpPr/>
            <p:nvPr/>
          </p:nvSpPr>
          <p:spPr>
            <a:xfrm rot="10800000" flipH="1">
              <a:off x="9056676" y="19758"/>
              <a:ext cx="78399" cy="52859"/>
            </a:xfrm>
            <a:custGeom>
              <a:avLst/>
              <a:gdLst/>
              <a:ahLst/>
              <a:cxnLst/>
              <a:rect l="l" t="t" r="r" b="b"/>
              <a:pathLst>
                <a:path w="1455" h="981" extrusionOk="0">
                  <a:moveTo>
                    <a:pt x="132" y="1"/>
                  </a:moveTo>
                  <a:cubicBezTo>
                    <a:pt x="91" y="1"/>
                    <a:pt x="63" y="12"/>
                    <a:pt x="51" y="36"/>
                  </a:cubicBezTo>
                  <a:cubicBezTo>
                    <a:pt x="1" y="136"/>
                    <a:pt x="277" y="361"/>
                    <a:pt x="627" y="612"/>
                  </a:cubicBezTo>
                  <a:cubicBezTo>
                    <a:pt x="923" y="823"/>
                    <a:pt x="1200" y="980"/>
                    <a:pt x="1325" y="980"/>
                  </a:cubicBezTo>
                  <a:cubicBezTo>
                    <a:pt x="1349" y="980"/>
                    <a:pt x="1367" y="975"/>
                    <a:pt x="1379" y="963"/>
                  </a:cubicBezTo>
                  <a:cubicBezTo>
                    <a:pt x="1455" y="888"/>
                    <a:pt x="1204" y="587"/>
                    <a:pt x="828" y="311"/>
                  </a:cubicBezTo>
                  <a:cubicBezTo>
                    <a:pt x="540" y="119"/>
                    <a:pt x="267" y="1"/>
                    <a:pt x="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10" name="Google Shape;1510;p15"/>
          <p:cNvSpPr txBox="1">
            <a:spLocks noGrp="1"/>
          </p:cNvSpPr>
          <p:nvPr>
            <p:ph type="title"/>
          </p:nvPr>
        </p:nvSpPr>
        <p:spPr>
          <a:xfrm>
            <a:off x="1433175" y="402550"/>
            <a:ext cx="6990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511" name="Google Shape;1511;p15"/>
          <p:cNvSpPr txBox="1">
            <a:spLocks noGrp="1"/>
          </p:cNvSpPr>
          <p:nvPr>
            <p:ph type="subTitle" idx="1"/>
          </p:nvPr>
        </p:nvSpPr>
        <p:spPr>
          <a:xfrm>
            <a:off x="1886481" y="1808767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2" name="Google Shape;1512;p15"/>
          <p:cNvSpPr txBox="1">
            <a:spLocks noGrp="1"/>
          </p:cNvSpPr>
          <p:nvPr>
            <p:ph type="subTitle" idx="2"/>
          </p:nvPr>
        </p:nvSpPr>
        <p:spPr>
          <a:xfrm>
            <a:off x="1886481" y="1400992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3" name="Google Shape;1513;p15"/>
          <p:cNvSpPr txBox="1">
            <a:spLocks noGrp="1"/>
          </p:cNvSpPr>
          <p:nvPr>
            <p:ph type="subTitle" idx="3"/>
          </p:nvPr>
        </p:nvSpPr>
        <p:spPr>
          <a:xfrm>
            <a:off x="1886481" y="3696939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4" name="Google Shape;1514;p15"/>
          <p:cNvSpPr txBox="1">
            <a:spLocks noGrp="1"/>
          </p:cNvSpPr>
          <p:nvPr>
            <p:ph type="subTitle" idx="4"/>
          </p:nvPr>
        </p:nvSpPr>
        <p:spPr>
          <a:xfrm>
            <a:off x="1886481" y="3289164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5" name="Google Shape;1515;p15"/>
          <p:cNvSpPr txBox="1">
            <a:spLocks noGrp="1"/>
          </p:cNvSpPr>
          <p:nvPr>
            <p:ph type="subTitle" idx="5"/>
          </p:nvPr>
        </p:nvSpPr>
        <p:spPr>
          <a:xfrm>
            <a:off x="5310089" y="1808767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6" name="Google Shape;1516;p15"/>
          <p:cNvSpPr txBox="1">
            <a:spLocks noGrp="1"/>
          </p:cNvSpPr>
          <p:nvPr>
            <p:ph type="subTitle" idx="6"/>
          </p:nvPr>
        </p:nvSpPr>
        <p:spPr>
          <a:xfrm>
            <a:off x="5310089" y="1400992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7" name="Google Shape;1517;p15"/>
          <p:cNvSpPr txBox="1">
            <a:spLocks noGrp="1"/>
          </p:cNvSpPr>
          <p:nvPr>
            <p:ph type="subTitle" idx="7"/>
          </p:nvPr>
        </p:nvSpPr>
        <p:spPr>
          <a:xfrm>
            <a:off x="5310089" y="3696939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8" name="Google Shape;1518;p15"/>
          <p:cNvSpPr txBox="1">
            <a:spLocks noGrp="1"/>
          </p:cNvSpPr>
          <p:nvPr>
            <p:ph type="subTitle" idx="8"/>
          </p:nvPr>
        </p:nvSpPr>
        <p:spPr>
          <a:xfrm>
            <a:off x="5310089" y="3289164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9" name="Google Shape;1519;p15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" name="Google Shape;77;p3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78" name="Google Shape;78;p3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" name="Google Shape;141;p3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" name="Google Shape;142;p3"/>
          <p:cNvSpPr txBox="1">
            <a:spLocks noGrp="1"/>
          </p:cNvSpPr>
          <p:nvPr>
            <p:ph type="title"/>
          </p:nvPr>
        </p:nvSpPr>
        <p:spPr>
          <a:xfrm>
            <a:off x="2910050" y="2381503"/>
            <a:ext cx="4045200" cy="78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5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43" name="Google Shape;143;p3"/>
          <p:cNvSpPr txBox="1">
            <a:spLocks noGrp="1"/>
          </p:cNvSpPr>
          <p:nvPr>
            <p:ph type="subTitle" idx="1"/>
          </p:nvPr>
        </p:nvSpPr>
        <p:spPr>
          <a:xfrm>
            <a:off x="2910050" y="3165063"/>
            <a:ext cx="4045200" cy="382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44" name="Google Shape;144;p3"/>
          <p:cNvSpPr txBox="1">
            <a:spLocks noGrp="1"/>
          </p:cNvSpPr>
          <p:nvPr>
            <p:ph type="title" idx="2" hasCustomPrompt="1"/>
          </p:nvPr>
        </p:nvSpPr>
        <p:spPr>
          <a:xfrm>
            <a:off x="4276700" y="1670488"/>
            <a:ext cx="1311900" cy="711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grpSp>
        <p:nvGrpSpPr>
          <p:cNvPr id="145" name="Google Shape;145;p3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146" name="Google Shape;146;p3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147" name="Google Shape;147;p3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3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3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3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3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3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3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3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3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3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3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3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3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3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3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3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3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3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3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3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3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3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3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3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3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3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3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3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3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3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3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3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3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3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3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3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3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3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3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3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3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3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3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3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3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3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3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3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3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3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3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3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2" name="Google Shape;202;p3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03" name="Google Shape;203;p3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3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3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06;p3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3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3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3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3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3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3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3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3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3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3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3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3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3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3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3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3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3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3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3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3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3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3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3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3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3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3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3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3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3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3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3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3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3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40;p3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3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3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3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3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3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3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3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3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3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3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3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3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3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3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3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3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3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8" name="Google Shape;258;p3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259" name="Google Shape;259;p3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3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3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3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3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3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3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3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3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3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3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3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3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3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3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3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3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3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3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3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3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3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3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3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3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3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3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286;p3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3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3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3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3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3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3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3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3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3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3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3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3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3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3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3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3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3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3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3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3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3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3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3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3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3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3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3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4" name="Google Shape;314;p3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1_Title and Four Columns">
    <p:spTree>
      <p:nvGrpSpPr>
        <p:cNvPr id="1" name="Shape 1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4" name="Google Shape;1404;p15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405" name="Google Shape;1405;p15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15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15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15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15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15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15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15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15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15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15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15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15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15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15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15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15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15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15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15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15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15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15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15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15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15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15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15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15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15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15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15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15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15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15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15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15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15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15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15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15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15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15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15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15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15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15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15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15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15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15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15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15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15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15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15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15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15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15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15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15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8" name="Google Shape;1468;p15"/>
          <p:cNvGrpSpPr/>
          <p:nvPr/>
        </p:nvGrpSpPr>
        <p:grpSpPr>
          <a:xfrm>
            <a:off x="8028966" y="-300043"/>
            <a:ext cx="1510076" cy="1521869"/>
            <a:chOff x="8028966" y="-300043"/>
            <a:chExt cx="1510076" cy="1521869"/>
          </a:xfrm>
        </p:grpSpPr>
        <p:grpSp>
          <p:nvGrpSpPr>
            <p:cNvPr id="1469" name="Google Shape;1469;p15"/>
            <p:cNvGrpSpPr/>
            <p:nvPr/>
          </p:nvGrpSpPr>
          <p:grpSpPr>
            <a:xfrm rot="-9059125">
              <a:off x="8765987" y="267851"/>
              <a:ext cx="601717" cy="862157"/>
              <a:chOff x="2411925" y="2010000"/>
              <a:chExt cx="327850" cy="469775"/>
            </a:xfrm>
          </p:grpSpPr>
          <p:sp>
            <p:nvSpPr>
              <p:cNvPr id="1470" name="Google Shape;1470;p15"/>
              <p:cNvSpPr/>
              <p:nvPr/>
            </p:nvSpPr>
            <p:spPr>
              <a:xfrm>
                <a:off x="2507525" y="2080700"/>
                <a:ext cx="196325" cy="399075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15963" extrusionOk="0">
                    <a:moveTo>
                      <a:pt x="3148" y="0"/>
                    </a:moveTo>
                    <a:cubicBezTo>
                      <a:pt x="3051" y="0"/>
                      <a:pt x="2945" y="102"/>
                      <a:pt x="2990" y="224"/>
                    </a:cubicBezTo>
                    <a:cubicBezTo>
                      <a:pt x="3744" y="2324"/>
                      <a:pt x="4154" y="4583"/>
                      <a:pt x="4314" y="6889"/>
                    </a:cubicBezTo>
                    <a:cubicBezTo>
                      <a:pt x="3150" y="5770"/>
                      <a:pt x="1644" y="5040"/>
                      <a:pt x="46" y="4834"/>
                    </a:cubicBezTo>
                    <a:lnTo>
                      <a:pt x="0" y="5108"/>
                    </a:lnTo>
                    <a:cubicBezTo>
                      <a:pt x="1644" y="5337"/>
                      <a:pt x="3196" y="6113"/>
                      <a:pt x="4337" y="7299"/>
                    </a:cubicBezTo>
                    <a:lnTo>
                      <a:pt x="4360" y="7299"/>
                    </a:lnTo>
                    <a:cubicBezTo>
                      <a:pt x="4428" y="8555"/>
                      <a:pt x="4428" y="9833"/>
                      <a:pt x="4383" y="11088"/>
                    </a:cubicBezTo>
                    <a:cubicBezTo>
                      <a:pt x="4063" y="10837"/>
                      <a:pt x="3698" y="10632"/>
                      <a:pt x="3378" y="10472"/>
                    </a:cubicBezTo>
                    <a:cubicBezTo>
                      <a:pt x="2328" y="9970"/>
                      <a:pt x="1210" y="9605"/>
                      <a:pt x="69" y="9399"/>
                    </a:cubicBezTo>
                    <a:lnTo>
                      <a:pt x="23" y="9696"/>
                    </a:lnTo>
                    <a:cubicBezTo>
                      <a:pt x="1142" y="9879"/>
                      <a:pt x="2214" y="10244"/>
                      <a:pt x="3241" y="10746"/>
                    </a:cubicBezTo>
                    <a:cubicBezTo>
                      <a:pt x="3629" y="10929"/>
                      <a:pt x="4040" y="11157"/>
                      <a:pt x="4360" y="11477"/>
                    </a:cubicBezTo>
                    <a:cubicBezTo>
                      <a:pt x="4291" y="12937"/>
                      <a:pt x="4154" y="14398"/>
                      <a:pt x="3972" y="15813"/>
                    </a:cubicBezTo>
                    <a:cubicBezTo>
                      <a:pt x="3960" y="15910"/>
                      <a:pt x="4038" y="15962"/>
                      <a:pt x="4117" y="15962"/>
                    </a:cubicBezTo>
                    <a:cubicBezTo>
                      <a:pt x="4187" y="15962"/>
                      <a:pt x="4258" y="15922"/>
                      <a:pt x="4269" y="15836"/>
                    </a:cubicBezTo>
                    <a:cubicBezTo>
                      <a:pt x="4451" y="14489"/>
                      <a:pt x="4565" y="13120"/>
                      <a:pt x="4634" y="11728"/>
                    </a:cubicBezTo>
                    <a:cubicBezTo>
                      <a:pt x="6003" y="10312"/>
                      <a:pt x="7099" y="8646"/>
                      <a:pt x="7852" y="6843"/>
                    </a:cubicBezTo>
                    <a:lnTo>
                      <a:pt x="7578" y="6729"/>
                    </a:lnTo>
                    <a:cubicBezTo>
                      <a:pt x="6871" y="8395"/>
                      <a:pt x="5889" y="9924"/>
                      <a:pt x="4657" y="11248"/>
                    </a:cubicBezTo>
                    <a:cubicBezTo>
                      <a:pt x="4725" y="10016"/>
                      <a:pt x="4725" y="8760"/>
                      <a:pt x="4657" y="7528"/>
                    </a:cubicBezTo>
                    <a:cubicBezTo>
                      <a:pt x="5821" y="5907"/>
                      <a:pt x="6688" y="4035"/>
                      <a:pt x="7145" y="2073"/>
                    </a:cubicBezTo>
                    <a:lnTo>
                      <a:pt x="6848" y="2004"/>
                    </a:lnTo>
                    <a:cubicBezTo>
                      <a:pt x="6414" y="3876"/>
                      <a:pt x="5707" y="5473"/>
                      <a:pt x="4634" y="7003"/>
                    </a:cubicBezTo>
                    <a:cubicBezTo>
                      <a:pt x="4474" y="4629"/>
                      <a:pt x="4040" y="2278"/>
                      <a:pt x="3264" y="87"/>
                    </a:cubicBezTo>
                    <a:cubicBezTo>
                      <a:pt x="3241" y="26"/>
                      <a:pt x="3196" y="0"/>
                      <a:pt x="314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15"/>
              <p:cNvSpPr/>
              <p:nvPr/>
            </p:nvSpPr>
            <p:spPr>
              <a:xfrm>
                <a:off x="2497250" y="2010000"/>
                <a:ext cx="130125" cy="13280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312" extrusionOk="0">
                    <a:moveTo>
                      <a:pt x="1968" y="0"/>
                    </a:moveTo>
                    <a:cubicBezTo>
                      <a:pt x="1358" y="0"/>
                      <a:pt x="856" y="336"/>
                      <a:pt x="571" y="883"/>
                    </a:cubicBezTo>
                    <a:cubicBezTo>
                      <a:pt x="0" y="1933"/>
                      <a:pt x="1667" y="4878"/>
                      <a:pt x="4223" y="5311"/>
                    </a:cubicBezTo>
                    <a:cubicBezTo>
                      <a:pt x="4223" y="5311"/>
                      <a:pt x="5205" y="2367"/>
                      <a:pt x="3835" y="952"/>
                    </a:cubicBezTo>
                    <a:cubicBezTo>
                      <a:pt x="3179" y="285"/>
                      <a:pt x="2528" y="0"/>
                      <a:pt x="196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15"/>
              <p:cNvSpPr/>
              <p:nvPr/>
            </p:nvSpPr>
            <p:spPr>
              <a:xfrm>
                <a:off x="2411925" y="2141200"/>
                <a:ext cx="150975" cy="80675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3227" extrusionOk="0">
                    <a:moveTo>
                      <a:pt x="2557" y="1"/>
                    </a:moveTo>
                    <a:cubicBezTo>
                      <a:pt x="2083" y="1"/>
                      <a:pt x="1623" y="261"/>
                      <a:pt x="1222" y="931"/>
                    </a:cubicBezTo>
                    <a:cubicBezTo>
                      <a:pt x="0" y="2956"/>
                      <a:pt x="3160" y="3226"/>
                      <a:pt x="4933" y="3226"/>
                    </a:cubicBezTo>
                    <a:cubicBezTo>
                      <a:pt x="5577" y="3226"/>
                      <a:pt x="6038" y="3190"/>
                      <a:pt x="6038" y="3190"/>
                    </a:cubicBezTo>
                    <a:cubicBezTo>
                      <a:pt x="6038" y="3190"/>
                      <a:pt x="4216" y="1"/>
                      <a:pt x="2557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15"/>
              <p:cNvSpPr/>
              <p:nvPr/>
            </p:nvSpPr>
            <p:spPr>
              <a:xfrm>
                <a:off x="2626775" y="2068325"/>
                <a:ext cx="9590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4645" extrusionOk="0">
                    <a:moveTo>
                      <a:pt x="1949" y="1"/>
                    </a:moveTo>
                    <a:cubicBezTo>
                      <a:pt x="1500" y="1"/>
                      <a:pt x="1062" y="221"/>
                      <a:pt x="777" y="696"/>
                    </a:cubicBezTo>
                    <a:cubicBezTo>
                      <a:pt x="1" y="1974"/>
                      <a:pt x="1507" y="4645"/>
                      <a:pt x="1507" y="4645"/>
                    </a:cubicBezTo>
                    <a:cubicBezTo>
                      <a:pt x="1507" y="4645"/>
                      <a:pt x="3835" y="3275"/>
                      <a:pt x="3607" y="1632"/>
                    </a:cubicBezTo>
                    <a:cubicBezTo>
                      <a:pt x="3451" y="596"/>
                      <a:pt x="2686" y="1"/>
                      <a:pt x="1949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15"/>
              <p:cNvSpPr/>
              <p:nvPr/>
            </p:nvSpPr>
            <p:spPr>
              <a:xfrm>
                <a:off x="2443600" y="2268600"/>
                <a:ext cx="116450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3178" extrusionOk="0">
                    <a:moveTo>
                      <a:pt x="2109" y="0"/>
                    </a:moveTo>
                    <a:cubicBezTo>
                      <a:pt x="1986" y="0"/>
                      <a:pt x="1861" y="11"/>
                      <a:pt x="1736" y="35"/>
                    </a:cubicBezTo>
                    <a:cubicBezTo>
                      <a:pt x="1028" y="172"/>
                      <a:pt x="161" y="811"/>
                      <a:pt x="92" y="1564"/>
                    </a:cubicBezTo>
                    <a:cubicBezTo>
                      <a:pt x="1" y="2500"/>
                      <a:pt x="1074" y="2933"/>
                      <a:pt x="1827" y="3116"/>
                    </a:cubicBezTo>
                    <a:cubicBezTo>
                      <a:pt x="2034" y="3157"/>
                      <a:pt x="2243" y="3178"/>
                      <a:pt x="2451" y="3178"/>
                    </a:cubicBezTo>
                    <a:cubicBezTo>
                      <a:pt x="3164" y="3178"/>
                      <a:pt x="3869" y="2941"/>
                      <a:pt x="4452" y="2500"/>
                    </a:cubicBezTo>
                    <a:cubicBezTo>
                      <a:pt x="4657" y="2363"/>
                      <a:pt x="3995" y="1130"/>
                      <a:pt x="3904" y="993"/>
                    </a:cubicBezTo>
                    <a:cubicBezTo>
                      <a:pt x="3494" y="388"/>
                      <a:pt x="2834" y="0"/>
                      <a:pt x="2109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15"/>
              <p:cNvSpPr/>
              <p:nvPr/>
            </p:nvSpPr>
            <p:spPr>
              <a:xfrm>
                <a:off x="2647325" y="2213125"/>
                <a:ext cx="924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3555" extrusionOk="0">
                    <a:moveTo>
                      <a:pt x="1957" y="0"/>
                    </a:moveTo>
                    <a:cubicBezTo>
                      <a:pt x="1673" y="0"/>
                      <a:pt x="1381" y="95"/>
                      <a:pt x="1119" y="313"/>
                    </a:cubicBezTo>
                    <a:cubicBezTo>
                      <a:pt x="0" y="1249"/>
                      <a:pt x="959" y="3555"/>
                      <a:pt x="959" y="3555"/>
                    </a:cubicBezTo>
                    <a:cubicBezTo>
                      <a:pt x="959" y="3555"/>
                      <a:pt x="2854" y="3144"/>
                      <a:pt x="3333" y="1888"/>
                    </a:cubicBezTo>
                    <a:cubicBezTo>
                      <a:pt x="3697" y="951"/>
                      <a:pt x="2861" y="0"/>
                      <a:pt x="1957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15"/>
              <p:cNvSpPr/>
              <p:nvPr/>
            </p:nvSpPr>
            <p:spPr>
              <a:xfrm>
                <a:off x="2442475" y="2155325"/>
                <a:ext cx="99875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512" extrusionOk="0">
                    <a:moveTo>
                      <a:pt x="1963" y="1"/>
                    </a:moveTo>
                    <a:cubicBezTo>
                      <a:pt x="1803" y="274"/>
                      <a:pt x="1826" y="617"/>
                      <a:pt x="1872" y="891"/>
                    </a:cubicBezTo>
                    <a:cubicBezTo>
                      <a:pt x="1940" y="1165"/>
                      <a:pt x="2032" y="1416"/>
                      <a:pt x="2146" y="1644"/>
                    </a:cubicBezTo>
                    <a:cubicBezTo>
                      <a:pt x="2077" y="1621"/>
                      <a:pt x="1986" y="1575"/>
                      <a:pt x="1895" y="1530"/>
                    </a:cubicBezTo>
                    <a:cubicBezTo>
                      <a:pt x="1233" y="1210"/>
                      <a:pt x="594" y="799"/>
                      <a:pt x="0" y="366"/>
                    </a:cubicBezTo>
                    <a:lnTo>
                      <a:pt x="0" y="366"/>
                    </a:lnTo>
                    <a:cubicBezTo>
                      <a:pt x="274" y="617"/>
                      <a:pt x="571" y="845"/>
                      <a:pt x="868" y="1050"/>
                    </a:cubicBezTo>
                    <a:cubicBezTo>
                      <a:pt x="1187" y="1279"/>
                      <a:pt x="1529" y="1461"/>
                      <a:pt x="1849" y="1621"/>
                    </a:cubicBezTo>
                    <a:cubicBezTo>
                      <a:pt x="2191" y="1781"/>
                      <a:pt x="2534" y="1918"/>
                      <a:pt x="2899" y="2032"/>
                    </a:cubicBezTo>
                    <a:lnTo>
                      <a:pt x="2328" y="2511"/>
                    </a:lnTo>
                    <a:lnTo>
                      <a:pt x="2328" y="2511"/>
                    </a:lnTo>
                    <a:lnTo>
                      <a:pt x="2990" y="2055"/>
                    </a:lnTo>
                    <a:cubicBezTo>
                      <a:pt x="3333" y="2146"/>
                      <a:pt x="3652" y="2215"/>
                      <a:pt x="3995" y="2260"/>
                    </a:cubicBezTo>
                    <a:cubicBezTo>
                      <a:pt x="3629" y="2192"/>
                      <a:pt x="3287" y="2078"/>
                      <a:pt x="2922" y="1963"/>
                    </a:cubicBezTo>
                    <a:cubicBezTo>
                      <a:pt x="2716" y="1872"/>
                      <a:pt x="2488" y="1804"/>
                      <a:pt x="2283" y="1712"/>
                    </a:cubicBezTo>
                    <a:cubicBezTo>
                      <a:pt x="2146" y="1461"/>
                      <a:pt x="2009" y="1187"/>
                      <a:pt x="1940" y="891"/>
                    </a:cubicBezTo>
                    <a:cubicBezTo>
                      <a:pt x="1849" y="594"/>
                      <a:pt x="1826" y="297"/>
                      <a:pt x="19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15"/>
              <p:cNvSpPr/>
              <p:nvPr/>
            </p:nvSpPr>
            <p:spPr>
              <a:xfrm>
                <a:off x="2517225" y="2019525"/>
                <a:ext cx="85600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4634" extrusionOk="0">
                    <a:moveTo>
                      <a:pt x="160" y="0"/>
                    </a:moveTo>
                    <a:cubicBezTo>
                      <a:pt x="548" y="251"/>
                      <a:pt x="936" y="548"/>
                      <a:pt x="1278" y="890"/>
                    </a:cubicBezTo>
                    <a:cubicBezTo>
                      <a:pt x="1507" y="1119"/>
                      <a:pt x="1735" y="1392"/>
                      <a:pt x="1918" y="1666"/>
                    </a:cubicBezTo>
                    <a:cubicBezTo>
                      <a:pt x="1769" y="1644"/>
                      <a:pt x="1615" y="1632"/>
                      <a:pt x="1461" y="1632"/>
                    </a:cubicBezTo>
                    <a:cubicBezTo>
                      <a:pt x="1307" y="1632"/>
                      <a:pt x="1153" y="1644"/>
                      <a:pt x="1005" y="1666"/>
                    </a:cubicBezTo>
                    <a:cubicBezTo>
                      <a:pt x="662" y="1712"/>
                      <a:pt x="320" y="1780"/>
                      <a:pt x="0" y="1917"/>
                    </a:cubicBezTo>
                    <a:cubicBezTo>
                      <a:pt x="320" y="1803"/>
                      <a:pt x="662" y="1735"/>
                      <a:pt x="1005" y="1712"/>
                    </a:cubicBezTo>
                    <a:cubicBezTo>
                      <a:pt x="1130" y="1704"/>
                      <a:pt x="1252" y="1698"/>
                      <a:pt x="1372" y="1698"/>
                    </a:cubicBezTo>
                    <a:cubicBezTo>
                      <a:pt x="1581" y="1698"/>
                      <a:pt x="1783" y="1714"/>
                      <a:pt x="1986" y="1758"/>
                    </a:cubicBezTo>
                    <a:cubicBezTo>
                      <a:pt x="2055" y="1849"/>
                      <a:pt x="2100" y="1917"/>
                      <a:pt x="2169" y="2009"/>
                    </a:cubicBezTo>
                    <a:cubicBezTo>
                      <a:pt x="2420" y="2420"/>
                      <a:pt x="2648" y="2853"/>
                      <a:pt x="2831" y="3287"/>
                    </a:cubicBezTo>
                    <a:cubicBezTo>
                      <a:pt x="3013" y="3721"/>
                      <a:pt x="3196" y="4177"/>
                      <a:pt x="3310" y="4634"/>
                    </a:cubicBezTo>
                    <a:cubicBezTo>
                      <a:pt x="3219" y="4086"/>
                      <a:pt x="2808" y="3036"/>
                      <a:pt x="2808" y="3036"/>
                    </a:cubicBezTo>
                    <a:cubicBezTo>
                      <a:pt x="2808" y="2945"/>
                      <a:pt x="2853" y="2785"/>
                      <a:pt x="2899" y="2671"/>
                    </a:cubicBezTo>
                    <a:cubicBezTo>
                      <a:pt x="2945" y="2557"/>
                      <a:pt x="2990" y="2420"/>
                      <a:pt x="3059" y="2305"/>
                    </a:cubicBezTo>
                    <a:cubicBezTo>
                      <a:pt x="3173" y="2077"/>
                      <a:pt x="3287" y="1826"/>
                      <a:pt x="3424" y="1598"/>
                    </a:cubicBezTo>
                    <a:lnTo>
                      <a:pt x="3424" y="1598"/>
                    </a:lnTo>
                    <a:cubicBezTo>
                      <a:pt x="3287" y="1826"/>
                      <a:pt x="3127" y="2054"/>
                      <a:pt x="3013" y="2283"/>
                    </a:cubicBezTo>
                    <a:cubicBezTo>
                      <a:pt x="2945" y="2397"/>
                      <a:pt x="2876" y="2534"/>
                      <a:pt x="2831" y="2648"/>
                    </a:cubicBezTo>
                    <a:cubicBezTo>
                      <a:pt x="2785" y="2739"/>
                      <a:pt x="2762" y="2808"/>
                      <a:pt x="2739" y="2899"/>
                    </a:cubicBezTo>
                    <a:cubicBezTo>
                      <a:pt x="2602" y="2579"/>
                      <a:pt x="2443" y="2260"/>
                      <a:pt x="2237" y="1963"/>
                    </a:cubicBezTo>
                    <a:cubicBezTo>
                      <a:pt x="2192" y="1872"/>
                      <a:pt x="2100" y="1780"/>
                      <a:pt x="2032" y="1689"/>
                    </a:cubicBezTo>
                    <a:lnTo>
                      <a:pt x="2055" y="1666"/>
                    </a:lnTo>
                    <a:lnTo>
                      <a:pt x="2032" y="1666"/>
                    </a:lnTo>
                    <a:cubicBezTo>
                      <a:pt x="1826" y="1370"/>
                      <a:pt x="1598" y="1096"/>
                      <a:pt x="1324" y="822"/>
                    </a:cubicBezTo>
                    <a:cubicBezTo>
                      <a:pt x="982" y="502"/>
                      <a:pt x="571" y="228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15"/>
              <p:cNvSpPr/>
              <p:nvPr/>
            </p:nvSpPr>
            <p:spPr>
              <a:xfrm>
                <a:off x="2646750" y="2068025"/>
                <a:ext cx="65650" cy="105575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223" extrusionOk="0">
                    <a:moveTo>
                      <a:pt x="1165" y="0"/>
                    </a:moveTo>
                    <a:lnTo>
                      <a:pt x="1165" y="0"/>
                    </a:lnTo>
                    <a:cubicBezTo>
                      <a:pt x="1279" y="365"/>
                      <a:pt x="1347" y="708"/>
                      <a:pt x="1416" y="1073"/>
                    </a:cubicBezTo>
                    <a:cubicBezTo>
                      <a:pt x="1461" y="1370"/>
                      <a:pt x="1484" y="1667"/>
                      <a:pt x="1484" y="1963"/>
                    </a:cubicBezTo>
                    <a:cubicBezTo>
                      <a:pt x="1279" y="1781"/>
                      <a:pt x="1073" y="1621"/>
                      <a:pt x="845" y="1484"/>
                    </a:cubicBezTo>
                    <a:cubicBezTo>
                      <a:pt x="594" y="1324"/>
                      <a:pt x="297" y="1187"/>
                      <a:pt x="1" y="1164"/>
                    </a:cubicBezTo>
                    <a:lnTo>
                      <a:pt x="1" y="1164"/>
                    </a:lnTo>
                    <a:cubicBezTo>
                      <a:pt x="297" y="1210"/>
                      <a:pt x="571" y="1347"/>
                      <a:pt x="822" y="1530"/>
                    </a:cubicBezTo>
                    <a:cubicBezTo>
                      <a:pt x="1051" y="1689"/>
                      <a:pt x="1279" y="1895"/>
                      <a:pt x="1484" y="2100"/>
                    </a:cubicBezTo>
                    <a:cubicBezTo>
                      <a:pt x="1484" y="2123"/>
                      <a:pt x="1484" y="2123"/>
                      <a:pt x="1484" y="2146"/>
                    </a:cubicBezTo>
                    <a:cubicBezTo>
                      <a:pt x="1484" y="2488"/>
                      <a:pt x="1439" y="2853"/>
                      <a:pt x="1347" y="3196"/>
                    </a:cubicBezTo>
                    <a:cubicBezTo>
                      <a:pt x="1279" y="3561"/>
                      <a:pt x="1165" y="3903"/>
                      <a:pt x="982" y="4223"/>
                    </a:cubicBezTo>
                    <a:cubicBezTo>
                      <a:pt x="1233" y="3858"/>
                      <a:pt x="1370" y="3447"/>
                      <a:pt x="1461" y="3036"/>
                    </a:cubicBezTo>
                    <a:lnTo>
                      <a:pt x="2626" y="2557"/>
                    </a:lnTo>
                    <a:lnTo>
                      <a:pt x="1484" y="2922"/>
                    </a:lnTo>
                    <a:cubicBezTo>
                      <a:pt x="1553" y="2671"/>
                      <a:pt x="1576" y="2397"/>
                      <a:pt x="1576" y="2146"/>
                    </a:cubicBezTo>
                    <a:cubicBezTo>
                      <a:pt x="1576" y="1781"/>
                      <a:pt x="1553" y="1415"/>
                      <a:pt x="1484" y="1050"/>
                    </a:cubicBezTo>
                    <a:cubicBezTo>
                      <a:pt x="1461" y="868"/>
                      <a:pt x="1393" y="708"/>
                      <a:pt x="1347" y="525"/>
                    </a:cubicBezTo>
                    <a:cubicBezTo>
                      <a:pt x="1302" y="343"/>
                      <a:pt x="1233" y="183"/>
                      <a:pt x="11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15"/>
              <p:cNvSpPr/>
              <p:nvPr/>
            </p:nvSpPr>
            <p:spPr>
              <a:xfrm>
                <a:off x="2449325" y="2277450"/>
                <a:ext cx="97600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2694" extrusionOk="0">
                    <a:moveTo>
                      <a:pt x="1096" y="0"/>
                    </a:moveTo>
                    <a:cubicBezTo>
                      <a:pt x="1073" y="251"/>
                      <a:pt x="1119" y="525"/>
                      <a:pt x="1164" y="799"/>
                    </a:cubicBezTo>
                    <a:cubicBezTo>
                      <a:pt x="1210" y="1027"/>
                      <a:pt x="1278" y="1256"/>
                      <a:pt x="1324" y="1484"/>
                    </a:cubicBezTo>
                    <a:cubicBezTo>
                      <a:pt x="1187" y="1415"/>
                      <a:pt x="1027" y="1347"/>
                      <a:pt x="867" y="1278"/>
                    </a:cubicBezTo>
                    <a:cubicBezTo>
                      <a:pt x="548" y="1141"/>
                      <a:pt x="274" y="936"/>
                      <a:pt x="0" y="731"/>
                    </a:cubicBezTo>
                    <a:lnTo>
                      <a:pt x="0" y="731"/>
                    </a:lnTo>
                    <a:cubicBezTo>
                      <a:pt x="251" y="959"/>
                      <a:pt x="525" y="1187"/>
                      <a:pt x="845" y="1347"/>
                    </a:cubicBezTo>
                    <a:cubicBezTo>
                      <a:pt x="1141" y="1507"/>
                      <a:pt x="1484" y="1644"/>
                      <a:pt x="1826" y="1735"/>
                    </a:cubicBezTo>
                    <a:cubicBezTo>
                      <a:pt x="2077" y="1803"/>
                      <a:pt x="2328" y="1849"/>
                      <a:pt x="2579" y="1872"/>
                    </a:cubicBezTo>
                    <a:lnTo>
                      <a:pt x="1849" y="2694"/>
                    </a:lnTo>
                    <a:lnTo>
                      <a:pt x="2693" y="1895"/>
                    </a:lnTo>
                    <a:cubicBezTo>
                      <a:pt x="2899" y="1917"/>
                      <a:pt x="3099" y="1929"/>
                      <a:pt x="3298" y="1929"/>
                    </a:cubicBezTo>
                    <a:cubicBezTo>
                      <a:pt x="3498" y="1929"/>
                      <a:pt x="3698" y="1917"/>
                      <a:pt x="3903" y="1895"/>
                    </a:cubicBezTo>
                    <a:cubicBezTo>
                      <a:pt x="3561" y="1895"/>
                      <a:pt x="3218" y="1872"/>
                      <a:pt x="2853" y="1826"/>
                    </a:cubicBezTo>
                    <a:cubicBezTo>
                      <a:pt x="2511" y="1780"/>
                      <a:pt x="2168" y="1735"/>
                      <a:pt x="1849" y="1644"/>
                    </a:cubicBezTo>
                    <a:cubicBezTo>
                      <a:pt x="1712" y="1598"/>
                      <a:pt x="1575" y="1552"/>
                      <a:pt x="1438" y="1507"/>
                    </a:cubicBezTo>
                    <a:cubicBezTo>
                      <a:pt x="1347" y="1278"/>
                      <a:pt x="1278" y="1027"/>
                      <a:pt x="1210" y="776"/>
                    </a:cubicBezTo>
                    <a:cubicBezTo>
                      <a:pt x="1141" y="525"/>
                      <a:pt x="1096" y="251"/>
                      <a:pt x="10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15"/>
              <p:cNvSpPr/>
              <p:nvPr/>
            </p:nvSpPr>
            <p:spPr>
              <a:xfrm>
                <a:off x="2677000" y="2215250"/>
                <a:ext cx="50225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3173" extrusionOk="0">
                    <a:moveTo>
                      <a:pt x="1210" y="0"/>
                    </a:moveTo>
                    <a:cubicBezTo>
                      <a:pt x="1233" y="297"/>
                      <a:pt x="1210" y="571"/>
                      <a:pt x="1142" y="868"/>
                    </a:cubicBezTo>
                    <a:cubicBezTo>
                      <a:pt x="1119" y="1027"/>
                      <a:pt x="1096" y="1187"/>
                      <a:pt x="1050" y="1324"/>
                    </a:cubicBezTo>
                    <a:cubicBezTo>
                      <a:pt x="936" y="1141"/>
                      <a:pt x="799" y="936"/>
                      <a:pt x="662" y="776"/>
                    </a:cubicBezTo>
                    <a:cubicBezTo>
                      <a:pt x="480" y="571"/>
                      <a:pt x="297" y="365"/>
                      <a:pt x="46" y="274"/>
                    </a:cubicBezTo>
                    <a:lnTo>
                      <a:pt x="46" y="274"/>
                    </a:lnTo>
                    <a:cubicBezTo>
                      <a:pt x="274" y="388"/>
                      <a:pt x="457" y="594"/>
                      <a:pt x="617" y="799"/>
                    </a:cubicBezTo>
                    <a:cubicBezTo>
                      <a:pt x="776" y="1004"/>
                      <a:pt x="891" y="1233"/>
                      <a:pt x="1005" y="1461"/>
                    </a:cubicBezTo>
                    <a:cubicBezTo>
                      <a:pt x="982" y="1529"/>
                      <a:pt x="959" y="1621"/>
                      <a:pt x="913" y="1712"/>
                    </a:cubicBezTo>
                    <a:cubicBezTo>
                      <a:pt x="731" y="2237"/>
                      <a:pt x="388" y="2739"/>
                      <a:pt x="0" y="3173"/>
                    </a:cubicBezTo>
                    <a:cubicBezTo>
                      <a:pt x="229" y="2967"/>
                      <a:pt x="434" y="2762"/>
                      <a:pt x="594" y="2511"/>
                    </a:cubicBezTo>
                    <a:cubicBezTo>
                      <a:pt x="685" y="2397"/>
                      <a:pt x="754" y="2283"/>
                      <a:pt x="822" y="2146"/>
                    </a:cubicBezTo>
                    <a:cubicBezTo>
                      <a:pt x="1256" y="2100"/>
                      <a:pt x="1667" y="1986"/>
                      <a:pt x="2009" y="1758"/>
                    </a:cubicBezTo>
                    <a:lnTo>
                      <a:pt x="2009" y="1758"/>
                    </a:lnTo>
                    <a:cubicBezTo>
                      <a:pt x="1667" y="1940"/>
                      <a:pt x="1256" y="2032"/>
                      <a:pt x="868" y="2054"/>
                    </a:cubicBezTo>
                    <a:cubicBezTo>
                      <a:pt x="913" y="1940"/>
                      <a:pt x="982" y="1849"/>
                      <a:pt x="1027" y="1735"/>
                    </a:cubicBezTo>
                    <a:cubicBezTo>
                      <a:pt x="1050" y="1644"/>
                      <a:pt x="1073" y="1529"/>
                      <a:pt x="1119" y="1438"/>
                    </a:cubicBezTo>
                    <a:cubicBezTo>
                      <a:pt x="1233" y="959"/>
                      <a:pt x="1301" y="480"/>
                      <a:pt x="12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81" name="Google Shape;1481;p15"/>
            <p:cNvGrpSpPr/>
            <p:nvPr/>
          </p:nvGrpSpPr>
          <p:grpSpPr>
            <a:xfrm rot="-6300096" flipH="1">
              <a:off x="8222401" y="-328968"/>
              <a:ext cx="601754" cy="862239"/>
              <a:chOff x="2411925" y="2010000"/>
              <a:chExt cx="327850" cy="469775"/>
            </a:xfrm>
          </p:grpSpPr>
          <p:sp>
            <p:nvSpPr>
              <p:cNvPr id="1482" name="Google Shape;1482;p15"/>
              <p:cNvSpPr/>
              <p:nvPr/>
            </p:nvSpPr>
            <p:spPr>
              <a:xfrm>
                <a:off x="2507525" y="2080700"/>
                <a:ext cx="196325" cy="399075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15963" extrusionOk="0">
                    <a:moveTo>
                      <a:pt x="3148" y="0"/>
                    </a:moveTo>
                    <a:cubicBezTo>
                      <a:pt x="3051" y="0"/>
                      <a:pt x="2945" y="102"/>
                      <a:pt x="2990" y="224"/>
                    </a:cubicBezTo>
                    <a:cubicBezTo>
                      <a:pt x="3744" y="2324"/>
                      <a:pt x="4154" y="4583"/>
                      <a:pt x="4314" y="6889"/>
                    </a:cubicBezTo>
                    <a:cubicBezTo>
                      <a:pt x="3150" y="5770"/>
                      <a:pt x="1644" y="5040"/>
                      <a:pt x="46" y="4834"/>
                    </a:cubicBezTo>
                    <a:lnTo>
                      <a:pt x="0" y="5108"/>
                    </a:lnTo>
                    <a:cubicBezTo>
                      <a:pt x="1644" y="5337"/>
                      <a:pt x="3196" y="6113"/>
                      <a:pt x="4337" y="7299"/>
                    </a:cubicBezTo>
                    <a:lnTo>
                      <a:pt x="4360" y="7299"/>
                    </a:lnTo>
                    <a:cubicBezTo>
                      <a:pt x="4428" y="8555"/>
                      <a:pt x="4428" y="9833"/>
                      <a:pt x="4383" y="11088"/>
                    </a:cubicBezTo>
                    <a:cubicBezTo>
                      <a:pt x="4063" y="10837"/>
                      <a:pt x="3698" y="10632"/>
                      <a:pt x="3378" y="10472"/>
                    </a:cubicBezTo>
                    <a:cubicBezTo>
                      <a:pt x="2328" y="9970"/>
                      <a:pt x="1210" y="9605"/>
                      <a:pt x="69" y="9399"/>
                    </a:cubicBezTo>
                    <a:lnTo>
                      <a:pt x="23" y="9696"/>
                    </a:lnTo>
                    <a:cubicBezTo>
                      <a:pt x="1142" y="9879"/>
                      <a:pt x="2214" y="10244"/>
                      <a:pt x="3241" y="10746"/>
                    </a:cubicBezTo>
                    <a:cubicBezTo>
                      <a:pt x="3629" y="10929"/>
                      <a:pt x="4040" y="11157"/>
                      <a:pt x="4360" y="11477"/>
                    </a:cubicBezTo>
                    <a:cubicBezTo>
                      <a:pt x="4291" y="12937"/>
                      <a:pt x="4154" y="14398"/>
                      <a:pt x="3972" y="15813"/>
                    </a:cubicBezTo>
                    <a:cubicBezTo>
                      <a:pt x="3960" y="15910"/>
                      <a:pt x="4038" y="15962"/>
                      <a:pt x="4117" y="15962"/>
                    </a:cubicBezTo>
                    <a:cubicBezTo>
                      <a:pt x="4187" y="15962"/>
                      <a:pt x="4258" y="15922"/>
                      <a:pt x="4269" y="15836"/>
                    </a:cubicBezTo>
                    <a:cubicBezTo>
                      <a:pt x="4451" y="14489"/>
                      <a:pt x="4565" y="13120"/>
                      <a:pt x="4634" y="11728"/>
                    </a:cubicBezTo>
                    <a:cubicBezTo>
                      <a:pt x="6003" y="10312"/>
                      <a:pt x="7099" y="8646"/>
                      <a:pt x="7852" y="6843"/>
                    </a:cubicBezTo>
                    <a:lnTo>
                      <a:pt x="7578" y="6729"/>
                    </a:lnTo>
                    <a:cubicBezTo>
                      <a:pt x="6871" y="8395"/>
                      <a:pt x="5889" y="9924"/>
                      <a:pt x="4657" y="11248"/>
                    </a:cubicBezTo>
                    <a:cubicBezTo>
                      <a:pt x="4725" y="10016"/>
                      <a:pt x="4725" y="8760"/>
                      <a:pt x="4657" y="7528"/>
                    </a:cubicBezTo>
                    <a:cubicBezTo>
                      <a:pt x="5821" y="5907"/>
                      <a:pt x="6688" y="4035"/>
                      <a:pt x="7145" y="2073"/>
                    </a:cubicBezTo>
                    <a:lnTo>
                      <a:pt x="6848" y="2004"/>
                    </a:lnTo>
                    <a:cubicBezTo>
                      <a:pt x="6414" y="3876"/>
                      <a:pt x="5707" y="5473"/>
                      <a:pt x="4634" y="7003"/>
                    </a:cubicBezTo>
                    <a:cubicBezTo>
                      <a:pt x="4474" y="4629"/>
                      <a:pt x="4040" y="2278"/>
                      <a:pt x="3264" y="87"/>
                    </a:cubicBezTo>
                    <a:cubicBezTo>
                      <a:pt x="3241" y="26"/>
                      <a:pt x="3196" y="0"/>
                      <a:pt x="314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15"/>
              <p:cNvSpPr/>
              <p:nvPr/>
            </p:nvSpPr>
            <p:spPr>
              <a:xfrm>
                <a:off x="2497250" y="2010000"/>
                <a:ext cx="130125" cy="13280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312" extrusionOk="0">
                    <a:moveTo>
                      <a:pt x="1968" y="0"/>
                    </a:moveTo>
                    <a:cubicBezTo>
                      <a:pt x="1358" y="0"/>
                      <a:pt x="856" y="336"/>
                      <a:pt x="571" y="883"/>
                    </a:cubicBezTo>
                    <a:cubicBezTo>
                      <a:pt x="0" y="1933"/>
                      <a:pt x="1667" y="4878"/>
                      <a:pt x="4223" y="5311"/>
                    </a:cubicBezTo>
                    <a:cubicBezTo>
                      <a:pt x="4223" y="5311"/>
                      <a:pt x="5205" y="2367"/>
                      <a:pt x="3835" y="952"/>
                    </a:cubicBezTo>
                    <a:cubicBezTo>
                      <a:pt x="3179" y="285"/>
                      <a:pt x="2528" y="0"/>
                      <a:pt x="196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15"/>
              <p:cNvSpPr/>
              <p:nvPr/>
            </p:nvSpPr>
            <p:spPr>
              <a:xfrm>
                <a:off x="2411925" y="2141200"/>
                <a:ext cx="150975" cy="80675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3227" extrusionOk="0">
                    <a:moveTo>
                      <a:pt x="2557" y="1"/>
                    </a:moveTo>
                    <a:cubicBezTo>
                      <a:pt x="2083" y="1"/>
                      <a:pt x="1623" y="261"/>
                      <a:pt x="1222" y="931"/>
                    </a:cubicBezTo>
                    <a:cubicBezTo>
                      <a:pt x="0" y="2956"/>
                      <a:pt x="3160" y="3226"/>
                      <a:pt x="4933" y="3226"/>
                    </a:cubicBezTo>
                    <a:cubicBezTo>
                      <a:pt x="5577" y="3226"/>
                      <a:pt x="6038" y="3190"/>
                      <a:pt x="6038" y="3190"/>
                    </a:cubicBezTo>
                    <a:cubicBezTo>
                      <a:pt x="6038" y="3190"/>
                      <a:pt x="4216" y="1"/>
                      <a:pt x="2557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15"/>
              <p:cNvSpPr/>
              <p:nvPr/>
            </p:nvSpPr>
            <p:spPr>
              <a:xfrm>
                <a:off x="2626775" y="2068325"/>
                <a:ext cx="9590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4645" extrusionOk="0">
                    <a:moveTo>
                      <a:pt x="1949" y="1"/>
                    </a:moveTo>
                    <a:cubicBezTo>
                      <a:pt x="1500" y="1"/>
                      <a:pt x="1062" y="221"/>
                      <a:pt x="777" y="696"/>
                    </a:cubicBezTo>
                    <a:cubicBezTo>
                      <a:pt x="1" y="1974"/>
                      <a:pt x="1507" y="4645"/>
                      <a:pt x="1507" y="4645"/>
                    </a:cubicBezTo>
                    <a:cubicBezTo>
                      <a:pt x="1507" y="4645"/>
                      <a:pt x="3835" y="3275"/>
                      <a:pt x="3607" y="1632"/>
                    </a:cubicBezTo>
                    <a:cubicBezTo>
                      <a:pt x="3451" y="596"/>
                      <a:pt x="2686" y="1"/>
                      <a:pt x="1949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15"/>
              <p:cNvSpPr/>
              <p:nvPr/>
            </p:nvSpPr>
            <p:spPr>
              <a:xfrm>
                <a:off x="2443600" y="2268600"/>
                <a:ext cx="116450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3178" extrusionOk="0">
                    <a:moveTo>
                      <a:pt x="2109" y="0"/>
                    </a:moveTo>
                    <a:cubicBezTo>
                      <a:pt x="1986" y="0"/>
                      <a:pt x="1861" y="11"/>
                      <a:pt x="1736" y="35"/>
                    </a:cubicBezTo>
                    <a:cubicBezTo>
                      <a:pt x="1028" y="172"/>
                      <a:pt x="161" y="811"/>
                      <a:pt x="92" y="1564"/>
                    </a:cubicBezTo>
                    <a:cubicBezTo>
                      <a:pt x="1" y="2500"/>
                      <a:pt x="1074" y="2933"/>
                      <a:pt x="1827" y="3116"/>
                    </a:cubicBezTo>
                    <a:cubicBezTo>
                      <a:pt x="2034" y="3157"/>
                      <a:pt x="2243" y="3178"/>
                      <a:pt x="2451" y="3178"/>
                    </a:cubicBezTo>
                    <a:cubicBezTo>
                      <a:pt x="3164" y="3178"/>
                      <a:pt x="3869" y="2941"/>
                      <a:pt x="4452" y="2500"/>
                    </a:cubicBezTo>
                    <a:cubicBezTo>
                      <a:pt x="4657" y="2363"/>
                      <a:pt x="3995" y="1130"/>
                      <a:pt x="3904" y="993"/>
                    </a:cubicBezTo>
                    <a:cubicBezTo>
                      <a:pt x="3494" y="388"/>
                      <a:pt x="2834" y="0"/>
                      <a:pt x="2109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15"/>
              <p:cNvSpPr/>
              <p:nvPr/>
            </p:nvSpPr>
            <p:spPr>
              <a:xfrm>
                <a:off x="2647325" y="2213125"/>
                <a:ext cx="924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3555" extrusionOk="0">
                    <a:moveTo>
                      <a:pt x="1957" y="0"/>
                    </a:moveTo>
                    <a:cubicBezTo>
                      <a:pt x="1673" y="0"/>
                      <a:pt x="1381" y="95"/>
                      <a:pt x="1119" y="313"/>
                    </a:cubicBezTo>
                    <a:cubicBezTo>
                      <a:pt x="0" y="1249"/>
                      <a:pt x="959" y="3555"/>
                      <a:pt x="959" y="3555"/>
                    </a:cubicBezTo>
                    <a:cubicBezTo>
                      <a:pt x="959" y="3555"/>
                      <a:pt x="2854" y="3144"/>
                      <a:pt x="3333" y="1888"/>
                    </a:cubicBezTo>
                    <a:cubicBezTo>
                      <a:pt x="3697" y="951"/>
                      <a:pt x="2861" y="0"/>
                      <a:pt x="1957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15"/>
              <p:cNvSpPr/>
              <p:nvPr/>
            </p:nvSpPr>
            <p:spPr>
              <a:xfrm>
                <a:off x="2442475" y="2155325"/>
                <a:ext cx="99875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512" extrusionOk="0">
                    <a:moveTo>
                      <a:pt x="1963" y="1"/>
                    </a:moveTo>
                    <a:cubicBezTo>
                      <a:pt x="1803" y="274"/>
                      <a:pt x="1826" y="617"/>
                      <a:pt x="1872" y="891"/>
                    </a:cubicBezTo>
                    <a:cubicBezTo>
                      <a:pt x="1940" y="1165"/>
                      <a:pt x="2032" y="1416"/>
                      <a:pt x="2146" y="1644"/>
                    </a:cubicBezTo>
                    <a:cubicBezTo>
                      <a:pt x="2077" y="1621"/>
                      <a:pt x="1986" y="1575"/>
                      <a:pt x="1895" y="1530"/>
                    </a:cubicBezTo>
                    <a:cubicBezTo>
                      <a:pt x="1233" y="1210"/>
                      <a:pt x="594" y="799"/>
                      <a:pt x="0" y="366"/>
                    </a:cubicBezTo>
                    <a:lnTo>
                      <a:pt x="0" y="366"/>
                    </a:lnTo>
                    <a:cubicBezTo>
                      <a:pt x="274" y="617"/>
                      <a:pt x="571" y="845"/>
                      <a:pt x="868" y="1050"/>
                    </a:cubicBezTo>
                    <a:cubicBezTo>
                      <a:pt x="1187" y="1279"/>
                      <a:pt x="1529" y="1461"/>
                      <a:pt x="1849" y="1621"/>
                    </a:cubicBezTo>
                    <a:cubicBezTo>
                      <a:pt x="2191" y="1781"/>
                      <a:pt x="2534" y="1918"/>
                      <a:pt x="2899" y="2032"/>
                    </a:cubicBezTo>
                    <a:lnTo>
                      <a:pt x="2328" y="2511"/>
                    </a:lnTo>
                    <a:lnTo>
                      <a:pt x="2328" y="2511"/>
                    </a:lnTo>
                    <a:lnTo>
                      <a:pt x="2990" y="2055"/>
                    </a:lnTo>
                    <a:cubicBezTo>
                      <a:pt x="3333" y="2146"/>
                      <a:pt x="3652" y="2215"/>
                      <a:pt x="3995" y="2260"/>
                    </a:cubicBezTo>
                    <a:cubicBezTo>
                      <a:pt x="3629" y="2192"/>
                      <a:pt x="3287" y="2078"/>
                      <a:pt x="2922" y="1963"/>
                    </a:cubicBezTo>
                    <a:cubicBezTo>
                      <a:pt x="2716" y="1872"/>
                      <a:pt x="2488" y="1804"/>
                      <a:pt x="2283" y="1712"/>
                    </a:cubicBezTo>
                    <a:cubicBezTo>
                      <a:pt x="2146" y="1461"/>
                      <a:pt x="2009" y="1187"/>
                      <a:pt x="1940" y="891"/>
                    </a:cubicBezTo>
                    <a:cubicBezTo>
                      <a:pt x="1849" y="594"/>
                      <a:pt x="1826" y="297"/>
                      <a:pt x="19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15"/>
              <p:cNvSpPr/>
              <p:nvPr/>
            </p:nvSpPr>
            <p:spPr>
              <a:xfrm>
                <a:off x="2517225" y="2019525"/>
                <a:ext cx="85600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4634" extrusionOk="0">
                    <a:moveTo>
                      <a:pt x="160" y="0"/>
                    </a:moveTo>
                    <a:cubicBezTo>
                      <a:pt x="548" y="251"/>
                      <a:pt x="936" y="548"/>
                      <a:pt x="1278" y="890"/>
                    </a:cubicBezTo>
                    <a:cubicBezTo>
                      <a:pt x="1507" y="1119"/>
                      <a:pt x="1735" y="1392"/>
                      <a:pt x="1918" y="1666"/>
                    </a:cubicBezTo>
                    <a:cubicBezTo>
                      <a:pt x="1769" y="1644"/>
                      <a:pt x="1615" y="1632"/>
                      <a:pt x="1461" y="1632"/>
                    </a:cubicBezTo>
                    <a:cubicBezTo>
                      <a:pt x="1307" y="1632"/>
                      <a:pt x="1153" y="1644"/>
                      <a:pt x="1005" y="1666"/>
                    </a:cubicBezTo>
                    <a:cubicBezTo>
                      <a:pt x="662" y="1712"/>
                      <a:pt x="320" y="1780"/>
                      <a:pt x="0" y="1917"/>
                    </a:cubicBezTo>
                    <a:cubicBezTo>
                      <a:pt x="320" y="1803"/>
                      <a:pt x="662" y="1735"/>
                      <a:pt x="1005" y="1712"/>
                    </a:cubicBezTo>
                    <a:cubicBezTo>
                      <a:pt x="1130" y="1704"/>
                      <a:pt x="1252" y="1698"/>
                      <a:pt x="1372" y="1698"/>
                    </a:cubicBezTo>
                    <a:cubicBezTo>
                      <a:pt x="1581" y="1698"/>
                      <a:pt x="1783" y="1714"/>
                      <a:pt x="1986" y="1758"/>
                    </a:cubicBezTo>
                    <a:cubicBezTo>
                      <a:pt x="2055" y="1849"/>
                      <a:pt x="2100" y="1917"/>
                      <a:pt x="2169" y="2009"/>
                    </a:cubicBezTo>
                    <a:cubicBezTo>
                      <a:pt x="2420" y="2420"/>
                      <a:pt x="2648" y="2853"/>
                      <a:pt x="2831" y="3287"/>
                    </a:cubicBezTo>
                    <a:cubicBezTo>
                      <a:pt x="3013" y="3721"/>
                      <a:pt x="3196" y="4177"/>
                      <a:pt x="3310" y="4634"/>
                    </a:cubicBezTo>
                    <a:cubicBezTo>
                      <a:pt x="3219" y="4086"/>
                      <a:pt x="2808" y="3036"/>
                      <a:pt x="2808" y="3036"/>
                    </a:cubicBezTo>
                    <a:cubicBezTo>
                      <a:pt x="2808" y="2945"/>
                      <a:pt x="2853" y="2785"/>
                      <a:pt x="2899" y="2671"/>
                    </a:cubicBezTo>
                    <a:cubicBezTo>
                      <a:pt x="2945" y="2557"/>
                      <a:pt x="2990" y="2420"/>
                      <a:pt x="3059" y="2305"/>
                    </a:cubicBezTo>
                    <a:cubicBezTo>
                      <a:pt x="3173" y="2077"/>
                      <a:pt x="3287" y="1826"/>
                      <a:pt x="3424" y="1598"/>
                    </a:cubicBezTo>
                    <a:lnTo>
                      <a:pt x="3424" y="1598"/>
                    </a:lnTo>
                    <a:cubicBezTo>
                      <a:pt x="3287" y="1826"/>
                      <a:pt x="3127" y="2054"/>
                      <a:pt x="3013" y="2283"/>
                    </a:cubicBezTo>
                    <a:cubicBezTo>
                      <a:pt x="2945" y="2397"/>
                      <a:pt x="2876" y="2534"/>
                      <a:pt x="2831" y="2648"/>
                    </a:cubicBezTo>
                    <a:cubicBezTo>
                      <a:pt x="2785" y="2739"/>
                      <a:pt x="2762" y="2808"/>
                      <a:pt x="2739" y="2899"/>
                    </a:cubicBezTo>
                    <a:cubicBezTo>
                      <a:pt x="2602" y="2579"/>
                      <a:pt x="2443" y="2260"/>
                      <a:pt x="2237" y="1963"/>
                    </a:cubicBezTo>
                    <a:cubicBezTo>
                      <a:pt x="2192" y="1872"/>
                      <a:pt x="2100" y="1780"/>
                      <a:pt x="2032" y="1689"/>
                    </a:cubicBezTo>
                    <a:lnTo>
                      <a:pt x="2055" y="1666"/>
                    </a:lnTo>
                    <a:lnTo>
                      <a:pt x="2032" y="1666"/>
                    </a:lnTo>
                    <a:cubicBezTo>
                      <a:pt x="1826" y="1370"/>
                      <a:pt x="1598" y="1096"/>
                      <a:pt x="1324" y="822"/>
                    </a:cubicBezTo>
                    <a:cubicBezTo>
                      <a:pt x="982" y="502"/>
                      <a:pt x="571" y="228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15"/>
              <p:cNvSpPr/>
              <p:nvPr/>
            </p:nvSpPr>
            <p:spPr>
              <a:xfrm>
                <a:off x="2646750" y="2068025"/>
                <a:ext cx="65650" cy="105575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223" extrusionOk="0">
                    <a:moveTo>
                      <a:pt x="1165" y="0"/>
                    </a:moveTo>
                    <a:lnTo>
                      <a:pt x="1165" y="0"/>
                    </a:lnTo>
                    <a:cubicBezTo>
                      <a:pt x="1279" y="365"/>
                      <a:pt x="1347" y="708"/>
                      <a:pt x="1416" y="1073"/>
                    </a:cubicBezTo>
                    <a:cubicBezTo>
                      <a:pt x="1461" y="1370"/>
                      <a:pt x="1484" y="1667"/>
                      <a:pt x="1484" y="1963"/>
                    </a:cubicBezTo>
                    <a:cubicBezTo>
                      <a:pt x="1279" y="1781"/>
                      <a:pt x="1073" y="1621"/>
                      <a:pt x="845" y="1484"/>
                    </a:cubicBezTo>
                    <a:cubicBezTo>
                      <a:pt x="594" y="1324"/>
                      <a:pt x="297" y="1187"/>
                      <a:pt x="1" y="1164"/>
                    </a:cubicBezTo>
                    <a:lnTo>
                      <a:pt x="1" y="1164"/>
                    </a:lnTo>
                    <a:cubicBezTo>
                      <a:pt x="297" y="1210"/>
                      <a:pt x="571" y="1347"/>
                      <a:pt x="822" y="1530"/>
                    </a:cubicBezTo>
                    <a:cubicBezTo>
                      <a:pt x="1051" y="1689"/>
                      <a:pt x="1279" y="1895"/>
                      <a:pt x="1484" y="2100"/>
                    </a:cubicBezTo>
                    <a:cubicBezTo>
                      <a:pt x="1484" y="2123"/>
                      <a:pt x="1484" y="2123"/>
                      <a:pt x="1484" y="2146"/>
                    </a:cubicBezTo>
                    <a:cubicBezTo>
                      <a:pt x="1484" y="2488"/>
                      <a:pt x="1439" y="2853"/>
                      <a:pt x="1347" y="3196"/>
                    </a:cubicBezTo>
                    <a:cubicBezTo>
                      <a:pt x="1279" y="3561"/>
                      <a:pt x="1165" y="3903"/>
                      <a:pt x="982" y="4223"/>
                    </a:cubicBezTo>
                    <a:cubicBezTo>
                      <a:pt x="1233" y="3858"/>
                      <a:pt x="1370" y="3447"/>
                      <a:pt x="1461" y="3036"/>
                    </a:cubicBezTo>
                    <a:lnTo>
                      <a:pt x="2626" y="2557"/>
                    </a:lnTo>
                    <a:lnTo>
                      <a:pt x="1484" y="2922"/>
                    </a:lnTo>
                    <a:cubicBezTo>
                      <a:pt x="1553" y="2671"/>
                      <a:pt x="1576" y="2397"/>
                      <a:pt x="1576" y="2146"/>
                    </a:cubicBezTo>
                    <a:cubicBezTo>
                      <a:pt x="1576" y="1781"/>
                      <a:pt x="1553" y="1415"/>
                      <a:pt x="1484" y="1050"/>
                    </a:cubicBezTo>
                    <a:cubicBezTo>
                      <a:pt x="1461" y="868"/>
                      <a:pt x="1393" y="708"/>
                      <a:pt x="1347" y="525"/>
                    </a:cubicBezTo>
                    <a:cubicBezTo>
                      <a:pt x="1302" y="343"/>
                      <a:pt x="1233" y="183"/>
                      <a:pt x="11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15"/>
              <p:cNvSpPr/>
              <p:nvPr/>
            </p:nvSpPr>
            <p:spPr>
              <a:xfrm>
                <a:off x="2449325" y="2277450"/>
                <a:ext cx="97600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2694" extrusionOk="0">
                    <a:moveTo>
                      <a:pt x="1096" y="0"/>
                    </a:moveTo>
                    <a:cubicBezTo>
                      <a:pt x="1073" y="251"/>
                      <a:pt x="1119" y="525"/>
                      <a:pt x="1164" y="799"/>
                    </a:cubicBezTo>
                    <a:cubicBezTo>
                      <a:pt x="1210" y="1027"/>
                      <a:pt x="1278" y="1256"/>
                      <a:pt x="1324" y="1484"/>
                    </a:cubicBezTo>
                    <a:cubicBezTo>
                      <a:pt x="1187" y="1415"/>
                      <a:pt x="1027" y="1347"/>
                      <a:pt x="867" y="1278"/>
                    </a:cubicBezTo>
                    <a:cubicBezTo>
                      <a:pt x="548" y="1141"/>
                      <a:pt x="274" y="936"/>
                      <a:pt x="0" y="731"/>
                    </a:cubicBezTo>
                    <a:lnTo>
                      <a:pt x="0" y="731"/>
                    </a:lnTo>
                    <a:cubicBezTo>
                      <a:pt x="251" y="959"/>
                      <a:pt x="525" y="1187"/>
                      <a:pt x="845" y="1347"/>
                    </a:cubicBezTo>
                    <a:cubicBezTo>
                      <a:pt x="1141" y="1507"/>
                      <a:pt x="1484" y="1644"/>
                      <a:pt x="1826" y="1735"/>
                    </a:cubicBezTo>
                    <a:cubicBezTo>
                      <a:pt x="2077" y="1803"/>
                      <a:pt x="2328" y="1849"/>
                      <a:pt x="2579" y="1872"/>
                    </a:cubicBezTo>
                    <a:lnTo>
                      <a:pt x="1849" y="2694"/>
                    </a:lnTo>
                    <a:lnTo>
                      <a:pt x="2693" y="1895"/>
                    </a:lnTo>
                    <a:cubicBezTo>
                      <a:pt x="2899" y="1917"/>
                      <a:pt x="3099" y="1929"/>
                      <a:pt x="3298" y="1929"/>
                    </a:cubicBezTo>
                    <a:cubicBezTo>
                      <a:pt x="3498" y="1929"/>
                      <a:pt x="3698" y="1917"/>
                      <a:pt x="3903" y="1895"/>
                    </a:cubicBezTo>
                    <a:cubicBezTo>
                      <a:pt x="3561" y="1895"/>
                      <a:pt x="3218" y="1872"/>
                      <a:pt x="2853" y="1826"/>
                    </a:cubicBezTo>
                    <a:cubicBezTo>
                      <a:pt x="2511" y="1780"/>
                      <a:pt x="2168" y="1735"/>
                      <a:pt x="1849" y="1644"/>
                    </a:cubicBezTo>
                    <a:cubicBezTo>
                      <a:pt x="1712" y="1598"/>
                      <a:pt x="1575" y="1552"/>
                      <a:pt x="1438" y="1507"/>
                    </a:cubicBezTo>
                    <a:cubicBezTo>
                      <a:pt x="1347" y="1278"/>
                      <a:pt x="1278" y="1027"/>
                      <a:pt x="1210" y="776"/>
                    </a:cubicBezTo>
                    <a:cubicBezTo>
                      <a:pt x="1141" y="525"/>
                      <a:pt x="1096" y="251"/>
                      <a:pt x="10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15"/>
              <p:cNvSpPr/>
              <p:nvPr/>
            </p:nvSpPr>
            <p:spPr>
              <a:xfrm>
                <a:off x="2677000" y="2215250"/>
                <a:ext cx="50225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3173" extrusionOk="0">
                    <a:moveTo>
                      <a:pt x="1210" y="0"/>
                    </a:moveTo>
                    <a:cubicBezTo>
                      <a:pt x="1233" y="297"/>
                      <a:pt x="1210" y="571"/>
                      <a:pt x="1142" y="868"/>
                    </a:cubicBezTo>
                    <a:cubicBezTo>
                      <a:pt x="1119" y="1027"/>
                      <a:pt x="1096" y="1187"/>
                      <a:pt x="1050" y="1324"/>
                    </a:cubicBezTo>
                    <a:cubicBezTo>
                      <a:pt x="936" y="1141"/>
                      <a:pt x="799" y="936"/>
                      <a:pt x="662" y="776"/>
                    </a:cubicBezTo>
                    <a:cubicBezTo>
                      <a:pt x="480" y="571"/>
                      <a:pt x="297" y="365"/>
                      <a:pt x="46" y="274"/>
                    </a:cubicBezTo>
                    <a:lnTo>
                      <a:pt x="46" y="274"/>
                    </a:lnTo>
                    <a:cubicBezTo>
                      <a:pt x="274" y="388"/>
                      <a:pt x="457" y="594"/>
                      <a:pt x="617" y="799"/>
                    </a:cubicBezTo>
                    <a:cubicBezTo>
                      <a:pt x="776" y="1004"/>
                      <a:pt x="891" y="1233"/>
                      <a:pt x="1005" y="1461"/>
                    </a:cubicBezTo>
                    <a:cubicBezTo>
                      <a:pt x="982" y="1529"/>
                      <a:pt x="959" y="1621"/>
                      <a:pt x="913" y="1712"/>
                    </a:cubicBezTo>
                    <a:cubicBezTo>
                      <a:pt x="731" y="2237"/>
                      <a:pt x="388" y="2739"/>
                      <a:pt x="0" y="3173"/>
                    </a:cubicBezTo>
                    <a:cubicBezTo>
                      <a:pt x="229" y="2967"/>
                      <a:pt x="434" y="2762"/>
                      <a:pt x="594" y="2511"/>
                    </a:cubicBezTo>
                    <a:cubicBezTo>
                      <a:pt x="685" y="2397"/>
                      <a:pt x="754" y="2283"/>
                      <a:pt x="822" y="2146"/>
                    </a:cubicBezTo>
                    <a:cubicBezTo>
                      <a:pt x="1256" y="2100"/>
                      <a:pt x="1667" y="1986"/>
                      <a:pt x="2009" y="1758"/>
                    </a:cubicBezTo>
                    <a:lnTo>
                      <a:pt x="2009" y="1758"/>
                    </a:lnTo>
                    <a:cubicBezTo>
                      <a:pt x="1667" y="1940"/>
                      <a:pt x="1256" y="2032"/>
                      <a:pt x="868" y="2054"/>
                    </a:cubicBezTo>
                    <a:cubicBezTo>
                      <a:pt x="913" y="1940"/>
                      <a:pt x="982" y="1849"/>
                      <a:pt x="1027" y="1735"/>
                    </a:cubicBezTo>
                    <a:cubicBezTo>
                      <a:pt x="1050" y="1644"/>
                      <a:pt x="1073" y="1529"/>
                      <a:pt x="1119" y="1438"/>
                    </a:cubicBezTo>
                    <a:cubicBezTo>
                      <a:pt x="1233" y="959"/>
                      <a:pt x="1301" y="480"/>
                      <a:pt x="12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93" name="Google Shape;1493;p15"/>
            <p:cNvGrpSpPr/>
            <p:nvPr/>
          </p:nvGrpSpPr>
          <p:grpSpPr>
            <a:xfrm rot="-5400000">
              <a:off x="8375507" y="97875"/>
              <a:ext cx="779500" cy="607200"/>
              <a:chOff x="3861625" y="635150"/>
              <a:chExt cx="779500" cy="607200"/>
            </a:xfrm>
          </p:grpSpPr>
          <p:sp>
            <p:nvSpPr>
              <p:cNvPr id="1494" name="Google Shape;1494;p15"/>
              <p:cNvSpPr/>
              <p:nvPr/>
            </p:nvSpPr>
            <p:spPr>
              <a:xfrm>
                <a:off x="3881650" y="655975"/>
                <a:ext cx="759475" cy="586375"/>
              </a:xfrm>
              <a:custGeom>
                <a:avLst/>
                <a:gdLst/>
                <a:ahLst/>
                <a:cxnLst/>
                <a:rect l="l" t="t" r="r" b="b"/>
                <a:pathLst>
                  <a:path w="30379" h="23455" extrusionOk="0">
                    <a:moveTo>
                      <a:pt x="5186" y="1"/>
                    </a:moveTo>
                    <a:cubicBezTo>
                      <a:pt x="5028" y="1"/>
                      <a:pt x="4883" y="213"/>
                      <a:pt x="5043" y="355"/>
                    </a:cubicBezTo>
                    <a:cubicBezTo>
                      <a:pt x="7417" y="2683"/>
                      <a:pt x="10179" y="5673"/>
                      <a:pt x="10544" y="9143"/>
                    </a:cubicBezTo>
                    <a:cubicBezTo>
                      <a:pt x="7554" y="6586"/>
                      <a:pt x="3537" y="4760"/>
                      <a:pt x="318" y="3596"/>
                    </a:cubicBezTo>
                    <a:cubicBezTo>
                      <a:pt x="293" y="3587"/>
                      <a:pt x="270" y="3583"/>
                      <a:pt x="248" y="3583"/>
                    </a:cubicBezTo>
                    <a:cubicBezTo>
                      <a:pt x="52" y="3583"/>
                      <a:pt x="1" y="3925"/>
                      <a:pt x="227" y="4007"/>
                    </a:cubicBezTo>
                    <a:cubicBezTo>
                      <a:pt x="3468" y="5194"/>
                      <a:pt x="7622" y="7066"/>
                      <a:pt x="10590" y="9690"/>
                    </a:cubicBezTo>
                    <a:cubicBezTo>
                      <a:pt x="10590" y="9713"/>
                      <a:pt x="12963" y="12178"/>
                      <a:pt x="13602" y="13479"/>
                    </a:cubicBezTo>
                    <a:cubicBezTo>
                      <a:pt x="11343" y="12521"/>
                      <a:pt x="9060" y="11653"/>
                      <a:pt x="6709" y="10923"/>
                    </a:cubicBezTo>
                    <a:cubicBezTo>
                      <a:pt x="6684" y="10914"/>
                      <a:pt x="6661" y="10910"/>
                      <a:pt x="6639" y="10910"/>
                    </a:cubicBezTo>
                    <a:cubicBezTo>
                      <a:pt x="6443" y="10910"/>
                      <a:pt x="6392" y="11249"/>
                      <a:pt x="6618" y="11311"/>
                    </a:cubicBezTo>
                    <a:cubicBezTo>
                      <a:pt x="10179" y="12452"/>
                      <a:pt x="13602" y="13845"/>
                      <a:pt x="16935" y="15465"/>
                    </a:cubicBezTo>
                    <a:cubicBezTo>
                      <a:pt x="14872" y="15752"/>
                      <a:pt x="12823" y="15912"/>
                      <a:pt x="10755" y="15912"/>
                    </a:cubicBezTo>
                    <a:cubicBezTo>
                      <a:pt x="10192" y="15912"/>
                      <a:pt x="9627" y="15901"/>
                      <a:pt x="9060" y="15876"/>
                    </a:cubicBezTo>
                    <a:cubicBezTo>
                      <a:pt x="8786" y="15876"/>
                      <a:pt x="8809" y="16287"/>
                      <a:pt x="9060" y="16287"/>
                    </a:cubicBezTo>
                    <a:cubicBezTo>
                      <a:pt x="9686" y="16317"/>
                      <a:pt x="10310" y="16331"/>
                      <a:pt x="10932" y="16331"/>
                    </a:cubicBezTo>
                    <a:cubicBezTo>
                      <a:pt x="13168" y="16331"/>
                      <a:pt x="15383" y="16142"/>
                      <a:pt x="17597" y="15785"/>
                    </a:cubicBezTo>
                    <a:cubicBezTo>
                      <a:pt x="18647" y="16310"/>
                      <a:pt x="19697" y="16858"/>
                      <a:pt x="20724" y="17428"/>
                    </a:cubicBezTo>
                    <a:cubicBezTo>
                      <a:pt x="21066" y="17656"/>
                      <a:pt x="27069" y="21263"/>
                      <a:pt x="29900" y="23408"/>
                    </a:cubicBezTo>
                    <a:cubicBezTo>
                      <a:pt x="29946" y="23441"/>
                      <a:pt x="29994" y="23454"/>
                      <a:pt x="30041" y="23454"/>
                    </a:cubicBezTo>
                    <a:cubicBezTo>
                      <a:pt x="30226" y="23454"/>
                      <a:pt x="30379" y="23239"/>
                      <a:pt x="30196" y="23112"/>
                    </a:cubicBezTo>
                    <a:cubicBezTo>
                      <a:pt x="27298" y="20898"/>
                      <a:pt x="24262" y="18935"/>
                      <a:pt x="21135" y="17177"/>
                    </a:cubicBezTo>
                    <a:cubicBezTo>
                      <a:pt x="20884" y="13890"/>
                      <a:pt x="18487" y="10626"/>
                      <a:pt x="16798" y="7956"/>
                    </a:cubicBezTo>
                    <a:cubicBezTo>
                      <a:pt x="16758" y="7889"/>
                      <a:pt x="16698" y="7861"/>
                      <a:pt x="16638" y="7861"/>
                    </a:cubicBezTo>
                    <a:cubicBezTo>
                      <a:pt x="16492" y="7861"/>
                      <a:pt x="16343" y="8023"/>
                      <a:pt x="16456" y="8184"/>
                    </a:cubicBezTo>
                    <a:cubicBezTo>
                      <a:pt x="18053" y="10740"/>
                      <a:pt x="20336" y="13822"/>
                      <a:pt x="20678" y="16949"/>
                    </a:cubicBezTo>
                    <a:cubicBezTo>
                      <a:pt x="19788" y="16447"/>
                      <a:pt x="18875" y="15967"/>
                      <a:pt x="17962" y="15511"/>
                    </a:cubicBezTo>
                    <a:cubicBezTo>
                      <a:pt x="17757" y="15397"/>
                      <a:pt x="15337" y="14233"/>
                      <a:pt x="14150" y="13731"/>
                    </a:cubicBezTo>
                    <a:cubicBezTo>
                      <a:pt x="14150" y="13685"/>
                      <a:pt x="12347" y="10740"/>
                      <a:pt x="11000" y="9531"/>
                    </a:cubicBezTo>
                    <a:cubicBezTo>
                      <a:pt x="10795" y="5765"/>
                      <a:pt x="7873" y="2569"/>
                      <a:pt x="5317" y="58"/>
                    </a:cubicBezTo>
                    <a:cubicBezTo>
                      <a:pt x="5277" y="18"/>
                      <a:pt x="5231" y="1"/>
                      <a:pt x="51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15"/>
              <p:cNvSpPr/>
              <p:nvPr/>
            </p:nvSpPr>
            <p:spPr>
              <a:xfrm>
                <a:off x="4270775" y="831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32" y="0"/>
                    </a:moveTo>
                    <a:cubicBezTo>
                      <a:pt x="480" y="0"/>
                      <a:pt x="23" y="449"/>
                      <a:pt x="0" y="1028"/>
                    </a:cubicBezTo>
                    <a:cubicBezTo>
                      <a:pt x="0" y="1599"/>
                      <a:pt x="457" y="2078"/>
                      <a:pt x="1028" y="2101"/>
                    </a:cubicBezTo>
                    <a:cubicBezTo>
                      <a:pt x="1621" y="2101"/>
                      <a:pt x="2100" y="1644"/>
                      <a:pt x="2100" y="1074"/>
                    </a:cubicBezTo>
                    <a:cubicBezTo>
                      <a:pt x="2123" y="480"/>
                      <a:pt x="1667" y="1"/>
                      <a:pt x="1073" y="1"/>
                    </a:cubicBezTo>
                    <a:cubicBezTo>
                      <a:pt x="1060" y="0"/>
                      <a:pt x="1046" y="0"/>
                      <a:pt x="10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15"/>
              <p:cNvSpPr/>
              <p:nvPr/>
            </p:nvSpPr>
            <p:spPr>
              <a:xfrm>
                <a:off x="3861625" y="724725"/>
                <a:ext cx="53100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2" extrusionOk="0">
                    <a:moveTo>
                      <a:pt x="1054" y="1"/>
                    </a:moveTo>
                    <a:cubicBezTo>
                      <a:pt x="480" y="1"/>
                      <a:pt x="24" y="450"/>
                      <a:pt x="24" y="1029"/>
                    </a:cubicBezTo>
                    <a:cubicBezTo>
                      <a:pt x="1" y="1599"/>
                      <a:pt x="457" y="2079"/>
                      <a:pt x="1051" y="2102"/>
                    </a:cubicBezTo>
                    <a:cubicBezTo>
                      <a:pt x="1621" y="2102"/>
                      <a:pt x="2101" y="1645"/>
                      <a:pt x="2123" y="1074"/>
                    </a:cubicBezTo>
                    <a:cubicBezTo>
                      <a:pt x="2123" y="481"/>
                      <a:pt x="1667" y="2"/>
                      <a:pt x="1096" y="2"/>
                    </a:cubicBezTo>
                    <a:cubicBezTo>
                      <a:pt x="1082" y="1"/>
                      <a:pt x="1068" y="1"/>
                      <a:pt x="10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15"/>
              <p:cNvSpPr/>
              <p:nvPr/>
            </p:nvSpPr>
            <p:spPr>
              <a:xfrm>
                <a:off x="3984325" y="635150"/>
                <a:ext cx="53075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1" extrusionOk="0">
                    <a:moveTo>
                      <a:pt x="1053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79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6" y="1"/>
                      <a:pt x="1096" y="1"/>
                    </a:cubicBezTo>
                    <a:cubicBezTo>
                      <a:pt x="1082" y="0"/>
                      <a:pt x="1067" y="0"/>
                      <a:pt x="10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15"/>
              <p:cNvSpPr/>
              <p:nvPr/>
            </p:nvSpPr>
            <p:spPr>
              <a:xfrm>
                <a:off x="4023700" y="910775"/>
                <a:ext cx="53075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2" extrusionOk="0">
                    <a:moveTo>
                      <a:pt x="1073" y="1"/>
                    </a:moveTo>
                    <a:cubicBezTo>
                      <a:pt x="502" y="1"/>
                      <a:pt x="23" y="457"/>
                      <a:pt x="23" y="1028"/>
                    </a:cubicBezTo>
                    <a:cubicBezTo>
                      <a:pt x="0" y="1621"/>
                      <a:pt x="457" y="2101"/>
                      <a:pt x="1050" y="2101"/>
                    </a:cubicBezTo>
                    <a:cubicBezTo>
                      <a:pt x="1063" y="2101"/>
                      <a:pt x="1076" y="2101"/>
                      <a:pt x="1089" y="2101"/>
                    </a:cubicBezTo>
                    <a:cubicBezTo>
                      <a:pt x="1642" y="2101"/>
                      <a:pt x="2101" y="1631"/>
                      <a:pt x="2123" y="1073"/>
                    </a:cubicBezTo>
                    <a:cubicBezTo>
                      <a:pt x="2123" y="503"/>
                      <a:pt x="1666" y="23"/>
                      <a:pt x="10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15"/>
              <p:cNvSpPr/>
              <p:nvPr/>
            </p:nvSpPr>
            <p:spPr>
              <a:xfrm>
                <a:off x="4081325" y="1033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54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80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7" y="1"/>
                      <a:pt x="1096" y="1"/>
                    </a:cubicBezTo>
                    <a:cubicBezTo>
                      <a:pt x="1082" y="1"/>
                      <a:pt x="1068" y="0"/>
                      <a:pt x="10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00" name="Google Shape;1500;p15"/>
            <p:cNvSpPr/>
            <p:nvPr/>
          </p:nvSpPr>
          <p:spPr>
            <a:xfrm rot="10800000" flipH="1">
              <a:off x="8877085" y="176018"/>
              <a:ext cx="379548" cy="938579"/>
            </a:xfrm>
            <a:custGeom>
              <a:avLst/>
              <a:gdLst/>
              <a:ahLst/>
              <a:cxnLst/>
              <a:rect l="l" t="t" r="r" b="b"/>
              <a:pathLst>
                <a:path w="7044" h="17419" extrusionOk="0">
                  <a:moveTo>
                    <a:pt x="978" y="0"/>
                  </a:moveTo>
                  <a:cubicBezTo>
                    <a:pt x="978" y="1"/>
                    <a:pt x="1554" y="3409"/>
                    <a:pt x="1" y="4236"/>
                  </a:cubicBezTo>
                  <a:cubicBezTo>
                    <a:pt x="1" y="4236"/>
                    <a:pt x="2507" y="6717"/>
                    <a:pt x="1" y="8045"/>
                  </a:cubicBezTo>
                  <a:cubicBezTo>
                    <a:pt x="1" y="8045"/>
                    <a:pt x="2457" y="12481"/>
                    <a:pt x="101" y="14060"/>
                  </a:cubicBezTo>
                  <a:cubicBezTo>
                    <a:pt x="101" y="14060"/>
                    <a:pt x="2432" y="14511"/>
                    <a:pt x="3309" y="17419"/>
                  </a:cubicBezTo>
                  <a:cubicBezTo>
                    <a:pt x="3309" y="17419"/>
                    <a:pt x="5264" y="12206"/>
                    <a:pt x="7043" y="10978"/>
                  </a:cubicBezTo>
                  <a:cubicBezTo>
                    <a:pt x="7043" y="10978"/>
                    <a:pt x="5113" y="10501"/>
                    <a:pt x="5013" y="9123"/>
                  </a:cubicBezTo>
                  <a:cubicBezTo>
                    <a:pt x="4938" y="7745"/>
                    <a:pt x="6041" y="5664"/>
                    <a:pt x="6041" y="5664"/>
                  </a:cubicBezTo>
                  <a:lnTo>
                    <a:pt x="6041" y="5664"/>
                  </a:lnTo>
                  <a:cubicBezTo>
                    <a:pt x="6041" y="5664"/>
                    <a:pt x="5373" y="6084"/>
                    <a:pt x="4742" y="6084"/>
                  </a:cubicBezTo>
                  <a:cubicBezTo>
                    <a:pt x="4239" y="6084"/>
                    <a:pt x="3760" y="5818"/>
                    <a:pt x="3660" y="4862"/>
                  </a:cubicBezTo>
                  <a:cubicBezTo>
                    <a:pt x="3459" y="2707"/>
                    <a:pt x="3835" y="2556"/>
                    <a:pt x="3835" y="2556"/>
                  </a:cubicBezTo>
                  <a:lnTo>
                    <a:pt x="3835" y="2556"/>
                  </a:lnTo>
                  <a:cubicBezTo>
                    <a:pt x="3835" y="2556"/>
                    <a:pt x="3691" y="2591"/>
                    <a:pt x="3465" y="2591"/>
                  </a:cubicBezTo>
                  <a:cubicBezTo>
                    <a:pt x="2803" y="2591"/>
                    <a:pt x="1445" y="2298"/>
                    <a:pt x="9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15"/>
            <p:cNvSpPr/>
            <p:nvPr/>
          </p:nvSpPr>
          <p:spPr>
            <a:xfrm rot="10800000" flipH="1">
              <a:off x="8935171" y="193583"/>
              <a:ext cx="131042" cy="931844"/>
            </a:xfrm>
            <a:custGeom>
              <a:avLst/>
              <a:gdLst/>
              <a:ahLst/>
              <a:cxnLst/>
              <a:rect l="l" t="t" r="r" b="b"/>
              <a:pathLst>
                <a:path w="2432" h="17294" extrusionOk="0">
                  <a:moveTo>
                    <a:pt x="25" y="1"/>
                  </a:moveTo>
                  <a:lnTo>
                    <a:pt x="25" y="1"/>
                  </a:lnTo>
                  <a:cubicBezTo>
                    <a:pt x="0" y="1"/>
                    <a:pt x="25" y="251"/>
                    <a:pt x="75" y="677"/>
                  </a:cubicBezTo>
                  <a:cubicBezTo>
                    <a:pt x="151" y="1128"/>
                    <a:pt x="226" y="1755"/>
                    <a:pt x="351" y="2532"/>
                  </a:cubicBezTo>
                  <a:cubicBezTo>
                    <a:pt x="577" y="4111"/>
                    <a:pt x="877" y="6266"/>
                    <a:pt x="1203" y="8647"/>
                  </a:cubicBezTo>
                  <a:cubicBezTo>
                    <a:pt x="1529" y="11028"/>
                    <a:pt x="1805" y="13209"/>
                    <a:pt x="2005" y="14763"/>
                  </a:cubicBezTo>
                  <a:cubicBezTo>
                    <a:pt x="2206" y="16341"/>
                    <a:pt x="2356" y="17294"/>
                    <a:pt x="2406" y="17294"/>
                  </a:cubicBezTo>
                  <a:cubicBezTo>
                    <a:pt x="2431" y="17294"/>
                    <a:pt x="2431" y="17043"/>
                    <a:pt x="2406" y="16617"/>
                  </a:cubicBezTo>
                  <a:cubicBezTo>
                    <a:pt x="2381" y="16166"/>
                    <a:pt x="2331" y="15514"/>
                    <a:pt x="2281" y="14737"/>
                  </a:cubicBezTo>
                  <a:cubicBezTo>
                    <a:pt x="2131" y="13159"/>
                    <a:pt x="1905" y="10978"/>
                    <a:pt x="1579" y="8597"/>
                  </a:cubicBezTo>
                  <a:cubicBezTo>
                    <a:pt x="1253" y="6216"/>
                    <a:pt x="902" y="4061"/>
                    <a:pt x="602" y="2507"/>
                  </a:cubicBezTo>
                  <a:cubicBezTo>
                    <a:pt x="451" y="1730"/>
                    <a:pt x="326" y="1103"/>
                    <a:pt x="226" y="652"/>
                  </a:cubicBezTo>
                  <a:cubicBezTo>
                    <a:pt x="126" y="226"/>
                    <a:pt x="50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15"/>
            <p:cNvSpPr/>
            <p:nvPr/>
          </p:nvSpPr>
          <p:spPr>
            <a:xfrm rot="10800000" flipH="1">
              <a:off x="8062759" y="-45440"/>
              <a:ext cx="921067" cy="415973"/>
            </a:xfrm>
            <a:custGeom>
              <a:avLst/>
              <a:gdLst/>
              <a:ahLst/>
              <a:cxnLst/>
              <a:rect l="l" t="t" r="r" b="b"/>
              <a:pathLst>
                <a:path w="17094" h="7720" extrusionOk="0">
                  <a:moveTo>
                    <a:pt x="10301" y="1"/>
                  </a:moveTo>
                  <a:cubicBezTo>
                    <a:pt x="10301" y="1"/>
                    <a:pt x="10001" y="1981"/>
                    <a:pt x="8647" y="2206"/>
                  </a:cubicBezTo>
                  <a:cubicBezTo>
                    <a:pt x="8482" y="2237"/>
                    <a:pt x="8305" y="2250"/>
                    <a:pt x="8121" y="2250"/>
                  </a:cubicBezTo>
                  <a:cubicBezTo>
                    <a:pt x="6795" y="2250"/>
                    <a:pt x="5114" y="1555"/>
                    <a:pt x="5113" y="1555"/>
                  </a:cubicBezTo>
                  <a:lnTo>
                    <a:pt x="5113" y="1555"/>
                  </a:lnTo>
                  <a:cubicBezTo>
                    <a:pt x="5114" y="1555"/>
                    <a:pt x="6667" y="3585"/>
                    <a:pt x="4562" y="4011"/>
                  </a:cubicBezTo>
                  <a:cubicBezTo>
                    <a:pt x="3767" y="4172"/>
                    <a:pt x="3240" y="4222"/>
                    <a:pt x="2892" y="4222"/>
                  </a:cubicBezTo>
                  <a:cubicBezTo>
                    <a:pt x="2319" y="4222"/>
                    <a:pt x="2231" y="4086"/>
                    <a:pt x="2231" y="4086"/>
                  </a:cubicBezTo>
                  <a:lnTo>
                    <a:pt x="2231" y="4086"/>
                  </a:lnTo>
                  <a:cubicBezTo>
                    <a:pt x="2231" y="4086"/>
                    <a:pt x="3008" y="6241"/>
                    <a:pt x="1" y="7194"/>
                  </a:cubicBezTo>
                  <a:cubicBezTo>
                    <a:pt x="1" y="7194"/>
                    <a:pt x="1048" y="6902"/>
                    <a:pt x="2146" y="6902"/>
                  </a:cubicBezTo>
                  <a:cubicBezTo>
                    <a:pt x="3006" y="6902"/>
                    <a:pt x="3896" y="7081"/>
                    <a:pt x="4337" y="7720"/>
                  </a:cubicBezTo>
                  <a:cubicBezTo>
                    <a:pt x="4337" y="7720"/>
                    <a:pt x="5419" y="6367"/>
                    <a:pt x="6610" y="6367"/>
                  </a:cubicBezTo>
                  <a:cubicBezTo>
                    <a:pt x="7119" y="6367"/>
                    <a:pt x="7648" y="6614"/>
                    <a:pt x="8121" y="7319"/>
                  </a:cubicBezTo>
                  <a:cubicBezTo>
                    <a:pt x="8121" y="7319"/>
                    <a:pt x="10322" y="5781"/>
                    <a:pt x="12216" y="5781"/>
                  </a:cubicBezTo>
                  <a:cubicBezTo>
                    <a:pt x="12926" y="5781"/>
                    <a:pt x="13594" y="5997"/>
                    <a:pt x="14086" y="6592"/>
                  </a:cubicBezTo>
                  <a:cubicBezTo>
                    <a:pt x="14086" y="6592"/>
                    <a:pt x="14286" y="4236"/>
                    <a:pt x="17093" y="3058"/>
                  </a:cubicBezTo>
                  <a:cubicBezTo>
                    <a:pt x="17093" y="3058"/>
                    <a:pt x="11705" y="1630"/>
                    <a:pt x="103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15"/>
            <p:cNvSpPr/>
            <p:nvPr/>
          </p:nvSpPr>
          <p:spPr>
            <a:xfrm rot="10800000" flipH="1">
              <a:off x="8107320" y="199"/>
              <a:ext cx="875160" cy="203891"/>
            </a:xfrm>
            <a:custGeom>
              <a:avLst/>
              <a:gdLst/>
              <a:ahLst/>
              <a:cxnLst/>
              <a:rect l="l" t="t" r="r" b="b"/>
              <a:pathLst>
                <a:path w="16242" h="3784" extrusionOk="0">
                  <a:moveTo>
                    <a:pt x="15239" y="1"/>
                  </a:moveTo>
                  <a:cubicBezTo>
                    <a:pt x="15107" y="1"/>
                    <a:pt x="14963" y="7"/>
                    <a:pt x="14813" y="19"/>
                  </a:cubicBezTo>
                  <a:cubicBezTo>
                    <a:pt x="14512" y="19"/>
                    <a:pt x="14161" y="19"/>
                    <a:pt x="13785" y="44"/>
                  </a:cubicBezTo>
                  <a:cubicBezTo>
                    <a:pt x="13585" y="44"/>
                    <a:pt x="13384" y="70"/>
                    <a:pt x="13184" y="70"/>
                  </a:cubicBezTo>
                  <a:cubicBezTo>
                    <a:pt x="12983" y="70"/>
                    <a:pt x="12758" y="95"/>
                    <a:pt x="12532" y="120"/>
                  </a:cubicBezTo>
                  <a:cubicBezTo>
                    <a:pt x="12081" y="145"/>
                    <a:pt x="11605" y="220"/>
                    <a:pt x="11104" y="270"/>
                  </a:cubicBezTo>
                  <a:cubicBezTo>
                    <a:pt x="10853" y="295"/>
                    <a:pt x="10602" y="345"/>
                    <a:pt x="10352" y="395"/>
                  </a:cubicBezTo>
                  <a:cubicBezTo>
                    <a:pt x="10226" y="395"/>
                    <a:pt x="10076" y="420"/>
                    <a:pt x="9951" y="445"/>
                  </a:cubicBezTo>
                  <a:cubicBezTo>
                    <a:pt x="9825" y="471"/>
                    <a:pt x="9675" y="496"/>
                    <a:pt x="9550" y="521"/>
                  </a:cubicBezTo>
                  <a:cubicBezTo>
                    <a:pt x="8998" y="621"/>
                    <a:pt x="8447" y="721"/>
                    <a:pt x="7870" y="846"/>
                  </a:cubicBezTo>
                  <a:cubicBezTo>
                    <a:pt x="7319" y="997"/>
                    <a:pt x="6768" y="1122"/>
                    <a:pt x="6241" y="1273"/>
                  </a:cubicBezTo>
                  <a:cubicBezTo>
                    <a:pt x="6091" y="1323"/>
                    <a:pt x="5966" y="1348"/>
                    <a:pt x="5840" y="1373"/>
                  </a:cubicBezTo>
                  <a:cubicBezTo>
                    <a:pt x="5715" y="1423"/>
                    <a:pt x="5590" y="1473"/>
                    <a:pt x="5464" y="1498"/>
                  </a:cubicBezTo>
                  <a:cubicBezTo>
                    <a:pt x="5214" y="1573"/>
                    <a:pt x="4963" y="1649"/>
                    <a:pt x="4713" y="1724"/>
                  </a:cubicBezTo>
                  <a:cubicBezTo>
                    <a:pt x="4236" y="1899"/>
                    <a:pt x="3785" y="2050"/>
                    <a:pt x="3359" y="2225"/>
                  </a:cubicBezTo>
                  <a:cubicBezTo>
                    <a:pt x="3159" y="2300"/>
                    <a:pt x="2958" y="2375"/>
                    <a:pt x="2758" y="2451"/>
                  </a:cubicBezTo>
                  <a:cubicBezTo>
                    <a:pt x="2557" y="2526"/>
                    <a:pt x="2382" y="2601"/>
                    <a:pt x="2206" y="2676"/>
                  </a:cubicBezTo>
                  <a:cubicBezTo>
                    <a:pt x="1855" y="2826"/>
                    <a:pt x="1555" y="2977"/>
                    <a:pt x="1279" y="3102"/>
                  </a:cubicBezTo>
                  <a:cubicBezTo>
                    <a:pt x="1003" y="3227"/>
                    <a:pt x="753" y="3353"/>
                    <a:pt x="577" y="3453"/>
                  </a:cubicBezTo>
                  <a:cubicBezTo>
                    <a:pt x="201" y="3654"/>
                    <a:pt x="1" y="3754"/>
                    <a:pt x="1" y="3779"/>
                  </a:cubicBezTo>
                  <a:cubicBezTo>
                    <a:pt x="1" y="3782"/>
                    <a:pt x="4" y="3784"/>
                    <a:pt x="12" y="3784"/>
                  </a:cubicBezTo>
                  <a:cubicBezTo>
                    <a:pt x="61" y="3784"/>
                    <a:pt x="277" y="3710"/>
                    <a:pt x="627" y="3578"/>
                  </a:cubicBezTo>
                  <a:cubicBezTo>
                    <a:pt x="828" y="3503"/>
                    <a:pt x="1078" y="3403"/>
                    <a:pt x="1354" y="3303"/>
                  </a:cubicBezTo>
                  <a:cubicBezTo>
                    <a:pt x="1630" y="3177"/>
                    <a:pt x="1956" y="3052"/>
                    <a:pt x="2307" y="2927"/>
                  </a:cubicBezTo>
                  <a:cubicBezTo>
                    <a:pt x="2482" y="2852"/>
                    <a:pt x="2657" y="2801"/>
                    <a:pt x="2858" y="2726"/>
                  </a:cubicBezTo>
                  <a:cubicBezTo>
                    <a:pt x="3058" y="2651"/>
                    <a:pt x="3259" y="2576"/>
                    <a:pt x="3459" y="2501"/>
                  </a:cubicBezTo>
                  <a:cubicBezTo>
                    <a:pt x="3885" y="2350"/>
                    <a:pt x="4337" y="2225"/>
                    <a:pt x="4813" y="2050"/>
                  </a:cubicBezTo>
                  <a:cubicBezTo>
                    <a:pt x="5063" y="1974"/>
                    <a:pt x="5314" y="1924"/>
                    <a:pt x="5565" y="1849"/>
                  </a:cubicBezTo>
                  <a:cubicBezTo>
                    <a:pt x="5690" y="1799"/>
                    <a:pt x="5815" y="1774"/>
                    <a:pt x="5941" y="1724"/>
                  </a:cubicBezTo>
                  <a:cubicBezTo>
                    <a:pt x="6066" y="1699"/>
                    <a:pt x="6191" y="1649"/>
                    <a:pt x="6317" y="1623"/>
                  </a:cubicBezTo>
                  <a:cubicBezTo>
                    <a:pt x="6843" y="1473"/>
                    <a:pt x="7394" y="1348"/>
                    <a:pt x="7971" y="1222"/>
                  </a:cubicBezTo>
                  <a:cubicBezTo>
                    <a:pt x="8522" y="1097"/>
                    <a:pt x="9073" y="972"/>
                    <a:pt x="9625" y="872"/>
                  </a:cubicBezTo>
                  <a:cubicBezTo>
                    <a:pt x="9750" y="846"/>
                    <a:pt x="9875" y="821"/>
                    <a:pt x="10001" y="796"/>
                  </a:cubicBezTo>
                  <a:cubicBezTo>
                    <a:pt x="10151" y="771"/>
                    <a:pt x="10276" y="746"/>
                    <a:pt x="10402" y="746"/>
                  </a:cubicBezTo>
                  <a:cubicBezTo>
                    <a:pt x="10652" y="696"/>
                    <a:pt x="10903" y="646"/>
                    <a:pt x="11154" y="621"/>
                  </a:cubicBezTo>
                  <a:cubicBezTo>
                    <a:pt x="11655" y="546"/>
                    <a:pt x="12131" y="471"/>
                    <a:pt x="12582" y="420"/>
                  </a:cubicBezTo>
                  <a:cubicBezTo>
                    <a:pt x="12783" y="395"/>
                    <a:pt x="13008" y="370"/>
                    <a:pt x="13209" y="345"/>
                  </a:cubicBezTo>
                  <a:cubicBezTo>
                    <a:pt x="13409" y="345"/>
                    <a:pt x="13610" y="320"/>
                    <a:pt x="13810" y="295"/>
                  </a:cubicBezTo>
                  <a:cubicBezTo>
                    <a:pt x="14186" y="270"/>
                    <a:pt x="14512" y="245"/>
                    <a:pt x="14813" y="220"/>
                  </a:cubicBezTo>
                  <a:cubicBezTo>
                    <a:pt x="15114" y="195"/>
                    <a:pt x="15389" y="170"/>
                    <a:pt x="15590" y="170"/>
                  </a:cubicBezTo>
                  <a:cubicBezTo>
                    <a:pt x="16016" y="120"/>
                    <a:pt x="16241" y="95"/>
                    <a:pt x="16241" y="70"/>
                  </a:cubicBezTo>
                  <a:cubicBezTo>
                    <a:pt x="16241" y="44"/>
                    <a:pt x="16016" y="19"/>
                    <a:pt x="15590" y="19"/>
                  </a:cubicBezTo>
                  <a:cubicBezTo>
                    <a:pt x="15490" y="7"/>
                    <a:pt x="15370" y="1"/>
                    <a:pt x="15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15"/>
            <p:cNvSpPr/>
            <p:nvPr/>
          </p:nvSpPr>
          <p:spPr>
            <a:xfrm rot="10800000" flipH="1">
              <a:off x="8927035" y="3701"/>
              <a:ext cx="206693" cy="196078"/>
            </a:xfrm>
            <a:custGeom>
              <a:avLst/>
              <a:gdLst/>
              <a:ahLst/>
              <a:cxnLst/>
              <a:rect l="l" t="t" r="r" b="b"/>
              <a:pathLst>
                <a:path w="3836" h="3639" extrusionOk="0">
                  <a:moveTo>
                    <a:pt x="1912" y="0"/>
                  </a:moveTo>
                  <a:cubicBezTo>
                    <a:pt x="1835" y="0"/>
                    <a:pt x="1758" y="5"/>
                    <a:pt x="1680" y="15"/>
                  </a:cubicBezTo>
                  <a:cubicBezTo>
                    <a:pt x="703" y="165"/>
                    <a:pt x="1" y="1067"/>
                    <a:pt x="126" y="2070"/>
                  </a:cubicBezTo>
                  <a:cubicBezTo>
                    <a:pt x="242" y="2971"/>
                    <a:pt x="1018" y="3638"/>
                    <a:pt x="1924" y="3638"/>
                  </a:cubicBezTo>
                  <a:cubicBezTo>
                    <a:pt x="2001" y="3638"/>
                    <a:pt x="2078" y="3633"/>
                    <a:pt x="2156" y="3624"/>
                  </a:cubicBezTo>
                  <a:cubicBezTo>
                    <a:pt x="3159" y="3498"/>
                    <a:pt x="3835" y="2571"/>
                    <a:pt x="3710" y="1594"/>
                  </a:cubicBezTo>
                  <a:cubicBezTo>
                    <a:pt x="3595" y="669"/>
                    <a:pt x="2818" y="0"/>
                    <a:pt x="1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15"/>
            <p:cNvSpPr/>
            <p:nvPr/>
          </p:nvSpPr>
          <p:spPr>
            <a:xfrm rot="10800000" flipH="1">
              <a:off x="8993202" y="134690"/>
              <a:ext cx="208040" cy="195055"/>
            </a:xfrm>
            <a:custGeom>
              <a:avLst/>
              <a:gdLst/>
              <a:ahLst/>
              <a:cxnLst/>
              <a:rect l="l" t="t" r="r" b="b"/>
              <a:pathLst>
                <a:path w="3861" h="3620" extrusionOk="0">
                  <a:moveTo>
                    <a:pt x="1951" y="0"/>
                  </a:moveTo>
                  <a:cubicBezTo>
                    <a:pt x="1862" y="0"/>
                    <a:pt x="1771" y="7"/>
                    <a:pt x="1680" y="21"/>
                  </a:cubicBezTo>
                  <a:cubicBezTo>
                    <a:pt x="703" y="146"/>
                    <a:pt x="1" y="1048"/>
                    <a:pt x="126" y="2051"/>
                  </a:cubicBezTo>
                  <a:cubicBezTo>
                    <a:pt x="265" y="2952"/>
                    <a:pt x="1043" y="3619"/>
                    <a:pt x="1930" y="3619"/>
                  </a:cubicBezTo>
                  <a:cubicBezTo>
                    <a:pt x="2005" y="3619"/>
                    <a:pt x="2080" y="3614"/>
                    <a:pt x="2156" y="3605"/>
                  </a:cubicBezTo>
                  <a:cubicBezTo>
                    <a:pt x="3159" y="3479"/>
                    <a:pt x="3861" y="2552"/>
                    <a:pt x="3735" y="1574"/>
                  </a:cubicBezTo>
                  <a:cubicBezTo>
                    <a:pt x="3599" y="663"/>
                    <a:pt x="2840" y="0"/>
                    <a:pt x="19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15"/>
            <p:cNvSpPr/>
            <p:nvPr/>
          </p:nvSpPr>
          <p:spPr>
            <a:xfrm rot="10800000" flipH="1">
              <a:off x="9140409" y="141371"/>
              <a:ext cx="62180" cy="62558"/>
            </a:xfrm>
            <a:custGeom>
              <a:avLst/>
              <a:gdLst/>
              <a:ahLst/>
              <a:cxnLst/>
              <a:rect l="l" t="t" r="r" b="b"/>
              <a:pathLst>
                <a:path w="1154" h="1161" extrusionOk="0">
                  <a:moveTo>
                    <a:pt x="121" y="1"/>
                  </a:moveTo>
                  <a:cubicBezTo>
                    <a:pt x="102" y="1"/>
                    <a:pt x="87" y="6"/>
                    <a:pt x="76" y="16"/>
                  </a:cubicBezTo>
                  <a:cubicBezTo>
                    <a:pt x="1" y="67"/>
                    <a:pt x="176" y="392"/>
                    <a:pt x="452" y="693"/>
                  </a:cubicBezTo>
                  <a:cubicBezTo>
                    <a:pt x="688" y="973"/>
                    <a:pt x="925" y="1160"/>
                    <a:pt x="1035" y="1160"/>
                  </a:cubicBezTo>
                  <a:cubicBezTo>
                    <a:pt x="1053" y="1160"/>
                    <a:pt x="1068" y="1155"/>
                    <a:pt x="1078" y="1144"/>
                  </a:cubicBezTo>
                  <a:cubicBezTo>
                    <a:pt x="1154" y="1069"/>
                    <a:pt x="1003" y="768"/>
                    <a:pt x="728" y="442"/>
                  </a:cubicBezTo>
                  <a:cubicBezTo>
                    <a:pt x="491" y="185"/>
                    <a:pt x="23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15"/>
            <p:cNvSpPr/>
            <p:nvPr/>
          </p:nvSpPr>
          <p:spPr>
            <a:xfrm rot="10800000" flipH="1">
              <a:off x="9139062" y="176018"/>
              <a:ext cx="74358" cy="18967"/>
            </a:xfrm>
            <a:custGeom>
              <a:avLst/>
              <a:gdLst/>
              <a:ahLst/>
              <a:cxnLst/>
              <a:rect l="l" t="t" r="r" b="b"/>
              <a:pathLst>
                <a:path w="1380" h="352" extrusionOk="0">
                  <a:moveTo>
                    <a:pt x="677" y="1"/>
                  </a:moveTo>
                  <a:cubicBezTo>
                    <a:pt x="327" y="1"/>
                    <a:pt x="1" y="51"/>
                    <a:pt x="1" y="151"/>
                  </a:cubicBezTo>
                  <a:cubicBezTo>
                    <a:pt x="1" y="251"/>
                    <a:pt x="301" y="352"/>
                    <a:pt x="677" y="352"/>
                  </a:cubicBezTo>
                  <a:cubicBezTo>
                    <a:pt x="1078" y="352"/>
                    <a:pt x="1379" y="251"/>
                    <a:pt x="1379" y="151"/>
                  </a:cubicBezTo>
                  <a:cubicBezTo>
                    <a:pt x="1379" y="51"/>
                    <a:pt x="1053" y="1"/>
                    <a:pt x="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15"/>
            <p:cNvSpPr/>
            <p:nvPr/>
          </p:nvSpPr>
          <p:spPr>
            <a:xfrm rot="10800000" flipH="1">
              <a:off x="9068853" y="-9392"/>
              <a:ext cx="39226" cy="61318"/>
            </a:xfrm>
            <a:custGeom>
              <a:avLst/>
              <a:gdLst/>
              <a:ahLst/>
              <a:cxnLst/>
              <a:rect l="l" t="t" r="r" b="b"/>
              <a:pathLst>
                <a:path w="728" h="1138" extrusionOk="0">
                  <a:moveTo>
                    <a:pt x="119" y="0"/>
                  </a:moveTo>
                  <a:cubicBezTo>
                    <a:pt x="112" y="0"/>
                    <a:pt x="106" y="1"/>
                    <a:pt x="101" y="2"/>
                  </a:cubicBezTo>
                  <a:cubicBezTo>
                    <a:pt x="0" y="53"/>
                    <a:pt x="51" y="353"/>
                    <a:pt x="201" y="654"/>
                  </a:cubicBezTo>
                  <a:cubicBezTo>
                    <a:pt x="314" y="927"/>
                    <a:pt x="490" y="1137"/>
                    <a:pt x="596" y="1137"/>
                  </a:cubicBezTo>
                  <a:cubicBezTo>
                    <a:pt x="607" y="1137"/>
                    <a:pt x="618" y="1135"/>
                    <a:pt x="627" y="1130"/>
                  </a:cubicBezTo>
                  <a:cubicBezTo>
                    <a:pt x="727" y="1105"/>
                    <a:pt x="677" y="804"/>
                    <a:pt x="527" y="504"/>
                  </a:cubicBezTo>
                  <a:cubicBezTo>
                    <a:pt x="408" y="196"/>
                    <a:pt x="223" y="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15"/>
            <p:cNvSpPr/>
            <p:nvPr/>
          </p:nvSpPr>
          <p:spPr>
            <a:xfrm rot="10800000" flipH="1">
              <a:off x="9056676" y="19758"/>
              <a:ext cx="78399" cy="52859"/>
            </a:xfrm>
            <a:custGeom>
              <a:avLst/>
              <a:gdLst/>
              <a:ahLst/>
              <a:cxnLst/>
              <a:rect l="l" t="t" r="r" b="b"/>
              <a:pathLst>
                <a:path w="1455" h="981" extrusionOk="0">
                  <a:moveTo>
                    <a:pt x="132" y="1"/>
                  </a:moveTo>
                  <a:cubicBezTo>
                    <a:pt x="91" y="1"/>
                    <a:pt x="63" y="12"/>
                    <a:pt x="51" y="36"/>
                  </a:cubicBezTo>
                  <a:cubicBezTo>
                    <a:pt x="1" y="136"/>
                    <a:pt x="277" y="361"/>
                    <a:pt x="627" y="612"/>
                  </a:cubicBezTo>
                  <a:cubicBezTo>
                    <a:pt x="923" y="823"/>
                    <a:pt x="1200" y="980"/>
                    <a:pt x="1325" y="980"/>
                  </a:cubicBezTo>
                  <a:cubicBezTo>
                    <a:pt x="1349" y="980"/>
                    <a:pt x="1367" y="975"/>
                    <a:pt x="1379" y="963"/>
                  </a:cubicBezTo>
                  <a:cubicBezTo>
                    <a:pt x="1455" y="888"/>
                    <a:pt x="1204" y="587"/>
                    <a:pt x="828" y="311"/>
                  </a:cubicBezTo>
                  <a:cubicBezTo>
                    <a:pt x="540" y="119"/>
                    <a:pt x="267" y="1"/>
                    <a:pt x="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10" name="Google Shape;1510;p15"/>
          <p:cNvSpPr txBox="1">
            <a:spLocks noGrp="1"/>
          </p:cNvSpPr>
          <p:nvPr>
            <p:ph type="title"/>
          </p:nvPr>
        </p:nvSpPr>
        <p:spPr>
          <a:xfrm>
            <a:off x="1433175" y="402550"/>
            <a:ext cx="6990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511" name="Google Shape;1511;p15"/>
          <p:cNvSpPr txBox="1">
            <a:spLocks noGrp="1"/>
          </p:cNvSpPr>
          <p:nvPr>
            <p:ph type="subTitle" idx="1"/>
          </p:nvPr>
        </p:nvSpPr>
        <p:spPr>
          <a:xfrm>
            <a:off x="1886481" y="1808767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2" name="Google Shape;1512;p15"/>
          <p:cNvSpPr txBox="1">
            <a:spLocks noGrp="1"/>
          </p:cNvSpPr>
          <p:nvPr>
            <p:ph type="subTitle" idx="2"/>
          </p:nvPr>
        </p:nvSpPr>
        <p:spPr>
          <a:xfrm>
            <a:off x="1886481" y="1400992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3" name="Google Shape;1513;p15"/>
          <p:cNvSpPr txBox="1">
            <a:spLocks noGrp="1"/>
          </p:cNvSpPr>
          <p:nvPr>
            <p:ph type="subTitle" idx="3"/>
          </p:nvPr>
        </p:nvSpPr>
        <p:spPr>
          <a:xfrm>
            <a:off x="1886481" y="3696939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4" name="Google Shape;1514;p15"/>
          <p:cNvSpPr txBox="1">
            <a:spLocks noGrp="1"/>
          </p:cNvSpPr>
          <p:nvPr>
            <p:ph type="subTitle" idx="4"/>
          </p:nvPr>
        </p:nvSpPr>
        <p:spPr>
          <a:xfrm>
            <a:off x="1886481" y="3289164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5" name="Google Shape;1515;p15"/>
          <p:cNvSpPr txBox="1">
            <a:spLocks noGrp="1"/>
          </p:cNvSpPr>
          <p:nvPr>
            <p:ph type="subTitle" idx="5"/>
          </p:nvPr>
        </p:nvSpPr>
        <p:spPr>
          <a:xfrm>
            <a:off x="5310089" y="1808767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6" name="Google Shape;1516;p15"/>
          <p:cNvSpPr txBox="1">
            <a:spLocks noGrp="1"/>
          </p:cNvSpPr>
          <p:nvPr>
            <p:ph type="subTitle" idx="6"/>
          </p:nvPr>
        </p:nvSpPr>
        <p:spPr>
          <a:xfrm>
            <a:off x="5310089" y="1400992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7" name="Google Shape;1517;p15"/>
          <p:cNvSpPr txBox="1">
            <a:spLocks noGrp="1"/>
          </p:cNvSpPr>
          <p:nvPr>
            <p:ph type="subTitle" idx="7"/>
          </p:nvPr>
        </p:nvSpPr>
        <p:spPr>
          <a:xfrm>
            <a:off x="5310089" y="3696939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8" name="Google Shape;1518;p15"/>
          <p:cNvSpPr txBox="1">
            <a:spLocks noGrp="1"/>
          </p:cNvSpPr>
          <p:nvPr>
            <p:ph type="subTitle" idx="8"/>
          </p:nvPr>
        </p:nvSpPr>
        <p:spPr>
          <a:xfrm>
            <a:off x="5310089" y="3289164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9" name="Google Shape;1519;p15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668116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1_Title and Four Columns">
    <p:spTree>
      <p:nvGrpSpPr>
        <p:cNvPr id="1" name="Shape 1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4" name="Google Shape;1404;p15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405" name="Google Shape;1405;p15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15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15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15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15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15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15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15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15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15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15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15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15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15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15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15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15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15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15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15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15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15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15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15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15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15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15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15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15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15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15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15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15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15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15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15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15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15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15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15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15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15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15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15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15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15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15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15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15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15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15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15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15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15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15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15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15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15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15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15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15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8" name="Google Shape;1468;p15"/>
          <p:cNvGrpSpPr/>
          <p:nvPr/>
        </p:nvGrpSpPr>
        <p:grpSpPr>
          <a:xfrm>
            <a:off x="8028966" y="-300043"/>
            <a:ext cx="1510076" cy="1521869"/>
            <a:chOff x="8028966" y="-300043"/>
            <a:chExt cx="1510076" cy="1521869"/>
          </a:xfrm>
        </p:grpSpPr>
        <p:grpSp>
          <p:nvGrpSpPr>
            <p:cNvPr id="1469" name="Google Shape;1469;p15"/>
            <p:cNvGrpSpPr/>
            <p:nvPr/>
          </p:nvGrpSpPr>
          <p:grpSpPr>
            <a:xfrm rot="-9059125">
              <a:off x="8765987" y="267851"/>
              <a:ext cx="601717" cy="862157"/>
              <a:chOff x="2411925" y="2010000"/>
              <a:chExt cx="327850" cy="469775"/>
            </a:xfrm>
          </p:grpSpPr>
          <p:sp>
            <p:nvSpPr>
              <p:cNvPr id="1470" name="Google Shape;1470;p15"/>
              <p:cNvSpPr/>
              <p:nvPr/>
            </p:nvSpPr>
            <p:spPr>
              <a:xfrm>
                <a:off x="2507525" y="2080700"/>
                <a:ext cx="196325" cy="399075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15963" extrusionOk="0">
                    <a:moveTo>
                      <a:pt x="3148" y="0"/>
                    </a:moveTo>
                    <a:cubicBezTo>
                      <a:pt x="3051" y="0"/>
                      <a:pt x="2945" y="102"/>
                      <a:pt x="2990" y="224"/>
                    </a:cubicBezTo>
                    <a:cubicBezTo>
                      <a:pt x="3744" y="2324"/>
                      <a:pt x="4154" y="4583"/>
                      <a:pt x="4314" y="6889"/>
                    </a:cubicBezTo>
                    <a:cubicBezTo>
                      <a:pt x="3150" y="5770"/>
                      <a:pt x="1644" y="5040"/>
                      <a:pt x="46" y="4834"/>
                    </a:cubicBezTo>
                    <a:lnTo>
                      <a:pt x="0" y="5108"/>
                    </a:lnTo>
                    <a:cubicBezTo>
                      <a:pt x="1644" y="5337"/>
                      <a:pt x="3196" y="6113"/>
                      <a:pt x="4337" y="7299"/>
                    </a:cubicBezTo>
                    <a:lnTo>
                      <a:pt x="4360" y="7299"/>
                    </a:lnTo>
                    <a:cubicBezTo>
                      <a:pt x="4428" y="8555"/>
                      <a:pt x="4428" y="9833"/>
                      <a:pt x="4383" y="11088"/>
                    </a:cubicBezTo>
                    <a:cubicBezTo>
                      <a:pt x="4063" y="10837"/>
                      <a:pt x="3698" y="10632"/>
                      <a:pt x="3378" y="10472"/>
                    </a:cubicBezTo>
                    <a:cubicBezTo>
                      <a:pt x="2328" y="9970"/>
                      <a:pt x="1210" y="9605"/>
                      <a:pt x="69" y="9399"/>
                    </a:cubicBezTo>
                    <a:lnTo>
                      <a:pt x="23" y="9696"/>
                    </a:lnTo>
                    <a:cubicBezTo>
                      <a:pt x="1142" y="9879"/>
                      <a:pt x="2214" y="10244"/>
                      <a:pt x="3241" y="10746"/>
                    </a:cubicBezTo>
                    <a:cubicBezTo>
                      <a:pt x="3629" y="10929"/>
                      <a:pt x="4040" y="11157"/>
                      <a:pt x="4360" y="11477"/>
                    </a:cubicBezTo>
                    <a:cubicBezTo>
                      <a:pt x="4291" y="12937"/>
                      <a:pt x="4154" y="14398"/>
                      <a:pt x="3972" y="15813"/>
                    </a:cubicBezTo>
                    <a:cubicBezTo>
                      <a:pt x="3960" y="15910"/>
                      <a:pt x="4038" y="15962"/>
                      <a:pt x="4117" y="15962"/>
                    </a:cubicBezTo>
                    <a:cubicBezTo>
                      <a:pt x="4187" y="15962"/>
                      <a:pt x="4258" y="15922"/>
                      <a:pt x="4269" y="15836"/>
                    </a:cubicBezTo>
                    <a:cubicBezTo>
                      <a:pt x="4451" y="14489"/>
                      <a:pt x="4565" y="13120"/>
                      <a:pt x="4634" y="11728"/>
                    </a:cubicBezTo>
                    <a:cubicBezTo>
                      <a:pt x="6003" y="10312"/>
                      <a:pt x="7099" y="8646"/>
                      <a:pt x="7852" y="6843"/>
                    </a:cubicBezTo>
                    <a:lnTo>
                      <a:pt x="7578" y="6729"/>
                    </a:lnTo>
                    <a:cubicBezTo>
                      <a:pt x="6871" y="8395"/>
                      <a:pt x="5889" y="9924"/>
                      <a:pt x="4657" y="11248"/>
                    </a:cubicBezTo>
                    <a:cubicBezTo>
                      <a:pt x="4725" y="10016"/>
                      <a:pt x="4725" y="8760"/>
                      <a:pt x="4657" y="7528"/>
                    </a:cubicBezTo>
                    <a:cubicBezTo>
                      <a:pt x="5821" y="5907"/>
                      <a:pt x="6688" y="4035"/>
                      <a:pt x="7145" y="2073"/>
                    </a:cubicBezTo>
                    <a:lnTo>
                      <a:pt x="6848" y="2004"/>
                    </a:lnTo>
                    <a:cubicBezTo>
                      <a:pt x="6414" y="3876"/>
                      <a:pt x="5707" y="5473"/>
                      <a:pt x="4634" y="7003"/>
                    </a:cubicBezTo>
                    <a:cubicBezTo>
                      <a:pt x="4474" y="4629"/>
                      <a:pt x="4040" y="2278"/>
                      <a:pt x="3264" y="87"/>
                    </a:cubicBezTo>
                    <a:cubicBezTo>
                      <a:pt x="3241" y="26"/>
                      <a:pt x="3196" y="0"/>
                      <a:pt x="314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15"/>
              <p:cNvSpPr/>
              <p:nvPr/>
            </p:nvSpPr>
            <p:spPr>
              <a:xfrm>
                <a:off x="2497250" y="2010000"/>
                <a:ext cx="130125" cy="13280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312" extrusionOk="0">
                    <a:moveTo>
                      <a:pt x="1968" y="0"/>
                    </a:moveTo>
                    <a:cubicBezTo>
                      <a:pt x="1358" y="0"/>
                      <a:pt x="856" y="336"/>
                      <a:pt x="571" y="883"/>
                    </a:cubicBezTo>
                    <a:cubicBezTo>
                      <a:pt x="0" y="1933"/>
                      <a:pt x="1667" y="4878"/>
                      <a:pt x="4223" y="5311"/>
                    </a:cubicBezTo>
                    <a:cubicBezTo>
                      <a:pt x="4223" y="5311"/>
                      <a:pt x="5205" y="2367"/>
                      <a:pt x="3835" y="952"/>
                    </a:cubicBezTo>
                    <a:cubicBezTo>
                      <a:pt x="3179" y="285"/>
                      <a:pt x="2528" y="0"/>
                      <a:pt x="196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15"/>
              <p:cNvSpPr/>
              <p:nvPr/>
            </p:nvSpPr>
            <p:spPr>
              <a:xfrm>
                <a:off x="2411925" y="2141200"/>
                <a:ext cx="150975" cy="80675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3227" extrusionOk="0">
                    <a:moveTo>
                      <a:pt x="2557" y="1"/>
                    </a:moveTo>
                    <a:cubicBezTo>
                      <a:pt x="2083" y="1"/>
                      <a:pt x="1623" y="261"/>
                      <a:pt x="1222" y="931"/>
                    </a:cubicBezTo>
                    <a:cubicBezTo>
                      <a:pt x="0" y="2956"/>
                      <a:pt x="3160" y="3226"/>
                      <a:pt x="4933" y="3226"/>
                    </a:cubicBezTo>
                    <a:cubicBezTo>
                      <a:pt x="5577" y="3226"/>
                      <a:pt x="6038" y="3190"/>
                      <a:pt x="6038" y="3190"/>
                    </a:cubicBezTo>
                    <a:cubicBezTo>
                      <a:pt x="6038" y="3190"/>
                      <a:pt x="4216" y="1"/>
                      <a:pt x="2557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15"/>
              <p:cNvSpPr/>
              <p:nvPr/>
            </p:nvSpPr>
            <p:spPr>
              <a:xfrm>
                <a:off x="2626775" y="2068325"/>
                <a:ext cx="9590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4645" extrusionOk="0">
                    <a:moveTo>
                      <a:pt x="1949" y="1"/>
                    </a:moveTo>
                    <a:cubicBezTo>
                      <a:pt x="1500" y="1"/>
                      <a:pt x="1062" y="221"/>
                      <a:pt x="777" y="696"/>
                    </a:cubicBezTo>
                    <a:cubicBezTo>
                      <a:pt x="1" y="1974"/>
                      <a:pt x="1507" y="4645"/>
                      <a:pt x="1507" y="4645"/>
                    </a:cubicBezTo>
                    <a:cubicBezTo>
                      <a:pt x="1507" y="4645"/>
                      <a:pt x="3835" y="3275"/>
                      <a:pt x="3607" y="1632"/>
                    </a:cubicBezTo>
                    <a:cubicBezTo>
                      <a:pt x="3451" y="596"/>
                      <a:pt x="2686" y="1"/>
                      <a:pt x="1949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15"/>
              <p:cNvSpPr/>
              <p:nvPr/>
            </p:nvSpPr>
            <p:spPr>
              <a:xfrm>
                <a:off x="2443600" y="2268600"/>
                <a:ext cx="116450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3178" extrusionOk="0">
                    <a:moveTo>
                      <a:pt x="2109" y="0"/>
                    </a:moveTo>
                    <a:cubicBezTo>
                      <a:pt x="1986" y="0"/>
                      <a:pt x="1861" y="11"/>
                      <a:pt x="1736" y="35"/>
                    </a:cubicBezTo>
                    <a:cubicBezTo>
                      <a:pt x="1028" y="172"/>
                      <a:pt x="161" y="811"/>
                      <a:pt x="92" y="1564"/>
                    </a:cubicBezTo>
                    <a:cubicBezTo>
                      <a:pt x="1" y="2500"/>
                      <a:pt x="1074" y="2933"/>
                      <a:pt x="1827" y="3116"/>
                    </a:cubicBezTo>
                    <a:cubicBezTo>
                      <a:pt x="2034" y="3157"/>
                      <a:pt x="2243" y="3178"/>
                      <a:pt x="2451" y="3178"/>
                    </a:cubicBezTo>
                    <a:cubicBezTo>
                      <a:pt x="3164" y="3178"/>
                      <a:pt x="3869" y="2941"/>
                      <a:pt x="4452" y="2500"/>
                    </a:cubicBezTo>
                    <a:cubicBezTo>
                      <a:pt x="4657" y="2363"/>
                      <a:pt x="3995" y="1130"/>
                      <a:pt x="3904" y="993"/>
                    </a:cubicBezTo>
                    <a:cubicBezTo>
                      <a:pt x="3494" y="388"/>
                      <a:pt x="2834" y="0"/>
                      <a:pt x="2109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15"/>
              <p:cNvSpPr/>
              <p:nvPr/>
            </p:nvSpPr>
            <p:spPr>
              <a:xfrm>
                <a:off x="2647325" y="2213125"/>
                <a:ext cx="924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3555" extrusionOk="0">
                    <a:moveTo>
                      <a:pt x="1957" y="0"/>
                    </a:moveTo>
                    <a:cubicBezTo>
                      <a:pt x="1673" y="0"/>
                      <a:pt x="1381" y="95"/>
                      <a:pt x="1119" y="313"/>
                    </a:cubicBezTo>
                    <a:cubicBezTo>
                      <a:pt x="0" y="1249"/>
                      <a:pt x="959" y="3555"/>
                      <a:pt x="959" y="3555"/>
                    </a:cubicBezTo>
                    <a:cubicBezTo>
                      <a:pt x="959" y="3555"/>
                      <a:pt x="2854" y="3144"/>
                      <a:pt x="3333" y="1888"/>
                    </a:cubicBezTo>
                    <a:cubicBezTo>
                      <a:pt x="3697" y="951"/>
                      <a:pt x="2861" y="0"/>
                      <a:pt x="1957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15"/>
              <p:cNvSpPr/>
              <p:nvPr/>
            </p:nvSpPr>
            <p:spPr>
              <a:xfrm>
                <a:off x="2442475" y="2155325"/>
                <a:ext cx="99875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512" extrusionOk="0">
                    <a:moveTo>
                      <a:pt x="1963" y="1"/>
                    </a:moveTo>
                    <a:cubicBezTo>
                      <a:pt x="1803" y="274"/>
                      <a:pt x="1826" y="617"/>
                      <a:pt x="1872" y="891"/>
                    </a:cubicBezTo>
                    <a:cubicBezTo>
                      <a:pt x="1940" y="1165"/>
                      <a:pt x="2032" y="1416"/>
                      <a:pt x="2146" y="1644"/>
                    </a:cubicBezTo>
                    <a:cubicBezTo>
                      <a:pt x="2077" y="1621"/>
                      <a:pt x="1986" y="1575"/>
                      <a:pt x="1895" y="1530"/>
                    </a:cubicBezTo>
                    <a:cubicBezTo>
                      <a:pt x="1233" y="1210"/>
                      <a:pt x="594" y="799"/>
                      <a:pt x="0" y="366"/>
                    </a:cubicBezTo>
                    <a:lnTo>
                      <a:pt x="0" y="366"/>
                    </a:lnTo>
                    <a:cubicBezTo>
                      <a:pt x="274" y="617"/>
                      <a:pt x="571" y="845"/>
                      <a:pt x="868" y="1050"/>
                    </a:cubicBezTo>
                    <a:cubicBezTo>
                      <a:pt x="1187" y="1279"/>
                      <a:pt x="1529" y="1461"/>
                      <a:pt x="1849" y="1621"/>
                    </a:cubicBezTo>
                    <a:cubicBezTo>
                      <a:pt x="2191" y="1781"/>
                      <a:pt x="2534" y="1918"/>
                      <a:pt x="2899" y="2032"/>
                    </a:cubicBezTo>
                    <a:lnTo>
                      <a:pt x="2328" y="2511"/>
                    </a:lnTo>
                    <a:lnTo>
                      <a:pt x="2328" y="2511"/>
                    </a:lnTo>
                    <a:lnTo>
                      <a:pt x="2990" y="2055"/>
                    </a:lnTo>
                    <a:cubicBezTo>
                      <a:pt x="3333" y="2146"/>
                      <a:pt x="3652" y="2215"/>
                      <a:pt x="3995" y="2260"/>
                    </a:cubicBezTo>
                    <a:cubicBezTo>
                      <a:pt x="3629" y="2192"/>
                      <a:pt x="3287" y="2078"/>
                      <a:pt x="2922" y="1963"/>
                    </a:cubicBezTo>
                    <a:cubicBezTo>
                      <a:pt x="2716" y="1872"/>
                      <a:pt x="2488" y="1804"/>
                      <a:pt x="2283" y="1712"/>
                    </a:cubicBezTo>
                    <a:cubicBezTo>
                      <a:pt x="2146" y="1461"/>
                      <a:pt x="2009" y="1187"/>
                      <a:pt x="1940" y="891"/>
                    </a:cubicBezTo>
                    <a:cubicBezTo>
                      <a:pt x="1849" y="594"/>
                      <a:pt x="1826" y="297"/>
                      <a:pt x="19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15"/>
              <p:cNvSpPr/>
              <p:nvPr/>
            </p:nvSpPr>
            <p:spPr>
              <a:xfrm>
                <a:off x="2517225" y="2019525"/>
                <a:ext cx="85600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4634" extrusionOk="0">
                    <a:moveTo>
                      <a:pt x="160" y="0"/>
                    </a:moveTo>
                    <a:cubicBezTo>
                      <a:pt x="548" y="251"/>
                      <a:pt x="936" y="548"/>
                      <a:pt x="1278" y="890"/>
                    </a:cubicBezTo>
                    <a:cubicBezTo>
                      <a:pt x="1507" y="1119"/>
                      <a:pt x="1735" y="1392"/>
                      <a:pt x="1918" y="1666"/>
                    </a:cubicBezTo>
                    <a:cubicBezTo>
                      <a:pt x="1769" y="1644"/>
                      <a:pt x="1615" y="1632"/>
                      <a:pt x="1461" y="1632"/>
                    </a:cubicBezTo>
                    <a:cubicBezTo>
                      <a:pt x="1307" y="1632"/>
                      <a:pt x="1153" y="1644"/>
                      <a:pt x="1005" y="1666"/>
                    </a:cubicBezTo>
                    <a:cubicBezTo>
                      <a:pt x="662" y="1712"/>
                      <a:pt x="320" y="1780"/>
                      <a:pt x="0" y="1917"/>
                    </a:cubicBezTo>
                    <a:cubicBezTo>
                      <a:pt x="320" y="1803"/>
                      <a:pt x="662" y="1735"/>
                      <a:pt x="1005" y="1712"/>
                    </a:cubicBezTo>
                    <a:cubicBezTo>
                      <a:pt x="1130" y="1704"/>
                      <a:pt x="1252" y="1698"/>
                      <a:pt x="1372" y="1698"/>
                    </a:cubicBezTo>
                    <a:cubicBezTo>
                      <a:pt x="1581" y="1698"/>
                      <a:pt x="1783" y="1714"/>
                      <a:pt x="1986" y="1758"/>
                    </a:cubicBezTo>
                    <a:cubicBezTo>
                      <a:pt x="2055" y="1849"/>
                      <a:pt x="2100" y="1917"/>
                      <a:pt x="2169" y="2009"/>
                    </a:cubicBezTo>
                    <a:cubicBezTo>
                      <a:pt x="2420" y="2420"/>
                      <a:pt x="2648" y="2853"/>
                      <a:pt x="2831" y="3287"/>
                    </a:cubicBezTo>
                    <a:cubicBezTo>
                      <a:pt x="3013" y="3721"/>
                      <a:pt x="3196" y="4177"/>
                      <a:pt x="3310" y="4634"/>
                    </a:cubicBezTo>
                    <a:cubicBezTo>
                      <a:pt x="3219" y="4086"/>
                      <a:pt x="2808" y="3036"/>
                      <a:pt x="2808" y="3036"/>
                    </a:cubicBezTo>
                    <a:cubicBezTo>
                      <a:pt x="2808" y="2945"/>
                      <a:pt x="2853" y="2785"/>
                      <a:pt x="2899" y="2671"/>
                    </a:cubicBezTo>
                    <a:cubicBezTo>
                      <a:pt x="2945" y="2557"/>
                      <a:pt x="2990" y="2420"/>
                      <a:pt x="3059" y="2305"/>
                    </a:cubicBezTo>
                    <a:cubicBezTo>
                      <a:pt x="3173" y="2077"/>
                      <a:pt x="3287" y="1826"/>
                      <a:pt x="3424" y="1598"/>
                    </a:cubicBezTo>
                    <a:lnTo>
                      <a:pt x="3424" y="1598"/>
                    </a:lnTo>
                    <a:cubicBezTo>
                      <a:pt x="3287" y="1826"/>
                      <a:pt x="3127" y="2054"/>
                      <a:pt x="3013" y="2283"/>
                    </a:cubicBezTo>
                    <a:cubicBezTo>
                      <a:pt x="2945" y="2397"/>
                      <a:pt x="2876" y="2534"/>
                      <a:pt x="2831" y="2648"/>
                    </a:cubicBezTo>
                    <a:cubicBezTo>
                      <a:pt x="2785" y="2739"/>
                      <a:pt x="2762" y="2808"/>
                      <a:pt x="2739" y="2899"/>
                    </a:cubicBezTo>
                    <a:cubicBezTo>
                      <a:pt x="2602" y="2579"/>
                      <a:pt x="2443" y="2260"/>
                      <a:pt x="2237" y="1963"/>
                    </a:cubicBezTo>
                    <a:cubicBezTo>
                      <a:pt x="2192" y="1872"/>
                      <a:pt x="2100" y="1780"/>
                      <a:pt x="2032" y="1689"/>
                    </a:cubicBezTo>
                    <a:lnTo>
                      <a:pt x="2055" y="1666"/>
                    </a:lnTo>
                    <a:lnTo>
                      <a:pt x="2032" y="1666"/>
                    </a:lnTo>
                    <a:cubicBezTo>
                      <a:pt x="1826" y="1370"/>
                      <a:pt x="1598" y="1096"/>
                      <a:pt x="1324" y="822"/>
                    </a:cubicBezTo>
                    <a:cubicBezTo>
                      <a:pt x="982" y="502"/>
                      <a:pt x="571" y="228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15"/>
              <p:cNvSpPr/>
              <p:nvPr/>
            </p:nvSpPr>
            <p:spPr>
              <a:xfrm>
                <a:off x="2646750" y="2068025"/>
                <a:ext cx="65650" cy="105575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223" extrusionOk="0">
                    <a:moveTo>
                      <a:pt x="1165" y="0"/>
                    </a:moveTo>
                    <a:lnTo>
                      <a:pt x="1165" y="0"/>
                    </a:lnTo>
                    <a:cubicBezTo>
                      <a:pt x="1279" y="365"/>
                      <a:pt x="1347" y="708"/>
                      <a:pt x="1416" y="1073"/>
                    </a:cubicBezTo>
                    <a:cubicBezTo>
                      <a:pt x="1461" y="1370"/>
                      <a:pt x="1484" y="1667"/>
                      <a:pt x="1484" y="1963"/>
                    </a:cubicBezTo>
                    <a:cubicBezTo>
                      <a:pt x="1279" y="1781"/>
                      <a:pt x="1073" y="1621"/>
                      <a:pt x="845" y="1484"/>
                    </a:cubicBezTo>
                    <a:cubicBezTo>
                      <a:pt x="594" y="1324"/>
                      <a:pt x="297" y="1187"/>
                      <a:pt x="1" y="1164"/>
                    </a:cubicBezTo>
                    <a:lnTo>
                      <a:pt x="1" y="1164"/>
                    </a:lnTo>
                    <a:cubicBezTo>
                      <a:pt x="297" y="1210"/>
                      <a:pt x="571" y="1347"/>
                      <a:pt x="822" y="1530"/>
                    </a:cubicBezTo>
                    <a:cubicBezTo>
                      <a:pt x="1051" y="1689"/>
                      <a:pt x="1279" y="1895"/>
                      <a:pt x="1484" y="2100"/>
                    </a:cubicBezTo>
                    <a:cubicBezTo>
                      <a:pt x="1484" y="2123"/>
                      <a:pt x="1484" y="2123"/>
                      <a:pt x="1484" y="2146"/>
                    </a:cubicBezTo>
                    <a:cubicBezTo>
                      <a:pt x="1484" y="2488"/>
                      <a:pt x="1439" y="2853"/>
                      <a:pt x="1347" y="3196"/>
                    </a:cubicBezTo>
                    <a:cubicBezTo>
                      <a:pt x="1279" y="3561"/>
                      <a:pt x="1165" y="3903"/>
                      <a:pt x="982" y="4223"/>
                    </a:cubicBezTo>
                    <a:cubicBezTo>
                      <a:pt x="1233" y="3858"/>
                      <a:pt x="1370" y="3447"/>
                      <a:pt x="1461" y="3036"/>
                    </a:cubicBezTo>
                    <a:lnTo>
                      <a:pt x="2626" y="2557"/>
                    </a:lnTo>
                    <a:lnTo>
                      <a:pt x="1484" y="2922"/>
                    </a:lnTo>
                    <a:cubicBezTo>
                      <a:pt x="1553" y="2671"/>
                      <a:pt x="1576" y="2397"/>
                      <a:pt x="1576" y="2146"/>
                    </a:cubicBezTo>
                    <a:cubicBezTo>
                      <a:pt x="1576" y="1781"/>
                      <a:pt x="1553" y="1415"/>
                      <a:pt x="1484" y="1050"/>
                    </a:cubicBezTo>
                    <a:cubicBezTo>
                      <a:pt x="1461" y="868"/>
                      <a:pt x="1393" y="708"/>
                      <a:pt x="1347" y="525"/>
                    </a:cubicBezTo>
                    <a:cubicBezTo>
                      <a:pt x="1302" y="343"/>
                      <a:pt x="1233" y="183"/>
                      <a:pt x="11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15"/>
              <p:cNvSpPr/>
              <p:nvPr/>
            </p:nvSpPr>
            <p:spPr>
              <a:xfrm>
                <a:off x="2449325" y="2277450"/>
                <a:ext cx="97600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2694" extrusionOk="0">
                    <a:moveTo>
                      <a:pt x="1096" y="0"/>
                    </a:moveTo>
                    <a:cubicBezTo>
                      <a:pt x="1073" y="251"/>
                      <a:pt x="1119" y="525"/>
                      <a:pt x="1164" y="799"/>
                    </a:cubicBezTo>
                    <a:cubicBezTo>
                      <a:pt x="1210" y="1027"/>
                      <a:pt x="1278" y="1256"/>
                      <a:pt x="1324" y="1484"/>
                    </a:cubicBezTo>
                    <a:cubicBezTo>
                      <a:pt x="1187" y="1415"/>
                      <a:pt x="1027" y="1347"/>
                      <a:pt x="867" y="1278"/>
                    </a:cubicBezTo>
                    <a:cubicBezTo>
                      <a:pt x="548" y="1141"/>
                      <a:pt x="274" y="936"/>
                      <a:pt x="0" y="731"/>
                    </a:cubicBezTo>
                    <a:lnTo>
                      <a:pt x="0" y="731"/>
                    </a:lnTo>
                    <a:cubicBezTo>
                      <a:pt x="251" y="959"/>
                      <a:pt x="525" y="1187"/>
                      <a:pt x="845" y="1347"/>
                    </a:cubicBezTo>
                    <a:cubicBezTo>
                      <a:pt x="1141" y="1507"/>
                      <a:pt x="1484" y="1644"/>
                      <a:pt x="1826" y="1735"/>
                    </a:cubicBezTo>
                    <a:cubicBezTo>
                      <a:pt x="2077" y="1803"/>
                      <a:pt x="2328" y="1849"/>
                      <a:pt x="2579" y="1872"/>
                    </a:cubicBezTo>
                    <a:lnTo>
                      <a:pt x="1849" y="2694"/>
                    </a:lnTo>
                    <a:lnTo>
                      <a:pt x="2693" y="1895"/>
                    </a:lnTo>
                    <a:cubicBezTo>
                      <a:pt x="2899" y="1917"/>
                      <a:pt x="3099" y="1929"/>
                      <a:pt x="3298" y="1929"/>
                    </a:cubicBezTo>
                    <a:cubicBezTo>
                      <a:pt x="3498" y="1929"/>
                      <a:pt x="3698" y="1917"/>
                      <a:pt x="3903" y="1895"/>
                    </a:cubicBezTo>
                    <a:cubicBezTo>
                      <a:pt x="3561" y="1895"/>
                      <a:pt x="3218" y="1872"/>
                      <a:pt x="2853" y="1826"/>
                    </a:cubicBezTo>
                    <a:cubicBezTo>
                      <a:pt x="2511" y="1780"/>
                      <a:pt x="2168" y="1735"/>
                      <a:pt x="1849" y="1644"/>
                    </a:cubicBezTo>
                    <a:cubicBezTo>
                      <a:pt x="1712" y="1598"/>
                      <a:pt x="1575" y="1552"/>
                      <a:pt x="1438" y="1507"/>
                    </a:cubicBezTo>
                    <a:cubicBezTo>
                      <a:pt x="1347" y="1278"/>
                      <a:pt x="1278" y="1027"/>
                      <a:pt x="1210" y="776"/>
                    </a:cubicBezTo>
                    <a:cubicBezTo>
                      <a:pt x="1141" y="525"/>
                      <a:pt x="1096" y="251"/>
                      <a:pt x="10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15"/>
              <p:cNvSpPr/>
              <p:nvPr/>
            </p:nvSpPr>
            <p:spPr>
              <a:xfrm>
                <a:off x="2677000" y="2215250"/>
                <a:ext cx="50225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3173" extrusionOk="0">
                    <a:moveTo>
                      <a:pt x="1210" y="0"/>
                    </a:moveTo>
                    <a:cubicBezTo>
                      <a:pt x="1233" y="297"/>
                      <a:pt x="1210" y="571"/>
                      <a:pt x="1142" y="868"/>
                    </a:cubicBezTo>
                    <a:cubicBezTo>
                      <a:pt x="1119" y="1027"/>
                      <a:pt x="1096" y="1187"/>
                      <a:pt x="1050" y="1324"/>
                    </a:cubicBezTo>
                    <a:cubicBezTo>
                      <a:pt x="936" y="1141"/>
                      <a:pt x="799" y="936"/>
                      <a:pt x="662" y="776"/>
                    </a:cubicBezTo>
                    <a:cubicBezTo>
                      <a:pt x="480" y="571"/>
                      <a:pt x="297" y="365"/>
                      <a:pt x="46" y="274"/>
                    </a:cubicBezTo>
                    <a:lnTo>
                      <a:pt x="46" y="274"/>
                    </a:lnTo>
                    <a:cubicBezTo>
                      <a:pt x="274" y="388"/>
                      <a:pt x="457" y="594"/>
                      <a:pt x="617" y="799"/>
                    </a:cubicBezTo>
                    <a:cubicBezTo>
                      <a:pt x="776" y="1004"/>
                      <a:pt x="891" y="1233"/>
                      <a:pt x="1005" y="1461"/>
                    </a:cubicBezTo>
                    <a:cubicBezTo>
                      <a:pt x="982" y="1529"/>
                      <a:pt x="959" y="1621"/>
                      <a:pt x="913" y="1712"/>
                    </a:cubicBezTo>
                    <a:cubicBezTo>
                      <a:pt x="731" y="2237"/>
                      <a:pt x="388" y="2739"/>
                      <a:pt x="0" y="3173"/>
                    </a:cubicBezTo>
                    <a:cubicBezTo>
                      <a:pt x="229" y="2967"/>
                      <a:pt x="434" y="2762"/>
                      <a:pt x="594" y="2511"/>
                    </a:cubicBezTo>
                    <a:cubicBezTo>
                      <a:pt x="685" y="2397"/>
                      <a:pt x="754" y="2283"/>
                      <a:pt x="822" y="2146"/>
                    </a:cubicBezTo>
                    <a:cubicBezTo>
                      <a:pt x="1256" y="2100"/>
                      <a:pt x="1667" y="1986"/>
                      <a:pt x="2009" y="1758"/>
                    </a:cubicBezTo>
                    <a:lnTo>
                      <a:pt x="2009" y="1758"/>
                    </a:lnTo>
                    <a:cubicBezTo>
                      <a:pt x="1667" y="1940"/>
                      <a:pt x="1256" y="2032"/>
                      <a:pt x="868" y="2054"/>
                    </a:cubicBezTo>
                    <a:cubicBezTo>
                      <a:pt x="913" y="1940"/>
                      <a:pt x="982" y="1849"/>
                      <a:pt x="1027" y="1735"/>
                    </a:cubicBezTo>
                    <a:cubicBezTo>
                      <a:pt x="1050" y="1644"/>
                      <a:pt x="1073" y="1529"/>
                      <a:pt x="1119" y="1438"/>
                    </a:cubicBezTo>
                    <a:cubicBezTo>
                      <a:pt x="1233" y="959"/>
                      <a:pt x="1301" y="480"/>
                      <a:pt x="12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81" name="Google Shape;1481;p15"/>
            <p:cNvGrpSpPr/>
            <p:nvPr/>
          </p:nvGrpSpPr>
          <p:grpSpPr>
            <a:xfrm rot="-6300096" flipH="1">
              <a:off x="8222401" y="-328968"/>
              <a:ext cx="601754" cy="862239"/>
              <a:chOff x="2411925" y="2010000"/>
              <a:chExt cx="327850" cy="469775"/>
            </a:xfrm>
          </p:grpSpPr>
          <p:sp>
            <p:nvSpPr>
              <p:cNvPr id="1482" name="Google Shape;1482;p15"/>
              <p:cNvSpPr/>
              <p:nvPr/>
            </p:nvSpPr>
            <p:spPr>
              <a:xfrm>
                <a:off x="2507525" y="2080700"/>
                <a:ext cx="196325" cy="399075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15963" extrusionOk="0">
                    <a:moveTo>
                      <a:pt x="3148" y="0"/>
                    </a:moveTo>
                    <a:cubicBezTo>
                      <a:pt x="3051" y="0"/>
                      <a:pt x="2945" y="102"/>
                      <a:pt x="2990" y="224"/>
                    </a:cubicBezTo>
                    <a:cubicBezTo>
                      <a:pt x="3744" y="2324"/>
                      <a:pt x="4154" y="4583"/>
                      <a:pt x="4314" y="6889"/>
                    </a:cubicBezTo>
                    <a:cubicBezTo>
                      <a:pt x="3150" y="5770"/>
                      <a:pt x="1644" y="5040"/>
                      <a:pt x="46" y="4834"/>
                    </a:cubicBezTo>
                    <a:lnTo>
                      <a:pt x="0" y="5108"/>
                    </a:lnTo>
                    <a:cubicBezTo>
                      <a:pt x="1644" y="5337"/>
                      <a:pt x="3196" y="6113"/>
                      <a:pt x="4337" y="7299"/>
                    </a:cubicBezTo>
                    <a:lnTo>
                      <a:pt x="4360" y="7299"/>
                    </a:lnTo>
                    <a:cubicBezTo>
                      <a:pt x="4428" y="8555"/>
                      <a:pt x="4428" y="9833"/>
                      <a:pt x="4383" y="11088"/>
                    </a:cubicBezTo>
                    <a:cubicBezTo>
                      <a:pt x="4063" y="10837"/>
                      <a:pt x="3698" y="10632"/>
                      <a:pt x="3378" y="10472"/>
                    </a:cubicBezTo>
                    <a:cubicBezTo>
                      <a:pt x="2328" y="9970"/>
                      <a:pt x="1210" y="9605"/>
                      <a:pt x="69" y="9399"/>
                    </a:cubicBezTo>
                    <a:lnTo>
                      <a:pt x="23" y="9696"/>
                    </a:lnTo>
                    <a:cubicBezTo>
                      <a:pt x="1142" y="9879"/>
                      <a:pt x="2214" y="10244"/>
                      <a:pt x="3241" y="10746"/>
                    </a:cubicBezTo>
                    <a:cubicBezTo>
                      <a:pt x="3629" y="10929"/>
                      <a:pt x="4040" y="11157"/>
                      <a:pt x="4360" y="11477"/>
                    </a:cubicBezTo>
                    <a:cubicBezTo>
                      <a:pt x="4291" y="12937"/>
                      <a:pt x="4154" y="14398"/>
                      <a:pt x="3972" y="15813"/>
                    </a:cubicBezTo>
                    <a:cubicBezTo>
                      <a:pt x="3960" y="15910"/>
                      <a:pt x="4038" y="15962"/>
                      <a:pt x="4117" y="15962"/>
                    </a:cubicBezTo>
                    <a:cubicBezTo>
                      <a:pt x="4187" y="15962"/>
                      <a:pt x="4258" y="15922"/>
                      <a:pt x="4269" y="15836"/>
                    </a:cubicBezTo>
                    <a:cubicBezTo>
                      <a:pt x="4451" y="14489"/>
                      <a:pt x="4565" y="13120"/>
                      <a:pt x="4634" y="11728"/>
                    </a:cubicBezTo>
                    <a:cubicBezTo>
                      <a:pt x="6003" y="10312"/>
                      <a:pt x="7099" y="8646"/>
                      <a:pt x="7852" y="6843"/>
                    </a:cubicBezTo>
                    <a:lnTo>
                      <a:pt x="7578" y="6729"/>
                    </a:lnTo>
                    <a:cubicBezTo>
                      <a:pt x="6871" y="8395"/>
                      <a:pt x="5889" y="9924"/>
                      <a:pt x="4657" y="11248"/>
                    </a:cubicBezTo>
                    <a:cubicBezTo>
                      <a:pt x="4725" y="10016"/>
                      <a:pt x="4725" y="8760"/>
                      <a:pt x="4657" y="7528"/>
                    </a:cubicBezTo>
                    <a:cubicBezTo>
                      <a:pt x="5821" y="5907"/>
                      <a:pt x="6688" y="4035"/>
                      <a:pt x="7145" y="2073"/>
                    </a:cubicBezTo>
                    <a:lnTo>
                      <a:pt x="6848" y="2004"/>
                    </a:lnTo>
                    <a:cubicBezTo>
                      <a:pt x="6414" y="3876"/>
                      <a:pt x="5707" y="5473"/>
                      <a:pt x="4634" y="7003"/>
                    </a:cubicBezTo>
                    <a:cubicBezTo>
                      <a:pt x="4474" y="4629"/>
                      <a:pt x="4040" y="2278"/>
                      <a:pt x="3264" y="87"/>
                    </a:cubicBezTo>
                    <a:cubicBezTo>
                      <a:pt x="3241" y="26"/>
                      <a:pt x="3196" y="0"/>
                      <a:pt x="314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15"/>
              <p:cNvSpPr/>
              <p:nvPr/>
            </p:nvSpPr>
            <p:spPr>
              <a:xfrm>
                <a:off x="2497250" y="2010000"/>
                <a:ext cx="130125" cy="13280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312" extrusionOk="0">
                    <a:moveTo>
                      <a:pt x="1968" y="0"/>
                    </a:moveTo>
                    <a:cubicBezTo>
                      <a:pt x="1358" y="0"/>
                      <a:pt x="856" y="336"/>
                      <a:pt x="571" y="883"/>
                    </a:cubicBezTo>
                    <a:cubicBezTo>
                      <a:pt x="0" y="1933"/>
                      <a:pt x="1667" y="4878"/>
                      <a:pt x="4223" y="5311"/>
                    </a:cubicBezTo>
                    <a:cubicBezTo>
                      <a:pt x="4223" y="5311"/>
                      <a:pt x="5205" y="2367"/>
                      <a:pt x="3835" y="952"/>
                    </a:cubicBezTo>
                    <a:cubicBezTo>
                      <a:pt x="3179" y="285"/>
                      <a:pt x="2528" y="0"/>
                      <a:pt x="196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15"/>
              <p:cNvSpPr/>
              <p:nvPr/>
            </p:nvSpPr>
            <p:spPr>
              <a:xfrm>
                <a:off x="2411925" y="2141200"/>
                <a:ext cx="150975" cy="80675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3227" extrusionOk="0">
                    <a:moveTo>
                      <a:pt x="2557" y="1"/>
                    </a:moveTo>
                    <a:cubicBezTo>
                      <a:pt x="2083" y="1"/>
                      <a:pt x="1623" y="261"/>
                      <a:pt x="1222" y="931"/>
                    </a:cubicBezTo>
                    <a:cubicBezTo>
                      <a:pt x="0" y="2956"/>
                      <a:pt x="3160" y="3226"/>
                      <a:pt x="4933" y="3226"/>
                    </a:cubicBezTo>
                    <a:cubicBezTo>
                      <a:pt x="5577" y="3226"/>
                      <a:pt x="6038" y="3190"/>
                      <a:pt x="6038" y="3190"/>
                    </a:cubicBezTo>
                    <a:cubicBezTo>
                      <a:pt x="6038" y="3190"/>
                      <a:pt x="4216" y="1"/>
                      <a:pt x="2557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15"/>
              <p:cNvSpPr/>
              <p:nvPr/>
            </p:nvSpPr>
            <p:spPr>
              <a:xfrm>
                <a:off x="2626775" y="2068325"/>
                <a:ext cx="9590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4645" extrusionOk="0">
                    <a:moveTo>
                      <a:pt x="1949" y="1"/>
                    </a:moveTo>
                    <a:cubicBezTo>
                      <a:pt x="1500" y="1"/>
                      <a:pt x="1062" y="221"/>
                      <a:pt x="777" y="696"/>
                    </a:cubicBezTo>
                    <a:cubicBezTo>
                      <a:pt x="1" y="1974"/>
                      <a:pt x="1507" y="4645"/>
                      <a:pt x="1507" y="4645"/>
                    </a:cubicBezTo>
                    <a:cubicBezTo>
                      <a:pt x="1507" y="4645"/>
                      <a:pt x="3835" y="3275"/>
                      <a:pt x="3607" y="1632"/>
                    </a:cubicBezTo>
                    <a:cubicBezTo>
                      <a:pt x="3451" y="596"/>
                      <a:pt x="2686" y="1"/>
                      <a:pt x="1949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15"/>
              <p:cNvSpPr/>
              <p:nvPr/>
            </p:nvSpPr>
            <p:spPr>
              <a:xfrm>
                <a:off x="2443600" y="2268600"/>
                <a:ext cx="116450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3178" extrusionOk="0">
                    <a:moveTo>
                      <a:pt x="2109" y="0"/>
                    </a:moveTo>
                    <a:cubicBezTo>
                      <a:pt x="1986" y="0"/>
                      <a:pt x="1861" y="11"/>
                      <a:pt x="1736" y="35"/>
                    </a:cubicBezTo>
                    <a:cubicBezTo>
                      <a:pt x="1028" y="172"/>
                      <a:pt x="161" y="811"/>
                      <a:pt x="92" y="1564"/>
                    </a:cubicBezTo>
                    <a:cubicBezTo>
                      <a:pt x="1" y="2500"/>
                      <a:pt x="1074" y="2933"/>
                      <a:pt x="1827" y="3116"/>
                    </a:cubicBezTo>
                    <a:cubicBezTo>
                      <a:pt x="2034" y="3157"/>
                      <a:pt x="2243" y="3178"/>
                      <a:pt x="2451" y="3178"/>
                    </a:cubicBezTo>
                    <a:cubicBezTo>
                      <a:pt x="3164" y="3178"/>
                      <a:pt x="3869" y="2941"/>
                      <a:pt x="4452" y="2500"/>
                    </a:cubicBezTo>
                    <a:cubicBezTo>
                      <a:pt x="4657" y="2363"/>
                      <a:pt x="3995" y="1130"/>
                      <a:pt x="3904" y="993"/>
                    </a:cubicBezTo>
                    <a:cubicBezTo>
                      <a:pt x="3494" y="388"/>
                      <a:pt x="2834" y="0"/>
                      <a:pt x="2109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15"/>
              <p:cNvSpPr/>
              <p:nvPr/>
            </p:nvSpPr>
            <p:spPr>
              <a:xfrm>
                <a:off x="2647325" y="2213125"/>
                <a:ext cx="924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3555" extrusionOk="0">
                    <a:moveTo>
                      <a:pt x="1957" y="0"/>
                    </a:moveTo>
                    <a:cubicBezTo>
                      <a:pt x="1673" y="0"/>
                      <a:pt x="1381" y="95"/>
                      <a:pt x="1119" y="313"/>
                    </a:cubicBezTo>
                    <a:cubicBezTo>
                      <a:pt x="0" y="1249"/>
                      <a:pt x="959" y="3555"/>
                      <a:pt x="959" y="3555"/>
                    </a:cubicBezTo>
                    <a:cubicBezTo>
                      <a:pt x="959" y="3555"/>
                      <a:pt x="2854" y="3144"/>
                      <a:pt x="3333" y="1888"/>
                    </a:cubicBezTo>
                    <a:cubicBezTo>
                      <a:pt x="3697" y="951"/>
                      <a:pt x="2861" y="0"/>
                      <a:pt x="1957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15"/>
              <p:cNvSpPr/>
              <p:nvPr/>
            </p:nvSpPr>
            <p:spPr>
              <a:xfrm>
                <a:off x="2442475" y="2155325"/>
                <a:ext cx="99875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512" extrusionOk="0">
                    <a:moveTo>
                      <a:pt x="1963" y="1"/>
                    </a:moveTo>
                    <a:cubicBezTo>
                      <a:pt x="1803" y="274"/>
                      <a:pt x="1826" y="617"/>
                      <a:pt x="1872" y="891"/>
                    </a:cubicBezTo>
                    <a:cubicBezTo>
                      <a:pt x="1940" y="1165"/>
                      <a:pt x="2032" y="1416"/>
                      <a:pt x="2146" y="1644"/>
                    </a:cubicBezTo>
                    <a:cubicBezTo>
                      <a:pt x="2077" y="1621"/>
                      <a:pt x="1986" y="1575"/>
                      <a:pt x="1895" y="1530"/>
                    </a:cubicBezTo>
                    <a:cubicBezTo>
                      <a:pt x="1233" y="1210"/>
                      <a:pt x="594" y="799"/>
                      <a:pt x="0" y="366"/>
                    </a:cubicBezTo>
                    <a:lnTo>
                      <a:pt x="0" y="366"/>
                    </a:lnTo>
                    <a:cubicBezTo>
                      <a:pt x="274" y="617"/>
                      <a:pt x="571" y="845"/>
                      <a:pt x="868" y="1050"/>
                    </a:cubicBezTo>
                    <a:cubicBezTo>
                      <a:pt x="1187" y="1279"/>
                      <a:pt x="1529" y="1461"/>
                      <a:pt x="1849" y="1621"/>
                    </a:cubicBezTo>
                    <a:cubicBezTo>
                      <a:pt x="2191" y="1781"/>
                      <a:pt x="2534" y="1918"/>
                      <a:pt x="2899" y="2032"/>
                    </a:cubicBezTo>
                    <a:lnTo>
                      <a:pt x="2328" y="2511"/>
                    </a:lnTo>
                    <a:lnTo>
                      <a:pt x="2328" y="2511"/>
                    </a:lnTo>
                    <a:lnTo>
                      <a:pt x="2990" y="2055"/>
                    </a:lnTo>
                    <a:cubicBezTo>
                      <a:pt x="3333" y="2146"/>
                      <a:pt x="3652" y="2215"/>
                      <a:pt x="3995" y="2260"/>
                    </a:cubicBezTo>
                    <a:cubicBezTo>
                      <a:pt x="3629" y="2192"/>
                      <a:pt x="3287" y="2078"/>
                      <a:pt x="2922" y="1963"/>
                    </a:cubicBezTo>
                    <a:cubicBezTo>
                      <a:pt x="2716" y="1872"/>
                      <a:pt x="2488" y="1804"/>
                      <a:pt x="2283" y="1712"/>
                    </a:cubicBezTo>
                    <a:cubicBezTo>
                      <a:pt x="2146" y="1461"/>
                      <a:pt x="2009" y="1187"/>
                      <a:pt x="1940" y="891"/>
                    </a:cubicBezTo>
                    <a:cubicBezTo>
                      <a:pt x="1849" y="594"/>
                      <a:pt x="1826" y="297"/>
                      <a:pt x="19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15"/>
              <p:cNvSpPr/>
              <p:nvPr/>
            </p:nvSpPr>
            <p:spPr>
              <a:xfrm>
                <a:off x="2517225" y="2019525"/>
                <a:ext cx="85600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4634" extrusionOk="0">
                    <a:moveTo>
                      <a:pt x="160" y="0"/>
                    </a:moveTo>
                    <a:cubicBezTo>
                      <a:pt x="548" y="251"/>
                      <a:pt x="936" y="548"/>
                      <a:pt x="1278" y="890"/>
                    </a:cubicBezTo>
                    <a:cubicBezTo>
                      <a:pt x="1507" y="1119"/>
                      <a:pt x="1735" y="1392"/>
                      <a:pt x="1918" y="1666"/>
                    </a:cubicBezTo>
                    <a:cubicBezTo>
                      <a:pt x="1769" y="1644"/>
                      <a:pt x="1615" y="1632"/>
                      <a:pt x="1461" y="1632"/>
                    </a:cubicBezTo>
                    <a:cubicBezTo>
                      <a:pt x="1307" y="1632"/>
                      <a:pt x="1153" y="1644"/>
                      <a:pt x="1005" y="1666"/>
                    </a:cubicBezTo>
                    <a:cubicBezTo>
                      <a:pt x="662" y="1712"/>
                      <a:pt x="320" y="1780"/>
                      <a:pt x="0" y="1917"/>
                    </a:cubicBezTo>
                    <a:cubicBezTo>
                      <a:pt x="320" y="1803"/>
                      <a:pt x="662" y="1735"/>
                      <a:pt x="1005" y="1712"/>
                    </a:cubicBezTo>
                    <a:cubicBezTo>
                      <a:pt x="1130" y="1704"/>
                      <a:pt x="1252" y="1698"/>
                      <a:pt x="1372" y="1698"/>
                    </a:cubicBezTo>
                    <a:cubicBezTo>
                      <a:pt x="1581" y="1698"/>
                      <a:pt x="1783" y="1714"/>
                      <a:pt x="1986" y="1758"/>
                    </a:cubicBezTo>
                    <a:cubicBezTo>
                      <a:pt x="2055" y="1849"/>
                      <a:pt x="2100" y="1917"/>
                      <a:pt x="2169" y="2009"/>
                    </a:cubicBezTo>
                    <a:cubicBezTo>
                      <a:pt x="2420" y="2420"/>
                      <a:pt x="2648" y="2853"/>
                      <a:pt x="2831" y="3287"/>
                    </a:cubicBezTo>
                    <a:cubicBezTo>
                      <a:pt x="3013" y="3721"/>
                      <a:pt x="3196" y="4177"/>
                      <a:pt x="3310" y="4634"/>
                    </a:cubicBezTo>
                    <a:cubicBezTo>
                      <a:pt x="3219" y="4086"/>
                      <a:pt x="2808" y="3036"/>
                      <a:pt x="2808" y="3036"/>
                    </a:cubicBezTo>
                    <a:cubicBezTo>
                      <a:pt x="2808" y="2945"/>
                      <a:pt x="2853" y="2785"/>
                      <a:pt x="2899" y="2671"/>
                    </a:cubicBezTo>
                    <a:cubicBezTo>
                      <a:pt x="2945" y="2557"/>
                      <a:pt x="2990" y="2420"/>
                      <a:pt x="3059" y="2305"/>
                    </a:cubicBezTo>
                    <a:cubicBezTo>
                      <a:pt x="3173" y="2077"/>
                      <a:pt x="3287" y="1826"/>
                      <a:pt x="3424" y="1598"/>
                    </a:cubicBezTo>
                    <a:lnTo>
                      <a:pt x="3424" y="1598"/>
                    </a:lnTo>
                    <a:cubicBezTo>
                      <a:pt x="3287" y="1826"/>
                      <a:pt x="3127" y="2054"/>
                      <a:pt x="3013" y="2283"/>
                    </a:cubicBezTo>
                    <a:cubicBezTo>
                      <a:pt x="2945" y="2397"/>
                      <a:pt x="2876" y="2534"/>
                      <a:pt x="2831" y="2648"/>
                    </a:cubicBezTo>
                    <a:cubicBezTo>
                      <a:pt x="2785" y="2739"/>
                      <a:pt x="2762" y="2808"/>
                      <a:pt x="2739" y="2899"/>
                    </a:cubicBezTo>
                    <a:cubicBezTo>
                      <a:pt x="2602" y="2579"/>
                      <a:pt x="2443" y="2260"/>
                      <a:pt x="2237" y="1963"/>
                    </a:cubicBezTo>
                    <a:cubicBezTo>
                      <a:pt x="2192" y="1872"/>
                      <a:pt x="2100" y="1780"/>
                      <a:pt x="2032" y="1689"/>
                    </a:cubicBezTo>
                    <a:lnTo>
                      <a:pt x="2055" y="1666"/>
                    </a:lnTo>
                    <a:lnTo>
                      <a:pt x="2032" y="1666"/>
                    </a:lnTo>
                    <a:cubicBezTo>
                      <a:pt x="1826" y="1370"/>
                      <a:pt x="1598" y="1096"/>
                      <a:pt x="1324" y="822"/>
                    </a:cubicBezTo>
                    <a:cubicBezTo>
                      <a:pt x="982" y="502"/>
                      <a:pt x="571" y="228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15"/>
              <p:cNvSpPr/>
              <p:nvPr/>
            </p:nvSpPr>
            <p:spPr>
              <a:xfrm>
                <a:off x="2646750" y="2068025"/>
                <a:ext cx="65650" cy="105575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223" extrusionOk="0">
                    <a:moveTo>
                      <a:pt x="1165" y="0"/>
                    </a:moveTo>
                    <a:lnTo>
                      <a:pt x="1165" y="0"/>
                    </a:lnTo>
                    <a:cubicBezTo>
                      <a:pt x="1279" y="365"/>
                      <a:pt x="1347" y="708"/>
                      <a:pt x="1416" y="1073"/>
                    </a:cubicBezTo>
                    <a:cubicBezTo>
                      <a:pt x="1461" y="1370"/>
                      <a:pt x="1484" y="1667"/>
                      <a:pt x="1484" y="1963"/>
                    </a:cubicBezTo>
                    <a:cubicBezTo>
                      <a:pt x="1279" y="1781"/>
                      <a:pt x="1073" y="1621"/>
                      <a:pt x="845" y="1484"/>
                    </a:cubicBezTo>
                    <a:cubicBezTo>
                      <a:pt x="594" y="1324"/>
                      <a:pt x="297" y="1187"/>
                      <a:pt x="1" y="1164"/>
                    </a:cubicBezTo>
                    <a:lnTo>
                      <a:pt x="1" y="1164"/>
                    </a:lnTo>
                    <a:cubicBezTo>
                      <a:pt x="297" y="1210"/>
                      <a:pt x="571" y="1347"/>
                      <a:pt x="822" y="1530"/>
                    </a:cubicBezTo>
                    <a:cubicBezTo>
                      <a:pt x="1051" y="1689"/>
                      <a:pt x="1279" y="1895"/>
                      <a:pt x="1484" y="2100"/>
                    </a:cubicBezTo>
                    <a:cubicBezTo>
                      <a:pt x="1484" y="2123"/>
                      <a:pt x="1484" y="2123"/>
                      <a:pt x="1484" y="2146"/>
                    </a:cubicBezTo>
                    <a:cubicBezTo>
                      <a:pt x="1484" y="2488"/>
                      <a:pt x="1439" y="2853"/>
                      <a:pt x="1347" y="3196"/>
                    </a:cubicBezTo>
                    <a:cubicBezTo>
                      <a:pt x="1279" y="3561"/>
                      <a:pt x="1165" y="3903"/>
                      <a:pt x="982" y="4223"/>
                    </a:cubicBezTo>
                    <a:cubicBezTo>
                      <a:pt x="1233" y="3858"/>
                      <a:pt x="1370" y="3447"/>
                      <a:pt x="1461" y="3036"/>
                    </a:cubicBezTo>
                    <a:lnTo>
                      <a:pt x="2626" y="2557"/>
                    </a:lnTo>
                    <a:lnTo>
                      <a:pt x="1484" y="2922"/>
                    </a:lnTo>
                    <a:cubicBezTo>
                      <a:pt x="1553" y="2671"/>
                      <a:pt x="1576" y="2397"/>
                      <a:pt x="1576" y="2146"/>
                    </a:cubicBezTo>
                    <a:cubicBezTo>
                      <a:pt x="1576" y="1781"/>
                      <a:pt x="1553" y="1415"/>
                      <a:pt x="1484" y="1050"/>
                    </a:cubicBezTo>
                    <a:cubicBezTo>
                      <a:pt x="1461" y="868"/>
                      <a:pt x="1393" y="708"/>
                      <a:pt x="1347" y="525"/>
                    </a:cubicBezTo>
                    <a:cubicBezTo>
                      <a:pt x="1302" y="343"/>
                      <a:pt x="1233" y="183"/>
                      <a:pt x="11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15"/>
              <p:cNvSpPr/>
              <p:nvPr/>
            </p:nvSpPr>
            <p:spPr>
              <a:xfrm>
                <a:off x="2449325" y="2277450"/>
                <a:ext cx="97600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2694" extrusionOk="0">
                    <a:moveTo>
                      <a:pt x="1096" y="0"/>
                    </a:moveTo>
                    <a:cubicBezTo>
                      <a:pt x="1073" y="251"/>
                      <a:pt x="1119" y="525"/>
                      <a:pt x="1164" y="799"/>
                    </a:cubicBezTo>
                    <a:cubicBezTo>
                      <a:pt x="1210" y="1027"/>
                      <a:pt x="1278" y="1256"/>
                      <a:pt x="1324" y="1484"/>
                    </a:cubicBezTo>
                    <a:cubicBezTo>
                      <a:pt x="1187" y="1415"/>
                      <a:pt x="1027" y="1347"/>
                      <a:pt x="867" y="1278"/>
                    </a:cubicBezTo>
                    <a:cubicBezTo>
                      <a:pt x="548" y="1141"/>
                      <a:pt x="274" y="936"/>
                      <a:pt x="0" y="731"/>
                    </a:cubicBezTo>
                    <a:lnTo>
                      <a:pt x="0" y="731"/>
                    </a:lnTo>
                    <a:cubicBezTo>
                      <a:pt x="251" y="959"/>
                      <a:pt x="525" y="1187"/>
                      <a:pt x="845" y="1347"/>
                    </a:cubicBezTo>
                    <a:cubicBezTo>
                      <a:pt x="1141" y="1507"/>
                      <a:pt x="1484" y="1644"/>
                      <a:pt x="1826" y="1735"/>
                    </a:cubicBezTo>
                    <a:cubicBezTo>
                      <a:pt x="2077" y="1803"/>
                      <a:pt x="2328" y="1849"/>
                      <a:pt x="2579" y="1872"/>
                    </a:cubicBezTo>
                    <a:lnTo>
                      <a:pt x="1849" y="2694"/>
                    </a:lnTo>
                    <a:lnTo>
                      <a:pt x="2693" y="1895"/>
                    </a:lnTo>
                    <a:cubicBezTo>
                      <a:pt x="2899" y="1917"/>
                      <a:pt x="3099" y="1929"/>
                      <a:pt x="3298" y="1929"/>
                    </a:cubicBezTo>
                    <a:cubicBezTo>
                      <a:pt x="3498" y="1929"/>
                      <a:pt x="3698" y="1917"/>
                      <a:pt x="3903" y="1895"/>
                    </a:cubicBezTo>
                    <a:cubicBezTo>
                      <a:pt x="3561" y="1895"/>
                      <a:pt x="3218" y="1872"/>
                      <a:pt x="2853" y="1826"/>
                    </a:cubicBezTo>
                    <a:cubicBezTo>
                      <a:pt x="2511" y="1780"/>
                      <a:pt x="2168" y="1735"/>
                      <a:pt x="1849" y="1644"/>
                    </a:cubicBezTo>
                    <a:cubicBezTo>
                      <a:pt x="1712" y="1598"/>
                      <a:pt x="1575" y="1552"/>
                      <a:pt x="1438" y="1507"/>
                    </a:cubicBezTo>
                    <a:cubicBezTo>
                      <a:pt x="1347" y="1278"/>
                      <a:pt x="1278" y="1027"/>
                      <a:pt x="1210" y="776"/>
                    </a:cubicBezTo>
                    <a:cubicBezTo>
                      <a:pt x="1141" y="525"/>
                      <a:pt x="1096" y="251"/>
                      <a:pt x="10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15"/>
              <p:cNvSpPr/>
              <p:nvPr/>
            </p:nvSpPr>
            <p:spPr>
              <a:xfrm>
                <a:off x="2677000" y="2215250"/>
                <a:ext cx="50225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3173" extrusionOk="0">
                    <a:moveTo>
                      <a:pt x="1210" y="0"/>
                    </a:moveTo>
                    <a:cubicBezTo>
                      <a:pt x="1233" y="297"/>
                      <a:pt x="1210" y="571"/>
                      <a:pt x="1142" y="868"/>
                    </a:cubicBezTo>
                    <a:cubicBezTo>
                      <a:pt x="1119" y="1027"/>
                      <a:pt x="1096" y="1187"/>
                      <a:pt x="1050" y="1324"/>
                    </a:cubicBezTo>
                    <a:cubicBezTo>
                      <a:pt x="936" y="1141"/>
                      <a:pt x="799" y="936"/>
                      <a:pt x="662" y="776"/>
                    </a:cubicBezTo>
                    <a:cubicBezTo>
                      <a:pt x="480" y="571"/>
                      <a:pt x="297" y="365"/>
                      <a:pt x="46" y="274"/>
                    </a:cubicBezTo>
                    <a:lnTo>
                      <a:pt x="46" y="274"/>
                    </a:lnTo>
                    <a:cubicBezTo>
                      <a:pt x="274" y="388"/>
                      <a:pt x="457" y="594"/>
                      <a:pt x="617" y="799"/>
                    </a:cubicBezTo>
                    <a:cubicBezTo>
                      <a:pt x="776" y="1004"/>
                      <a:pt x="891" y="1233"/>
                      <a:pt x="1005" y="1461"/>
                    </a:cubicBezTo>
                    <a:cubicBezTo>
                      <a:pt x="982" y="1529"/>
                      <a:pt x="959" y="1621"/>
                      <a:pt x="913" y="1712"/>
                    </a:cubicBezTo>
                    <a:cubicBezTo>
                      <a:pt x="731" y="2237"/>
                      <a:pt x="388" y="2739"/>
                      <a:pt x="0" y="3173"/>
                    </a:cubicBezTo>
                    <a:cubicBezTo>
                      <a:pt x="229" y="2967"/>
                      <a:pt x="434" y="2762"/>
                      <a:pt x="594" y="2511"/>
                    </a:cubicBezTo>
                    <a:cubicBezTo>
                      <a:pt x="685" y="2397"/>
                      <a:pt x="754" y="2283"/>
                      <a:pt x="822" y="2146"/>
                    </a:cubicBezTo>
                    <a:cubicBezTo>
                      <a:pt x="1256" y="2100"/>
                      <a:pt x="1667" y="1986"/>
                      <a:pt x="2009" y="1758"/>
                    </a:cubicBezTo>
                    <a:lnTo>
                      <a:pt x="2009" y="1758"/>
                    </a:lnTo>
                    <a:cubicBezTo>
                      <a:pt x="1667" y="1940"/>
                      <a:pt x="1256" y="2032"/>
                      <a:pt x="868" y="2054"/>
                    </a:cubicBezTo>
                    <a:cubicBezTo>
                      <a:pt x="913" y="1940"/>
                      <a:pt x="982" y="1849"/>
                      <a:pt x="1027" y="1735"/>
                    </a:cubicBezTo>
                    <a:cubicBezTo>
                      <a:pt x="1050" y="1644"/>
                      <a:pt x="1073" y="1529"/>
                      <a:pt x="1119" y="1438"/>
                    </a:cubicBezTo>
                    <a:cubicBezTo>
                      <a:pt x="1233" y="959"/>
                      <a:pt x="1301" y="480"/>
                      <a:pt x="12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93" name="Google Shape;1493;p15"/>
            <p:cNvGrpSpPr/>
            <p:nvPr/>
          </p:nvGrpSpPr>
          <p:grpSpPr>
            <a:xfrm rot="-5400000">
              <a:off x="8375507" y="97875"/>
              <a:ext cx="779500" cy="607200"/>
              <a:chOff x="3861625" y="635150"/>
              <a:chExt cx="779500" cy="607200"/>
            </a:xfrm>
          </p:grpSpPr>
          <p:sp>
            <p:nvSpPr>
              <p:cNvPr id="1494" name="Google Shape;1494;p15"/>
              <p:cNvSpPr/>
              <p:nvPr/>
            </p:nvSpPr>
            <p:spPr>
              <a:xfrm>
                <a:off x="3881650" y="655975"/>
                <a:ext cx="759475" cy="586375"/>
              </a:xfrm>
              <a:custGeom>
                <a:avLst/>
                <a:gdLst/>
                <a:ahLst/>
                <a:cxnLst/>
                <a:rect l="l" t="t" r="r" b="b"/>
                <a:pathLst>
                  <a:path w="30379" h="23455" extrusionOk="0">
                    <a:moveTo>
                      <a:pt x="5186" y="1"/>
                    </a:moveTo>
                    <a:cubicBezTo>
                      <a:pt x="5028" y="1"/>
                      <a:pt x="4883" y="213"/>
                      <a:pt x="5043" y="355"/>
                    </a:cubicBezTo>
                    <a:cubicBezTo>
                      <a:pt x="7417" y="2683"/>
                      <a:pt x="10179" y="5673"/>
                      <a:pt x="10544" y="9143"/>
                    </a:cubicBezTo>
                    <a:cubicBezTo>
                      <a:pt x="7554" y="6586"/>
                      <a:pt x="3537" y="4760"/>
                      <a:pt x="318" y="3596"/>
                    </a:cubicBezTo>
                    <a:cubicBezTo>
                      <a:pt x="293" y="3587"/>
                      <a:pt x="270" y="3583"/>
                      <a:pt x="248" y="3583"/>
                    </a:cubicBezTo>
                    <a:cubicBezTo>
                      <a:pt x="52" y="3583"/>
                      <a:pt x="1" y="3925"/>
                      <a:pt x="227" y="4007"/>
                    </a:cubicBezTo>
                    <a:cubicBezTo>
                      <a:pt x="3468" y="5194"/>
                      <a:pt x="7622" y="7066"/>
                      <a:pt x="10590" y="9690"/>
                    </a:cubicBezTo>
                    <a:cubicBezTo>
                      <a:pt x="10590" y="9713"/>
                      <a:pt x="12963" y="12178"/>
                      <a:pt x="13602" y="13479"/>
                    </a:cubicBezTo>
                    <a:cubicBezTo>
                      <a:pt x="11343" y="12521"/>
                      <a:pt x="9060" y="11653"/>
                      <a:pt x="6709" y="10923"/>
                    </a:cubicBezTo>
                    <a:cubicBezTo>
                      <a:pt x="6684" y="10914"/>
                      <a:pt x="6661" y="10910"/>
                      <a:pt x="6639" y="10910"/>
                    </a:cubicBezTo>
                    <a:cubicBezTo>
                      <a:pt x="6443" y="10910"/>
                      <a:pt x="6392" y="11249"/>
                      <a:pt x="6618" y="11311"/>
                    </a:cubicBezTo>
                    <a:cubicBezTo>
                      <a:pt x="10179" y="12452"/>
                      <a:pt x="13602" y="13845"/>
                      <a:pt x="16935" y="15465"/>
                    </a:cubicBezTo>
                    <a:cubicBezTo>
                      <a:pt x="14872" y="15752"/>
                      <a:pt x="12823" y="15912"/>
                      <a:pt x="10755" y="15912"/>
                    </a:cubicBezTo>
                    <a:cubicBezTo>
                      <a:pt x="10192" y="15912"/>
                      <a:pt x="9627" y="15901"/>
                      <a:pt x="9060" y="15876"/>
                    </a:cubicBezTo>
                    <a:cubicBezTo>
                      <a:pt x="8786" y="15876"/>
                      <a:pt x="8809" y="16287"/>
                      <a:pt x="9060" y="16287"/>
                    </a:cubicBezTo>
                    <a:cubicBezTo>
                      <a:pt x="9686" y="16317"/>
                      <a:pt x="10310" y="16331"/>
                      <a:pt x="10932" y="16331"/>
                    </a:cubicBezTo>
                    <a:cubicBezTo>
                      <a:pt x="13168" y="16331"/>
                      <a:pt x="15383" y="16142"/>
                      <a:pt x="17597" y="15785"/>
                    </a:cubicBezTo>
                    <a:cubicBezTo>
                      <a:pt x="18647" y="16310"/>
                      <a:pt x="19697" y="16858"/>
                      <a:pt x="20724" y="17428"/>
                    </a:cubicBezTo>
                    <a:cubicBezTo>
                      <a:pt x="21066" y="17656"/>
                      <a:pt x="27069" y="21263"/>
                      <a:pt x="29900" y="23408"/>
                    </a:cubicBezTo>
                    <a:cubicBezTo>
                      <a:pt x="29946" y="23441"/>
                      <a:pt x="29994" y="23454"/>
                      <a:pt x="30041" y="23454"/>
                    </a:cubicBezTo>
                    <a:cubicBezTo>
                      <a:pt x="30226" y="23454"/>
                      <a:pt x="30379" y="23239"/>
                      <a:pt x="30196" y="23112"/>
                    </a:cubicBezTo>
                    <a:cubicBezTo>
                      <a:pt x="27298" y="20898"/>
                      <a:pt x="24262" y="18935"/>
                      <a:pt x="21135" y="17177"/>
                    </a:cubicBezTo>
                    <a:cubicBezTo>
                      <a:pt x="20884" y="13890"/>
                      <a:pt x="18487" y="10626"/>
                      <a:pt x="16798" y="7956"/>
                    </a:cubicBezTo>
                    <a:cubicBezTo>
                      <a:pt x="16758" y="7889"/>
                      <a:pt x="16698" y="7861"/>
                      <a:pt x="16638" y="7861"/>
                    </a:cubicBezTo>
                    <a:cubicBezTo>
                      <a:pt x="16492" y="7861"/>
                      <a:pt x="16343" y="8023"/>
                      <a:pt x="16456" y="8184"/>
                    </a:cubicBezTo>
                    <a:cubicBezTo>
                      <a:pt x="18053" y="10740"/>
                      <a:pt x="20336" y="13822"/>
                      <a:pt x="20678" y="16949"/>
                    </a:cubicBezTo>
                    <a:cubicBezTo>
                      <a:pt x="19788" y="16447"/>
                      <a:pt x="18875" y="15967"/>
                      <a:pt x="17962" y="15511"/>
                    </a:cubicBezTo>
                    <a:cubicBezTo>
                      <a:pt x="17757" y="15397"/>
                      <a:pt x="15337" y="14233"/>
                      <a:pt x="14150" y="13731"/>
                    </a:cubicBezTo>
                    <a:cubicBezTo>
                      <a:pt x="14150" y="13685"/>
                      <a:pt x="12347" y="10740"/>
                      <a:pt x="11000" y="9531"/>
                    </a:cubicBezTo>
                    <a:cubicBezTo>
                      <a:pt x="10795" y="5765"/>
                      <a:pt x="7873" y="2569"/>
                      <a:pt x="5317" y="58"/>
                    </a:cubicBezTo>
                    <a:cubicBezTo>
                      <a:pt x="5277" y="18"/>
                      <a:pt x="5231" y="1"/>
                      <a:pt x="51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15"/>
              <p:cNvSpPr/>
              <p:nvPr/>
            </p:nvSpPr>
            <p:spPr>
              <a:xfrm>
                <a:off x="4270775" y="831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32" y="0"/>
                    </a:moveTo>
                    <a:cubicBezTo>
                      <a:pt x="480" y="0"/>
                      <a:pt x="23" y="449"/>
                      <a:pt x="0" y="1028"/>
                    </a:cubicBezTo>
                    <a:cubicBezTo>
                      <a:pt x="0" y="1599"/>
                      <a:pt x="457" y="2078"/>
                      <a:pt x="1028" y="2101"/>
                    </a:cubicBezTo>
                    <a:cubicBezTo>
                      <a:pt x="1621" y="2101"/>
                      <a:pt x="2100" y="1644"/>
                      <a:pt x="2100" y="1074"/>
                    </a:cubicBezTo>
                    <a:cubicBezTo>
                      <a:pt x="2123" y="480"/>
                      <a:pt x="1667" y="1"/>
                      <a:pt x="1073" y="1"/>
                    </a:cubicBezTo>
                    <a:cubicBezTo>
                      <a:pt x="1060" y="0"/>
                      <a:pt x="1046" y="0"/>
                      <a:pt x="10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15"/>
              <p:cNvSpPr/>
              <p:nvPr/>
            </p:nvSpPr>
            <p:spPr>
              <a:xfrm>
                <a:off x="3861625" y="724725"/>
                <a:ext cx="53100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2" extrusionOk="0">
                    <a:moveTo>
                      <a:pt x="1054" y="1"/>
                    </a:moveTo>
                    <a:cubicBezTo>
                      <a:pt x="480" y="1"/>
                      <a:pt x="24" y="450"/>
                      <a:pt x="24" y="1029"/>
                    </a:cubicBezTo>
                    <a:cubicBezTo>
                      <a:pt x="1" y="1599"/>
                      <a:pt x="457" y="2079"/>
                      <a:pt x="1051" y="2102"/>
                    </a:cubicBezTo>
                    <a:cubicBezTo>
                      <a:pt x="1621" y="2102"/>
                      <a:pt x="2101" y="1645"/>
                      <a:pt x="2123" y="1074"/>
                    </a:cubicBezTo>
                    <a:cubicBezTo>
                      <a:pt x="2123" y="481"/>
                      <a:pt x="1667" y="2"/>
                      <a:pt x="1096" y="2"/>
                    </a:cubicBezTo>
                    <a:cubicBezTo>
                      <a:pt x="1082" y="1"/>
                      <a:pt x="1068" y="1"/>
                      <a:pt x="10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15"/>
              <p:cNvSpPr/>
              <p:nvPr/>
            </p:nvSpPr>
            <p:spPr>
              <a:xfrm>
                <a:off x="3984325" y="635150"/>
                <a:ext cx="53075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1" extrusionOk="0">
                    <a:moveTo>
                      <a:pt x="1053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79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6" y="1"/>
                      <a:pt x="1096" y="1"/>
                    </a:cubicBezTo>
                    <a:cubicBezTo>
                      <a:pt x="1082" y="0"/>
                      <a:pt x="1067" y="0"/>
                      <a:pt x="10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15"/>
              <p:cNvSpPr/>
              <p:nvPr/>
            </p:nvSpPr>
            <p:spPr>
              <a:xfrm>
                <a:off x="4023700" y="910775"/>
                <a:ext cx="53075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2" extrusionOk="0">
                    <a:moveTo>
                      <a:pt x="1073" y="1"/>
                    </a:moveTo>
                    <a:cubicBezTo>
                      <a:pt x="502" y="1"/>
                      <a:pt x="23" y="457"/>
                      <a:pt x="23" y="1028"/>
                    </a:cubicBezTo>
                    <a:cubicBezTo>
                      <a:pt x="0" y="1621"/>
                      <a:pt x="457" y="2101"/>
                      <a:pt x="1050" y="2101"/>
                    </a:cubicBezTo>
                    <a:cubicBezTo>
                      <a:pt x="1063" y="2101"/>
                      <a:pt x="1076" y="2101"/>
                      <a:pt x="1089" y="2101"/>
                    </a:cubicBezTo>
                    <a:cubicBezTo>
                      <a:pt x="1642" y="2101"/>
                      <a:pt x="2101" y="1631"/>
                      <a:pt x="2123" y="1073"/>
                    </a:cubicBezTo>
                    <a:cubicBezTo>
                      <a:pt x="2123" y="503"/>
                      <a:pt x="1666" y="23"/>
                      <a:pt x="10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15"/>
              <p:cNvSpPr/>
              <p:nvPr/>
            </p:nvSpPr>
            <p:spPr>
              <a:xfrm>
                <a:off x="4081325" y="1033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54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80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7" y="1"/>
                      <a:pt x="1096" y="1"/>
                    </a:cubicBezTo>
                    <a:cubicBezTo>
                      <a:pt x="1082" y="1"/>
                      <a:pt x="1068" y="0"/>
                      <a:pt x="10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00" name="Google Shape;1500;p15"/>
            <p:cNvSpPr/>
            <p:nvPr/>
          </p:nvSpPr>
          <p:spPr>
            <a:xfrm rot="10800000" flipH="1">
              <a:off x="8877085" y="176018"/>
              <a:ext cx="379548" cy="938579"/>
            </a:xfrm>
            <a:custGeom>
              <a:avLst/>
              <a:gdLst/>
              <a:ahLst/>
              <a:cxnLst/>
              <a:rect l="l" t="t" r="r" b="b"/>
              <a:pathLst>
                <a:path w="7044" h="17419" extrusionOk="0">
                  <a:moveTo>
                    <a:pt x="978" y="0"/>
                  </a:moveTo>
                  <a:cubicBezTo>
                    <a:pt x="978" y="1"/>
                    <a:pt x="1554" y="3409"/>
                    <a:pt x="1" y="4236"/>
                  </a:cubicBezTo>
                  <a:cubicBezTo>
                    <a:pt x="1" y="4236"/>
                    <a:pt x="2507" y="6717"/>
                    <a:pt x="1" y="8045"/>
                  </a:cubicBezTo>
                  <a:cubicBezTo>
                    <a:pt x="1" y="8045"/>
                    <a:pt x="2457" y="12481"/>
                    <a:pt x="101" y="14060"/>
                  </a:cubicBezTo>
                  <a:cubicBezTo>
                    <a:pt x="101" y="14060"/>
                    <a:pt x="2432" y="14511"/>
                    <a:pt x="3309" y="17419"/>
                  </a:cubicBezTo>
                  <a:cubicBezTo>
                    <a:pt x="3309" y="17419"/>
                    <a:pt x="5264" y="12206"/>
                    <a:pt x="7043" y="10978"/>
                  </a:cubicBezTo>
                  <a:cubicBezTo>
                    <a:pt x="7043" y="10978"/>
                    <a:pt x="5113" y="10501"/>
                    <a:pt x="5013" y="9123"/>
                  </a:cubicBezTo>
                  <a:cubicBezTo>
                    <a:pt x="4938" y="7745"/>
                    <a:pt x="6041" y="5664"/>
                    <a:pt x="6041" y="5664"/>
                  </a:cubicBezTo>
                  <a:lnTo>
                    <a:pt x="6041" y="5664"/>
                  </a:lnTo>
                  <a:cubicBezTo>
                    <a:pt x="6041" y="5664"/>
                    <a:pt x="5373" y="6084"/>
                    <a:pt x="4742" y="6084"/>
                  </a:cubicBezTo>
                  <a:cubicBezTo>
                    <a:pt x="4239" y="6084"/>
                    <a:pt x="3760" y="5818"/>
                    <a:pt x="3660" y="4862"/>
                  </a:cubicBezTo>
                  <a:cubicBezTo>
                    <a:pt x="3459" y="2707"/>
                    <a:pt x="3835" y="2556"/>
                    <a:pt x="3835" y="2556"/>
                  </a:cubicBezTo>
                  <a:lnTo>
                    <a:pt x="3835" y="2556"/>
                  </a:lnTo>
                  <a:cubicBezTo>
                    <a:pt x="3835" y="2556"/>
                    <a:pt x="3691" y="2591"/>
                    <a:pt x="3465" y="2591"/>
                  </a:cubicBezTo>
                  <a:cubicBezTo>
                    <a:pt x="2803" y="2591"/>
                    <a:pt x="1445" y="2298"/>
                    <a:pt x="9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15"/>
            <p:cNvSpPr/>
            <p:nvPr/>
          </p:nvSpPr>
          <p:spPr>
            <a:xfrm rot="10800000" flipH="1">
              <a:off x="8935171" y="193583"/>
              <a:ext cx="131042" cy="931844"/>
            </a:xfrm>
            <a:custGeom>
              <a:avLst/>
              <a:gdLst/>
              <a:ahLst/>
              <a:cxnLst/>
              <a:rect l="l" t="t" r="r" b="b"/>
              <a:pathLst>
                <a:path w="2432" h="17294" extrusionOk="0">
                  <a:moveTo>
                    <a:pt x="25" y="1"/>
                  </a:moveTo>
                  <a:lnTo>
                    <a:pt x="25" y="1"/>
                  </a:lnTo>
                  <a:cubicBezTo>
                    <a:pt x="0" y="1"/>
                    <a:pt x="25" y="251"/>
                    <a:pt x="75" y="677"/>
                  </a:cubicBezTo>
                  <a:cubicBezTo>
                    <a:pt x="151" y="1128"/>
                    <a:pt x="226" y="1755"/>
                    <a:pt x="351" y="2532"/>
                  </a:cubicBezTo>
                  <a:cubicBezTo>
                    <a:pt x="577" y="4111"/>
                    <a:pt x="877" y="6266"/>
                    <a:pt x="1203" y="8647"/>
                  </a:cubicBezTo>
                  <a:cubicBezTo>
                    <a:pt x="1529" y="11028"/>
                    <a:pt x="1805" y="13209"/>
                    <a:pt x="2005" y="14763"/>
                  </a:cubicBezTo>
                  <a:cubicBezTo>
                    <a:pt x="2206" y="16341"/>
                    <a:pt x="2356" y="17294"/>
                    <a:pt x="2406" y="17294"/>
                  </a:cubicBezTo>
                  <a:cubicBezTo>
                    <a:pt x="2431" y="17294"/>
                    <a:pt x="2431" y="17043"/>
                    <a:pt x="2406" y="16617"/>
                  </a:cubicBezTo>
                  <a:cubicBezTo>
                    <a:pt x="2381" y="16166"/>
                    <a:pt x="2331" y="15514"/>
                    <a:pt x="2281" y="14737"/>
                  </a:cubicBezTo>
                  <a:cubicBezTo>
                    <a:pt x="2131" y="13159"/>
                    <a:pt x="1905" y="10978"/>
                    <a:pt x="1579" y="8597"/>
                  </a:cubicBezTo>
                  <a:cubicBezTo>
                    <a:pt x="1253" y="6216"/>
                    <a:pt x="902" y="4061"/>
                    <a:pt x="602" y="2507"/>
                  </a:cubicBezTo>
                  <a:cubicBezTo>
                    <a:pt x="451" y="1730"/>
                    <a:pt x="326" y="1103"/>
                    <a:pt x="226" y="652"/>
                  </a:cubicBezTo>
                  <a:cubicBezTo>
                    <a:pt x="126" y="226"/>
                    <a:pt x="50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15"/>
            <p:cNvSpPr/>
            <p:nvPr/>
          </p:nvSpPr>
          <p:spPr>
            <a:xfrm rot="10800000" flipH="1">
              <a:off x="8062759" y="-45440"/>
              <a:ext cx="921067" cy="415973"/>
            </a:xfrm>
            <a:custGeom>
              <a:avLst/>
              <a:gdLst/>
              <a:ahLst/>
              <a:cxnLst/>
              <a:rect l="l" t="t" r="r" b="b"/>
              <a:pathLst>
                <a:path w="17094" h="7720" extrusionOk="0">
                  <a:moveTo>
                    <a:pt x="10301" y="1"/>
                  </a:moveTo>
                  <a:cubicBezTo>
                    <a:pt x="10301" y="1"/>
                    <a:pt x="10001" y="1981"/>
                    <a:pt x="8647" y="2206"/>
                  </a:cubicBezTo>
                  <a:cubicBezTo>
                    <a:pt x="8482" y="2237"/>
                    <a:pt x="8305" y="2250"/>
                    <a:pt x="8121" y="2250"/>
                  </a:cubicBezTo>
                  <a:cubicBezTo>
                    <a:pt x="6795" y="2250"/>
                    <a:pt x="5114" y="1555"/>
                    <a:pt x="5113" y="1555"/>
                  </a:cubicBezTo>
                  <a:lnTo>
                    <a:pt x="5113" y="1555"/>
                  </a:lnTo>
                  <a:cubicBezTo>
                    <a:pt x="5114" y="1555"/>
                    <a:pt x="6667" y="3585"/>
                    <a:pt x="4562" y="4011"/>
                  </a:cubicBezTo>
                  <a:cubicBezTo>
                    <a:pt x="3767" y="4172"/>
                    <a:pt x="3240" y="4222"/>
                    <a:pt x="2892" y="4222"/>
                  </a:cubicBezTo>
                  <a:cubicBezTo>
                    <a:pt x="2319" y="4222"/>
                    <a:pt x="2231" y="4086"/>
                    <a:pt x="2231" y="4086"/>
                  </a:cubicBezTo>
                  <a:lnTo>
                    <a:pt x="2231" y="4086"/>
                  </a:lnTo>
                  <a:cubicBezTo>
                    <a:pt x="2231" y="4086"/>
                    <a:pt x="3008" y="6241"/>
                    <a:pt x="1" y="7194"/>
                  </a:cubicBezTo>
                  <a:cubicBezTo>
                    <a:pt x="1" y="7194"/>
                    <a:pt x="1048" y="6902"/>
                    <a:pt x="2146" y="6902"/>
                  </a:cubicBezTo>
                  <a:cubicBezTo>
                    <a:pt x="3006" y="6902"/>
                    <a:pt x="3896" y="7081"/>
                    <a:pt x="4337" y="7720"/>
                  </a:cubicBezTo>
                  <a:cubicBezTo>
                    <a:pt x="4337" y="7720"/>
                    <a:pt x="5419" y="6367"/>
                    <a:pt x="6610" y="6367"/>
                  </a:cubicBezTo>
                  <a:cubicBezTo>
                    <a:pt x="7119" y="6367"/>
                    <a:pt x="7648" y="6614"/>
                    <a:pt x="8121" y="7319"/>
                  </a:cubicBezTo>
                  <a:cubicBezTo>
                    <a:pt x="8121" y="7319"/>
                    <a:pt x="10322" y="5781"/>
                    <a:pt x="12216" y="5781"/>
                  </a:cubicBezTo>
                  <a:cubicBezTo>
                    <a:pt x="12926" y="5781"/>
                    <a:pt x="13594" y="5997"/>
                    <a:pt x="14086" y="6592"/>
                  </a:cubicBezTo>
                  <a:cubicBezTo>
                    <a:pt x="14086" y="6592"/>
                    <a:pt x="14286" y="4236"/>
                    <a:pt x="17093" y="3058"/>
                  </a:cubicBezTo>
                  <a:cubicBezTo>
                    <a:pt x="17093" y="3058"/>
                    <a:pt x="11705" y="1630"/>
                    <a:pt x="103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15"/>
            <p:cNvSpPr/>
            <p:nvPr/>
          </p:nvSpPr>
          <p:spPr>
            <a:xfrm rot="10800000" flipH="1">
              <a:off x="8107320" y="199"/>
              <a:ext cx="875160" cy="203891"/>
            </a:xfrm>
            <a:custGeom>
              <a:avLst/>
              <a:gdLst/>
              <a:ahLst/>
              <a:cxnLst/>
              <a:rect l="l" t="t" r="r" b="b"/>
              <a:pathLst>
                <a:path w="16242" h="3784" extrusionOk="0">
                  <a:moveTo>
                    <a:pt x="15239" y="1"/>
                  </a:moveTo>
                  <a:cubicBezTo>
                    <a:pt x="15107" y="1"/>
                    <a:pt x="14963" y="7"/>
                    <a:pt x="14813" y="19"/>
                  </a:cubicBezTo>
                  <a:cubicBezTo>
                    <a:pt x="14512" y="19"/>
                    <a:pt x="14161" y="19"/>
                    <a:pt x="13785" y="44"/>
                  </a:cubicBezTo>
                  <a:cubicBezTo>
                    <a:pt x="13585" y="44"/>
                    <a:pt x="13384" y="70"/>
                    <a:pt x="13184" y="70"/>
                  </a:cubicBezTo>
                  <a:cubicBezTo>
                    <a:pt x="12983" y="70"/>
                    <a:pt x="12758" y="95"/>
                    <a:pt x="12532" y="120"/>
                  </a:cubicBezTo>
                  <a:cubicBezTo>
                    <a:pt x="12081" y="145"/>
                    <a:pt x="11605" y="220"/>
                    <a:pt x="11104" y="270"/>
                  </a:cubicBezTo>
                  <a:cubicBezTo>
                    <a:pt x="10853" y="295"/>
                    <a:pt x="10602" y="345"/>
                    <a:pt x="10352" y="395"/>
                  </a:cubicBezTo>
                  <a:cubicBezTo>
                    <a:pt x="10226" y="395"/>
                    <a:pt x="10076" y="420"/>
                    <a:pt x="9951" y="445"/>
                  </a:cubicBezTo>
                  <a:cubicBezTo>
                    <a:pt x="9825" y="471"/>
                    <a:pt x="9675" y="496"/>
                    <a:pt x="9550" y="521"/>
                  </a:cubicBezTo>
                  <a:cubicBezTo>
                    <a:pt x="8998" y="621"/>
                    <a:pt x="8447" y="721"/>
                    <a:pt x="7870" y="846"/>
                  </a:cubicBezTo>
                  <a:cubicBezTo>
                    <a:pt x="7319" y="997"/>
                    <a:pt x="6768" y="1122"/>
                    <a:pt x="6241" y="1273"/>
                  </a:cubicBezTo>
                  <a:cubicBezTo>
                    <a:pt x="6091" y="1323"/>
                    <a:pt x="5966" y="1348"/>
                    <a:pt x="5840" y="1373"/>
                  </a:cubicBezTo>
                  <a:cubicBezTo>
                    <a:pt x="5715" y="1423"/>
                    <a:pt x="5590" y="1473"/>
                    <a:pt x="5464" y="1498"/>
                  </a:cubicBezTo>
                  <a:cubicBezTo>
                    <a:pt x="5214" y="1573"/>
                    <a:pt x="4963" y="1649"/>
                    <a:pt x="4713" y="1724"/>
                  </a:cubicBezTo>
                  <a:cubicBezTo>
                    <a:pt x="4236" y="1899"/>
                    <a:pt x="3785" y="2050"/>
                    <a:pt x="3359" y="2225"/>
                  </a:cubicBezTo>
                  <a:cubicBezTo>
                    <a:pt x="3159" y="2300"/>
                    <a:pt x="2958" y="2375"/>
                    <a:pt x="2758" y="2451"/>
                  </a:cubicBezTo>
                  <a:cubicBezTo>
                    <a:pt x="2557" y="2526"/>
                    <a:pt x="2382" y="2601"/>
                    <a:pt x="2206" y="2676"/>
                  </a:cubicBezTo>
                  <a:cubicBezTo>
                    <a:pt x="1855" y="2826"/>
                    <a:pt x="1555" y="2977"/>
                    <a:pt x="1279" y="3102"/>
                  </a:cubicBezTo>
                  <a:cubicBezTo>
                    <a:pt x="1003" y="3227"/>
                    <a:pt x="753" y="3353"/>
                    <a:pt x="577" y="3453"/>
                  </a:cubicBezTo>
                  <a:cubicBezTo>
                    <a:pt x="201" y="3654"/>
                    <a:pt x="1" y="3754"/>
                    <a:pt x="1" y="3779"/>
                  </a:cubicBezTo>
                  <a:cubicBezTo>
                    <a:pt x="1" y="3782"/>
                    <a:pt x="4" y="3784"/>
                    <a:pt x="12" y="3784"/>
                  </a:cubicBezTo>
                  <a:cubicBezTo>
                    <a:pt x="61" y="3784"/>
                    <a:pt x="277" y="3710"/>
                    <a:pt x="627" y="3578"/>
                  </a:cubicBezTo>
                  <a:cubicBezTo>
                    <a:pt x="828" y="3503"/>
                    <a:pt x="1078" y="3403"/>
                    <a:pt x="1354" y="3303"/>
                  </a:cubicBezTo>
                  <a:cubicBezTo>
                    <a:pt x="1630" y="3177"/>
                    <a:pt x="1956" y="3052"/>
                    <a:pt x="2307" y="2927"/>
                  </a:cubicBezTo>
                  <a:cubicBezTo>
                    <a:pt x="2482" y="2852"/>
                    <a:pt x="2657" y="2801"/>
                    <a:pt x="2858" y="2726"/>
                  </a:cubicBezTo>
                  <a:cubicBezTo>
                    <a:pt x="3058" y="2651"/>
                    <a:pt x="3259" y="2576"/>
                    <a:pt x="3459" y="2501"/>
                  </a:cubicBezTo>
                  <a:cubicBezTo>
                    <a:pt x="3885" y="2350"/>
                    <a:pt x="4337" y="2225"/>
                    <a:pt x="4813" y="2050"/>
                  </a:cubicBezTo>
                  <a:cubicBezTo>
                    <a:pt x="5063" y="1974"/>
                    <a:pt x="5314" y="1924"/>
                    <a:pt x="5565" y="1849"/>
                  </a:cubicBezTo>
                  <a:cubicBezTo>
                    <a:pt x="5690" y="1799"/>
                    <a:pt x="5815" y="1774"/>
                    <a:pt x="5941" y="1724"/>
                  </a:cubicBezTo>
                  <a:cubicBezTo>
                    <a:pt x="6066" y="1699"/>
                    <a:pt x="6191" y="1649"/>
                    <a:pt x="6317" y="1623"/>
                  </a:cubicBezTo>
                  <a:cubicBezTo>
                    <a:pt x="6843" y="1473"/>
                    <a:pt x="7394" y="1348"/>
                    <a:pt x="7971" y="1222"/>
                  </a:cubicBezTo>
                  <a:cubicBezTo>
                    <a:pt x="8522" y="1097"/>
                    <a:pt x="9073" y="972"/>
                    <a:pt x="9625" y="872"/>
                  </a:cubicBezTo>
                  <a:cubicBezTo>
                    <a:pt x="9750" y="846"/>
                    <a:pt x="9875" y="821"/>
                    <a:pt x="10001" y="796"/>
                  </a:cubicBezTo>
                  <a:cubicBezTo>
                    <a:pt x="10151" y="771"/>
                    <a:pt x="10276" y="746"/>
                    <a:pt x="10402" y="746"/>
                  </a:cubicBezTo>
                  <a:cubicBezTo>
                    <a:pt x="10652" y="696"/>
                    <a:pt x="10903" y="646"/>
                    <a:pt x="11154" y="621"/>
                  </a:cubicBezTo>
                  <a:cubicBezTo>
                    <a:pt x="11655" y="546"/>
                    <a:pt x="12131" y="471"/>
                    <a:pt x="12582" y="420"/>
                  </a:cubicBezTo>
                  <a:cubicBezTo>
                    <a:pt x="12783" y="395"/>
                    <a:pt x="13008" y="370"/>
                    <a:pt x="13209" y="345"/>
                  </a:cubicBezTo>
                  <a:cubicBezTo>
                    <a:pt x="13409" y="345"/>
                    <a:pt x="13610" y="320"/>
                    <a:pt x="13810" y="295"/>
                  </a:cubicBezTo>
                  <a:cubicBezTo>
                    <a:pt x="14186" y="270"/>
                    <a:pt x="14512" y="245"/>
                    <a:pt x="14813" y="220"/>
                  </a:cubicBezTo>
                  <a:cubicBezTo>
                    <a:pt x="15114" y="195"/>
                    <a:pt x="15389" y="170"/>
                    <a:pt x="15590" y="170"/>
                  </a:cubicBezTo>
                  <a:cubicBezTo>
                    <a:pt x="16016" y="120"/>
                    <a:pt x="16241" y="95"/>
                    <a:pt x="16241" y="70"/>
                  </a:cubicBezTo>
                  <a:cubicBezTo>
                    <a:pt x="16241" y="44"/>
                    <a:pt x="16016" y="19"/>
                    <a:pt x="15590" y="19"/>
                  </a:cubicBezTo>
                  <a:cubicBezTo>
                    <a:pt x="15490" y="7"/>
                    <a:pt x="15370" y="1"/>
                    <a:pt x="15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15"/>
            <p:cNvSpPr/>
            <p:nvPr/>
          </p:nvSpPr>
          <p:spPr>
            <a:xfrm rot="10800000" flipH="1">
              <a:off x="8927035" y="3701"/>
              <a:ext cx="206693" cy="196078"/>
            </a:xfrm>
            <a:custGeom>
              <a:avLst/>
              <a:gdLst/>
              <a:ahLst/>
              <a:cxnLst/>
              <a:rect l="l" t="t" r="r" b="b"/>
              <a:pathLst>
                <a:path w="3836" h="3639" extrusionOk="0">
                  <a:moveTo>
                    <a:pt x="1912" y="0"/>
                  </a:moveTo>
                  <a:cubicBezTo>
                    <a:pt x="1835" y="0"/>
                    <a:pt x="1758" y="5"/>
                    <a:pt x="1680" y="15"/>
                  </a:cubicBezTo>
                  <a:cubicBezTo>
                    <a:pt x="703" y="165"/>
                    <a:pt x="1" y="1067"/>
                    <a:pt x="126" y="2070"/>
                  </a:cubicBezTo>
                  <a:cubicBezTo>
                    <a:pt x="242" y="2971"/>
                    <a:pt x="1018" y="3638"/>
                    <a:pt x="1924" y="3638"/>
                  </a:cubicBezTo>
                  <a:cubicBezTo>
                    <a:pt x="2001" y="3638"/>
                    <a:pt x="2078" y="3633"/>
                    <a:pt x="2156" y="3624"/>
                  </a:cubicBezTo>
                  <a:cubicBezTo>
                    <a:pt x="3159" y="3498"/>
                    <a:pt x="3835" y="2571"/>
                    <a:pt x="3710" y="1594"/>
                  </a:cubicBezTo>
                  <a:cubicBezTo>
                    <a:pt x="3595" y="669"/>
                    <a:pt x="2818" y="0"/>
                    <a:pt x="1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15"/>
            <p:cNvSpPr/>
            <p:nvPr/>
          </p:nvSpPr>
          <p:spPr>
            <a:xfrm rot="10800000" flipH="1">
              <a:off x="8993202" y="134690"/>
              <a:ext cx="208040" cy="195055"/>
            </a:xfrm>
            <a:custGeom>
              <a:avLst/>
              <a:gdLst/>
              <a:ahLst/>
              <a:cxnLst/>
              <a:rect l="l" t="t" r="r" b="b"/>
              <a:pathLst>
                <a:path w="3861" h="3620" extrusionOk="0">
                  <a:moveTo>
                    <a:pt x="1951" y="0"/>
                  </a:moveTo>
                  <a:cubicBezTo>
                    <a:pt x="1862" y="0"/>
                    <a:pt x="1771" y="7"/>
                    <a:pt x="1680" y="21"/>
                  </a:cubicBezTo>
                  <a:cubicBezTo>
                    <a:pt x="703" y="146"/>
                    <a:pt x="1" y="1048"/>
                    <a:pt x="126" y="2051"/>
                  </a:cubicBezTo>
                  <a:cubicBezTo>
                    <a:pt x="265" y="2952"/>
                    <a:pt x="1043" y="3619"/>
                    <a:pt x="1930" y="3619"/>
                  </a:cubicBezTo>
                  <a:cubicBezTo>
                    <a:pt x="2005" y="3619"/>
                    <a:pt x="2080" y="3614"/>
                    <a:pt x="2156" y="3605"/>
                  </a:cubicBezTo>
                  <a:cubicBezTo>
                    <a:pt x="3159" y="3479"/>
                    <a:pt x="3861" y="2552"/>
                    <a:pt x="3735" y="1574"/>
                  </a:cubicBezTo>
                  <a:cubicBezTo>
                    <a:pt x="3599" y="663"/>
                    <a:pt x="2840" y="0"/>
                    <a:pt x="19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15"/>
            <p:cNvSpPr/>
            <p:nvPr/>
          </p:nvSpPr>
          <p:spPr>
            <a:xfrm rot="10800000" flipH="1">
              <a:off x="9140409" y="141371"/>
              <a:ext cx="62180" cy="62558"/>
            </a:xfrm>
            <a:custGeom>
              <a:avLst/>
              <a:gdLst/>
              <a:ahLst/>
              <a:cxnLst/>
              <a:rect l="l" t="t" r="r" b="b"/>
              <a:pathLst>
                <a:path w="1154" h="1161" extrusionOk="0">
                  <a:moveTo>
                    <a:pt x="121" y="1"/>
                  </a:moveTo>
                  <a:cubicBezTo>
                    <a:pt x="102" y="1"/>
                    <a:pt x="87" y="6"/>
                    <a:pt x="76" y="16"/>
                  </a:cubicBezTo>
                  <a:cubicBezTo>
                    <a:pt x="1" y="67"/>
                    <a:pt x="176" y="392"/>
                    <a:pt x="452" y="693"/>
                  </a:cubicBezTo>
                  <a:cubicBezTo>
                    <a:pt x="688" y="973"/>
                    <a:pt x="925" y="1160"/>
                    <a:pt x="1035" y="1160"/>
                  </a:cubicBezTo>
                  <a:cubicBezTo>
                    <a:pt x="1053" y="1160"/>
                    <a:pt x="1068" y="1155"/>
                    <a:pt x="1078" y="1144"/>
                  </a:cubicBezTo>
                  <a:cubicBezTo>
                    <a:pt x="1154" y="1069"/>
                    <a:pt x="1003" y="768"/>
                    <a:pt x="728" y="442"/>
                  </a:cubicBezTo>
                  <a:cubicBezTo>
                    <a:pt x="491" y="185"/>
                    <a:pt x="23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15"/>
            <p:cNvSpPr/>
            <p:nvPr/>
          </p:nvSpPr>
          <p:spPr>
            <a:xfrm rot="10800000" flipH="1">
              <a:off x="9139062" y="176018"/>
              <a:ext cx="74358" cy="18967"/>
            </a:xfrm>
            <a:custGeom>
              <a:avLst/>
              <a:gdLst/>
              <a:ahLst/>
              <a:cxnLst/>
              <a:rect l="l" t="t" r="r" b="b"/>
              <a:pathLst>
                <a:path w="1380" h="352" extrusionOk="0">
                  <a:moveTo>
                    <a:pt x="677" y="1"/>
                  </a:moveTo>
                  <a:cubicBezTo>
                    <a:pt x="327" y="1"/>
                    <a:pt x="1" y="51"/>
                    <a:pt x="1" y="151"/>
                  </a:cubicBezTo>
                  <a:cubicBezTo>
                    <a:pt x="1" y="251"/>
                    <a:pt x="301" y="352"/>
                    <a:pt x="677" y="352"/>
                  </a:cubicBezTo>
                  <a:cubicBezTo>
                    <a:pt x="1078" y="352"/>
                    <a:pt x="1379" y="251"/>
                    <a:pt x="1379" y="151"/>
                  </a:cubicBezTo>
                  <a:cubicBezTo>
                    <a:pt x="1379" y="51"/>
                    <a:pt x="1053" y="1"/>
                    <a:pt x="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15"/>
            <p:cNvSpPr/>
            <p:nvPr/>
          </p:nvSpPr>
          <p:spPr>
            <a:xfrm rot="10800000" flipH="1">
              <a:off x="9068853" y="-9392"/>
              <a:ext cx="39226" cy="61318"/>
            </a:xfrm>
            <a:custGeom>
              <a:avLst/>
              <a:gdLst/>
              <a:ahLst/>
              <a:cxnLst/>
              <a:rect l="l" t="t" r="r" b="b"/>
              <a:pathLst>
                <a:path w="728" h="1138" extrusionOk="0">
                  <a:moveTo>
                    <a:pt x="119" y="0"/>
                  </a:moveTo>
                  <a:cubicBezTo>
                    <a:pt x="112" y="0"/>
                    <a:pt x="106" y="1"/>
                    <a:pt x="101" y="2"/>
                  </a:cubicBezTo>
                  <a:cubicBezTo>
                    <a:pt x="0" y="53"/>
                    <a:pt x="51" y="353"/>
                    <a:pt x="201" y="654"/>
                  </a:cubicBezTo>
                  <a:cubicBezTo>
                    <a:pt x="314" y="927"/>
                    <a:pt x="490" y="1137"/>
                    <a:pt x="596" y="1137"/>
                  </a:cubicBezTo>
                  <a:cubicBezTo>
                    <a:pt x="607" y="1137"/>
                    <a:pt x="618" y="1135"/>
                    <a:pt x="627" y="1130"/>
                  </a:cubicBezTo>
                  <a:cubicBezTo>
                    <a:pt x="727" y="1105"/>
                    <a:pt x="677" y="804"/>
                    <a:pt x="527" y="504"/>
                  </a:cubicBezTo>
                  <a:cubicBezTo>
                    <a:pt x="408" y="196"/>
                    <a:pt x="223" y="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15"/>
            <p:cNvSpPr/>
            <p:nvPr/>
          </p:nvSpPr>
          <p:spPr>
            <a:xfrm rot="10800000" flipH="1">
              <a:off x="9056676" y="19758"/>
              <a:ext cx="78399" cy="52859"/>
            </a:xfrm>
            <a:custGeom>
              <a:avLst/>
              <a:gdLst/>
              <a:ahLst/>
              <a:cxnLst/>
              <a:rect l="l" t="t" r="r" b="b"/>
              <a:pathLst>
                <a:path w="1455" h="981" extrusionOk="0">
                  <a:moveTo>
                    <a:pt x="132" y="1"/>
                  </a:moveTo>
                  <a:cubicBezTo>
                    <a:pt x="91" y="1"/>
                    <a:pt x="63" y="12"/>
                    <a:pt x="51" y="36"/>
                  </a:cubicBezTo>
                  <a:cubicBezTo>
                    <a:pt x="1" y="136"/>
                    <a:pt x="277" y="361"/>
                    <a:pt x="627" y="612"/>
                  </a:cubicBezTo>
                  <a:cubicBezTo>
                    <a:pt x="923" y="823"/>
                    <a:pt x="1200" y="980"/>
                    <a:pt x="1325" y="980"/>
                  </a:cubicBezTo>
                  <a:cubicBezTo>
                    <a:pt x="1349" y="980"/>
                    <a:pt x="1367" y="975"/>
                    <a:pt x="1379" y="963"/>
                  </a:cubicBezTo>
                  <a:cubicBezTo>
                    <a:pt x="1455" y="888"/>
                    <a:pt x="1204" y="587"/>
                    <a:pt x="828" y="311"/>
                  </a:cubicBezTo>
                  <a:cubicBezTo>
                    <a:pt x="540" y="119"/>
                    <a:pt x="267" y="1"/>
                    <a:pt x="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10" name="Google Shape;1510;p15"/>
          <p:cNvSpPr txBox="1">
            <a:spLocks noGrp="1"/>
          </p:cNvSpPr>
          <p:nvPr>
            <p:ph type="title"/>
          </p:nvPr>
        </p:nvSpPr>
        <p:spPr>
          <a:xfrm>
            <a:off x="1433175" y="402550"/>
            <a:ext cx="6990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511" name="Google Shape;1511;p15"/>
          <p:cNvSpPr txBox="1">
            <a:spLocks noGrp="1"/>
          </p:cNvSpPr>
          <p:nvPr>
            <p:ph type="subTitle" idx="1"/>
          </p:nvPr>
        </p:nvSpPr>
        <p:spPr>
          <a:xfrm>
            <a:off x="1886481" y="1808767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2" name="Google Shape;1512;p15"/>
          <p:cNvSpPr txBox="1">
            <a:spLocks noGrp="1"/>
          </p:cNvSpPr>
          <p:nvPr>
            <p:ph type="subTitle" idx="2"/>
          </p:nvPr>
        </p:nvSpPr>
        <p:spPr>
          <a:xfrm>
            <a:off x="1886481" y="1400992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3" name="Google Shape;1513;p15"/>
          <p:cNvSpPr txBox="1">
            <a:spLocks noGrp="1"/>
          </p:cNvSpPr>
          <p:nvPr>
            <p:ph type="subTitle" idx="3"/>
          </p:nvPr>
        </p:nvSpPr>
        <p:spPr>
          <a:xfrm>
            <a:off x="1886481" y="3696939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4" name="Google Shape;1514;p15"/>
          <p:cNvSpPr txBox="1">
            <a:spLocks noGrp="1"/>
          </p:cNvSpPr>
          <p:nvPr>
            <p:ph type="subTitle" idx="4"/>
          </p:nvPr>
        </p:nvSpPr>
        <p:spPr>
          <a:xfrm>
            <a:off x="1886481" y="3289164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5" name="Google Shape;1515;p15"/>
          <p:cNvSpPr txBox="1">
            <a:spLocks noGrp="1"/>
          </p:cNvSpPr>
          <p:nvPr>
            <p:ph type="subTitle" idx="5"/>
          </p:nvPr>
        </p:nvSpPr>
        <p:spPr>
          <a:xfrm>
            <a:off x="5310089" y="1808767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6" name="Google Shape;1516;p15"/>
          <p:cNvSpPr txBox="1">
            <a:spLocks noGrp="1"/>
          </p:cNvSpPr>
          <p:nvPr>
            <p:ph type="subTitle" idx="6"/>
          </p:nvPr>
        </p:nvSpPr>
        <p:spPr>
          <a:xfrm>
            <a:off x="5310089" y="1400992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7" name="Google Shape;1517;p15"/>
          <p:cNvSpPr txBox="1">
            <a:spLocks noGrp="1"/>
          </p:cNvSpPr>
          <p:nvPr>
            <p:ph type="subTitle" idx="7"/>
          </p:nvPr>
        </p:nvSpPr>
        <p:spPr>
          <a:xfrm>
            <a:off x="5310089" y="3696939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8" name="Google Shape;1518;p15"/>
          <p:cNvSpPr txBox="1">
            <a:spLocks noGrp="1"/>
          </p:cNvSpPr>
          <p:nvPr>
            <p:ph type="subTitle" idx="8"/>
          </p:nvPr>
        </p:nvSpPr>
        <p:spPr>
          <a:xfrm>
            <a:off x="5310089" y="3289164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9" name="Google Shape;1519;p15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3346883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1_Title and Four Columns">
    <p:spTree>
      <p:nvGrpSpPr>
        <p:cNvPr id="1" name="Shape 1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4" name="Google Shape;1404;p15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405" name="Google Shape;1405;p15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15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15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15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15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15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15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15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15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15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15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15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15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15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15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15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15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15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15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15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15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15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15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15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15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15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15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15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15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15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15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15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15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15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15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15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15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15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15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15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15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15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15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15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15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15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15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15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15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15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15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15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15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15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15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15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15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15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15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15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15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8" name="Google Shape;1468;p15"/>
          <p:cNvGrpSpPr/>
          <p:nvPr/>
        </p:nvGrpSpPr>
        <p:grpSpPr>
          <a:xfrm>
            <a:off x="8028966" y="-300043"/>
            <a:ext cx="1510076" cy="1521869"/>
            <a:chOff x="8028966" y="-300043"/>
            <a:chExt cx="1510076" cy="1521869"/>
          </a:xfrm>
        </p:grpSpPr>
        <p:grpSp>
          <p:nvGrpSpPr>
            <p:cNvPr id="1469" name="Google Shape;1469;p15"/>
            <p:cNvGrpSpPr/>
            <p:nvPr/>
          </p:nvGrpSpPr>
          <p:grpSpPr>
            <a:xfrm rot="-9059125">
              <a:off x="8765987" y="267851"/>
              <a:ext cx="601717" cy="862157"/>
              <a:chOff x="2411925" y="2010000"/>
              <a:chExt cx="327850" cy="469775"/>
            </a:xfrm>
          </p:grpSpPr>
          <p:sp>
            <p:nvSpPr>
              <p:cNvPr id="1470" name="Google Shape;1470;p15"/>
              <p:cNvSpPr/>
              <p:nvPr/>
            </p:nvSpPr>
            <p:spPr>
              <a:xfrm>
                <a:off x="2507525" y="2080700"/>
                <a:ext cx="196325" cy="399075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15963" extrusionOk="0">
                    <a:moveTo>
                      <a:pt x="3148" y="0"/>
                    </a:moveTo>
                    <a:cubicBezTo>
                      <a:pt x="3051" y="0"/>
                      <a:pt x="2945" y="102"/>
                      <a:pt x="2990" y="224"/>
                    </a:cubicBezTo>
                    <a:cubicBezTo>
                      <a:pt x="3744" y="2324"/>
                      <a:pt x="4154" y="4583"/>
                      <a:pt x="4314" y="6889"/>
                    </a:cubicBezTo>
                    <a:cubicBezTo>
                      <a:pt x="3150" y="5770"/>
                      <a:pt x="1644" y="5040"/>
                      <a:pt x="46" y="4834"/>
                    </a:cubicBezTo>
                    <a:lnTo>
                      <a:pt x="0" y="5108"/>
                    </a:lnTo>
                    <a:cubicBezTo>
                      <a:pt x="1644" y="5337"/>
                      <a:pt x="3196" y="6113"/>
                      <a:pt x="4337" y="7299"/>
                    </a:cubicBezTo>
                    <a:lnTo>
                      <a:pt x="4360" y="7299"/>
                    </a:lnTo>
                    <a:cubicBezTo>
                      <a:pt x="4428" y="8555"/>
                      <a:pt x="4428" y="9833"/>
                      <a:pt x="4383" y="11088"/>
                    </a:cubicBezTo>
                    <a:cubicBezTo>
                      <a:pt x="4063" y="10837"/>
                      <a:pt x="3698" y="10632"/>
                      <a:pt x="3378" y="10472"/>
                    </a:cubicBezTo>
                    <a:cubicBezTo>
                      <a:pt x="2328" y="9970"/>
                      <a:pt x="1210" y="9605"/>
                      <a:pt x="69" y="9399"/>
                    </a:cubicBezTo>
                    <a:lnTo>
                      <a:pt x="23" y="9696"/>
                    </a:lnTo>
                    <a:cubicBezTo>
                      <a:pt x="1142" y="9879"/>
                      <a:pt x="2214" y="10244"/>
                      <a:pt x="3241" y="10746"/>
                    </a:cubicBezTo>
                    <a:cubicBezTo>
                      <a:pt x="3629" y="10929"/>
                      <a:pt x="4040" y="11157"/>
                      <a:pt x="4360" y="11477"/>
                    </a:cubicBezTo>
                    <a:cubicBezTo>
                      <a:pt x="4291" y="12937"/>
                      <a:pt x="4154" y="14398"/>
                      <a:pt x="3972" y="15813"/>
                    </a:cubicBezTo>
                    <a:cubicBezTo>
                      <a:pt x="3960" y="15910"/>
                      <a:pt x="4038" y="15962"/>
                      <a:pt x="4117" y="15962"/>
                    </a:cubicBezTo>
                    <a:cubicBezTo>
                      <a:pt x="4187" y="15962"/>
                      <a:pt x="4258" y="15922"/>
                      <a:pt x="4269" y="15836"/>
                    </a:cubicBezTo>
                    <a:cubicBezTo>
                      <a:pt x="4451" y="14489"/>
                      <a:pt x="4565" y="13120"/>
                      <a:pt x="4634" y="11728"/>
                    </a:cubicBezTo>
                    <a:cubicBezTo>
                      <a:pt x="6003" y="10312"/>
                      <a:pt x="7099" y="8646"/>
                      <a:pt x="7852" y="6843"/>
                    </a:cubicBezTo>
                    <a:lnTo>
                      <a:pt x="7578" y="6729"/>
                    </a:lnTo>
                    <a:cubicBezTo>
                      <a:pt x="6871" y="8395"/>
                      <a:pt x="5889" y="9924"/>
                      <a:pt x="4657" y="11248"/>
                    </a:cubicBezTo>
                    <a:cubicBezTo>
                      <a:pt x="4725" y="10016"/>
                      <a:pt x="4725" y="8760"/>
                      <a:pt x="4657" y="7528"/>
                    </a:cubicBezTo>
                    <a:cubicBezTo>
                      <a:pt x="5821" y="5907"/>
                      <a:pt x="6688" y="4035"/>
                      <a:pt x="7145" y="2073"/>
                    </a:cubicBezTo>
                    <a:lnTo>
                      <a:pt x="6848" y="2004"/>
                    </a:lnTo>
                    <a:cubicBezTo>
                      <a:pt x="6414" y="3876"/>
                      <a:pt x="5707" y="5473"/>
                      <a:pt x="4634" y="7003"/>
                    </a:cubicBezTo>
                    <a:cubicBezTo>
                      <a:pt x="4474" y="4629"/>
                      <a:pt x="4040" y="2278"/>
                      <a:pt x="3264" y="87"/>
                    </a:cubicBezTo>
                    <a:cubicBezTo>
                      <a:pt x="3241" y="26"/>
                      <a:pt x="3196" y="0"/>
                      <a:pt x="314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15"/>
              <p:cNvSpPr/>
              <p:nvPr/>
            </p:nvSpPr>
            <p:spPr>
              <a:xfrm>
                <a:off x="2497250" y="2010000"/>
                <a:ext cx="130125" cy="13280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312" extrusionOk="0">
                    <a:moveTo>
                      <a:pt x="1968" y="0"/>
                    </a:moveTo>
                    <a:cubicBezTo>
                      <a:pt x="1358" y="0"/>
                      <a:pt x="856" y="336"/>
                      <a:pt x="571" y="883"/>
                    </a:cubicBezTo>
                    <a:cubicBezTo>
                      <a:pt x="0" y="1933"/>
                      <a:pt x="1667" y="4878"/>
                      <a:pt x="4223" y="5311"/>
                    </a:cubicBezTo>
                    <a:cubicBezTo>
                      <a:pt x="4223" y="5311"/>
                      <a:pt x="5205" y="2367"/>
                      <a:pt x="3835" y="952"/>
                    </a:cubicBezTo>
                    <a:cubicBezTo>
                      <a:pt x="3179" y="285"/>
                      <a:pt x="2528" y="0"/>
                      <a:pt x="196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15"/>
              <p:cNvSpPr/>
              <p:nvPr/>
            </p:nvSpPr>
            <p:spPr>
              <a:xfrm>
                <a:off x="2411925" y="2141200"/>
                <a:ext cx="150975" cy="80675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3227" extrusionOk="0">
                    <a:moveTo>
                      <a:pt x="2557" y="1"/>
                    </a:moveTo>
                    <a:cubicBezTo>
                      <a:pt x="2083" y="1"/>
                      <a:pt x="1623" y="261"/>
                      <a:pt x="1222" y="931"/>
                    </a:cubicBezTo>
                    <a:cubicBezTo>
                      <a:pt x="0" y="2956"/>
                      <a:pt x="3160" y="3226"/>
                      <a:pt x="4933" y="3226"/>
                    </a:cubicBezTo>
                    <a:cubicBezTo>
                      <a:pt x="5577" y="3226"/>
                      <a:pt x="6038" y="3190"/>
                      <a:pt x="6038" y="3190"/>
                    </a:cubicBezTo>
                    <a:cubicBezTo>
                      <a:pt x="6038" y="3190"/>
                      <a:pt x="4216" y="1"/>
                      <a:pt x="2557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15"/>
              <p:cNvSpPr/>
              <p:nvPr/>
            </p:nvSpPr>
            <p:spPr>
              <a:xfrm>
                <a:off x="2626775" y="2068325"/>
                <a:ext cx="9590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4645" extrusionOk="0">
                    <a:moveTo>
                      <a:pt x="1949" y="1"/>
                    </a:moveTo>
                    <a:cubicBezTo>
                      <a:pt x="1500" y="1"/>
                      <a:pt x="1062" y="221"/>
                      <a:pt x="777" y="696"/>
                    </a:cubicBezTo>
                    <a:cubicBezTo>
                      <a:pt x="1" y="1974"/>
                      <a:pt x="1507" y="4645"/>
                      <a:pt x="1507" y="4645"/>
                    </a:cubicBezTo>
                    <a:cubicBezTo>
                      <a:pt x="1507" y="4645"/>
                      <a:pt x="3835" y="3275"/>
                      <a:pt x="3607" y="1632"/>
                    </a:cubicBezTo>
                    <a:cubicBezTo>
                      <a:pt x="3451" y="596"/>
                      <a:pt x="2686" y="1"/>
                      <a:pt x="1949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15"/>
              <p:cNvSpPr/>
              <p:nvPr/>
            </p:nvSpPr>
            <p:spPr>
              <a:xfrm>
                <a:off x="2443600" y="2268600"/>
                <a:ext cx="116450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3178" extrusionOk="0">
                    <a:moveTo>
                      <a:pt x="2109" y="0"/>
                    </a:moveTo>
                    <a:cubicBezTo>
                      <a:pt x="1986" y="0"/>
                      <a:pt x="1861" y="11"/>
                      <a:pt x="1736" y="35"/>
                    </a:cubicBezTo>
                    <a:cubicBezTo>
                      <a:pt x="1028" y="172"/>
                      <a:pt x="161" y="811"/>
                      <a:pt x="92" y="1564"/>
                    </a:cubicBezTo>
                    <a:cubicBezTo>
                      <a:pt x="1" y="2500"/>
                      <a:pt x="1074" y="2933"/>
                      <a:pt x="1827" y="3116"/>
                    </a:cubicBezTo>
                    <a:cubicBezTo>
                      <a:pt x="2034" y="3157"/>
                      <a:pt x="2243" y="3178"/>
                      <a:pt x="2451" y="3178"/>
                    </a:cubicBezTo>
                    <a:cubicBezTo>
                      <a:pt x="3164" y="3178"/>
                      <a:pt x="3869" y="2941"/>
                      <a:pt x="4452" y="2500"/>
                    </a:cubicBezTo>
                    <a:cubicBezTo>
                      <a:pt x="4657" y="2363"/>
                      <a:pt x="3995" y="1130"/>
                      <a:pt x="3904" y="993"/>
                    </a:cubicBezTo>
                    <a:cubicBezTo>
                      <a:pt x="3494" y="388"/>
                      <a:pt x="2834" y="0"/>
                      <a:pt x="2109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15"/>
              <p:cNvSpPr/>
              <p:nvPr/>
            </p:nvSpPr>
            <p:spPr>
              <a:xfrm>
                <a:off x="2647325" y="2213125"/>
                <a:ext cx="924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3555" extrusionOk="0">
                    <a:moveTo>
                      <a:pt x="1957" y="0"/>
                    </a:moveTo>
                    <a:cubicBezTo>
                      <a:pt x="1673" y="0"/>
                      <a:pt x="1381" y="95"/>
                      <a:pt x="1119" y="313"/>
                    </a:cubicBezTo>
                    <a:cubicBezTo>
                      <a:pt x="0" y="1249"/>
                      <a:pt x="959" y="3555"/>
                      <a:pt x="959" y="3555"/>
                    </a:cubicBezTo>
                    <a:cubicBezTo>
                      <a:pt x="959" y="3555"/>
                      <a:pt x="2854" y="3144"/>
                      <a:pt x="3333" y="1888"/>
                    </a:cubicBezTo>
                    <a:cubicBezTo>
                      <a:pt x="3697" y="951"/>
                      <a:pt x="2861" y="0"/>
                      <a:pt x="1957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15"/>
              <p:cNvSpPr/>
              <p:nvPr/>
            </p:nvSpPr>
            <p:spPr>
              <a:xfrm>
                <a:off x="2442475" y="2155325"/>
                <a:ext cx="99875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512" extrusionOk="0">
                    <a:moveTo>
                      <a:pt x="1963" y="1"/>
                    </a:moveTo>
                    <a:cubicBezTo>
                      <a:pt x="1803" y="274"/>
                      <a:pt x="1826" y="617"/>
                      <a:pt x="1872" y="891"/>
                    </a:cubicBezTo>
                    <a:cubicBezTo>
                      <a:pt x="1940" y="1165"/>
                      <a:pt x="2032" y="1416"/>
                      <a:pt x="2146" y="1644"/>
                    </a:cubicBezTo>
                    <a:cubicBezTo>
                      <a:pt x="2077" y="1621"/>
                      <a:pt x="1986" y="1575"/>
                      <a:pt x="1895" y="1530"/>
                    </a:cubicBezTo>
                    <a:cubicBezTo>
                      <a:pt x="1233" y="1210"/>
                      <a:pt x="594" y="799"/>
                      <a:pt x="0" y="366"/>
                    </a:cubicBezTo>
                    <a:lnTo>
                      <a:pt x="0" y="366"/>
                    </a:lnTo>
                    <a:cubicBezTo>
                      <a:pt x="274" y="617"/>
                      <a:pt x="571" y="845"/>
                      <a:pt x="868" y="1050"/>
                    </a:cubicBezTo>
                    <a:cubicBezTo>
                      <a:pt x="1187" y="1279"/>
                      <a:pt x="1529" y="1461"/>
                      <a:pt x="1849" y="1621"/>
                    </a:cubicBezTo>
                    <a:cubicBezTo>
                      <a:pt x="2191" y="1781"/>
                      <a:pt x="2534" y="1918"/>
                      <a:pt x="2899" y="2032"/>
                    </a:cubicBezTo>
                    <a:lnTo>
                      <a:pt x="2328" y="2511"/>
                    </a:lnTo>
                    <a:lnTo>
                      <a:pt x="2328" y="2511"/>
                    </a:lnTo>
                    <a:lnTo>
                      <a:pt x="2990" y="2055"/>
                    </a:lnTo>
                    <a:cubicBezTo>
                      <a:pt x="3333" y="2146"/>
                      <a:pt x="3652" y="2215"/>
                      <a:pt x="3995" y="2260"/>
                    </a:cubicBezTo>
                    <a:cubicBezTo>
                      <a:pt x="3629" y="2192"/>
                      <a:pt x="3287" y="2078"/>
                      <a:pt x="2922" y="1963"/>
                    </a:cubicBezTo>
                    <a:cubicBezTo>
                      <a:pt x="2716" y="1872"/>
                      <a:pt x="2488" y="1804"/>
                      <a:pt x="2283" y="1712"/>
                    </a:cubicBezTo>
                    <a:cubicBezTo>
                      <a:pt x="2146" y="1461"/>
                      <a:pt x="2009" y="1187"/>
                      <a:pt x="1940" y="891"/>
                    </a:cubicBezTo>
                    <a:cubicBezTo>
                      <a:pt x="1849" y="594"/>
                      <a:pt x="1826" y="297"/>
                      <a:pt x="19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15"/>
              <p:cNvSpPr/>
              <p:nvPr/>
            </p:nvSpPr>
            <p:spPr>
              <a:xfrm>
                <a:off x="2517225" y="2019525"/>
                <a:ext cx="85600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4634" extrusionOk="0">
                    <a:moveTo>
                      <a:pt x="160" y="0"/>
                    </a:moveTo>
                    <a:cubicBezTo>
                      <a:pt x="548" y="251"/>
                      <a:pt x="936" y="548"/>
                      <a:pt x="1278" y="890"/>
                    </a:cubicBezTo>
                    <a:cubicBezTo>
                      <a:pt x="1507" y="1119"/>
                      <a:pt x="1735" y="1392"/>
                      <a:pt x="1918" y="1666"/>
                    </a:cubicBezTo>
                    <a:cubicBezTo>
                      <a:pt x="1769" y="1644"/>
                      <a:pt x="1615" y="1632"/>
                      <a:pt x="1461" y="1632"/>
                    </a:cubicBezTo>
                    <a:cubicBezTo>
                      <a:pt x="1307" y="1632"/>
                      <a:pt x="1153" y="1644"/>
                      <a:pt x="1005" y="1666"/>
                    </a:cubicBezTo>
                    <a:cubicBezTo>
                      <a:pt x="662" y="1712"/>
                      <a:pt x="320" y="1780"/>
                      <a:pt x="0" y="1917"/>
                    </a:cubicBezTo>
                    <a:cubicBezTo>
                      <a:pt x="320" y="1803"/>
                      <a:pt x="662" y="1735"/>
                      <a:pt x="1005" y="1712"/>
                    </a:cubicBezTo>
                    <a:cubicBezTo>
                      <a:pt x="1130" y="1704"/>
                      <a:pt x="1252" y="1698"/>
                      <a:pt x="1372" y="1698"/>
                    </a:cubicBezTo>
                    <a:cubicBezTo>
                      <a:pt x="1581" y="1698"/>
                      <a:pt x="1783" y="1714"/>
                      <a:pt x="1986" y="1758"/>
                    </a:cubicBezTo>
                    <a:cubicBezTo>
                      <a:pt x="2055" y="1849"/>
                      <a:pt x="2100" y="1917"/>
                      <a:pt x="2169" y="2009"/>
                    </a:cubicBezTo>
                    <a:cubicBezTo>
                      <a:pt x="2420" y="2420"/>
                      <a:pt x="2648" y="2853"/>
                      <a:pt x="2831" y="3287"/>
                    </a:cubicBezTo>
                    <a:cubicBezTo>
                      <a:pt x="3013" y="3721"/>
                      <a:pt x="3196" y="4177"/>
                      <a:pt x="3310" y="4634"/>
                    </a:cubicBezTo>
                    <a:cubicBezTo>
                      <a:pt x="3219" y="4086"/>
                      <a:pt x="2808" y="3036"/>
                      <a:pt x="2808" y="3036"/>
                    </a:cubicBezTo>
                    <a:cubicBezTo>
                      <a:pt x="2808" y="2945"/>
                      <a:pt x="2853" y="2785"/>
                      <a:pt x="2899" y="2671"/>
                    </a:cubicBezTo>
                    <a:cubicBezTo>
                      <a:pt x="2945" y="2557"/>
                      <a:pt x="2990" y="2420"/>
                      <a:pt x="3059" y="2305"/>
                    </a:cubicBezTo>
                    <a:cubicBezTo>
                      <a:pt x="3173" y="2077"/>
                      <a:pt x="3287" y="1826"/>
                      <a:pt x="3424" y="1598"/>
                    </a:cubicBezTo>
                    <a:lnTo>
                      <a:pt x="3424" y="1598"/>
                    </a:lnTo>
                    <a:cubicBezTo>
                      <a:pt x="3287" y="1826"/>
                      <a:pt x="3127" y="2054"/>
                      <a:pt x="3013" y="2283"/>
                    </a:cubicBezTo>
                    <a:cubicBezTo>
                      <a:pt x="2945" y="2397"/>
                      <a:pt x="2876" y="2534"/>
                      <a:pt x="2831" y="2648"/>
                    </a:cubicBezTo>
                    <a:cubicBezTo>
                      <a:pt x="2785" y="2739"/>
                      <a:pt x="2762" y="2808"/>
                      <a:pt x="2739" y="2899"/>
                    </a:cubicBezTo>
                    <a:cubicBezTo>
                      <a:pt x="2602" y="2579"/>
                      <a:pt x="2443" y="2260"/>
                      <a:pt x="2237" y="1963"/>
                    </a:cubicBezTo>
                    <a:cubicBezTo>
                      <a:pt x="2192" y="1872"/>
                      <a:pt x="2100" y="1780"/>
                      <a:pt x="2032" y="1689"/>
                    </a:cubicBezTo>
                    <a:lnTo>
                      <a:pt x="2055" y="1666"/>
                    </a:lnTo>
                    <a:lnTo>
                      <a:pt x="2032" y="1666"/>
                    </a:lnTo>
                    <a:cubicBezTo>
                      <a:pt x="1826" y="1370"/>
                      <a:pt x="1598" y="1096"/>
                      <a:pt x="1324" y="822"/>
                    </a:cubicBezTo>
                    <a:cubicBezTo>
                      <a:pt x="982" y="502"/>
                      <a:pt x="571" y="228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15"/>
              <p:cNvSpPr/>
              <p:nvPr/>
            </p:nvSpPr>
            <p:spPr>
              <a:xfrm>
                <a:off x="2646750" y="2068025"/>
                <a:ext cx="65650" cy="105575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223" extrusionOk="0">
                    <a:moveTo>
                      <a:pt x="1165" y="0"/>
                    </a:moveTo>
                    <a:lnTo>
                      <a:pt x="1165" y="0"/>
                    </a:lnTo>
                    <a:cubicBezTo>
                      <a:pt x="1279" y="365"/>
                      <a:pt x="1347" y="708"/>
                      <a:pt x="1416" y="1073"/>
                    </a:cubicBezTo>
                    <a:cubicBezTo>
                      <a:pt x="1461" y="1370"/>
                      <a:pt x="1484" y="1667"/>
                      <a:pt x="1484" y="1963"/>
                    </a:cubicBezTo>
                    <a:cubicBezTo>
                      <a:pt x="1279" y="1781"/>
                      <a:pt x="1073" y="1621"/>
                      <a:pt x="845" y="1484"/>
                    </a:cubicBezTo>
                    <a:cubicBezTo>
                      <a:pt x="594" y="1324"/>
                      <a:pt x="297" y="1187"/>
                      <a:pt x="1" y="1164"/>
                    </a:cubicBezTo>
                    <a:lnTo>
                      <a:pt x="1" y="1164"/>
                    </a:lnTo>
                    <a:cubicBezTo>
                      <a:pt x="297" y="1210"/>
                      <a:pt x="571" y="1347"/>
                      <a:pt x="822" y="1530"/>
                    </a:cubicBezTo>
                    <a:cubicBezTo>
                      <a:pt x="1051" y="1689"/>
                      <a:pt x="1279" y="1895"/>
                      <a:pt x="1484" y="2100"/>
                    </a:cubicBezTo>
                    <a:cubicBezTo>
                      <a:pt x="1484" y="2123"/>
                      <a:pt x="1484" y="2123"/>
                      <a:pt x="1484" y="2146"/>
                    </a:cubicBezTo>
                    <a:cubicBezTo>
                      <a:pt x="1484" y="2488"/>
                      <a:pt x="1439" y="2853"/>
                      <a:pt x="1347" y="3196"/>
                    </a:cubicBezTo>
                    <a:cubicBezTo>
                      <a:pt x="1279" y="3561"/>
                      <a:pt x="1165" y="3903"/>
                      <a:pt x="982" y="4223"/>
                    </a:cubicBezTo>
                    <a:cubicBezTo>
                      <a:pt x="1233" y="3858"/>
                      <a:pt x="1370" y="3447"/>
                      <a:pt x="1461" y="3036"/>
                    </a:cubicBezTo>
                    <a:lnTo>
                      <a:pt x="2626" y="2557"/>
                    </a:lnTo>
                    <a:lnTo>
                      <a:pt x="1484" y="2922"/>
                    </a:lnTo>
                    <a:cubicBezTo>
                      <a:pt x="1553" y="2671"/>
                      <a:pt x="1576" y="2397"/>
                      <a:pt x="1576" y="2146"/>
                    </a:cubicBezTo>
                    <a:cubicBezTo>
                      <a:pt x="1576" y="1781"/>
                      <a:pt x="1553" y="1415"/>
                      <a:pt x="1484" y="1050"/>
                    </a:cubicBezTo>
                    <a:cubicBezTo>
                      <a:pt x="1461" y="868"/>
                      <a:pt x="1393" y="708"/>
                      <a:pt x="1347" y="525"/>
                    </a:cubicBezTo>
                    <a:cubicBezTo>
                      <a:pt x="1302" y="343"/>
                      <a:pt x="1233" y="183"/>
                      <a:pt x="11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15"/>
              <p:cNvSpPr/>
              <p:nvPr/>
            </p:nvSpPr>
            <p:spPr>
              <a:xfrm>
                <a:off x="2449325" y="2277450"/>
                <a:ext cx="97600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2694" extrusionOk="0">
                    <a:moveTo>
                      <a:pt x="1096" y="0"/>
                    </a:moveTo>
                    <a:cubicBezTo>
                      <a:pt x="1073" y="251"/>
                      <a:pt x="1119" y="525"/>
                      <a:pt x="1164" y="799"/>
                    </a:cubicBezTo>
                    <a:cubicBezTo>
                      <a:pt x="1210" y="1027"/>
                      <a:pt x="1278" y="1256"/>
                      <a:pt x="1324" y="1484"/>
                    </a:cubicBezTo>
                    <a:cubicBezTo>
                      <a:pt x="1187" y="1415"/>
                      <a:pt x="1027" y="1347"/>
                      <a:pt x="867" y="1278"/>
                    </a:cubicBezTo>
                    <a:cubicBezTo>
                      <a:pt x="548" y="1141"/>
                      <a:pt x="274" y="936"/>
                      <a:pt x="0" y="731"/>
                    </a:cubicBezTo>
                    <a:lnTo>
                      <a:pt x="0" y="731"/>
                    </a:lnTo>
                    <a:cubicBezTo>
                      <a:pt x="251" y="959"/>
                      <a:pt x="525" y="1187"/>
                      <a:pt x="845" y="1347"/>
                    </a:cubicBezTo>
                    <a:cubicBezTo>
                      <a:pt x="1141" y="1507"/>
                      <a:pt x="1484" y="1644"/>
                      <a:pt x="1826" y="1735"/>
                    </a:cubicBezTo>
                    <a:cubicBezTo>
                      <a:pt x="2077" y="1803"/>
                      <a:pt x="2328" y="1849"/>
                      <a:pt x="2579" y="1872"/>
                    </a:cubicBezTo>
                    <a:lnTo>
                      <a:pt x="1849" y="2694"/>
                    </a:lnTo>
                    <a:lnTo>
                      <a:pt x="2693" y="1895"/>
                    </a:lnTo>
                    <a:cubicBezTo>
                      <a:pt x="2899" y="1917"/>
                      <a:pt x="3099" y="1929"/>
                      <a:pt x="3298" y="1929"/>
                    </a:cubicBezTo>
                    <a:cubicBezTo>
                      <a:pt x="3498" y="1929"/>
                      <a:pt x="3698" y="1917"/>
                      <a:pt x="3903" y="1895"/>
                    </a:cubicBezTo>
                    <a:cubicBezTo>
                      <a:pt x="3561" y="1895"/>
                      <a:pt x="3218" y="1872"/>
                      <a:pt x="2853" y="1826"/>
                    </a:cubicBezTo>
                    <a:cubicBezTo>
                      <a:pt x="2511" y="1780"/>
                      <a:pt x="2168" y="1735"/>
                      <a:pt x="1849" y="1644"/>
                    </a:cubicBezTo>
                    <a:cubicBezTo>
                      <a:pt x="1712" y="1598"/>
                      <a:pt x="1575" y="1552"/>
                      <a:pt x="1438" y="1507"/>
                    </a:cubicBezTo>
                    <a:cubicBezTo>
                      <a:pt x="1347" y="1278"/>
                      <a:pt x="1278" y="1027"/>
                      <a:pt x="1210" y="776"/>
                    </a:cubicBezTo>
                    <a:cubicBezTo>
                      <a:pt x="1141" y="525"/>
                      <a:pt x="1096" y="251"/>
                      <a:pt x="10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15"/>
              <p:cNvSpPr/>
              <p:nvPr/>
            </p:nvSpPr>
            <p:spPr>
              <a:xfrm>
                <a:off x="2677000" y="2215250"/>
                <a:ext cx="50225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3173" extrusionOk="0">
                    <a:moveTo>
                      <a:pt x="1210" y="0"/>
                    </a:moveTo>
                    <a:cubicBezTo>
                      <a:pt x="1233" y="297"/>
                      <a:pt x="1210" y="571"/>
                      <a:pt x="1142" y="868"/>
                    </a:cubicBezTo>
                    <a:cubicBezTo>
                      <a:pt x="1119" y="1027"/>
                      <a:pt x="1096" y="1187"/>
                      <a:pt x="1050" y="1324"/>
                    </a:cubicBezTo>
                    <a:cubicBezTo>
                      <a:pt x="936" y="1141"/>
                      <a:pt x="799" y="936"/>
                      <a:pt x="662" y="776"/>
                    </a:cubicBezTo>
                    <a:cubicBezTo>
                      <a:pt x="480" y="571"/>
                      <a:pt x="297" y="365"/>
                      <a:pt x="46" y="274"/>
                    </a:cubicBezTo>
                    <a:lnTo>
                      <a:pt x="46" y="274"/>
                    </a:lnTo>
                    <a:cubicBezTo>
                      <a:pt x="274" y="388"/>
                      <a:pt x="457" y="594"/>
                      <a:pt x="617" y="799"/>
                    </a:cubicBezTo>
                    <a:cubicBezTo>
                      <a:pt x="776" y="1004"/>
                      <a:pt x="891" y="1233"/>
                      <a:pt x="1005" y="1461"/>
                    </a:cubicBezTo>
                    <a:cubicBezTo>
                      <a:pt x="982" y="1529"/>
                      <a:pt x="959" y="1621"/>
                      <a:pt x="913" y="1712"/>
                    </a:cubicBezTo>
                    <a:cubicBezTo>
                      <a:pt x="731" y="2237"/>
                      <a:pt x="388" y="2739"/>
                      <a:pt x="0" y="3173"/>
                    </a:cubicBezTo>
                    <a:cubicBezTo>
                      <a:pt x="229" y="2967"/>
                      <a:pt x="434" y="2762"/>
                      <a:pt x="594" y="2511"/>
                    </a:cubicBezTo>
                    <a:cubicBezTo>
                      <a:pt x="685" y="2397"/>
                      <a:pt x="754" y="2283"/>
                      <a:pt x="822" y="2146"/>
                    </a:cubicBezTo>
                    <a:cubicBezTo>
                      <a:pt x="1256" y="2100"/>
                      <a:pt x="1667" y="1986"/>
                      <a:pt x="2009" y="1758"/>
                    </a:cubicBezTo>
                    <a:lnTo>
                      <a:pt x="2009" y="1758"/>
                    </a:lnTo>
                    <a:cubicBezTo>
                      <a:pt x="1667" y="1940"/>
                      <a:pt x="1256" y="2032"/>
                      <a:pt x="868" y="2054"/>
                    </a:cubicBezTo>
                    <a:cubicBezTo>
                      <a:pt x="913" y="1940"/>
                      <a:pt x="982" y="1849"/>
                      <a:pt x="1027" y="1735"/>
                    </a:cubicBezTo>
                    <a:cubicBezTo>
                      <a:pt x="1050" y="1644"/>
                      <a:pt x="1073" y="1529"/>
                      <a:pt x="1119" y="1438"/>
                    </a:cubicBezTo>
                    <a:cubicBezTo>
                      <a:pt x="1233" y="959"/>
                      <a:pt x="1301" y="480"/>
                      <a:pt x="12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81" name="Google Shape;1481;p15"/>
            <p:cNvGrpSpPr/>
            <p:nvPr/>
          </p:nvGrpSpPr>
          <p:grpSpPr>
            <a:xfrm rot="-6300096" flipH="1">
              <a:off x="8222401" y="-328968"/>
              <a:ext cx="601754" cy="862239"/>
              <a:chOff x="2411925" y="2010000"/>
              <a:chExt cx="327850" cy="469775"/>
            </a:xfrm>
          </p:grpSpPr>
          <p:sp>
            <p:nvSpPr>
              <p:cNvPr id="1482" name="Google Shape;1482;p15"/>
              <p:cNvSpPr/>
              <p:nvPr/>
            </p:nvSpPr>
            <p:spPr>
              <a:xfrm>
                <a:off x="2507525" y="2080700"/>
                <a:ext cx="196325" cy="399075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15963" extrusionOk="0">
                    <a:moveTo>
                      <a:pt x="3148" y="0"/>
                    </a:moveTo>
                    <a:cubicBezTo>
                      <a:pt x="3051" y="0"/>
                      <a:pt x="2945" y="102"/>
                      <a:pt x="2990" y="224"/>
                    </a:cubicBezTo>
                    <a:cubicBezTo>
                      <a:pt x="3744" y="2324"/>
                      <a:pt x="4154" y="4583"/>
                      <a:pt x="4314" y="6889"/>
                    </a:cubicBezTo>
                    <a:cubicBezTo>
                      <a:pt x="3150" y="5770"/>
                      <a:pt x="1644" y="5040"/>
                      <a:pt x="46" y="4834"/>
                    </a:cubicBezTo>
                    <a:lnTo>
                      <a:pt x="0" y="5108"/>
                    </a:lnTo>
                    <a:cubicBezTo>
                      <a:pt x="1644" y="5337"/>
                      <a:pt x="3196" y="6113"/>
                      <a:pt x="4337" y="7299"/>
                    </a:cubicBezTo>
                    <a:lnTo>
                      <a:pt x="4360" y="7299"/>
                    </a:lnTo>
                    <a:cubicBezTo>
                      <a:pt x="4428" y="8555"/>
                      <a:pt x="4428" y="9833"/>
                      <a:pt x="4383" y="11088"/>
                    </a:cubicBezTo>
                    <a:cubicBezTo>
                      <a:pt x="4063" y="10837"/>
                      <a:pt x="3698" y="10632"/>
                      <a:pt x="3378" y="10472"/>
                    </a:cubicBezTo>
                    <a:cubicBezTo>
                      <a:pt x="2328" y="9970"/>
                      <a:pt x="1210" y="9605"/>
                      <a:pt x="69" y="9399"/>
                    </a:cubicBezTo>
                    <a:lnTo>
                      <a:pt x="23" y="9696"/>
                    </a:lnTo>
                    <a:cubicBezTo>
                      <a:pt x="1142" y="9879"/>
                      <a:pt x="2214" y="10244"/>
                      <a:pt x="3241" y="10746"/>
                    </a:cubicBezTo>
                    <a:cubicBezTo>
                      <a:pt x="3629" y="10929"/>
                      <a:pt x="4040" y="11157"/>
                      <a:pt x="4360" y="11477"/>
                    </a:cubicBezTo>
                    <a:cubicBezTo>
                      <a:pt x="4291" y="12937"/>
                      <a:pt x="4154" y="14398"/>
                      <a:pt x="3972" y="15813"/>
                    </a:cubicBezTo>
                    <a:cubicBezTo>
                      <a:pt x="3960" y="15910"/>
                      <a:pt x="4038" y="15962"/>
                      <a:pt x="4117" y="15962"/>
                    </a:cubicBezTo>
                    <a:cubicBezTo>
                      <a:pt x="4187" y="15962"/>
                      <a:pt x="4258" y="15922"/>
                      <a:pt x="4269" y="15836"/>
                    </a:cubicBezTo>
                    <a:cubicBezTo>
                      <a:pt x="4451" y="14489"/>
                      <a:pt x="4565" y="13120"/>
                      <a:pt x="4634" y="11728"/>
                    </a:cubicBezTo>
                    <a:cubicBezTo>
                      <a:pt x="6003" y="10312"/>
                      <a:pt x="7099" y="8646"/>
                      <a:pt x="7852" y="6843"/>
                    </a:cubicBezTo>
                    <a:lnTo>
                      <a:pt x="7578" y="6729"/>
                    </a:lnTo>
                    <a:cubicBezTo>
                      <a:pt x="6871" y="8395"/>
                      <a:pt x="5889" y="9924"/>
                      <a:pt x="4657" y="11248"/>
                    </a:cubicBezTo>
                    <a:cubicBezTo>
                      <a:pt x="4725" y="10016"/>
                      <a:pt x="4725" y="8760"/>
                      <a:pt x="4657" y="7528"/>
                    </a:cubicBezTo>
                    <a:cubicBezTo>
                      <a:pt x="5821" y="5907"/>
                      <a:pt x="6688" y="4035"/>
                      <a:pt x="7145" y="2073"/>
                    </a:cubicBezTo>
                    <a:lnTo>
                      <a:pt x="6848" y="2004"/>
                    </a:lnTo>
                    <a:cubicBezTo>
                      <a:pt x="6414" y="3876"/>
                      <a:pt x="5707" y="5473"/>
                      <a:pt x="4634" y="7003"/>
                    </a:cubicBezTo>
                    <a:cubicBezTo>
                      <a:pt x="4474" y="4629"/>
                      <a:pt x="4040" y="2278"/>
                      <a:pt x="3264" y="87"/>
                    </a:cubicBezTo>
                    <a:cubicBezTo>
                      <a:pt x="3241" y="26"/>
                      <a:pt x="3196" y="0"/>
                      <a:pt x="314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15"/>
              <p:cNvSpPr/>
              <p:nvPr/>
            </p:nvSpPr>
            <p:spPr>
              <a:xfrm>
                <a:off x="2497250" y="2010000"/>
                <a:ext cx="130125" cy="13280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312" extrusionOk="0">
                    <a:moveTo>
                      <a:pt x="1968" y="0"/>
                    </a:moveTo>
                    <a:cubicBezTo>
                      <a:pt x="1358" y="0"/>
                      <a:pt x="856" y="336"/>
                      <a:pt x="571" y="883"/>
                    </a:cubicBezTo>
                    <a:cubicBezTo>
                      <a:pt x="0" y="1933"/>
                      <a:pt x="1667" y="4878"/>
                      <a:pt x="4223" y="5311"/>
                    </a:cubicBezTo>
                    <a:cubicBezTo>
                      <a:pt x="4223" y="5311"/>
                      <a:pt x="5205" y="2367"/>
                      <a:pt x="3835" y="952"/>
                    </a:cubicBezTo>
                    <a:cubicBezTo>
                      <a:pt x="3179" y="285"/>
                      <a:pt x="2528" y="0"/>
                      <a:pt x="196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15"/>
              <p:cNvSpPr/>
              <p:nvPr/>
            </p:nvSpPr>
            <p:spPr>
              <a:xfrm>
                <a:off x="2411925" y="2141200"/>
                <a:ext cx="150975" cy="80675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3227" extrusionOk="0">
                    <a:moveTo>
                      <a:pt x="2557" y="1"/>
                    </a:moveTo>
                    <a:cubicBezTo>
                      <a:pt x="2083" y="1"/>
                      <a:pt x="1623" y="261"/>
                      <a:pt x="1222" y="931"/>
                    </a:cubicBezTo>
                    <a:cubicBezTo>
                      <a:pt x="0" y="2956"/>
                      <a:pt x="3160" y="3226"/>
                      <a:pt x="4933" y="3226"/>
                    </a:cubicBezTo>
                    <a:cubicBezTo>
                      <a:pt x="5577" y="3226"/>
                      <a:pt x="6038" y="3190"/>
                      <a:pt x="6038" y="3190"/>
                    </a:cubicBezTo>
                    <a:cubicBezTo>
                      <a:pt x="6038" y="3190"/>
                      <a:pt x="4216" y="1"/>
                      <a:pt x="2557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15"/>
              <p:cNvSpPr/>
              <p:nvPr/>
            </p:nvSpPr>
            <p:spPr>
              <a:xfrm>
                <a:off x="2626775" y="2068325"/>
                <a:ext cx="9590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4645" extrusionOk="0">
                    <a:moveTo>
                      <a:pt x="1949" y="1"/>
                    </a:moveTo>
                    <a:cubicBezTo>
                      <a:pt x="1500" y="1"/>
                      <a:pt x="1062" y="221"/>
                      <a:pt x="777" y="696"/>
                    </a:cubicBezTo>
                    <a:cubicBezTo>
                      <a:pt x="1" y="1974"/>
                      <a:pt x="1507" y="4645"/>
                      <a:pt x="1507" y="4645"/>
                    </a:cubicBezTo>
                    <a:cubicBezTo>
                      <a:pt x="1507" y="4645"/>
                      <a:pt x="3835" y="3275"/>
                      <a:pt x="3607" y="1632"/>
                    </a:cubicBezTo>
                    <a:cubicBezTo>
                      <a:pt x="3451" y="596"/>
                      <a:pt x="2686" y="1"/>
                      <a:pt x="1949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15"/>
              <p:cNvSpPr/>
              <p:nvPr/>
            </p:nvSpPr>
            <p:spPr>
              <a:xfrm>
                <a:off x="2443600" y="2268600"/>
                <a:ext cx="116450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3178" extrusionOk="0">
                    <a:moveTo>
                      <a:pt x="2109" y="0"/>
                    </a:moveTo>
                    <a:cubicBezTo>
                      <a:pt x="1986" y="0"/>
                      <a:pt x="1861" y="11"/>
                      <a:pt x="1736" y="35"/>
                    </a:cubicBezTo>
                    <a:cubicBezTo>
                      <a:pt x="1028" y="172"/>
                      <a:pt x="161" y="811"/>
                      <a:pt x="92" y="1564"/>
                    </a:cubicBezTo>
                    <a:cubicBezTo>
                      <a:pt x="1" y="2500"/>
                      <a:pt x="1074" y="2933"/>
                      <a:pt x="1827" y="3116"/>
                    </a:cubicBezTo>
                    <a:cubicBezTo>
                      <a:pt x="2034" y="3157"/>
                      <a:pt x="2243" y="3178"/>
                      <a:pt x="2451" y="3178"/>
                    </a:cubicBezTo>
                    <a:cubicBezTo>
                      <a:pt x="3164" y="3178"/>
                      <a:pt x="3869" y="2941"/>
                      <a:pt x="4452" y="2500"/>
                    </a:cubicBezTo>
                    <a:cubicBezTo>
                      <a:pt x="4657" y="2363"/>
                      <a:pt x="3995" y="1130"/>
                      <a:pt x="3904" y="993"/>
                    </a:cubicBezTo>
                    <a:cubicBezTo>
                      <a:pt x="3494" y="388"/>
                      <a:pt x="2834" y="0"/>
                      <a:pt x="2109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15"/>
              <p:cNvSpPr/>
              <p:nvPr/>
            </p:nvSpPr>
            <p:spPr>
              <a:xfrm>
                <a:off x="2647325" y="2213125"/>
                <a:ext cx="924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3555" extrusionOk="0">
                    <a:moveTo>
                      <a:pt x="1957" y="0"/>
                    </a:moveTo>
                    <a:cubicBezTo>
                      <a:pt x="1673" y="0"/>
                      <a:pt x="1381" y="95"/>
                      <a:pt x="1119" y="313"/>
                    </a:cubicBezTo>
                    <a:cubicBezTo>
                      <a:pt x="0" y="1249"/>
                      <a:pt x="959" y="3555"/>
                      <a:pt x="959" y="3555"/>
                    </a:cubicBezTo>
                    <a:cubicBezTo>
                      <a:pt x="959" y="3555"/>
                      <a:pt x="2854" y="3144"/>
                      <a:pt x="3333" y="1888"/>
                    </a:cubicBezTo>
                    <a:cubicBezTo>
                      <a:pt x="3697" y="951"/>
                      <a:pt x="2861" y="0"/>
                      <a:pt x="1957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15"/>
              <p:cNvSpPr/>
              <p:nvPr/>
            </p:nvSpPr>
            <p:spPr>
              <a:xfrm>
                <a:off x="2442475" y="2155325"/>
                <a:ext cx="99875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512" extrusionOk="0">
                    <a:moveTo>
                      <a:pt x="1963" y="1"/>
                    </a:moveTo>
                    <a:cubicBezTo>
                      <a:pt x="1803" y="274"/>
                      <a:pt x="1826" y="617"/>
                      <a:pt x="1872" y="891"/>
                    </a:cubicBezTo>
                    <a:cubicBezTo>
                      <a:pt x="1940" y="1165"/>
                      <a:pt x="2032" y="1416"/>
                      <a:pt x="2146" y="1644"/>
                    </a:cubicBezTo>
                    <a:cubicBezTo>
                      <a:pt x="2077" y="1621"/>
                      <a:pt x="1986" y="1575"/>
                      <a:pt x="1895" y="1530"/>
                    </a:cubicBezTo>
                    <a:cubicBezTo>
                      <a:pt x="1233" y="1210"/>
                      <a:pt x="594" y="799"/>
                      <a:pt x="0" y="366"/>
                    </a:cubicBezTo>
                    <a:lnTo>
                      <a:pt x="0" y="366"/>
                    </a:lnTo>
                    <a:cubicBezTo>
                      <a:pt x="274" y="617"/>
                      <a:pt x="571" y="845"/>
                      <a:pt x="868" y="1050"/>
                    </a:cubicBezTo>
                    <a:cubicBezTo>
                      <a:pt x="1187" y="1279"/>
                      <a:pt x="1529" y="1461"/>
                      <a:pt x="1849" y="1621"/>
                    </a:cubicBezTo>
                    <a:cubicBezTo>
                      <a:pt x="2191" y="1781"/>
                      <a:pt x="2534" y="1918"/>
                      <a:pt x="2899" y="2032"/>
                    </a:cubicBezTo>
                    <a:lnTo>
                      <a:pt x="2328" y="2511"/>
                    </a:lnTo>
                    <a:lnTo>
                      <a:pt x="2328" y="2511"/>
                    </a:lnTo>
                    <a:lnTo>
                      <a:pt x="2990" y="2055"/>
                    </a:lnTo>
                    <a:cubicBezTo>
                      <a:pt x="3333" y="2146"/>
                      <a:pt x="3652" y="2215"/>
                      <a:pt x="3995" y="2260"/>
                    </a:cubicBezTo>
                    <a:cubicBezTo>
                      <a:pt x="3629" y="2192"/>
                      <a:pt x="3287" y="2078"/>
                      <a:pt x="2922" y="1963"/>
                    </a:cubicBezTo>
                    <a:cubicBezTo>
                      <a:pt x="2716" y="1872"/>
                      <a:pt x="2488" y="1804"/>
                      <a:pt x="2283" y="1712"/>
                    </a:cubicBezTo>
                    <a:cubicBezTo>
                      <a:pt x="2146" y="1461"/>
                      <a:pt x="2009" y="1187"/>
                      <a:pt x="1940" y="891"/>
                    </a:cubicBezTo>
                    <a:cubicBezTo>
                      <a:pt x="1849" y="594"/>
                      <a:pt x="1826" y="297"/>
                      <a:pt x="19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15"/>
              <p:cNvSpPr/>
              <p:nvPr/>
            </p:nvSpPr>
            <p:spPr>
              <a:xfrm>
                <a:off x="2517225" y="2019525"/>
                <a:ext cx="85600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4634" extrusionOk="0">
                    <a:moveTo>
                      <a:pt x="160" y="0"/>
                    </a:moveTo>
                    <a:cubicBezTo>
                      <a:pt x="548" y="251"/>
                      <a:pt x="936" y="548"/>
                      <a:pt x="1278" y="890"/>
                    </a:cubicBezTo>
                    <a:cubicBezTo>
                      <a:pt x="1507" y="1119"/>
                      <a:pt x="1735" y="1392"/>
                      <a:pt x="1918" y="1666"/>
                    </a:cubicBezTo>
                    <a:cubicBezTo>
                      <a:pt x="1769" y="1644"/>
                      <a:pt x="1615" y="1632"/>
                      <a:pt x="1461" y="1632"/>
                    </a:cubicBezTo>
                    <a:cubicBezTo>
                      <a:pt x="1307" y="1632"/>
                      <a:pt x="1153" y="1644"/>
                      <a:pt x="1005" y="1666"/>
                    </a:cubicBezTo>
                    <a:cubicBezTo>
                      <a:pt x="662" y="1712"/>
                      <a:pt x="320" y="1780"/>
                      <a:pt x="0" y="1917"/>
                    </a:cubicBezTo>
                    <a:cubicBezTo>
                      <a:pt x="320" y="1803"/>
                      <a:pt x="662" y="1735"/>
                      <a:pt x="1005" y="1712"/>
                    </a:cubicBezTo>
                    <a:cubicBezTo>
                      <a:pt x="1130" y="1704"/>
                      <a:pt x="1252" y="1698"/>
                      <a:pt x="1372" y="1698"/>
                    </a:cubicBezTo>
                    <a:cubicBezTo>
                      <a:pt x="1581" y="1698"/>
                      <a:pt x="1783" y="1714"/>
                      <a:pt x="1986" y="1758"/>
                    </a:cubicBezTo>
                    <a:cubicBezTo>
                      <a:pt x="2055" y="1849"/>
                      <a:pt x="2100" y="1917"/>
                      <a:pt x="2169" y="2009"/>
                    </a:cubicBezTo>
                    <a:cubicBezTo>
                      <a:pt x="2420" y="2420"/>
                      <a:pt x="2648" y="2853"/>
                      <a:pt x="2831" y="3287"/>
                    </a:cubicBezTo>
                    <a:cubicBezTo>
                      <a:pt x="3013" y="3721"/>
                      <a:pt x="3196" y="4177"/>
                      <a:pt x="3310" y="4634"/>
                    </a:cubicBezTo>
                    <a:cubicBezTo>
                      <a:pt x="3219" y="4086"/>
                      <a:pt x="2808" y="3036"/>
                      <a:pt x="2808" y="3036"/>
                    </a:cubicBezTo>
                    <a:cubicBezTo>
                      <a:pt x="2808" y="2945"/>
                      <a:pt x="2853" y="2785"/>
                      <a:pt x="2899" y="2671"/>
                    </a:cubicBezTo>
                    <a:cubicBezTo>
                      <a:pt x="2945" y="2557"/>
                      <a:pt x="2990" y="2420"/>
                      <a:pt x="3059" y="2305"/>
                    </a:cubicBezTo>
                    <a:cubicBezTo>
                      <a:pt x="3173" y="2077"/>
                      <a:pt x="3287" y="1826"/>
                      <a:pt x="3424" y="1598"/>
                    </a:cubicBezTo>
                    <a:lnTo>
                      <a:pt x="3424" y="1598"/>
                    </a:lnTo>
                    <a:cubicBezTo>
                      <a:pt x="3287" y="1826"/>
                      <a:pt x="3127" y="2054"/>
                      <a:pt x="3013" y="2283"/>
                    </a:cubicBezTo>
                    <a:cubicBezTo>
                      <a:pt x="2945" y="2397"/>
                      <a:pt x="2876" y="2534"/>
                      <a:pt x="2831" y="2648"/>
                    </a:cubicBezTo>
                    <a:cubicBezTo>
                      <a:pt x="2785" y="2739"/>
                      <a:pt x="2762" y="2808"/>
                      <a:pt x="2739" y="2899"/>
                    </a:cubicBezTo>
                    <a:cubicBezTo>
                      <a:pt x="2602" y="2579"/>
                      <a:pt x="2443" y="2260"/>
                      <a:pt x="2237" y="1963"/>
                    </a:cubicBezTo>
                    <a:cubicBezTo>
                      <a:pt x="2192" y="1872"/>
                      <a:pt x="2100" y="1780"/>
                      <a:pt x="2032" y="1689"/>
                    </a:cubicBezTo>
                    <a:lnTo>
                      <a:pt x="2055" y="1666"/>
                    </a:lnTo>
                    <a:lnTo>
                      <a:pt x="2032" y="1666"/>
                    </a:lnTo>
                    <a:cubicBezTo>
                      <a:pt x="1826" y="1370"/>
                      <a:pt x="1598" y="1096"/>
                      <a:pt x="1324" y="822"/>
                    </a:cubicBezTo>
                    <a:cubicBezTo>
                      <a:pt x="982" y="502"/>
                      <a:pt x="571" y="228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15"/>
              <p:cNvSpPr/>
              <p:nvPr/>
            </p:nvSpPr>
            <p:spPr>
              <a:xfrm>
                <a:off x="2646750" y="2068025"/>
                <a:ext cx="65650" cy="105575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223" extrusionOk="0">
                    <a:moveTo>
                      <a:pt x="1165" y="0"/>
                    </a:moveTo>
                    <a:lnTo>
                      <a:pt x="1165" y="0"/>
                    </a:lnTo>
                    <a:cubicBezTo>
                      <a:pt x="1279" y="365"/>
                      <a:pt x="1347" y="708"/>
                      <a:pt x="1416" y="1073"/>
                    </a:cubicBezTo>
                    <a:cubicBezTo>
                      <a:pt x="1461" y="1370"/>
                      <a:pt x="1484" y="1667"/>
                      <a:pt x="1484" y="1963"/>
                    </a:cubicBezTo>
                    <a:cubicBezTo>
                      <a:pt x="1279" y="1781"/>
                      <a:pt x="1073" y="1621"/>
                      <a:pt x="845" y="1484"/>
                    </a:cubicBezTo>
                    <a:cubicBezTo>
                      <a:pt x="594" y="1324"/>
                      <a:pt x="297" y="1187"/>
                      <a:pt x="1" y="1164"/>
                    </a:cubicBezTo>
                    <a:lnTo>
                      <a:pt x="1" y="1164"/>
                    </a:lnTo>
                    <a:cubicBezTo>
                      <a:pt x="297" y="1210"/>
                      <a:pt x="571" y="1347"/>
                      <a:pt x="822" y="1530"/>
                    </a:cubicBezTo>
                    <a:cubicBezTo>
                      <a:pt x="1051" y="1689"/>
                      <a:pt x="1279" y="1895"/>
                      <a:pt x="1484" y="2100"/>
                    </a:cubicBezTo>
                    <a:cubicBezTo>
                      <a:pt x="1484" y="2123"/>
                      <a:pt x="1484" y="2123"/>
                      <a:pt x="1484" y="2146"/>
                    </a:cubicBezTo>
                    <a:cubicBezTo>
                      <a:pt x="1484" y="2488"/>
                      <a:pt x="1439" y="2853"/>
                      <a:pt x="1347" y="3196"/>
                    </a:cubicBezTo>
                    <a:cubicBezTo>
                      <a:pt x="1279" y="3561"/>
                      <a:pt x="1165" y="3903"/>
                      <a:pt x="982" y="4223"/>
                    </a:cubicBezTo>
                    <a:cubicBezTo>
                      <a:pt x="1233" y="3858"/>
                      <a:pt x="1370" y="3447"/>
                      <a:pt x="1461" y="3036"/>
                    </a:cubicBezTo>
                    <a:lnTo>
                      <a:pt x="2626" y="2557"/>
                    </a:lnTo>
                    <a:lnTo>
                      <a:pt x="1484" y="2922"/>
                    </a:lnTo>
                    <a:cubicBezTo>
                      <a:pt x="1553" y="2671"/>
                      <a:pt x="1576" y="2397"/>
                      <a:pt x="1576" y="2146"/>
                    </a:cubicBezTo>
                    <a:cubicBezTo>
                      <a:pt x="1576" y="1781"/>
                      <a:pt x="1553" y="1415"/>
                      <a:pt x="1484" y="1050"/>
                    </a:cubicBezTo>
                    <a:cubicBezTo>
                      <a:pt x="1461" y="868"/>
                      <a:pt x="1393" y="708"/>
                      <a:pt x="1347" y="525"/>
                    </a:cubicBezTo>
                    <a:cubicBezTo>
                      <a:pt x="1302" y="343"/>
                      <a:pt x="1233" y="183"/>
                      <a:pt x="11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15"/>
              <p:cNvSpPr/>
              <p:nvPr/>
            </p:nvSpPr>
            <p:spPr>
              <a:xfrm>
                <a:off x="2449325" y="2277450"/>
                <a:ext cx="97600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2694" extrusionOk="0">
                    <a:moveTo>
                      <a:pt x="1096" y="0"/>
                    </a:moveTo>
                    <a:cubicBezTo>
                      <a:pt x="1073" y="251"/>
                      <a:pt x="1119" y="525"/>
                      <a:pt x="1164" y="799"/>
                    </a:cubicBezTo>
                    <a:cubicBezTo>
                      <a:pt x="1210" y="1027"/>
                      <a:pt x="1278" y="1256"/>
                      <a:pt x="1324" y="1484"/>
                    </a:cubicBezTo>
                    <a:cubicBezTo>
                      <a:pt x="1187" y="1415"/>
                      <a:pt x="1027" y="1347"/>
                      <a:pt x="867" y="1278"/>
                    </a:cubicBezTo>
                    <a:cubicBezTo>
                      <a:pt x="548" y="1141"/>
                      <a:pt x="274" y="936"/>
                      <a:pt x="0" y="731"/>
                    </a:cubicBezTo>
                    <a:lnTo>
                      <a:pt x="0" y="731"/>
                    </a:lnTo>
                    <a:cubicBezTo>
                      <a:pt x="251" y="959"/>
                      <a:pt x="525" y="1187"/>
                      <a:pt x="845" y="1347"/>
                    </a:cubicBezTo>
                    <a:cubicBezTo>
                      <a:pt x="1141" y="1507"/>
                      <a:pt x="1484" y="1644"/>
                      <a:pt x="1826" y="1735"/>
                    </a:cubicBezTo>
                    <a:cubicBezTo>
                      <a:pt x="2077" y="1803"/>
                      <a:pt x="2328" y="1849"/>
                      <a:pt x="2579" y="1872"/>
                    </a:cubicBezTo>
                    <a:lnTo>
                      <a:pt x="1849" y="2694"/>
                    </a:lnTo>
                    <a:lnTo>
                      <a:pt x="2693" y="1895"/>
                    </a:lnTo>
                    <a:cubicBezTo>
                      <a:pt x="2899" y="1917"/>
                      <a:pt x="3099" y="1929"/>
                      <a:pt x="3298" y="1929"/>
                    </a:cubicBezTo>
                    <a:cubicBezTo>
                      <a:pt x="3498" y="1929"/>
                      <a:pt x="3698" y="1917"/>
                      <a:pt x="3903" y="1895"/>
                    </a:cubicBezTo>
                    <a:cubicBezTo>
                      <a:pt x="3561" y="1895"/>
                      <a:pt x="3218" y="1872"/>
                      <a:pt x="2853" y="1826"/>
                    </a:cubicBezTo>
                    <a:cubicBezTo>
                      <a:pt x="2511" y="1780"/>
                      <a:pt x="2168" y="1735"/>
                      <a:pt x="1849" y="1644"/>
                    </a:cubicBezTo>
                    <a:cubicBezTo>
                      <a:pt x="1712" y="1598"/>
                      <a:pt x="1575" y="1552"/>
                      <a:pt x="1438" y="1507"/>
                    </a:cubicBezTo>
                    <a:cubicBezTo>
                      <a:pt x="1347" y="1278"/>
                      <a:pt x="1278" y="1027"/>
                      <a:pt x="1210" y="776"/>
                    </a:cubicBezTo>
                    <a:cubicBezTo>
                      <a:pt x="1141" y="525"/>
                      <a:pt x="1096" y="251"/>
                      <a:pt x="10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15"/>
              <p:cNvSpPr/>
              <p:nvPr/>
            </p:nvSpPr>
            <p:spPr>
              <a:xfrm>
                <a:off x="2677000" y="2215250"/>
                <a:ext cx="50225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3173" extrusionOk="0">
                    <a:moveTo>
                      <a:pt x="1210" y="0"/>
                    </a:moveTo>
                    <a:cubicBezTo>
                      <a:pt x="1233" y="297"/>
                      <a:pt x="1210" y="571"/>
                      <a:pt x="1142" y="868"/>
                    </a:cubicBezTo>
                    <a:cubicBezTo>
                      <a:pt x="1119" y="1027"/>
                      <a:pt x="1096" y="1187"/>
                      <a:pt x="1050" y="1324"/>
                    </a:cubicBezTo>
                    <a:cubicBezTo>
                      <a:pt x="936" y="1141"/>
                      <a:pt x="799" y="936"/>
                      <a:pt x="662" y="776"/>
                    </a:cubicBezTo>
                    <a:cubicBezTo>
                      <a:pt x="480" y="571"/>
                      <a:pt x="297" y="365"/>
                      <a:pt x="46" y="274"/>
                    </a:cubicBezTo>
                    <a:lnTo>
                      <a:pt x="46" y="274"/>
                    </a:lnTo>
                    <a:cubicBezTo>
                      <a:pt x="274" y="388"/>
                      <a:pt x="457" y="594"/>
                      <a:pt x="617" y="799"/>
                    </a:cubicBezTo>
                    <a:cubicBezTo>
                      <a:pt x="776" y="1004"/>
                      <a:pt x="891" y="1233"/>
                      <a:pt x="1005" y="1461"/>
                    </a:cubicBezTo>
                    <a:cubicBezTo>
                      <a:pt x="982" y="1529"/>
                      <a:pt x="959" y="1621"/>
                      <a:pt x="913" y="1712"/>
                    </a:cubicBezTo>
                    <a:cubicBezTo>
                      <a:pt x="731" y="2237"/>
                      <a:pt x="388" y="2739"/>
                      <a:pt x="0" y="3173"/>
                    </a:cubicBezTo>
                    <a:cubicBezTo>
                      <a:pt x="229" y="2967"/>
                      <a:pt x="434" y="2762"/>
                      <a:pt x="594" y="2511"/>
                    </a:cubicBezTo>
                    <a:cubicBezTo>
                      <a:pt x="685" y="2397"/>
                      <a:pt x="754" y="2283"/>
                      <a:pt x="822" y="2146"/>
                    </a:cubicBezTo>
                    <a:cubicBezTo>
                      <a:pt x="1256" y="2100"/>
                      <a:pt x="1667" y="1986"/>
                      <a:pt x="2009" y="1758"/>
                    </a:cubicBezTo>
                    <a:lnTo>
                      <a:pt x="2009" y="1758"/>
                    </a:lnTo>
                    <a:cubicBezTo>
                      <a:pt x="1667" y="1940"/>
                      <a:pt x="1256" y="2032"/>
                      <a:pt x="868" y="2054"/>
                    </a:cubicBezTo>
                    <a:cubicBezTo>
                      <a:pt x="913" y="1940"/>
                      <a:pt x="982" y="1849"/>
                      <a:pt x="1027" y="1735"/>
                    </a:cubicBezTo>
                    <a:cubicBezTo>
                      <a:pt x="1050" y="1644"/>
                      <a:pt x="1073" y="1529"/>
                      <a:pt x="1119" y="1438"/>
                    </a:cubicBezTo>
                    <a:cubicBezTo>
                      <a:pt x="1233" y="959"/>
                      <a:pt x="1301" y="480"/>
                      <a:pt x="12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93" name="Google Shape;1493;p15"/>
            <p:cNvGrpSpPr/>
            <p:nvPr/>
          </p:nvGrpSpPr>
          <p:grpSpPr>
            <a:xfrm rot="-5400000">
              <a:off x="8375507" y="97875"/>
              <a:ext cx="779500" cy="607200"/>
              <a:chOff x="3861625" y="635150"/>
              <a:chExt cx="779500" cy="607200"/>
            </a:xfrm>
          </p:grpSpPr>
          <p:sp>
            <p:nvSpPr>
              <p:cNvPr id="1494" name="Google Shape;1494;p15"/>
              <p:cNvSpPr/>
              <p:nvPr/>
            </p:nvSpPr>
            <p:spPr>
              <a:xfrm>
                <a:off x="3881650" y="655975"/>
                <a:ext cx="759475" cy="586375"/>
              </a:xfrm>
              <a:custGeom>
                <a:avLst/>
                <a:gdLst/>
                <a:ahLst/>
                <a:cxnLst/>
                <a:rect l="l" t="t" r="r" b="b"/>
                <a:pathLst>
                  <a:path w="30379" h="23455" extrusionOk="0">
                    <a:moveTo>
                      <a:pt x="5186" y="1"/>
                    </a:moveTo>
                    <a:cubicBezTo>
                      <a:pt x="5028" y="1"/>
                      <a:pt x="4883" y="213"/>
                      <a:pt x="5043" y="355"/>
                    </a:cubicBezTo>
                    <a:cubicBezTo>
                      <a:pt x="7417" y="2683"/>
                      <a:pt x="10179" y="5673"/>
                      <a:pt x="10544" y="9143"/>
                    </a:cubicBezTo>
                    <a:cubicBezTo>
                      <a:pt x="7554" y="6586"/>
                      <a:pt x="3537" y="4760"/>
                      <a:pt x="318" y="3596"/>
                    </a:cubicBezTo>
                    <a:cubicBezTo>
                      <a:pt x="293" y="3587"/>
                      <a:pt x="270" y="3583"/>
                      <a:pt x="248" y="3583"/>
                    </a:cubicBezTo>
                    <a:cubicBezTo>
                      <a:pt x="52" y="3583"/>
                      <a:pt x="1" y="3925"/>
                      <a:pt x="227" y="4007"/>
                    </a:cubicBezTo>
                    <a:cubicBezTo>
                      <a:pt x="3468" y="5194"/>
                      <a:pt x="7622" y="7066"/>
                      <a:pt x="10590" y="9690"/>
                    </a:cubicBezTo>
                    <a:cubicBezTo>
                      <a:pt x="10590" y="9713"/>
                      <a:pt x="12963" y="12178"/>
                      <a:pt x="13602" y="13479"/>
                    </a:cubicBezTo>
                    <a:cubicBezTo>
                      <a:pt x="11343" y="12521"/>
                      <a:pt x="9060" y="11653"/>
                      <a:pt x="6709" y="10923"/>
                    </a:cubicBezTo>
                    <a:cubicBezTo>
                      <a:pt x="6684" y="10914"/>
                      <a:pt x="6661" y="10910"/>
                      <a:pt x="6639" y="10910"/>
                    </a:cubicBezTo>
                    <a:cubicBezTo>
                      <a:pt x="6443" y="10910"/>
                      <a:pt x="6392" y="11249"/>
                      <a:pt x="6618" y="11311"/>
                    </a:cubicBezTo>
                    <a:cubicBezTo>
                      <a:pt x="10179" y="12452"/>
                      <a:pt x="13602" y="13845"/>
                      <a:pt x="16935" y="15465"/>
                    </a:cubicBezTo>
                    <a:cubicBezTo>
                      <a:pt x="14872" y="15752"/>
                      <a:pt x="12823" y="15912"/>
                      <a:pt x="10755" y="15912"/>
                    </a:cubicBezTo>
                    <a:cubicBezTo>
                      <a:pt x="10192" y="15912"/>
                      <a:pt x="9627" y="15901"/>
                      <a:pt x="9060" y="15876"/>
                    </a:cubicBezTo>
                    <a:cubicBezTo>
                      <a:pt x="8786" y="15876"/>
                      <a:pt x="8809" y="16287"/>
                      <a:pt x="9060" y="16287"/>
                    </a:cubicBezTo>
                    <a:cubicBezTo>
                      <a:pt x="9686" y="16317"/>
                      <a:pt x="10310" y="16331"/>
                      <a:pt x="10932" y="16331"/>
                    </a:cubicBezTo>
                    <a:cubicBezTo>
                      <a:pt x="13168" y="16331"/>
                      <a:pt x="15383" y="16142"/>
                      <a:pt x="17597" y="15785"/>
                    </a:cubicBezTo>
                    <a:cubicBezTo>
                      <a:pt x="18647" y="16310"/>
                      <a:pt x="19697" y="16858"/>
                      <a:pt x="20724" y="17428"/>
                    </a:cubicBezTo>
                    <a:cubicBezTo>
                      <a:pt x="21066" y="17656"/>
                      <a:pt x="27069" y="21263"/>
                      <a:pt x="29900" y="23408"/>
                    </a:cubicBezTo>
                    <a:cubicBezTo>
                      <a:pt x="29946" y="23441"/>
                      <a:pt x="29994" y="23454"/>
                      <a:pt x="30041" y="23454"/>
                    </a:cubicBezTo>
                    <a:cubicBezTo>
                      <a:pt x="30226" y="23454"/>
                      <a:pt x="30379" y="23239"/>
                      <a:pt x="30196" y="23112"/>
                    </a:cubicBezTo>
                    <a:cubicBezTo>
                      <a:pt x="27298" y="20898"/>
                      <a:pt x="24262" y="18935"/>
                      <a:pt x="21135" y="17177"/>
                    </a:cubicBezTo>
                    <a:cubicBezTo>
                      <a:pt x="20884" y="13890"/>
                      <a:pt x="18487" y="10626"/>
                      <a:pt x="16798" y="7956"/>
                    </a:cubicBezTo>
                    <a:cubicBezTo>
                      <a:pt x="16758" y="7889"/>
                      <a:pt x="16698" y="7861"/>
                      <a:pt x="16638" y="7861"/>
                    </a:cubicBezTo>
                    <a:cubicBezTo>
                      <a:pt x="16492" y="7861"/>
                      <a:pt x="16343" y="8023"/>
                      <a:pt x="16456" y="8184"/>
                    </a:cubicBezTo>
                    <a:cubicBezTo>
                      <a:pt x="18053" y="10740"/>
                      <a:pt x="20336" y="13822"/>
                      <a:pt x="20678" y="16949"/>
                    </a:cubicBezTo>
                    <a:cubicBezTo>
                      <a:pt x="19788" y="16447"/>
                      <a:pt x="18875" y="15967"/>
                      <a:pt x="17962" y="15511"/>
                    </a:cubicBezTo>
                    <a:cubicBezTo>
                      <a:pt x="17757" y="15397"/>
                      <a:pt x="15337" y="14233"/>
                      <a:pt x="14150" y="13731"/>
                    </a:cubicBezTo>
                    <a:cubicBezTo>
                      <a:pt x="14150" y="13685"/>
                      <a:pt x="12347" y="10740"/>
                      <a:pt x="11000" y="9531"/>
                    </a:cubicBezTo>
                    <a:cubicBezTo>
                      <a:pt x="10795" y="5765"/>
                      <a:pt x="7873" y="2569"/>
                      <a:pt x="5317" y="58"/>
                    </a:cubicBezTo>
                    <a:cubicBezTo>
                      <a:pt x="5277" y="18"/>
                      <a:pt x="5231" y="1"/>
                      <a:pt x="51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15"/>
              <p:cNvSpPr/>
              <p:nvPr/>
            </p:nvSpPr>
            <p:spPr>
              <a:xfrm>
                <a:off x="4270775" y="831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32" y="0"/>
                    </a:moveTo>
                    <a:cubicBezTo>
                      <a:pt x="480" y="0"/>
                      <a:pt x="23" y="449"/>
                      <a:pt x="0" y="1028"/>
                    </a:cubicBezTo>
                    <a:cubicBezTo>
                      <a:pt x="0" y="1599"/>
                      <a:pt x="457" y="2078"/>
                      <a:pt x="1028" y="2101"/>
                    </a:cubicBezTo>
                    <a:cubicBezTo>
                      <a:pt x="1621" y="2101"/>
                      <a:pt x="2100" y="1644"/>
                      <a:pt x="2100" y="1074"/>
                    </a:cubicBezTo>
                    <a:cubicBezTo>
                      <a:pt x="2123" y="480"/>
                      <a:pt x="1667" y="1"/>
                      <a:pt x="1073" y="1"/>
                    </a:cubicBezTo>
                    <a:cubicBezTo>
                      <a:pt x="1060" y="0"/>
                      <a:pt x="1046" y="0"/>
                      <a:pt x="10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15"/>
              <p:cNvSpPr/>
              <p:nvPr/>
            </p:nvSpPr>
            <p:spPr>
              <a:xfrm>
                <a:off x="3861625" y="724725"/>
                <a:ext cx="53100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2" extrusionOk="0">
                    <a:moveTo>
                      <a:pt x="1054" y="1"/>
                    </a:moveTo>
                    <a:cubicBezTo>
                      <a:pt x="480" y="1"/>
                      <a:pt x="24" y="450"/>
                      <a:pt x="24" y="1029"/>
                    </a:cubicBezTo>
                    <a:cubicBezTo>
                      <a:pt x="1" y="1599"/>
                      <a:pt x="457" y="2079"/>
                      <a:pt x="1051" y="2102"/>
                    </a:cubicBezTo>
                    <a:cubicBezTo>
                      <a:pt x="1621" y="2102"/>
                      <a:pt x="2101" y="1645"/>
                      <a:pt x="2123" y="1074"/>
                    </a:cubicBezTo>
                    <a:cubicBezTo>
                      <a:pt x="2123" y="481"/>
                      <a:pt x="1667" y="2"/>
                      <a:pt x="1096" y="2"/>
                    </a:cubicBezTo>
                    <a:cubicBezTo>
                      <a:pt x="1082" y="1"/>
                      <a:pt x="1068" y="1"/>
                      <a:pt x="10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15"/>
              <p:cNvSpPr/>
              <p:nvPr/>
            </p:nvSpPr>
            <p:spPr>
              <a:xfrm>
                <a:off x="3984325" y="635150"/>
                <a:ext cx="53075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1" extrusionOk="0">
                    <a:moveTo>
                      <a:pt x="1053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79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6" y="1"/>
                      <a:pt x="1096" y="1"/>
                    </a:cubicBezTo>
                    <a:cubicBezTo>
                      <a:pt x="1082" y="0"/>
                      <a:pt x="1067" y="0"/>
                      <a:pt x="10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15"/>
              <p:cNvSpPr/>
              <p:nvPr/>
            </p:nvSpPr>
            <p:spPr>
              <a:xfrm>
                <a:off x="4023700" y="910775"/>
                <a:ext cx="53075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2" extrusionOk="0">
                    <a:moveTo>
                      <a:pt x="1073" y="1"/>
                    </a:moveTo>
                    <a:cubicBezTo>
                      <a:pt x="502" y="1"/>
                      <a:pt x="23" y="457"/>
                      <a:pt x="23" y="1028"/>
                    </a:cubicBezTo>
                    <a:cubicBezTo>
                      <a:pt x="0" y="1621"/>
                      <a:pt x="457" y="2101"/>
                      <a:pt x="1050" y="2101"/>
                    </a:cubicBezTo>
                    <a:cubicBezTo>
                      <a:pt x="1063" y="2101"/>
                      <a:pt x="1076" y="2101"/>
                      <a:pt x="1089" y="2101"/>
                    </a:cubicBezTo>
                    <a:cubicBezTo>
                      <a:pt x="1642" y="2101"/>
                      <a:pt x="2101" y="1631"/>
                      <a:pt x="2123" y="1073"/>
                    </a:cubicBezTo>
                    <a:cubicBezTo>
                      <a:pt x="2123" y="503"/>
                      <a:pt x="1666" y="23"/>
                      <a:pt x="10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15"/>
              <p:cNvSpPr/>
              <p:nvPr/>
            </p:nvSpPr>
            <p:spPr>
              <a:xfrm>
                <a:off x="4081325" y="1033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54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80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7" y="1"/>
                      <a:pt x="1096" y="1"/>
                    </a:cubicBezTo>
                    <a:cubicBezTo>
                      <a:pt x="1082" y="1"/>
                      <a:pt x="1068" y="0"/>
                      <a:pt x="10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00" name="Google Shape;1500;p15"/>
            <p:cNvSpPr/>
            <p:nvPr/>
          </p:nvSpPr>
          <p:spPr>
            <a:xfrm rot="10800000" flipH="1">
              <a:off x="8877085" y="176018"/>
              <a:ext cx="379548" cy="938579"/>
            </a:xfrm>
            <a:custGeom>
              <a:avLst/>
              <a:gdLst/>
              <a:ahLst/>
              <a:cxnLst/>
              <a:rect l="l" t="t" r="r" b="b"/>
              <a:pathLst>
                <a:path w="7044" h="17419" extrusionOk="0">
                  <a:moveTo>
                    <a:pt x="978" y="0"/>
                  </a:moveTo>
                  <a:cubicBezTo>
                    <a:pt x="978" y="1"/>
                    <a:pt x="1554" y="3409"/>
                    <a:pt x="1" y="4236"/>
                  </a:cubicBezTo>
                  <a:cubicBezTo>
                    <a:pt x="1" y="4236"/>
                    <a:pt x="2507" y="6717"/>
                    <a:pt x="1" y="8045"/>
                  </a:cubicBezTo>
                  <a:cubicBezTo>
                    <a:pt x="1" y="8045"/>
                    <a:pt x="2457" y="12481"/>
                    <a:pt x="101" y="14060"/>
                  </a:cubicBezTo>
                  <a:cubicBezTo>
                    <a:pt x="101" y="14060"/>
                    <a:pt x="2432" y="14511"/>
                    <a:pt x="3309" y="17419"/>
                  </a:cubicBezTo>
                  <a:cubicBezTo>
                    <a:pt x="3309" y="17419"/>
                    <a:pt x="5264" y="12206"/>
                    <a:pt x="7043" y="10978"/>
                  </a:cubicBezTo>
                  <a:cubicBezTo>
                    <a:pt x="7043" y="10978"/>
                    <a:pt x="5113" y="10501"/>
                    <a:pt x="5013" y="9123"/>
                  </a:cubicBezTo>
                  <a:cubicBezTo>
                    <a:pt x="4938" y="7745"/>
                    <a:pt x="6041" y="5664"/>
                    <a:pt x="6041" y="5664"/>
                  </a:cubicBezTo>
                  <a:lnTo>
                    <a:pt x="6041" y="5664"/>
                  </a:lnTo>
                  <a:cubicBezTo>
                    <a:pt x="6041" y="5664"/>
                    <a:pt x="5373" y="6084"/>
                    <a:pt x="4742" y="6084"/>
                  </a:cubicBezTo>
                  <a:cubicBezTo>
                    <a:pt x="4239" y="6084"/>
                    <a:pt x="3760" y="5818"/>
                    <a:pt x="3660" y="4862"/>
                  </a:cubicBezTo>
                  <a:cubicBezTo>
                    <a:pt x="3459" y="2707"/>
                    <a:pt x="3835" y="2556"/>
                    <a:pt x="3835" y="2556"/>
                  </a:cubicBezTo>
                  <a:lnTo>
                    <a:pt x="3835" y="2556"/>
                  </a:lnTo>
                  <a:cubicBezTo>
                    <a:pt x="3835" y="2556"/>
                    <a:pt x="3691" y="2591"/>
                    <a:pt x="3465" y="2591"/>
                  </a:cubicBezTo>
                  <a:cubicBezTo>
                    <a:pt x="2803" y="2591"/>
                    <a:pt x="1445" y="2298"/>
                    <a:pt x="9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15"/>
            <p:cNvSpPr/>
            <p:nvPr/>
          </p:nvSpPr>
          <p:spPr>
            <a:xfrm rot="10800000" flipH="1">
              <a:off x="8935171" y="193583"/>
              <a:ext cx="131042" cy="931844"/>
            </a:xfrm>
            <a:custGeom>
              <a:avLst/>
              <a:gdLst/>
              <a:ahLst/>
              <a:cxnLst/>
              <a:rect l="l" t="t" r="r" b="b"/>
              <a:pathLst>
                <a:path w="2432" h="17294" extrusionOk="0">
                  <a:moveTo>
                    <a:pt x="25" y="1"/>
                  </a:moveTo>
                  <a:lnTo>
                    <a:pt x="25" y="1"/>
                  </a:lnTo>
                  <a:cubicBezTo>
                    <a:pt x="0" y="1"/>
                    <a:pt x="25" y="251"/>
                    <a:pt x="75" y="677"/>
                  </a:cubicBezTo>
                  <a:cubicBezTo>
                    <a:pt x="151" y="1128"/>
                    <a:pt x="226" y="1755"/>
                    <a:pt x="351" y="2532"/>
                  </a:cubicBezTo>
                  <a:cubicBezTo>
                    <a:pt x="577" y="4111"/>
                    <a:pt x="877" y="6266"/>
                    <a:pt x="1203" y="8647"/>
                  </a:cubicBezTo>
                  <a:cubicBezTo>
                    <a:pt x="1529" y="11028"/>
                    <a:pt x="1805" y="13209"/>
                    <a:pt x="2005" y="14763"/>
                  </a:cubicBezTo>
                  <a:cubicBezTo>
                    <a:pt x="2206" y="16341"/>
                    <a:pt x="2356" y="17294"/>
                    <a:pt x="2406" y="17294"/>
                  </a:cubicBezTo>
                  <a:cubicBezTo>
                    <a:pt x="2431" y="17294"/>
                    <a:pt x="2431" y="17043"/>
                    <a:pt x="2406" y="16617"/>
                  </a:cubicBezTo>
                  <a:cubicBezTo>
                    <a:pt x="2381" y="16166"/>
                    <a:pt x="2331" y="15514"/>
                    <a:pt x="2281" y="14737"/>
                  </a:cubicBezTo>
                  <a:cubicBezTo>
                    <a:pt x="2131" y="13159"/>
                    <a:pt x="1905" y="10978"/>
                    <a:pt x="1579" y="8597"/>
                  </a:cubicBezTo>
                  <a:cubicBezTo>
                    <a:pt x="1253" y="6216"/>
                    <a:pt x="902" y="4061"/>
                    <a:pt x="602" y="2507"/>
                  </a:cubicBezTo>
                  <a:cubicBezTo>
                    <a:pt x="451" y="1730"/>
                    <a:pt x="326" y="1103"/>
                    <a:pt x="226" y="652"/>
                  </a:cubicBezTo>
                  <a:cubicBezTo>
                    <a:pt x="126" y="226"/>
                    <a:pt x="50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15"/>
            <p:cNvSpPr/>
            <p:nvPr/>
          </p:nvSpPr>
          <p:spPr>
            <a:xfrm rot="10800000" flipH="1">
              <a:off x="8062759" y="-45440"/>
              <a:ext cx="921067" cy="415973"/>
            </a:xfrm>
            <a:custGeom>
              <a:avLst/>
              <a:gdLst/>
              <a:ahLst/>
              <a:cxnLst/>
              <a:rect l="l" t="t" r="r" b="b"/>
              <a:pathLst>
                <a:path w="17094" h="7720" extrusionOk="0">
                  <a:moveTo>
                    <a:pt x="10301" y="1"/>
                  </a:moveTo>
                  <a:cubicBezTo>
                    <a:pt x="10301" y="1"/>
                    <a:pt x="10001" y="1981"/>
                    <a:pt x="8647" y="2206"/>
                  </a:cubicBezTo>
                  <a:cubicBezTo>
                    <a:pt x="8482" y="2237"/>
                    <a:pt x="8305" y="2250"/>
                    <a:pt x="8121" y="2250"/>
                  </a:cubicBezTo>
                  <a:cubicBezTo>
                    <a:pt x="6795" y="2250"/>
                    <a:pt x="5114" y="1555"/>
                    <a:pt x="5113" y="1555"/>
                  </a:cubicBezTo>
                  <a:lnTo>
                    <a:pt x="5113" y="1555"/>
                  </a:lnTo>
                  <a:cubicBezTo>
                    <a:pt x="5114" y="1555"/>
                    <a:pt x="6667" y="3585"/>
                    <a:pt x="4562" y="4011"/>
                  </a:cubicBezTo>
                  <a:cubicBezTo>
                    <a:pt x="3767" y="4172"/>
                    <a:pt x="3240" y="4222"/>
                    <a:pt x="2892" y="4222"/>
                  </a:cubicBezTo>
                  <a:cubicBezTo>
                    <a:pt x="2319" y="4222"/>
                    <a:pt x="2231" y="4086"/>
                    <a:pt x="2231" y="4086"/>
                  </a:cubicBezTo>
                  <a:lnTo>
                    <a:pt x="2231" y="4086"/>
                  </a:lnTo>
                  <a:cubicBezTo>
                    <a:pt x="2231" y="4086"/>
                    <a:pt x="3008" y="6241"/>
                    <a:pt x="1" y="7194"/>
                  </a:cubicBezTo>
                  <a:cubicBezTo>
                    <a:pt x="1" y="7194"/>
                    <a:pt x="1048" y="6902"/>
                    <a:pt x="2146" y="6902"/>
                  </a:cubicBezTo>
                  <a:cubicBezTo>
                    <a:pt x="3006" y="6902"/>
                    <a:pt x="3896" y="7081"/>
                    <a:pt x="4337" y="7720"/>
                  </a:cubicBezTo>
                  <a:cubicBezTo>
                    <a:pt x="4337" y="7720"/>
                    <a:pt x="5419" y="6367"/>
                    <a:pt x="6610" y="6367"/>
                  </a:cubicBezTo>
                  <a:cubicBezTo>
                    <a:pt x="7119" y="6367"/>
                    <a:pt x="7648" y="6614"/>
                    <a:pt x="8121" y="7319"/>
                  </a:cubicBezTo>
                  <a:cubicBezTo>
                    <a:pt x="8121" y="7319"/>
                    <a:pt x="10322" y="5781"/>
                    <a:pt x="12216" y="5781"/>
                  </a:cubicBezTo>
                  <a:cubicBezTo>
                    <a:pt x="12926" y="5781"/>
                    <a:pt x="13594" y="5997"/>
                    <a:pt x="14086" y="6592"/>
                  </a:cubicBezTo>
                  <a:cubicBezTo>
                    <a:pt x="14086" y="6592"/>
                    <a:pt x="14286" y="4236"/>
                    <a:pt x="17093" y="3058"/>
                  </a:cubicBezTo>
                  <a:cubicBezTo>
                    <a:pt x="17093" y="3058"/>
                    <a:pt x="11705" y="1630"/>
                    <a:pt x="103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15"/>
            <p:cNvSpPr/>
            <p:nvPr/>
          </p:nvSpPr>
          <p:spPr>
            <a:xfrm rot="10800000" flipH="1">
              <a:off x="8107320" y="199"/>
              <a:ext cx="875160" cy="203891"/>
            </a:xfrm>
            <a:custGeom>
              <a:avLst/>
              <a:gdLst/>
              <a:ahLst/>
              <a:cxnLst/>
              <a:rect l="l" t="t" r="r" b="b"/>
              <a:pathLst>
                <a:path w="16242" h="3784" extrusionOk="0">
                  <a:moveTo>
                    <a:pt x="15239" y="1"/>
                  </a:moveTo>
                  <a:cubicBezTo>
                    <a:pt x="15107" y="1"/>
                    <a:pt x="14963" y="7"/>
                    <a:pt x="14813" y="19"/>
                  </a:cubicBezTo>
                  <a:cubicBezTo>
                    <a:pt x="14512" y="19"/>
                    <a:pt x="14161" y="19"/>
                    <a:pt x="13785" y="44"/>
                  </a:cubicBezTo>
                  <a:cubicBezTo>
                    <a:pt x="13585" y="44"/>
                    <a:pt x="13384" y="70"/>
                    <a:pt x="13184" y="70"/>
                  </a:cubicBezTo>
                  <a:cubicBezTo>
                    <a:pt x="12983" y="70"/>
                    <a:pt x="12758" y="95"/>
                    <a:pt x="12532" y="120"/>
                  </a:cubicBezTo>
                  <a:cubicBezTo>
                    <a:pt x="12081" y="145"/>
                    <a:pt x="11605" y="220"/>
                    <a:pt x="11104" y="270"/>
                  </a:cubicBezTo>
                  <a:cubicBezTo>
                    <a:pt x="10853" y="295"/>
                    <a:pt x="10602" y="345"/>
                    <a:pt x="10352" y="395"/>
                  </a:cubicBezTo>
                  <a:cubicBezTo>
                    <a:pt x="10226" y="395"/>
                    <a:pt x="10076" y="420"/>
                    <a:pt x="9951" y="445"/>
                  </a:cubicBezTo>
                  <a:cubicBezTo>
                    <a:pt x="9825" y="471"/>
                    <a:pt x="9675" y="496"/>
                    <a:pt x="9550" y="521"/>
                  </a:cubicBezTo>
                  <a:cubicBezTo>
                    <a:pt x="8998" y="621"/>
                    <a:pt x="8447" y="721"/>
                    <a:pt x="7870" y="846"/>
                  </a:cubicBezTo>
                  <a:cubicBezTo>
                    <a:pt x="7319" y="997"/>
                    <a:pt x="6768" y="1122"/>
                    <a:pt x="6241" y="1273"/>
                  </a:cubicBezTo>
                  <a:cubicBezTo>
                    <a:pt x="6091" y="1323"/>
                    <a:pt x="5966" y="1348"/>
                    <a:pt x="5840" y="1373"/>
                  </a:cubicBezTo>
                  <a:cubicBezTo>
                    <a:pt x="5715" y="1423"/>
                    <a:pt x="5590" y="1473"/>
                    <a:pt x="5464" y="1498"/>
                  </a:cubicBezTo>
                  <a:cubicBezTo>
                    <a:pt x="5214" y="1573"/>
                    <a:pt x="4963" y="1649"/>
                    <a:pt x="4713" y="1724"/>
                  </a:cubicBezTo>
                  <a:cubicBezTo>
                    <a:pt x="4236" y="1899"/>
                    <a:pt x="3785" y="2050"/>
                    <a:pt x="3359" y="2225"/>
                  </a:cubicBezTo>
                  <a:cubicBezTo>
                    <a:pt x="3159" y="2300"/>
                    <a:pt x="2958" y="2375"/>
                    <a:pt x="2758" y="2451"/>
                  </a:cubicBezTo>
                  <a:cubicBezTo>
                    <a:pt x="2557" y="2526"/>
                    <a:pt x="2382" y="2601"/>
                    <a:pt x="2206" y="2676"/>
                  </a:cubicBezTo>
                  <a:cubicBezTo>
                    <a:pt x="1855" y="2826"/>
                    <a:pt x="1555" y="2977"/>
                    <a:pt x="1279" y="3102"/>
                  </a:cubicBezTo>
                  <a:cubicBezTo>
                    <a:pt x="1003" y="3227"/>
                    <a:pt x="753" y="3353"/>
                    <a:pt x="577" y="3453"/>
                  </a:cubicBezTo>
                  <a:cubicBezTo>
                    <a:pt x="201" y="3654"/>
                    <a:pt x="1" y="3754"/>
                    <a:pt x="1" y="3779"/>
                  </a:cubicBezTo>
                  <a:cubicBezTo>
                    <a:pt x="1" y="3782"/>
                    <a:pt x="4" y="3784"/>
                    <a:pt x="12" y="3784"/>
                  </a:cubicBezTo>
                  <a:cubicBezTo>
                    <a:pt x="61" y="3784"/>
                    <a:pt x="277" y="3710"/>
                    <a:pt x="627" y="3578"/>
                  </a:cubicBezTo>
                  <a:cubicBezTo>
                    <a:pt x="828" y="3503"/>
                    <a:pt x="1078" y="3403"/>
                    <a:pt x="1354" y="3303"/>
                  </a:cubicBezTo>
                  <a:cubicBezTo>
                    <a:pt x="1630" y="3177"/>
                    <a:pt x="1956" y="3052"/>
                    <a:pt x="2307" y="2927"/>
                  </a:cubicBezTo>
                  <a:cubicBezTo>
                    <a:pt x="2482" y="2852"/>
                    <a:pt x="2657" y="2801"/>
                    <a:pt x="2858" y="2726"/>
                  </a:cubicBezTo>
                  <a:cubicBezTo>
                    <a:pt x="3058" y="2651"/>
                    <a:pt x="3259" y="2576"/>
                    <a:pt x="3459" y="2501"/>
                  </a:cubicBezTo>
                  <a:cubicBezTo>
                    <a:pt x="3885" y="2350"/>
                    <a:pt x="4337" y="2225"/>
                    <a:pt x="4813" y="2050"/>
                  </a:cubicBezTo>
                  <a:cubicBezTo>
                    <a:pt x="5063" y="1974"/>
                    <a:pt x="5314" y="1924"/>
                    <a:pt x="5565" y="1849"/>
                  </a:cubicBezTo>
                  <a:cubicBezTo>
                    <a:pt x="5690" y="1799"/>
                    <a:pt x="5815" y="1774"/>
                    <a:pt x="5941" y="1724"/>
                  </a:cubicBezTo>
                  <a:cubicBezTo>
                    <a:pt x="6066" y="1699"/>
                    <a:pt x="6191" y="1649"/>
                    <a:pt x="6317" y="1623"/>
                  </a:cubicBezTo>
                  <a:cubicBezTo>
                    <a:pt x="6843" y="1473"/>
                    <a:pt x="7394" y="1348"/>
                    <a:pt x="7971" y="1222"/>
                  </a:cubicBezTo>
                  <a:cubicBezTo>
                    <a:pt x="8522" y="1097"/>
                    <a:pt x="9073" y="972"/>
                    <a:pt x="9625" y="872"/>
                  </a:cubicBezTo>
                  <a:cubicBezTo>
                    <a:pt x="9750" y="846"/>
                    <a:pt x="9875" y="821"/>
                    <a:pt x="10001" y="796"/>
                  </a:cubicBezTo>
                  <a:cubicBezTo>
                    <a:pt x="10151" y="771"/>
                    <a:pt x="10276" y="746"/>
                    <a:pt x="10402" y="746"/>
                  </a:cubicBezTo>
                  <a:cubicBezTo>
                    <a:pt x="10652" y="696"/>
                    <a:pt x="10903" y="646"/>
                    <a:pt x="11154" y="621"/>
                  </a:cubicBezTo>
                  <a:cubicBezTo>
                    <a:pt x="11655" y="546"/>
                    <a:pt x="12131" y="471"/>
                    <a:pt x="12582" y="420"/>
                  </a:cubicBezTo>
                  <a:cubicBezTo>
                    <a:pt x="12783" y="395"/>
                    <a:pt x="13008" y="370"/>
                    <a:pt x="13209" y="345"/>
                  </a:cubicBezTo>
                  <a:cubicBezTo>
                    <a:pt x="13409" y="345"/>
                    <a:pt x="13610" y="320"/>
                    <a:pt x="13810" y="295"/>
                  </a:cubicBezTo>
                  <a:cubicBezTo>
                    <a:pt x="14186" y="270"/>
                    <a:pt x="14512" y="245"/>
                    <a:pt x="14813" y="220"/>
                  </a:cubicBezTo>
                  <a:cubicBezTo>
                    <a:pt x="15114" y="195"/>
                    <a:pt x="15389" y="170"/>
                    <a:pt x="15590" y="170"/>
                  </a:cubicBezTo>
                  <a:cubicBezTo>
                    <a:pt x="16016" y="120"/>
                    <a:pt x="16241" y="95"/>
                    <a:pt x="16241" y="70"/>
                  </a:cubicBezTo>
                  <a:cubicBezTo>
                    <a:pt x="16241" y="44"/>
                    <a:pt x="16016" y="19"/>
                    <a:pt x="15590" y="19"/>
                  </a:cubicBezTo>
                  <a:cubicBezTo>
                    <a:pt x="15490" y="7"/>
                    <a:pt x="15370" y="1"/>
                    <a:pt x="15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15"/>
            <p:cNvSpPr/>
            <p:nvPr/>
          </p:nvSpPr>
          <p:spPr>
            <a:xfrm rot="10800000" flipH="1">
              <a:off x="8927035" y="3701"/>
              <a:ext cx="206693" cy="196078"/>
            </a:xfrm>
            <a:custGeom>
              <a:avLst/>
              <a:gdLst/>
              <a:ahLst/>
              <a:cxnLst/>
              <a:rect l="l" t="t" r="r" b="b"/>
              <a:pathLst>
                <a:path w="3836" h="3639" extrusionOk="0">
                  <a:moveTo>
                    <a:pt x="1912" y="0"/>
                  </a:moveTo>
                  <a:cubicBezTo>
                    <a:pt x="1835" y="0"/>
                    <a:pt x="1758" y="5"/>
                    <a:pt x="1680" y="15"/>
                  </a:cubicBezTo>
                  <a:cubicBezTo>
                    <a:pt x="703" y="165"/>
                    <a:pt x="1" y="1067"/>
                    <a:pt x="126" y="2070"/>
                  </a:cubicBezTo>
                  <a:cubicBezTo>
                    <a:pt x="242" y="2971"/>
                    <a:pt x="1018" y="3638"/>
                    <a:pt x="1924" y="3638"/>
                  </a:cubicBezTo>
                  <a:cubicBezTo>
                    <a:pt x="2001" y="3638"/>
                    <a:pt x="2078" y="3633"/>
                    <a:pt x="2156" y="3624"/>
                  </a:cubicBezTo>
                  <a:cubicBezTo>
                    <a:pt x="3159" y="3498"/>
                    <a:pt x="3835" y="2571"/>
                    <a:pt x="3710" y="1594"/>
                  </a:cubicBezTo>
                  <a:cubicBezTo>
                    <a:pt x="3595" y="669"/>
                    <a:pt x="2818" y="0"/>
                    <a:pt x="1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15"/>
            <p:cNvSpPr/>
            <p:nvPr/>
          </p:nvSpPr>
          <p:spPr>
            <a:xfrm rot="10800000" flipH="1">
              <a:off x="8993202" y="134690"/>
              <a:ext cx="208040" cy="195055"/>
            </a:xfrm>
            <a:custGeom>
              <a:avLst/>
              <a:gdLst/>
              <a:ahLst/>
              <a:cxnLst/>
              <a:rect l="l" t="t" r="r" b="b"/>
              <a:pathLst>
                <a:path w="3861" h="3620" extrusionOk="0">
                  <a:moveTo>
                    <a:pt x="1951" y="0"/>
                  </a:moveTo>
                  <a:cubicBezTo>
                    <a:pt x="1862" y="0"/>
                    <a:pt x="1771" y="7"/>
                    <a:pt x="1680" y="21"/>
                  </a:cubicBezTo>
                  <a:cubicBezTo>
                    <a:pt x="703" y="146"/>
                    <a:pt x="1" y="1048"/>
                    <a:pt x="126" y="2051"/>
                  </a:cubicBezTo>
                  <a:cubicBezTo>
                    <a:pt x="265" y="2952"/>
                    <a:pt x="1043" y="3619"/>
                    <a:pt x="1930" y="3619"/>
                  </a:cubicBezTo>
                  <a:cubicBezTo>
                    <a:pt x="2005" y="3619"/>
                    <a:pt x="2080" y="3614"/>
                    <a:pt x="2156" y="3605"/>
                  </a:cubicBezTo>
                  <a:cubicBezTo>
                    <a:pt x="3159" y="3479"/>
                    <a:pt x="3861" y="2552"/>
                    <a:pt x="3735" y="1574"/>
                  </a:cubicBezTo>
                  <a:cubicBezTo>
                    <a:pt x="3599" y="663"/>
                    <a:pt x="2840" y="0"/>
                    <a:pt x="19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15"/>
            <p:cNvSpPr/>
            <p:nvPr/>
          </p:nvSpPr>
          <p:spPr>
            <a:xfrm rot="10800000" flipH="1">
              <a:off x="9140409" y="141371"/>
              <a:ext cx="62180" cy="62558"/>
            </a:xfrm>
            <a:custGeom>
              <a:avLst/>
              <a:gdLst/>
              <a:ahLst/>
              <a:cxnLst/>
              <a:rect l="l" t="t" r="r" b="b"/>
              <a:pathLst>
                <a:path w="1154" h="1161" extrusionOk="0">
                  <a:moveTo>
                    <a:pt x="121" y="1"/>
                  </a:moveTo>
                  <a:cubicBezTo>
                    <a:pt x="102" y="1"/>
                    <a:pt x="87" y="6"/>
                    <a:pt x="76" y="16"/>
                  </a:cubicBezTo>
                  <a:cubicBezTo>
                    <a:pt x="1" y="67"/>
                    <a:pt x="176" y="392"/>
                    <a:pt x="452" y="693"/>
                  </a:cubicBezTo>
                  <a:cubicBezTo>
                    <a:pt x="688" y="973"/>
                    <a:pt x="925" y="1160"/>
                    <a:pt x="1035" y="1160"/>
                  </a:cubicBezTo>
                  <a:cubicBezTo>
                    <a:pt x="1053" y="1160"/>
                    <a:pt x="1068" y="1155"/>
                    <a:pt x="1078" y="1144"/>
                  </a:cubicBezTo>
                  <a:cubicBezTo>
                    <a:pt x="1154" y="1069"/>
                    <a:pt x="1003" y="768"/>
                    <a:pt x="728" y="442"/>
                  </a:cubicBezTo>
                  <a:cubicBezTo>
                    <a:pt x="491" y="185"/>
                    <a:pt x="23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15"/>
            <p:cNvSpPr/>
            <p:nvPr/>
          </p:nvSpPr>
          <p:spPr>
            <a:xfrm rot="10800000" flipH="1">
              <a:off x="9139062" y="176018"/>
              <a:ext cx="74358" cy="18967"/>
            </a:xfrm>
            <a:custGeom>
              <a:avLst/>
              <a:gdLst/>
              <a:ahLst/>
              <a:cxnLst/>
              <a:rect l="l" t="t" r="r" b="b"/>
              <a:pathLst>
                <a:path w="1380" h="352" extrusionOk="0">
                  <a:moveTo>
                    <a:pt x="677" y="1"/>
                  </a:moveTo>
                  <a:cubicBezTo>
                    <a:pt x="327" y="1"/>
                    <a:pt x="1" y="51"/>
                    <a:pt x="1" y="151"/>
                  </a:cubicBezTo>
                  <a:cubicBezTo>
                    <a:pt x="1" y="251"/>
                    <a:pt x="301" y="352"/>
                    <a:pt x="677" y="352"/>
                  </a:cubicBezTo>
                  <a:cubicBezTo>
                    <a:pt x="1078" y="352"/>
                    <a:pt x="1379" y="251"/>
                    <a:pt x="1379" y="151"/>
                  </a:cubicBezTo>
                  <a:cubicBezTo>
                    <a:pt x="1379" y="51"/>
                    <a:pt x="1053" y="1"/>
                    <a:pt x="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15"/>
            <p:cNvSpPr/>
            <p:nvPr/>
          </p:nvSpPr>
          <p:spPr>
            <a:xfrm rot="10800000" flipH="1">
              <a:off x="9068853" y="-9392"/>
              <a:ext cx="39226" cy="61318"/>
            </a:xfrm>
            <a:custGeom>
              <a:avLst/>
              <a:gdLst/>
              <a:ahLst/>
              <a:cxnLst/>
              <a:rect l="l" t="t" r="r" b="b"/>
              <a:pathLst>
                <a:path w="728" h="1138" extrusionOk="0">
                  <a:moveTo>
                    <a:pt x="119" y="0"/>
                  </a:moveTo>
                  <a:cubicBezTo>
                    <a:pt x="112" y="0"/>
                    <a:pt x="106" y="1"/>
                    <a:pt x="101" y="2"/>
                  </a:cubicBezTo>
                  <a:cubicBezTo>
                    <a:pt x="0" y="53"/>
                    <a:pt x="51" y="353"/>
                    <a:pt x="201" y="654"/>
                  </a:cubicBezTo>
                  <a:cubicBezTo>
                    <a:pt x="314" y="927"/>
                    <a:pt x="490" y="1137"/>
                    <a:pt x="596" y="1137"/>
                  </a:cubicBezTo>
                  <a:cubicBezTo>
                    <a:pt x="607" y="1137"/>
                    <a:pt x="618" y="1135"/>
                    <a:pt x="627" y="1130"/>
                  </a:cubicBezTo>
                  <a:cubicBezTo>
                    <a:pt x="727" y="1105"/>
                    <a:pt x="677" y="804"/>
                    <a:pt x="527" y="504"/>
                  </a:cubicBezTo>
                  <a:cubicBezTo>
                    <a:pt x="408" y="196"/>
                    <a:pt x="223" y="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15"/>
            <p:cNvSpPr/>
            <p:nvPr/>
          </p:nvSpPr>
          <p:spPr>
            <a:xfrm rot="10800000" flipH="1">
              <a:off x="9056676" y="19758"/>
              <a:ext cx="78399" cy="52859"/>
            </a:xfrm>
            <a:custGeom>
              <a:avLst/>
              <a:gdLst/>
              <a:ahLst/>
              <a:cxnLst/>
              <a:rect l="l" t="t" r="r" b="b"/>
              <a:pathLst>
                <a:path w="1455" h="981" extrusionOk="0">
                  <a:moveTo>
                    <a:pt x="132" y="1"/>
                  </a:moveTo>
                  <a:cubicBezTo>
                    <a:pt x="91" y="1"/>
                    <a:pt x="63" y="12"/>
                    <a:pt x="51" y="36"/>
                  </a:cubicBezTo>
                  <a:cubicBezTo>
                    <a:pt x="1" y="136"/>
                    <a:pt x="277" y="361"/>
                    <a:pt x="627" y="612"/>
                  </a:cubicBezTo>
                  <a:cubicBezTo>
                    <a:pt x="923" y="823"/>
                    <a:pt x="1200" y="980"/>
                    <a:pt x="1325" y="980"/>
                  </a:cubicBezTo>
                  <a:cubicBezTo>
                    <a:pt x="1349" y="980"/>
                    <a:pt x="1367" y="975"/>
                    <a:pt x="1379" y="963"/>
                  </a:cubicBezTo>
                  <a:cubicBezTo>
                    <a:pt x="1455" y="888"/>
                    <a:pt x="1204" y="587"/>
                    <a:pt x="828" y="311"/>
                  </a:cubicBezTo>
                  <a:cubicBezTo>
                    <a:pt x="540" y="119"/>
                    <a:pt x="267" y="1"/>
                    <a:pt x="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10" name="Google Shape;1510;p15"/>
          <p:cNvSpPr txBox="1">
            <a:spLocks noGrp="1"/>
          </p:cNvSpPr>
          <p:nvPr>
            <p:ph type="title"/>
          </p:nvPr>
        </p:nvSpPr>
        <p:spPr>
          <a:xfrm>
            <a:off x="1433175" y="402550"/>
            <a:ext cx="6990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511" name="Google Shape;1511;p15"/>
          <p:cNvSpPr txBox="1">
            <a:spLocks noGrp="1"/>
          </p:cNvSpPr>
          <p:nvPr>
            <p:ph type="subTitle" idx="1"/>
          </p:nvPr>
        </p:nvSpPr>
        <p:spPr>
          <a:xfrm>
            <a:off x="1886481" y="1808767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2" name="Google Shape;1512;p15"/>
          <p:cNvSpPr txBox="1">
            <a:spLocks noGrp="1"/>
          </p:cNvSpPr>
          <p:nvPr>
            <p:ph type="subTitle" idx="2"/>
          </p:nvPr>
        </p:nvSpPr>
        <p:spPr>
          <a:xfrm>
            <a:off x="1886481" y="1400992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3" name="Google Shape;1513;p15"/>
          <p:cNvSpPr txBox="1">
            <a:spLocks noGrp="1"/>
          </p:cNvSpPr>
          <p:nvPr>
            <p:ph type="subTitle" idx="3"/>
          </p:nvPr>
        </p:nvSpPr>
        <p:spPr>
          <a:xfrm>
            <a:off x="1886481" y="3696939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4" name="Google Shape;1514;p15"/>
          <p:cNvSpPr txBox="1">
            <a:spLocks noGrp="1"/>
          </p:cNvSpPr>
          <p:nvPr>
            <p:ph type="subTitle" idx="4"/>
          </p:nvPr>
        </p:nvSpPr>
        <p:spPr>
          <a:xfrm>
            <a:off x="1886481" y="3289164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5" name="Google Shape;1515;p15"/>
          <p:cNvSpPr txBox="1">
            <a:spLocks noGrp="1"/>
          </p:cNvSpPr>
          <p:nvPr>
            <p:ph type="subTitle" idx="5"/>
          </p:nvPr>
        </p:nvSpPr>
        <p:spPr>
          <a:xfrm>
            <a:off x="5310089" y="1808767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6" name="Google Shape;1516;p15"/>
          <p:cNvSpPr txBox="1">
            <a:spLocks noGrp="1"/>
          </p:cNvSpPr>
          <p:nvPr>
            <p:ph type="subTitle" idx="6"/>
          </p:nvPr>
        </p:nvSpPr>
        <p:spPr>
          <a:xfrm>
            <a:off x="5310089" y="1400992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7" name="Google Shape;1517;p15"/>
          <p:cNvSpPr txBox="1">
            <a:spLocks noGrp="1"/>
          </p:cNvSpPr>
          <p:nvPr>
            <p:ph type="subTitle" idx="7"/>
          </p:nvPr>
        </p:nvSpPr>
        <p:spPr>
          <a:xfrm>
            <a:off x="5310089" y="3696939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8" name="Google Shape;1518;p15"/>
          <p:cNvSpPr txBox="1">
            <a:spLocks noGrp="1"/>
          </p:cNvSpPr>
          <p:nvPr>
            <p:ph type="subTitle" idx="8"/>
          </p:nvPr>
        </p:nvSpPr>
        <p:spPr>
          <a:xfrm>
            <a:off x="5310089" y="3289164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9" name="Google Shape;1519;p15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7002746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1_Title and Four Columns">
    <p:spTree>
      <p:nvGrpSpPr>
        <p:cNvPr id="1" name="Shape 1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4" name="Google Shape;1404;p15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405" name="Google Shape;1405;p15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15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15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15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15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15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15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15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15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15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15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15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15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15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15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15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15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15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15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15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15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15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15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15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15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15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15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15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15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15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15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15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15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15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15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15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15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15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15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15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15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15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15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15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15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15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15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15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15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15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15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15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15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15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15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15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15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15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15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15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15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8" name="Google Shape;1468;p15"/>
          <p:cNvGrpSpPr/>
          <p:nvPr/>
        </p:nvGrpSpPr>
        <p:grpSpPr>
          <a:xfrm>
            <a:off x="8028966" y="-300043"/>
            <a:ext cx="1510076" cy="1521869"/>
            <a:chOff x="8028966" y="-300043"/>
            <a:chExt cx="1510076" cy="1521869"/>
          </a:xfrm>
        </p:grpSpPr>
        <p:grpSp>
          <p:nvGrpSpPr>
            <p:cNvPr id="1469" name="Google Shape;1469;p15"/>
            <p:cNvGrpSpPr/>
            <p:nvPr/>
          </p:nvGrpSpPr>
          <p:grpSpPr>
            <a:xfrm rot="-9059125">
              <a:off x="8765987" y="267851"/>
              <a:ext cx="601717" cy="862157"/>
              <a:chOff x="2411925" y="2010000"/>
              <a:chExt cx="327850" cy="469775"/>
            </a:xfrm>
          </p:grpSpPr>
          <p:sp>
            <p:nvSpPr>
              <p:cNvPr id="1470" name="Google Shape;1470;p15"/>
              <p:cNvSpPr/>
              <p:nvPr/>
            </p:nvSpPr>
            <p:spPr>
              <a:xfrm>
                <a:off x="2507525" y="2080700"/>
                <a:ext cx="196325" cy="399075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15963" extrusionOk="0">
                    <a:moveTo>
                      <a:pt x="3148" y="0"/>
                    </a:moveTo>
                    <a:cubicBezTo>
                      <a:pt x="3051" y="0"/>
                      <a:pt x="2945" y="102"/>
                      <a:pt x="2990" y="224"/>
                    </a:cubicBezTo>
                    <a:cubicBezTo>
                      <a:pt x="3744" y="2324"/>
                      <a:pt x="4154" y="4583"/>
                      <a:pt x="4314" y="6889"/>
                    </a:cubicBezTo>
                    <a:cubicBezTo>
                      <a:pt x="3150" y="5770"/>
                      <a:pt x="1644" y="5040"/>
                      <a:pt x="46" y="4834"/>
                    </a:cubicBezTo>
                    <a:lnTo>
                      <a:pt x="0" y="5108"/>
                    </a:lnTo>
                    <a:cubicBezTo>
                      <a:pt x="1644" y="5337"/>
                      <a:pt x="3196" y="6113"/>
                      <a:pt x="4337" y="7299"/>
                    </a:cubicBezTo>
                    <a:lnTo>
                      <a:pt x="4360" y="7299"/>
                    </a:lnTo>
                    <a:cubicBezTo>
                      <a:pt x="4428" y="8555"/>
                      <a:pt x="4428" y="9833"/>
                      <a:pt x="4383" y="11088"/>
                    </a:cubicBezTo>
                    <a:cubicBezTo>
                      <a:pt x="4063" y="10837"/>
                      <a:pt x="3698" y="10632"/>
                      <a:pt x="3378" y="10472"/>
                    </a:cubicBezTo>
                    <a:cubicBezTo>
                      <a:pt x="2328" y="9970"/>
                      <a:pt x="1210" y="9605"/>
                      <a:pt x="69" y="9399"/>
                    </a:cubicBezTo>
                    <a:lnTo>
                      <a:pt x="23" y="9696"/>
                    </a:lnTo>
                    <a:cubicBezTo>
                      <a:pt x="1142" y="9879"/>
                      <a:pt x="2214" y="10244"/>
                      <a:pt x="3241" y="10746"/>
                    </a:cubicBezTo>
                    <a:cubicBezTo>
                      <a:pt x="3629" y="10929"/>
                      <a:pt x="4040" y="11157"/>
                      <a:pt x="4360" y="11477"/>
                    </a:cubicBezTo>
                    <a:cubicBezTo>
                      <a:pt x="4291" y="12937"/>
                      <a:pt x="4154" y="14398"/>
                      <a:pt x="3972" y="15813"/>
                    </a:cubicBezTo>
                    <a:cubicBezTo>
                      <a:pt x="3960" y="15910"/>
                      <a:pt x="4038" y="15962"/>
                      <a:pt x="4117" y="15962"/>
                    </a:cubicBezTo>
                    <a:cubicBezTo>
                      <a:pt x="4187" y="15962"/>
                      <a:pt x="4258" y="15922"/>
                      <a:pt x="4269" y="15836"/>
                    </a:cubicBezTo>
                    <a:cubicBezTo>
                      <a:pt x="4451" y="14489"/>
                      <a:pt x="4565" y="13120"/>
                      <a:pt x="4634" y="11728"/>
                    </a:cubicBezTo>
                    <a:cubicBezTo>
                      <a:pt x="6003" y="10312"/>
                      <a:pt x="7099" y="8646"/>
                      <a:pt x="7852" y="6843"/>
                    </a:cubicBezTo>
                    <a:lnTo>
                      <a:pt x="7578" y="6729"/>
                    </a:lnTo>
                    <a:cubicBezTo>
                      <a:pt x="6871" y="8395"/>
                      <a:pt x="5889" y="9924"/>
                      <a:pt x="4657" y="11248"/>
                    </a:cubicBezTo>
                    <a:cubicBezTo>
                      <a:pt x="4725" y="10016"/>
                      <a:pt x="4725" y="8760"/>
                      <a:pt x="4657" y="7528"/>
                    </a:cubicBezTo>
                    <a:cubicBezTo>
                      <a:pt x="5821" y="5907"/>
                      <a:pt x="6688" y="4035"/>
                      <a:pt x="7145" y="2073"/>
                    </a:cubicBezTo>
                    <a:lnTo>
                      <a:pt x="6848" y="2004"/>
                    </a:lnTo>
                    <a:cubicBezTo>
                      <a:pt x="6414" y="3876"/>
                      <a:pt x="5707" y="5473"/>
                      <a:pt x="4634" y="7003"/>
                    </a:cubicBezTo>
                    <a:cubicBezTo>
                      <a:pt x="4474" y="4629"/>
                      <a:pt x="4040" y="2278"/>
                      <a:pt x="3264" y="87"/>
                    </a:cubicBezTo>
                    <a:cubicBezTo>
                      <a:pt x="3241" y="26"/>
                      <a:pt x="3196" y="0"/>
                      <a:pt x="314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15"/>
              <p:cNvSpPr/>
              <p:nvPr/>
            </p:nvSpPr>
            <p:spPr>
              <a:xfrm>
                <a:off x="2497250" y="2010000"/>
                <a:ext cx="130125" cy="13280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312" extrusionOk="0">
                    <a:moveTo>
                      <a:pt x="1968" y="0"/>
                    </a:moveTo>
                    <a:cubicBezTo>
                      <a:pt x="1358" y="0"/>
                      <a:pt x="856" y="336"/>
                      <a:pt x="571" y="883"/>
                    </a:cubicBezTo>
                    <a:cubicBezTo>
                      <a:pt x="0" y="1933"/>
                      <a:pt x="1667" y="4878"/>
                      <a:pt x="4223" y="5311"/>
                    </a:cubicBezTo>
                    <a:cubicBezTo>
                      <a:pt x="4223" y="5311"/>
                      <a:pt x="5205" y="2367"/>
                      <a:pt x="3835" y="952"/>
                    </a:cubicBezTo>
                    <a:cubicBezTo>
                      <a:pt x="3179" y="285"/>
                      <a:pt x="2528" y="0"/>
                      <a:pt x="196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15"/>
              <p:cNvSpPr/>
              <p:nvPr/>
            </p:nvSpPr>
            <p:spPr>
              <a:xfrm>
                <a:off x="2411925" y="2141200"/>
                <a:ext cx="150975" cy="80675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3227" extrusionOk="0">
                    <a:moveTo>
                      <a:pt x="2557" y="1"/>
                    </a:moveTo>
                    <a:cubicBezTo>
                      <a:pt x="2083" y="1"/>
                      <a:pt x="1623" y="261"/>
                      <a:pt x="1222" y="931"/>
                    </a:cubicBezTo>
                    <a:cubicBezTo>
                      <a:pt x="0" y="2956"/>
                      <a:pt x="3160" y="3226"/>
                      <a:pt x="4933" y="3226"/>
                    </a:cubicBezTo>
                    <a:cubicBezTo>
                      <a:pt x="5577" y="3226"/>
                      <a:pt x="6038" y="3190"/>
                      <a:pt x="6038" y="3190"/>
                    </a:cubicBezTo>
                    <a:cubicBezTo>
                      <a:pt x="6038" y="3190"/>
                      <a:pt x="4216" y="1"/>
                      <a:pt x="2557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15"/>
              <p:cNvSpPr/>
              <p:nvPr/>
            </p:nvSpPr>
            <p:spPr>
              <a:xfrm>
                <a:off x="2626775" y="2068325"/>
                <a:ext cx="9590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4645" extrusionOk="0">
                    <a:moveTo>
                      <a:pt x="1949" y="1"/>
                    </a:moveTo>
                    <a:cubicBezTo>
                      <a:pt x="1500" y="1"/>
                      <a:pt x="1062" y="221"/>
                      <a:pt x="777" y="696"/>
                    </a:cubicBezTo>
                    <a:cubicBezTo>
                      <a:pt x="1" y="1974"/>
                      <a:pt x="1507" y="4645"/>
                      <a:pt x="1507" y="4645"/>
                    </a:cubicBezTo>
                    <a:cubicBezTo>
                      <a:pt x="1507" y="4645"/>
                      <a:pt x="3835" y="3275"/>
                      <a:pt x="3607" y="1632"/>
                    </a:cubicBezTo>
                    <a:cubicBezTo>
                      <a:pt x="3451" y="596"/>
                      <a:pt x="2686" y="1"/>
                      <a:pt x="1949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15"/>
              <p:cNvSpPr/>
              <p:nvPr/>
            </p:nvSpPr>
            <p:spPr>
              <a:xfrm>
                <a:off x="2443600" y="2268600"/>
                <a:ext cx="116450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3178" extrusionOk="0">
                    <a:moveTo>
                      <a:pt x="2109" y="0"/>
                    </a:moveTo>
                    <a:cubicBezTo>
                      <a:pt x="1986" y="0"/>
                      <a:pt x="1861" y="11"/>
                      <a:pt x="1736" y="35"/>
                    </a:cubicBezTo>
                    <a:cubicBezTo>
                      <a:pt x="1028" y="172"/>
                      <a:pt x="161" y="811"/>
                      <a:pt x="92" y="1564"/>
                    </a:cubicBezTo>
                    <a:cubicBezTo>
                      <a:pt x="1" y="2500"/>
                      <a:pt x="1074" y="2933"/>
                      <a:pt x="1827" y="3116"/>
                    </a:cubicBezTo>
                    <a:cubicBezTo>
                      <a:pt x="2034" y="3157"/>
                      <a:pt x="2243" y="3178"/>
                      <a:pt x="2451" y="3178"/>
                    </a:cubicBezTo>
                    <a:cubicBezTo>
                      <a:pt x="3164" y="3178"/>
                      <a:pt x="3869" y="2941"/>
                      <a:pt x="4452" y="2500"/>
                    </a:cubicBezTo>
                    <a:cubicBezTo>
                      <a:pt x="4657" y="2363"/>
                      <a:pt x="3995" y="1130"/>
                      <a:pt x="3904" y="993"/>
                    </a:cubicBezTo>
                    <a:cubicBezTo>
                      <a:pt x="3494" y="388"/>
                      <a:pt x="2834" y="0"/>
                      <a:pt x="2109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15"/>
              <p:cNvSpPr/>
              <p:nvPr/>
            </p:nvSpPr>
            <p:spPr>
              <a:xfrm>
                <a:off x="2647325" y="2213125"/>
                <a:ext cx="924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3555" extrusionOk="0">
                    <a:moveTo>
                      <a:pt x="1957" y="0"/>
                    </a:moveTo>
                    <a:cubicBezTo>
                      <a:pt x="1673" y="0"/>
                      <a:pt x="1381" y="95"/>
                      <a:pt x="1119" y="313"/>
                    </a:cubicBezTo>
                    <a:cubicBezTo>
                      <a:pt x="0" y="1249"/>
                      <a:pt x="959" y="3555"/>
                      <a:pt x="959" y="3555"/>
                    </a:cubicBezTo>
                    <a:cubicBezTo>
                      <a:pt x="959" y="3555"/>
                      <a:pt x="2854" y="3144"/>
                      <a:pt x="3333" y="1888"/>
                    </a:cubicBezTo>
                    <a:cubicBezTo>
                      <a:pt x="3697" y="951"/>
                      <a:pt x="2861" y="0"/>
                      <a:pt x="1957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15"/>
              <p:cNvSpPr/>
              <p:nvPr/>
            </p:nvSpPr>
            <p:spPr>
              <a:xfrm>
                <a:off x="2442475" y="2155325"/>
                <a:ext cx="99875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512" extrusionOk="0">
                    <a:moveTo>
                      <a:pt x="1963" y="1"/>
                    </a:moveTo>
                    <a:cubicBezTo>
                      <a:pt x="1803" y="274"/>
                      <a:pt x="1826" y="617"/>
                      <a:pt x="1872" y="891"/>
                    </a:cubicBezTo>
                    <a:cubicBezTo>
                      <a:pt x="1940" y="1165"/>
                      <a:pt x="2032" y="1416"/>
                      <a:pt x="2146" y="1644"/>
                    </a:cubicBezTo>
                    <a:cubicBezTo>
                      <a:pt x="2077" y="1621"/>
                      <a:pt x="1986" y="1575"/>
                      <a:pt x="1895" y="1530"/>
                    </a:cubicBezTo>
                    <a:cubicBezTo>
                      <a:pt x="1233" y="1210"/>
                      <a:pt x="594" y="799"/>
                      <a:pt x="0" y="366"/>
                    </a:cubicBezTo>
                    <a:lnTo>
                      <a:pt x="0" y="366"/>
                    </a:lnTo>
                    <a:cubicBezTo>
                      <a:pt x="274" y="617"/>
                      <a:pt x="571" y="845"/>
                      <a:pt x="868" y="1050"/>
                    </a:cubicBezTo>
                    <a:cubicBezTo>
                      <a:pt x="1187" y="1279"/>
                      <a:pt x="1529" y="1461"/>
                      <a:pt x="1849" y="1621"/>
                    </a:cubicBezTo>
                    <a:cubicBezTo>
                      <a:pt x="2191" y="1781"/>
                      <a:pt x="2534" y="1918"/>
                      <a:pt x="2899" y="2032"/>
                    </a:cubicBezTo>
                    <a:lnTo>
                      <a:pt x="2328" y="2511"/>
                    </a:lnTo>
                    <a:lnTo>
                      <a:pt x="2328" y="2511"/>
                    </a:lnTo>
                    <a:lnTo>
                      <a:pt x="2990" y="2055"/>
                    </a:lnTo>
                    <a:cubicBezTo>
                      <a:pt x="3333" y="2146"/>
                      <a:pt x="3652" y="2215"/>
                      <a:pt x="3995" y="2260"/>
                    </a:cubicBezTo>
                    <a:cubicBezTo>
                      <a:pt x="3629" y="2192"/>
                      <a:pt x="3287" y="2078"/>
                      <a:pt x="2922" y="1963"/>
                    </a:cubicBezTo>
                    <a:cubicBezTo>
                      <a:pt x="2716" y="1872"/>
                      <a:pt x="2488" y="1804"/>
                      <a:pt x="2283" y="1712"/>
                    </a:cubicBezTo>
                    <a:cubicBezTo>
                      <a:pt x="2146" y="1461"/>
                      <a:pt x="2009" y="1187"/>
                      <a:pt x="1940" y="891"/>
                    </a:cubicBezTo>
                    <a:cubicBezTo>
                      <a:pt x="1849" y="594"/>
                      <a:pt x="1826" y="297"/>
                      <a:pt x="19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15"/>
              <p:cNvSpPr/>
              <p:nvPr/>
            </p:nvSpPr>
            <p:spPr>
              <a:xfrm>
                <a:off x="2517225" y="2019525"/>
                <a:ext cx="85600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4634" extrusionOk="0">
                    <a:moveTo>
                      <a:pt x="160" y="0"/>
                    </a:moveTo>
                    <a:cubicBezTo>
                      <a:pt x="548" y="251"/>
                      <a:pt x="936" y="548"/>
                      <a:pt x="1278" y="890"/>
                    </a:cubicBezTo>
                    <a:cubicBezTo>
                      <a:pt x="1507" y="1119"/>
                      <a:pt x="1735" y="1392"/>
                      <a:pt x="1918" y="1666"/>
                    </a:cubicBezTo>
                    <a:cubicBezTo>
                      <a:pt x="1769" y="1644"/>
                      <a:pt x="1615" y="1632"/>
                      <a:pt x="1461" y="1632"/>
                    </a:cubicBezTo>
                    <a:cubicBezTo>
                      <a:pt x="1307" y="1632"/>
                      <a:pt x="1153" y="1644"/>
                      <a:pt x="1005" y="1666"/>
                    </a:cubicBezTo>
                    <a:cubicBezTo>
                      <a:pt x="662" y="1712"/>
                      <a:pt x="320" y="1780"/>
                      <a:pt x="0" y="1917"/>
                    </a:cubicBezTo>
                    <a:cubicBezTo>
                      <a:pt x="320" y="1803"/>
                      <a:pt x="662" y="1735"/>
                      <a:pt x="1005" y="1712"/>
                    </a:cubicBezTo>
                    <a:cubicBezTo>
                      <a:pt x="1130" y="1704"/>
                      <a:pt x="1252" y="1698"/>
                      <a:pt x="1372" y="1698"/>
                    </a:cubicBezTo>
                    <a:cubicBezTo>
                      <a:pt x="1581" y="1698"/>
                      <a:pt x="1783" y="1714"/>
                      <a:pt x="1986" y="1758"/>
                    </a:cubicBezTo>
                    <a:cubicBezTo>
                      <a:pt x="2055" y="1849"/>
                      <a:pt x="2100" y="1917"/>
                      <a:pt x="2169" y="2009"/>
                    </a:cubicBezTo>
                    <a:cubicBezTo>
                      <a:pt x="2420" y="2420"/>
                      <a:pt x="2648" y="2853"/>
                      <a:pt x="2831" y="3287"/>
                    </a:cubicBezTo>
                    <a:cubicBezTo>
                      <a:pt x="3013" y="3721"/>
                      <a:pt x="3196" y="4177"/>
                      <a:pt x="3310" y="4634"/>
                    </a:cubicBezTo>
                    <a:cubicBezTo>
                      <a:pt x="3219" y="4086"/>
                      <a:pt x="2808" y="3036"/>
                      <a:pt x="2808" y="3036"/>
                    </a:cubicBezTo>
                    <a:cubicBezTo>
                      <a:pt x="2808" y="2945"/>
                      <a:pt x="2853" y="2785"/>
                      <a:pt x="2899" y="2671"/>
                    </a:cubicBezTo>
                    <a:cubicBezTo>
                      <a:pt x="2945" y="2557"/>
                      <a:pt x="2990" y="2420"/>
                      <a:pt x="3059" y="2305"/>
                    </a:cubicBezTo>
                    <a:cubicBezTo>
                      <a:pt x="3173" y="2077"/>
                      <a:pt x="3287" y="1826"/>
                      <a:pt x="3424" y="1598"/>
                    </a:cubicBezTo>
                    <a:lnTo>
                      <a:pt x="3424" y="1598"/>
                    </a:lnTo>
                    <a:cubicBezTo>
                      <a:pt x="3287" y="1826"/>
                      <a:pt x="3127" y="2054"/>
                      <a:pt x="3013" y="2283"/>
                    </a:cubicBezTo>
                    <a:cubicBezTo>
                      <a:pt x="2945" y="2397"/>
                      <a:pt x="2876" y="2534"/>
                      <a:pt x="2831" y="2648"/>
                    </a:cubicBezTo>
                    <a:cubicBezTo>
                      <a:pt x="2785" y="2739"/>
                      <a:pt x="2762" y="2808"/>
                      <a:pt x="2739" y="2899"/>
                    </a:cubicBezTo>
                    <a:cubicBezTo>
                      <a:pt x="2602" y="2579"/>
                      <a:pt x="2443" y="2260"/>
                      <a:pt x="2237" y="1963"/>
                    </a:cubicBezTo>
                    <a:cubicBezTo>
                      <a:pt x="2192" y="1872"/>
                      <a:pt x="2100" y="1780"/>
                      <a:pt x="2032" y="1689"/>
                    </a:cubicBezTo>
                    <a:lnTo>
                      <a:pt x="2055" y="1666"/>
                    </a:lnTo>
                    <a:lnTo>
                      <a:pt x="2032" y="1666"/>
                    </a:lnTo>
                    <a:cubicBezTo>
                      <a:pt x="1826" y="1370"/>
                      <a:pt x="1598" y="1096"/>
                      <a:pt x="1324" y="822"/>
                    </a:cubicBezTo>
                    <a:cubicBezTo>
                      <a:pt x="982" y="502"/>
                      <a:pt x="571" y="228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15"/>
              <p:cNvSpPr/>
              <p:nvPr/>
            </p:nvSpPr>
            <p:spPr>
              <a:xfrm>
                <a:off x="2646750" y="2068025"/>
                <a:ext cx="65650" cy="105575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223" extrusionOk="0">
                    <a:moveTo>
                      <a:pt x="1165" y="0"/>
                    </a:moveTo>
                    <a:lnTo>
                      <a:pt x="1165" y="0"/>
                    </a:lnTo>
                    <a:cubicBezTo>
                      <a:pt x="1279" y="365"/>
                      <a:pt x="1347" y="708"/>
                      <a:pt x="1416" y="1073"/>
                    </a:cubicBezTo>
                    <a:cubicBezTo>
                      <a:pt x="1461" y="1370"/>
                      <a:pt x="1484" y="1667"/>
                      <a:pt x="1484" y="1963"/>
                    </a:cubicBezTo>
                    <a:cubicBezTo>
                      <a:pt x="1279" y="1781"/>
                      <a:pt x="1073" y="1621"/>
                      <a:pt x="845" y="1484"/>
                    </a:cubicBezTo>
                    <a:cubicBezTo>
                      <a:pt x="594" y="1324"/>
                      <a:pt x="297" y="1187"/>
                      <a:pt x="1" y="1164"/>
                    </a:cubicBezTo>
                    <a:lnTo>
                      <a:pt x="1" y="1164"/>
                    </a:lnTo>
                    <a:cubicBezTo>
                      <a:pt x="297" y="1210"/>
                      <a:pt x="571" y="1347"/>
                      <a:pt x="822" y="1530"/>
                    </a:cubicBezTo>
                    <a:cubicBezTo>
                      <a:pt x="1051" y="1689"/>
                      <a:pt x="1279" y="1895"/>
                      <a:pt x="1484" y="2100"/>
                    </a:cubicBezTo>
                    <a:cubicBezTo>
                      <a:pt x="1484" y="2123"/>
                      <a:pt x="1484" y="2123"/>
                      <a:pt x="1484" y="2146"/>
                    </a:cubicBezTo>
                    <a:cubicBezTo>
                      <a:pt x="1484" y="2488"/>
                      <a:pt x="1439" y="2853"/>
                      <a:pt x="1347" y="3196"/>
                    </a:cubicBezTo>
                    <a:cubicBezTo>
                      <a:pt x="1279" y="3561"/>
                      <a:pt x="1165" y="3903"/>
                      <a:pt x="982" y="4223"/>
                    </a:cubicBezTo>
                    <a:cubicBezTo>
                      <a:pt x="1233" y="3858"/>
                      <a:pt x="1370" y="3447"/>
                      <a:pt x="1461" y="3036"/>
                    </a:cubicBezTo>
                    <a:lnTo>
                      <a:pt x="2626" y="2557"/>
                    </a:lnTo>
                    <a:lnTo>
                      <a:pt x="1484" y="2922"/>
                    </a:lnTo>
                    <a:cubicBezTo>
                      <a:pt x="1553" y="2671"/>
                      <a:pt x="1576" y="2397"/>
                      <a:pt x="1576" y="2146"/>
                    </a:cubicBezTo>
                    <a:cubicBezTo>
                      <a:pt x="1576" y="1781"/>
                      <a:pt x="1553" y="1415"/>
                      <a:pt x="1484" y="1050"/>
                    </a:cubicBezTo>
                    <a:cubicBezTo>
                      <a:pt x="1461" y="868"/>
                      <a:pt x="1393" y="708"/>
                      <a:pt x="1347" y="525"/>
                    </a:cubicBezTo>
                    <a:cubicBezTo>
                      <a:pt x="1302" y="343"/>
                      <a:pt x="1233" y="183"/>
                      <a:pt x="11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15"/>
              <p:cNvSpPr/>
              <p:nvPr/>
            </p:nvSpPr>
            <p:spPr>
              <a:xfrm>
                <a:off x="2449325" y="2277450"/>
                <a:ext cx="97600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2694" extrusionOk="0">
                    <a:moveTo>
                      <a:pt x="1096" y="0"/>
                    </a:moveTo>
                    <a:cubicBezTo>
                      <a:pt x="1073" y="251"/>
                      <a:pt x="1119" y="525"/>
                      <a:pt x="1164" y="799"/>
                    </a:cubicBezTo>
                    <a:cubicBezTo>
                      <a:pt x="1210" y="1027"/>
                      <a:pt x="1278" y="1256"/>
                      <a:pt x="1324" y="1484"/>
                    </a:cubicBezTo>
                    <a:cubicBezTo>
                      <a:pt x="1187" y="1415"/>
                      <a:pt x="1027" y="1347"/>
                      <a:pt x="867" y="1278"/>
                    </a:cubicBezTo>
                    <a:cubicBezTo>
                      <a:pt x="548" y="1141"/>
                      <a:pt x="274" y="936"/>
                      <a:pt x="0" y="731"/>
                    </a:cubicBezTo>
                    <a:lnTo>
                      <a:pt x="0" y="731"/>
                    </a:lnTo>
                    <a:cubicBezTo>
                      <a:pt x="251" y="959"/>
                      <a:pt x="525" y="1187"/>
                      <a:pt x="845" y="1347"/>
                    </a:cubicBezTo>
                    <a:cubicBezTo>
                      <a:pt x="1141" y="1507"/>
                      <a:pt x="1484" y="1644"/>
                      <a:pt x="1826" y="1735"/>
                    </a:cubicBezTo>
                    <a:cubicBezTo>
                      <a:pt x="2077" y="1803"/>
                      <a:pt x="2328" y="1849"/>
                      <a:pt x="2579" y="1872"/>
                    </a:cubicBezTo>
                    <a:lnTo>
                      <a:pt x="1849" y="2694"/>
                    </a:lnTo>
                    <a:lnTo>
                      <a:pt x="2693" y="1895"/>
                    </a:lnTo>
                    <a:cubicBezTo>
                      <a:pt x="2899" y="1917"/>
                      <a:pt x="3099" y="1929"/>
                      <a:pt x="3298" y="1929"/>
                    </a:cubicBezTo>
                    <a:cubicBezTo>
                      <a:pt x="3498" y="1929"/>
                      <a:pt x="3698" y="1917"/>
                      <a:pt x="3903" y="1895"/>
                    </a:cubicBezTo>
                    <a:cubicBezTo>
                      <a:pt x="3561" y="1895"/>
                      <a:pt x="3218" y="1872"/>
                      <a:pt x="2853" y="1826"/>
                    </a:cubicBezTo>
                    <a:cubicBezTo>
                      <a:pt x="2511" y="1780"/>
                      <a:pt x="2168" y="1735"/>
                      <a:pt x="1849" y="1644"/>
                    </a:cubicBezTo>
                    <a:cubicBezTo>
                      <a:pt x="1712" y="1598"/>
                      <a:pt x="1575" y="1552"/>
                      <a:pt x="1438" y="1507"/>
                    </a:cubicBezTo>
                    <a:cubicBezTo>
                      <a:pt x="1347" y="1278"/>
                      <a:pt x="1278" y="1027"/>
                      <a:pt x="1210" y="776"/>
                    </a:cubicBezTo>
                    <a:cubicBezTo>
                      <a:pt x="1141" y="525"/>
                      <a:pt x="1096" y="251"/>
                      <a:pt x="10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15"/>
              <p:cNvSpPr/>
              <p:nvPr/>
            </p:nvSpPr>
            <p:spPr>
              <a:xfrm>
                <a:off x="2677000" y="2215250"/>
                <a:ext cx="50225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3173" extrusionOk="0">
                    <a:moveTo>
                      <a:pt x="1210" y="0"/>
                    </a:moveTo>
                    <a:cubicBezTo>
                      <a:pt x="1233" y="297"/>
                      <a:pt x="1210" y="571"/>
                      <a:pt x="1142" y="868"/>
                    </a:cubicBezTo>
                    <a:cubicBezTo>
                      <a:pt x="1119" y="1027"/>
                      <a:pt x="1096" y="1187"/>
                      <a:pt x="1050" y="1324"/>
                    </a:cubicBezTo>
                    <a:cubicBezTo>
                      <a:pt x="936" y="1141"/>
                      <a:pt x="799" y="936"/>
                      <a:pt x="662" y="776"/>
                    </a:cubicBezTo>
                    <a:cubicBezTo>
                      <a:pt x="480" y="571"/>
                      <a:pt x="297" y="365"/>
                      <a:pt x="46" y="274"/>
                    </a:cubicBezTo>
                    <a:lnTo>
                      <a:pt x="46" y="274"/>
                    </a:lnTo>
                    <a:cubicBezTo>
                      <a:pt x="274" y="388"/>
                      <a:pt x="457" y="594"/>
                      <a:pt x="617" y="799"/>
                    </a:cubicBezTo>
                    <a:cubicBezTo>
                      <a:pt x="776" y="1004"/>
                      <a:pt x="891" y="1233"/>
                      <a:pt x="1005" y="1461"/>
                    </a:cubicBezTo>
                    <a:cubicBezTo>
                      <a:pt x="982" y="1529"/>
                      <a:pt x="959" y="1621"/>
                      <a:pt x="913" y="1712"/>
                    </a:cubicBezTo>
                    <a:cubicBezTo>
                      <a:pt x="731" y="2237"/>
                      <a:pt x="388" y="2739"/>
                      <a:pt x="0" y="3173"/>
                    </a:cubicBezTo>
                    <a:cubicBezTo>
                      <a:pt x="229" y="2967"/>
                      <a:pt x="434" y="2762"/>
                      <a:pt x="594" y="2511"/>
                    </a:cubicBezTo>
                    <a:cubicBezTo>
                      <a:pt x="685" y="2397"/>
                      <a:pt x="754" y="2283"/>
                      <a:pt x="822" y="2146"/>
                    </a:cubicBezTo>
                    <a:cubicBezTo>
                      <a:pt x="1256" y="2100"/>
                      <a:pt x="1667" y="1986"/>
                      <a:pt x="2009" y="1758"/>
                    </a:cubicBezTo>
                    <a:lnTo>
                      <a:pt x="2009" y="1758"/>
                    </a:lnTo>
                    <a:cubicBezTo>
                      <a:pt x="1667" y="1940"/>
                      <a:pt x="1256" y="2032"/>
                      <a:pt x="868" y="2054"/>
                    </a:cubicBezTo>
                    <a:cubicBezTo>
                      <a:pt x="913" y="1940"/>
                      <a:pt x="982" y="1849"/>
                      <a:pt x="1027" y="1735"/>
                    </a:cubicBezTo>
                    <a:cubicBezTo>
                      <a:pt x="1050" y="1644"/>
                      <a:pt x="1073" y="1529"/>
                      <a:pt x="1119" y="1438"/>
                    </a:cubicBezTo>
                    <a:cubicBezTo>
                      <a:pt x="1233" y="959"/>
                      <a:pt x="1301" y="480"/>
                      <a:pt x="12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81" name="Google Shape;1481;p15"/>
            <p:cNvGrpSpPr/>
            <p:nvPr/>
          </p:nvGrpSpPr>
          <p:grpSpPr>
            <a:xfrm rot="-6300096" flipH="1">
              <a:off x="8222401" y="-328968"/>
              <a:ext cx="601754" cy="862239"/>
              <a:chOff x="2411925" y="2010000"/>
              <a:chExt cx="327850" cy="469775"/>
            </a:xfrm>
          </p:grpSpPr>
          <p:sp>
            <p:nvSpPr>
              <p:cNvPr id="1482" name="Google Shape;1482;p15"/>
              <p:cNvSpPr/>
              <p:nvPr/>
            </p:nvSpPr>
            <p:spPr>
              <a:xfrm>
                <a:off x="2507525" y="2080700"/>
                <a:ext cx="196325" cy="399075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15963" extrusionOk="0">
                    <a:moveTo>
                      <a:pt x="3148" y="0"/>
                    </a:moveTo>
                    <a:cubicBezTo>
                      <a:pt x="3051" y="0"/>
                      <a:pt x="2945" y="102"/>
                      <a:pt x="2990" y="224"/>
                    </a:cubicBezTo>
                    <a:cubicBezTo>
                      <a:pt x="3744" y="2324"/>
                      <a:pt x="4154" y="4583"/>
                      <a:pt x="4314" y="6889"/>
                    </a:cubicBezTo>
                    <a:cubicBezTo>
                      <a:pt x="3150" y="5770"/>
                      <a:pt x="1644" y="5040"/>
                      <a:pt x="46" y="4834"/>
                    </a:cubicBezTo>
                    <a:lnTo>
                      <a:pt x="0" y="5108"/>
                    </a:lnTo>
                    <a:cubicBezTo>
                      <a:pt x="1644" y="5337"/>
                      <a:pt x="3196" y="6113"/>
                      <a:pt x="4337" y="7299"/>
                    </a:cubicBezTo>
                    <a:lnTo>
                      <a:pt x="4360" y="7299"/>
                    </a:lnTo>
                    <a:cubicBezTo>
                      <a:pt x="4428" y="8555"/>
                      <a:pt x="4428" y="9833"/>
                      <a:pt x="4383" y="11088"/>
                    </a:cubicBezTo>
                    <a:cubicBezTo>
                      <a:pt x="4063" y="10837"/>
                      <a:pt x="3698" y="10632"/>
                      <a:pt x="3378" y="10472"/>
                    </a:cubicBezTo>
                    <a:cubicBezTo>
                      <a:pt x="2328" y="9970"/>
                      <a:pt x="1210" y="9605"/>
                      <a:pt x="69" y="9399"/>
                    </a:cubicBezTo>
                    <a:lnTo>
                      <a:pt x="23" y="9696"/>
                    </a:lnTo>
                    <a:cubicBezTo>
                      <a:pt x="1142" y="9879"/>
                      <a:pt x="2214" y="10244"/>
                      <a:pt x="3241" y="10746"/>
                    </a:cubicBezTo>
                    <a:cubicBezTo>
                      <a:pt x="3629" y="10929"/>
                      <a:pt x="4040" y="11157"/>
                      <a:pt x="4360" y="11477"/>
                    </a:cubicBezTo>
                    <a:cubicBezTo>
                      <a:pt x="4291" y="12937"/>
                      <a:pt x="4154" y="14398"/>
                      <a:pt x="3972" y="15813"/>
                    </a:cubicBezTo>
                    <a:cubicBezTo>
                      <a:pt x="3960" y="15910"/>
                      <a:pt x="4038" y="15962"/>
                      <a:pt x="4117" y="15962"/>
                    </a:cubicBezTo>
                    <a:cubicBezTo>
                      <a:pt x="4187" y="15962"/>
                      <a:pt x="4258" y="15922"/>
                      <a:pt x="4269" y="15836"/>
                    </a:cubicBezTo>
                    <a:cubicBezTo>
                      <a:pt x="4451" y="14489"/>
                      <a:pt x="4565" y="13120"/>
                      <a:pt x="4634" y="11728"/>
                    </a:cubicBezTo>
                    <a:cubicBezTo>
                      <a:pt x="6003" y="10312"/>
                      <a:pt x="7099" y="8646"/>
                      <a:pt x="7852" y="6843"/>
                    </a:cubicBezTo>
                    <a:lnTo>
                      <a:pt x="7578" y="6729"/>
                    </a:lnTo>
                    <a:cubicBezTo>
                      <a:pt x="6871" y="8395"/>
                      <a:pt x="5889" y="9924"/>
                      <a:pt x="4657" y="11248"/>
                    </a:cubicBezTo>
                    <a:cubicBezTo>
                      <a:pt x="4725" y="10016"/>
                      <a:pt x="4725" y="8760"/>
                      <a:pt x="4657" y="7528"/>
                    </a:cubicBezTo>
                    <a:cubicBezTo>
                      <a:pt x="5821" y="5907"/>
                      <a:pt x="6688" y="4035"/>
                      <a:pt x="7145" y="2073"/>
                    </a:cubicBezTo>
                    <a:lnTo>
                      <a:pt x="6848" y="2004"/>
                    </a:lnTo>
                    <a:cubicBezTo>
                      <a:pt x="6414" y="3876"/>
                      <a:pt x="5707" y="5473"/>
                      <a:pt x="4634" y="7003"/>
                    </a:cubicBezTo>
                    <a:cubicBezTo>
                      <a:pt x="4474" y="4629"/>
                      <a:pt x="4040" y="2278"/>
                      <a:pt x="3264" y="87"/>
                    </a:cubicBezTo>
                    <a:cubicBezTo>
                      <a:pt x="3241" y="26"/>
                      <a:pt x="3196" y="0"/>
                      <a:pt x="314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15"/>
              <p:cNvSpPr/>
              <p:nvPr/>
            </p:nvSpPr>
            <p:spPr>
              <a:xfrm>
                <a:off x="2497250" y="2010000"/>
                <a:ext cx="130125" cy="13280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312" extrusionOk="0">
                    <a:moveTo>
                      <a:pt x="1968" y="0"/>
                    </a:moveTo>
                    <a:cubicBezTo>
                      <a:pt x="1358" y="0"/>
                      <a:pt x="856" y="336"/>
                      <a:pt x="571" y="883"/>
                    </a:cubicBezTo>
                    <a:cubicBezTo>
                      <a:pt x="0" y="1933"/>
                      <a:pt x="1667" y="4878"/>
                      <a:pt x="4223" y="5311"/>
                    </a:cubicBezTo>
                    <a:cubicBezTo>
                      <a:pt x="4223" y="5311"/>
                      <a:pt x="5205" y="2367"/>
                      <a:pt x="3835" y="952"/>
                    </a:cubicBezTo>
                    <a:cubicBezTo>
                      <a:pt x="3179" y="285"/>
                      <a:pt x="2528" y="0"/>
                      <a:pt x="196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15"/>
              <p:cNvSpPr/>
              <p:nvPr/>
            </p:nvSpPr>
            <p:spPr>
              <a:xfrm>
                <a:off x="2411925" y="2141200"/>
                <a:ext cx="150975" cy="80675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3227" extrusionOk="0">
                    <a:moveTo>
                      <a:pt x="2557" y="1"/>
                    </a:moveTo>
                    <a:cubicBezTo>
                      <a:pt x="2083" y="1"/>
                      <a:pt x="1623" y="261"/>
                      <a:pt x="1222" y="931"/>
                    </a:cubicBezTo>
                    <a:cubicBezTo>
                      <a:pt x="0" y="2956"/>
                      <a:pt x="3160" y="3226"/>
                      <a:pt x="4933" y="3226"/>
                    </a:cubicBezTo>
                    <a:cubicBezTo>
                      <a:pt x="5577" y="3226"/>
                      <a:pt x="6038" y="3190"/>
                      <a:pt x="6038" y="3190"/>
                    </a:cubicBezTo>
                    <a:cubicBezTo>
                      <a:pt x="6038" y="3190"/>
                      <a:pt x="4216" y="1"/>
                      <a:pt x="2557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15"/>
              <p:cNvSpPr/>
              <p:nvPr/>
            </p:nvSpPr>
            <p:spPr>
              <a:xfrm>
                <a:off x="2626775" y="2068325"/>
                <a:ext cx="9590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4645" extrusionOk="0">
                    <a:moveTo>
                      <a:pt x="1949" y="1"/>
                    </a:moveTo>
                    <a:cubicBezTo>
                      <a:pt x="1500" y="1"/>
                      <a:pt x="1062" y="221"/>
                      <a:pt x="777" y="696"/>
                    </a:cubicBezTo>
                    <a:cubicBezTo>
                      <a:pt x="1" y="1974"/>
                      <a:pt x="1507" y="4645"/>
                      <a:pt x="1507" y="4645"/>
                    </a:cubicBezTo>
                    <a:cubicBezTo>
                      <a:pt x="1507" y="4645"/>
                      <a:pt x="3835" y="3275"/>
                      <a:pt x="3607" y="1632"/>
                    </a:cubicBezTo>
                    <a:cubicBezTo>
                      <a:pt x="3451" y="596"/>
                      <a:pt x="2686" y="1"/>
                      <a:pt x="1949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15"/>
              <p:cNvSpPr/>
              <p:nvPr/>
            </p:nvSpPr>
            <p:spPr>
              <a:xfrm>
                <a:off x="2443600" y="2268600"/>
                <a:ext cx="116450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3178" extrusionOk="0">
                    <a:moveTo>
                      <a:pt x="2109" y="0"/>
                    </a:moveTo>
                    <a:cubicBezTo>
                      <a:pt x="1986" y="0"/>
                      <a:pt x="1861" y="11"/>
                      <a:pt x="1736" y="35"/>
                    </a:cubicBezTo>
                    <a:cubicBezTo>
                      <a:pt x="1028" y="172"/>
                      <a:pt x="161" y="811"/>
                      <a:pt x="92" y="1564"/>
                    </a:cubicBezTo>
                    <a:cubicBezTo>
                      <a:pt x="1" y="2500"/>
                      <a:pt x="1074" y="2933"/>
                      <a:pt x="1827" y="3116"/>
                    </a:cubicBezTo>
                    <a:cubicBezTo>
                      <a:pt x="2034" y="3157"/>
                      <a:pt x="2243" y="3178"/>
                      <a:pt x="2451" y="3178"/>
                    </a:cubicBezTo>
                    <a:cubicBezTo>
                      <a:pt x="3164" y="3178"/>
                      <a:pt x="3869" y="2941"/>
                      <a:pt x="4452" y="2500"/>
                    </a:cubicBezTo>
                    <a:cubicBezTo>
                      <a:pt x="4657" y="2363"/>
                      <a:pt x="3995" y="1130"/>
                      <a:pt x="3904" y="993"/>
                    </a:cubicBezTo>
                    <a:cubicBezTo>
                      <a:pt x="3494" y="388"/>
                      <a:pt x="2834" y="0"/>
                      <a:pt x="2109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15"/>
              <p:cNvSpPr/>
              <p:nvPr/>
            </p:nvSpPr>
            <p:spPr>
              <a:xfrm>
                <a:off x="2647325" y="2213125"/>
                <a:ext cx="924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3555" extrusionOk="0">
                    <a:moveTo>
                      <a:pt x="1957" y="0"/>
                    </a:moveTo>
                    <a:cubicBezTo>
                      <a:pt x="1673" y="0"/>
                      <a:pt x="1381" y="95"/>
                      <a:pt x="1119" y="313"/>
                    </a:cubicBezTo>
                    <a:cubicBezTo>
                      <a:pt x="0" y="1249"/>
                      <a:pt x="959" y="3555"/>
                      <a:pt x="959" y="3555"/>
                    </a:cubicBezTo>
                    <a:cubicBezTo>
                      <a:pt x="959" y="3555"/>
                      <a:pt x="2854" y="3144"/>
                      <a:pt x="3333" y="1888"/>
                    </a:cubicBezTo>
                    <a:cubicBezTo>
                      <a:pt x="3697" y="951"/>
                      <a:pt x="2861" y="0"/>
                      <a:pt x="1957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15"/>
              <p:cNvSpPr/>
              <p:nvPr/>
            </p:nvSpPr>
            <p:spPr>
              <a:xfrm>
                <a:off x="2442475" y="2155325"/>
                <a:ext cx="99875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512" extrusionOk="0">
                    <a:moveTo>
                      <a:pt x="1963" y="1"/>
                    </a:moveTo>
                    <a:cubicBezTo>
                      <a:pt x="1803" y="274"/>
                      <a:pt x="1826" y="617"/>
                      <a:pt x="1872" y="891"/>
                    </a:cubicBezTo>
                    <a:cubicBezTo>
                      <a:pt x="1940" y="1165"/>
                      <a:pt x="2032" y="1416"/>
                      <a:pt x="2146" y="1644"/>
                    </a:cubicBezTo>
                    <a:cubicBezTo>
                      <a:pt x="2077" y="1621"/>
                      <a:pt x="1986" y="1575"/>
                      <a:pt x="1895" y="1530"/>
                    </a:cubicBezTo>
                    <a:cubicBezTo>
                      <a:pt x="1233" y="1210"/>
                      <a:pt x="594" y="799"/>
                      <a:pt x="0" y="366"/>
                    </a:cubicBezTo>
                    <a:lnTo>
                      <a:pt x="0" y="366"/>
                    </a:lnTo>
                    <a:cubicBezTo>
                      <a:pt x="274" y="617"/>
                      <a:pt x="571" y="845"/>
                      <a:pt x="868" y="1050"/>
                    </a:cubicBezTo>
                    <a:cubicBezTo>
                      <a:pt x="1187" y="1279"/>
                      <a:pt x="1529" y="1461"/>
                      <a:pt x="1849" y="1621"/>
                    </a:cubicBezTo>
                    <a:cubicBezTo>
                      <a:pt x="2191" y="1781"/>
                      <a:pt x="2534" y="1918"/>
                      <a:pt x="2899" y="2032"/>
                    </a:cubicBezTo>
                    <a:lnTo>
                      <a:pt x="2328" y="2511"/>
                    </a:lnTo>
                    <a:lnTo>
                      <a:pt x="2328" y="2511"/>
                    </a:lnTo>
                    <a:lnTo>
                      <a:pt x="2990" y="2055"/>
                    </a:lnTo>
                    <a:cubicBezTo>
                      <a:pt x="3333" y="2146"/>
                      <a:pt x="3652" y="2215"/>
                      <a:pt x="3995" y="2260"/>
                    </a:cubicBezTo>
                    <a:cubicBezTo>
                      <a:pt x="3629" y="2192"/>
                      <a:pt x="3287" y="2078"/>
                      <a:pt x="2922" y="1963"/>
                    </a:cubicBezTo>
                    <a:cubicBezTo>
                      <a:pt x="2716" y="1872"/>
                      <a:pt x="2488" y="1804"/>
                      <a:pt x="2283" y="1712"/>
                    </a:cubicBezTo>
                    <a:cubicBezTo>
                      <a:pt x="2146" y="1461"/>
                      <a:pt x="2009" y="1187"/>
                      <a:pt x="1940" y="891"/>
                    </a:cubicBezTo>
                    <a:cubicBezTo>
                      <a:pt x="1849" y="594"/>
                      <a:pt x="1826" y="297"/>
                      <a:pt x="19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15"/>
              <p:cNvSpPr/>
              <p:nvPr/>
            </p:nvSpPr>
            <p:spPr>
              <a:xfrm>
                <a:off x="2517225" y="2019525"/>
                <a:ext cx="85600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4634" extrusionOk="0">
                    <a:moveTo>
                      <a:pt x="160" y="0"/>
                    </a:moveTo>
                    <a:cubicBezTo>
                      <a:pt x="548" y="251"/>
                      <a:pt x="936" y="548"/>
                      <a:pt x="1278" y="890"/>
                    </a:cubicBezTo>
                    <a:cubicBezTo>
                      <a:pt x="1507" y="1119"/>
                      <a:pt x="1735" y="1392"/>
                      <a:pt x="1918" y="1666"/>
                    </a:cubicBezTo>
                    <a:cubicBezTo>
                      <a:pt x="1769" y="1644"/>
                      <a:pt x="1615" y="1632"/>
                      <a:pt x="1461" y="1632"/>
                    </a:cubicBezTo>
                    <a:cubicBezTo>
                      <a:pt x="1307" y="1632"/>
                      <a:pt x="1153" y="1644"/>
                      <a:pt x="1005" y="1666"/>
                    </a:cubicBezTo>
                    <a:cubicBezTo>
                      <a:pt x="662" y="1712"/>
                      <a:pt x="320" y="1780"/>
                      <a:pt x="0" y="1917"/>
                    </a:cubicBezTo>
                    <a:cubicBezTo>
                      <a:pt x="320" y="1803"/>
                      <a:pt x="662" y="1735"/>
                      <a:pt x="1005" y="1712"/>
                    </a:cubicBezTo>
                    <a:cubicBezTo>
                      <a:pt x="1130" y="1704"/>
                      <a:pt x="1252" y="1698"/>
                      <a:pt x="1372" y="1698"/>
                    </a:cubicBezTo>
                    <a:cubicBezTo>
                      <a:pt x="1581" y="1698"/>
                      <a:pt x="1783" y="1714"/>
                      <a:pt x="1986" y="1758"/>
                    </a:cubicBezTo>
                    <a:cubicBezTo>
                      <a:pt x="2055" y="1849"/>
                      <a:pt x="2100" y="1917"/>
                      <a:pt x="2169" y="2009"/>
                    </a:cubicBezTo>
                    <a:cubicBezTo>
                      <a:pt x="2420" y="2420"/>
                      <a:pt x="2648" y="2853"/>
                      <a:pt x="2831" y="3287"/>
                    </a:cubicBezTo>
                    <a:cubicBezTo>
                      <a:pt x="3013" y="3721"/>
                      <a:pt x="3196" y="4177"/>
                      <a:pt x="3310" y="4634"/>
                    </a:cubicBezTo>
                    <a:cubicBezTo>
                      <a:pt x="3219" y="4086"/>
                      <a:pt x="2808" y="3036"/>
                      <a:pt x="2808" y="3036"/>
                    </a:cubicBezTo>
                    <a:cubicBezTo>
                      <a:pt x="2808" y="2945"/>
                      <a:pt x="2853" y="2785"/>
                      <a:pt x="2899" y="2671"/>
                    </a:cubicBezTo>
                    <a:cubicBezTo>
                      <a:pt x="2945" y="2557"/>
                      <a:pt x="2990" y="2420"/>
                      <a:pt x="3059" y="2305"/>
                    </a:cubicBezTo>
                    <a:cubicBezTo>
                      <a:pt x="3173" y="2077"/>
                      <a:pt x="3287" y="1826"/>
                      <a:pt x="3424" y="1598"/>
                    </a:cubicBezTo>
                    <a:lnTo>
                      <a:pt x="3424" y="1598"/>
                    </a:lnTo>
                    <a:cubicBezTo>
                      <a:pt x="3287" y="1826"/>
                      <a:pt x="3127" y="2054"/>
                      <a:pt x="3013" y="2283"/>
                    </a:cubicBezTo>
                    <a:cubicBezTo>
                      <a:pt x="2945" y="2397"/>
                      <a:pt x="2876" y="2534"/>
                      <a:pt x="2831" y="2648"/>
                    </a:cubicBezTo>
                    <a:cubicBezTo>
                      <a:pt x="2785" y="2739"/>
                      <a:pt x="2762" y="2808"/>
                      <a:pt x="2739" y="2899"/>
                    </a:cubicBezTo>
                    <a:cubicBezTo>
                      <a:pt x="2602" y="2579"/>
                      <a:pt x="2443" y="2260"/>
                      <a:pt x="2237" y="1963"/>
                    </a:cubicBezTo>
                    <a:cubicBezTo>
                      <a:pt x="2192" y="1872"/>
                      <a:pt x="2100" y="1780"/>
                      <a:pt x="2032" y="1689"/>
                    </a:cubicBezTo>
                    <a:lnTo>
                      <a:pt x="2055" y="1666"/>
                    </a:lnTo>
                    <a:lnTo>
                      <a:pt x="2032" y="1666"/>
                    </a:lnTo>
                    <a:cubicBezTo>
                      <a:pt x="1826" y="1370"/>
                      <a:pt x="1598" y="1096"/>
                      <a:pt x="1324" y="822"/>
                    </a:cubicBezTo>
                    <a:cubicBezTo>
                      <a:pt x="982" y="502"/>
                      <a:pt x="571" y="228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15"/>
              <p:cNvSpPr/>
              <p:nvPr/>
            </p:nvSpPr>
            <p:spPr>
              <a:xfrm>
                <a:off x="2646750" y="2068025"/>
                <a:ext cx="65650" cy="105575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223" extrusionOk="0">
                    <a:moveTo>
                      <a:pt x="1165" y="0"/>
                    </a:moveTo>
                    <a:lnTo>
                      <a:pt x="1165" y="0"/>
                    </a:lnTo>
                    <a:cubicBezTo>
                      <a:pt x="1279" y="365"/>
                      <a:pt x="1347" y="708"/>
                      <a:pt x="1416" y="1073"/>
                    </a:cubicBezTo>
                    <a:cubicBezTo>
                      <a:pt x="1461" y="1370"/>
                      <a:pt x="1484" y="1667"/>
                      <a:pt x="1484" y="1963"/>
                    </a:cubicBezTo>
                    <a:cubicBezTo>
                      <a:pt x="1279" y="1781"/>
                      <a:pt x="1073" y="1621"/>
                      <a:pt x="845" y="1484"/>
                    </a:cubicBezTo>
                    <a:cubicBezTo>
                      <a:pt x="594" y="1324"/>
                      <a:pt x="297" y="1187"/>
                      <a:pt x="1" y="1164"/>
                    </a:cubicBezTo>
                    <a:lnTo>
                      <a:pt x="1" y="1164"/>
                    </a:lnTo>
                    <a:cubicBezTo>
                      <a:pt x="297" y="1210"/>
                      <a:pt x="571" y="1347"/>
                      <a:pt x="822" y="1530"/>
                    </a:cubicBezTo>
                    <a:cubicBezTo>
                      <a:pt x="1051" y="1689"/>
                      <a:pt x="1279" y="1895"/>
                      <a:pt x="1484" y="2100"/>
                    </a:cubicBezTo>
                    <a:cubicBezTo>
                      <a:pt x="1484" y="2123"/>
                      <a:pt x="1484" y="2123"/>
                      <a:pt x="1484" y="2146"/>
                    </a:cubicBezTo>
                    <a:cubicBezTo>
                      <a:pt x="1484" y="2488"/>
                      <a:pt x="1439" y="2853"/>
                      <a:pt x="1347" y="3196"/>
                    </a:cubicBezTo>
                    <a:cubicBezTo>
                      <a:pt x="1279" y="3561"/>
                      <a:pt x="1165" y="3903"/>
                      <a:pt x="982" y="4223"/>
                    </a:cubicBezTo>
                    <a:cubicBezTo>
                      <a:pt x="1233" y="3858"/>
                      <a:pt x="1370" y="3447"/>
                      <a:pt x="1461" y="3036"/>
                    </a:cubicBezTo>
                    <a:lnTo>
                      <a:pt x="2626" y="2557"/>
                    </a:lnTo>
                    <a:lnTo>
                      <a:pt x="1484" y="2922"/>
                    </a:lnTo>
                    <a:cubicBezTo>
                      <a:pt x="1553" y="2671"/>
                      <a:pt x="1576" y="2397"/>
                      <a:pt x="1576" y="2146"/>
                    </a:cubicBezTo>
                    <a:cubicBezTo>
                      <a:pt x="1576" y="1781"/>
                      <a:pt x="1553" y="1415"/>
                      <a:pt x="1484" y="1050"/>
                    </a:cubicBezTo>
                    <a:cubicBezTo>
                      <a:pt x="1461" y="868"/>
                      <a:pt x="1393" y="708"/>
                      <a:pt x="1347" y="525"/>
                    </a:cubicBezTo>
                    <a:cubicBezTo>
                      <a:pt x="1302" y="343"/>
                      <a:pt x="1233" y="183"/>
                      <a:pt x="11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15"/>
              <p:cNvSpPr/>
              <p:nvPr/>
            </p:nvSpPr>
            <p:spPr>
              <a:xfrm>
                <a:off x="2449325" y="2277450"/>
                <a:ext cx="97600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2694" extrusionOk="0">
                    <a:moveTo>
                      <a:pt x="1096" y="0"/>
                    </a:moveTo>
                    <a:cubicBezTo>
                      <a:pt x="1073" y="251"/>
                      <a:pt x="1119" y="525"/>
                      <a:pt x="1164" y="799"/>
                    </a:cubicBezTo>
                    <a:cubicBezTo>
                      <a:pt x="1210" y="1027"/>
                      <a:pt x="1278" y="1256"/>
                      <a:pt x="1324" y="1484"/>
                    </a:cubicBezTo>
                    <a:cubicBezTo>
                      <a:pt x="1187" y="1415"/>
                      <a:pt x="1027" y="1347"/>
                      <a:pt x="867" y="1278"/>
                    </a:cubicBezTo>
                    <a:cubicBezTo>
                      <a:pt x="548" y="1141"/>
                      <a:pt x="274" y="936"/>
                      <a:pt x="0" y="731"/>
                    </a:cubicBezTo>
                    <a:lnTo>
                      <a:pt x="0" y="731"/>
                    </a:lnTo>
                    <a:cubicBezTo>
                      <a:pt x="251" y="959"/>
                      <a:pt x="525" y="1187"/>
                      <a:pt x="845" y="1347"/>
                    </a:cubicBezTo>
                    <a:cubicBezTo>
                      <a:pt x="1141" y="1507"/>
                      <a:pt x="1484" y="1644"/>
                      <a:pt x="1826" y="1735"/>
                    </a:cubicBezTo>
                    <a:cubicBezTo>
                      <a:pt x="2077" y="1803"/>
                      <a:pt x="2328" y="1849"/>
                      <a:pt x="2579" y="1872"/>
                    </a:cubicBezTo>
                    <a:lnTo>
                      <a:pt x="1849" y="2694"/>
                    </a:lnTo>
                    <a:lnTo>
                      <a:pt x="2693" y="1895"/>
                    </a:lnTo>
                    <a:cubicBezTo>
                      <a:pt x="2899" y="1917"/>
                      <a:pt x="3099" y="1929"/>
                      <a:pt x="3298" y="1929"/>
                    </a:cubicBezTo>
                    <a:cubicBezTo>
                      <a:pt x="3498" y="1929"/>
                      <a:pt x="3698" y="1917"/>
                      <a:pt x="3903" y="1895"/>
                    </a:cubicBezTo>
                    <a:cubicBezTo>
                      <a:pt x="3561" y="1895"/>
                      <a:pt x="3218" y="1872"/>
                      <a:pt x="2853" y="1826"/>
                    </a:cubicBezTo>
                    <a:cubicBezTo>
                      <a:pt x="2511" y="1780"/>
                      <a:pt x="2168" y="1735"/>
                      <a:pt x="1849" y="1644"/>
                    </a:cubicBezTo>
                    <a:cubicBezTo>
                      <a:pt x="1712" y="1598"/>
                      <a:pt x="1575" y="1552"/>
                      <a:pt x="1438" y="1507"/>
                    </a:cubicBezTo>
                    <a:cubicBezTo>
                      <a:pt x="1347" y="1278"/>
                      <a:pt x="1278" y="1027"/>
                      <a:pt x="1210" y="776"/>
                    </a:cubicBezTo>
                    <a:cubicBezTo>
                      <a:pt x="1141" y="525"/>
                      <a:pt x="1096" y="251"/>
                      <a:pt x="10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15"/>
              <p:cNvSpPr/>
              <p:nvPr/>
            </p:nvSpPr>
            <p:spPr>
              <a:xfrm>
                <a:off x="2677000" y="2215250"/>
                <a:ext cx="50225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3173" extrusionOk="0">
                    <a:moveTo>
                      <a:pt x="1210" y="0"/>
                    </a:moveTo>
                    <a:cubicBezTo>
                      <a:pt x="1233" y="297"/>
                      <a:pt x="1210" y="571"/>
                      <a:pt x="1142" y="868"/>
                    </a:cubicBezTo>
                    <a:cubicBezTo>
                      <a:pt x="1119" y="1027"/>
                      <a:pt x="1096" y="1187"/>
                      <a:pt x="1050" y="1324"/>
                    </a:cubicBezTo>
                    <a:cubicBezTo>
                      <a:pt x="936" y="1141"/>
                      <a:pt x="799" y="936"/>
                      <a:pt x="662" y="776"/>
                    </a:cubicBezTo>
                    <a:cubicBezTo>
                      <a:pt x="480" y="571"/>
                      <a:pt x="297" y="365"/>
                      <a:pt x="46" y="274"/>
                    </a:cubicBezTo>
                    <a:lnTo>
                      <a:pt x="46" y="274"/>
                    </a:lnTo>
                    <a:cubicBezTo>
                      <a:pt x="274" y="388"/>
                      <a:pt x="457" y="594"/>
                      <a:pt x="617" y="799"/>
                    </a:cubicBezTo>
                    <a:cubicBezTo>
                      <a:pt x="776" y="1004"/>
                      <a:pt x="891" y="1233"/>
                      <a:pt x="1005" y="1461"/>
                    </a:cubicBezTo>
                    <a:cubicBezTo>
                      <a:pt x="982" y="1529"/>
                      <a:pt x="959" y="1621"/>
                      <a:pt x="913" y="1712"/>
                    </a:cubicBezTo>
                    <a:cubicBezTo>
                      <a:pt x="731" y="2237"/>
                      <a:pt x="388" y="2739"/>
                      <a:pt x="0" y="3173"/>
                    </a:cubicBezTo>
                    <a:cubicBezTo>
                      <a:pt x="229" y="2967"/>
                      <a:pt x="434" y="2762"/>
                      <a:pt x="594" y="2511"/>
                    </a:cubicBezTo>
                    <a:cubicBezTo>
                      <a:pt x="685" y="2397"/>
                      <a:pt x="754" y="2283"/>
                      <a:pt x="822" y="2146"/>
                    </a:cubicBezTo>
                    <a:cubicBezTo>
                      <a:pt x="1256" y="2100"/>
                      <a:pt x="1667" y="1986"/>
                      <a:pt x="2009" y="1758"/>
                    </a:cubicBezTo>
                    <a:lnTo>
                      <a:pt x="2009" y="1758"/>
                    </a:lnTo>
                    <a:cubicBezTo>
                      <a:pt x="1667" y="1940"/>
                      <a:pt x="1256" y="2032"/>
                      <a:pt x="868" y="2054"/>
                    </a:cubicBezTo>
                    <a:cubicBezTo>
                      <a:pt x="913" y="1940"/>
                      <a:pt x="982" y="1849"/>
                      <a:pt x="1027" y="1735"/>
                    </a:cubicBezTo>
                    <a:cubicBezTo>
                      <a:pt x="1050" y="1644"/>
                      <a:pt x="1073" y="1529"/>
                      <a:pt x="1119" y="1438"/>
                    </a:cubicBezTo>
                    <a:cubicBezTo>
                      <a:pt x="1233" y="959"/>
                      <a:pt x="1301" y="480"/>
                      <a:pt x="12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93" name="Google Shape;1493;p15"/>
            <p:cNvGrpSpPr/>
            <p:nvPr/>
          </p:nvGrpSpPr>
          <p:grpSpPr>
            <a:xfrm rot="-5400000">
              <a:off x="8375507" y="97875"/>
              <a:ext cx="779500" cy="607200"/>
              <a:chOff x="3861625" y="635150"/>
              <a:chExt cx="779500" cy="607200"/>
            </a:xfrm>
          </p:grpSpPr>
          <p:sp>
            <p:nvSpPr>
              <p:cNvPr id="1494" name="Google Shape;1494;p15"/>
              <p:cNvSpPr/>
              <p:nvPr/>
            </p:nvSpPr>
            <p:spPr>
              <a:xfrm>
                <a:off x="3881650" y="655975"/>
                <a:ext cx="759475" cy="586375"/>
              </a:xfrm>
              <a:custGeom>
                <a:avLst/>
                <a:gdLst/>
                <a:ahLst/>
                <a:cxnLst/>
                <a:rect l="l" t="t" r="r" b="b"/>
                <a:pathLst>
                  <a:path w="30379" h="23455" extrusionOk="0">
                    <a:moveTo>
                      <a:pt x="5186" y="1"/>
                    </a:moveTo>
                    <a:cubicBezTo>
                      <a:pt x="5028" y="1"/>
                      <a:pt x="4883" y="213"/>
                      <a:pt x="5043" y="355"/>
                    </a:cubicBezTo>
                    <a:cubicBezTo>
                      <a:pt x="7417" y="2683"/>
                      <a:pt x="10179" y="5673"/>
                      <a:pt x="10544" y="9143"/>
                    </a:cubicBezTo>
                    <a:cubicBezTo>
                      <a:pt x="7554" y="6586"/>
                      <a:pt x="3537" y="4760"/>
                      <a:pt x="318" y="3596"/>
                    </a:cubicBezTo>
                    <a:cubicBezTo>
                      <a:pt x="293" y="3587"/>
                      <a:pt x="270" y="3583"/>
                      <a:pt x="248" y="3583"/>
                    </a:cubicBezTo>
                    <a:cubicBezTo>
                      <a:pt x="52" y="3583"/>
                      <a:pt x="1" y="3925"/>
                      <a:pt x="227" y="4007"/>
                    </a:cubicBezTo>
                    <a:cubicBezTo>
                      <a:pt x="3468" y="5194"/>
                      <a:pt x="7622" y="7066"/>
                      <a:pt x="10590" y="9690"/>
                    </a:cubicBezTo>
                    <a:cubicBezTo>
                      <a:pt x="10590" y="9713"/>
                      <a:pt x="12963" y="12178"/>
                      <a:pt x="13602" y="13479"/>
                    </a:cubicBezTo>
                    <a:cubicBezTo>
                      <a:pt x="11343" y="12521"/>
                      <a:pt x="9060" y="11653"/>
                      <a:pt x="6709" y="10923"/>
                    </a:cubicBezTo>
                    <a:cubicBezTo>
                      <a:pt x="6684" y="10914"/>
                      <a:pt x="6661" y="10910"/>
                      <a:pt x="6639" y="10910"/>
                    </a:cubicBezTo>
                    <a:cubicBezTo>
                      <a:pt x="6443" y="10910"/>
                      <a:pt x="6392" y="11249"/>
                      <a:pt x="6618" y="11311"/>
                    </a:cubicBezTo>
                    <a:cubicBezTo>
                      <a:pt x="10179" y="12452"/>
                      <a:pt x="13602" y="13845"/>
                      <a:pt x="16935" y="15465"/>
                    </a:cubicBezTo>
                    <a:cubicBezTo>
                      <a:pt x="14872" y="15752"/>
                      <a:pt x="12823" y="15912"/>
                      <a:pt x="10755" y="15912"/>
                    </a:cubicBezTo>
                    <a:cubicBezTo>
                      <a:pt x="10192" y="15912"/>
                      <a:pt x="9627" y="15901"/>
                      <a:pt x="9060" y="15876"/>
                    </a:cubicBezTo>
                    <a:cubicBezTo>
                      <a:pt x="8786" y="15876"/>
                      <a:pt x="8809" y="16287"/>
                      <a:pt x="9060" y="16287"/>
                    </a:cubicBezTo>
                    <a:cubicBezTo>
                      <a:pt x="9686" y="16317"/>
                      <a:pt x="10310" y="16331"/>
                      <a:pt x="10932" y="16331"/>
                    </a:cubicBezTo>
                    <a:cubicBezTo>
                      <a:pt x="13168" y="16331"/>
                      <a:pt x="15383" y="16142"/>
                      <a:pt x="17597" y="15785"/>
                    </a:cubicBezTo>
                    <a:cubicBezTo>
                      <a:pt x="18647" y="16310"/>
                      <a:pt x="19697" y="16858"/>
                      <a:pt x="20724" y="17428"/>
                    </a:cubicBezTo>
                    <a:cubicBezTo>
                      <a:pt x="21066" y="17656"/>
                      <a:pt x="27069" y="21263"/>
                      <a:pt x="29900" y="23408"/>
                    </a:cubicBezTo>
                    <a:cubicBezTo>
                      <a:pt x="29946" y="23441"/>
                      <a:pt x="29994" y="23454"/>
                      <a:pt x="30041" y="23454"/>
                    </a:cubicBezTo>
                    <a:cubicBezTo>
                      <a:pt x="30226" y="23454"/>
                      <a:pt x="30379" y="23239"/>
                      <a:pt x="30196" y="23112"/>
                    </a:cubicBezTo>
                    <a:cubicBezTo>
                      <a:pt x="27298" y="20898"/>
                      <a:pt x="24262" y="18935"/>
                      <a:pt x="21135" y="17177"/>
                    </a:cubicBezTo>
                    <a:cubicBezTo>
                      <a:pt x="20884" y="13890"/>
                      <a:pt x="18487" y="10626"/>
                      <a:pt x="16798" y="7956"/>
                    </a:cubicBezTo>
                    <a:cubicBezTo>
                      <a:pt x="16758" y="7889"/>
                      <a:pt x="16698" y="7861"/>
                      <a:pt x="16638" y="7861"/>
                    </a:cubicBezTo>
                    <a:cubicBezTo>
                      <a:pt x="16492" y="7861"/>
                      <a:pt x="16343" y="8023"/>
                      <a:pt x="16456" y="8184"/>
                    </a:cubicBezTo>
                    <a:cubicBezTo>
                      <a:pt x="18053" y="10740"/>
                      <a:pt x="20336" y="13822"/>
                      <a:pt x="20678" y="16949"/>
                    </a:cubicBezTo>
                    <a:cubicBezTo>
                      <a:pt x="19788" y="16447"/>
                      <a:pt x="18875" y="15967"/>
                      <a:pt x="17962" y="15511"/>
                    </a:cubicBezTo>
                    <a:cubicBezTo>
                      <a:pt x="17757" y="15397"/>
                      <a:pt x="15337" y="14233"/>
                      <a:pt x="14150" y="13731"/>
                    </a:cubicBezTo>
                    <a:cubicBezTo>
                      <a:pt x="14150" y="13685"/>
                      <a:pt x="12347" y="10740"/>
                      <a:pt x="11000" y="9531"/>
                    </a:cubicBezTo>
                    <a:cubicBezTo>
                      <a:pt x="10795" y="5765"/>
                      <a:pt x="7873" y="2569"/>
                      <a:pt x="5317" y="58"/>
                    </a:cubicBezTo>
                    <a:cubicBezTo>
                      <a:pt x="5277" y="18"/>
                      <a:pt x="5231" y="1"/>
                      <a:pt x="5186" y="1"/>
                    </a:cubicBezTo>
                    <a:close/>
                  </a:path>
                </a:pathLst>
              </a:custGeom>
              <a:solidFill>
                <a:srgbClr val="C2C5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15"/>
              <p:cNvSpPr/>
              <p:nvPr/>
            </p:nvSpPr>
            <p:spPr>
              <a:xfrm>
                <a:off x="4270775" y="831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32" y="0"/>
                    </a:moveTo>
                    <a:cubicBezTo>
                      <a:pt x="480" y="0"/>
                      <a:pt x="23" y="449"/>
                      <a:pt x="0" y="1028"/>
                    </a:cubicBezTo>
                    <a:cubicBezTo>
                      <a:pt x="0" y="1599"/>
                      <a:pt x="457" y="2078"/>
                      <a:pt x="1028" y="2101"/>
                    </a:cubicBezTo>
                    <a:cubicBezTo>
                      <a:pt x="1621" y="2101"/>
                      <a:pt x="2100" y="1644"/>
                      <a:pt x="2100" y="1074"/>
                    </a:cubicBezTo>
                    <a:cubicBezTo>
                      <a:pt x="2123" y="480"/>
                      <a:pt x="1667" y="1"/>
                      <a:pt x="1073" y="1"/>
                    </a:cubicBezTo>
                    <a:cubicBezTo>
                      <a:pt x="1060" y="0"/>
                      <a:pt x="1046" y="0"/>
                      <a:pt x="10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15"/>
              <p:cNvSpPr/>
              <p:nvPr/>
            </p:nvSpPr>
            <p:spPr>
              <a:xfrm>
                <a:off x="3861625" y="724725"/>
                <a:ext cx="53100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2" extrusionOk="0">
                    <a:moveTo>
                      <a:pt x="1054" y="1"/>
                    </a:moveTo>
                    <a:cubicBezTo>
                      <a:pt x="480" y="1"/>
                      <a:pt x="24" y="450"/>
                      <a:pt x="24" y="1029"/>
                    </a:cubicBezTo>
                    <a:cubicBezTo>
                      <a:pt x="1" y="1599"/>
                      <a:pt x="457" y="2079"/>
                      <a:pt x="1051" y="2102"/>
                    </a:cubicBezTo>
                    <a:cubicBezTo>
                      <a:pt x="1621" y="2102"/>
                      <a:pt x="2101" y="1645"/>
                      <a:pt x="2123" y="1074"/>
                    </a:cubicBezTo>
                    <a:cubicBezTo>
                      <a:pt x="2123" y="481"/>
                      <a:pt x="1667" y="2"/>
                      <a:pt x="1096" y="2"/>
                    </a:cubicBezTo>
                    <a:cubicBezTo>
                      <a:pt x="1082" y="1"/>
                      <a:pt x="1068" y="1"/>
                      <a:pt x="10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15"/>
              <p:cNvSpPr/>
              <p:nvPr/>
            </p:nvSpPr>
            <p:spPr>
              <a:xfrm>
                <a:off x="3984325" y="635150"/>
                <a:ext cx="53075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1" extrusionOk="0">
                    <a:moveTo>
                      <a:pt x="1053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79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6" y="1"/>
                      <a:pt x="1096" y="1"/>
                    </a:cubicBezTo>
                    <a:cubicBezTo>
                      <a:pt x="1082" y="0"/>
                      <a:pt x="1067" y="0"/>
                      <a:pt x="10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15"/>
              <p:cNvSpPr/>
              <p:nvPr/>
            </p:nvSpPr>
            <p:spPr>
              <a:xfrm>
                <a:off x="4023700" y="910775"/>
                <a:ext cx="53075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102" extrusionOk="0">
                    <a:moveTo>
                      <a:pt x="1073" y="1"/>
                    </a:moveTo>
                    <a:cubicBezTo>
                      <a:pt x="502" y="1"/>
                      <a:pt x="23" y="457"/>
                      <a:pt x="23" y="1028"/>
                    </a:cubicBezTo>
                    <a:cubicBezTo>
                      <a:pt x="0" y="1621"/>
                      <a:pt x="457" y="2101"/>
                      <a:pt x="1050" y="2101"/>
                    </a:cubicBezTo>
                    <a:cubicBezTo>
                      <a:pt x="1063" y="2101"/>
                      <a:pt x="1076" y="2101"/>
                      <a:pt x="1089" y="2101"/>
                    </a:cubicBezTo>
                    <a:cubicBezTo>
                      <a:pt x="1642" y="2101"/>
                      <a:pt x="2101" y="1631"/>
                      <a:pt x="2123" y="1073"/>
                    </a:cubicBezTo>
                    <a:cubicBezTo>
                      <a:pt x="2123" y="503"/>
                      <a:pt x="1666" y="23"/>
                      <a:pt x="10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15"/>
              <p:cNvSpPr/>
              <p:nvPr/>
            </p:nvSpPr>
            <p:spPr>
              <a:xfrm>
                <a:off x="4081325" y="1033450"/>
                <a:ext cx="531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101" extrusionOk="0">
                    <a:moveTo>
                      <a:pt x="1054" y="0"/>
                    </a:moveTo>
                    <a:cubicBezTo>
                      <a:pt x="480" y="0"/>
                      <a:pt x="23" y="449"/>
                      <a:pt x="23" y="1028"/>
                    </a:cubicBezTo>
                    <a:cubicBezTo>
                      <a:pt x="0" y="1599"/>
                      <a:pt x="480" y="2078"/>
                      <a:pt x="1050" y="2101"/>
                    </a:cubicBezTo>
                    <a:cubicBezTo>
                      <a:pt x="1621" y="2101"/>
                      <a:pt x="2100" y="1644"/>
                      <a:pt x="2123" y="1074"/>
                    </a:cubicBezTo>
                    <a:cubicBezTo>
                      <a:pt x="2123" y="480"/>
                      <a:pt x="1667" y="1"/>
                      <a:pt x="1096" y="1"/>
                    </a:cubicBezTo>
                    <a:cubicBezTo>
                      <a:pt x="1082" y="1"/>
                      <a:pt x="1068" y="0"/>
                      <a:pt x="10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00" name="Google Shape;1500;p15"/>
            <p:cNvSpPr/>
            <p:nvPr/>
          </p:nvSpPr>
          <p:spPr>
            <a:xfrm rot="10800000" flipH="1">
              <a:off x="8877085" y="176018"/>
              <a:ext cx="379548" cy="938579"/>
            </a:xfrm>
            <a:custGeom>
              <a:avLst/>
              <a:gdLst/>
              <a:ahLst/>
              <a:cxnLst/>
              <a:rect l="l" t="t" r="r" b="b"/>
              <a:pathLst>
                <a:path w="7044" h="17419" extrusionOk="0">
                  <a:moveTo>
                    <a:pt x="978" y="0"/>
                  </a:moveTo>
                  <a:cubicBezTo>
                    <a:pt x="978" y="1"/>
                    <a:pt x="1554" y="3409"/>
                    <a:pt x="1" y="4236"/>
                  </a:cubicBezTo>
                  <a:cubicBezTo>
                    <a:pt x="1" y="4236"/>
                    <a:pt x="2507" y="6717"/>
                    <a:pt x="1" y="8045"/>
                  </a:cubicBezTo>
                  <a:cubicBezTo>
                    <a:pt x="1" y="8045"/>
                    <a:pt x="2457" y="12481"/>
                    <a:pt x="101" y="14060"/>
                  </a:cubicBezTo>
                  <a:cubicBezTo>
                    <a:pt x="101" y="14060"/>
                    <a:pt x="2432" y="14511"/>
                    <a:pt x="3309" y="17419"/>
                  </a:cubicBezTo>
                  <a:cubicBezTo>
                    <a:pt x="3309" y="17419"/>
                    <a:pt x="5264" y="12206"/>
                    <a:pt x="7043" y="10978"/>
                  </a:cubicBezTo>
                  <a:cubicBezTo>
                    <a:pt x="7043" y="10978"/>
                    <a:pt x="5113" y="10501"/>
                    <a:pt x="5013" y="9123"/>
                  </a:cubicBezTo>
                  <a:cubicBezTo>
                    <a:pt x="4938" y="7745"/>
                    <a:pt x="6041" y="5664"/>
                    <a:pt x="6041" y="5664"/>
                  </a:cubicBezTo>
                  <a:lnTo>
                    <a:pt x="6041" y="5664"/>
                  </a:lnTo>
                  <a:cubicBezTo>
                    <a:pt x="6041" y="5664"/>
                    <a:pt x="5373" y="6084"/>
                    <a:pt x="4742" y="6084"/>
                  </a:cubicBezTo>
                  <a:cubicBezTo>
                    <a:pt x="4239" y="6084"/>
                    <a:pt x="3760" y="5818"/>
                    <a:pt x="3660" y="4862"/>
                  </a:cubicBezTo>
                  <a:cubicBezTo>
                    <a:pt x="3459" y="2707"/>
                    <a:pt x="3835" y="2556"/>
                    <a:pt x="3835" y="2556"/>
                  </a:cubicBezTo>
                  <a:lnTo>
                    <a:pt x="3835" y="2556"/>
                  </a:lnTo>
                  <a:cubicBezTo>
                    <a:pt x="3835" y="2556"/>
                    <a:pt x="3691" y="2591"/>
                    <a:pt x="3465" y="2591"/>
                  </a:cubicBezTo>
                  <a:cubicBezTo>
                    <a:pt x="2803" y="2591"/>
                    <a:pt x="1445" y="2298"/>
                    <a:pt x="9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15"/>
            <p:cNvSpPr/>
            <p:nvPr/>
          </p:nvSpPr>
          <p:spPr>
            <a:xfrm rot="10800000" flipH="1">
              <a:off x="8935171" y="193583"/>
              <a:ext cx="131042" cy="931844"/>
            </a:xfrm>
            <a:custGeom>
              <a:avLst/>
              <a:gdLst/>
              <a:ahLst/>
              <a:cxnLst/>
              <a:rect l="l" t="t" r="r" b="b"/>
              <a:pathLst>
                <a:path w="2432" h="17294" extrusionOk="0">
                  <a:moveTo>
                    <a:pt x="25" y="1"/>
                  </a:moveTo>
                  <a:lnTo>
                    <a:pt x="25" y="1"/>
                  </a:lnTo>
                  <a:cubicBezTo>
                    <a:pt x="0" y="1"/>
                    <a:pt x="25" y="251"/>
                    <a:pt x="75" y="677"/>
                  </a:cubicBezTo>
                  <a:cubicBezTo>
                    <a:pt x="151" y="1128"/>
                    <a:pt x="226" y="1755"/>
                    <a:pt x="351" y="2532"/>
                  </a:cubicBezTo>
                  <a:cubicBezTo>
                    <a:pt x="577" y="4111"/>
                    <a:pt x="877" y="6266"/>
                    <a:pt x="1203" y="8647"/>
                  </a:cubicBezTo>
                  <a:cubicBezTo>
                    <a:pt x="1529" y="11028"/>
                    <a:pt x="1805" y="13209"/>
                    <a:pt x="2005" y="14763"/>
                  </a:cubicBezTo>
                  <a:cubicBezTo>
                    <a:pt x="2206" y="16341"/>
                    <a:pt x="2356" y="17294"/>
                    <a:pt x="2406" y="17294"/>
                  </a:cubicBezTo>
                  <a:cubicBezTo>
                    <a:pt x="2431" y="17294"/>
                    <a:pt x="2431" y="17043"/>
                    <a:pt x="2406" y="16617"/>
                  </a:cubicBezTo>
                  <a:cubicBezTo>
                    <a:pt x="2381" y="16166"/>
                    <a:pt x="2331" y="15514"/>
                    <a:pt x="2281" y="14737"/>
                  </a:cubicBezTo>
                  <a:cubicBezTo>
                    <a:pt x="2131" y="13159"/>
                    <a:pt x="1905" y="10978"/>
                    <a:pt x="1579" y="8597"/>
                  </a:cubicBezTo>
                  <a:cubicBezTo>
                    <a:pt x="1253" y="6216"/>
                    <a:pt x="902" y="4061"/>
                    <a:pt x="602" y="2507"/>
                  </a:cubicBezTo>
                  <a:cubicBezTo>
                    <a:pt x="451" y="1730"/>
                    <a:pt x="326" y="1103"/>
                    <a:pt x="226" y="652"/>
                  </a:cubicBezTo>
                  <a:cubicBezTo>
                    <a:pt x="126" y="226"/>
                    <a:pt x="50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15"/>
            <p:cNvSpPr/>
            <p:nvPr/>
          </p:nvSpPr>
          <p:spPr>
            <a:xfrm rot="10800000" flipH="1">
              <a:off x="8062759" y="-45440"/>
              <a:ext cx="921067" cy="415973"/>
            </a:xfrm>
            <a:custGeom>
              <a:avLst/>
              <a:gdLst/>
              <a:ahLst/>
              <a:cxnLst/>
              <a:rect l="l" t="t" r="r" b="b"/>
              <a:pathLst>
                <a:path w="17094" h="7720" extrusionOk="0">
                  <a:moveTo>
                    <a:pt x="10301" y="1"/>
                  </a:moveTo>
                  <a:cubicBezTo>
                    <a:pt x="10301" y="1"/>
                    <a:pt x="10001" y="1981"/>
                    <a:pt x="8647" y="2206"/>
                  </a:cubicBezTo>
                  <a:cubicBezTo>
                    <a:pt x="8482" y="2237"/>
                    <a:pt x="8305" y="2250"/>
                    <a:pt x="8121" y="2250"/>
                  </a:cubicBezTo>
                  <a:cubicBezTo>
                    <a:pt x="6795" y="2250"/>
                    <a:pt x="5114" y="1555"/>
                    <a:pt x="5113" y="1555"/>
                  </a:cubicBezTo>
                  <a:lnTo>
                    <a:pt x="5113" y="1555"/>
                  </a:lnTo>
                  <a:cubicBezTo>
                    <a:pt x="5114" y="1555"/>
                    <a:pt x="6667" y="3585"/>
                    <a:pt x="4562" y="4011"/>
                  </a:cubicBezTo>
                  <a:cubicBezTo>
                    <a:pt x="3767" y="4172"/>
                    <a:pt x="3240" y="4222"/>
                    <a:pt x="2892" y="4222"/>
                  </a:cubicBezTo>
                  <a:cubicBezTo>
                    <a:pt x="2319" y="4222"/>
                    <a:pt x="2231" y="4086"/>
                    <a:pt x="2231" y="4086"/>
                  </a:cubicBezTo>
                  <a:lnTo>
                    <a:pt x="2231" y="4086"/>
                  </a:lnTo>
                  <a:cubicBezTo>
                    <a:pt x="2231" y="4086"/>
                    <a:pt x="3008" y="6241"/>
                    <a:pt x="1" y="7194"/>
                  </a:cubicBezTo>
                  <a:cubicBezTo>
                    <a:pt x="1" y="7194"/>
                    <a:pt x="1048" y="6902"/>
                    <a:pt x="2146" y="6902"/>
                  </a:cubicBezTo>
                  <a:cubicBezTo>
                    <a:pt x="3006" y="6902"/>
                    <a:pt x="3896" y="7081"/>
                    <a:pt x="4337" y="7720"/>
                  </a:cubicBezTo>
                  <a:cubicBezTo>
                    <a:pt x="4337" y="7720"/>
                    <a:pt x="5419" y="6367"/>
                    <a:pt x="6610" y="6367"/>
                  </a:cubicBezTo>
                  <a:cubicBezTo>
                    <a:pt x="7119" y="6367"/>
                    <a:pt x="7648" y="6614"/>
                    <a:pt x="8121" y="7319"/>
                  </a:cubicBezTo>
                  <a:cubicBezTo>
                    <a:pt x="8121" y="7319"/>
                    <a:pt x="10322" y="5781"/>
                    <a:pt x="12216" y="5781"/>
                  </a:cubicBezTo>
                  <a:cubicBezTo>
                    <a:pt x="12926" y="5781"/>
                    <a:pt x="13594" y="5997"/>
                    <a:pt x="14086" y="6592"/>
                  </a:cubicBezTo>
                  <a:cubicBezTo>
                    <a:pt x="14086" y="6592"/>
                    <a:pt x="14286" y="4236"/>
                    <a:pt x="17093" y="3058"/>
                  </a:cubicBezTo>
                  <a:cubicBezTo>
                    <a:pt x="17093" y="3058"/>
                    <a:pt x="11705" y="1630"/>
                    <a:pt x="103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15"/>
            <p:cNvSpPr/>
            <p:nvPr/>
          </p:nvSpPr>
          <p:spPr>
            <a:xfrm rot="10800000" flipH="1">
              <a:off x="8107320" y="199"/>
              <a:ext cx="875160" cy="203891"/>
            </a:xfrm>
            <a:custGeom>
              <a:avLst/>
              <a:gdLst/>
              <a:ahLst/>
              <a:cxnLst/>
              <a:rect l="l" t="t" r="r" b="b"/>
              <a:pathLst>
                <a:path w="16242" h="3784" extrusionOk="0">
                  <a:moveTo>
                    <a:pt x="15239" y="1"/>
                  </a:moveTo>
                  <a:cubicBezTo>
                    <a:pt x="15107" y="1"/>
                    <a:pt x="14963" y="7"/>
                    <a:pt x="14813" y="19"/>
                  </a:cubicBezTo>
                  <a:cubicBezTo>
                    <a:pt x="14512" y="19"/>
                    <a:pt x="14161" y="19"/>
                    <a:pt x="13785" y="44"/>
                  </a:cubicBezTo>
                  <a:cubicBezTo>
                    <a:pt x="13585" y="44"/>
                    <a:pt x="13384" y="70"/>
                    <a:pt x="13184" y="70"/>
                  </a:cubicBezTo>
                  <a:cubicBezTo>
                    <a:pt x="12983" y="70"/>
                    <a:pt x="12758" y="95"/>
                    <a:pt x="12532" y="120"/>
                  </a:cubicBezTo>
                  <a:cubicBezTo>
                    <a:pt x="12081" y="145"/>
                    <a:pt x="11605" y="220"/>
                    <a:pt x="11104" y="270"/>
                  </a:cubicBezTo>
                  <a:cubicBezTo>
                    <a:pt x="10853" y="295"/>
                    <a:pt x="10602" y="345"/>
                    <a:pt x="10352" y="395"/>
                  </a:cubicBezTo>
                  <a:cubicBezTo>
                    <a:pt x="10226" y="395"/>
                    <a:pt x="10076" y="420"/>
                    <a:pt x="9951" y="445"/>
                  </a:cubicBezTo>
                  <a:cubicBezTo>
                    <a:pt x="9825" y="471"/>
                    <a:pt x="9675" y="496"/>
                    <a:pt x="9550" y="521"/>
                  </a:cubicBezTo>
                  <a:cubicBezTo>
                    <a:pt x="8998" y="621"/>
                    <a:pt x="8447" y="721"/>
                    <a:pt x="7870" y="846"/>
                  </a:cubicBezTo>
                  <a:cubicBezTo>
                    <a:pt x="7319" y="997"/>
                    <a:pt x="6768" y="1122"/>
                    <a:pt x="6241" y="1273"/>
                  </a:cubicBezTo>
                  <a:cubicBezTo>
                    <a:pt x="6091" y="1323"/>
                    <a:pt x="5966" y="1348"/>
                    <a:pt x="5840" y="1373"/>
                  </a:cubicBezTo>
                  <a:cubicBezTo>
                    <a:pt x="5715" y="1423"/>
                    <a:pt x="5590" y="1473"/>
                    <a:pt x="5464" y="1498"/>
                  </a:cubicBezTo>
                  <a:cubicBezTo>
                    <a:pt x="5214" y="1573"/>
                    <a:pt x="4963" y="1649"/>
                    <a:pt x="4713" y="1724"/>
                  </a:cubicBezTo>
                  <a:cubicBezTo>
                    <a:pt x="4236" y="1899"/>
                    <a:pt x="3785" y="2050"/>
                    <a:pt x="3359" y="2225"/>
                  </a:cubicBezTo>
                  <a:cubicBezTo>
                    <a:pt x="3159" y="2300"/>
                    <a:pt x="2958" y="2375"/>
                    <a:pt x="2758" y="2451"/>
                  </a:cubicBezTo>
                  <a:cubicBezTo>
                    <a:pt x="2557" y="2526"/>
                    <a:pt x="2382" y="2601"/>
                    <a:pt x="2206" y="2676"/>
                  </a:cubicBezTo>
                  <a:cubicBezTo>
                    <a:pt x="1855" y="2826"/>
                    <a:pt x="1555" y="2977"/>
                    <a:pt x="1279" y="3102"/>
                  </a:cubicBezTo>
                  <a:cubicBezTo>
                    <a:pt x="1003" y="3227"/>
                    <a:pt x="753" y="3353"/>
                    <a:pt x="577" y="3453"/>
                  </a:cubicBezTo>
                  <a:cubicBezTo>
                    <a:pt x="201" y="3654"/>
                    <a:pt x="1" y="3754"/>
                    <a:pt x="1" y="3779"/>
                  </a:cubicBezTo>
                  <a:cubicBezTo>
                    <a:pt x="1" y="3782"/>
                    <a:pt x="4" y="3784"/>
                    <a:pt x="12" y="3784"/>
                  </a:cubicBezTo>
                  <a:cubicBezTo>
                    <a:pt x="61" y="3784"/>
                    <a:pt x="277" y="3710"/>
                    <a:pt x="627" y="3578"/>
                  </a:cubicBezTo>
                  <a:cubicBezTo>
                    <a:pt x="828" y="3503"/>
                    <a:pt x="1078" y="3403"/>
                    <a:pt x="1354" y="3303"/>
                  </a:cubicBezTo>
                  <a:cubicBezTo>
                    <a:pt x="1630" y="3177"/>
                    <a:pt x="1956" y="3052"/>
                    <a:pt x="2307" y="2927"/>
                  </a:cubicBezTo>
                  <a:cubicBezTo>
                    <a:pt x="2482" y="2852"/>
                    <a:pt x="2657" y="2801"/>
                    <a:pt x="2858" y="2726"/>
                  </a:cubicBezTo>
                  <a:cubicBezTo>
                    <a:pt x="3058" y="2651"/>
                    <a:pt x="3259" y="2576"/>
                    <a:pt x="3459" y="2501"/>
                  </a:cubicBezTo>
                  <a:cubicBezTo>
                    <a:pt x="3885" y="2350"/>
                    <a:pt x="4337" y="2225"/>
                    <a:pt x="4813" y="2050"/>
                  </a:cubicBezTo>
                  <a:cubicBezTo>
                    <a:pt x="5063" y="1974"/>
                    <a:pt x="5314" y="1924"/>
                    <a:pt x="5565" y="1849"/>
                  </a:cubicBezTo>
                  <a:cubicBezTo>
                    <a:pt x="5690" y="1799"/>
                    <a:pt x="5815" y="1774"/>
                    <a:pt x="5941" y="1724"/>
                  </a:cubicBezTo>
                  <a:cubicBezTo>
                    <a:pt x="6066" y="1699"/>
                    <a:pt x="6191" y="1649"/>
                    <a:pt x="6317" y="1623"/>
                  </a:cubicBezTo>
                  <a:cubicBezTo>
                    <a:pt x="6843" y="1473"/>
                    <a:pt x="7394" y="1348"/>
                    <a:pt x="7971" y="1222"/>
                  </a:cubicBezTo>
                  <a:cubicBezTo>
                    <a:pt x="8522" y="1097"/>
                    <a:pt x="9073" y="972"/>
                    <a:pt x="9625" y="872"/>
                  </a:cubicBezTo>
                  <a:cubicBezTo>
                    <a:pt x="9750" y="846"/>
                    <a:pt x="9875" y="821"/>
                    <a:pt x="10001" y="796"/>
                  </a:cubicBezTo>
                  <a:cubicBezTo>
                    <a:pt x="10151" y="771"/>
                    <a:pt x="10276" y="746"/>
                    <a:pt x="10402" y="746"/>
                  </a:cubicBezTo>
                  <a:cubicBezTo>
                    <a:pt x="10652" y="696"/>
                    <a:pt x="10903" y="646"/>
                    <a:pt x="11154" y="621"/>
                  </a:cubicBezTo>
                  <a:cubicBezTo>
                    <a:pt x="11655" y="546"/>
                    <a:pt x="12131" y="471"/>
                    <a:pt x="12582" y="420"/>
                  </a:cubicBezTo>
                  <a:cubicBezTo>
                    <a:pt x="12783" y="395"/>
                    <a:pt x="13008" y="370"/>
                    <a:pt x="13209" y="345"/>
                  </a:cubicBezTo>
                  <a:cubicBezTo>
                    <a:pt x="13409" y="345"/>
                    <a:pt x="13610" y="320"/>
                    <a:pt x="13810" y="295"/>
                  </a:cubicBezTo>
                  <a:cubicBezTo>
                    <a:pt x="14186" y="270"/>
                    <a:pt x="14512" y="245"/>
                    <a:pt x="14813" y="220"/>
                  </a:cubicBezTo>
                  <a:cubicBezTo>
                    <a:pt x="15114" y="195"/>
                    <a:pt x="15389" y="170"/>
                    <a:pt x="15590" y="170"/>
                  </a:cubicBezTo>
                  <a:cubicBezTo>
                    <a:pt x="16016" y="120"/>
                    <a:pt x="16241" y="95"/>
                    <a:pt x="16241" y="70"/>
                  </a:cubicBezTo>
                  <a:cubicBezTo>
                    <a:pt x="16241" y="44"/>
                    <a:pt x="16016" y="19"/>
                    <a:pt x="15590" y="19"/>
                  </a:cubicBezTo>
                  <a:cubicBezTo>
                    <a:pt x="15490" y="7"/>
                    <a:pt x="15370" y="1"/>
                    <a:pt x="15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15"/>
            <p:cNvSpPr/>
            <p:nvPr/>
          </p:nvSpPr>
          <p:spPr>
            <a:xfrm rot="10800000" flipH="1">
              <a:off x="8927035" y="3701"/>
              <a:ext cx="206693" cy="196078"/>
            </a:xfrm>
            <a:custGeom>
              <a:avLst/>
              <a:gdLst/>
              <a:ahLst/>
              <a:cxnLst/>
              <a:rect l="l" t="t" r="r" b="b"/>
              <a:pathLst>
                <a:path w="3836" h="3639" extrusionOk="0">
                  <a:moveTo>
                    <a:pt x="1912" y="0"/>
                  </a:moveTo>
                  <a:cubicBezTo>
                    <a:pt x="1835" y="0"/>
                    <a:pt x="1758" y="5"/>
                    <a:pt x="1680" y="15"/>
                  </a:cubicBezTo>
                  <a:cubicBezTo>
                    <a:pt x="703" y="165"/>
                    <a:pt x="1" y="1067"/>
                    <a:pt x="126" y="2070"/>
                  </a:cubicBezTo>
                  <a:cubicBezTo>
                    <a:pt x="242" y="2971"/>
                    <a:pt x="1018" y="3638"/>
                    <a:pt x="1924" y="3638"/>
                  </a:cubicBezTo>
                  <a:cubicBezTo>
                    <a:pt x="2001" y="3638"/>
                    <a:pt x="2078" y="3633"/>
                    <a:pt x="2156" y="3624"/>
                  </a:cubicBezTo>
                  <a:cubicBezTo>
                    <a:pt x="3159" y="3498"/>
                    <a:pt x="3835" y="2571"/>
                    <a:pt x="3710" y="1594"/>
                  </a:cubicBezTo>
                  <a:cubicBezTo>
                    <a:pt x="3595" y="669"/>
                    <a:pt x="2818" y="0"/>
                    <a:pt x="1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15"/>
            <p:cNvSpPr/>
            <p:nvPr/>
          </p:nvSpPr>
          <p:spPr>
            <a:xfrm rot="10800000" flipH="1">
              <a:off x="8993202" y="134690"/>
              <a:ext cx="208040" cy="195055"/>
            </a:xfrm>
            <a:custGeom>
              <a:avLst/>
              <a:gdLst/>
              <a:ahLst/>
              <a:cxnLst/>
              <a:rect l="l" t="t" r="r" b="b"/>
              <a:pathLst>
                <a:path w="3861" h="3620" extrusionOk="0">
                  <a:moveTo>
                    <a:pt x="1951" y="0"/>
                  </a:moveTo>
                  <a:cubicBezTo>
                    <a:pt x="1862" y="0"/>
                    <a:pt x="1771" y="7"/>
                    <a:pt x="1680" y="21"/>
                  </a:cubicBezTo>
                  <a:cubicBezTo>
                    <a:pt x="703" y="146"/>
                    <a:pt x="1" y="1048"/>
                    <a:pt x="126" y="2051"/>
                  </a:cubicBezTo>
                  <a:cubicBezTo>
                    <a:pt x="265" y="2952"/>
                    <a:pt x="1043" y="3619"/>
                    <a:pt x="1930" y="3619"/>
                  </a:cubicBezTo>
                  <a:cubicBezTo>
                    <a:pt x="2005" y="3619"/>
                    <a:pt x="2080" y="3614"/>
                    <a:pt x="2156" y="3605"/>
                  </a:cubicBezTo>
                  <a:cubicBezTo>
                    <a:pt x="3159" y="3479"/>
                    <a:pt x="3861" y="2552"/>
                    <a:pt x="3735" y="1574"/>
                  </a:cubicBezTo>
                  <a:cubicBezTo>
                    <a:pt x="3599" y="663"/>
                    <a:pt x="2840" y="0"/>
                    <a:pt x="19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15"/>
            <p:cNvSpPr/>
            <p:nvPr/>
          </p:nvSpPr>
          <p:spPr>
            <a:xfrm rot="10800000" flipH="1">
              <a:off x="9140409" y="141371"/>
              <a:ext cx="62180" cy="62558"/>
            </a:xfrm>
            <a:custGeom>
              <a:avLst/>
              <a:gdLst/>
              <a:ahLst/>
              <a:cxnLst/>
              <a:rect l="l" t="t" r="r" b="b"/>
              <a:pathLst>
                <a:path w="1154" h="1161" extrusionOk="0">
                  <a:moveTo>
                    <a:pt x="121" y="1"/>
                  </a:moveTo>
                  <a:cubicBezTo>
                    <a:pt x="102" y="1"/>
                    <a:pt x="87" y="6"/>
                    <a:pt x="76" y="16"/>
                  </a:cubicBezTo>
                  <a:cubicBezTo>
                    <a:pt x="1" y="67"/>
                    <a:pt x="176" y="392"/>
                    <a:pt x="452" y="693"/>
                  </a:cubicBezTo>
                  <a:cubicBezTo>
                    <a:pt x="688" y="973"/>
                    <a:pt x="925" y="1160"/>
                    <a:pt x="1035" y="1160"/>
                  </a:cubicBezTo>
                  <a:cubicBezTo>
                    <a:pt x="1053" y="1160"/>
                    <a:pt x="1068" y="1155"/>
                    <a:pt x="1078" y="1144"/>
                  </a:cubicBezTo>
                  <a:cubicBezTo>
                    <a:pt x="1154" y="1069"/>
                    <a:pt x="1003" y="768"/>
                    <a:pt x="728" y="442"/>
                  </a:cubicBezTo>
                  <a:cubicBezTo>
                    <a:pt x="491" y="185"/>
                    <a:pt x="23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15"/>
            <p:cNvSpPr/>
            <p:nvPr/>
          </p:nvSpPr>
          <p:spPr>
            <a:xfrm rot="10800000" flipH="1">
              <a:off x="9139062" y="176018"/>
              <a:ext cx="74358" cy="18967"/>
            </a:xfrm>
            <a:custGeom>
              <a:avLst/>
              <a:gdLst/>
              <a:ahLst/>
              <a:cxnLst/>
              <a:rect l="l" t="t" r="r" b="b"/>
              <a:pathLst>
                <a:path w="1380" h="352" extrusionOk="0">
                  <a:moveTo>
                    <a:pt x="677" y="1"/>
                  </a:moveTo>
                  <a:cubicBezTo>
                    <a:pt x="327" y="1"/>
                    <a:pt x="1" y="51"/>
                    <a:pt x="1" y="151"/>
                  </a:cubicBezTo>
                  <a:cubicBezTo>
                    <a:pt x="1" y="251"/>
                    <a:pt x="301" y="352"/>
                    <a:pt x="677" y="352"/>
                  </a:cubicBezTo>
                  <a:cubicBezTo>
                    <a:pt x="1078" y="352"/>
                    <a:pt x="1379" y="251"/>
                    <a:pt x="1379" y="151"/>
                  </a:cubicBezTo>
                  <a:cubicBezTo>
                    <a:pt x="1379" y="51"/>
                    <a:pt x="1053" y="1"/>
                    <a:pt x="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15"/>
            <p:cNvSpPr/>
            <p:nvPr/>
          </p:nvSpPr>
          <p:spPr>
            <a:xfrm rot="10800000" flipH="1">
              <a:off x="9068853" y="-9392"/>
              <a:ext cx="39226" cy="61318"/>
            </a:xfrm>
            <a:custGeom>
              <a:avLst/>
              <a:gdLst/>
              <a:ahLst/>
              <a:cxnLst/>
              <a:rect l="l" t="t" r="r" b="b"/>
              <a:pathLst>
                <a:path w="728" h="1138" extrusionOk="0">
                  <a:moveTo>
                    <a:pt x="119" y="0"/>
                  </a:moveTo>
                  <a:cubicBezTo>
                    <a:pt x="112" y="0"/>
                    <a:pt x="106" y="1"/>
                    <a:pt x="101" y="2"/>
                  </a:cubicBezTo>
                  <a:cubicBezTo>
                    <a:pt x="0" y="53"/>
                    <a:pt x="51" y="353"/>
                    <a:pt x="201" y="654"/>
                  </a:cubicBezTo>
                  <a:cubicBezTo>
                    <a:pt x="314" y="927"/>
                    <a:pt x="490" y="1137"/>
                    <a:pt x="596" y="1137"/>
                  </a:cubicBezTo>
                  <a:cubicBezTo>
                    <a:pt x="607" y="1137"/>
                    <a:pt x="618" y="1135"/>
                    <a:pt x="627" y="1130"/>
                  </a:cubicBezTo>
                  <a:cubicBezTo>
                    <a:pt x="727" y="1105"/>
                    <a:pt x="677" y="804"/>
                    <a:pt x="527" y="504"/>
                  </a:cubicBezTo>
                  <a:cubicBezTo>
                    <a:pt x="408" y="196"/>
                    <a:pt x="223" y="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15"/>
            <p:cNvSpPr/>
            <p:nvPr/>
          </p:nvSpPr>
          <p:spPr>
            <a:xfrm rot="10800000" flipH="1">
              <a:off x="9056676" y="19758"/>
              <a:ext cx="78399" cy="52859"/>
            </a:xfrm>
            <a:custGeom>
              <a:avLst/>
              <a:gdLst/>
              <a:ahLst/>
              <a:cxnLst/>
              <a:rect l="l" t="t" r="r" b="b"/>
              <a:pathLst>
                <a:path w="1455" h="981" extrusionOk="0">
                  <a:moveTo>
                    <a:pt x="132" y="1"/>
                  </a:moveTo>
                  <a:cubicBezTo>
                    <a:pt x="91" y="1"/>
                    <a:pt x="63" y="12"/>
                    <a:pt x="51" y="36"/>
                  </a:cubicBezTo>
                  <a:cubicBezTo>
                    <a:pt x="1" y="136"/>
                    <a:pt x="277" y="361"/>
                    <a:pt x="627" y="612"/>
                  </a:cubicBezTo>
                  <a:cubicBezTo>
                    <a:pt x="923" y="823"/>
                    <a:pt x="1200" y="980"/>
                    <a:pt x="1325" y="980"/>
                  </a:cubicBezTo>
                  <a:cubicBezTo>
                    <a:pt x="1349" y="980"/>
                    <a:pt x="1367" y="975"/>
                    <a:pt x="1379" y="963"/>
                  </a:cubicBezTo>
                  <a:cubicBezTo>
                    <a:pt x="1455" y="888"/>
                    <a:pt x="1204" y="587"/>
                    <a:pt x="828" y="311"/>
                  </a:cubicBezTo>
                  <a:cubicBezTo>
                    <a:pt x="540" y="119"/>
                    <a:pt x="267" y="1"/>
                    <a:pt x="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10" name="Google Shape;1510;p15"/>
          <p:cNvSpPr txBox="1">
            <a:spLocks noGrp="1"/>
          </p:cNvSpPr>
          <p:nvPr>
            <p:ph type="title"/>
          </p:nvPr>
        </p:nvSpPr>
        <p:spPr>
          <a:xfrm>
            <a:off x="1433175" y="402550"/>
            <a:ext cx="6990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511" name="Google Shape;1511;p15"/>
          <p:cNvSpPr txBox="1">
            <a:spLocks noGrp="1"/>
          </p:cNvSpPr>
          <p:nvPr>
            <p:ph type="subTitle" idx="1"/>
          </p:nvPr>
        </p:nvSpPr>
        <p:spPr>
          <a:xfrm>
            <a:off x="1886481" y="1808767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2" name="Google Shape;1512;p15"/>
          <p:cNvSpPr txBox="1">
            <a:spLocks noGrp="1"/>
          </p:cNvSpPr>
          <p:nvPr>
            <p:ph type="subTitle" idx="2"/>
          </p:nvPr>
        </p:nvSpPr>
        <p:spPr>
          <a:xfrm>
            <a:off x="1886481" y="1400992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3" name="Google Shape;1513;p15"/>
          <p:cNvSpPr txBox="1">
            <a:spLocks noGrp="1"/>
          </p:cNvSpPr>
          <p:nvPr>
            <p:ph type="subTitle" idx="3"/>
          </p:nvPr>
        </p:nvSpPr>
        <p:spPr>
          <a:xfrm>
            <a:off x="1886481" y="3696939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4" name="Google Shape;1514;p15"/>
          <p:cNvSpPr txBox="1">
            <a:spLocks noGrp="1"/>
          </p:cNvSpPr>
          <p:nvPr>
            <p:ph type="subTitle" idx="4"/>
          </p:nvPr>
        </p:nvSpPr>
        <p:spPr>
          <a:xfrm>
            <a:off x="1886481" y="3289164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5" name="Google Shape;1515;p15"/>
          <p:cNvSpPr txBox="1">
            <a:spLocks noGrp="1"/>
          </p:cNvSpPr>
          <p:nvPr>
            <p:ph type="subTitle" idx="5"/>
          </p:nvPr>
        </p:nvSpPr>
        <p:spPr>
          <a:xfrm>
            <a:off x="5310089" y="1808767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6" name="Google Shape;1516;p15"/>
          <p:cNvSpPr txBox="1">
            <a:spLocks noGrp="1"/>
          </p:cNvSpPr>
          <p:nvPr>
            <p:ph type="subTitle" idx="6"/>
          </p:nvPr>
        </p:nvSpPr>
        <p:spPr>
          <a:xfrm>
            <a:off x="5310089" y="1400992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7" name="Google Shape;1517;p15"/>
          <p:cNvSpPr txBox="1">
            <a:spLocks noGrp="1"/>
          </p:cNvSpPr>
          <p:nvPr>
            <p:ph type="subTitle" idx="7"/>
          </p:nvPr>
        </p:nvSpPr>
        <p:spPr>
          <a:xfrm>
            <a:off x="5310089" y="3696939"/>
            <a:ext cx="2672400" cy="89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8" name="Google Shape;1518;p15"/>
          <p:cNvSpPr txBox="1">
            <a:spLocks noGrp="1"/>
          </p:cNvSpPr>
          <p:nvPr>
            <p:ph type="subTitle" idx="8"/>
          </p:nvPr>
        </p:nvSpPr>
        <p:spPr>
          <a:xfrm>
            <a:off x="5310089" y="3289164"/>
            <a:ext cx="2672400" cy="40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rushed"/>
              <a:buNone/>
              <a:defRPr sz="2000">
                <a:solidFill>
                  <a:schemeClr val="dk1"/>
                </a:solidFill>
                <a:latin typeface="UVN Saigon" panose="00000400000000000000" pitchFamily="2" charset="0"/>
                <a:ea typeface="UVN Saigon" panose="00000400000000000000" pitchFamily="2" charset="0"/>
                <a:cs typeface="UVN Saigon" panose="00000400000000000000" pitchFamily="2" charset="0"/>
                <a:sym typeface="Crush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ecular One"/>
              <a:buNone/>
              <a:defRPr sz="2000">
                <a:latin typeface="Secular One"/>
                <a:ea typeface="Secular One"/>
                <a:cs typeface="Secular One"/>
                <a:sym typeface="Secular One"/>
              </a:defRPr>
            </a:lvl9pPr>
          </a:lstStyle>
          <a:p>
            <a:endParaRPr/>
          </a:p>
        </p:txBody>
      </p:sp>
      <p:sp>
        <p:nvSpPr>
          <p:cNvPr id="1519" name="Google Shape;1519;p15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7965102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">
  <p:cSld name="CUSTOM_8">
    <p:spTree>
      <p:nvGrpSpPr>
        <p:cNvPr id="1" name="Shape 1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7" name="Google Shape;1627;p17"/>
          <p:cNvSpPr txBox="1">
            <a:spLocks noGrp="1"/>
          </p:cNvSpPr>
          <p:nvPr>
            <p:ph type="title"/>
          </p:nvPr>
        </p:nvSpPr>
        <p:spPr>
          <a:xfrm>
            <a:off x="3062450" y="1349700"/>
            <a:ext cx="3740100" cy="2444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700"/>
              <a:buNone/>
              <a:defRPr sz="47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2pPr>
            <a:lvl3pPr lvl="2" rtl="0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3pPr>
            <a:lvl4pPr lvl="3" rtl="0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4pPr>
            <a:lvl5pPr lvl="4" rtl="0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5pPr>
            <a:lvl6pPr lvl="5" rtl="0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6pPr>
            <a:lvl7pPr lvl="6" rtl="0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7pPr>
            <a:lvl8pPr lvl="7" rtl="0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8pPr>
            <a:lvl9pPr lvl="8" rtl="0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9pPr>
          </a:lstStyle>
          <a:p>
            <a:endParaRPr/>
          </a:p>
        </p:txBody>
      </p:sp>
      <p:sp>
        <p:nvSpPr>
          <p:cNvPr id="1628" name="Google Shape;1628;p17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3_1">
    <p:spTree>
      <p:nvGrpSpPr>
        <p:cNvPr id="1" name="Shape 1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0" name="Google Shape;1630;p18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631" name="Google Shape;1631;p18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18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18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18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18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18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18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18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18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18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8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8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8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8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8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8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18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18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18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8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8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8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8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18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18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8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8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8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8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8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18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18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18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18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18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18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18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18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18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18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18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18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18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18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18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18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18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18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18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18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18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18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18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18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18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18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18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18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18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18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18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18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18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4" name="Google Shape;1694;p18"/>
          <p:cNvGrpSpPr/>
          <p:nvPr/>
        </p:nvGrpSpPr>
        <p:grpSpPr>
          <a:xfrm>
            <a:off x="7964684" y="-4"/>
            <a:ext cx="1222742" cy="1083975"/>
            <a:chOff x="7964684" y="-4"/>
            <a:chExt cx="1222742" cy="1083975"/>
          </a:xfrm>
        </p:grpSpPr>
        <p:grpSp>
          <p:nvGrpSpPr>
            <p:cNvPr id="1695" name="Google Shape;1695;p18"/>
            <p:cNvGrpSpPr/>
            <p:nvPr/>
          </p:nvGrpSpPr>
          <p:grpSpPr>
            <a:xfrm rot="9900040">
              <a:off x="8433083" y="398468"/>
              <a:ext cx="512410" cy="556608"/>
              <a:chOff x="2409400" y="1411025"/>
              <a:chExt cx="512425" cy="556625"/>
            </a:xfrm>
          </p:grpSpPr>
          <p:sp>
            <p:nvSpPr>
              <p:cNvPr id="1696" name="Google Shape;1696;p18"/>
              <p:cNvSpPr/>
              <p:nvPr/>
            </p:nvSpPr>
            <p:spPr>
              <a:xfrm>
                <a:off x="2450000" y="1463125"/>
                <a:ext cx="415800" cy="504525"/>
              </a:xfrm>
              <a:custGeom>
                <a:avLst/>
                <a:gdLst/>
                <a:ahLst/>
                <a:cxnLst/>
                <a:rect l="l" t="t" r="r" b="b"/>
                <a:pathLst>
                  <a:path w="16632" h="20181" extrusionOk="0">
                    <a:moveTo>
                      <a:pt x="16394" y="0"/>
                    </a:moveTo>
                    <a:cubicBezTo>
                      <a:pt x="16369" y="0"/>
                      <a:pt x="16343" y="7"/>
                      <a:pt x="16316" y="24"/>
                    </a:cubicBezTo>
                    <a:cubicBezTo>
                      <a:pt x="9240" y="4703"/>
                      <a:pt x="3054" y="11939"/>
                      <a:pt x="42" y="19974"/>
                    </a:cubicBezTo>
                    <a:cubicBezTo>
                      <a:pt x="0" y="20098"/>
                      <a:pt x="101" y="20181"/>
                      <a:pt x="207" y="20181"/>
                    </a:cubicBezTo>
                    <a:cubicBezTo>
                      <a:pt x="277" y="20181"/>
                      <a:pt x="348" y="20146"/>
                      <a:pt x="384" y="20065"/>
                    </a:cubicBezTo>
                    <a:cubicBezTo>
                      <a:pt x="3328" y="12122"/>
                      <a:pt x="9468" y="4955"/>
                      <a:pt x="16476" y="344"/>
                    </a:cubicBezTo>
                    <a:cubicBezTo>
                      <a:pt x="16631" y="247"/>
                      <a:pt x="16538" y="0"/>
                      <a:pt x="163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18"/>
              <p:cNvSpPr/>
              <p:nvPr/>
            </p:nvSpPr>
            <p:spPr>
              <a:xfrm>
                <a:off x="2409400" y="1623325"/>
                <a:ext cx="54125" cy="327175"/>
              </a:xfrm>
              <a:custGeom>
                <a:avLst/>
                <a:gdLst/>
                <a:ahLst/>
                <a:cxnLst/>
                <a:rect l="l" t="t" r="r" b="b"/>
                <a:pathLst>
                  <a:path w="2165" h="13087" extrusionOk="0">
                    <a:moveTo>
                      <a:pt x="1113" y="1"/>
                    </a:moveTo>
                    <a:cubicBezTo>
                      <a:pt x="1099" y="1"/>
                      <a:pt x="1086" y="3"/>
                      <a:pt x="1072" y="7"/>
                    </a:cubicBezTo>
                    <a:cubicBezTo>
                      <a:pt x="0" y="372"/>
                      <a:pt x="2027" y="13086"/>
                      <a:pt x="2054" y="13086"/>
                    </a:cubicBezTo>
                    <a:cubicBezTo>
                      <a:pt x="2054" y="13086"/>
                      <a:pt x="2054" y="13086"/>
                      <a:pt x="2054" y="13086"/>
                    </a:cubicBezTo>
                    <a:cubicBezTo>
                      <a:pt x="2054" y="13086"/>
                      <a:pt x="2165" y="1"/>
                      <a:pt x="11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18"/>
              <p:cNvSpPr/>
              <p:nvPr/>
            </p:nvSpPr>
            <p:spPr>
              <a:xfrm>
                <a:off x="2473850" y="1812325"/>
                <a:ext cx="232400" cy="107925"/>
              </a:xfrm>
              <a:custGeom>
                <a:avLst/>
                <a:gdLst/>
                <a:ahLst/>
                <a:cxnLst/>
                <a:rect l="l" t="t" r="r" b="b"/>
                <a:pathLst>
                  <a:path w="9296" h="4317" extrusionOk="0">
                    <a:moveTo>
                      <a:pt x="8997" y="0"/>
                    </a:moveTo>
                    <a:cubicBezTo>
                      <a:pt x="7418" y="0"/>
                      <a:pt x="1" y="4317"/>
                      <a:pt x="1" y="4317"/>
                    </a:cubicBezTo>
                    <a:cubicBezTo>
                      <a:pt x="1" y="4317"/>
                      <a:pt x="9245" y="1532"/>
                      <a:pt x="9290" y="208"/>
                    </a:cubicBezTo>
                    <a:cubicBezTo>
                      <a:pt x="9295" y="64"/>
                      <a:pt x="9190" y="0"/>
                      <a:pt x="89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18"/>
              <p:cNvSpPr/>
              <p:nvPr/>
            </p:nvSpPr>
            <p:spPr>
              <a:xfrm>
                <a:off x="2445325" y="1593875"/>
                <a:ext cx="57975" cy="301275"/>
              </a:xfrm>
              <a:custGeom>
                <a:avLst/>
                <a:gdLst/>
                <a:ahLst/>
                <a:cxnLst/>
                <a:rect l="l" t="t" r="r" b="b"/>
                <a:pathLst>
                  <a:path w="2319" h="12051" extrusionOk="0">
                    <a:moveTo>
                      <a:pt x="1243" y="1"/>
                    </a:moveTo>
                    <a:cubicBezTo>
                      <a:pt x="1218" y="1"/>
                      <a:pt x="1192" y="8"/>
                      <a:pt x="1164" y="21"/>
                    </a:cubicBezTo>
                    <a:cubicBezTo>
                      <a:pt x="0" y="615"/>
                      <a:pt x="1621" y="12050"/>
                      <a:pt x="1621" y="12050"/>
                    </a:cubicBezTo>
                    <a:cubicBezTo>
                      <a:pt x="1621" y="12050"/>
                      <a:pt x="2318" y="1"/>
                      <a:pt x="12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18"/>
              <p:cNvSpPr/>
              <p:nvPr/>
            </p:nvSpPr>
            <p:spPr>
              <a:xfrm>
                <a:off x="2492100" y="1756900"/>
                <a:ext cx="220300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5073" extrusionOk="0">
                    <a:moveTo>
                      <a:pt x="8225" y="1"/>
                    </a:moveTo>
                    <a:cubicBezTo>
                      <a:pt x="6589" y="1"/>
                      <a:pt x="1" y="5073"/>
                      <a:pt x="1" y="5073"/>
                    </a:cubicBezTo>
                    <a:cubicBezTo>
                      <a:pt x="1" y="5073"/>
                      <a:pt x="8812" y="1877"/>
                      <a:pt x="8583" y="257"/>
                    </a:cubicBezTo>
                    <a:cubicBezTo>
                      <a:pt x="8555" y="80"/>
                      <a:pt x="8429" y="1"/>
                      <a:pt x="8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18"/>
              <p:cNvSpPr/>
              <p:nvPr/>
            </p:nvSpPr>
            <p:spPr>
              <a:xfrm>
                <a:off x="2515500" y="1711825"/>
                <a:ext cx="180550" cy="128525"/>
              </a:xfrm>
              <a:custGeom>
                <a:avLst/>
                <a:gdLst/>
                <a:ahLst/>
                <a:cxnLst/>
                <a:rect l="l" t="t" r="r" b="b"/>
                <a:pathLst>
                  <a:path w="7222" h="5141" extrusionOk="0">
                    <a:moveTo>
                      <a:pt x="7086" y="1"/>
                    </a:moveTo>
                    <a:cubicBezTo>
                      <a:pt x="6116" y="1"/>
                      <a:pt x="1" y="5141"/>
                      <a:pt x="1" y="5141"/>
                    </a:cubicBezTo>
                    <a:cubicBezTo>
                      <a:pt x="1" y="5141"/>
                      <a:pt x="7122" y="1306"/>
                      <a:pt x="7214" y="142"/>
                    </a:cubicBezTo>
                    <a:cubicBezTo>
                      <a:pt x="7221" y="45"/>
                      <a:pt x="7176" y="1"/>
                      <a:pt x="70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18"/>
              <p:cNvSpPr/>
              <p:nvPr/>
            </p:nvSpPr>
            <p:spPr>
              <a:xfrm>
                <a:off x="2488125" y="1568550"/>
                <a:ext cx="50650" cy="280950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11238" extrusionOk="0">
                    <a:moveTo>
                      <a:pt x="1068" y="1"/>
                    </a:moveTo>
                    <a:cubicBezTo>
                      <a:pt x="1055" y="1"/>
                      <a:pt x="1041" y="3"/>
                      <a:pt x="1027" y="7"/>
                    </a:cubicBezTo>
                    <a:cubicBezTo>
                      <a:pt x="0" y="350"/>
                      <a:pt x="1004" y="11237"/>
                      <a:pt x="1004" y="11237"/>
                    </a:cubicBezTo>
                    <a:cubicBezTo>
                      <a:pt x="1004" y="11237"/>
                      <a:pt x="2026" y="1"/>
                      <a:pt x="10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18"/>
              <p:cNvSpPr/>
              <p:nvPr/>
            </p:nvSpPr>
            <p:spPr>
              <a:xfrm>
                <a:off x="2664450" y="1419100"/>
                <a:ext cx="86800" cy="218125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8725" extrusionOk="0">
                    <a:moveTo>
                      <a:pt x="2439" y="1"/>
                    </a:moveTo>
                    <a:cubicBezTo>
                      <a:pt x="2425" y="1"/>
                      <a:pt x="2412" y="2"/>
                      <a:pt x="2397" y="5"/>
                    </a:cubicBezTo>
                    <a:cubicBezTo>
                      <a:pt x="1233" y="256"/>
                      <a:pt x="0" y="8724"/>
                      <a:pt x="0" y="8724"/>
                    </a:cubicBezTo>
                    <a:cubicBezTo>
                      <a:pt x="0" y="8724"/>
                      <a:pt x="3472" y="1"/>
                      <a:pt x="24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18"/>
              <p:cNvSpPr/>
              <p:nvPr/>
            </p:nvSpPr>
            <p:spPr>
              <a:xfrm>
                <a:off x="2650175" y="1560125"/>
                <a:ext cx="211625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8465" h="3335" extrusionOk="0">
                    <a:moveTo>
                      <a:pt x="8179" y="1"/>
                    </a:moveTo>
                    <a:cubicBezTo>
                      <a:pt x="6774" y="1"/>
                      <a:pt x="1" y="3334"/>
                      <a:pt x="1" y="3334"/>
                    </a:cubicBezTo>
                    <a:cubicBezTo>
                      <a:pt x="1" y="3334"/>
                      <a:pt x="8081" y="1371"/>
                      <a:pt x="8423" y="207"/>
                    </a:cubicBezTo>
                    <a:cubicBezTo>
                      <a:pt x="8465" y="64"/>
                      <a:pt x="8373" y="1"/>
                      <a:pt x="81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18"/>
              <p:cNvSpPr/>
              <p:nvPr/>
            </p:nvSpPr>
            <p:spPr>
              <a:xfrm>
                <a:off x="2622000" y="1462350"/>
                <a:ext cx="55025" cy="210250"/>
              </a:xfrm>
              <a:custGeom>
                <a:avLst/>
                <a:gdLst/>
                <a:ahLst/>
                <a:cxnLst/>
                <a:rect l="l" t="t" r="r" b="b"/>
                <a:pathLst>
                  <a:path w="2201" h="8410" extrusionOk="0">
                    <a:moveTo>
                      <a:pt x="973" y="0"/>
                    </a:moveTo>
                    <a:cubicBezTo>
                      <a:pt x="0" y="0"/>
                      <a:pt x="511" y="8409"/>
                      <a:pt x="511" y="8409"/>
                    </a:cubicBezTo>
                    <a:cubicBezTo>
                      <a:pt x="511" y="8409"/>
                      <a:pt x="2200" y="649"/>
                      <a:pt x="1082" y="32"/>
                    </a:cubicBezTo>
                    <a:cubicBezTo>
                      <a:pt x="1044" y="11"/>
                      <a:pt x="1007" y="0"/>
                      <a:pt x="9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18"/>
              <p:cNvSpPr/>
              <p:nvPr/>
            </p:nvSpPr>
            <p:spPr>
              <a:xfrm>
                <a:off x="2618800" y="1622550"/>
                <a:ext cx="209700" cy="65450"/>
              </a:xfrm>
              <a:custGeom>
                <a:avLst/>
                <a:gdLst/>
                <a:ahLst/>
                <a:cxnLst/>
                <a:rect l="l" t="t" r="r" b="b"/>
                <a:pathLst>
                  <a:path w="8388" h="2618" extrusionOk="0">
                    <a:moveTo>
                      <a:pt x="8034" y="0"/>
                    </a:moveTo>
                    <a:cubicBezTo>
                      <a:pt x="6492" y="0"/>
                      <a:pt x="0" y="2618"/>
                      <a:pt x="0" y="2618"/>
                    </a:cubicBezTo>
                    <a:cubicBezTo>
                      <a:pt x="0" y="2618"/>
                      <a:pt x="8103" y="1271"/>
                      <a:pt x="8354" y="198"/>
                    </a:cubicBezTo>
                    <a:cubicBezTo>
                      <a:pt x="8387" y="60"/>
                      <a:pt x="8267" y="0"/>
                      <a:pt x="8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18"/>
              <p:cNvSpPr/>
              <p:nvPr/>
            </p:nvSpPr>
            <p:spPr>
              <a:xfrm>
                <a:off x="2578400" y="1492325"/>
                <a:ext cx="467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8626" extrusionOk="0">
                    <a:moveTo>
                      <a:pt x="836" y="0"/>
                    </a:moveTo>
                    <a:cubicBezTo>
                      <a:pt x="1" y="0"/>
                      <a:pt x="909" y="8626"/>
                      <a:pt x="909" y="8626"/>
                    </a:cubicBezTo>
                    <a:cubicBezTo>
                      <a:pt x="977" y="8557"/>
                      <a:pt x="1867" y="500"/>
                      <a:pt x="909" y="20"/>
                    </a:cubicBezTo>
                    <a:cubicBezTo>
                      <a:pt x="883" y="7"/>
                      <a:pt x="859" y="0"/>
                      <a:pt x="8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18"/>
              <p:cNvSpPr/>
              <p:nvPr/>
            </p:nvSpPr>
            <p:spPr>
              <a:xfrm>
                <a:off x="2539250" y="1549775"/>
                <a:ext cx="52175" cy="228950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9158" extrusionOk="0">
                    <a:moveTo>
                      <a:pt x="999" y="1"/>
                    </a:moveTo>
                    <a:cubicBezTo>
                      <a:pt x="0" y="1"/>
                      <a:pt x="557" y="9158"/>
                      <a:pt x="557" y="9158"/>
                    </a:cubicBezTo>
                    <a:cubicBezTo>
                      <a:pt x="557" y="9158"/>
                      <a:pt x="2087" y="256"/>
                      <a:pt x="1037" y="5"/>
                    </a:cubicBezTo>
                    <a:cubicBezTo>
                      <a:pt x="1024" y="2"/>
                      <a:pt x="1012" y="1"/>
                      <a:pt x="9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18"/>
              <p:cNvSpPr/>
              <p:nvPr/>
            </p:nvSpPr>
            <p:spPr>
              <a:xfrm>
                <a:off x="2566300" y="1670950"/>
                <a:ext cx="18490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3535" extrusionOk="0">
                    <a:moveTo>
                      <a:pt x="6702" y="0"/>
                    </a:moveTo>
                    <a:cubicBezTo>
                      <a:pt x="5519" y="0"/>
                      <a:pt x="0" y="3535"/>
                      <a:pt x="0" y="3535"/>
                    </a:cubicBezTo>
                    <a:cubicBezTo>
                      <a:pt x="0" y="3535"/>
                      <a:pt x="7396" y="1663"/>
                      <a:pt x="6916" y="111"/>
                    </a:cubicBezTo>
                    <a:cubicBezTo>
                      <a:pt x="6894" y="35"/>
                      <a:pt x="6819" y="0"/>
                      <a:pt x="6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18"/>
              <p:cNvSpPr/>
              <p:nvPr/>
            </p:nvSpPr>
            <p:spPr>
              <a:xfrm>
                <a:off x="2702100" y="1514200"/>
                <a:ext cx="187200" cy="80800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3232" extrusionOk="0">
                    <a:moveTo>
                      <a:pt x="6546" y="1"/>
                    </a:moveTo>
                    <a:cubicBezTo>
                      <a:pt x="5026" y="1"/>
                      <a:pt x="1" y="3231"/>
                      <a:pt x="1" y="3231"/>
                    </a:cubicBezTo>
                    <a:cubicBezTo>
                      <a:pt x="1" y="3231"/>
                      <a:pt x="7487" y="1200"/>
                      <a:pt x="6940" y="173"/>
                    </a:cubicBezTo>
                    <a:cubicBezTo>
                      <a:pt x="6877" y="54"/>
                      <a:pt x="6740" y="1"/>
                      <a:pt x="65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18"/>
              <p:cNvSpPr/>
              <p:nvPr/>
            </p:nvSpPr>
            <p:spPr>
              <a:xfrm>
                <a:off x="2713525" y="1411025"/>
                <a:ext cx="81350" cy="1731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6925" extrusionOk="0">
                    <a:moveTo>
                      <a:pt x="2469" y="1"/>
                    </a:moveTo>
                    <a:cubicBezTo>
                      <a:pt x="2454" y="1"/>
                      <a:pt x="2438" y="3"/>
                      <a:pt x="2420" y="8"/>
                    </a:cubicBezTo>
                    <a:cubicBezTo>
                      <a:pt x="1484" y="259"/>
                      <a:pt x="0" y="6924"/>
                      <a:pt x="0" y="6924"/>
                    </a:cubicBezTo>
                    <a:cubicBezTo>
                      <a:pt x="0" y="6924"/>
                      <a:pt x="3253" y="1"/>
                      <a:pt x="2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18"/>
              <p:cNvSpPr/>
              <p:nvPr/>
            </p:nvSpPr>
            <p:spPr>
              <a:xfrm>
                <a:off x="2757450" y="1411075"/>
                <a:ext cx="90225" cy="133125"/>
              </a:xfrm>
              <a:custGeom>
                <a:avLst/>
                <a:gdLst/>
                <a:ahLst/>
                <a:cxnLst/>
                <a:rect l="l" t="t" r="r" b="b"/>
                <a:pathLst>
                  <a:path w="3609" h="5325" extrusionOk="0">
                    <a:moveTo>
                      <a:pt x="2682" y="1"/>
                    </a:moveTo>
                    <a:cubicBezTo>
                      <a:pt x="2665" y="1"/>
                      <a:pt x="2646" y="3"/>
                      <a:pt x="2626" y="6"/>
                    </a:cubicBezTo>
                    <a:cubicBezTo>
                      <a:pt x="1484" y="212"/>
                      <a:pt x="1" y="5325"/>
                      <a:pt x="1" y="5325"/>
                    </a:cubicBezTo>
                    <a:cubicBezTo>
                      <a:pt x="1" y="5325"/>
                      <a:pt x="3609" y="1"/>
                      <a:pt x="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18"/>
              <p:cNvSpPr/>
              <p:nvPr/>
            </p:nvSpPr>
            <p:spPr>
              <a:xfrm>
                <a:off x="2783125" y="1431400"/>
                <a:ext cx="138700" cy="91700"/>
              </a:xfrm>
              <a:custGeom>
                <a:avLst/>
                <a:gdLst/>
                <a:ahLst/>
                <a:cxnLst/>
                <a:rect l="l" t="t" r="r" b="b"/>
                <a:pathLst>
                  <a:path w="5548" h="3668" extrusionOk="0">
                    <a:moveTo>
                      <a:pt x="4642" y="0"/>
                    </a:moveTo>
                    <a:cubicBezTo>
                      <a:pt x="3551" y="0"/>
                      <a:pt x="1" y="3667"/>
                      <a:pt x="1" y="3667"/>
                    </a:cubicBezTo>
                    <a:cubicBezTo>
                      <a:pt x="1" y="3667"/>
                      <a:pt x="5547" y="814"/>
                      <a:pt x="4863" y="84"/>
                    </a:cubicBezTo>
                    <a:cubicBezTo>
                      <a:pt x="4809" y="27"/>
                      <a:pt x="4734" y="0"/>
                      <a:pt x="46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14" name="Google Shape;1714;p18"/>
            <p:cNvGrpSpPr/>
            <p:nvPr/>
          </p:nvGrpSpPr>
          <p:grpSpPr>
            <a:xfrm rot="-4958384" flipH="1">
              <a:off x="8270373" y="186696"/>
              <a:ext cx="512394" cy="556591"/>
              <a:chOff x="2409400" y="1411025"/>
              <a:chExt cx="512425" cy="556625"/>
            </a:xfrm>
          </p:grpSpPr>
          <p:sp>
            <p:nvSpPr>
              <p:cNvPr id="1715" name="Google Shape;1715;p18"/>
              <p:cNvSpPr/>
              <p:nvPr/>
            </p:nvSpPr>
            <p:spPr>
              <a:xfrm>
                <a:off x="2450000" y="1463125"/>
                <a:ext cx="415800" cy="504525"/>
              </a:xfrm>
              <a:custGeom>
                <a:avLst/>
                <a:gdLst/>
                <a:ahLst/>
                <a:cxnLst/>
                <a:rect l="l" t="t" r="r" b="b"/>
                <a:pathLst>
                  <a:path w="16632" h="20181" extrusionOk="0">
                    <a:moveTo>
                      <a:pt x="16394" y="0"/>
                    </a:moveTo>
                    <a:cubicBezTo>
                      <a:pt x="16369" y="0"/>
                      <a:pt x="16343" y="7"/>
                      <a:pt x="16316" y="24"/>
                    </a:cubicBezTo>
                    <a:cubicBezTo>
                      <a:pt x="9240" y="4703"/>
                      <a:pt x="3054" y="11939"/>
                      <a:pt x="42" y="19974"/>
                    </a:cubicBezTo>
                    <a:cubicBezTo>
                      <a:pt x="0" y="20098"/>
                      <a:pt x="101" y="20181"/>
                      <a:pt x="207" y="20181"/>
                    </a:cubicBezTo>
                    <a:cubicBezTo>
                      <a:pt x="277" y="20181"/>
                      <a:pt x="348" y="20146"/>
                      <a:pt x="384" y="20065"/>
                    </a:cubicBezTo>
                    <a:cubicBezTo>
                      <a:pt x="3328" y="12122"/>
                      <a:pt x="9468" y="4955"/>
                      <a:pt x="16476" y="344"/>
                    </a:cubicBezTo>
                    <a:cubicBezTo>
                      <a:pt x="16631" y="247"/>
                      <a:pt x="16538" y="0"/>
                      <a:pt x="163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18"/>
              <p:cNvSpPr/>
              <p:nvPr/>
            </p:nvSpPr>
            <p:spPr>
              <a:xfrm>
                <a:off x="2409400" y="1623325"/>
                <a:ext cx="54125" cy="327175"/>
              </a:xfrm>
              <a:custGeom>
                <a:avLst/>
                <a:gdLst/>
                <a:ahLst/>
                <a:cxnLst/>
                <a:rect l="l" t="t" r="r" b="b"/>
                <a:pathLst>
                  <a:path w="2165" h="13087" extrusionOk="0">
                    <a:moveTo>
                      <a:pt x="1113" y="1"/>
                    </a:moveTo>
                    <a:cubicBezTo>
                      <a:pt x="1099" y="1"/>
                      <a:pt x="1086" y="3"/>
                      <a:pt x="1072" y="7"/>
                    </a:cubicBezTo>
                    <a:cubicBezTo>
                      <a:pt x="0" y="372"/>
                      <a:pt x="2027" y="13086"/>
                      <a:pt x="2054" y="13086"/>
                    </a:cubicBezTo>
                    <a:cubicBezTo>
                      <a:pt x="2054" y="13086"/>
                      <a:pt x="2054" y="13086"/>
                      <a:pt x="2054" y="13086"/>
                    </a:cubicBezTo>
                    <a:cubicBezTo>
                      <a:pt x="2054" y="13086"/>
                      <a:pt x="2165" y="1"/>
                      <a:pt x="11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18"/>
              <p:cNvSpPr/>
              <p:nvPr/>
            </p:nvSpPr>
            <p:spPr>
              <a:xfrm>
                <a:off x="2473850" y="1812325"/>
                <a:ext cx="232400" cy="107925"/>
              </a:xfrm>
              <a:custGeom>
                <a:avLst/>
                <a:gdLst/>
                <a:ahLst/>
                <a:cxnLst/>
                <a:rect l="l" t="t" r="r" b="b"/>
                <a:pathLst>
                  <a:path w="9296" h="4317" extrusionOk="0">
                    <a:moveTo>
                      <a:pt x="8997" y="0"/>
                    </a:moveTo>
                    <a:cubicBezTo>
                      <a:pt x="7418" y="0"/>
                      <a:pt x="1" y="4317"/>
                      <a:pt x="1" y="4317"/>
                    </a:cubicBezTo>
                    <a:cubicBezTo>
                      <a:pt x="1" y="4317"/>
                      <a:pt x="9245" y="1532"/>
                      <a:pt x="9290" y="208"/>
                    </a:cubicBezTo>
                    <a:cubicBezTo>
                      <a:pt x="9295" y="64"/>
                      <a:pt x="9190" y="0"/>
                      <a:pt x="89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18"/>
              <p:cNvSpPr/>
              <p:nvPr/>
            </p:nvSpPr>
            <p:spPr>
              <a:xfrm>
                <a:off x="2445325" y="1593875"/>
                <a:ext cx="57975" cy="301275"/>
              </a:xfrm>
              <a:custGeom>
                <a:avLst/>
                <a:gdLst/>
                <a:ahLst/>
                <a:cxnLst/>
                <a:rect l="l" t="t" r="r" b="b"/>
                <a:pathLst>
                  <a:path w="2319" h="12051" extrusionOk="0">
                    <a:moveTo>
                      <a:pt x="1243" y="1"/>
                    </a:moveTo>
                    <a:cubicBezTo>
                      <a:pt x="1218" y="1"/>
                      <a:pt x="1192" y="8"/>
                      <a:pt x="1164" y="21"/>
                    </a:cubicBezTo>
                    <a:cubicBezTo>
                      <a:pt x="0" y="615"/>
                      <a:pt x="1621" y="12050"/>
                      <a:pt x="1621" y="12050"/>
                    </a:cubicBezTo>
                    <a:cubicBezTo>
                      <a:pt x="1621" y="12050"/>
                      <a:pt x="2318" y="1"/>
                      <a:pt x="12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18"/>
              <p:cNvSpPr/>
              <p:nvPr/>
            </p:nvSpPr>
            <p:spPr>
              <a:xfrm>
                <a:off x="2492100" y="1756900"/>
                <a:ext cx="220300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5073" extrusionOk="0">
                    <a:moveTo>
                      <a:pt x="8225" y="1"/>
                    </a:moveTo>
                    <a:cubicBezTo>
                      <a:pt x="6589" y="1"/>
                      <a:pt x="1" y="5073"/>
                      <a:pt x="1" y="5073"/>
                    </a:cubicBezTo>
                    <a:cubicBezTo>
                      <a:pt x="1" y="5073"/>
                      <a:pt x="8812" y="1877"/>
                      <a:pt x="8583" y="257"/>
                    </a:cubicBezTo>
                    <a:cubicBezTo>
                      <a:pt x="8555" y="80"/>
                      <a:pt x="8429" y="1"/>
                      <a:pt x="8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18"/>
              <p:cNvSpPr/>
              <p:nvPr/>
            </p:nvSpPr>
            <p:spPr>
              <a:xfrm>
                <a:off x="2515500" y="1711825"/>
                <a:ext cx="180550" cy="128525"/>
              </a:xfrm>
              <a:custGeom>
                <a:avLst/>
                <a:gdLst/>
                <a:ahLst/>
                <a:cxnLst/>
                <a:rect l="l" t="t" r="r" b="b"/>
                <a:pathLst>
                  <a:path w="7222" h="5141" extrusionOk="0">
                    <a:moveTo>
                      <a:pt x="7086" y="1"/>
                    </a:moveTo>
                    <a:cubicBezTo>
                      <a:pt x="6116" y="1"/>
                      <a:pt x="1" y="5141"/>
                      <a:pt x="1" y="5141"/>
                    </a:cubicBezTo>
                    <a:cubicBezTo>
                      <a:pt x="1" y="5141"/>
                      <a:pt x="7122" y="1306"/>
                      <a:pt x="7214" y="142"/>
                    </a:cubicBezTo>
                    <a:cubicBezTo>
                      <a:pt x="7221" y="45"/>
                      <a:pt x="7176" y="1"/>
                      <a:pt x="70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18"/>
              <p:cNvSpPr/>
              <p:nvPr/>
            </p:nvSpPr>
            <p:spPr>
              <a:xfrm>
                <a:off x="2488125" y="1568550"/>
                <a:ext cx="50650" cy="280950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11238" extrusionOk="0">
                    <a:moveTo>
                      <a:pt x="1068" y="1"/>
                    </a:moveTo>
                    <a:cubicBezTo>
                      <a:pt x="1055" y="1"/>
                      <a:pt x="1041" y="3"/>
                      <a:pt x="1027" y="7"/>
                    </a:cubicBezTo>
                    <a:cubicBezTo>
                      <a:pt x="0" y="350"/>
                      <a:pt x="1004" y="11237"/>
                      <a:pt x="1004" y="11237"/>
                    </a:cubicBezTo>
                    <a:cubicBezTo>
                      <a:pt x="1004" y="11237"/>
                      <a:pt x="2026" y="1"/>
                      <a:pt x="10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18"/>
              <p:cNvSpPr/>
              <p:nvPr/>
            </p:nvSpPr>
            <p:spPr>
              <a:xfrm>
                <a:off x="2664450" y="1419100"/>
                <a:ext cx="86800" cy="218125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8725" extrusionOk="0">
                    <a:moveTo>
                      <a:pt x="2439" y="1"/>
                    </a:moveTo>
                    <a:cubicBezTo>
                      <a:pt x="2425" y="1"/>
                      <a:pt x="2412" y="2"/>
                      <a:pt x="2397" y="5"/>
                    </a:cubicBezTo>
                    <a:cubicBezTo>
                      <a:pt x="1233" y="256"/>
                      <a:pt x="0" y="8724"/>
                      <a:pt x="0" y="8724"/>
                    </a:cubicBezTo>
                    <a:cubicBezTo>
                      <a:pt x="0" y="8724"/>
                      <a:pt x="3472" y="1"/>
                      <a:pt x="24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18"/>
              <p:cNvSpPr/>
              <p:nvPr/>
            </p:nvSpPr>
            <p:spPr>
              <a:xfrm>
                <a:off x="2650175" y="1560125"/>
                <a:ext cx="211625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8465" h="3335" extrusionOk="0">
                    <a:moveTo>
                      <a:pt x="8179" y="1"/>
                    </a:moveTo>
                    <a:cubicBezTo>
                      <a:pt x="6774" y="1"/>
                      <a:pt x="1" y="3334"/>
                      <a:pt x="1" y="3334"/>
                    </a:cubicBezTo>
                    <a:cubicBezTo>
                      <a:pt x="1" y="3334"/>
                      <a:pt x="8081" y="1371"/>
                      <a:pt x="8423" y="207"/>
                    </a:cubicBezTo>
                    <a:cubicBezTo>
                      <a:pt x="8465" y="64"/>
                      <a:pt x="8373" y="1"/>
                      <a:pt x="81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18"/>
              <p:cNvSpPr/>
              <p:nvPr/>
            </p:nvSpPr>
            <p:spPr>
              <a:xfrm>
                <a:off x="2622000" y="1462350"/>
                <a:ext cx="55025" cy="210250"/>
              </a:xfrm>
              <a:custGeom>
                <a:avLst/>
                <a:gdLst/>
                <a:ahLst/>
                <a:cxnLst/>
                <a:rect l="l" t="t" r="r" b="b"/>
                <a:pathLst>
                  <a:path w="2201" h="8410" extrusionOk="0">
                    <a:moveTo>
                      <a:pt x="973" y="0"/>
                    </a:moveTo>
                    <a:cubicBezTo>
                      <a:pt x="0" y="0"/>
                      <a:pt x="511" y="8409"/>
                      <a:pt x="511" y="8409"/>
                    </a:cubicBezTo>
                    <a:cubicBezTo>
                      <a:pt x="511" y="8409"/>
                      <a:pt x="2200" y="649"/>
                      <a:pt x="1082" y="32"/>
                    </a:cubicBezTo>
                    <a:cubicBezTo>
                      <a:pt x="1044" y="11"/>
                      <a:pt x="1007" y="0"/>
                      <a:pt x="9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18"/>
              <p:cNvSpPr/>
              <p:nvPr/>
            </p:nvSpPr>
            <p:spPr>
              <a:xfrm>
                <a:off x="2618800" y="1622550"/>
                <a:ext cx="209700" cy="65450"/>
              </a:xfrm>
              <a:custGeom>
                <a:avLst/>
                <a:gdLst/>
                <a:ahLst/>
                <a:cxnLst/>
                <a:rect l="l" t="t" r="r" b="b"/>
                <a:pathLst>
                  <a:path w="8388" h="2618" extrusionOk="0">
                    <a:moveTo>
                      <a:pt x="8034" y="0"/>
                    </a:moveTo>
                    <a:cubicBezTo>
                      <a:pt x="6492" y="0"/>
                      <a:pt x="0" y="2618"/>
                      <a:pt x="0" y="2618"/>
                    </a:cubicBezTo>
                    <a:cubicBezTo>
                      <a:pt x="0" y="2618"/>
                      <a:pt x="8103" y="1271"/>
                      <a:pt x="8354" y="198"/>
                    </a:cubicBezTo>
                    <a:cubicBezTo>
                      <a:pt x="8387" y="60"/>
                      <a:pt x="8267" y="0"/>
                      <a:pt x="8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18"/>
              <p:cNvSpPr/>
              <p:nvPr/>
            </p:nvSpPr>
            <p:spPr>
              <a:xfrm>
                <a:off x="2578400" y="1492325"/>
                <a:ext cx="467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8626" extrusionOk="0">
                    <a:moveTo>
                      <a:pt x="836" y="0"/>
                    </a:moveTo>
                    <a:cubicBezTo>
                      <a:pt x="1" y="0"/>
                      <a:pt x="909" y="8626"/>
                      <a:pt x="909" y="8626"/>
                    </a:cubicBezTo>
                    <a:cubicBezTo>
                      <a:pt x="977" y="8557"/>
                      <a:pt x="1867" y="500"/>
                      <a:pt x="909" y="20"/>
                    </a:cubicBezTo>
                    <a:cubicBezTo>
                      <a:pt x="883" y="7"/>
                      <a:pt x="859" y="0"/>
                      <a:pt x="8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18"/>
              <p:cNvSpPr/>
              <p:nvPr/>
            </p:nvSpPr>
            <p:spPr>
              <a:xfrm>
                <a:off x="2539250" y="1549775"/>
                <a:ext cx="52175" cy="228950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9158" extrusionOk="0">
                    <a:moveTo>
                      <a:pt x="999" y="1"/>
                    </a:moveTo>
                    <a:cubicBezTo>
                      <a:pt x="0" y="1"/>
                      <a:pt x="557" y="9158"/>
                      <a:pt x="557" y="9158"/>
                    </a:cubicBezTo>
                    <a:cubicBezTo>
                      <a:pt x="557" y="9158"/>
                      <a:pt x="2087" y="256"/>
                      <a:pt x="1037" y="5"/>
                    </a:cubicBezTo>
                    <a:cubicBezTo>
                      <a:pt x="1024" y="2"/>
                      <a:pt x="1012" y="1"/>
                      <a:pt x="9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18"/>
              <p:cNvSpPr/>
              <p:nvPr/>
            </p:nvSpPr>
            <p:spPr>
              <a:xfrm>
                <a:off x="2566300" y="1670950"/>
                <a:ext cx="18490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3535" extrusionOk="0">
                    <a:moveTo>
                      <a:pt x="6702" y="0"/>
                    </a:moveTo>
                    <a:cubicBezTo>
                      <a:pt x="5519" y="0"/>
                      <a:pt x="0" y="3535"/>
                      <a:pt x="0" y="3535"/>
                    </a:cubicBezTo>
                    <a:cubicBezTo>
                      <a:pt x="0" y="3535"/>
                      <a:pt x="7396" y="1663"/>
                      <a:pt x="6916" y="111"/>
                    </a:cubicBezTo>
                    <a:cubicBezTo>
                      <a:pt x="6894" y="35"/>
                      <a:pt x="6819" y="0"/>
                      <a:pt x="6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18"/>
              <p:cNvSpPr/>
              <p:nvPr/>
            </p:nvSpPr>
            <p:spPr>
              <a:xfrm>
                <a:off x="2702100" y="1514200"/>
                <a:ext cx="187200" cy="80800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3232" extrusionOk="0">
                    <a:moveTo>
                      <a:pt x="6546" y="1"/>
                    </a:moveTo>
                    <a:cubicBezTo>
                      <a:pt x="5026" y="1"/>
                      <a:pt x="1" y="3231"/>
                      <a:pt x="1" y="3231"/>
                    </a:cubicBezTo>
                    <a:cubicBezTo>
                      <a:pt x="1" y="3231"/>
                      <a:pt x="7487" y="1200"/>
                      <a:pt x="6940" y="173"/>
                    </a:cubicBezTo>
                    <a:cubicBezTo>
                      <a:pt x="6877" y="54"/>
                      <a:pt x="6740" y="1"/>
                      <a:pt x="65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18"/>
              <p:cNvSpPr/>
              <p:nvPr/>
            </p:nvSpPr>
            <p:spPr>
              <a:xfrm>
                <a:off x="2713525" y="1411025"/>
                <a:ext cx="81350" cy="1731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6925" extrusionOk="0">
                    <a:moveTo>
                      <a:pt x="2469" y="1"/>
                    </a:moveTo>
                    <a:cubicBezTo>
                      <a:pt x="2454" y="1"/>
                      <a:pt x="2438" y="3"/>
                      <a:pt x="2420" y="8"/>
                    </a:cubicBezTo>
                    <a:cubicBezTo>
                      <a:pt x="1484" y="259"/>
                      <a:pt x="0" y="6924"/>
                      <a:pt x="0" y="6924"/>
                    </a:cubicBezTo>
                    <a:cubicBezTo>
                      <a:pt x="0" y="6924"/>
                      <a:pt x="3253" y="1"/>
                      <a:pt x="2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18"/>
              <p:cNvSpPr/>
              <p:nvPr/>
            </p:nvSpPr>
            <p:spPr>
              <a:xfrm>
                <a:off x="2757450" y="1411075"/>
                <a:ext cx="90225" cy="133125"/>
              </a:xfrm>
              <a:custGeom>
                <a:avLst/>
                <a:gdLst/>
                <a:ahLst/>
                <a:cxnLst/>
                <a:rect l="l" t="t" r="r" b="b"/>
                <a:pathLst>
                  <a:path w="3609" h="5325" extrusionOk="0">
                    <a:moveTo>
                      <a:pt x="2682" y="1"/>
                    </a:moveTo>
                    <a:cubicBezTo>
                      <a:pt x="2665" y="1"/>
                      <a:pt x="2646" y="3"/>
                      <a:pt x="2626" y="6"/>
                    </a:cubicBezTo>
                    <a:cubicBezTo>
                      <a:pt x="1484" y="212"/>
                      <a:pt x="1" y="5325"/>
                      <a:pt x="1" y="5325"/>
                    </a:cubicBezTo>
                    <a:cubicBezTo>
                      <a:pt x="1" y="5325"/>
                      <a:pt x="3609" y="1"/>
                      <a:pt x="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18"/>
              <p:cNvSpPr/>
              <p:nvPr/>
            </p:nvSpPr>
            <p:spPr>
              <a:xfrm>
                <a:off x="2783125" y="1431400"/>
                <a:ext cx="138700" cy="91700"/>
              </a:xfrm>
              <a:custGeom>
                <a:avLst/>
                <a:gdLst/>
                <a:ahLst/>
                <a:cxnLst/>
                <a:rect l="l" t="t" r="r" b="b"/>
                <a:pathLst>
                  <a:path w="5548" h="3668" extrusionOk="0">
                    <a:moveTo>
                      <a:pt x="4642" y="0"/>
                    </a:moveTo>
                    <a:cubicBezTo>
                      <a:pt x="3551" y="0"/>
                      <a:pt x="1" y="3667"/>
                      <a:pt x="1" y="3667"/>
                    </a:cubicBezTo>
                    <a:cubicBezTo>
                      <a:pt x="1" y="3667"/>
                      <a:pt x="5547" y="814"/>
                      <a:pt x="4863" y="84"/>
                    </a:cubicBezTo>
                    <a:cubicBezTo>
                      <a:pt x="4809" y="27"/>
                      <a:pt x="4734" y="0"/>
                      <a:pt x="46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33" name="Google Shape;1733;p18"/>
            <p:cNvGrpSpPr/>
            <p:nvPr/>
          </p:nvGrpSpPr>
          <p:grpSpPr>
            <a:xfrm rot="-5400000" flipH="1">
              <a:off x="8129602" y="-138764"/>
              <a:ext cx="484549" cy="814386"/>
              <a:chOff x="4949250" y="2063150"/>
              <a:chExt cx="484500" cy="814304"/>
            </a:xfrm>
          </p:grpSpPr>
          <p:sp>
            <p:nvSpPr>
              <p:cNvPr id="1734" name="Google Shape;1734;p18"/>
              <p:cNvSpPr/>
              <p:nvPr/>
            </p:nvSpPr>
            <p:spPr>
              <a:xfrm>
                <a:off x="4975554" y="2063150"/>
                <a:ext cx="430395" cy="814304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17955" extrusionOk="0">
                    <a:moveTo>
                      <a:pt x="6414" y="0"/>
                    </a:moveTo>
                    <a:cubicBezTo>
                      <a:pt x="6345" y="0"/>
                      <a:pt x="6278" y="38"/>
                      <a:pt x="6245" y="127"/>
                    </a:cubicBezTo>
                    <a:cubicBezTo>
                      <a:pt x="5355" y="3003"/>
                      <a:pt x="4693" y="6084"/>
                      <a:pt x="4442" y="9188"/>
                    </a:cubicBezTo>
                    <a:cubicBezTo>
                      <a:pt x="3689" y="8161"/>
                      <a:pt x="3004" y="7088"/>
                      <a:pt x="2388" y="5970"/>
                    </a:cubicBezTo>
                    <a:cubicBezTo>
                      <a:pt x="2251" y="4692"/>
                      <a:pt x="2274" y="3391"/>
                      <a:pt x="2411" y="2113"/>
                    </a:cubicBezTo>
                    <a:cubicBezTo>
                      <a:pt x="2436" y="1959"/>
                      <a:pt x="2311" y="1870"/>
                      <a:pt x="2192" y="1870"/>
                    </a:cubicBezTo>
                    <a:cubicBezTo>
                      <a:pt x="2099" y="1870"/>
                      <a:pt x="2010" y="1924"/>
                      <a:pt x="2000" y="2044"/>
                    </a:cubicBezTo>
                    <a:cubicBezTo>
                      <a:pt x="1886" y="3048"/>
                      <a:pt x="1863" y="4076"/>
                      <a:pt x="1909" y="5080"/>
                    </a:cubicBezTo>
                    <a:cubicBezTo>
                      <a:pt x="1384" y="4098"/>
                      <a:pt x="882" y="3071"/>
                      <a:pt x="471" y="2021"/>
                    </a:cubicBezTo>
                    <a:cubicBezTo>
                      <a:pt x="430" y="1932"/>
                      <a:pt x="355" y="1895"/>
                      <a:pt x="280" y="1895"/>
                    </a:cubicBezTo>
                    <a:cubicBezTo>
                      <a:pt x="142" y="1895"/>
                      <a:pt x="1" y="2019"/>
                      <a:pt x="60" y="2181"/>
                    </a:cubicBezTo>
                    <a:cubicBezTo>
                      <a:pt x="630" y="3528"/>
                      <a:pt x="1270" y="4852"/>
                      <a:pt x="1977" y="6107"/>
                    </a:cubicBezTo>
                    <a:cubicBezTo>
                      <a:pt x="1977" y="6153"/>
                      <a:pt x="2000" y="6198"/>
                      <a:pt x="2046" y="6221"/>
                    </a:cubicBezTo>
                    <a:cubicBezTo>
                      <a:pt x="2753" y="7477"/>
                      <a:pt x="3529" y="8686"/>
                      <a:pt x="4397" y="9850"/>
                    </a:cubicBezTo>
                    <a:cubicBezTo>
                      <a:pt x="4214" y="12521"/>
                      <a:pt x="4328" y="15191"/>
                      <a:pt x="4830" y="17771"/>
                    </a:cubicBezTo>
                    <a:cubicBezTo>
                      <a:pt x="4851" y="17896"/>
                      <a:pt x="4954" y="17955"/>
                      <a:pt x="5054" y="17955"/>
                    </a:cubicBezTo>
                    <a:cubicBezTo>
                      <a:pt x="5173" y="17955"/>
                      <a:pt x="5289" y="17873"/>
                      <a:pt x="5264" y="17725"/>
                    </a:cubicBezTo>
                    <a:cubicBezTo>
                      <a:pt x="5059" y="16744"/>
                      <a:pt x="4922" y="15716"/>
                      <a:pt x="4853" y="14712"/>
                    </a:cubicBezTo>
                    <a:cubicBezTo>
                      <a:pt x="6268" y="12932"/>
                      <a:pt x="7752" y="11243"/>
                      <a:pt x="9350" y="9622"/>
                    </a:cubicBezTo>
                    <a:cubicBezTo>
                      <a:pt x="9490" y="9482"/>
                      <a:pt x="9321" y="9288"/>
                      <a:pt x="9152" y="9288"/>
                    </a:cubicBezTo>
                    <a:cubicBezTo>
                      <a:pt x="9101" y="9288"/>
                      <a:pt x="9050" y="9306"/>
                      <a:pt x="9007" y="9348"/>
                    </a:cubicBezTo>
                    <a:cubicBezTo>
                      <a:pt x="8597" y="9782"/>
                      <a:pt x="8186" y="10216"/>
                      <a:pt x="7775" y="10649"/>
                    </a:cubicBezTo>
                    <a:cubicBezTo>
                      <a:pt x="7569" y="9531"/>
                      <a:pt x="7318" y="8412"/>
                      <a:pt x="6976" y="7317"/>
                    </a:cubicBezTo>
                    <a:cubicBezTo>
                      <a:pt x="6952" y="7228"/>
                      <a:pt x="6887" y="7190"/>
                      <a:pt x="6817" y="7190"/>
                    </a:cubicBezTo>
                    <a:cubicBezTo>
                      <a:pt x="6690" y="7190"/>
                      <a:pt x="6544" y="7314"/>
                      <a:pt x="6588" y="7477"/>
                    </a:cubicBezTo>
                    <a:cubicBezTo>
                      <a:pt x="6930" y="8641"/>
                      <a:pt x="7204" y="9828"/>
                      <a:pt x="7432" y="11037"/>
                    </a:cubicBezTo>
                    <a:cubicBezTo>
                      <a:pt x="6519" y="12042"/>
                      <a:pt x="5652" y="13046"/>
                      <a:pt x="4808" y="14096"/>
                    </a:cubicBezTo>
                    <a:cubicBezTo>
                      <a:pt x="4511" y="9439"/>
                      <a:pt x="5287" y="4646"/>
                      <a:pt x="6634" y="287"/>
                    </a:cubicBezTo>
                    <a:cubicBezTo>
                      <a:pt x="6678" y="124"/>
                      <a:pt x="6541" y="0"/>
                      <a:pt x="64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18"/>
              <p:cNvSpPr/>
              <p:nvPr/>
            </p:nvSpPr>
            <p:spPr>
              <a:xfrm>
                <a:off x="5212203" y="2195624"/>
                <a:ext cx="184313" cy="94832"/>
              </a:xfrm>
              <a:custGeom>
                <a:avLst/>
                <a:gdLst/>
                <a:ahLst/>
                <a:cxnLst/>
                <a:rect l="l" t="t" r="r" b="b"/>
                <a:pathLst>
                  <a:path w="4064" h="2091" extrusionOk="0">
                    <a:moveTo>
                      <a:pt x="3229" y="1"/>
                    </a:moveTo>
                    <a:cubicBezTo>
                      <a:pt x="2233" y="1"/>
                      <a:pt x="0" y="2090"/>
                      <a:pt x="0" y="2090"/>
                    </a:cubicBezTo>
                    <a:cubicBezTo>
                      <a:pt x="0" y="2090"/>
                      <a:pt x="4063" y="1474"/>
                      <a:pt x="3652" y="287"/>
                    </a:cubicBezTo>
                    <a:cubicBezTo>
                      <a:pt x="3580" y="85"/>
                      <a:pt x="3430" y="1"/>
                      <a:pt x="32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18"/>
              <p:cNvSpPr/>
              <p:nvPr/>
            </p:nvSpPr>
            <p:spPr>
              <a:xfrm>
                <a:off x="4957549" y="2483794"/>
                <a:ext cx="226763" cy="159641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3520" extrusionOk="0">
                    <a:moveTo>
                      <a:pt x="1190" y="1"/>
                    </a:moveTo>
                    <a:cubicBezTo>
                      <a:pt x="1040" y="1"/>
                      <a:pt x="915" y="58"/>
                      <a:pt x="822" y="187"/>
                    </a:cubicBezTo>
                    <a:cubicBezTo>
                      <a:pt x="0" y="1329"/>
                      <a:pt x="4999" y="3520"/>
                      <a:pt x="4999" y="3520"/>
                    </a:cubicBezTo>
                    <a:cubicBezTo>
                      <a:pt x="4999" y="3520"/>
                      <a:pt x="2360" y="1"/>
                      <a:pt x="11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18"/>
              <p:cNvSpPr/>
              <p:nvPr/>
            </p:nvSpPr>
            <p:spPr>
              <a:xfrm>
                <a:off x="5243270" y="2363610"/>
                <a:ext cx="79730" cy="7025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1549" extrusionOk="0">
                    <a:moveTo>
                      <a:pt x="871" y="1"/>
                    </a:moveTo>
                    <a:cubicBezTo>
                      <a:pt x="719" y="1"/>
                      <a:pt x="566" y="47"/>
                      <a:pt x="434" y="144"/>
                    </a:cubicBezTo>
                    <a:cubicBezTo>
                      <a:pt x="91" y="395"/>
                      <a:pt x="0" y="874"/>
                      <a:pt x="251" y="1217"/>
                    </a:cubicBezTo>
                    <a:cubicBezTo>
                      <a:pt x="402" y="1436"/>
                      <a:pt x="636" y="1549"/>
                      <a:pt x="873" y="1549"/>
                    </a:cubicBezTo>
                    <a:cubicBezTo>
                      <a:pt x="1029" y="1549"/>
                      <a:pt x="1188" y="1499"/>
                      <a:pt x="1324" y="1399"/>
                    </a:cubicBezTo>
                    <a:cubicBezTo>
                      <a:pt x="1689" y="1148"/>
                      <a:pt x="1758" y="669"/>
                      <a:pt x="1507" y="327"/>
                    </a:cubicBezTo>
                    <a:cubicBezTo>
                      <a:pt x="1353" y="117"/>
                      <a:pt x="1113" y="1"/>
                      <a:pt x="8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18"/>
              <p:cNvSpPr/>
              <p:nvPr/>
            </p:nvSpPr>
            <p:spPr>
              <a:xfrm>
                <a:off x="5355064" y="2457535"/>
                <a:ext cx="78687" cy="70251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549" extrusionOk="0">
                    <a:moveTo>
                      <a:pt x="863" y="1"/>
                    </a:moveTo>
                    <a:cubicBezTo>
                      <a:pt x="706" y="1"/>
                      <a:pt x="548" y="50"/>
                      <a:pt x="411" y="150"/>
                    </a:cubicBezTo>
                    <a:cubicBezTo>
                      <a:pt x="69" y="401"/>
                      <a:pt x="0" y="880"/>
                      <a:pt x="229" y="1223"/>
                    </a:cubicBezTo>
                    <a:cubicBezTo>
                      <a:pt x="383" y="1433"/>
                      <a:pt x="622" y="1548"/>
                      <a:pt x="869" y="1548"/>
                    </a:cubicBezTo>
                    <a:cubicBezTo>
                      <a:pt x="1025" y="1548"/>
                      <a:pt x="1183" y="1502"/>
                      <a:pt x="1324" y="1405"/>
                    </a:cubicBezTo>
                    <a:cubicBezTo>
                      <a:pt x="1666" y="1154"/>
                      <a:pt x="1735" y="675"/>
                      <a:pt x="1484" y="333"/>
                    </a:cubicBezTo>
                    <a:cubicBezTo>
                      <a:pt x="1333" y="113"/>
                      <a:pt x="1099" y="1"/>
                      <a:pt x="8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18"/>
              <p:cNvSpPr/>
              <p:nvPr/>
            </p:nvSpPr>
            <p:spPr>
              <a:xfrm>
                <a:off x="5031020" y="2126008"/>
                <a:ext cx="79775" cy="69843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540" extrusionOk="0">
                    <a:moveTo>
                      <a:pt x="877" y="0"/>
                    </a:moveTo>
                    <a:cubicBezTo>
                      <a:pt x="723" y="0"/>
                      <a:pt x="568" y="44"/>
                      <a:pt x="435" y="133"/>
                    </a:cubicBezTo>
                    <a:cubicBezTo>
                      <a:pt x="92" y="384"/>
                      <a:pt x="1" y="864"/>
                      <a:pt x="252" y="1229"/>
                    </a:cubicBezTo>
                    <a:cubicBezTo>
                      <a:pt x="402" y="1433"/>
                      <a:pt x="632" y="1539"/>
                      <a:pt x="866" y="1539"/>
                    </a:cubicBezTo>
                    <a:cubicBezTo>
                      <a:pt x="1025" y="1539"/>
                      <a:pt x="1186" y="1490"/>
                      <a:pt x="1325" y="1389"/>
                    </a:cubicBezTo>
                    <a:cubicBezTo>
                      <a:pt x="1667" y="1137"/>
                      <a:pt x="1758" y="658"/>
                      <a:pt x="1507" y="316"/>
                    </a:cubicBezTo>
                    <a:cubicBezTo>
                      <a:pt x="1354" y="107"/>
                      <a:pt x="1117" y="0"/>
                      <a:pt x="8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18"/>
              <p:cNvSpPr/>
              <p:nvPr/>
            </p:nvSpPr>
            <p:spPr>
              <a:xfrm>
                <a:off x="4949250" y="2141791"/>
                <a:ext cx="79775" cy="70251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549" extrusionOk="0">
                    <a:moveTo>
                      <a:pt x="881" y="1"/>
                    </a:moveTo>
                    <a:cubicBezTo>
                      <a:pt x="721" y="1"/>
                      <a:pt x="557" y="50"/>
                      <a:pt x="412" y="150"/>
                    </a:cubicBezTo>
                    <a:cubicBezTo>
                      <a:pt x="69" y="401"/>
                      <a:pt x="1" y="881"/>
                      <a:pt x="252" y="1223"/>
                    </a:cubicBezTo>
                    <a:cubicBezTo>
                      <a:pt x="406" y="1433"/>
                      <a:pt x="646" y="1549"/>
                      <a:pt x="887" y="1549"/>
                    </a:cubicBezTo>
                    <a:cubicBezTo>
                      <a:pt x="1039" y="1549"/>
                      <a:pt x="1192" y="1503"/>
                      <a:pt x="1325" y="1406"/>
                    </a:cubicBezTo>
                    <a:cubicBezTo>
                      <a:pt x="1667" y="1155"/>
                      <a:pt x="1758" y="675"/>
                      <a:pt x="1507" y="333"/>
                    </a:cubicBezTo>
                    <a:cubicBezTo>
                      <a:pt x="1356" y="113"/>
                      <a:pt x="1123" y="1"/>
                      <a:pt x="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41" name="Google Shape;1741;p18"/>
            <p:cNvGrpSpPr/>
            <p:nvPr/>
          </p:nvGrpSpPr>
          <p:grpSpPr>
            <a:xfrm rot="10800000">
              <a:off x="8702877" y="269586"/>
              <a:ext cx="484549" cy="814386"/>
              <a:chOff x="4949250" y="2063150"/>
              <a:chExt cx="484500" cy="814304"/>
            </a:xfrm>
          </p:grpSpPr>
          <p:sp>
            <p:nvSpPr>
              <p:cNvPr id="1742" name="Google Shape;1742;p18"/>
              <p:cNvSpPr/>
              <p:nvPr/>
            </p:nvSpPr>
            <p:spPr>
              <a:xfrm>
                <a:off x="4975554" y="2063150"/>
                <a:ext cx="430395" cy="814304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17955" extrusionOk="0">
                    <a:moveTo>
                      <a:pt x="6414" y="0"/>
                    </a:moveTo>
                    <a:cubicBezTo>
                      <a:pt x="6345" y="0"/>
                      <a:pt x="6278" y="38"/>
                      <a:pt x="6245" y="127"/>
                    </a:cubicBezTo>
                    <a:cubicBezTo>
                      <a:pt x="5355" y="3003"/>
                      <a:pt x="4693" y="6084"/>
                      <a:pt x="4442" y="9188"/>
                    </a:cubicBezTo>
                    <a:cubicBezTo>
                      <a:pt x="3689" y="8161"/>
                      <a:pt x="3004" y="7088"/>
                      <a:pt x="2388" y="5970"/>
                    </a:cubicBezTo>
                    <a:cubicBezTo>
                      <a:pt x="2251" y="4692"/>
                      <a:pt x="2274" y="3391"/>
                      <a:pt x="2411" y="2113"/>
                    </a:cubicBezTo>
                    <a:cubicBezTo>
                      <a:pt x="2436" y="1959"/>
                      <a:pt x="2311" y="1870"/>
                      <a:pt x="2192" y="1870"/>
                    </a:cubicBezTo>
                    <a:cubicBezTo>
                      <a:pt x="2099" y="1870"/>
                      <a:pt x="2010" y="1924"/>
                      <a:pt x="2000" y="2044"/>
                    </a:cubicBezTo>
                    <a:cubicBezTo>
                      <a:pt x="1886" y="3048"/>
                      <a:pt x="1863" y="4076"/>
                      <a:pt x="1909" y="5080"/>
                    </a:cubicBezTo>
                    <a:cubicBezTo>
                      <a:pt x="1384" y="4098"/>
                      <a:pt x="882" y="3071"/>
                      <a:pt x="471" y="2021"/>
                    </a:cubicBezTo>
                    <a:cubicBezTo>
                      <a:pt x="430" y="1932"/>
                      <a:pt x="355" y="1895"/>
                      <a:pt x="280" y="1895"/>
                    </a:cubicBezTo>
                    <a:cubicBezTo>
                      <a:pt x="142" y="1895"/>
                      <a:pt x="1" y="2019"/>
                      <a:pt x="60" y="2181"/>
                    </a:cubicBezTo>
                    <a:cubicBezTo>
                      <a:pt x="630" y="3528"/>
                      <a:pt x="1270" y="4852"/>
                      <a:pt x="1977" y="6107"/>
                    </a:cubicBezTo>
                    <a:cubicBezTo>
                      <a:pt x="1977" y="6153"/>
                      <a:pt x="2000" y="6198"/>
                      <a:pt x="2046" y="6221"/>
                    </a:cubicBezTo>
                    <a:cubicBezTo>
                      <a:pt x="2753" y="7477"/>
                      <a:pt x="3529" y="8686"/>
                      <a:pt x="4397" y="9850"/>
                    </a:cubicBezTo>
                    <a:cubicBezTo>
                      <a:pt x="4214" y="12521"/>
                      <a:pt x="4328" y="15191"/>
                      <a:pt x="4830" y="17771"/>
                    </a:cubicBezTo>
                    <a:cubicBezTo>
                      <a:pt x="4851" y="17896"/>
                      <a:pt x="4954" y="17955"/>
                      <a:pt x="5054" y="17955"/>
                    </a:cubicBezTo>
                    <a:cubicBezTo>
                      <a:pt x="5173" y="17955"/>
                      <a:pt x="5289" y="17873"/>
                      <a:pt x="5264" y="17725"/>
                    </a:cubicBezTo>
                    <a:cubicBezTo>
                      <a:pt x="5059" y="16744"/>
                      <a:pt x="4922" y="15716"/>
                      <a:pt x="4853" y="14712"/>
                    </a:cubicBezTo>
                    <a:cubicBezTo>
                      <a:pt x="6268" y="12932"/>
                      <a:pt x="7752" y="11243"/>
                      <a:pt x="9350" y="9622"/>
                    </a:cubicBezTo>
                    <a:cubicBezTo>
                      <a:pt x="9490" y="9482"/>
                      <a:pt x="9321" y="9288"/>
                      <a:pt x="9152" y="9288"/>
                    </a:cubicBezTo>
                    <a:cubicBezTo>
                      <a:pt x="9101" y="9288"/>
                      <a:pt x="9050" y="9306"/>
                      <a:pt x="9007" y="9348"/>
                    </a:cubicBezTo>
                    <a:cubicBezTo>
                      <a:pt x="8597" y="9782"/>
                      <a:pt x="8186" y="10216"/>
                      <a:pt x="7775" y="10649"/>
                    </a:cubicBezTo>
                    <a:cubicBezTo>
                      <a:pt x="7569" y="9531"/>
                      <a:pt x="7318" y="8412"/>
                      <a:pt x="6976" y="7317"/>
                    </a:cubicBezTo>
                    <a:cubicBezTo>
                      <a:pt x="6952" y="7228"/>
                      <a:pt x="6887" y="7190"/>
                      <a:pt x="6817" y="7190"/>
                    </a:cubicBezTo>
                    <a:cubicBezTo>
                      <a:pt x="6690" y="7190"/>
                      <a:pt x="6544" y="7314"/>
                      <a:pt x="6588" y="7477"/>
                    </a:cubicBezTo>
                    <a:cubicBezTo>
                      <a:pt x="6930" y="8641"/>
                      <a:pt x="7204" y="9828"/>
                      <a:pt x="7432" y="11037"/>
                    </a:cubicBezTo>
                    <a:cubicBezTo>
                      <a:pt x="6519" y="12042"/>
                      <a:pt x="5652" y="13046"/>
                      <a:pt x="4808" y="14096"/>
                    </a:cubicBezTo>
                    <a:cubicBezTo>
                      <a:pt x="4511" y="9439"/>
                      <a:pt x="5287" y="4646"/>
                      <a:pt x="6634" y="287"/>
                    </a:cubicBezTo>
                    <a:cubicBezTo>
                      <a:pt x="6678" y="124"/>
                      <a:pt x="6541" y="0"/>
                      <a:pt x="64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18"/>
              <p:cNvSpPr/>
              <p:nvPr/>
            </p:nvSpPr>
            <p:spPr>
              <a:xfrm>
                <a:off x="5212203" y="2195624"/>
                <a:ext cx="184313" cy="94832"/>
              </a:xfrm>
              <a:custGeom>
                <a:avLst/>
                <a:gdLst/>
                <a:ahLst/>
                <a:cxnLst/>
                <a:rect l="l" t="t" r="r" b="b"/>
                <a:pathLst>
                  <a:path w="4064" h="2091" extrusionOk="0">
                    <a:moveTo>
                      <a:pt x="3229" y="1"/>
                    </a:moveTo>
                    <a:cubicBezTo>
                      <a:pt x="2233" y="1"/>
                      <a:pt x="0" y="2090"/>
                      <a:pt x="0" y="2090"/>
                    </a:cubicBezTo>
                    <a:cubicBezTo>
                      <a:pt x="0" y="2090"/>
                      <a:pt x="4063" y="1474"/>
                      <a:pt x="3652" y="287"/>
                    </a:cubicBezTo>
                    <a:cubicBezTo>
                      <a:pt x="3580" y="85"/>
                      <a:pt x="3430" y="1"/>
                      <a:pt x="32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18"/>
              <p:cNvSpPr/>
              <p:nvPr/>
            </p:nvSpPr>
            <p:spPr>
              <a:xfrm>
                <a:off x="4957549" y="2483794"/>
                <a:ext cx="226763" cy="159641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3520" extrusionOk="0">
                    <a:moveTo>
                      <a:pt x="1190" y="1"/>
                    </a:moveTo>
                    <a:cubicBezTo>
                      <a:pt x="1040" y="1"/>
                      <a:pt x="915" y="58"/>
                      <a:pt x="822" y="187"/>
                    </a:cubicBezTo>
                    <a:cubicBezTo>
                      <a:pt x="0" y="1329"/>
                      <a:pt x="4999" y="3520"/>
                      <a:pt x="4999" y="3520"/>
                    </a:cubicBezTo>
                    <a:cubicBezTo>
                      <a:pt x="4999" y="3520"/>
                      <a:pt x="2360" y="1"/>
                      <a:pt x="11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18"/>
              <p:cNvSpPr/>
              <p:nvPr/>
            </p:nvSpPr>
            <p:spPr>
              <a:xfrm>
                <a:off x="5243270" y="2363610"/>
                <a:ext cx="79730" cy="7025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1549" extrusionOk="0">
                    <a:moveTo>
                      <a:pt x="871" y="1"/>
                    </a:moveTo>
                    <a:cubicBezTo>
                      <a:pt x="719" y="1"/>
                      <a:pt x="566" y="47"/>
                      <a:pt x="434" y="144"/>
                    </a:cubicBezTo>
                    <a:cubicBezTo>
                      <a:pt x="91" y="395"/>
                      <a:pt x="0" y="874"/>
                      <a:pt x="251" y="1217"/>
                    </a:cubicBezTo>
                    <a:cubicBezTo>
                      <a:pt x="402" y="1436"/>
                      <a:pt x="636" y="1549"/>
                      <a:pt x="873" y="1549"/>
                    </a:cubicBezTo>
                    <a:cubicBezTo>
                      <a:pt x="1029" y="1549"/>
                      <a:pt x="1188" y="1499"/>
                      <a:pt x="1324" y="1399"/>
                    </a:cubicBezTo>
                    <a:cubicBezTo>
                      <a:pt x="1689" y="1148"/>
                      <a:pt x="1758" y="669"/>
                      <a:pt x="1507" y="327"/>
                    </a:cubicBezTo>
                    <a:cubicBezTo>
                      <a:pt x="1353" y="117"/>
                      <a:pt x="1113" y="1"/>
                      <a:pt x="8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18"/>
              <p:cNvSpPr/>
              <p:nvPr/>
            </p:nvSpPr>
            <p:spPr>
              <a:xfrm>
                <a:off x="5355064" y="2457535"/>
                <a:ext cx="78687" cy="70251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549" extrusionOk="0">
                    <a:moveTo>
                      <a:pt x="863" y="1"/>
                    </a:moveTo>
                    <a:cubicBezTo>
                      <a:pt x="706" y="1"/>
                      <a:pt x="548" y="50"/>
                      <a:pt x="411" y="150"/>
                    </a:cubicBezTo>
                    <a:cubicBezTo>
                      <a:pt x="69" y="401"/>
                      <a:pt x="0" y="880"/>
                      <a:pt x="229" y="1223"/>
                    </a:cubicBezTo>
                    <a:cubicBezTo>
                      <a:pt x="383" y="1433"/>
                      <a:pt x="622" y="1548"/>
                      <a:pt x="869" y="1548"/>
                    </a:cubicBezTo>
                    <a:cubicBezTo>
                      <a:pt x="1025" y="1548"/>
                      <a:pt x="1183" y="1502"/>
                      <a:pt x="1324" y="1405"/>
                    </a:cubicBezTo>
                    <a:cubicBezTo>
                      <a:pt x="1666" y="1154"/>
                      <a:pt x="1735" y="675"/>
                      <a:pt x="1484" y="333"/>
                    </a:cubicBezTo>
                    <a:cubicBezTo>
                      <a:pt x="1333" y="113"/>
                      <a:pt x="1099" y="1"/>
                      <a:pt x="8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18"/>
              <p:cNvSpPr/>
              <p:nvPr/>
            </p:nvSpPr>
            <p:spPr>
              <a:xfrm>
                <a:off x="5031020" y="2126008"/>
                <a:ext cx="79775" cy="69843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540" extrusionOk="0">
                    <a:moveTo>
                      <a:pt x="877" y="0"/>
                    </a:moveTo>
                    <a:cubicBezTo>
                      <a:pt x="723" y="0"/>
                      <a:pt x="568" y="44"/>
                      <a:pt x="435" y="133"/>
                    </a:cubicBezTo>
                    <a:cubicBezTo>
                      <a:pt x="92" y="384"/>
                      <a:pt x="1" y="864"/>
                      <a:pt x="252" y="1229"/>
                    </a:cubicBezTo>
                    <a:cubicBezTo>
                      <a:pt x="402" y="1433"/>
                      <a:pt x="632" y="1539"/>
                      <a:pt x="866" y="1539"/>
                    </a:cubicBezTo>
                    <a:cubicBezTo>
                      <a:pt x="1025" y="1539"/>
                      <a:pt x="1186" y="1490"/>
                      <a:pt x="1325" y="1389"/>
                    </a:cubicBezTo>
                    <a:cubicBezTo>
                      <a:pt x="1667" y="1137"/>
                      <a:pt x="1758" y="658"/>
                      <a:pt x="1507" y="316"/>
                    </a:cubicBezTo>
                    <a:cubicBezTo>
                      <a:pt x="1354" y="107"/>
                      <a:pt x="1117" y="0"/>
                      <a:pt x="8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18"/>
              <p:cNvSpPr/>
              <p:nvPr/>
            </p:nvSpPr>
            <p:spPr>
              <a:xfrm>
                <a:off x="4949250" y="2141791"/>
                <a:ext cx="79775" cy="70251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549" extrusionOk="0">
                    <a:moveTo>
                      <a:pt x="881" y="1"/>
                    </a:moveTo>
                    <a:cubicBezTo>
                      <a:pt x="721" y="1"/>
                      <a:pt x="557" y="50"/>
                      <a:pt x="412" y="150"/>
                    </a:cubicBezTo>
                    <a:cubicBezTo>
                      <a:pt x="69" y="401"/>
                      <a:pt x="1" y="881"/>
                      <a:pt x="252" y="1223"/>
                    </a:cubicBezTo>
                    <a:cubicBezTo>
                      <a:pt x="406" y="1433"/>
                      <a:pt x="646" y="1549"/>
                      <a:pt x="887" y="1549"/>
                    </a:cubicBezTo>
                    <a:cubicBezTo>
                      <a:pt x="1039" y="1549"/>
                      <a:pt x="1192" y="1503"/>
                      <a:pt x="1325" y="1406"/>
                    </a:cubicBezTo>
                    <a:cubicBezTo>
                      <a:pt x="1667" y="1155"/>
                      <a:pt x="1758" y="675"/>
                      <a:pt x="1507" y="333"/>
                    </a:cubicBezTo>
                    <a:cubicBezTo>
                      <a:pt x="1356" y="113"/>
                      <a:pt x="1123" y="1"/>
                      <a:pt x="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49" name="Google Shape;1749;p18"/>
            <p:cNvSpPr/>
            <p:nvPr/>
          </p:nvSpPr>
          <p:spPr>
            <a:xfrm rot="10800000" flipH="1">
              <a:off x="8942397" y="36875"/>
              <a:ext cx="123690" cy="116130"/>
            </a:xfrm>
            <a:custGeom>
              <a:avLst/>
              <a:gdLst/>
              <a:ahLst/>
              <a:cxnLst/>
              <a:rect l="l" t="t" r="r" b="b"/>
              <a:pathLst>
                <a:path w="2707" h="2541" extrusionOk="0">
                  <a:moveTo>
                    <a:pt x="1367" y="1"/>
                  </a:moveTo>
                  <a:cubicBezTo>
                    <a:pt x="740" y="1"/>
                    <a:pt x="192" y="453"/>
                    <a:pt x="100" y="1092"/>
                  </a:cubicBezTo>
                  <a:cubicBezTo>
                    <a:pt x="0" y="1769"/>
                    <a:pt x="451" y="2420"/>
                    <a:pt x="1153" y="2520"/>
                  </a:cubicBezTo>
                  <a:cubicBezTo>
                    <a:pt x="1229" y="2534"/>
                    <a:pt x="1304" y="2540"/>
                    <a:pt x="1378" y="2540"/>
                  </a:cubicBezTo>
                  <a:cubicBezTo>
                    <a:pt x="1989" y="2540"/>
                    <a:pt x="2517" y="2094"/>
                    <a:pt x="2607" y="1468"/>
                  </a:cubicBezTo>
                  <a:cubicBezTo>
                    <a:pt x="2707" y="766"/>
                    <a:pt x="2231" y="114"/>
                    <a:pt x="1554" y="14"/>
                  </a:cubicBezTo>
                  <a:cubicBezTo>
                    <a:pt x="1491" y="5"/>
                    <a:pt x="1429" y="1"/>
                    <a:pt x="13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18"/>
            <p:cNvSpPr/>
            <p:nvPr/>
          </p:nvSpPr>
          <p:spPr>
            <a:xfrm rot="10800000" flipH="1">
              <a:off x="9020257" y="162056"/>
              <a:ext cx="123735" cy="116953"/>
            </a:xfrm>
            <a:custGeom>
              <a:avLst/>
              <a:gdLst/>
              <a:ahLst/>
              <a:cxnLst/>
              <a:rect l="l" t="t" r="r" b="b"/>
              <a:pathLst>
                <a:path w="2708" h="2559" extrusionOk="0">
                  <a:moveTo>
                    <a:pt x="1368" y="1"/>
                  </a:moveTo>
                  <a:cubicBezTo>
                    <a:pt x="741" y="1"/>
                    <a:pt x="192" y="453"/>
                    <a:pt x="101" y="1092"/>
                  </a:cubicBezTo>
                  <a:cubicBezTo>
                    <a:pt x="0" y="1769"/>
                    <a:pt x="477" y="2420"/>
                    <a:pt x="1153" y="2546"/>
                  </a:cubicBezTo>
                  <a:cubicBezTo>
                    <a:pt x="1216" y="2555"/>
                    <a:pt x="1278" y="2559"/>
                    <a:pt x="1340" y="2559"/>
                  </a:cubicBezTo>
                  <a:cubicBezTo>
                    <a:pt x="1967" y="2559"/>
                    <a:pt x="2516" y="2107"/>
                    <a:pt x="2607" y="1468"/>
                  </a:cubicBezTo>
                  <a:cubicBezTo>
                    <a:pt x="2707" y="791"/>
                    <a:pt x="2231" y="140"/>
                    <a:pt x="1554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18"/>
            <p:cNvSpPr/>
            <p:nvPr/>
          </p:nvSpPr>
          <p:spPr>
            <a:xfrm rot="10800000" flipH="1">
              <a:off x="8640047" y="310413"/>
              <a:ext cx="443217" cy="536090"/>
            </a:xfrm>
            <a:custGeom>
              <a:avLst/>
              <a:gdLst/>
              <a:ahLst/>
              <a:cxnLst/>
              <a:rect l="l" t="t" r="r" b="b"/>
              <a:pathLst>
                <a:path w="9700" h="11730" extrusionOk="0">
                  <a:moveTo>
                    <a:pt x="1053" y="0"/>
                  </a:moveTo>
                  <a:cubicBezTo>
                    <a:pt x="1053" y="0"/>
                    <a:pt x="2231" y="3283"/>
                    <a:pt x="1" y="6742"/>
                  </a:cubicBezTo>
                  <a:cubicBezTo>
                    <a:pt x="1" y="6742"/>
                    <a:pt x="3484" y="7845"/>
                    <a:pt x="3008" y="11730"/>
                  </a:cubicBezTo>
                  <a:cubicBezTo>
                    <a:pt x="3008" y="11730"/>
                    <a:pt x="5497" y="10944"/>
                    <a:pt x="7605" y="10944"/>
                  </a:cubicBezTo>
                  <a:cubicBezTo>
                    <a:pt x="8413" y="10944"/>
                    <a:pt x="9165" y="11059"/>
                    <a:pt x="9700" y="11379"/>
                  </a:cubicBezTo>
                  <a:cubicBezTo>
                    <a:pt x="9700" y="11379"/>
                    <a:pt x="7670" y="6391"/>
                    <a:pt x="9474" y="5263"/>
                  </a:cubicBezTo>
                  <a:cubicBezTo>
                    <a:pt x="9474" y="5263"/>
                    <a:pt x="5790" y="3985"/>
                    <a:pt x="6241" y="251"/>
                  </a:cubicBezTo>
                  <a:lnTo>
                    <a:pt x="6241" y="251"/>
                  </a:lnTo>
                  <a:cubicBezTo>
                    <a:pt x="6241" y="251"/>
                    <a:pt x="4983" y="961"/>
                    <a:pt x="3531" y="961"/>
                  </a:cubicBezTo>
                  <a:cubicBezTo>
                    <a:pt x="2702" y="961"/>
                    <a:pt x="1810" y="729"/>
                    <a:pt x="10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18"/>
            <p:cNvSpPr/>
            <p:nvPr/>
          </p:nvSpPr>
          <p:spPr>
            <a:xfrm rot="10800000" flipH="1">
              <a:off x="8202584" y="-4"/>
              <a:ext cx="648239" cy="406661"/>
            </a:xfrm>
            <a:custGeom>
              <a:avLst/>
              <a:gdLst/>
              <a:ahLst/>
              <a:cxnLst/>
              <a:rect l="l" t="t" r="r" b="b"/>
              <a:pathLst>
                <a:path w="14187" h="8898" extrusionOk="0">
                  <a:moveTo>
                    <a:pt x="8798" y="0"/>
                  </a:moveTo>
                  <a:cubicBezTo>
                    <a:pt x="8798" y="0"/>
                    <a:pt x="7391" y="1192"/>
                    <a:pt x="5531" y="1192"/>
                  </a:cubicBezTo>
                  <a:cubicBezTo>
                    <a:pt x="4695" y="1192"/>
                    <a:pt x="3766" y="951"/>
                    <a:pt x="2833" y="251"/>
                  </a:cubicBezTo>
                  <a:cubicBezTo>
                    <a:pt x="2833" y="251"/>
                    <a:pt x="2783" y="3810"/>
                    <a:pt x="1" y="4587"/>
                  </a:cubicBezTo>
                  <a:cubicBezTo>
                    <a:pt x="1" y="4587"/>
                    <a:pt x="3434" y="5238"/>
                    <a:pt x="5264" y="8898"/>
                  </a:cubicBezTo>
                  <a:cubicBezTo>
                    <a:pt x="5264" y="8898"/>
                    <a:pt x="6503" y="7794"/>
                    <a:pt x="8262" y="7794"/>
                  </a:cubicBezTo>
                  <a:cubicBezTo>
                    <a:pt x="9115" y="7794"/>
                    <a:pt x="10089" y="8053"/>
                    <a:pt x="11103" y="8822"/>
                  </a:cubicBezTo>
                  <a:cubicBezTo>
                    <a:pt x="11103" y="8822"/>
                    <a:pt x="12206" y="3960"/>
                    <a:pt x="14186" y="2882"/>
                  </a:cubicBezTo>
                  <a:cubicBezTo>
                    <a:pt x="14186" y="2882"/>
                    <a:pt x="8848" y="2131"/>
                    <a:pt x="87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18"/>
            <p:cNvSpPr/>
            <p:nvPr/>
          </p:nvSpPr>
          <p:spPr>
            <a:xfrm rot="10800000" flipH="1">
              <a:off x="8369774" y="175263"/>
              <a:ext cx="405475" cy="76780"/>
            </a:xfrm>
            <a:custGeom>
              <a:avLst/>
              <a:gdLst/>
              <a:ahLst/>
              <a:cxnLst/>
              <a:rect l="l" t="t" r="r" b="b"/>
              <a:pathLst>
                <a:path w="8874" h="1680" fill="none" extrusionOk="0">
                  <a:moveTo>
                    <a:pt x="8873" y="1"/>
                  </a:moveTo>
                  <a:cubicBezTo>
                    <a:pt x="8873" y="1"/>
                    <a:pt x="4663" y="1680"/>
                    <a:pt x="1" y="953"/>
                  </a:cubicBez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18"/>
            <p:cNvSpPr/>
            <p:nvPr/>
          </p:nvSpPr>
          <p:spPr>
            <a:xfrm rot="10800000" flipH="1">
              <a:off x="8755696" y="394047"/>
              <a:ext cx="253136" cy="348253"/>
            </a:xfrm>
            <a:custGeom>
              <a:avLst/>
              <a:gdLst/>
              <a:ahLst/>
              <a:cxnLst/>
              <a:rect l="l" t="t" r="r" b="b"/>
              <a:pathLst>
                <a:path w="5540" h="7620" fill="none" extrusionOk="0">
                  <a:moveTo>
                    <a:pt x="5540" y="7620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18"/>
            <p:cNvSpPr/>
            <p:nvPr/>
          </p:nvSpPr>
          <p:spPr>
            <a:xfrm rot="10800000" flipH="1">
              <a:off x="8877102" y="164341"/>
              <a:ext cx="123735" cy="115810"/>
            </a:xfrm>
            <a:custGeom>
              <a:avLst/>
              <a:gdLst/>
              <a:ahLst/>
              <a:cxnLst/>
              <a:rect l="l" t="t" r="r" b="b"/>
              <a:pathLst>
                <a:path w="2708" h="2534" extrusionOk="0">
                  <a:moveTo>
                    <a:pt x="1368" y="1"/>
                  </a:moveTo>
                  <a:cubicBezTo>
                    <a:pt x="740" y="1"/>
                    <a:pt x="192" y="451"/>
                    <a:pt x="101" y="1067"/>
                  </a:cubicBezTo>
                  <a:cubicBezTo>
                    <a:pt x="1" y="1769"/>
                    <a:pt x="477" y="2420"/>
                    <a:pt x="1154" y="2520"/>
                  </a:cubicBezTo>
                  <a:cubicBezTo>
                    <a:pt x="1216" y="2529"/>
                    <a:pt x="1279" y="2534"/>
                    <a:pt x="1341" y="2534"/>
                  </a:cubicBezTo>
                  <a:cubicBezTo>
                    <a:pt x="1968" y="2534"/>
                    <a:pt x="2516" y="2084"/>
                    <a:pt x="2607" y="1468"/>
                  </a:cubicBezTo>
                  <a:cubicBezTo>
                    <a:pt x="2707" y="766"/>
                    <a:pt x="2256" y="114"/>
                    <a:pt x="1555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56" name="Google Shape;1756;p18"/>
          <p:cNvSpPr txBox="1">
            <a:spLocks noGrp="1"/>
          </p:cNvSpPr>
          <p:nvPr>
            <p:ph type="title"/>
          </p:nvPr>
        </p:nvSpPr>
        <p:spPr>
          <a:xfrm>
            <a:off x="1433175" y="402550"/>
            <a:ext cx="6990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757" name="Google Shape;1757;p18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1_Title Only 1">
    <p:spTree>
      <p:nvGrpSpPr>
        <p:cNvPr id="1" name="Shape 1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0" name="Google Shape;1630;p18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631" name="Google Shape;1631;p18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18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18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18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18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18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18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18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18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18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8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8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8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8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8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8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18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18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18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8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8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8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8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18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18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8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8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8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8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8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18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18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18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18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18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18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18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18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18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18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18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18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18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18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18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18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18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18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18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18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18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18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18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18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18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18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18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18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18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18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18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18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18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4" name="Google Shape;1694;p18"/>
          <p:cNvGrpSpPr/>
          <p:nvPr/>
        </p:nvGrpSpPr>
        <p:grpSpPr>
          <a:xfrm>
            <a:off x="7964684" y="-4"/>
            <a:ext cx="1222742" cy="1083975"/>
            <a:chOff x="7964684" y="-4"/>
            <a:chExt cx="1222742" cy="1083975"/>
          </a:xfrm>
        </p:grpSpPr>
        <p:grpSp>
          <p:nvGrpSpPr>
            <p:cNvPr id="1695" name="Google Shape;1695;p18"/>
            <p:cNvGrpSpPr/>
            <p:nvPr/>
          </p:nvGrpSpPr>
          <p:grpSpPr>
            <a:xfrm rot="9900040">
              <a:off x="8433083" y="398468"/>
              <a:ext cx="512410" cy="556608"/>
              <a:chOff x="2409400" y="1411025"/>
              <a:chExt cx="512425" cy="556625"/>
            </a:xfrm>
          </p:grpSpPr>
          <p:sp>
            <p:nvSpPr>
              <p:cNvPr id="1696" name="Google Shape;1696;p18"/>
              <p:cNvSpPr/>
              <p:nvPr/>
            </p:nvSpPr>
            <p:spPr>
              <a:xfrm>
                <a:off x="2450000" y="1463125"/>
                <a:ext cx="415800" cy="504525"/>
              </a:xfrm>
              <a:custGeom>
                <a:avLst/>
                <a:gdLst/>
                <a:ahLst/>
                <a:cxnLst/>
                <a:rect l="l" t="t" r="r" b="b"/>
                <a:pathLst>
                  <a:path w="16632" h="20181" extrusionOk="0">
                    <a:moveTo>
                      <a:pt x="16394" y="0"/>
                    </a:moveTo>
                    <a:cubicBezTo>
                      <a:pt x="16369" y="0"/>
                      <a:pt x="16343" y="7"/>
                      <a:pt x="16316" y="24"/>
                    </a:cubicBezTo>
                    <a:cubicBezTo>
                      <a:pt x="9240" y="4703"/>
                      <a:pt x="3054" y="11939"/>
                      <a:pt x="42" y="19974"/>
                    </a:cubicBezTo>
                    <a:cubicBezTo>
                      <a:pt x="0" y="20098"/>
                      <a:pt x="101" y="20181"/>
                      <a:pt x="207" y="20181"/>
                    </a:cubicBezTo>
                    <a:cubicBezTo>
                      <a:pt x="277" y="20181"/>
                      <a:pt x="348" y="20146"/>
                      <a:pt x="384" y="20065"/>
                    </a:cubicBezTo>
                    <a:cubicBezTo>
                      <a:pt x="3328" y="12122"/>
                      <a:pt x="9468" y="4955"/>
                      <a:pt x="16476" y="344"/>
                    </a:cubicBezTo>
                    <a:cubicBezTo>
                      <a:pt x="16631" y="247"/>
                      <a:pt x="16538" y="0"/>
                      <a:pt x="163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18"/>
              <p:cNvSpPr/>
              <p:nvPr/>
            </p:nvSpPr>
            <p:spPr>
              <a:xfrm>
                <a:off x="2409400" y="1623325"/>
                <a:ext cx="54125" cy="327175"/>
              </a:xfrm>
              <a:custGeom>
                <a:avLst/>
                <a:gdLst/>
                <a:ahLst/>
                <a:cxnLst/>
                <a:rect l="l" t="t" r="r" b="b"/>
                <a:pathLst>
                  <a:path w="2165" h="13087" extrusionOk="0">
                    <a:moveTo>
                      <a:pt x="1113" y="1"/>
                    </a:moveTo>
                    <a:cubicBezTo>
                      <a:pt x="1099" y="1"/>
                      <a:pt x="1086" y="3"/>
                      <a:pt x="1072" y="7"/>
                    </a:cubicBezTo>
                    <a:cubicBezTo>
                      <a:pt x="0" y="372"/>
                      <a:pt x="2027" y="13086"/>
                      <a:pt x="2054" y="13086"/>
                    </a:cubicBezTo>
                    <a:cubicBezTo>
                      <a:pt x="2054" y="13086"/>
                      <a:pt x="2054" y="13086"/>
                      <a:pt x="2054" y="13086"/>
                    </a:cubicBezTo>
                    <a:cubicBezTo>
                      <a:pt x="2054" y="13086"/>
                      <a:pt x="2165" y="1"/>
                      <a:pt x="11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18"/>
              <p:cNvSpPr/>
              <p:nvPr/>
            </p:nvSpPr>
            <p:spPr>
              <a:xfrm>
                <a:off x="2473850" y="1812325"/>
                <a:ext cx="232400" cy="107925"/>
              </a:xfrm>
              <a:custGeom>
                <a:avLst/>
                <a:gdLst/>
                <a:ahLst/>
                <a:cxnLst/>
                <a:rect l="l" t="t" r="r" b="b"/>
                <a:pathLst>
                  <a:path w="9296" h="4317" extrusionOk="0">
                    <a:moveTo>
                      <a:pt x="8997" y="0"/>
                    </a:moveTo>
                    <a:cubicBezTo>
                      <a:pt x="7418" y="0"/>
                      <a:pt x="1" y="4317"/>
                      <a:pt x="1" y="4317"/>
                    </a:cubicBezTo>
                    <a:cubicBezTo>
                      <a:pt x="1" y="4317"/>
                      <a:pt x="9245" y="1532"/>
                      <a:pt x="9290" y="208"/>
                    </a:cubicBezTo>
                    <a:cubicBezTo>
                      <a:pt x="9295" y="64"/>
                      <a:pt x="9190" y="0"/>
                      <a:pt x="89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18"/>
              <p:cNvSpPr/>
              <p:nvPr/>
            </p:nvSpPr>
            <p:spPr>
              <a:xfrm>
                <a:off x="2445325" y="1593875"/>
                <a:ext cx="57975" cy="301275"/>
              </a:xfrm>
              <a:custGeom>
                <a:avLst/>
                <a:gdLst/>
                <a:ahLst/>
                <a:cxnLst/>
                <a:rect l="l" t="t" r="r" b="b"/>
                <a:pathLst>
                  <a:path w="2319" h="12051" extrusionOk="0">
                    <a:moveTo>
                      <a:pt x="1243" y="1"/>
                    </a:moveTo>
                    <a:cubicBezTo>
                      <a:pt x="1218" y="1"/>
                      <a:pt x="1192" y="8"/>
                      <a:pt x="1164" y="21"/>
                    </a:cubicBezTo>
                    <a:cubicBezTo>
                      <a:pt x="0" y="615"/>
                      <a:pt x="1621" y="12050"/>
                      <a:pt x="1621" y="12050"/>
                    </a:cubicBezTo>
                    <a:cubicBezTo>
                      <a:pt x="1621" y="12050"/>
                      <a:pt x="2318" y="1"/>
                      <a:pt x="12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18"/>
              <p:cNvSpPr/>
              <p:nvPr/>
            </p:nvSpPr>
            <p:spPr>
              <a:xfrm>
                <a:off x="2492100" y="1756900"/>
                <a:ext cx="220300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5073" extrusionOk="0">
                    <a:moveTo>
                      <a:pt x="8225" y="1"/>
                    </a:moveTo>
                    <a:cubicBezTo>
                      <a:pt x="6589" y="1"/>
                      <a:pt x="1" y="5073"/>
                      <a:pt x="1" y="5073"/>
                    </a:cubicBezTo>
                    <a:cubicBezTo>
                      <a:pt x="1" y="5073"/>
                      <a:pt x="8812" y="1877"/>
                      <a:pt x="8583" y="257"/>
                    </a:cubicBezTo>
                    <a:cubicBezTo>
                      <a:pt x="8555" y="80"/>
                      <a:pt x="8429" y="1"/>
                      <a:pt x="8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18"/>
              <p:cNvSpPr/>
              <p:nvPr/>
            </p:nvSpPr>
            <p:spPr>
              <a:xfrm>
                <a:off x="2515500" y="1711825"/>
                <a:ext cx="180550" cy="128525"/>
              </a:xfrm>
              <a:custGeom>
                <a:avLst/>
                <a:gdLst/>
                <a:ahLst/>
                <a:cxnLst/>
                <a:rect l="l" t="t" r="r" b="b"/>
                <a:pathLst>
                  <a:path w="7222" h="5141" extrusionOk="0">
                    <a:moveTo>
                      <a:pt x="7086" y="1"/>
                    </a:moveTo>
                    <a:cubicBezTo>
                      <a:pt x="6116" y="1"/>
                      <a:pt x="1" y="5141"/>
                      <a:pt x="1" y="5141"/>
                    </a:cubicBezTo>
                    <a:cubicBezTo>
                      <a:pt x="1" y="5141"/>
                      <a:pt x="7122" y="1306"/>
                      <a:pt x="7214" y="142"/>
                    </a:cubicBezTo>
                    <a:cubicBezTo>
                      <a:pt x="7221" y="45"/>
                      <a:pt x="7176" y="1"/>
                      <a:pt x="70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18"/>
              <p:cNvSpPr/>
              <p:nvPr/>
            </p:nvSpPr>
            <p:spPr>
              <a:xfrm>
                <a:off x="2488125" y="1568550"/>
                <a:ext cx="50650" cy="280950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11238" extrusionOk="0">
                    <a:moveTo>
                      <a:pt x="1068" y="1"/>
                    </a:moveTo>
                    <a:cubicBezTo>
                      <a:pt x="1055" y="1"/>
                      <a:pt x="1041" y="3"/>
                      <a:pt x="1027" y="7"/>
                    </a:cubicBezTo>
                    <a:cubicBezTo>
                      <a:pt x="0" y="350"/>
                      <a:pt x="1004" y="11237"/>
                      <a:pt x="1004" y="11237"/>
                    </a:cubicBezTo>
                    <a:cubicBezTo>
                      <a:pt x="1004" y="11237"/>
                      <a:pt x="2026" y="1"/>
                      <a:pt x="10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18"/>
              <p:cNvSpPr/>
              <p:nvPr/>
            </p:nvSpPr>
            <p:spPr>
              <a:xfrm>
                <a:off x="2664450" y="1419100"/>
                <a:ext cx="86800" cy="218125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8725" extrusionOk="0">
                    <a:moveTo>
                      <a:pt x="2439" y="1"/>
                    </a:moveTo>
                    <a:cubicBezTo>
                      <a:pt x="2425" y="1"/>
                      <a:pt x="2412" y="2"/>
                      <a:pt x="2397" y="5"/>
                    </a:cubicBezTo>
                    <a:cubicBezTo>
                      <a:pt x="1233" y="256"/>
                      <a:pt x="0" y="8724"/>
                      <a:pt x="0" y="8724"/>
                    </a:cubicBezTo>
                    <a:cubicBezTo>
                      <a:pt x="0" y="8724"/>
                      <a:pt x="3472" y="1"/>
                      <a:pt x="24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18"/>
              <p:cNvSpPr/>
              <p:nvPr/>
            </p:nvSpPr>
            <p:spPr>
              <a:xfrm>
                <a:off x="2650175" y="1560125"/>
                <a:ext cx="211625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8465" h="3335" extrusionOk="0">
                    <a:moveTo>
                      <a:pt x="8179" y="1"/>
                    </a:moveTo>
                    <a:cubicBezTo>
                      <a:pt x="6774" y="1"/>
                      <a:pt x="1" y="3334"/>
                      <a:pt x="1" y="3334"/>
                    </a:cubicBezTo>
                    <a:cubicBezTo>
                      <a:pt x="1" y="3334"/>
                      <a:pt x="8081" y="1371"/>
                      <a:pt x="8423" y="207"/>
                    </a:cubicBezTo>
                    <a:cubicBezTo>
                      <a:pt x="8465" y="64"/>
                      <a:pt x="8373" y="1"/>
                      <a:pt x="81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18"/>
              <p:cNvSpPr/>
              <p:nvPr/>
            </p:nvSpPr>
            <p:spPr>
              <a:xfrm>
                <a:off x="2622000" y="1462350"/>
                <a:ext cx="55025" cy="210250"/>
              </a:xfrm>
              <a:custGeom>
                <a:avLst/>
                <a:gdLst/>
                <a:ahLst/>
                <a:cxnLst/>
                <a:rect l="l" t="t" r="r" b="b"/>
                <a:pathLst>
                  <a:path w="2201" h="8410" extrusionOk="0">
                    <a:moveTo>
                      <a:pt x="973" y="0"/>
                    </a:moveTo>
                    <a:cubicBezTo>
                      <a:pt x="0" y="0"/>
                      <a:pt x="511" y="8409"/>
                      <a:pt x="511" y="8409"/>
                    </a:cubicBezTo>
                    <a:cubicBezTo>
                      <a:pt x="511" y="8409"/>
                      <a:pt x="2200" y="649"/>
                      <a:pt x="1082" y="32"/>
                    </a:cubicBezTo>
                    <a:cubicBezTo>
                      <a:pt x="1044" y="11"/>
                      <a:pt x="1007" y="0"/>
                      <a:pt x="9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18"/>
              <p:cNvSpPr/>
              <p:nvPr/>
            </p:nvSpPr>
            <p:spPr>
              <a:xfrm>
                <a:off x="2618800" y="1622550"/>
                <a:ext cx="209700" cy="65450"/>
              </a:xfrm>
              <a:custGeom>
                <a:avLst/>
                <a:gdLst/>
                <a:ahLst/>
                <a:cxnLst/>
                <a:rect l="l" t="t" r="r" b="b"/>
                <a:pathLst>
                  <a:path w="8388" h="2618" extrusionOk="0">
                    <a:moveTo>
                      <a:pt x="8034" y="0"/>
                    </a:moveTo>
                    <a:cubicBezTo>
                      <a:pt x="6492" y="0"/>
                      <a:pt x="0" y="2618"/>
                      <a:pt x="0" y="2618"/>
                    </a:cubicBezTo>
                    <a:cubicBezTo>
                      <a:pt x="0" y="2618"/>
                      <a:pt x="8103" y="1271"/>
                      <a:pt x="8354" y="198"/>
                    </a:cubicBezTo>
                    <a:cubicBezTo>
                      <a:pt x="8387" y="60"/>
                      <a:pt x="8267" y="0"/>
                      <a:pt x="8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18"/>
              <p:cNvSpPr/>
              <p:nvPr/>
            </p:nvSpPr>
            <p:spPr>
              <a:xfrm>
                <a:off x="2578400" y="1492325"/>
                <a:ext cx="467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8626" extrusionOk="0">
                    <a:moveTo>
                      <a:pt x="836" y="0"/>
                    </a:moveTo>
                    <a:cubicBezTo>
                      <a:pt x="1" y="0"/>
                      <a:pt x="909" y="8626"/>
                      <a:pt x="909" y="8626"/>
                    </a:cubicBezTo>
                    <a:cubicBezTo>
                      <a:pt x="977" y="8557"/>
                      <a:pt x="1867" y="500"/>
                      <a:pt x="909" y="20"/>
                    </a:cubicBezTo>
                    <a:cubicBezTo>
                      <a:pt x="883" y="7"/>
                      <a:pt x="859" y="0"/>
                      <a:pt x="8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18"/>
              <p:cNvSpPr/>
              <p:nvPr/>
            </p:nvSpPr>
            <p:spPr>
              <a:xfrm>
                <a:off x="2539250" y="1549775"/>
                <a:ext cx="52175" cy="228950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9158" extrusionOk="0">
                    <a:moveTo>
                      <a:pt x="999" y="1"/>
                    </a:moveTo>
                    <a:cubicBezTo>
                      <a:pt x="0" y="1"/>
                      <a:pt x="557" y="9158"/>
                      <a:pt x="557" y="9158"/>
                    </a:cubicBezTo>
                    <a:cubicBezTo>
                      <a:pt x="557" y="9158"/>
                      <a:pt x="2087" y="256"/>
                      <a:pt x="1037" y="5"/>
                    </a:cubicBezTo>
                    <a:cubicBezTo>
                      <a:pt x="1024" y="2"/>
                      <a:pt x="1012" y="1"/>
                      <a:pt x="9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18"/>
              <p:cNvSpPr/>
              <p:nvPr/>
            </p:nvSpPr>
            <p:spPr>
              <a:xfrm>
                <a:off x="2566300" y="1670950"/>
                <a:ext cx="18490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3535" extrusionOk="0">
                    <a:moveTo>
                      <a:pt x="6702" y="0"/>
                    </a:moveTo>
                    <a:cubicBezTo>
                      <a:pt x="5519" y="0"/>
                      <a:pt x="0" y="3535"/>
                      <a:pt x="0" y="3535"/>
                    </a:cubicBezTo>
                    <a:cubicBezTo>
                      <a:pt x="0" y="3535"/>
                      <a:pt x="7396" y="1663"/>
                      <a:pt x="6916" y="111"/>
                    </a:cubicBezTo>
                    <a:cubicBezTo>
                      <a:pt x="6894" y="35"/>
                      <a:pt x="6819" y="0"/>
                      <a:pt x="6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18"/>
              <p:cNvSpPr/>
              <p:nvPr/>
            </p:nvSpPr>
            <p:spPr>
              <a:xfrm>
                <a:off x="2702100" y="1514200"/>
                <a:ext cx="187200" cy="80800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3232" extrusionOk="0">
                    <a:moveTo>
                      <a:pt x="6546" y="1"/>
                    </a:moveTo>
                    <a:cubicBezTo>
                      <a:pt x="5026" y="1"/>
                      <a:pt x="1" y="3231"/>
                      <a:pt x="1" y="3231"/>
                    </a:cubicBezTo>
                    <a:cubicBezTo>
                      <a:pt x="1" y="3231"/>
                      <a:pt x="7487" y="1200"/>
                      <a:pt x="6940" y="173"/>
                    </a:cubicBezTo>
                    <a:cubicBezTo>
                      <a:pt x="6877" y="54"/>
                      <a:pt x="6740" y="1"/>
                      <a:pt x="65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18"/>
              <p:cNvSpPr/>
              <p:nvPr/>
            </p:nvSpPr>
            <p:spPr>
              <a:xfrm>
                <a:off x="2713525" y="1411025"/>
                <a:ext cx="81350" cy="1731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6925" extrusionOk="0">
                    <a:moveTo>
                      <a:pt x="2469" y="1"/>
                    </a:moveTo>
                    <a:cubicBezTo>
                      <a:pt x="2454" y="1"/>
                      <a:pt x="2438" y="3"/>
                      <a:pt x="2420" y="8"/>
                    </a:cubicBezTo>
                    <a:cubicBezTo>
                      <a:pt x="1484" y="259"/>
                      <a:pt x="0" y="6924"/>
                      <a:pt x="0" y="6924"/>
                    </a:cubicBezTo>
                    <a:cubicBezTo>
                      <a:pt x="0" y="6924"/>
                      <a:pt x="3253" y="1"/>
                      <a:pt x="2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18"/>
              <p:cNvSpPr/>
              <p:nvPr/>
            </p:nvSpPr>
            <p:spPr>
              <a:xfrm>
                <a:off x="2757450" y="1411075"/>
                <a:ext cx="90225" cy="133125"/>
              </a:xfrm>
              <a:custGeom>
                <a:avLst/>
                <a:gdLst/>
                <a:ahLst/>
                <a:cxnLst/>
                <a:rect l="l" t="t" r="r" b="b"/>
                <a:pathLst>
                  <a:path w="3609" h="5325" extrusionOk="0">
                    <a:moveTo>
                      <a:pt x="2682" y="1"/>
                    </a:moveTo>
                    <a:cubicBezTo>
                      <a:pt x="2665" y="1"/>
                      <a:pt x="2646" y="3"/>
                      <a:pt x="2626" y="6"/>
                    </a:cubicBezTo>
                    <a:cubicBezTo>
                      <a:pt x="1484" y="212"/>
                      <a:pt x="1" y="5325"/>
                      <a:pt x="1" y="5325"/>
                    </a:cubicBezTo>
                    <a:cubicBezTo>
                      <a:pt x="1" y="5325"/>
                      <a:pt x="3609" y="1"/>
                      <a:pt x="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18"/>
              <p:cNvSpPr/>
              <p:nvPr/>
            </p:nvSpPr>
            <p:spPr>
              <a:xfrm>
                <a:off x="2783125" y="1431400"/>
                <a:ext cx="138700" cy="91700"/>
              </a:xfrm>
              <a:custGeom>
                <a:avLst/>
                <a:gdLst/>
                <a:ahLst/>
                <a:cxnLst/>
                <a:rect l="l" t="t" r="r" b="b"/>
                <a:pathLst>
                  <a:path w="5548" h="3668" extrusionOk="0">
                    <a:moveTo>
                      <a:pt x="4642" y="0"/>
                    </a:moveTo>
                    <a:cubicBezTo>
                      <a:pt x="3551" y="0"/>
                      <a:pt x="1" y="3667"/>
                      <a:pt x="1" y="3667"/>
                    </a:cubicBezTo>
                    <a:cubicBezTo>
                      <a:pt x="1" y="3667"/>
                      <a:pt x="5547" y="814"/>
                      <a:pt x="4863" y="84"/>
                    </a:cubicBezTo>
                    <a:cubicBezTo>
                      <a:pt x="4809" y="27"/>
                      <a:pt x="4734" y="0"/>
                      <a:pt x="46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14" name="Google Shape;1714;p18"/>
            <p:cNvGrpSpPr/>
            <p:nvPr/>
          </p:nvGrpSpPr>
          <p:grpSpPr>
            <a:xfrm rot="-4958384" flipH="1">
              <a:off x="8270373" y="186696"/>
              <a:ext cx="512394" cy="556591"/>
              <a:chOff x="2409400" y="1411025"/>
              <a:chExt cx="512425" cy="556625"/>
            </a:xfrm>
          </p:grpSpPr>
          <p:sp>
            <p:nvSpPr>
              <p:cNvPr id="1715" name="Google Shape;1715;p18"/>
              <p:cNvSpPr/>
              <p:nvPr/>
            </p:nvSpPr>
            <p:spPr>
              <a:xfrm>
                <a:off x="2450000" y="1463125"/>
                <a:ext cx="415800" cy="504525"/>
              </a:xfrm>
              <a:custGeom>
                <a:avLst/>
                <a:gdLst/>
                <a:ahLst/>
                <a:cxnLst/>
                <a:rect l="l" t="t" r="r" b="b"/>
                <a:pathLst>
                  <a:path w="16632" h="20181" extrusionOk="0">
                    <a:moveTo>
                      <a:pt x="16394" y="0"/>
                    </a:moveTo>
                    <a:cubicBezTo>
                      <a:pt x="16369" y="0"/>
                      <a:pt x="16343" y="7"/>
                      <a:pt x="16316" y="24"/>
                    </a:cubicBezTo>
                    <a:cubicBezTo>
                      <a:pt x="9240" y="4703"/>
                      <a:pt x="3054" y="11939"/>
                      <a:pt x="42" y="19974"/>
                    </a:cubicBezTo>
                    <a:cubicBezTo>
                      <a:pt x="0" y="20098"/>
                      <a:pt x="101" y="20181"/>
                      <a:pt x="207" y="20181"/>
                    </a:cubicBezTo>
                    <a:cubicBezTo>
                      <a:pt x="277" y="20181"/>
                      <a:pt x="348" y="20146"/>
                      <a:pt x="384" y="20065"/>
                    </a:cubicBezTo>
                    <a:cubicBezTo>
                      <a:pt x="3328" y="12122"/>
                      <a:pt x="9468" y="4955"/>
                      <a:pt x="16476" y="344"/>
                    </a:cubicBezTo>
                    <a:cubicBezTo>
                      <a:pt x="16631" y="247"/>
                      <a:pt x="16538" y="0"/>
                      <a:pt x="163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18"/>
              <p:cNvSpPr/>
              <p:nvPr/>
            </p:nvSpPr>
            <p:spPr>
              <a:xfrm>
                <a:off x="2409400" y="1623325"/>
                <a:ext cx="54125" cy="327175"/>
              </a:xfrm>
              <a:custGeom>
                <a:avLst/>
                <a:gdLst/>
                <a:ahLst/>
                <a:cxnLst/>
                <a:rect l="l" t="t" r="r" b="b"/>
                <a:pathLst>
                  <a:path w="2165" h="13087" extrusionOk="0">
                    <a:moveTo>
                      <a:pt x="1113" y="1"/>
                    </a:moveTo>
                    <a:cubicBezTo>
                      <a:pt x="1099" y="1"/>
                      <a:pt x="1086" y="3"/>
                      <a:pt x="1072" y="7"/>
                    </a:cubicBezTo>
                    <a:cubicBezTo>
                      <a:pt x="0" y="372"/>
                      <a:pt x="2027" y="13086"/>
                      <a:pt x="2054" y="13086"/>
                    </a:cubicBezTo>
                    <a:cubicBezTo>
                      <a:pt x="2054" y="13086"/>
                      <a:pt x="2054" y="13086"/>
                      <a:pt x="2054" y="13086"/>
                    </a:cubicBezTo>
                    <a:cubicBezTo>
                      <a:pt x="2054" y="13086"/>
                      <a:pt x="2165" y="1"/>
                      <a:pt x="11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18"/>
              <p:cNvSpPr/>
              <p:nvPr/>
            </p:nvSpPr>
            <p:spPr>
              <a:xfrm>
                <a:off x="2473850" y="1812325"/>
                <a:ext cx="232400" cy="107925"/>
              </a:xfrm>
              <a:custGeom>
                <a:avLst/>
                <a:gdLst/>
                <a:ahLst/>
                <a:cxnLst/>
                <a:rect l="l" t="t" r="r" b="b"/>
                <a:pathLst>
                  <a:path w="9296" h="4317" extrusionOk="0">
                    <a:moveTo>
                      <a:pt x="8997" y="0"/>
                    </a:moveTo>
                    <a:cubicBezTo>
                      <a:pt x="7418" y="0"/>
                      <a:pt x="1" y="4317"/>
                      <a:pt x="1" y="4317"/>
                    </a:cubicBezTo>
                    <a:cubicBezTo>
                      <a:pt x="1" y="4317"/>
                      <a:pt x="9245" y="1532"/>
                      <a:pt x="9290" y="208"/>
                    </a:cubicBezTo>
                    <a:cubicBezTo>
                      <a:pt x="9295" y="64"/>
                      <a:pt x="9190" y="0"/>
                      <a:pt x="89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18"/>
              <p:cNvSpPr/>
              <p:nvPr/>
            </p:nvSpPr>
            <p:spPr>
              <a:xfrm>
                <a:off x="2445325" y="1593875"/>
                <a:ext cx="57975" cy="301275"/>
              </a:xfrm>
              <a:custGeom>
                <a:avLst/>
                <a:gdLst/>
                <a:ahLst/>
                <a:cxnLst/>
                <a:rect l="l" t="t" r="r" b="b"/>
                <a:pathLst>
                  <a:path w="2319" h="12051" extrusionOk="0">
                    <a:moveTo>
                      <a:pt x="1243" y="1"/>
                    </a:moveTo>
                    <a:cubicBezTo>
                      <a:pt x="1218" y="1"/>
                      <a:pt x="1192" y="8"/>
                      <a:pt x="1164" y="21"/>
                    </a:cubicBezTo>
                    <a:cubicBezTo>
                      <a:pt x="0" y="615"/>
                      <a:pt x="1621" y="12050"/>
                      <a:pt x="1621" y="12050"/>
                    </a:cubicBezTo>
                    <a:cubicBezTo>
                      <a:pt x="1621" y="12050"/>
                      <a:pt x="2318" y="1"/>
                      <a:pt x="12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18"/>
              <p:cNvSpPr/>
              <p:nvPr/>
            </p:nvSpPr>
            <p:spPr>
              <a:xfrm>
                <a:off x="2492100" y="1756900"/>
                <a:ext cx="220300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5073" extrusionOk="0">
                    <a:moveTo>
                      <a:pt x="8225" y="1"/>
                    </a:moveTo>
                    <a:cubicBezTo>
                      <a:pt x="6589" y="1"/>
                      <a:pt x="1" y="5073"/>
                      <a:pt x="1" y="5073"/>
                    </a:cubicBezTo>
                    <a:cubicBezTo>
                      <a:pt x="1" y="5073"/>
                      <a:pt x="8812" y="1877"/>
                      <a:pt x="8583" y="257"/>
                    </a:cubicBezTo>
                    <a:cubicBezTo>
                      <a:pt x="8555" y="80"/>
                      <a:pt x="8429" y="1"/>
                      <a:pt x="8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18"/>
              <p:cNvSpPr/>
              <p:nvPr/>
            </p:nvSpPr>
            <p:spPr>
              <a:xfrm>
                <a:off x="2515500" y="1711825"/>
                <a:ext cx="180550" cy="128525"/>
              </a:xfrm>
              <a:custGeom>
                <a:avLst/>
                <a:gdLst/>
                <a:ahLst/>
                <a:cxnLst/>
                <a:rect l="l" t="t" r="r" b="b"/>
                <a:pathLst>
                  <a:path w="7222" h="5141" extrusionOk="0">
                    <a:moveTo>
                      <a:pt x="7086" y="1"/>
                    </a:moveTo>
                    <a:cubicBezTo>
                      <a:pt x="6116" y="1"/>
                      <a:pt x="1" y="5141"/>
                      <a:pt x="1" y="5141"/>
                    </a:cubicBezTo>
                    <a:cubicBezTo>
                      <a:pt x="1" y="5141"/>
                      <a:pt x="7122" y="1306"/>
                      <a:pt x="7214" y="142"/>
                    </a:cubicBezTo>
                    <a:cubicBezTo>
                      <a:pt x="7221" y="45"/>
                      <a:pt x="7176" y="1"/>
                      <a:pt x="70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18"/>
              <p:cNvSpPr/>
              <p:nvPr/>
            </p:nvSpPr>
            <p:spPr>
              <a:xfrm>
                <a:off x="2488125" y="1568550"/>
                <a:ext cx="50650" cy="280950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11238" extrusionOk="0">
                    <a:moveTo>
                      <a:pt x="1068" y="1"/>
                    </a:moveTo>
                    <a:cubicBezTo>
                      <a:pt x="1055" y="1"/>
                      <a:pt x="1041" y="3"/>
                      <a:pt x="1027" y="7"/>
                    </a:cubicBezTo>
                    <a:cubicBezTo>
                      <a:pt x="0" y="350"/>
                      <a:pt x="1004" y="11237"/>
                      <a:pt x="1004" y="11237"/>
                    </a:cubicBezTo>
                    <a:cubicBezTo>
                      <a:pt x="1004" y="11237"/>
                      <a:pt x="2026" y="1"/>
                      <a:pt x="10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18"/>
              <p:cNvSpPr/>
              <p:nvPr/>
            </p:nvSpPr>
            <p:spPr>
              <a:xfrm>
                <a:off x="2664450" y="1419100"/>
                <a:ext cx="86800" cy="218125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8725" extrusionOk="0">
                    <a:moveTo>
                      <a:pt x="2439" y="1"/>
                    </a:moveTo>
                    <a:cubicBezTo>
                      <a:pt x="2425" y="1"/>
                      <a:pt x="2412" y="2"/>
                      <a:pt x="2397" y="5"/>
                    </a:cubicBezTo>
                    <a:cubicBezTo>
                      <a:pt x="1233" y="256"/>
                      <a:pt x="0" y="8724"/>
                      <a:pt x="0" y="8724"/>
                    </a:cubicBezTo>
                    <a:cubicBezTo>
                      <a:pt x="0" y="8724"/>
                      <a:pt x="3472" y="1"/>
                      <a:pt x="24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18"/>
              <p:cNvSpPr/>
              <p:nvPr/>
            </p:nvSpPr>
            <p:spPr>
              <a:xfrm>
                <a:off x="2650175" y="1560125"/>
                <a:ext cx="211625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8465" h="3335" extrusionOk="0">
                    <a:moveTo>
                      <a:pt x="8179" y="1"/>
                    </a:moveTo>
                    <a:cubicBezTo>
                      <a:pt x="6774" y="1"/>
                      <a:pt x="1" y="3334"/>
                      <a:pt x="1" y="3334"/>
                    </a:cubicBezTo>
                    <a:cubicBezTo>
                      <a:pt x="1" y="3334"/>
                      <a:pt x="8081" y="1371"/>
                      <a:pt x="8423" y="207"/>
                    </a:cubicBezTo>
                    <a:cubicBezTo>
                      <a:pt x="8465" y="64"/>
                      <a:pt x="8373" y="1"/>
                      <a:pt x="81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18"/>
              <p:cNvSpPr/>
              <p:nvPr/>
            </p:nvSpPr>
            <p:spPr>
              <a:xfrm>
                <a:off x="2622000" y="1462350"/>
                <a:ext cx="55025" cy="210250"/>
              </a:xfrm>
              <a:custGeom>
                <a:avLst/>
                <a:gdLst/>
                <a:ahLst/>
                <a:cxnLst/>
                <a:rect l="l" t="t" r="r" b="b"/>
                <a:pathLst>
                  <a:path w="2201" h="8410" extrusionOk="0">
                    <a:moveTo>
                      <a:pt x="973" y="0"/>
                    </a:moveTo>
                    <a:cubicBezTo>
                      <a:pt x="0" y="0"/>
                      <a:pt x="511" y="8409"/>
                      <a:pt x="511" y="8409"/>
                    </a:cubicBezTo>
                    <a:cubicBezTo>
                      <a:pt x="511" y="8409"/>
                      <a:pt x="2200" y="649"/>
                      <a:pt x="1082" y="32"/>
                    </a:cubicBezTo>
                    <a:cubicBezTo>
                      <a:pt x="1044" y="11"/>
                      <a:pt x="1007" y="0"/>
                      <a:pt x="9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18"/>
              <p:cNvSpPr/>
              <p:nvPr/>
            </p:nvSpPr>
            <p:spPr>
              <a:xfrm>
                <a:off x="2618800" y="1622550"/>
                <a:ext cx="209700" cy="65450"/>
              </a:xfrm>
              <a:custGeom>
                <a:avLst/>
                <a:gdLst/>
                <a:ahLst/>
                <a:cxnLst/>
                <a:rect l="l" t="t" r="r" b="b"/>
                <a:pathLst>
                  <a:path w="8388" h="2618" extrusionOk="0">
                    <a:moveTo>
                      <a:pt x="8034" y="0"/>
                    </a:moveTo>
                    <a:cubicBezTo>
                      <a:pt x="6492" y="0"/>
                      <a:pt x="0" y="2618"/>
                      <a:pt x="0" y="2618"/>
                    </a:cubicBezTo>
                    <a:cubicBezTo>
                      <a:pt x="0" y="2618"/>
                      <a:pt x="8103" y="1271"/>
                      <a:pt x="8354" y="198"/>
                    </a:cubicBezTo>
                    <a:cubicBezTo>
                      <a:pt x="8387" y="60"/>
                      <a:pt x="8267" y="0"/>
                      <a:pt x="8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18"/>
              <p:cNvSpPr/>
              <p:nvPr/>
            </p:nvSpPr>
            <p:spPr>
              <a:xfrm>
                <a:off x="2578400" y="1492325"/>
                <a:ext cx="467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8626" extrusionOk="0">
                    <a:moveTo>
                      <a:pt x="836" y="0"/>
                    </a:moveTo>
                    <a:cubicBezTo>
                      <a:pt x="1" y="0"/>
                      <a:pt x="909" y="8626"/>
                      <a:pt x="909" y="8626"/>
                    </a:cubicBezTo>
                    <a:cubicBezTo>
                      <a:pt x="977" y="8557"/>
                      <a:pt x="1867" y="500"/>
                      <a:pt x="909" y="20"/>
                    </a:cubicBezTo>
                    <a:cubicBezTo>
                      <a:pt x="883" y="7"/>
                      <a:pt x="859" y="0"/>
                      <a:pt x="8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18"/>
              <p:cNvSpPr/>
              <p:nvPr/>
            </p:nvSpPr>
            <p:spPr>
              <a:xfrm>
                <a:off x="2539250" y="1549775"/>
                <a:ext cx="52175" cy="228950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9158" extrusionOk="0">
                    <a:moveTo>
                      <a:pt x="999" y="1"/>
                    </a:moveTo>
                    <a:cubicBezTo>
                      <a:pt x="0" y="1"/>
                      <a:pt x="557" y="9158"/>
                      <a:pt x="557" y="9158"/>
                    </a:cubicBezTo>
                    <a:cubicBezTo>
                      <a:pt x="557" y="9158"/>
                      <a:pt x="2087" y="256"/>
                      <a:pt x="1037" y="5"/>
                    </a:cubicBezTo>
                    <a:cubicBezTo>
                      <a:pt x="1024" y="2"/>
                      <a:pt x="1012" y="1"/>
                      <a:pt x="9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18"/>
              <p:cNvSpPr/>
              <p:nvPr/>
            </p:nvSpPr>
            <p:spPr>
              <a:xfrm>
                <a:off x="2566300" y="1670950"/>
                <a:ext cx="18490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3535" extrusionOk="0">
                    <a:moveTo>
                      <a:pt x="6702" y="0"/>
                    </a:moveTo>
                    <a:cubicBezTo>
                      <a:pt x="5519" y="0"/>
                      <a:pt x="0" y="3535"/>
                      <a:pt x="0" y="3535"/>
                    </a:cubicBezTo>
                    <a:cubicBezTo>
                      <a:pt x="0" y="3535"/>
                      <a:pt x="7396" y="1663"/>
                      <a:pt x="6916" y="111"/>
                    </a:cubicBezTo>
                    <a:cubicBezTo>
                      <a:pt x="6894" y="35"/>
                      <a:pt x="6819" y="0"/>
                      <a:pt x="6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18"/>
              <p:cNvSpPr/>
              <p:nvPr/>
            </p:nvSpPr>
            <p:spPr>
              <a:xfrm>
                <a:off x="2702100" y="1514200"/>
                <a:ext cx="187200" cy="80800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3232" extrusionOk="0">
                    <a:moveTo>
                      <a:pt x="6546" y="1"/>
                    </a:moveTo>
                    <a:cubicBezTo>
                      <a:pt x="5026" y="1"/>
                      <a:pt x="1" y="3231"/>
                      <a:pt x="1" y="3231"/>
                    </a:cubicBezTo>
                    <a:cubicBezTo>
                      <a:pt x="1" y="3231"/>
                      <a:pt x="7487" y="1200"/>
                      <a:pt x="6940" y="173"/>
                    </a:cubicBezTo>
                    <a:cubicBezTo>
                      <a:pt x="6877" y="54"/>
                      <a:pt x="6740" y="1"/>
                      <a:pt x="65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18"/>
              <p:cNvSpPr/>
              <p:nvPr/>
            </p:nvSpPr>
            <p:spPr>
              <a:xfrm>
                <a:off x="2713525" y="1411025"/>
                <a:ext cx="81350" cy="1731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6925" extrusionOk="0">
                    <a:moveTo>
                      <a:pt x="2469" y="1"/>
                    </a:moveTo>
                    <a:cubicBezTo>
                      <a:pt x="2454" y="1"/>
                      <a:pt x="2438" y="3"/>
                      <a:pt x="2420" y="8"/>
                    </a:cubicBezTo>
                    <a:cubicBezTo>
                      <a:pt x="1484" y="259"/>
                      <a:pt x="0" y="6924"/>
                      <a:pt x="0" y="6924"/>
                    </a:cubicBezTo>
                    <a:cubicBezTo>
                      <a:pt x="0" y="6924"/>
                      <a:pt x="3253" y="1"/>
                      <a:pt x="2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18"/>
              <p:cNvSpPr/>
              <p:nvPr/>
            </p:nvSpPr>
            <p:spPr>
              <a:xfrm>
                <a:off x="2757450" y="1411075"/>
                <a:ext cx="90225" cy="133125"/>
              </a:xfrm>
              <a:custGeom>
                <a:avLst/>
                <a:gdLst/>
                <a:ahLst/>
                <a:cxnLst/>
                <a:rect l="l" t="t" r="r" b="b"/>
                <a:pathLst>
                  <a:path w="3609" h="5325" extrusionOk="0">
                    <a:moveTo>
                      <a:pt x="2682" y="1"/>
                    </a:moveTo>
                    <a:cubicBezTo>
                      <a:pt x="2665" y="1"/>
                      <a:pt x="2646" y="3"/>
                      <a:pt x="2626" y="6"/>
                    </a:cubicBezTo>
                    <a:cubicBezTo>
                      <a:pt x="1484" y="212"/>
                      <a:pt x="1" y="5325"/>
                      <a:pt x="1" y="5325"/>
                    </a:cubicBezTo>
                    <a:cubicBezTo>
                      <a:pt x="1" y="5325"/>
                      <a:pt x="3609" y="1"/>
                      <a:pt x="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18"/>
              <p:cNvSpPr/>
              <p:nvPr/>
            </p:nvSpPr>
            <p:spPr>
              <a:xfrm>
                <a:off x="2783125" y="1431400"/>
                <a:ext cx="138700" cy="91700"/>
              </a:xfrm>
              <a:custGeom>
                <a:avLst/>
                <a:gdLst/>
                <a:ahLst/>
                <a:cxnLst/>
                <a:rect l="l" t="t" r="r" b="b"/>
                <a:pathLst>
                  <a:path w="5548" h="3668" extrusionOk="0">
                    <a:moveTo>
                      <a:pt x="4642" y="0"/>
                    </a:moveTo>
                    <a:cubicBezTo>
                      <a:pt x="3551" y="0"/>
                      <a:pt x="1" y="3667"/>
                      <a:pt x="1" y="3667"/>
                    </a:cubicBezTo>
                    <a:cubicBezTo>
                      <a:pt x="1" y="3667"/>
                      <a:pt x="5547" y="814"/>
                      <a:pt x="4863" y="84"/>
                    </a:cubicBezTo>
                    <a:cubicBezTo>
                      <a:pt x="4809" y="27"/>
                      <a:pt x="4734" y="0"/>
                      <a:pt x="46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33" name="Google Shape;1733;p18"/>
            <p:cNvGrpSpPr/>
            <p:nvPr/>
          </p:nvGrpSpPr>
          <p:grpSpPr>
            <a:xfrm rot="-5400000" flipH="1">
              <a:off x="8129602" y="-138764"/>
              <a:ext cx="484549" cy="814386"/>
              <a:chOff x="4949250" y="2063150"/>
              <a:chExt cx="484500" cy="814304"/>
            </a:xfrm>
          </p:grpSpPr>
          <p:sp>
            <p:nvSpPr>
              <p:cNvPr id="1734" name="Google Shape;1734;p18"/>
              <p:cNvSpPr/>
              <p:nvPr/>
            </p:nvSpPr>
            <p:spPr>
              <a:xfrm>
                <a:off x="4975554" y="2063150"/>
                <a:ext cx="430395" cy="814304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17955" extrusionOk="0">
                    <a:moveTo>
                      <a:pt x="6414" y="0"/>
                    </a:moveTo>
                    <a:cubicBezTo>
                      <a:pt x="6345" y="0"/>
                      <a:pt x="6278" y="38"/>
                      <a:pt x="6245" y="127"/>
                    </a:cubicBezTo>
                    <a:cubicBezTo>
                      <a:pt x="5355" y="3003"/>
                      <a:pt x="4693" y="6084"/>
                      <a:pt x="4442" y="9188"/>
                    </a:cubicBezTo>
                    <a:cubicBezTo>
                      <a:pt x="3689" y="8161"/>
                      <a:pt x="3004" y="7088"/>
                      <a:pt x="2388" y="5970"/>
                    </a:cubicBezTo>
                    <a:cubicBezTo>
                      <a:pt x="2251" y="4692"/>
                      <a:pt x="2274" y="3391"/>
                      <a:pt x="2411" y="2113"/>
                    </a:cubicBezTo>
                    <a:cubicBezTo>
                      <a:pt x="2436" y="1959"/>
                      <a:pt x="2311" y="1870"/>
                      <a:pt x="2192" y="1870"/>
                    </a:cubicBezTo>
                    <a:cubicBezTo>
                      <a:pt x="2099" y="1870"/>
                      <a:pt x="2010" y="1924"/>
                      <a:pt x="2000" y="2044"/>
                    </a:cubicBezTo>
                    <a:cubicBezTo>
                      <a:pt x="1886" y="3048"/>
                      <a:pt x="1863" y="4076"/>
                      <a:pt x="1909" y="5080"/>
                    </a:cubicBezTo>
                    <a:cubicBezTo>
                      <a:pt x="1384" y="4098"/>
                      <a:pt x="882" y="3071"/>
                      <a:pt x="471" y="2021"/>
                    </a:cubicBezTo>
                    <a:cubicBezTo>
                      <a:pt x="430" y="1932"/>
                      <a:pt x="355" y="1895"/>
                      <a:pt x="280" y="1895"/>
                    </a:cubicBezTo>
                    <a:cubicBezTo>
                      <a:pt x="142" y="1895"/>
                      <a:pt x="1" y="2019"/>
                      <a:pt x="60" y="2181"/>
                    </a:cubicBezTo>
                    <a:cubicBezTo>
                      <a:pt x="630" y="3528"/>
                      <a:pt x="1270" y="4852"/>
                      <a:pt x="1977" y="6107"/>
                    </a:cubicBezTo>
                    <a:cubicBezTo>
                      <a:pt x="1977" y="6153"/>
                      <a:pt x="2000" y="6198"/>
                      <a:pt x="2046" y="6221"/>
                    </a:cubicBezTo>
                    <a:cubicBezTo>
                      <a:pt x="2753" y="7477"/>
                      <a:pt x="3529" y="8686"/>
                      <a:pt x="4397" y="9850"/>
                    </a:cubicBezTo>
                    <a:cubicBezTo>
                      <a:pt x="4214" y="12521"/>
                      <a:pt x="4328" y="15191"/>
                      <a:pt x="4830" y="17771"/>
                    </a:cubicBezTo>
                    <a:cubicBezTo>
                      <a:pt x="4851" y="17896"/>
                      <a:pt x="4954" y="17955"/>
                      <a:pt x="5054" y="17955"/>
                    </a:cubicBezTo>
                    <a:cubicBezTo>
                      <a:pt x="5173" y="17955"/>
                      <a:pt x="5289" y="17873"/>
                      <a:pt x="5264" y="17725"/>
                    </a:cubicBezTo>
                    <a:cubicBezTo>
                      <a:pt x="5059" y="16744"/>
                      <a:pt x="4922" y="15716"/>
                      <a:pt x="4853" y="14712"/>
                    </a:cubicBezTo>
                    <a:cubicBezTo>
                      <a:pt x="6268" y="12932"/>
                      <a:pt x="7752" y="11243"/>
                      <a:pt x="9350" y="9622"/>
                    </a:cubicBezTo>
                    <a:cubicBezTo>
                      <a:pt x="9490" y="9482"/>
                      <a:pt x="9321" y="9288"/>
                      <a:pt x="9152" y="9288"/>
                    </a:cubicBezTo>
                    <a:cubicBezTo>
                      <a:pt x="9101" y="9288"/>
                      <a:pt x="9050" y="9306"/>
                      <a:pt x="9007" y="9348"/>
                    </a:cubicBezTo>
                    <a:cubicBezTo>
                      <a:pt x="8597" y="9782"/>
                      <a:pt x="8186" y="10216"/>
                      <a:pt x="7775" y="10649"/>
                    </a:cubicBezTo>
                    <a:cubicBezTo>
                      <a:pt x="7569" y="9531"/>
                      <a:pt x="7318" y="8412"/>
                      <a:pt x="6976" y="7317"/>
                    </a:cubicBezTo>
                    <a:cubicBezTo>
                      <a:pt x="6952" y="7228"/>
                      <a:pt x="6887" y="7190"/>
                      <a:pt x="6817" y="7190"/>
                    </a:cubicBezTo>
                    <a:cubicBezTo>
                      <a:pt x="6690" y="7190"/>
                      <a:pt x="6544" y="7314"/>
                      <a:pt x="6588" y="7477"/>
                    </a:cubicBezTo>
                    <a:cubicBezTo>
                      <a:pt x="6930" y="8641"/>
                      <a:pt x="7204" y="9828"/>
                      <a:pt x="7432" y="11037"/>
                    </a:cubicBezTo>
                    <a:cubicBezTo>
                      <a:pt x="6519" y="12042"/>
                      <a:pt x="5652" y="13046"/>
                      <a:pt x="4808" y="14096"/>
                    </a:cubicBezTo>
                    <a:cubicBezTo>
                      <a:pt x="4511" y="9439"/>
                      <a:pt x="5287" y="4646"/>
                      <a:pt x="6634" y="287"/>
                    </a:cubicBezTo>
                    <a:cubicBezTo>
                      <a:pt x="6678" y="124"/>
                      <a:pt x="6541" y="0"/>
                      <a:pt x="64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18"/>
              <p:cNvSpPr/>
              <p:nvPr/>
            </p:nvSpPr>
            <p:spPr>
              <a:xfrm>
                <a:off x="5212203" y="2195624"/>
                <a:ext cx="184313" cy="94832"/>
              </a:xfrm>
              <a:custGeom>
                <a:avLst/>
                <a:gdLst/>
                <a:ahLst/>
                <a:cxnLst/>
                <a:rect l="l" t="t" r="r" b="b"/>
                <a:pathLst>
                  <a:path w="4064" h="2091" extrusionOk="0">
                    <a:moveTo>
                      <a:pt x="3229" y="1"/>
                    </a:moveTo>
                    <a:cubicBezTo>
                      <a:pt x="2233" y="1"/>
                      <a:pt x="0" y="2090"/>
                      <a:pt x="0" y="2090"/>
                    </a:cubicBezTo>
                    <a:cubicBezTo>
                      <a:pt x="0" y="2090"/>
                      <a:pt x="4063" y="1474"/>
                      <a:pt x="3652" y="287"/>
                    </a:cubicBezTo>
                    <a:cubicBezTo>
                      <a:pt x="3580" y="85"/>
                      <a:pt x="3430" y="1"/>
                      <a:pt x="32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18"/>
              <p:cNvSpPr/>
              <p:nvPr/>
            </p:nvSpPr>
            <p:spPr>
              <a:xfrm>
                <a:off x="4957549" y="2483794"/>
                <a:ext cx="226763" cy="159641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3520" extrusionOk="0">
                    <a:moveTo>
                      <a:pt x="1190" y="1"/>
                    </a:moveTo>
                    <a:cubicBezTo>
                      <a:pt x="1040" y="1"/>
                      <a:pt x="915" y="58"/>
                      <a:pt x="822" y="187"/>
                    </a:cubicBezTo>
                    <a:cubicBezTo>
                      <a:pt x="0" y="1329"/>
                      <a:pt x="4999" y="3520"/>
                      <a:pt x="4999" y="3520"/>
                    </a:cubicBezTo>
                    <a:cubicBezTo>
                      <a:pt x="4999" y="3520"/>
                      <a:pt x="2360" y="1"/>
                      <a:pt x="11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18"/>
              <p:cNvSpPr/>
              <p:nvPr/>
            </p:nvSpPr>
            <p:spPr>
              <a:xfrm>
                <a:off x="5243270" y="2363610"/>
                <a:ext cx="79730" cy="7025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1549" extrusionOk="0">
                    <a:moveTo>
                      <a:pt x="871" y="1"/>
                    </a:moveTo>
                    <a:cubicBezTo>
                      <a:pt x="719" y="1"/>
                      <a:pt x="566" y="47"/>
                      <a:pt x="434" y="144"/>
                    </a:cubicBezTo>
                    <a:cubicBezTo>
                      <a:pt x="91" y="395"/>
                      <a:pt x="0" y="874"/>
                      <a:pt x="251" y="1217"/>
                    </a:cubicBezTo>
                    <a:cubicBezTo>
                      <a:pt x="402" y="1436"/>
                      <a:pt x="636" y="1549"/>
                      <a:pt x="873" y="1549"/>
                    </a:cubicBezTo>
                    <a:cubicBezTo>
                      <a:pt x="1029" y="1549"/>
                      <a:pt x="1188" y="1499"/>
                      <a:pt x="1324" y="1399"/>
                    </a:cubicBezTo>
                    <a:cubicBezTo>
                      <a:pt x="1689" y="1148"/>
                      <a:pt x="1758" y="669"/>
                      <a:pt x="1507" y="327"/>
                    </a:cubicBezTo>
                    <a:cubicBezTo>
                      <a:pt x="1353" y="117"/>
                      <a:pt x="1113" y="1"/>
                      <a:pt x="8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18"/>
              <p:cNvSpPr/>
              <p:nvPr/>
            </p:nvSpPr>
            <p:spPr>
              <a:xfrm>
                <a:off x="5355064" y="2457535"/>
                <a:ext cx="78687" cy="70251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549" extrusionOk="0">
                    <a:moveTo>
                      <a:pt x="863" y="1"/>
                    </a:moveTo>
                    <a:cubicBezTo>
                      <a:pt x="706" y="1"/>
                      <a:pt x="548" y="50"/>
                      <a:pt x="411" y="150"/>
                    </a:cubicBezTo>
                    <a:cubicBezTo>
                      <a:pt x="69" y="401"/>
                      <a:pt x="0" y="880"/>
                      <a:pt x="229" y="1223"/>
                    </a:cubicBezTo>
                    <a:cubicBezTo>
                      <a:pt x="383" y="1433"/>
                      <a:pt x="622" y="1548"/>
                      <a:pt x="869" y="1548"/>
                    </a:cubicBezTo>
                    <a:cubicBezTo>
                      <a:pt x="1025" y="1548"/>
                      <a:pt x="1183" y="1502"/>
                      <a:pt x="1324" y="1405"/>
                    </a:cubicBezTo>
                    <a:cubicBezTo>
                      <a:pt x="1666" y="1154"/>
                      <a:pt x="1735" y="675"/>
                      <a:pt x="1484" y="333"/>
                    </a:cubicBezTo>
                    <a:cubicBezTo>
                      <a:pt x="1333" y="113"/>
                      <a:pt x="1099" y="1"/>
                      <a:pt x="8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18"/>
              <p:cNvSpPr/>
              <p:nvPr/>
            </p:nvSpPr>
            <p:spPr>
              <a:xfrm>
                <a:off x="5031020" y="2126008"/>
                <a:ext cx="79775" cy="69843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540" extrusionOk="0">
                    <a:moveTo>
                      <a:pt x="877" y="0"/>
                    </a:moveTo>
                    <a:cubicBezTo>
                      <a:pt x="723" y="0"/>
                      <a:pt x="568" y="44"/>
                      <a:pt x="435" y="133"/>
                    </a:cubicBezTo>
                    <a:cubicBezTo>
                      <a:pt x="92" y="384"/>
                      <a:pt x="1" y="864"/>
                      <a:pt x="252" y="1229"/>
                    </a:cubicBezTo>
                    <a:cubicBezTo>
                      <a:pt x="402" y="1433"/>
                      <a:pt x="632" y="1539"/>
                      <a:pt x="866" y="1539"/>
                    </a:cubicBezTo>
                    <a:cubicBezTo>
                      <a:pt x="1025" y="1539"/>
                      <a:pt x="1186" y="1490"/>
                      <a:pt x="1325" y="1389"/>
                    </a:cubicBezTo>
                    <a:cubicBezTo>
                      <a:pt x="1667" y="1137"/>
                      <a:pt x="1758" y="658"/>
                      <a:pt x="1507" y="316"/>
                    </a:cubicBezTo>
                    <a:cubicBezTo>
                      <a:pt x="1354" y="107"/>
                      <a:pt x="1117" y="0"/>
                      <a:pt x="8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18"/>
              <p:cNvSpPr/>
              <p:nvPr/>
            </p:nvSpPr>
            <p:spPr>
              <a:xfrm>
                <a:off x="4949250" y="2141791"/>
                <a:ext cx="79775" cy="70251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549" extrusionOk="0">
                    <a:moveTo>
                      <a:pt x="881" y="1"/>
                    </a:moveTo>
                    <a:cubicBezTo>
                      <a:pt x="721" y="1"/>
                      <a:pt x="557" y="50"/>
                      <a:pt x="412" y="150"/>
                    </a:cubicBezTo>
                    <a:cubicBezTo>
                      <a:pt x="69" y="401"/>
                      <a:pt x="1" y="881"/>
                      <a:pt x="252" y="1223"/>
                    </a:cubicBezTo>
                    <a:cubicBezTo>
                      <a:pt x="406" y="1433"/>
                      <a:pt x="646" y="1549"/>
                      <a:pt x="887" y="1549"/>
                    </a:cubicBezTo>
                    <a:cubicBezTo>
                      <a:pt x="1039" y="1549"/>
                      <a:pt x="1192" y="1503"/>
                      <a:pt x="1325" y="1406"/>
                    </a:cubicBezTo>
                    <a:cubicBezTo>
                      <a:pt x="1667" y="1155"/>
                      <a:pt x="1758" y="675"/>
                      <a:pt x="1507" y="333"/>
                    </a:cubicBezTo>
                    <a:cubicBezTo>
                      <a:pt x="1356" y="113"/>
                      <a:pt x="1123" y="1"/>
                      <a:pt x="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41" name="Google Shape;1741;p18"/>
            <p:cNvGrpSpPr/>
            <p:nvPr/>
          </p:nvGrpSpPr>
          <p:grpSpPr>
            <a:xfrm rot="10800000">
              <a:off x="8702877" y="269586"/>
              <a:ext cx="484549" cy="814386"/>
              <a:chOff x="4949250" y="2063150"/>
              <a:chExt cx="484500" cy="814304"/>
            </a:xfrm>
          </p:grpSpPr>
          <p:sp>
            <p:nvSpPr>
              <p:cNvPr id="1742" name="Google Shape;1742;p18"/>
              <p:cNvSpPr/>
              <p:nvPr/>
            </p:nvSpPr>
            <p:spPr>
              <a:xfrm>
                <a:off x="4975554" y="2063150"/>
                <a:ext cx="430395" cy="814304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17955" extrusionOk="0">
                    <a:moveTo>
                      <a:pt x="6414" y="0"/>
                    </a:moveTo>
                    <a:cubicBezTo>
                      <a:pt x="6345" y="0"/>
                      <a:pt x="6278" y="38"/>
                      <a:pt x="6245" y="127"/>
                    </a:cubicBezTo>
                    <a:cubicBezTo>
                      <a:pt x="5355" y="3003"/>
                      <a:pt x="4693" y="6084"/>
                      <a:pt x="4442" y="9188"/>
                    </a:cubicBezTo>
                    <a:cubicBezTo>
                      <a:pt x="3689" y="8161"/>
                      <a:pt x="3004" y="7088"/>
                      <a:pt x="2388" y="5970"/>
                    </a:cubicBezTo>
                    <a:cubicBezTo>
                      <a:pt x="2251" y="4692"/>
                      <a:pt x="2274" y="3391"/>
                      <a:pt x="2411" y="2113"/>
                    </a:cubicBezTo>
                    <a:cubicBezTo>
                      <a:pt x="2436" y="1959"/>
                      <a:pt x="2311" y="1870"/>
                      <a:pt x="2192" y="1870"/>
                    </a:cubicBezTo>
                    <a:cubicBezTo>
                      <a:pt x="2099" y="1870"/>
                      <a:pt x="2010" y="1924"/>
                      <a:pt x="2000" y="2044"/>
                    </a:cubicBezTo>
                    <a:cubicBezTo>
                      <a:pt x="1886" y="3048"/>
                      <a:pt x="1863" y="4076"/>
                      <a:pt x="1909" y="5080"/>
                    </a:cubicBezTo>
                    <a:cubicBezTo>
                      <a:pt x="1384" y="4098"/>
                      <a:pt x="882" y="3071"/>
                      <a:pt x="471" y="2021"/>
                    </a:cubicBezTo>
                    <a:cubicBezTo>
                      <a:pt x="430" y="1932"/>
                      <a:pt x="355" y="1895"/>
                      <a:pt x="280" y="1895"/>
                    </a:cubicBezTo>
                    <a:cubicBezTo>
                      <a:pt x="142" y="1895"/>
                      <a:pt x="1" y="2019"/>
                      <a:pt x="60" y="2181"/>
                    </a:cubicBezTo>
                    <a:cubicBezTo>
                      <a:pt x="630" y="3528"/>
                      <a:pt x="1270" y="4852"/>
                      <a:pt x="1977" y="6107"/>
                    </a:cubicBezTo>
                    <a:cubicBezTo>
                      <a:pt x="1977" y="6153"/>
                      <a:pt x="2000" y="6198"/>
                      <a:pt x="2046" y="6221"/>
                    </a:cubicBezTo>
                    <a:cubicBezTo>
                      <a:pt x="2753" y="7477"/>
                      <a:pt x="3529" y="8686"/>
                      <a:pt x="4397" y="9850"/>
                    </a:cubicBezTo>
                    <a:cubicBezTo>
                      <a:pt x="4214" y="12521"/>
                      <a:pt x="4328" y="15191"/>
                      <a:pt x="4830" y="17771"/>
                    </a:cubicBezTo>
                    <a:cubicBezTo>
                      <a:pt x="4851" y="17896"/>
                      <a:pt x="4954" y="17955"/>
                      <a:pt x="5054" y="17955"/>
                    </a:cubicBezTo>
                    <a:cubicBezTo>
                      <a:pt x="5173" y="17955"/>
                      <a:pt x="5289" y="17873"/>
                      <a:pt x="5264" y="17725"/>
                    </a:cubicBezTo>
                    <a:cubicBezTo>
                      <a:pt x="5059" y="16744"/>
                      <a:pt x="4922" y="15716"/>
                      <a:pt x="4853" y="14712"/>
                    </a:cubicBezTo>
                    <a:cubicBezTo>
                      <a:pt x="6268" y="12932"/>
                      <a:pt x="7752" y="11243"/>
                      <a:pt x="9350" y="9622"/>
                    </a:cubicBezTo>
                    <a:cubicBezTo>
                      <a:pt x="9490" y="9482"/>
                      <a:pt x="9321" y="9288"/>
                      <a:pt x="9152" y="9288"/>
                    </a:cubicBezTo>
                    <a:cubicBezTo>
                      <a:pt x="9101" y="9288"/>
                      <a:pt x="9050" y="9306"/>
                      <a:pt x="9007" y="9348"/>
                    </a:cubicBezTo>
                    <a:cubicBezTo>
                      <a:pt x="8597" y="9782"/>
                      <a:pt x="8186" y="10216"/>
                      <a:pt x="7775" y="10649"/>
                    </a:cubicBezTo>
                    <a:cubicBezTo>
                      <a:pt x="7569" y="9531"/>
                      <a:pt x="7318" y="8412"/>
                      <a:pt x="6976" y="7317"/>
                    </a:cubicBezTo>
                    <a:cubicBezTo>
                      <a:pt x="6952" y="7228"/>
                      <a:pt x="6887" y="7190"/>
                      <a:pt x="6817" y="7190"/>
                    </a:cubicBezTo>
                    <a:cubicBezTo>
                      <a:pt x="6690" y="7190"/>
                      <a:pt x="6544" y="7314"/>
                      <a:pt x="6588" y="7477"/>
                    </a:cubicBezTo>
                    <a:cubicBezTo>
                      <a:pt x="6930" y="8641"/>
                      <a:pt x="7204" y="9828"/>
                      <a:pt x="7432" y="11037"/>
                    </a:cubicBezTo>
                    <a:cubicBezTo>
                      <a:pt x="6519" y="12042"/>
                      <a:pt x="5652" y="13046"/>
                      <a:pt x="4808" y="14096"/>
                    </a:cubicBezTo>
                    <a:cubicBezTo>
                      <a:pt x="4511" y="9439"/>
                      <a:pt x="5287" y="4646"/>
                      <a:pt x="6634" y="287"/>
                    </a:cubicBezTo>
                    <a:cubicBezTo>
                      <a:pt x="6678" y="124"/>
                      <a:pt x="6541" y="0"/>
                      <a:pt x="64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18"/>
              <p:cNvSpPr/>
              <p:nvPr/>
            </p:nvSpPr>
            <p:spPr>
              <a:xfrm>
                <a:off x="5212203" y="2195624"/>
                <a:ext cx="184313" cy="94832"/>
              </a:xfrm>
              <a:custGeom>
                <a:avLst/>
                <a:gdLst/>
                <a:ahLst/>
                <a:cxnLst/>
                <a:rect l="l" t="t" r="r" b="b"/>
                <a:pathLst>
                  <a:path w="4064" h="2091" extrusionOk="0">
                    <a:moveTo>
                      <a:pt x="3229" y="1"/>
                    </a:moveTo>
                    <a:cubicBezTo>
                      <a:pt x="2233" y="1"/>
                      <a:pt x="0" y="2090"/>
                      <a:pt x="0" y="2090"/>
                    </a:cubicBezTo>
                    <a:cubicBezTo>
                      <a:pt x="0" y="2090"/>
                      <a:pt x="4063" y="1474"/>
                      <a:pt x="3652" y="287"/>
                    </a:cubicBezTo>
                    <a:cubicBezTo>
                      <a:pt x="3580" y="85"/>
                      <a:pt x="3430" y="1"/>
                      <a:pt x="32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18"/>
              <p:cNvSpPr/>
              <p:nvPr/>
            </p:nvSpPr>
            <p:spPr>
              <a:xfrm>
                <a:off x="4957549" y="2483794"/>
                <a:ext cx="226763" cy="159641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3520" extrusionOk="0">
                    <a:moveTo>
                      <a:pt x="1190" y="1"/>
                    </a:moveTo>
                    <a:cubicBezTo>
                      <a:pt x="1040" y="1"/>
                      <a:pt x="915" y="58"/>
                      <a:pt x="822" y="187"/>
                    </a:cubicBezTo>
                    <a:cubicBezTo>
                      <a:pt x="0" y="1329"/>
                      <a:pt x="4999" y="3520"/>
                      <a:pt x="4999" y="3520"/>
                    </a:cubicBezTo>
                    <a:cubicBezTo>
                      <a:pt x="4999" y="3520"/>
                      <a:pt x="2360" y="1"/>
                      <a:pt x="11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18"/>
              <p:cNvSpPr/>
              <p:nvPr/>
            </p:nvSpPr>
            <p:spPr>
              <a:xfrm>
                <a:off x="5243270" y="2363610"/>
                <a:ext cx="79730" cy="7025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1549" extrusionOk="0">
                    <a:moveTo>
                      <a:pt x="871" y="1"/>
                    </a:moveTo>
                    <a:cubicBezTo>
                      <a:pt x="719" y="1"/>
                      <a:pt x="566" y="47"/>
                      <a:pt x="434" y="144"/>
                    </a:cubicBezTo>
                    <a:cubicBezTo>
                      <a:pt x="91" y="395"/>
                      <a:pt x="0" y="874"/>
                      <a:pt x="251" y="1217"/>
                    </a:cubicBezTo>
                    <a:cubicBezTo>
                      <a:pt x="402" y="1436"/>
                      <a:pt x="636" y="1549"/>
                      <a:pt x="873" y="1549"/>
                    </a:cubicBezTo>
                    <a:cubicBezTo>
                      <a:pt x="1029" y="1549"/>
                      <a:pt x="1188" y="1499"/>
                      <a:pt x="1324" y="1399"/>
                    </a:cubicBezTo>
                    <a:cubicBezTo>
                      <a:pt x="1689" y="1148"/>
                      <a:pt x="1758" y="669"/>
                      <a:pt x="1507" y="327"/>
                    </a:cubicBezTo>
                    <a:cubicBezTo>
                      <a:pt x="1353" y="117"/>
                      <a:pt x="1113" y="1"/>
                      <a:pt x="8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18"/>
              <p:cNvSpPr/>
              <p:nvPr/>
            </p:nvSpPr>
            <p:spPr>
              <a:xfrm>
                <a:off x="5355064" y="2457535"/>
                <a:ext cx="78687" cy="70251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549" extrusionOk="0">
                    <a:moveTo>
                      <a:pt x="863" y="1"/>
                    </a:moveTo>
                    <a:cubicBezTo>
                      <a:pt x="706" y="1"/>
                      <a:pt x="548" y="50"/>
                      <a:pt x="411" y="150"/>
                    </a:cubicBezTo>
                    <a:cubicBezTo>
                      <a:pt x="69" y="401"/>
                      <a:pt x="0" y="880"/>
                      <a:pt x="229" y="1223"/>
                    </a:cubicBezTo>
                    <a:cubicBezTo>
                      <a:pt x="383" y="1433"/>
                      <a:pt x="622" y="1548"/>
                      <a:pt x="869" y="1548"/>
                    </a:cubicBezTo>
                    <a:cubicBezTo>
                      <a:pt x="1025" y="1548"/>
                      <a:pt x="1183" y="1502"/>
                      <a:pt x="1324" y="1405"/>
                    </a:cubicBezTo>
                    <a:cubicBezTo>
                      <a:pt x="1666" y="1154"/>
                      <a:pt x="1735" y="675"/>
                      <a:pt x="1484" y="333"/>
                    </a:cubicBezTo>
                    <a:cubicBezTo>
                      <a:pt x="1333" y="113"/>
                      <a:pt x="1099" y="1"/>
                      <a:pt x="8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18"/>
              <p:cNvSpPr/>
              <p:nvPr/>
            </p:nvSpPr>
            <p:spPr>
              <a:xfrm>
                <a:off x="5031020" y="2126008"/>
                <a:ext cx="79775" cy="69843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540" extrusionOk="0">
                    <a:moveTo>
                      <a:pt x="877" y="0"/>
                    </a:moveTo>
                    <a:cubicBezTo>
                      <a:pt x="723" y="0"/>
                      <a:pt x="568" y="44"/>
                      <a:pt x="435" y="133"/>
                    </a:cubicBezTo>
                    <a:cubicBezTo>
                      <a:pt x="92" y="384"/>
                      <a:pt x="1" y="864"/>
                      <a:pt x="252" y="1229"/>
                    </a:cubicBezTo>
                    <a:cubicBezTo>
                      <a:pt x="402" y="1433"/>
                      <a:pt x="632" y="1539"/>
                      <a:pt x="866" y="1539"/>
                    </a:cubicBezTo>
                    <a:cubicBezTo>
                      <a:pt x="1025" y="1539"/>
                      <a:pt x="1186" y="1490"/>
                      <a:pt x="1325" y="1389"/>
                    </a:cubicBezTo>
                    <a:cubicBezTo>
                      <a:pt x="1667" y="1137"/>
                      <a:pt x="1758" y="658"/>
                      <a:pt x="1507" y="316"/>
                    </a:cubicBezTo>
                    <a:cubicBezTo>
                      <a:pt x="1354" y="107"/>
                      <a:pt x="1117" y="0"/>
                      <a:pt x="8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18"/>
              <p:cNvSpPr/>
              <p:nvPr/>
            </p:nvSpPr>
            <p:spPr>
              <a:xfrm>
                <a:off x="4949250" y="2141791"/>
                <a:ext cx="79775" cy="70251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549" extrusionOk="0">
                    <a:moveTo>
                      <a:pt x="881" y="1"/>
                    </a:moveTo>
                    <a:cubicBezTo>
                      <a:pt x="721" y="1"/>
                      <a:pt x="557" y="50"/>
                      <a:pt x="412" y="150"/>
                    </a:cubicBezTo>
                    <a:cubicBezTo>
                      <a:pt x="69" y="401"/>
                      <a:pt x="1" y="881"/>
                      <a:pt x="252" y="1223"/>
                    </a:cubicBezTo>
                    <a:cubicBezTo>
                      <a:pt x="406" y="1433"/>
                      <a:pt x="646" y="1549"/>
                      <a:pt x="887" y="1549"/>
                    </a:cubicBezTo>
                    <a:cubicBezTo>
                      <a:pt x="1039" y="1549"/>
                      <a:pt x="1192" y="1503"/>
                      <a:pt x="1325" y="1406"/>
                    </a:cubicBezTo>
                    <a:cubicBezTo>
                      <a:pt x="1667" y="1155"/>
                      <a:pt x="1758" y="675"/>
                      <a:pt x="1507" y="333"/>
                    </a:cubicBezTo>
                    <a:cubicBezTo>
                      <a:pt x="1356" y="113"/>
                      <a:pt x="1123" y="1"/>
                      <a:pt x="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49" name="Google Shape;1749;p18"/>
            <p:cNvSpPr/>
            <p:nvPr/>
          </p:nvSpPr>
          <p:spPr>
            <a:xfrm rot="10800000" flipH="1">
              <a:off x="8942397" y="36875"/>
              <a:ext cx="123690" cy="116130"/>
            </a:xfrm>
            <a:custGeom>
              <a:avLst/>
              <a:gdLst/>
              <a:ahLst/>
              <a:cxnLst/>
              <a:rect l="l" t="t" r="r" b="b"/>
              <a:pathLst>
                <a:path w="2707" h="2541" extrusionOk="0">
                  <a:moveTo>
                    <a:pt x="1367" y="1"/>
                  </a:moveTo>
                  <a:cubicBezTo>
                    <a:pt x="740" y="1"/>
                    <a:pt x="192" y="453"/>
                    <a:pt x="100" y="1092"/>
                  </a:cubicBezTo>
                  <a:cubicBezTo>
                    <a:pt x="0" y="1769"/>
                    <a:pt x="451" y="2420"/>
                    <a:pt x="1153" y="2520"/>
                  </a:cubicBezTo>
                  <a:cubicBezTo>
                    <a:pt x="1229" y="2534"/>
                    <a:pt x="1304" y="2540"/>
                    <a:pt x="1378" y="2540"/>
                  </a:cubicBezTo>
                  <a:cubicBezTo>
                    <a:pt x="1989" y="2540"/>
                    <a:pt x="2517" y="2094"/>
                    <a:pt x="2607" y="1468"/>
                  </a:cubicBezTo>
                  <a:cubicBezTo>
                    <a:pt x="2707" y="766"/>
                    <a:pt x="2231" y="114"/>
                    <a:pt x="1554" y="14"/>
                  </a:cubicBezTo>
                  <a:cubicBezTo>
                    <a:pt x="1491" y="5"/>
                    <a:pt x="1429" y="1"/>
                    <a:pt x="13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18"/>
            <p:cNvSpPr/>
            <p:nvPr/>
          </p:nvSpPr>
          <p:spPr>
            <a:xfrm rot="10800000" flipH="1">
              <a:off x="9020257" y="162056"/>
              <a:ext cx="123735" cy="116953"/>
            </a:xfrm>
            <a:custGeom>
              <a:avLst/>
              <a:gdLst/>
              <a:ahLst/>
              <a:cxnLst/>
              <a:rect l="l" t="t" r="r" b="b"/>
              <a:pathLst>
                <a:path w="2708" h="2559" extrusionOk="0">
                  <a:moveTo>
                    <a:pt x="1368" y="1"/>
                  </a:moveTo>
                  <a:cubicBezTo>
                    <a:pt x="741" y="1"/>
                    <a:pt x="192" y="453"/>
                    <a:pt x="101" y="1092"/>
                  </a:cubicBezTo>
                  <a:cubicBezTo>
                    <a:pt x="0" y="1769"/>
                    <a:pt x="477" y="2420"/>
                    <a:pt x="1153" y="2546"/>
                  </a:cubicBezTo>
                  <a:cubicBezTo>
                    <a:pt x="1216" y="2555"/>
                    <a:pt x="1278" y="2559"/>
                    <a:pt x="1340" y="2559"/>
                  </a:cubicBezTo>
                  <a:cubicBezTo>
                    <a:pt x="1967" y="2559"/>
                    <a:pt x="2516" y="2107"/>
                    <a:pt x="2607" y="1468"/>
                  </a:cubicBezTo>
                  <a:cubicBezTo>
                    <a:pt x="2707" y="791"/>
                    <a:pt x="2231" y="140"/>
                    <a:pt x="1554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18"/>
            <p:cNvSpPr/>
            <p:nvPr/>
          </p:nvSpPr>
          <p:spPr>
            <a:xfrm rot="10800000" flipH="1">
              <a:off x="8640047" y="310413"/>
              <a:ext cx="443217" cy="536090"/>
            </a:xfrm>
            <a:custGeom>
              <a:avLst/>
              <a:gdLst/>
              <a:ahLst/>
              <a:cxnLst/>
              <a:rect l="l" t="t" r="r" b="b"/>
              <a:pathLst>
                <a:path w="9700" h="11730" extrusionOk="0">
                  <a:moveTo>
                    <a:pt x="1053" y="0"/>
                  </a:moveTo>
                  <a:cubicBezTo>
                    <a:pt x="1053" y="0"/>
                    <a:pt x="2231" y="3283"/>
                    <a:pt x="1" y="6742"/>
                  </a:cubicBezTo>
                  <a:cubicBezTo>
                    <a:pt x="1" y="6742"/>
                    <a:pt x="3484" y="7845"/>
                    <a:pt x="3008" y="11730"/>
                  </a:cubicBezTo>
                  <a:cubicBezTo>
                    <a:pt x="3008" y="11730"/>
                    <a:pt x="5497" y="10944"/>
                    <a:pt x="7605" y="10944"/>
                  </a:cubicBezTo>
                  <a:cubicBezTo>
                    <a:pt x="8413" y="10944"/>
                    <a:pt x="9165" y="11059"/>
                    <a:pt x="9700" y="11379"/>
                  </a:cubicBezTo>
                  <a:cubicBezTo>
                    <a:pt x="9700" y="11379"/>
                    <a:pt x="7670" y="6391"/>
                    <a:pt x="9474" y="5263"/>
                  </a:cubicBezTo>
                  <a:cubicBezTo>
                    <a:pt x="9474" y="5263"/>
                    <a:pt x="5790" y="3985"/>
                    <a:pt x="6241" y="251"/>
                  </a:cubicBezTo>
                  <a:lnTo>
                    <a:pt x="6241" y="251"/>
                  </a:lnTo>
                  <a:cubicBezTo>
                    <a:pt x="6241" y="251"/>
                    <a:pt x="4983" y="961"/>
                    <a:pt x="3531" y="961"/>
                  </a:cubicBezTo>
                  <a:cubicBezTo>
                    <a:pt x="2702" y="961"/>
                    <a:pt x="1810" y="729"/>
                    <a:pt x="10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18"/>
            <p:cNvSpPr/>
            <p:nvPr/>
          </p:nvSpPr>
          <p:spPr>
            <a:xfrm rot="10800000" flipH="1">
              <a:off x="8202584" y="-4"/>
              <a:ext cx="648239" cy="406661"/>
            </a:xfrm>
            <a:custGeom>
              <a:avLst/>
              <a:gdLst/>
              <a:ahLst/>
              <a:cxnLst/>
              <a:rect l="l" t="t" r="r" b="b"/>
              <a:pathLst>
                <a:path w="14187" h="8898" extrusionOk="0">
                  <a:moveTo>
                    <a:pt x="8798" y="0"/>
                  </a:moveTo>
                  <a:cubicBezTo>
                    <a:pt x="8798" y="0"/>
                    <a:pt x="7391" y="1192"/>
                    <a:pt x="5531" y="1192"/>
                  </a:cubicBezTo>
                  <a:cubicBezTo>
                    <a:pt x="4695" y="1192"/>
                    <a:pt x="3766" y="951"/>
                    <a:pt x="2833" y="251"/>
                  </a:cubicBezTo>
                  <a:cubicBezTo>
                    <a:pt x="2833" y="251"/>
                    <a:pt x="2783" y="3810"/>
                    <a:pt x="1" y="4587"/>
                  </a:cubicBezTo>
                  <a:cubicBezTo>
                    <a:pt x="1" y="4587"/>
                    <a:pt x="3434" y="5238"/>
                    <a:pt x="5264" y="8898"/>
                  </a:cubicBezTo>
                  <a:cubicBezTo>
                    <a:pt x="5264" y="8898"/>
                    <a:pt x="6503" y="7794"/>
                    <a:pt x="8262" y="7794"/>
                  </a:cubicBezTo>
                  <a:cubicBezTo>
                    <a:pt x="9115" y="7794"/>
                    <a:pt x="10089" y="8053"/>
                    <a:pt x="11103" y="8822"/>
                  </a:cubicBezTo>
                  <a:cubicBezTo>
                    <a:pt x="11103" y="8822"/>
                    <a:pt x="12206" y="3960"/>
                    <a:pt x="14186" y="2882"/>
                  </a:cubicBezTo>
                  <a:cubicBezTo>
                    <a:pt x="14186" y="2882"/>
                    <a:pt x="8848" y="2131"/>
                    <a:pt x="87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18"/>
            <p:cNvSpPr/>
            <p:nvPr/>
          </p:nvSpPr>
          <p:spPr>
            <a:xfrm rot="10800000" flipH="1">
              <a:off x="8369774" y="175263"/>
              <a:ext cx="405475" cy="76780"/>
            </a:xfrm>
            <a:custGeom>
              <a:avLst/>
              <a:gdLst/>
              <a:ahLst/>
              <a:cxnLst/>
              <a:rect l="l" t="t" r="r" b="b"/>
              <a:pathLst>
                <a:path w="8874" h="1680" fill="none" extrusionOk="0">
                  <a:moveTo>
                    <a:pt x="8873" y="1"/>
                  </a:moveTo>
                  <a:cubicBezTo>
                    <a:pt x="8873" y="1"/>
                    <a:pt x="4663" y="1680"/>
                    <a:pt x="1" y="953"/>
                  </a:cubicBez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18"/>
            <p:cNvSpPr/>
            <p:nvPr/>
          </p:nvSpPr>
          <p:spPr>
            <a:xfrm rot="10800000" flipH="1">
              <a:off x="8755696" y="394047"/>
              <a:ext cx="253136" cy="348253"/>
            </a:xfrm>
            <a:custGeom>
              <a:avLst/>
              <a:gdLst/>
              <a:ahLst/>
              <a:cxnLst/>
              <a:rect l="l" t="t" r="r" b="b"/>
              <a:pathLst>
                <a:path w="5540" h="7620" fill="none" extrusionOk="0">
                  <a:moveTo>
                    <a:pt x="5540" y="7620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18"/>
            <p:cNvSpPr/>
            <p:nvPr/>
          </p:nvSpPr>
          <p:spPr>
            <a:xfrm rot="10800000" flipH="1">
              <a:off x="8877102" y="164341"/>
              <a:ext cx="123735" cy="115810"/>
            </a:xfrm>
            <a:custGeom>
              <a:avLst/>
              <a:gdLst/>
              <a:ahLst/>
              <a:cxnLst/>
              <a:rect l="l" t="t" r="r" b="b"/>
              <a:pathLst>
                <a:path w="2708" h="2534" extrusionOk="0">
                  <a:moveTo>
                    <a:pt x="1368" y="1"/>
                  </a:moveTo>
                  <a:cubicBezTo>
                    <a:pt x="740" y="1"/>
                    <a:pt x="192" y="451"/>
                    <a:pt x="101" y="1067"/>
                  </a:cubicBezTo>
                  <a:cubicBezTo>
                    <a:pt x="1" y="1769"/>
                    <a:pt x="477" y="2420"/>
                    <a:pt x="1154" y="2520"/>
                  </a:cubicBezTo>
                  <a:cubicBezTo>
                    <a:pt x="1216" y="2529"/>
                    <a:pt x="1279" y="2534"/>
                    <a:pt x="1341" y="2534"/>
                  </a:cubicBezTo>
                  <a:cubicBezTo>
                    <a:pt x="1968" y="2534"/>
                    <a:pt x="2516" y="2084"/>
                    <a:pt x="2607" y="1468"/>
                  </a:cubicBezTo>
                  <a:cubicBezTo>
                    <a:pt x="2707" y="766"/>
                    <a:pt x="2256" y="114"/>
                    <a:pt x="1555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56" name="Google Shape;1756;p18"/>
          <p:cNvSpPr txBox="1">
            <a:spLocks noGrp="1"/>
          </p:cNvSpPr>
          <p:nvPr>
            <p:ph type="title"/>
          </p:nvPr>
        </p:nvSpPr>
        <p:spPr>
          <a:xfrm>
            <a:off x="1433175" y="402550"/>
            <a:ext cx="6990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757" name="Google Shape;1757;p18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1641118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6">
    <p:spTree>
      <p:nvGrpSpPr>
        <p:cNvPr id="1" name="Shape 1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7" name="Google Shape;1947;p21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1948" name="Google Shape;1948;p21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1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1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1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1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1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1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1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1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1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1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1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1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1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1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1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1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1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1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1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1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1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1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1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1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1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1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1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1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1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1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1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1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1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1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1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1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1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1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1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1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1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1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1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1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1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1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1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1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1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1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1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1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1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1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1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1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1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1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1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1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1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1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11" name="Google Shape;2011;p21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2" name="Google Shape;2012;p21"/>
          <p:cNvSpPr txBox="1">
            <a:spLocks noGrp="1"/>
          </p:cNvSpPr>
          <p:nvPr>
            <p:ph type="title"/>
          </p:nvPr>
        </p:nvSpPr>
        <p:spPr>
          <a:xfrm>
            <a:off x="2910050" y="2381503"/>
            <a:ext cx="4045200" cy="78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5000"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2013" name="Google Shape;2013;p21"/>
          <p:cNvSpPr txBox="1">
            <a:spLocks noGrp="1"/>
          </p:cNvSpPr>
          <p:nvPr>
            <p:ph type="subTitle" idx="1"/>
          </p:nvPr>
        </p:nvSpPr>
        <p:spPr>
          <a:xfrm>
            <a:off x="2910050" y="3165063"/>
            <a:ext cx="4045200" cy="382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014" name="Google Shape;2014;p21"/>
          <p:cNvSpPr txBox="1">
            <a:spLocks noGrp="1"/>
          </p:cNvSpPr>
          <p:nvPr>
            <p:ph type="title" idx="2" hasCustomPrompt="1"/>
          </p:nvPr>
        </p:nvSpPr>
        <p:spPr>
          <a:xfrm>
            <a:off x="4276700" y="1670488"/>
            <a:ext cx="1311900" cy="711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grpSp>
        <p:nvGrpSpPr>
          <p:cNvPr id="2015" name="Google Shape;2015;p21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2016" name="Google Shape;2016;p21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2017" name="Google Shape;2017;p21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21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21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21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21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21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21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21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21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21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21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21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21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21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21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21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21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21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21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21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21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21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21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21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21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21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21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21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21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21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21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21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21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21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21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21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21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21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21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21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21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21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21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21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21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21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21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21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21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21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21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21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21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21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21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72" name="Google Shape;2072;p21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073" name="Google Shape;2073;p21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21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21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21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21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21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21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21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21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21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21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21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21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21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21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21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21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21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21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" name="Google Shape;2092;p21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" name="Google Shape;2093;p21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21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21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21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21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21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21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21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21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21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21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21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21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21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21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21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21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21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21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21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21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21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" name="Google Shape;2115;p21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" name="Google Shape;2116;p21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" name="Google Shape;2117;p21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" name="Google Shape;2118;p21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" name="Google Shape;2119;p21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" name="Google Shape;2120;p21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" name="Google Shape;2121;p21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" name="Google Shape;2122;p21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21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21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21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21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21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28" name="Google Shape;2128;p21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2129" name="Google Shape;2129;p21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21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21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21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" name="Google Shape;2133;p21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" name="Google Shape;2134;p21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" name="Google Shape;2135;p21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" name="Google Shape;2136;p21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" name="Google Shape;2137;p21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" name="Google Shape;2138;p21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21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21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21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21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21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21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21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21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21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21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" name="Google Shape;2149;p21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" name="Google Shape;2150;p21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" name="Google Shape;2151;p21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" name="Google Shape;2152;p21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153;p21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21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21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21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21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21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159;p21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21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161;p21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162;p21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163;p21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" name="Google Shape;2164;p21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165;p21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166;p21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167;p21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" name="Google Shape;2168;p21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" name="Google Shape;2169;p21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" name="Google Shape;2170;p21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" name="Google Shape;2171;p21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21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173;p21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174;p21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21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" name="Google Shape;2176;p21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177;p21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21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179;p21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180;p21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" name="Google Shape;2181;p21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" name="Google Shape;2182;p21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" name="Google Shape;2183;p21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184" name="Google Shape;2184;p21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12">
    <p:spTree>
      <p:nvGrpSpPr>
        <p:cNvPr id="1" name="Shape 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1" name="Google Shape;2871;p26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2872" name="Google Shape;2872;p26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6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6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6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6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6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6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6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6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6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6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6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6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6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6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6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6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6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6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6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6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6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6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6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6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6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6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6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6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6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6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6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6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6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6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6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6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6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6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6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6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6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6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6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6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6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6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6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6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6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6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6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6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6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6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6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6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6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6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6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6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6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6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5" name="Google Shape;2935;p26"/>
          <p:cNvSpPr txBox="1">
            <a:spLocks noGrp="1"/>
          </p:cNvSpPr>
          <p:nvPr>
            <p:ph type="subTitle" idx="1"/>
          </p:nvPr>
        </p:nvSpPr>
        <p:spPr>
          <a:xfrm>
            <a:off x="1299600" y="3036525"/>
            <a:ext cx="2750400" cy="120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36" name="Google Shape;2936;p26"/>
          <p:cNvSpPr txBox="1">
            <a:spLocks noGrp="1"/>
          </p:cNvSpPr>
          <p:nvPr>
            <p:ph type="title"/>
          </p:nvPr>
        </p:nvSpPr>
        <p:spPr>
          <a:xfrm>
            <a:off x="1299563" y="1862625"/>
            <a:ext cx="2750400" cy="117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grpSp>
        <p:nvGrpSpPr>
          <p:cNvPr id="2937" name="Google Shape;2937;p26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2938" name="Google Shape;2938;p26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2939" name="Google Shape;2939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4" name="Google Shape;2994;p26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995" name="Google Shape;2995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50" name="Google Shape;3050;p26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3051" name="Google Shape;3051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06" name="Google Shape;3106;p26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1_Title and Text 1">
    <p:spTree>
      <p:nvGrpSpPr>
        <p:cNvPr id="1" name="Shape 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1" name="Google Shape;2871;p26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2872" name="Google Shape;2872;p26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6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6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6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6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6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6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6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6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6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6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6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6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6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6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6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6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6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6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6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6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6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6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6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6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6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6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6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6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6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6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6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6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6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6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6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6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6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6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6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6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6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6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6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6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6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6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6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6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6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6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6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6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6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6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6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6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6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6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6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6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6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6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5" name="Google Shape;2935;p26"/>
          <p:cNvSpPr txBox="1">
            <a:spLocks noGrp="1"/>
          </p:cNvSpPr>
          <p:nvPr>
            <p:ph type="subTitle" idx="1"/>
          </p:nvPr>
        </p:nvSpPr>
        <p:spPr>
          <a:xfrm>
            <a:off x="1299600" y="3036525"/>
            <a:ext cx="2750400" cy="120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36" name="Google Shape;2936;p26"/>
          <p:cNvSpPr txBox="1">
            <a:spLocks noGrp="1"/>
          </p:cNvSpPr>
          <p:nvPr>
            <p:ph type="title"/>
          </p:nvPr>
        </p:nvSpPr>
        <p:spPr>
          <a:xfrm>
            <a:off x="1299563" y="1862625"/>
            <a:ext cx="2750400" cy="117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grpSp>
        <p:nvGrpSpPr>
          <p:cNvPr id="2937" name="Google Shape;2937;p26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2938" name="Google Shape;2938;p26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2939" name="Google Shape;2939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4" name="Google Shape;2994;p26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995" name="Google Shape;2995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50" name="Google Shape;3050;p26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3051" name="Google Shape;3051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06" name="Google Shape;3106;p26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1972875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1" name="Google Shape;591;p8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592" name="Google Shape;592;p8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8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8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8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8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8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8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8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8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8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8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8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8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8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8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8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8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8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8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8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8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8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8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8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8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8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8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8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8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8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8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8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8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8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8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8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8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8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8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8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8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8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8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8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8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8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8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8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8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8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8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8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8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8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8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8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8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8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8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8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8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8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5" name="Google Shape;655;p8"/>
          <p:cNvSpPr txBox="1">
            <a:spLocks noGrp="1"/>
          </p:cNvSpPr>
          <p:nvPr>
            <p:ph type="title"/>
          </p:nvPr>
        </p:nvSpPr>
        <p:spPr>
          <a:xfrm>
            <a:off x="2912675" y="1386975"/>
            <a:ext cx="4040100" cy="2444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7500">
                <a:latin typeface="UVN Saigon" panose="00000400000000000000" pitchFamily="2" charset="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656" name="Google Shape;656;p8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1_Title and Text 1">
    <p:spTree>
      <p:nvGrpSpPr>
        <p:cNvPr id="1" name="Shape 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1" name="Google Shape;2871;p26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2872" name="Google Shape;2872;p26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6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6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6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6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6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6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6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6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6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6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6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6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6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6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6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6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6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6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6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6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6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6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6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6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6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6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6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6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6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6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6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6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6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6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6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6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6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6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6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6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6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6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6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6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6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6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6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6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6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6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6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6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6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6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6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6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6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6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6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6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6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6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5" name="Google Shape;2935;p26"/>
          <p:cNvSpPr txBox="1">
            <a:spLocks noGrp="1"/>
          </p:cNvSpPr>
          <p:nvPr>
            <p:ph type="subTitle" idx="1"/>
          </p:nvPr>
        </p:nvSpPr>
        <p:spPr>
          <a:xfrm>
            <a:off x="1299600" y="3036525"/>
            <a:ext cx="2750400" cy="120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36" name="Google Shape;2936;p26"/>
          <p:cNvSpPr txBox="1">
            <a:spLocks noGrp="1"/>
          </p:cNvSpPr>
          <p:nvPr>
            <p:ph type="title"/>
          </p:nvPr>
        </p:nvSpPr>
        <p:spPr>
          <a:xfrm>
            <a:off x="1299563" y="1862625"/>
            <a:ext cx="2750400" cy="117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grpSp>
        <p:nvGrpSpPr>
          <p:cNvPr id="2937" name="Google Shape;2937;p26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2938" name="Google Shape;2938;p26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2939" name="Google Shape;2939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4" name="Google Shape;2994;p26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995" name="Google Shape;2995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50" name="Google Shape;3050;p26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3051" name="Google Shape;3051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06" name="Google Shape;3106;p26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3926526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1_Title and Text 1">
    <p:spTree>
      <p:nvGrpSpPr>
        <p:cNvPr id="1" name="Shape 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1" name="Google Shape;2871;p26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2872" name="Google Shape;2872;p26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6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6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6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6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6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6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6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6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6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6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6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6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6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6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6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6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6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6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6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6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6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6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6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6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6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6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6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6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6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6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6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6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6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6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6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6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6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6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6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6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6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6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6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6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6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6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6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6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6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6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6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6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6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6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6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6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6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6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6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6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6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6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5" name="Google Shape;2935;p26"/>
          <p:cNvSpPr txBox="1">
            <a:spLocks noGrp="1"/>
          </p:cNvSpPr>
          <p:nvPr>
            <p:ph type="subTitle" idx="1"/>
          </p:nvPr>
        </p:nvSpPr>
        <p:spPr>
          <a:xfrm>
            <a:off x="1299600" y="3036525"/>
            <a:ext cx="2750400" cy="120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36" name="Google Shape;2936;p26"/>
          <p:cNvSpPr txBox="1">
            <a:spLocks noGrp="1"/>
          </p:cNvSpPr>
          <p:nvPr>
            <p:ph type="title"/>
          </p:nvPr>
        </p:nvSpPr>
        <p:spPr>
          <a:xfrm>
            <a:off x="1299563" y="1862625"/>
            <a:ext cx="2750400" cy="117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grpSp>
        <p:nvGrpSpPr>
          <p:cNvPr id="2937" name="Google Shape;2937;p26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2938" name="Google Shape;2938;p26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2939" name="Google Shape;2939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4" name="Google Shape;2994;p26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995" name="Google Shape;2995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50" name="Google Shape;3050;p26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3051" name="Google Shape;3051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06" name="Google Shape;3106;p26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4539507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1_Title and Text 1">
    <p:spTree>
      <p:nvGrpSpPr>
        <p:cNvPr id="1" name="Shape 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1" name="Google Shape;2871;p26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2872" name="Google Shape;2872;p26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6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6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6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6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6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6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6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6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6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6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6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6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6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6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6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6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6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6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6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6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6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6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6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6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6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6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6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6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6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6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6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6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6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6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6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6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6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6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6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6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6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6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6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6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6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6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6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6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6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6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6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6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6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6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6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6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6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6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6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6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6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6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5" name="Google Shape;2935;p26"/>
          <p:cNvSpPr txBox="1">
            <a:spLocks noGrp="1"/>
          </p:cNvSpPr>
          <p:nvPr>
            <p:ph type="subTitle" idx="1"/>
          </p:nvPr>
        </p:nvSpPr>
        <p:spPr>
          <a:xfrm>
            <a:off x="1299600" y="3036525"/>
            <a:ext cx="2750400" cy="120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36" name="Google Shape;2936;p26"/>
          <p:cNvSpPr txBox="1">
            <a:spLocks noGrp="1"/>
          </p:cNvSpPr>
          <p:nvPr>
            <p:ph type="title"/>
          </p:nvPr>
        </p:nvSpPr>
        <p:spPr>
          <a:xfrm>
            <a:off x="1299563" y="1862625"/>
            <a:ext cx="2750400" cy="117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grpSp>
        <p:nvGrpSpPr>
          <p:cNvPr id="2937" name="Google Shape;2937;p26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2938" name="Google Shape;2938;p26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2939" name="Google Shape;2939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4" name="Google Shape;2994;p26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995" name="Google Shape;2995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50" name="Google Shape;3050;p26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3051" name="Google Shape;3051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06" name="Google Shape;3106;p26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061155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1_Title and Text 1">
    <p:spTree>
      <p:nvGrpSpPr>
        <p:cNvPr id="1" name="Shape 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1" name="Google Shape;2871;p26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2872" name="Google Shape;2872;p26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6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6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6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6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6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6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6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6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6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6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6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6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6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6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6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6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6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6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6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6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6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6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6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6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6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6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6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6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6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6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6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6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6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6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6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6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6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6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6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6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6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6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6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6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6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6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6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6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6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6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6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6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6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6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6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6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6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6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6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6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6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6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5" name="Google Shape;2935;p26"/>
          <p:cNvSpPr txBox="1">
            <a:spLocks noGrp="1"/>
          </p:cNvSpPr>
          <p:nvPr>
            <p:ph type="subTitle" idx="1"/>
          </p:nvPr>
        </p:nvSpPr>
        <p:spPr>
          <a:xfrm>
            <a:off x="1299600" y="3036525"/>
            <a:ext cx="2750400" cy="120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36" name="Google Shape;2936;p26"/>
          <p:cNvSpPr txBox="1">
            <a:spLocks noGrp="1"/>
          </p:cNvSpPr>
          <p:nvPr>
            <p:ph type="title"/>
          </p:nvPr>
        </p:nvSpPr>
        <p:spPr>
          <a:xfrm>
            <a:off x="1299563" y="1862625"/>
            <a:ext cx="2750400" cy="117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grpSp>
        <p:nvGrpSpPr>
          <p:cNvPr id="2937" name="Google Shape;2937;p26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2938" name="Google Shape;2938;p26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2939" name="Google Shape;2939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4" name="Google Shape;2994;p26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995" name="Google Shape;2995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50" name="Google Shape;3050;p26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3051" name="Google Shape;3051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06" name="Google Shape;3106;p26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6486947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1_Title and Text 1">
    <p:spTree>
      <p:nvGrpSpPr>
        <p:cNvPr id="1" name="Shape 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1" name="Google Shape;2871;p26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2872" name="Google Shape;2872;p26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6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6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6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6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6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6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6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6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6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6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6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6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6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6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6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6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6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6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6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6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6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6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6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6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6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6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6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6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6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6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6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6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6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6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6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6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6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6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6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6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6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6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6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6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6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6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6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6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6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6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6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6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6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6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6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6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6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6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6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6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6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6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5" name="Google Shape;2935;p26"/>
          <p:cNvSpPr txBox="1">
            <a:spLocks noGrp="1"/>
          </p:cNvSpPr>
          <p:nvPr>
            <p:ph type="subTitle" idx="1"/>
          </p:nvPr>
        </p:nvSpPr>
        <p:spPr>
          <a:xfrm>
            <a:off x="1299600" y="3036525"/>
            <a:ext cx="2750400" cy="120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36" name="Google Shape;2936;p26"/>
          <p:cNvSpPr txBox="1">
            <a:spLocks noGrp="1"/>
          </p:cNvSpPr>
          <p:nvPr>
            <p:ph type="title"/>
          </p:nvPr>
        </p:nvSpPr>
        <p:spPr>
          <a:xfrm>
            <a:off x="1299563" y="1862625"/>
            <a:ext cx="2750400" cy="117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grpSp>
        <p:nvGrpSpPr>
          <p:cNvPr id="2937" name="Google Shape;2937;p26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2938" name="Google Shape;2938;p26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2939" name="Google Shape;2939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4" name="Google Shape;2994;p26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995" name="Google Shape;2995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50" name="Google Shape;3050;p26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3051" name="Google Shape;3051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06" name="Google Shape;3106;p26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8460821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1_Title and Text 1">
    <p:spTree>
      <p:nvGrpSpPr>
        <p:cNvPr id="1" name="Shape 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1" name="Google Shape;2871;p26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2872" name="Google Shape;2872;p26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6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6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6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6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6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6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6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6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6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6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6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6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6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6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6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6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6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6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6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6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6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6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6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6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6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6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6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6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6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6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6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6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6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6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6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6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6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6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6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6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6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6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6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6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6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6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6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6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6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6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6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6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6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6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6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6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6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6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6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6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6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6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5" name="Google Shape;2935;p26"/>
          <p:cNvSpPr txBox="1">
            <a:spLocks noGrp="1"/>
          </p:cNvSpPr>
          <p:nvPr>
            <p:ph type="subTitle" idx="1"/>
          </p:nvPr>
        </p:nvSpPr>
        <p:spPr>
          <a:xfrm>
            <a:off x="1299600" y="3036525"/>
            <a:ext cx="2750400" cy="120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36" name="Google Shape;2936;p26"/>
          <p:cNvSpPr txBox="1">
            <a:spLocks noGrp="1"/>
          </p:cNvSpPr>
          <p:nvPr>
            <p:ph type="title"/>
          </p:nvPr>
        </p:nvSpPr>
        <p:spPr>
          <a:xfrm>
            <a:off x="1299563" y="1862625"/>
            <a:ext cx="2750400" cy="117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grpSp>
        <p:nvGrpSpPr>
          <p:cNvPr id="2937" name="Google Shape;2937;p26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2938" name="Google Shape;2938;p26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2939" name="Google Shape;2939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4" name="Google Shape;2994;p26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995" name="Google Shape;2995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50" name="Google Shape;3050;p26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3051" name="Google Shape;3051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06" name="Google Shape;3106;p26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2188968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1_Title and Text 1">
    <p:spTree>
      <p:nvGrpSpPr>
        <p:cNvPr id="1" name="Shape 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1" name="Google Shape;2871;p26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2872" name="Google Shape;2872;p26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6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6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6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6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6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6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6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6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6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6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6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6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6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6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6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6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6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6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6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6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6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6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6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6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6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6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6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6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6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6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6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6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6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6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6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6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6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6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6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6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6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6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6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6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6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6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6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6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6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6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6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6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6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6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6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6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6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6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6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6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6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6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5" name="Google Shape;2935;p26"/>
          <p:cNvSpPr txBox="1">
            <a:spLocks noGrp="1"/>
          </p:cNvSpPr>
          <p:nvPr>
            <p:ph type="subTitle" idx="1"/>
          </p:nvPr>
        </p:nvSpPr>
        <p:spPr>
          <a:xfrm>
            <a:off x="1299600" y="3036525"/>
            <a:ext cx="2750400" cy="120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36" name="Google Shape;2936;p26"/>
          <p:cNvSpPr txBox="1">
            <a:spLocks noGrp="1"/>
          </p:cNvSpPr>
          <p:nvPr>
            <p:ph type="title"/>
          </p:nvPr>
        </p:nvSpPr>
        <p:spPr>
          <a:xfrm>
            <a:off x="1299563" y="1862625"/>
            <a:ext cx="2750400" cy="117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grpSp>
        <p:nvGrpSpPr>
          <p:cNvPr id="2937" name="Google Shape;2937;p26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2938" name="Google Shape;2938;p26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2939" name="Google Shape;2939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4" name="Google Shape;2994;p26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995" name="Google Shape;2995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50" name="Google Shape;3050;p26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3051" name="Google Shape;3051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06" name="Google Shape;3106;p26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444513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1_Title and Text 1">
    <p:spTree>
      <p:nvGrpSpPr>
        <p:cNvPr id="1" name="Shape 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1" name="Google Shape;2871;p26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2872" name="Google Shape;2872;p26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6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6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6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6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6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6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6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6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6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6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6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6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6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6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6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6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6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6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6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6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6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6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6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6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6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6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6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6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6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6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6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6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6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6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6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6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6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6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6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6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6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6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6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6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6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6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6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6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6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6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6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6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6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6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6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6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6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6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6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6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6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6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5" name="Google Shape;2935;p26"/>
          <p:cNvSpPr txBox="1">
            <a:spLocks noGrp="1"/>
          </p:cNvSpPr>
          <p:nvPr>
            <p:ph type="subTitle" idx="1"/>
          </p:nvPr>
        </p:nvSpPr>
        <p:spPr>
          <a:xfrm>
            <a:off x="1299600" y="3036525"/>
            <a:ext cx="2750400" cy="120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36" name="Google Shape;2936;p26"/>
          <p:cNvSpPr txBox="1">
            <a:spLocks noGrp="1"/>
          </p:cNvSpPr>
          <p:nvPr>
            <p:ph type="title"/>
          </p:nvPr>
        </p:nvSpPr>
        <p:spPr>
          <a:xfrm>
            <a:off x="1299563" y="1862625"/>
            <a:ext cx="2750400" cy="117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grpSp>
        <p:nvGrpSpPr>
          <p:cNvPr id="2937" name="Google Shape;2937;p26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2938" name="Google Shape;2938;p26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2939" name="Google Shape;2939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4" name="Google Shape;2994;p26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995" name="Google Shape;2995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50" name="Google Shape;3050;p26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3051" name="Google Shape;3051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06" name="Google Shape;3106;p26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7457880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1_Title and Text 1">
    <p:spTree>
      <p:nvGrpSpPr>
        <p:cNvPr id="1" name="Shape 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1" name="Google Shape;2871;p26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2872" name="Google Shape;2872;p26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6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6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6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6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6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6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6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6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6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6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6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6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6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6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6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6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6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6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6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6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6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6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6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6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6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6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6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6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6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6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6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6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6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6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6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6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6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6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6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6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6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6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6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6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6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6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6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6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6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6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6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6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6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6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6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6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6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6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6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6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6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6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5" name="Google Shape;2935;p26"/>
          <p:cNvSpPr txBox="1">
            <a:spLocks noGrp="1"/>
          </p:cNvSpPr>
          <p:nvPr>
            <p:ph type="subTitle" idx="1"/>
          </p:nvPr>
        </p:nvSpPr>
        <p:spPr>
          <a:xfrm>
            <a:off x="1299600" y="3036525"/>
            <a:ext cx="2750400" cy="120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36" name="Google Shape;2936;p26"/>
          <p:cNvSpPr txBox="1">
            <a:spLocks noGrp="1"/>
          </p:cNvSpPr>
          <p:nvPr>
            <p:ph type="title"/>
          </p:nvPr>
        </p:nvSpPr>
        <p:spPr>
          <a:xfrm>
            <a:off x="1299563" y="1862625"/>
            <a:ext cx="2750400" cy="117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grpSp>
        <p:nvGrpSpPr>
          <p:cNvPr id="2937" name="Google Shape;2937;p26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2938" name="Google Shape;2938;p26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2939" name="Google Shape;2939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4" name="Google Shape;2994;p26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995" name="Google Shape;2995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50" name="Google Shape;3050;p26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3051" name="Google Shape;3051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06" name="Google Shape;3106;p26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54517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1_Title and Text 1">
    <p:spTree>
      <p:nvGrpSpPr>
        <p:cNvPr id="1" name="Shape 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1" name="Google Shape;2871;p26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2872" name="Google Shape;2872;p26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6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6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6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6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6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6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6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6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6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6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6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6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6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6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6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6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6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6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6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6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6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6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6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6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6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6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6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6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6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6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6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6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6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6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6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6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6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6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6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6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6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6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6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6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6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6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6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6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6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6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6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6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6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6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6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6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6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6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6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6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6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6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5" name="Google Shape;2935;p26"/>
          <p:cNvSpPr txBox="1">
            <a:spLocks noGrp="1"/>
          </p:cNvSpPr>
          <p:nvPr>
            <p:ph type="subTitle" idx="1"/>
          </p:nvPr>
        </p:nvSpPr>
        <p:spPr>
          <a:xfrm>
            <a:off x="1299600" y="3036525"/>
            <a:ext cx="2750400" cy="120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36" name="Google Shape;2936;p26"/>
          <p:cNvSpPr txBox="1">
            <a:spLocks noGrp="1"/>
          </p:cNvSpPr>
          <p:nvPr>
            <p:ph type="title"/>
          </p:nvPr>
        </p:nvSpPr>
        <p:spPr>
          <a:xfrm>
            <a:off x="1299563" y="1862625"/>
            <a:ext cx="2750400" cy="117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grpSp>
        <p:nvGrpSpPr>
          <p:cNvPr id="2937" name="Google Shape;2937;p26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2938" name="Google Shape;2938;p26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2939" name="Google Shape;2939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4" name="Google Shape;2994;p26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2995" name="Google Shape;2995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50" name="Google Shape;3050;p26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3051" name="Google Shape;3051;p26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6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6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6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6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6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6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6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6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6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26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26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26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26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26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26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26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26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26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26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26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26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26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26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26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26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26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26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26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26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26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26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26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26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26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26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26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26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26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26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26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26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26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26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26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26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26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6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6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6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6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6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6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6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6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06" name="Google Shape;3106;p26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939645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1_Section title and description"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8" name="Google Shape;658;p9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659" name="Google Shape;659;p9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9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9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9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9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9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9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9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9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9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9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9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9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9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9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9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9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9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9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9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9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9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9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9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9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9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9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9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9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9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9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9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9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9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9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9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9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9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9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9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9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9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9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9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9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9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9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9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9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9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9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9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9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9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9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9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9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9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9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9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9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9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9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2" name="Google Shape;722;p9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" name="Google Shape;723;p9"/>
          <p:cNvSpPr txBox="1">
            <a:spLocks noGrp="1"/>
          </p:cNvSpPr>
          <p:nvPr>
            <p:ph type="title"/>
          </p:nvPr>
        </p:nvSpPr>
        <p:spPr>
          <a:xfrm>
            <a:off x="2910050" y="2381503"/>
            <a:ext cx="4045200" cy="78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5000">
                <a:latin typeface="UVN Saigon" panose="00000400000000000000" pitchFamily="2" charset="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724" name="Google Shape;724;p9"/>
          <p:cNvSpPr txBox="1">
            <a:spLocks noGrp="1"/>
          </p:cNvSpPr>
          <p:nvPr>
            <p:ph type="subTitle" idx="1"/>
          </p:nvPr>
        </p:nvSpPr>
        <p:spPr>
          <a:xfrm>
            <a:off x="2910050" y="3165063"/>
            <a:ext cx="4045200" cy="382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25" name="Google Shape;725;p9"/>
          <p:cNvSpPr txBox="1">
            <a:spLocks noGrp="1"/>
          </p:cNvSpPr>
          <p:nvPr>
            <p:ph type="title" idx="2" hasCustomPrompt="1"/>
          </p:nvPr>
        </p:nvSpPr>
        <p:spPr>
          <a:xfrm>
            <a:off x="4276700" y="1670488"/>
            <a:ext cx="1311900" cy="711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grpSp>
        <p:nvGrpSpPr>
          <p:cNvPr id="726" name="Google Shape;726;p9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727" name="Google Shape;727;p9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728" name="Google Shape;728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3" name="Google Shape;783;p9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784" name="Google Shape;784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" name="Google Shape;839;p9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840" name="Google Shape;840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95" name="Google Shape;895;p9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1391550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1_Section title and description"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8" name="Google Shape;658;p9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659" name="Google Shape;659;p9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9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9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9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9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9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9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9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9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9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9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9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9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9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9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9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9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9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9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9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9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9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9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9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9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9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9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9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9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9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9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9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9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9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9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9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9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9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9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9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9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9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9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9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9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9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9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9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9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9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9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9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9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9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9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9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9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9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9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9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9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9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9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2" name="Google Shape;722;p9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" name="Google Shape;723;p9"/>
          <p:cNvSpPr txBox="1">
            <a:spLocks noGrp="1"/>
          </p:cNvSpPr>
          <p:nvPr>
            <p:ph type="title"/>
          </p:nvPr>
        </p:nvSpPr>
        <p:spPr>
          <a:xfrm>
            <a:off x="2910050" y="2381503"/>
            <a:ext cx="4045200" cy="78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5000">
                <a:latin typeface="UVN Saigon" panose="00000400000000000000" pitchFamily="2" charset="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724" name="Google Shape;724;p9"/>
          <p:cNvSpPr txBox="1">
            <a:spLocks noGrp="1"/>
          </p:cNvSpPr>
          <p:nvPr>
            <p:ph type="subTitle" idx="1"/>
          </p:nvPr>
        </p:nvSpPr>
        <p:spPr>
          <a:xfrm>
            <a:off x="2910050" y="3165063"/>
            <a:ext cx="4045200" cy="382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25" name="Google Shape;725;p9"/>
          <p:cNvSpPr txBox="1">
            <a:spLocks noGrp="1"/>
          </p:cNvSpPr>
          <p:nvPr>
            <p:ph type="title" idx="2" hasCustomPrompt="1"/>
          </p:nvPr>
        </p:nvSpPr>
        <p:spPr>
          <a:xfrm>
            <a:off x="4276700" y="1670488"/>
            <a:ext cx="1311900" cy="711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grpSp>
        <p:nvGrpSpPr>
          <p:cNvPr id="726" name="Google Shape;726;p9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727" name="Google Shape;727;p9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728" name="Google Shape;728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3" name="Google Shape;783;p9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784" name="Google Shape;784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" name="Google Shape;839;p9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840" name="Google Shape;840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95" name="Google Shape;895;p9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59384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1_Section title and description"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8" name="Google Shape;658;p9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659" name="Google Shape;659;p9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9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9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9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9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9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9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9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9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9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9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9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9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9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9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9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9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9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9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9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9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9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9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9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9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9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9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9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9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9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9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9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9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9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9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9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9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9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9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9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9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9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9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9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9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9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9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9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9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9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9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9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9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9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9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9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9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9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9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9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9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9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9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2" name="Google Shape;722;p9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" name="Google Shape;723;p9"/>
          <p:cNvSpPr txBox="1">
            <a:spLocks noGrp="1"/>
          </p:cNvSpPr>
          <p:nvPr>
            <p:ph type="title"/>
          </p:nvPr>
        </p:nvSpPr>
        <p:spPr>
          <a:xfrm>
            <a:off x="2910050" y="2381503"/>
            <a:ext cx="4045200" cy="78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5000">
                <a:latin typeface="UVN Saigon" panose="00000400000000000000" pitchFamily="2" charset="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724" name="Google Shape;724;p9"/>
          <p:cNvSpPr txBox="1">
            <a:spLocks noGrp="1"/>
          </p:cNvSpPr>
          <p:nvPr>
            <p:ph type="subTitle" idx="1"/>
          </p:nvPr>
        </p:nvSpPr>
        <p:spPr>
          <a:xfrm>
            <a:off x="2910050" y="3165063"/>
            <a:ext cx="4045200" cy="382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25" name="Google Shape;725;p9"/>
          <p:cNvSpPr txBox="1">
            <a:spLocks noGrp="1"/>
          </p:cNvSpPr>
          <p:nvPr>
            <p:ph type="title" idx="2" hasCustomPrompt="1"/>
          </p:nvPr>
        </p:nvSpPr>
        <p:spPr>
          <a:xfrm>
            <a:off x="4276700" y="1670488"/>
            <a:ext cx="1311900" cy="711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grpSp>
        <p:nvGrpSpPr>
          <p:cNvPr id="726" name="Google Shape;726;p9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727" name="Google Shape;727;p9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728" name="Google Shape;728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3" name="Google Shape;783;p9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784" name="Google Shape;784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" name="Google Shape;839;p9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840" name="Google Shape;840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95" name="Google Shape;895;p9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4437227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1_Section title and description"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8" name="Google Shape;658;p9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659" name="Google Shape;659;p9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9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9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9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9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9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9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9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9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9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9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9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9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9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9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9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9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9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9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9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9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9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9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9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9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9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9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9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9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9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9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9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9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9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9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9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9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9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9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9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9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9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9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9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9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9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9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9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9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9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9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9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9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9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9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9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9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9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9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9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9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9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9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2" name="Google Shape;722;p9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" name="Google Shape;723;p9"/>
          <p:cNvSpPr txBox="1">
            <a:spLocks noGrp="1"/>
          </p:cNvSpPr>
          <p:nvPr>
            <p:ph type="title"/>
          </p:nvPr>
        </p:nvSpPr>
        <p:spPr>
          <a:xfrm>
            <a:off x="2910050" y="2381503"/>
            <a:ext cx="4045200" cy="78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5000">
                <a:latin typeface="UVN Saigon" panose="00000400000000000000" pitchFamily="2" charset="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724" name="Google Shape;724;p9"/>
          <p:cNvSpPr txBox="1">
            <a:spLocks noGrp="1"/>
          </p:cNvSpPr>
          <p:nvPr>
            <p:ph type="subTitle" idx="1"/>
          </p:nvPr>
        </p:nvSpPr>
        <p:spPr>
          <a:xfrm>
            <a:off x="2910050" y="3165063"/>
            <a:ext cx="4045200" cy="382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25" name="Google Shape;725;p9"/>
          <p:cNvSpPr txBox="1">
            <a:spLocks noGrp="1"/>
          </p:cNvSpPr>
          <p:nvPr>
            <p:ph type="title" idx="2" hasCustomPrompt="1"/>
          </p:nvPr>
        </p:nvSpPr>
        <p:spPr>
          <a:xfrm>
            <a:off x="4276700" y="1670488"/>
            <a:ext cx="1311900" cy="711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grpSp>
        <p:nvGrpSpPr>
          <p:cNvPr id="726" name="Google Shape;726;p9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727" name="Google Shape;727;p9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728" name="Google Shape;728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3" name="Google Shape;783;p9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784" name="Google Shape;784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" name="Google Shape;839;p9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840" name="Google Shape;840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95" name="Google Shape;895;p9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438273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1_Section title and description"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8" name="Google Shape;658;p9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659" name="Google Shape;659;p9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9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9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9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9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9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9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9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9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9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9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9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9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9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9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9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9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9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9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9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9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9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9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9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9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9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9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9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9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9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9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9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9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9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9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9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9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9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9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9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9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9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9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9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9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9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9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9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9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9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9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9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9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9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9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9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9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9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9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9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9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9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9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2" name="Google Shape;722;p9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" name="Google Shape;723;p9"/>
          <p:cNvSpPr txBox="1">
            <a:spLocks noGrp="1"/>
          </p:cNvSpPr>
          <p:nvPr>
            <p:ph type="title"/>
          </p:nvPr>
        </p:nvSpPr>
        <p:spPr>
          <a:xfrm>
            <a:off x="2910050" y="2381503"/>
            <a:ext cx="4045200" cy="78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5000">
                <a:latin typeface="UVN Saigon" panose="00000400000000000000" pitchFamily="2" charset="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724" name="Google Shape;724;p9"/>
          <p:cNvSpPr txBox="1">
            <a:spLocks noGrp="1"/>
          </p:cNvSpPr>
          <p:nvPr>
            <p:ph type="subTitle" idx="1"/>
          </p:nvPr>
        </p:nvSpPr>
        <p:spPr>
          <a:xfrm>
            <a:off x="2910050" y="3165063"/>
            <a:ext cx="4045200" cy="382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25" name="Google Shape;725;p9"/>
          <p:cNvSpPr txBox="1">
            <a:spLocks noGrp="1"/>
          </p:cNvSpPr>
          <p:nvPr>
            <p:ph type="title" idx="2" hasCustomPrompt="1"/>
          </p:nvPr>
        </p:nvSpPr>
        <p:spPr>
          <a:xfrm>
            <a:off x="4276700" y="1670488"/>
            <a:ext cx="1311900" cy="711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>
                <a:solidFill>
                  <a:schemeClr val="accent2"/>
                </a:solidFill>
                <a:latin typeface="UVN Saigon" panose="00000400000000000000" pitchFamily="2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grpSp>
        <p:nvGrpSpPr>
          <p:cNvPr id="726" name="Google Shape;726;p9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727" name="Google Shape;727;p9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728" name="Google Shape;728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3" name="Google Shape;783;p9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784" name="Google Shape;784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" name="Google Shape;839;p9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840" name="Google Shape;840;p9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9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9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9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9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9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9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9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9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9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9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9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9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9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9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9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9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9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9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9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9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9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9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9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9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9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9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9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9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9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9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9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9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9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9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9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9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9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9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9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9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9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9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9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9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9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9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9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9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9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9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9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9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9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9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95" name="Google Shape;895;p9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2300994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7" name="Google Shape;897;p10"/>
          <p:cNvGrpSpPr/>
          <p:nvPr/>
        </p:nvGrpSpPr>
        <p:grpSpPr>
          <a:xfrm>
            <a:off x="-100350" y="-102000"/>
            <a:ext cx="9261397" cy="5294476"/>
            <a:chOff x="-100350" y="-102000"/>
            <a:chExt cx="9261397" cy="5294476"/>
          </a:xfrm>
        </p:grpSpPr>
        <p:sp>
          <p:nvSpPr>
            <p:cNvPr id="898" name="Google Shape;898;p10"/>
            <p:cNvSpPr/>
            <p:nvPr/>
          </p:nvSpPr>
          <p:spPr>
            <a:xfrm>
              <a:off x="908579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0"/>
            <p:cNvSpPr/>
            <p:nvPr/>
          </p:nvSpPr>
          <p:spPr>
            <a:xfrm>
              <a:off x="159465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10"/>
            <p:cNvSpPr/>
            <p:nvPr/>
          </p:nvSpPr>
          <p:spPr>
            <a:xfrm>
              <a:off x="7323950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0"/>
            <p:cNvSpPr/>
            <p:nvPr/>
          </p:nvSpPr>
          <p:spPr>
            <a:xfrm>
              <a:off x="7816704" y="1760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10"/>
            <p:cNvSpPr/>
            <p:nvPr/>
          </p:nvSpPr>
          <p:spPr>
            <a:xfrm>
              <a:off x="6642150" y="382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10"/>
            <p:cNvSpPr/>
            <p:nvPr/>
          </p:nvSpPr>
          <p:spPr>
            <a:xfrm>
              <a:off x="5328325" y="41072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10"/>
            <p:cNvSpPr/>
            <p:nvPr/>
          </p:nvSpPr>
          <p:spPr>
            <a:xfrm>
              <a:off x="2181929" y="36721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10"/>
            <p:cNvSpPr/>
            <p:nvPr/>
          </p:nvSpPr>
          <p:spPr>
            <a:xfrm>
              <a:off x="1127700" y="5952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10"/>
            <p:cNvSpPr/>
            <p:nvPr/>
          </p:nvSpPr>
          <p:spPr>
            <a:xfrm>
              <a:off x="6964479" y="3611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10"/>
            <p:cNvSpPr/>
            <p:nvPr/>
          </p:nvSpPr>
          <p:spPr>
            <a:xfrm>
              <a:off x="8106000" y="36059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10"/>
            <p:cNvSpPr/>
            <p:nvPr/>
          </p:nvSpPr>
          <p:spPr>
            <a:xfrm>
              <a:off x="5934600" y="3139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10"/>
            <p:cNvSpPr/>
            <p:nvPr/>
          </p:nvSpPr>
          <p:spPr>
            <a:xfrm>
              <a:off x="2442604" y="22718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10"/>
            <p:cNvSpPr/>
            <p:nvPr/>
          </p:nvSpPr>
          <p:spPr>
            <a:xfrm>
              <a:off x="5089554" y="8481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10"/>
            <p:cNvSpPr/>
            <p:nvPr/>
          </p:nvSpPr>
          <p:spPr>
            <a:xfrm>
              <a:off x="17904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10"/>
            <p:cNvSpPr/>
            <p:nvPr/>
          </p:nvSpPr>
          <p:spPr>
            <a:xfrm>
              <a:off x="8174554" y="460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0"/>
            <p:cNvSpPr/>
            <p:nvPr/>
          </p:nvSpPr>
          <p:spPr>
            <a:xfrm>
              <a:off x="524200" y="2475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0"/>
            <p:cNvSpPr/>
            <p:nvPr/>
          </p:nvSpPr>
          <p:spPr>
            <a:xfrm>
              <a:off x="6837950" y="25203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0"/>
            <p:cNvSpPr/>
            <p:nvPr/>
          </p:nvSpPr>
          <p:spPr>
            <a:xfrm>
              <a:off x="6710704" y="27932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10"/>
            <p:cNvSpPr/>
            <p:nvPr/>
          </p:nvSpPr>
          <p:spPr>
            <a:xfrm>
              <a:off x="8707575" y="23789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10"/>
            <p:cNvSpPr/>
            <p:nvPr/>
          </p:nvSpPr>
          <p:spPr>
            <a:xfrm>
              <a:off x="18796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10"/>
            <p:cNvSpPr/>
            <p:nvPr/>
          </p:nvSpPr>
          <p:spPr>
            <a:xfrm>
              <a:off x="1221779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10"/>
            <p:cNvSpPr/>
            <p:nvPr/>
          </p:nvSpPr>
          <p:spPr>
            <a:xfrm>
              <a:off x="8424004" y="349506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10"/>
            <p:cNvSpPr/>
            <p:nvPr/>
          </p:nvSpPr>
          <p:spPr>
            <a:xfrm>
              <a:off x="8424000" y="4024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10"/>
            <p:cNvSpPr/>
            <p:nvPr/>
          </p:nvSpPr>
          <p:spPr>
            <a:xfrm>
              <a:off x="8301804" y="40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10"/>
            <p:cNvSpPr/>
            <p:nvPr/>
          </p:nvSpPr>
          <p:spPr>
            <a:xfrm>
              <a:off x="377729" y="24451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10"/>
            <p:cNvSpPr/>
            <p:nvPr/>
          </p:nvSpPr>
          <p:spPr>
            <a:xfrm>
              <a:off x="1025975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10"/>
            <p:cNvSpPr/>
            <p:nvPr/>
          </p:nvSpPr>
          <p:spPr>
            <a:xfrm>
              <a:off x="1323504" y="188704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10"/>
            <p:cNvSpPr/>
            <p:nvPr/>
          </p:nvSpPr>
          <p:spPr>
            <a:xfrm>
              <a:off x="2113375" y="11567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10"/>
            <p:cNvSpPr/>
            <p:nvPr/>
          </p:nvSpPr>
          <p:spPr>
            <a:xfrm>
              <a:off x="2383904" y="1044910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10"/>
            <p:cNvSpPr/>
            <p:nvPr/>
          </p:nvSpPr>
          <p:spPr>
            <a:xfrm>
              <a:off x="287080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10"/>
            <p:cNvSpPr/>
            <p:nvPr/>
          </p:nvSpPr>
          <p:spPr>
            <a:xfrm>
              <a:off x="3007904" y="5952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10"/>
            <p:cNvSpPr/>
            <p:nvPr/>
          </p:nvSpPr>
          <p:spPr>
            <a:xfrm>
              <a:off x="3793225" y="39058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10"/>
            <p:cNvSpPr/>
            <p:nvPr/>
          </p:nvSpPr>
          <p:spPr>
            <a:xfrm>
              <a:off x="3793229" y="373248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10"/>
            <p:cNvSpPr/>
            <p:nvPr/>
          </p:nvSpPr>
          <p:spPr>
            <a:xfrm>
              <a:off x="3066600" y="1567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10"/>
            <p:cNvSpPr/>
            <p:nvPr/>
          </p:nvSpPr>
          <p:spPr>
            <a:xfrm>
              <a:off x="3447729" y="15073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10"/>
            <p:cNvSpPr/>
            <p:nvPr/>
          </p:nvSpPr>
          <p:spPr>
            <a:xfrm>
              <a:off x="5089554" y="38920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10"/>
            <p:cNvSpPr/>
            <p:nvPr/>
          </p:nvSpPr>
          <p:spPr>
            <a:xfrm>
              <a:off x="3506425" y="27269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10"/>
            <p:cNvSpPr/>
            <p:nvPr/>
          </p:nvSpPr>
          <p:spPr>
            <a:xfrm>
              <a:off x="3447729" y="2713135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5089554" y="4663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10"/>
            <p:cNvSpPr/>
            <p:nvPr/>
          </p:nvSpPr>
          <p:spPr>
            <a:xfrm>
              <a:off x="4194600" y="1820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10"/>
            <p:cNvSpPr/>
            <p:nvPr/>
          </p:nvSpPr>
          <p:spPr>
            <a:xfrm>
              <a:off x="5455575" y="19473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10"/>
            <p:cNvSpPr/>
            <p:nvPr/>
          </p:nvSpPr>
          <p:spPr>
            <a:xfrm>
              <a:off x="6363950" y="134955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10"/>
            <p:cNvSpPr/>
            <p:nvPr/>
          </p:nvSpPr>
          <p:spPr>
            <a:xfrm>
              <a:off x="6559750" y="270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10"/>
            <p:cNvSpPr/>
            <p:nvPr/>
          </p:nvSpPr>
          <p:spPr>
            <a:xfrm>
              <a:off x="3169225" y="4724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10"/>
            <p:cNvSpPr/>
            <p:nvPr/>
          </p:nvSpPr>
          <p:spPr>
            <a:xfrm>
              <a:off x="5396879" y="1820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10"/>
            <p:cNvSpPr/>
            <p:nvPr/>
          </p:nvSpPr>
          <p:spPr>
            <a:xfrm>
              <a:off x="59346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10"/>
            <p:cNvSpPr/>
            <p:nvPr/>
          </p:nvSpPr>
          <p:spPr>
            <a:xfrm>
              <a:off x="4129225" y="781863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10"/>
            <p:cNvSpPr/>
            <p:nvPr/>
          </p:nvSpPr>
          <p:spPr>
            <a:xfrm>
              <a:off x="4390404" y="6615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10"/>
            <p:cNvSpPr/>
            <p:nvPr/>
          </p:nvSpPr>
          <p:spPr>
            <a:xfrm>
              <a:off x="5148250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10"/>
            <p:cNvSpPr/>
            <p:nvPr/>
          </p:nvSpPr>
          <p:spPr>
            <a:xfrm>
              <a:off x="377725" y="-1020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10"/>
            <p:cNvSpPr/>
            <p:nvPr/>
          </p:nvSpPr>
          <p:spPr>
            <a:xfrm>
              <a:off x="-100350" y="46638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10"/>
            <p:cNvSpPr/>
            <p:nvPr/>
          </p:nvSpPr>
          <p:spPr>
            <a:xfrm>
              <a:off x="8838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10"/>
            <p:cNvSpPr/>
            <p:nvPr/>
          </p:nvSpPr>
          <p:spPr>
            <a:xfrm>
              <a:off x="7194000" y="45071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10"/>
            <p:cNvSpPr/>
            <p:nvPr/>
          </p:nvSpPr>
          <p:spPr>
            <a:xfrm>
              <a:off x="9033804" y="41734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10"/>
            <p:cNvSpPr/>
            <p:nvPr/>
          </p:nvSpPr>
          <p:spPr>
            <a:xfrm>
              <a:off x="2675000" y="3495038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10"/>
            <p:cNvSpPr/>
            <p:nvPr/>
          </p:nvSpPr>
          <p:spPr>
            <a:xfrm>
              <a:off x="4626600" y="29197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10"/>
            <p:cNvSpPr/>
            <p:nvPr/>
          </p:nvSpPr>
          <p:spPr>
            <a:xfrm>
              <a:off x="4822404" y="279322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10"/>
            <p:cNvSpPr/>
            <p:nvPr/>
          </p:nvSpPr>
          <p:spPr>
            <a:xfrm>
              <a:off x="-100350" y="1044900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10"/>
            <p:cNvSpPr/>
            <p:nvPr/>
          </p:nvSpPr>
          <p:spPr>
            <a:xfrm>
              <a:off x="8965250" y="14411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10"/>
            <p:cNvSpPr/>
            <p:nvPr/>
          </p:nvSpPr>
          <p:spPr>
            <a:xfrm>
              <a:off x="8906554" y="1415797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10"/>
            <p:cNvSpPr/>
            <p:nvPr/>
          </p:nvSpPr>
          <p:spPr>
            <a:xfrm>
              <a:off x="181925" y="401862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10"/>
            <p:cNvSpPr/>
            <p:nvPr/>
          </p:nvSpPr>
          <p:spPr>
            <a:xfrm>
              <a:off x="592754" y="4084872"/>
              <a:ext cx="58695" cy="60315"/>
            </a:xfrm>
            <a:custGeom>
              <a:avLst/>
              <a:gdLst/>
              <a:ahLst/>
              <a:cxnLst/>
              <a:rect l="l" t="t" r="r" b="b"/>
              <a:pathLst>
                <a:path w="1667" h="1713" extrusionOk="0">
                  <a:moveTo>
                    <a:pt x="982" y="1"/>
                  </a:moveTo>
                  <a:lnTo>
                    <a:pt x="594" y="457"/>
                  </a:lnTo>
                  <a:lnTo>
                    <a:pt x="0" y="412"/>
                  </a:lnTo>
                  <a:lnTo>
                    <a:pt x="320" y="914"/>
                  </a:lnTo>
                  <a:lnTo>
                    <a:pt x="92" y="1485"/>
                  </a:lnTo>
                  <a:lnTo>
                    <a:pt x="662" y="1325"/>
                  </a:lnTo>
                  <a:lnTo>
                    <a:pt x="1119" y="1713"/>
                  </a:lnTo>
                  <a:lnTo>
                    <a:pt x="1164" y="1119"/>
                  </a:lnTo>
                  <a:lnTo>
                    <a:pt x="1667" y="800"/>
                  </a:lnTo>
                  <a:lnTo>
                    <a:pt x="1119" y="57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10"/>
            <p:cNvSpPr/>
            <p:nvPr/>
          </p:nvSpPr>
          <p:spPr>
            <a:xfrm>
              <a:off x="720000" y="4999675"/>
              <a:ext cx="195797" cy="192801"/>
            </a:xfrm>
            <a:custGeom>
              <a:avLst/>
              <a:gdLst/>
              <a:ahLst/>
              <a:cxnLst/>
              <a:rect l="l" t="t" r="r" b="b"/>
              <a:pathLst>
                <a:path w="5251" h="5171" extrusionOk="0">
                  <a:moveTo>
                    <a:pt x="2637" y="1"/>
                  </a:moveTo>
                  <a:cubicBezTo>
                    <a:pt x="2586" y="1"/>
                    <a:pt x="2534" y="29"/>
                    <a:pt x="2534" y="86"/>
                  </a:cubicBezTo>
                  <a:lnTo>
                    <a:pt x="2534" y="2369"/>
                  </a:lnTo>
                  <a:cubicBezTo>
                    <a:pt x="2215" y="2049"/>
                    <a:pt x="1895" y="1753"/>
                    <a:pt x="1598" y="1433"/>
                  </a:cubicBezTo>
                  <a:cubicBezTo>
                    <a:pt x="1572" y="1412"/>
                    <a:pt x="1544" y="1403"/>
                    <a:pt x="1518" y="1403"/>
                  </a:cubicBezTo>
                  <a:cubicBezTo>
                    <a:pt x="1433" y="1403"/>
                    <a:pt x="1369" y="1500"/>
                    <a:pt x="1439" y="1570"/>
                  </a:cubicBezTo>
                  <a:cubicBezTo>
                    <a:pt x="1758" y="1890"/>
                    <a:pt x="2078" y="2209"/>
                    <a:pt x="2397" y="2506"/>
                  </a:cubicBezTo>
                  <a:lnTo>
                    <a:pt x="138" y="2506"/>
                  </a:lnTo>
                  <a:cubicBezTo>
                    <a:pt x="1" y="2506"/>
                    <a:pt x="1" y="2711"/>
                    <a:pt x="138" y="2711"/>
                  </a:cubicBezTo>
                  <a:lnTo>
                    <a:pt x="2397" y="2711"/>
                  </a:lnTo>
                  <a:cubicBezTo>
                    <a:pt x="2101" y="3031"/>
                    <a:pt x="1781" y="3350"/>
                    <a:pt x="1484" y="3670"/>
                  </a:cubicBezTo>
                  <a:cubicBezTo>
                    <a:pt x="1414" y="3740"/>
                    <a:pt x="1479" y="3837"/>
                    <a:pt x="1554" y="3837"/>
                  </a:cubicBezTo>
                  <a:cubicBezTo>
                    <a:pt x="1576" y="3837"/>
                    <a:pt x="1600" y="3828"/>
                    <a:pt x="1621" y="3807"/>
                  </a:cubicBezTo>
                  <a:lnTo>
                    <a:pt x="2534" y="2848"/>
                  </a:lnTo>
                  <a:lnTo>
                    <a:pt x="2534" y="5085"/>
                  </a:lnTo>
                  <a:cubicBezTo>
                    <a:pt x="2534" y="5142"/>
                    <a:pt x="2586" y="5171"/>
                    <a:pt x="2637" y="5171"/>
                  </a:cubicBezTo>
                  <a:cubicBezTo>
                    <a:pt x="2688" y="5171"/>
                    <a:pt x="2740" y="5142"/>
                    <a:pt x="2740" y="5085"/>
                  </a:cubicBezTo>
                  <a:lnTo>
                    <a:pt x="2740" y="2848"/>
                  </a:lnTo>
                  <a:cubicBezTo>
                    <a:pt x="3105" y="3191"/>
                    <a:pt x="3470" y="3556"/>
                    <a:pt x="3835" y="3921"/>
                  </a:cubicBezTo>
                  <a:cubicBezTo>
                    <a:pt x="3855" y="3940"/>
                    <a:pt x="3877" y="3948"/>
                    <a:pt x="3900" y="3948"/>
                  </a:cubicBezTo>
                  <a:cubicBezTo>
                    <a:pt x="3983" y="3948"/>
                    <a:pt x="4067" y="3838"/>
                    <a:pt x="3995" y="3784"/>
                  </a:cubicBezTo>
                  <a:cubicBezTo>
                    <a:pt x="3630" y="3419"/>
                    <a:pt x="3265" y="3054"/>
                    <a:pt x="2899" y="2711"/>
                  </a:cubicBezTo>
                  <a:lnTo>
                    <a:pt x="5114" y="2711"/>
                  </a:lnTo>
                  <a:cubicBezTo>
                    <a:pt x="5250" y="2711"/>
                    <a:pt x="5250" y="2506"/>
                    <a:pt x="5114" y="2506"/>
                  </a:cubicBezTo>
                  <a:lnTo>
                    <a:pt x="2877" y="2506"/>
                  </a:lnTo>
                  <a:cubicBezTo>
                    <a:pt x="3242" y="2141"/>
                    <a:pt x="3584" y="1775"/>
                    <a:pt x="3949" y="1410"/>
                  </a:cubicBezTo>
                  <a:cubicBezTo>
                    <a:pt x="4020" y="1340"/>
                    <a:pt x="3955" y="1243"/>
                    <a:pt x="3880" y="1243"/>
                  </a:cubicBezTo>
                  <a:cubicBezTo>
                    <a:pt x="3857" y="1243"/>
                    <a:pt x="3834" y="1252"/>
                    <a:pt x="3812" y="1273"/>
                  </a:cubicBezTo>
                  <a:cubicBezTo>
                    <a:pt x="3447" y="1638"/>
                    <a:pt x="3105" y="2004"/>
                    <a:pt x="2740" y="2369"/>
                  </a:cubicBezTo>
                  <a:lnTo>
                    <a:pt x="2740" y="86"/>
                  </a:lnTo>
                  <a:cubicBezTo>
                    <a:pt x="2740" y="29"/>
                    <a:pt x="2688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1" name="Google Shape;961;p10"/>
          <p:cNvSpPr/>
          <p:nvPr/>
        </p:nvSpPr>
        <p:spPr>
          <a:xfrm>
            <a:off x="0" y="4748825"/>
            <a:ext cx="9144000" cy="3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2" name="Google Shape;962;p10"/>
          <p:cNvSpPr txBox="1">
            <a:spLocks noGrp="1"/>
          </p:cNvSpPr>
          <p:nvPr>
            <p:ph type="title"/>
          </p:nvPr>
        </p:nvSpPr>
        <p:spPr>
          <a:xfrm>
            <a:off x="3593230" y="3208125"/>
            <a:ext cx="4583700" cy="30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000">
                <a:latin typeface="UVN Saigon" panose="00000400000000000000" pitchFamily="2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3" name="Google Shape;963;p10"/>
          <p:cNvSpPr txBox="1">
            <a:spLocks noGrp="1"/>
          </p:cNvSpPr>
          <p:nvPr>
            <p:ph type="subTitle" idx="1"/>
          </p:nvPr>
        </p:nvSpPr>
        <p:spPr>
          <a:xfrm>
            <a:off x="3593230" y="1792600"/>
            <a:ext cx="4583700" cy="1415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964" name="Google Shape;964;p10"/>
          <p:cNvGrpSpPr/>
          <p:nvPr/>
        </p:nvGrpSpPr>
        <p:grpSpPr>
          <a:xfrm>
            <a:off x="-1166812" y="0"/>
            <a:ext cx="11477625" cy="584925"/>
            <a:chOff x="-1166812" y="0"/>
            <a:chExt cx="11477625" cy="584925"/>
          </a:xfrm>
        </p:grpSpPr>
        <p:grpSp>
          <p:nvGrpSpPr>
            <p:cNvPr id="965" name="Google Shape;965;p10"/>
            <p:cNvGrpSpPr/>
            <p:nvPr/>
          </p:nvGrpSpPr>
          <p:grpSpPr>
            <a:xfrm>
              <a:off x="6484938" y="0"/>
              <a:ext cx="3825875" cy="584925"/>
              <a:chOff x="1866050" y="2421075"/>
              <a:chExt cx="3825875" cy="584925"/>
            </a:xfrm>
          </p:grpSpPr>
          <p:sp>
            <p:nvSpPr>
              <p:cNvPr id="966" name="Google Shape;966;p10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10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10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10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10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10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10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10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10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10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10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10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10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10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10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10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10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10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10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10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10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10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10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10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10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10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10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10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10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10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10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10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10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10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10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10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10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10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10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10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10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10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10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10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10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10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10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10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10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10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10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10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10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10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10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1" name="Google Shape;1021;p10"/>
            <p:cNvGrpSpPr/>
            <p:nvPr/>
          </p:nvGrpSpPr>
          <p:grpSpPr>
            <a:xfrm flipH="1">
              <a:off x="2659063" y="0"/>
              <a:ext cx="3825875" cy="584925"/>
              <a:chOff x="1866050" y="2421075"/>
              <a:chExt cx="3825875" cy="584925"/>
            </a:xfrm>
          </p:grpSpPr>
          <p:sp>
            <p:nvSpPr>
              <p:cNvPr id="1022" name="Google Shape;1022;p10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10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10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10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10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10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10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10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10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10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10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10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10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10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10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10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10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10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10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10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10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10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10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10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10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10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10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10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10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10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10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10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10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10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10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10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10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10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10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10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10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10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10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10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10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10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10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10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10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10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10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10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10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10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10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7" name="Google Shape;1077;p10"/>
            <p:cNvGrpSpPr/>
            <p:nvPr/>
          </p:nvGrpSpPr>
          <p:grpSpPr>
            <a:xfrm>
              <a:off x="-1166812" y="0"/>
              <a:ext cx="3825875" cy="584925"/>
              <a:chOff x="1866050" y="2421075"/>
              <a:chExt cx="3825875" cy="584925"/>
            </a:xfrm>
          </p:grpSpPr>
          <p:sp>
            <p:nvSpPr>
              <p:cNvPr id="1078" name="Google Shape;1078;p10"/>
              <p:cNvSpPr/>
              <p:nvPr/>
            </p:nvSpPr>
            <p:spPr>
              <a:xfrm>
                <a:off x="1866050" y="2421075"/>
                <a:ext cx="3825875" cy="349650"/>
              </a:xfrm>
              <a:custGeom>
                <a:avLst/>
                <a:gdLst/>
                <a:ahLst/>
                <a:cxnLst/>
                <a:rect l="l" t="t" r="r" b="b"/>
                <a:pathLst>
                  <a:path w="153035" h="13986" fill="none" extrusionOk="0">
                    <a:moveTo>
                      <a:pt x="153034" y="3535"/>
                    </a:moveTo>
                    <a:cubicBezTo>
                      <a:pt x="153034" y="3535"/>
                      <a:pt x="147420" y="5063"/>
                      <a:pt x="142658" y="3535"/>
                    </a:cubicBezTo>
                    <a:cubicBezTo>
                      <a:pt x="137921" y="2031"/>
                      <a:pt x="135741" y="1354"/>
                      <a:pt x="132708" y="3535"/>
                    </a:cubicBezTo>
                    <a:cubicBezTo>
                      <a:pt x="129701" y="5715"/>
                      <a:pt x="124287" y="10602"/>
                      <a:pt x="117269" y="10251"/>
                    </a:cubicBezTo>
                    <a:cubicBezTo>
                      <a:pt x="110227" y="9926"/>
                      <a:pt x="106492" y="7795"/>
                      <a:pt x="100753" y="9074"/>
                    </a:cubicBezTo>
                    <a:cubicBezTo>
                      <a:pt x="95039" y="10377"/>
                      <a:pt x="96066" y="13810"/>
                      <a:pt x="88272" y="11855"/>
                    </a:cubicBezTo>
                    <a:cubicBezTo>
                      <a:pt x="80477" y="9926"/>
                      <a:pt x="72006" y="6743"/>
                      <a:pt x="62131" y="7394"/>
                    </a:cubicBezTo>
                    <a:cubicBezTo>
                      <a:pt x="52257" y="8071"/>
                      <a:pt x="42507" y="13986"/>
                      <a:pt x="37144" y="11855"/>
                    </a:cubicBezTo>
                    <a:cubicBezTo>
                      <a:pt x="31755" y="9750"/>
                      <a:pt x="25865" y="853"/>
                      <a:pt x="21179" y="3384"/>
                    </a:cubicBezTo>
                    <a:cubicBezTo>
                      <a:pt x="16467" y="5891"/>
                      <a:pt x="8898" y="9926"/>
                      <a:pt x="4888" y="8422"/>
                    </a:cubicBezTo>
                    <a:cubicBezTo>
                      <a:pt x="853" y="6893"/>
                      <a:pt x="1" y="5966"/>
                      <a:pt x="1" y="5966"/>
                    </a:cubicBezTo>
                    <a:cubicBezTo>
                      <a:pt x="1" y="5966"/>
                      <a:pt x="17520" y="2708"/>
                      <a:pt x="22131" y="6743"/>
                    </a:cubicBezTo>
                    <a:cubicBezTo>
                      <a:pt x="26718" y="10753"/>
                      <a:pt x="26216" y="12282"/>
                      <a:pt x="24036" y="11780"/>
                    </a:cubicBezTo>
                    <a:cubicBezTo>
                      <a:pt x="21855" y="11279"/>
                      <a:pt x="23184" y="6066"/>
                      <a:pt x="26542" y="5715"/>
                    </a:cubicBezTo>
                    <a:cubicBezTo>
                      <a:pt x="29901" y="5389"/>
                      <a:pt x="42332" y="10928"/>
                      <a:pt x="47871" y="11279"/>
                    </a:cubicBezTo>
                    <a:cubicBezTo>
                      <a:pt x="53435" y="11605"/>
                      <a:pt x="58948" y="9074"/>
                      <a:pt x="58948" y="9074"/>
                    </a:cubicBezTo>
                    <a:cubicBezTo>
                      <a:pt x="58948" y="9074"/>
                      <a:pt x="82056" y="3134"/>
                      <a:pt x="90853" y="8297"/>
                    </a:cubicBezTo>
                    <a:cubicBezTo>
                      <a:pt x="99625" y="13459"/>
                      <a:pt x="104337" y="11780"/>
                      <a:pt x="112382" y="9249"/>
                    </a:cubicBezTo>
                    <a:cubicBezTo>
                      <a:pt x="120452" y="6743"/>
                      <a:pt x="123635" y="4888"/>
                      <a:pt x="130202" y="4713"/>
                    </a:cubicBezTo>
                    <a:cubicBezTo>
                      <a:pt x="136743" y="4537"/>
                      <a:pt x="144112" y="4963"/>
                      <a:pt x="148072" y="2482"/>
                    </a:cubicBezTo>
                    <a:lnTo>
                      <a:pt x="152032" y="1"/>
                    </a:lnTo>
                  </a:path>
                </a:pathLst>
              </a:custGeom>
              <a:noFill/>
              <a:ln w="1252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10"/>
              <p:cNvSpPr/>
              <p:nvPr/>
            </p:nvSpPr>
            <p:spPr>
              <a:xfrm>
                <a:off x="2390500" y="2789425"/>
                <a:ext cx="146000" cy="214425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8577" extrusionOk="0">
                    <a:moveTo>
                      <a:pt x="3203" y="0"/>
                    </a:moveTo>
                    <a:cubicBezTo>
                      <a:pt x="2758" y="0"/>
                      <a:pt x="2310" y="157"/>
                      <a:pt x="1955" y="480"/>
                    </a:cubicBezTo>
                    <a:cubicBezTo>
                      <a:pt x="978" y="1357"/>
                      <a:pt x="326" y="2560"/>
                      <a:pt x="151" y="3964"/>
                    </a:cubicBezTo>
                    <a:cubicBezTo>
                      <a:pt x="0" y="5367"/>
                      <a:pt x="351" y="6695"/>
                      <a:pt x="1103" y="7748"/>
                    </a:cubicBezTo>
                    <a:cubicBezTo>
                      <a:pt x="1462" y="8294"/>
                      <a:pt x="2052" y="8576"/>
                      <a:pt x="2646" y="8576"/>
                    </a:cubicBezTo>
                    <a:cubicBezTo>
                      <a:pt x="3088" y="8576"/>
                      <a:pt x="3532" y="8420"/>
                      <a:pt x="3885" y="8099"/>
                    </a:cubicBezTo>
                    <a:cubicBezTo>
                      <a:pt x="4862" y="7222"/>
                      <a:pt x="5514" y="5994"/>
                      <a:pt x="5690" y="4615"/>
                    </a:cubicBezTo>
                    <a:cubicBezTo>
                      <a:pt x="5840" y="3212"/>
                      <a:pt x="5489" y="1883"/>
                      <a:pt x="4737" y="806"/>
                    </a:cubicBezTo>
                    <a:cubicBezTo>
                      <a:pt x="4380" y="277"/>
                      <a:pt x="3794" y="0"/>
                      <a:pt x="32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10"/>
              <p:cNvSpPr/>
              <p:nvPr/>
            </p:nvSpPr>
            <p:spPr>
              <a:xfrm>
                <a:off x="2454400" y="2736875"/>
                <a:ext cx="50775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07" extrusionOk="0">
                    <a:moveTo>
                      <a:pt x="577" y="0"/>
                    </a:moveTo>
                    <a:cubicBezTo>
                      <a:pt x="427" y="0"/>
                      <a:pt x="276" y="101"/>
                      <a:pt x="251" y="276"/>
                    </a:cubicBezTo>
                    <a:lnTo>
                      <a:pt x="1" y="2306"/>
                    </a:lnTo>
                    <a:lnTo>
                      <a:pt x="1780" y="2507"/>
                    </a:lnTo>
                    <a:lnTo>
                      <a:pt x="2006" y="477"/>
                    </a:lnTo>
                    <a:cubicBezTo>
                      <a:pt x="2031" y="326"/>
                      <a:pt x="1905" y="151"/>
                      <a:pt x="1730" y="151"/>
                    </a:cubicBez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10"/>
              <p:cNvSpPr/>
              <p:nvPr/>
            </p:nvSpPr>
            <p:spPr>
              <a:xfrm>
                <a:off x="2470075" y="2726175"/>
                <a:ext cx="269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07" extrusionOk="0">
                    <a:moveTo>
                      <a:pt x="532" y="175"/>
                    </a:moveTo>
                    <a:cubicBezTo>
                      <a:pt x="547" y="175"/>
                      <a:pt x="562" y="176"/>
                      <a:pt x="577" y="178"/>
                    </a:cubicBezTo>
                    <a:cubicBezTo>
                      <a:pt x="752" y="203"/>
                      <a:pt x="877" y="353"/>
                      <a:pt x="852" y="554"/>
                    </a:cubicBezTo>
                    <a:cubicBezTo>
                      <a:pt x="829" y="714"/>
                      <a:pt x="702" y="833"/>
                      <a:pt x="546" y="833"/>
                    </a:cubicBezTo>
                    <a:cubicBezTo>
                      <a:pt x="531" y="833"/>
                      <a:pt x="517" y="832"/>
                      <a:pt x="501" y="829"/>
                    </a:cubicBezTo>
                    <a:cubicBezTo>
                      <a:pt x="326" y="804"/>
                      <a:pt x="201" y="654"/>
                      <a:pt x="201" y="453"/>
                    </a:cubicBezTo>
                    <a:cubicBezTo>
                      <a:pt x="224" y="293"/>
                      <a:pt x="372" y="175"/>
                      <a:pt x="532" y="175"/>
                    </a:cubicBezTo>
                    <a:close/>
                    <a:moveTo>
                      <a:pt x="555" y="0"/>
                    </a:moveTo>
                    <a:cubicBezTo>
                      <a:pt x="298" y="0"/>
                      <a:pt x="73" y="193"/>
                      <a:pt x="25" y="453"/>
                    </a:cubicBezTo>
                    <a:cubicBezTo>
                      <a:pt x="0" y="729"/>
                      <a:pt x="201" y="980"/>
                      <a:pt x="476" y="1005"/>
                    </a:cubicBezTo>
                    <a:cubicBezTo>
                      <a:pt x="492" y="1006"/>
                      <a:pt x="508" y="1007"/>
                      <a:pt x="523" y="1007"/>
                    </a:cubicBezTo>
                    <a:cubicBezTo>
                      <a:pt x="780" y="1007"/>
                      <a:pt x="1004" y="814"/>
                      <a:pt x="1028" y="554"/>
                    </a:cubicBezTo>
                    <a:cubicBezTo>
                      <a:pt x="1078" y="278"/>
                      <a:pt x="877" y="27"/>
                      <a:pt x="602" y="2"/>
                    </a:cubicBezTo>
                    <a:cubicBezTo>
                      <a:pt x="586" y="1"/>
                      <a:pt x="571" y="0"/>
                      <a:pt x="55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10"/>
              <p:cNvSpPr/>
              <p:nvPr/>
            </p:nvSpPr>
            <p:spPr>
              <a:xfrm>
                <a:off x="2441250" y="2820000"/>
                <a:ext cx="56400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2144" extrusionOk="0">
                    <a:moveTo>
                      <a:pt x="1121" y="0"/>
                    </a:moveTo>
                    <a:cubicBezTo>
                      <a:pt x="595" y="0"/>
                      <a:pt x="122" y="404"/>
                      <a:pt x="76" y="936"/>
                    </a:cubicBezTo>
                    <a:cubicBezTo>
                      <a:pt x="0" y="1538"/>
                      <a:pt x="426" y="2064"/>
                      <a:pt x="1003" y="2139"/>
                    </a:cubicBezTo>
                    <a:cubicBezTo>
                      <a:pt x="1035" y="2142"/>
                      <a:pt x="1068" y="2143"/>
                      <a:pt x="1100" y="2143"/>
                    </a:cubicBezTo>
                    <a:cubicBezTo>
                      <a:pt x="1637" y="2143"/>
                      <a:pt x="2110" y="1754"/>
                      <a:pt x="2181" y="1187"/>
                    </a:cubicBezTo>
                    <a:cubicBezTo>
                      <a:pt x="2256" y="610"/>
                      <a:pt x="1830" y="84"/>
                      <a:pt x="1253" y="9"/>
                    </a:cubicBezTo>
                    <a:cubicBezTo>
                      <a:pt x="1209" y="3"/>
                      <a:pt x="1165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10"/>
              <p:cNvSpPr/>
              <p:nvPr/>
            </p:nvSpPr>
            <p:spPr>
              <a:xfrm>
                <a:off x="2507025" y="2913575"/>
                <a:ext cx="25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77" fill="none" extrusionOk="0">
                    <a:moveTo>
                      <a:pt x="1" y="376"/>
                    </a:moveTo>
                    <a:cubicBezTo>
                      <a:pt x="51" y="201"/>
                      <a:pt x="51" y="201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10"/>
              <p:cNvSpPr/>
              <p:nvPr/>
            </p:nvSpPr>
            <p:spPr>
              <a:xfrm>
                <a:off x="2459425" y="2946775"/>
                <a:ext cx="3635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304" fill="none" extrusionOk="0">
                    <a:moveTo>
                      <a:pt x="0" y="1304"/>
                    </a:moveTo>
                    <a:cubicBezTo>
                      <a:pt x="0" y="1304"/>
                      <a:pt x="827" y="1003"/>
                      <a:pt x="1454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10"/>
              <p:cNvSpPr/>
              <p:nvPr/>
            </p:nvSpPr>
            <p:spPr>
              <a:xfrm>
                <a:off x="4097275" y="2796250"/>
                <a:ext cx="153525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8390" extrusionOk="0">
                    <a:moveTo>
                      <a:pt x="2373" y="0"/>
                    </a:moveTo>
                    <a:cubicBezTo>
                      <a:pt x="1661" y="0"/>
                      <a:pt x="976" y="409"/>
                      <a:pt x="652" y="1109"/>
                    </a:cubicBezTo>
                    <a:cubicBezTo>
                      <a:pt x="126" y="2287"/>
                      <a:pt x="0" y="3666"/>
                      <a:pt x="401" y="5019"/>
                    </a:cubicBezTo>
                    <a:cubicBezTo>
                      <a:pt x="802" y="6347"/>
                      <a:pt x="1680" y="7425"/>
                      <a:pt x="2782" y="8102"/>
                    </a:cubicBezTo>
                    <a:cubicBezTo>
                      <a:pt x="3092" y="8297"/>
                      <a:pt x="3436" y="8390"/>
                      <a:pt x="3776" y="8390"/>
                    </a:cubicBezTo>
                    <a:cubicBezTo>
                      <a:pt x="4479" y="8390"/>
                      <a:pt x="5160" y="7993"/>
                      <a:pt x="5464" y="7300"/>
                    </a:cubicBezTo>
                    <a:cubicBezTo>
                      <a:pt x="6015" y="6097"/>
                      <a:pt x="6141" y="4743"/>
                      <a:pt x="5740" y="3390"/>
                    </a:cubicBezTo>
                    <a:cubicBezTo>
                      <a:pt x="5314" y="2036"/>
                      <a:pt x="4461" y="984"/>
                      <a:pt x="3359" y="282"/>
                    </a:cubicBezTo>
                    <a:cubicBezTo>
                      <a:pt x="3047" y="90"/>
                      <a:pt x="2707" y="0"/>
                      <a:pt x="2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10"/>
              <p:cNvSpPr/>
              <p:nvPr/>
            </p:nvSpPr>
            <p:spPr>
              <a:xfrm>
                <a:off x="4108550" y="2744075"/>
                <a:ext cx="589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670" extrusionOk="0">
                    <a:moveTo>
                      <a:pt x="1460" y="0"/>
                    </a:moveTo>
                    <a:cubicBezTo>
                      <a:pt x="1433" y="0"/>
                      <a:pt x="1406" y="4"/>
                      <a:pt x="1379" y="13"/>
                    </a:cubicBezTo>
                    <a:lnTo>
                      <a:pt x="276" y="339"/>
                    </a:lnTo>
                    <a:cubicBezTo>
                      <a:pt x="101" y="389"/>
                      <a:pt x="0" y="565"/>
                      <a:pt x="51" y="740"/>
                    </a:cubicBezTo>
                    <a:lnTo>
                      <a:pt x="652" y="2670"/>
                    </a:lnTo>
                    <a:lnTo>
                      <a:pt x="2356" y="2169"/>
                    </a:lnTo>
                    <a:lnTo>
                      <a:pt x="1755" y="214"/>
                    </a:lnTo>
                    <a:cubicBezTo>
                      <a:pt x="1714" y="90"/>
                      <a:pt x="1587" y="0"/>
                      <a:pt x="14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10"/>
              <p:cNvSpPr/>
              <p:nvPr/>
            </p:nvSpPr>
            <p:spPr>
              <a:xfrm>
                <a:off x="4114825" y="2735775"/>
                <a:ext cx="282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017" extrusionOk="0">
                    <a:moveTo>
                      <a:pt x="567" y="182"/>
                    </a:moveTo>
                    <a:cubicBezTo>
                      <a:pt x="709" y="182"/>
                      <a:pt x="836" y="275"/>
                      <a:pt x="877" y="420"/>
                    </a:cubicBezTo>
                    <a:cubicBezTo>
                      <a:pt x="927" y="596"/>
                      <a:pt x="827" y="771"/>
                      <a:pt x="652" y="821"/>
                    </a:cubicBezTo>
                    <a:cubicBezTo>
                      <a:pt x="625" y="830"/>
                      <a:pt x="598" y="834"/>
                      <a:pt x="570" y="834"/>
                    </a:cubicBezTo>
                    <a:cubicBezTo>
                      <a:pt x="436" y="834"/>
                      <a:pt x="292" y="741"/>
                      <a:pt x="251" y="596"/>
                    </a:cubicBezTo>
                    <a:cubicBezTo>
                      <a:pt x="201" y="445"/>
                      <a:pt x="301" y="245"/>
                      <a:pt x="476" y="195"/>
                    </a:cubicBezTo>
                    <a:cubicBezTo>
                      <a:pt x="507" y="186"/>
                      <a:pt x="537" y="182"/>
                      <a:pt x="567" y="182"/>
                    </a:cubicBezTo>
                    <a:close/>
                    <a:moveTo>
                      <a:pt x="560" y="0"/>
                    </a:moveTo>
                    <a:cubicBezTo>
                      <a:pt x="515" y="0"/>
                      <a:pt x="470" y="6"/>
                      <a:pt x="426" y="19"/>
                    </a:cubicBezTo>
                    <a:cubicBezTo>
                      <a:pt x="150" y="120"/>
                      <a:pt x="0" y="395"/>
                      <a:pt x="75" y="646"/>
                    </a:cubicBezTo>
                    <a:cubicBezTo>
                      <a:pt x="158" y="874"/>
                      <a:pt x="361" y="1016"/>
                      <a:pt x="570" y="1016"/>
                    </a:cubicBezTo>
                    <a:cubicBezTo>
                      <a:pt x="614" y="1016"/>
                      <a:pt x="658" y="1010"/>
                      <a:pt x="702" y="997"/>
                    </a:cubicBezTo>
                    <a:cubicBezTo>
                      <a:pt x="978" y="922"/>
                      <a:pt x="1128" y="621"/>
                      <a:pt x="1053" y="370"/>
                    </a:cubicBezTo>
                    <a:cubicBezTo>
                      <a:pt x="991" y="142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10"/>
              <p:cNvSpPr/>
              <p:nvPr/>
            </p:nvSpPr>
            <p:spPr>
              <a:xfrm>
                <a:off x="4129225" y="2826525"/>
                <a:ext cx="5955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127" extrusionOk="0">
                    <a:moveTo>
                      <a:pt x="1210" y="1"/>
                    </a:moveTo>
                    <a:cubicBezTo>
                      <a:pt x="1108" y="1"/>
                      <a:pt x="1004" y="16"/>
                      <a:pt x="903" y="49"/>
                    </a:cubicBezTo>
                    <a:cubicBezTo>
                      <a:pt x="326" y="224"/>
                      <a:pt x="1" y="800"/>
                      <a:pt x="176" y="1377"/>
                    </a:cubicBezTo>
                    <a:cubicBezTo>
                      <a:pt x="319" y="1827"/>
                      <a:pt x="746" y="2126"/>
                      <a:pt x="1197" y="2126"/>
                    </a:cubicBezTo>
                    <a:cubicBezTo>
                      <a:pt x="1299" y="2126"/>
                      <a:pt x="1403" y="2111"/>
                      <a:pt x="1504" y="2079"/>
                    </a:cubicBezTo>
                    <a:cubicBezTo>
                      <a:pt x="2081" y="1903"/>
                      <a:pt x="2381" y="1327"/>
                      <a:pt x="2231" y="750"/>
                    </a:cubicBezTo>
                    <a:cubicBezTo>
                      <a:pt x="2088" y="301"/>
                      <a:pt x="166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10"/>
              <p:cNvSpPr/>
              <p:nvPr/>
            </p:nvSpPr>
            <p:spPr>
              <a:xfrm>
                <a:off x="4222575" y="2897900"/>
                <a:ext cx="192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02" fill="none" extrusionOk="0">
                    <a:moveTo>
                      <a:pt x="76" y="402"/>
                    </a:moveTo>
                    <a:cubicBezTo>
                      <a:pt x="51" y="226"/>
                      <a:pt x="51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10"/>
              <p:cNvSpPr/>
              <p:nvPr/>
            </p:nvSpPr>
            <p:spPr>
              <a:xfrm>
                <a:off x="4203150" y="2934250"/>
                <a:ext cx="20700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780" fill="none" extrusionOk="0">
                    <a:moveTo>
                      <a:pt x="1" y="1780"/>
                    </a:moveTo>
                    <a:cubicBezTo>
                      <a:pt x="1" y="1780"/>
                      <a:pt x="653" y="1153"/>
                      <a:pt x="828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10"/>
              <p:cNvSpPr/>
              <p:nvPr/>
            </p:nvSpPr>
            <p:spPr>
              <a:xfrm>
                <a:off x="3654275" y="2713675"/>
                <a:ext cx="1410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8599" extrusionOk="0">
                    <a:moveTo>
                      <a:pt x="2769" y="1"/>
                    </a:moveTo>
                    <a:cubicBezTo>
                      <a:pt x="2237" y="1"/>
                      <a:pt x="1703" y="226"/>
                      <a:pt x="1329" y="678"/>
                    </a:cubicBezTo>
                    <a:cubicBezTo>
                      <a:pt x="502" y="1655"/>
                      <a:pt x="1" y="2959"/>
                      <a:pt x="26" y="4362"/>
                    </a:cubicBezTo>
                    <a:cubicBezTo>
                      <a:pt x="76" y="5766"/>
                      <a:pt x="627" y="7019"/>
                      <a:pt x="1505" y="7996"/>
                    </a:cubicBezTo>
                    <a:cubicBezTo>
                      <a:pt x="1870" y="8397"/>
                      <a:pt x="2370" y="8598"/>
                      <a:pt x="2872" y="8598"/>
                    </a:cubicBezTo>
                    <a:cubicBezTo>
                      <a:pt x="3404" y="8598"/>
                      <a:pt x="3938" y="8372"/>
                      <a:pt x="4312" y="7921"/>
                    </a:cubicBezTo>
                    <a:cubicBezTo>
                      <a:pt x="5139" y="6918"/>
                      <a:pt x="5640" y="5640"/>
                      <a:pt x="5590" y="4237"/>
                    </a:cubicBezTo>
                    <a:cubicBezTo>
                      <a:pt x="5565" y="2833"/>
                      <a:pt x="5013" y="1555"/>
                      <a:pt x="4136" y="603"/>
                    </a:cubicBezTo>
                    <a:cubicBezTo>
                      <a:pt x="3771" y="201"/>
                      <a:pt x="3271" y="1"/>
                      <a:pt x="27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10"/>
              <p:cNvSpPr/>
              <p:nvPr/>
            </p:nvSpPr>
            <p:spPr>
              <a:xfrm>
                <a:off x="3700025" y="2661675"/>
                <a:ext cx="45775" cy="595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82" extrusionOk="0">
                    <a:moveTo>
                      <a:pt x="1479" y="1"/>
                    </a:moveTo>
                    <a:lnTo>
                      <a:pt x="326" y="26"/>
                    </a:lnTo>
                    <a:cubicBezTo>
                      <a:pt x="151" y="26"/>
                      <a:pt x="0" y="176"/>
                      <a:pt x="26" y="352"/>
                    </a:cubicBezTo>
                    <a:lnTo>
                      <a:pt x="76" y="2382"/>
                    </a:lnTo>
                    <a:lnTo>
                      <a:pt x="1830" y="2332"/>
                    </a:lnTo>
                    <a:lnTo>
                      <a:pt x="1780" y="302"/>
                    </a:lnTo>
                    <a:cubicBezTo>
                      <a:pt x="1780" y="126"/>
                      <a:pt x="1630" y="1"/>
                      <a:pt x="147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10"/>
              <p:cNvSpPr/>
              <p:nvPr/>
            </p:nvSpPr>
            <p:spPr>
              <a:xfrm>
                <a:off x="3709425" y="2649150"/>
                <a:ext cx="257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06" extrusionOk="0">
                    <a:moveTo>
                      <a:pt x="502" y="176"/>
                    </a:moveTo>
                    <a:cubicBezTo>
                      <a:pt x="702" y="176"/>
                      <a:pt x="828" y="326"/>
                      <a:pt x="853" y="502"/>
                    </a:cubicBezTo>
                    <a:cubicBezTo>
                      <a:pt x="853" y="677"/>
                      <a:pt x="702" y="828"/>
                      <a:pt x="527" y="828"/>
                    </a:cubicBezTo>
                    <a:cubicBezTo>
                      <a:pt x="351" y="828"/>
                      <a:pt x="201" y="702"/>
                      <a:pt x="201" y="527"/>
                    </a:cubicBezTo>
                    <a:cubicBezTo>
                      <a:pt x="201" y="352"/>
                      <a:pt x="326" y="201"/>
                      <a:pt x="502" y="176"/>
                    </a:cubicBezTo>
                    <a:close/>
                    <a:moveTo>
                      <a:pt x="502" y="1"/>
                    </a:moveTo>
                    <a:cubicBezTo>
                      <a:pt x="226" y="26"/>
                      <a:pt x="0" y="251"/>
                      <a:pt x="25" y="527"/>
                    </a:cubicBezTo>
                    <a:cubicBezTo>
                      <a:pt x="25" y="789"/>
                      <a:pt x="229" y="1005"/>
                      <a:pt x="485" y="1005"/>
                    </a:cubicBezTo>
                    <a:cubicBezTo>
                      <a:pt x="499" y="1005"/>
                      <a:pt x="513" y="1004"/>
                      <a:pt x="527" y="1003"/>
                    </a:cubicBezTo>
                    <a:cubicBezTo>
                      <a:pt x="802" y="1003"/>
                      <a:pt x="1028" y="778"/>
                      <a:pt x="1028" y="502"/>
                    </a:cubicBezTo>
                    <a:cubicBezTo>
                      <a:pt x="1028" y="226"/>
                      <a:pt x="777" y="1"/>
                      <a:pt x="50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10"/>
              <p:cNvSpPr/>
              <p:nvPr/>
            </p:nvSpPr>
            <p:spPr>
              <a:xfrm>
                <a:off x="3696275" y="2744375"/>
                <a:ext cx="5452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2132" extrusionOk="0">
                    <a:moveTo>
                      <a:pt x="1121" y="0"/>
                    </a:moveTo>
                    <a:cubicBezTo>
                      <a:pt x="1107" y="0"/>
                      <a:pt x="1092" y="1"/>
                      <a:pt x="1078" y="1"/>
                    </a:cubicBezTo>
                    <a:cubicBezTo>
                      <a:pt x="476" y="1"/>
                      <a:pt x="0" y="502"/>
                      <a:pt x="25" y="1079"/>
                    </a:cubicBezTo>
                    <a:cubicBezTo>
                      <a:pt x="50" y="1680"/>
                      <a:pt x="526" y="2132"/>
                      <a:pt x="1103" y="2132"/>
                    </a:cubicBezTo>
                    <a:cubicBezTo>
                      <a:pt x="1704" y="2106"/>
                      <a:pt x="2181" y="1630"/>
                      <a:pt x="2156" y="1029"/>
                    </a:cubicBezTo>
                    <a:cubicBezTo>
                      <a:pt x="2131" y="467"/>
                      <a:pt x="1678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10"/>
              <p:cNvSpPr/>
              <p:nvPr/>
            </p:nvSpPr>
            <p:spPr>
              <a:xfrm>
                <a:off x="3771450" y="2830850"/>
                <a:ext cx="12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2" fill="none" extrusionOk="0">
                    <a:moveTo>
                      <a:pt x="1" y="402"/>
                    </a:moveTo>
                    <a:cubicBezTo>
                      <a:pt x="26" y="226"/>
                      <a:pt x="26" y="226"/>
                      <a:pt x="51" y="1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10"/>
              <p:cNvSpPr/>
              <p:nvPr/>
            </p:nvSpPr>
            <p:spPr>
              <a:xfrm>
                <a:off x="3731975" y="2865950"/>
                <a:ext cx="319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505" fill="none" extrusionOk="0">
                    <a:moveTo>
                      <a:pt x="1" y="1504"/>
                    </a:moveTo>
                    <a:cubicBezTo>
                      <a:pt x="1" y="1504"/>
                      <a:pt x="803" y="1078"/>
                      <a:pt x="1279" y="0"/>
                    </a:cubicBezTo>
                  </a:path>
                </a:pathLst>
              </a:custGeom>
              <a:noFill/>
              <a:ln w="13150" cap="flat" cmpd="sng">
                <a:solidFill>
                  <a:schemeClr val="dk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10"/>
              <p:cNvSpPr/>
              <p:nvPr/>
            </p:nvSpPr>
            <p:spPr>
              <a:xfrm>
                <a:off x="2916175" y="2797175"/>
                <a:ext cx="138500" cy="188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7551" extrusionOk="0">
                    <a:moveTo>
                      <a:pt x="2131" y="1"/>
                    </a:moveTo>
                    <a:cubicBezTo>
                      <a:pt x="1511" y="1"/>
                      <a:pt x="912" y="352"/>
                      <a:pt x="628" y="972"/>
                    </a:cubicBezTo>
                    <a:cubicBezTo>
                      <a:pt x="126" y="2050"/>
                      <a:pt x="1" y="3278"/>
                      <a:pt x="377" y="4481"/>
                    </a:cubicBezTo>
                    <a:cubicBezTo>
                      <a:pt x="728" y="5684"/>
                      <a:pt x="1505" y="6661"/>
                      <a:pt x="2482" y="7288"/>
                    </a:cubicBezTo>
                    <a:cubicBezTo>
                      <a:pt x="2767" y="7467"/>
                      <a:pt x="3078" y="7551"/>
                      <a:pt x="3383" y="7551"/>
                    </a:cubicBezTo>
                    <a:cubicBezTo>
                      <a:pt x="4018" y="7551"/>
                      <a:pt x="4625" y="7187"/>
                      <a:pt x="4913" y="6561"/>
                    </a:cubicBezTo>
                    <a:cubicBezTo>
                      <a:pt x="5414" y="5508"/>
                      <a:pt x="5540" y="4280"/>
                      <a:pt x="5164" y="3052"/>
                    </a:cubicBezTo>
                    <a:cubicBezTo>
                      <a:pt x="4813" y="1849"/>
                      <a:pt x="4036" y="872"/>
                      <a:pt x="3034" y="270"/>
                    </a:cubicBezTo>
                    <a:cubicBezTo>
                      <a:pt x="2751" y="87"/>
                      <a:pt x="2438" y="1"/>
                      <a:pt x="2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10"/>
              <p:cNvSpPr/>
              <p:nvPr/>
            </p:nvSpPr>
            <p:spPr>
              <a:xfrm>
                <a:off x="2927475" y="2749900"/>
                <a:ext cx="52650" cy="603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12" extrusionOk="0">
                    <a:moveTo>
                      <a:pt x="1285" y="1"/>
                    </a:moveTo>
                    <a:cubicBezTo>
                      <a:pt x="1266" y="1"/>
                      <a:pt x="1247" y="3"/>
                      <a:pt x="1228" y="6"/>
                    </a:cubicBezTo>
                    <a:lnTo>
                      <a:pt x="226" y="306"/>
                    </a:lnTo>
                    <a:cubicBezTo>
                      <a:pt x="100" y="357"/>
                      <a:pt x="0" y="507"/>
                      <a:pt x="50" y="657"/>
                    </a:cubicBezTo>
                    <a:lnTo>
                      <a:pt x="577" y="2412"/>
                    </a:lnTo>
                    <a:lnTo>
                      <a:pt x="2105" y="1961"/>
                    </a:lnTo>
                    <a:lnTo>
                      <a:pt x="1579" y="206"/>
                    </a:lnTo>
                    <a:cubicBezTo>
                      <a:pt x="1535" y="75"/>
                      <a:pt x="1415" y="1"/>
                      <a:pt x="1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10"/>
              <p:cNvSpPr/>
              <p:nvPr/>
            </p:nvSpPr>
            <p:spPr>
              <a:xfrm>
                <a:off x="2933100" y="2742650"/>
                <a:ext cx="251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09" extrusionOk="0">
                    <a:moveTo>
                      <a:pt x="508" y="157"/>
                    </a:moveTo>
                    <a:cubicBezTo>
                      <a:pt x="635" y="157"/>
                      <a:pt x="757" y="247"/>
                      <a:pt x="778" y="371"/>
                    </a:cubicBezTo>
                    <a:cubicBezTo>
                      <a:pt x="828" y="521"/>
                      <a:pt x="753" y="697"/>
                      <a:pt x="602" y="722"/>
                    </a:cubicBezTo>
                    <a:cubicBezTo>
                      <a:pt x="566" y="732"/>
                      <a:pt x="530" y="737"/>
                      <a:pt x="496" y="737"/>
                    </a:cubicBezTo>
                    <a:cubicBezTo>
                      <a:pt x="368" y="737"/>
                      <a:pt x="266" y="665"/>
                      <a:pt x="226" y="546"/>
                    </a:cubicBezTo>
                    <a:cubicBezTo>
                      <a:pt x="176" y="371"/>
                      <a:pt x="276" y="221"/>
                      <a:pt x="427" y="170"/>
                    </a:cubicBezTo>
                    <a:cubicBezTo>
                      <a:pt x="453" y="162"/>
                      <a:pt x="481" y="157"/>
                      <a:pt x="508" y="157"/>
                    </a:cubicBezTo>
                    <a:close/>
                    <a:moveTo>
                      <a:pt x="509" y="0"/>
                    </a:moveTo>
                    <a:cubicBezTo>
                      <a:pt x="465" y="0"/>
                      <a:pt x="421" y="7"/>
                      <a:pt x="377" y="20"/>
                    </a:cubicBezTo>
                    <a:cubicBezTo>
                      <a:pt x="151" y="95"/>
                      <a:pt x="1" y="346"/>
                      <a:pt x="76" y="571"/>
                    </a:cubicBezTo>
                    <a:cubicBezTo>
                      <a:pt x="140" y="785"/>
                      <a:pt x="332" y="908"/>
                      <a:pt x="527" y="908"/>
                    </a:cubicBezTo>
                    <a:cubicBezTo>
                      <a:pt x="561" y="908"/>
                      <a:pt x="594" y="905"/>
                      <a:pt x="627" y="897"/>
                    </a:cubicBezTo>
                    <a:cubicBezTo>
                      <a:pt x="878" y="822"/>
                      <a:pt x="1003" y="571"/>
                      <a:pt x="953" y="321"/>
                    </a:cubicBezTo>
                    <a:cubicBezTo>
                      <a:pt x="891" y="135"/>
                      <a:pt x="710" y="0"/>
                      <a:pt x="50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10"/>
              <p:cNvSpPr/>
              <p:nvPr/>
            </p:nvSpPr>
            <p:spPr>
              <a:xfrm>
                <a:off x="2945625" y="2824250"/>
                <a:ext cx="53925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910" extrusionOk="0">
                    <a:moveTo>
                      <a:pt x="1067" y="0"/>
                    </a:moveTo>
                    <a:cubicBezTo>
                      <a:pt x="979" y="0"/>
                      <a:pt x="891" y="13"/>
                      <a:pt x="803" y="39"/>
                    </a:cubicBezTo>
                    <a:cubicBezTo>
                      <a:pt x="302" y="190"/>
                      <a:pt x="1" y="716"/>
                      <a:pt x="151" y="1242"/>
                    </a:cubicBezTo>
                    <a:cubicBezTo>
                      <a:pt x="274" y="1651"/>
                      <a:pt x="663" y="1910"/>
                      <a:pt x="1075" y="1910"/>
                    </a:cubicBezTo>
                    <a:cubicBezTo>
                      <a:pt x="1168" y="1910"/>
                      <a:pt x="1262" y="1897"/>
                      <a:pt x="1354" y="1869"/>
                    </a:cubicBezTo>
                    <a:cubicBezTo>
                      <a:pt x="1856" y="1718"/>
                      <a:pt x="2156" y="1192"/>
                      <a:pt x="2006" y="691"/>
                    </a:cubicBezTo>
                    <a:cubicBezTo>
                      <a:pt x="1861" y="277"/>
                      <a:pt x="1478" y="0"/>
                      <a:pt x="1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10"/>
              <p:cNvSpPr/>
              <p:nvPr/>
            </p:nvSpPr>
            <p:spPr>
              <a:xfrm>
                <a:off x="3028975" y="2889125"/>
                <a:ext cx="19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52" fill="none" extrusionOk="0">
                    <a:moveTo>
                      <a:pt x="75" y="352"/>
                    </a:moveTo>
                    <a:cubicBezTo>
                      <a:pt x="50" y="176"/>
                      <a:pt x="50" y="176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10"/>
              <p:cNvSpPr/>
              <p:nvPr/>
            </p:nvSpPr>
            <p:spPr>
              <a:xfrm>
                <a:off x="3011425" y="2921075"/>
                <a:ext cx="1882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630" fill="none" extrusionOk="0">
                    <a:moveTo>
                      <a:pt x="0" y="1630"/>
                    </a:moveTo>
                    <a:cubicBezTo>
                      <a:pt x="0" y="1630"/>
                      <a:pt x="577" y="1054"/>
                      <a:pt x="752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10"/>
              <p:cNvSpPr/>
              <p:nvPr/>
            </p:nvSpPr>
            <p:spPr>
              <a:xfrm>
                <a:off x="3340375" y="2689950"/>
                <a:ext cx="134100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7677" extrusionOk="0">
                    <a:moveTo>
                      <a:pt x="3034" y="0"/>
                    </a:moveTo>
                    <a:cubicBezTo>
                      <a:pt x="2658" y="0"/>
                      <a:pt x="2277" y="123"/>
                      <a:pt x="1955" y="374"/>
                    </a:cubicBezTo>
                    <a:cubicBezTo>
                      <a:pt x="1053" y="1126"/>
                      <a:pt x="427" y="2178"/>
                      <a:pt x="201" y="3431"/>
                    </a:cubicBezTo>
                    <a:cubicBezTo>
                      <a:pt x="0" y="4684"/>
                      <a:pt x="276" y="5887"/>
                      <a:pt x="903" y="6890"/>
                    </a:cubicBezTo>
                    <a:cubicBezTo>
                      <a:pt x="1218" y="7400"/>
                      <a:pt x="1766" y="7677"/>
                      <a:pt x="2328" y="7677"/>
                    </a:cubicBezTo>
                    <a:cubicBezTo>
                      <a:pt x="2705" y="7677"/>
                      <a:pt x="3087" y="7552"/>
                      <a:pt x="3409" y="7291"/>
                    </a:cubicBezTo>
                    <a:cubicBezTo>
                      <a:pt x="4311" y="6539"/>
                      <a:pt x="4938" y="5486"/>
                      <a:pt x="5163" y="4233"/>
                    </a:cubicBezTo>
                    <a:cubicBezTo>
                      <a:pt x="5364" y="3005"/>
                      <a:pt x="5088" y="1777"/>
                      <a:pt x="4462" y="800"/>
                    </a:cubicBezTo>
                    <a:cubicBezTo>
                      <a:pt x="4146" y="274"/>
                      <a:pt x="3597" y="0"/>
                      <a:pt x="3034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10"/>
              <p:cNvSpPr/>
              <p:nvPr/>
            </p:nvSpPr>
            <p:spPr>
              <a:xfrm>
                <a:off x="3403650" y="2642800"/>
                <a:ext cx="47025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2285" extrusionOk="0">
                    <a:moveTo>
                      <a:pt x="557" y="0"/>
                    </a:moveTo>
                    <a:cubicBezTo>
                      <a:pt x="427" y="0"/>
                      <a:pt x="324" y="95"/>
                      <a:pt x="302" y="230"/>
                    </a:cubicBezTo>
                    <a:lnTo>
                      <a:pt x="1" y="2034"/>
                    </a:lnTo>
                    <a:lnTo>
                      <a:pt x="1580" y="2285"/>
                    </a:lnTo>
                    <a:lnTo>
                      <a:pt x="1855" y="480"/>
                    </a:lnTo>
                    <a:cubicBezTo>
                      <a:pt x="1880" y="330"/>
                      <a:pt x="1780" y="179"/>
                      <a:pt x="1630" y="154"/>
                    </a:cubicBezTo>
                    <a:lnTo>
                      <a:pt x="602" y="4"/>
                    </a:lnTo>
                    <a:cubicBezTo>
                      <a:pt x="587" y="1"/>
                      <a:pt x="572" y="0"/>
                      <a:pt x="55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10"/>
              <p:cNvSpPr/>
              <p:nvPr/>
            </p:nvSpPr>
            <p:spPr>
              <a:xfrm>
                <a:off x="3419325" y="2633425"/>
                <a:ext cx="244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09" extrusionOk="0">
                    <a:moveTo>
                      <a:pt x="473" y="167"/>
                    </a:moveTo>
                    <a:cubicBezTo>
                      <a:pt x="499" y="167"/>
                      <a:pt x="525" y="171"/>
                      <a:pt x="552" y="178"/>
                    </a:cubicBezTo>
                    <a:cubicBezTo>
                      <a:pt x="702" y="204"/>
                      <a:pt x="802" y="354"/>
                      <a:pt x="777" y="504"/>
                    </a:cubicBezTo>
                    <a:cubicBezTo>
                      <a:pt x="754" y="642"/>
                      <a:pt x="627" y="758"/>
                      <a:pt x="490" y="758"/>
                    </a:cubicBezTo>
                    <a:cubicBezTo>
                      <a:pt x="477" y="758"/>
                      <a:pt x="464" y="757"/>
                      <a:pt x="451" y="755"/>
                    </a:cubicBezTo>
                    <a:cubicBezTo>
                      <a:pt x="301" y="705"/>
                      <a:pt x="176" y="554"/>
                      <a:pt x="201" y="404"/>
                    </a:cubicBezTo>
                    <a:cubicBezTo>
                      <a:pt x="222" y="277"/>
                      <a:pt x="333" y="167"/>
                      <a:pt x="473" y="167"/>
                    </a:cubicBezTo>
                    <a:close/>
                    <a:moveTo>
                      <a:pt x="523" y="0"/>
                    </a:moveTo>
                    <a:cubicBezTo>
                      <a:pt x="294" y="0"/>
                      <a:pt x="97" y="147"/>
                      <a:pt x="50" y="379"/>
                    </a:cubicBezTo>
                    <a:cubicBezTo>
                      <a:pt x="0" y="630"/>
                      <a:pt x="176" y="855"/>
                      <a:pt x="426" y="905"/>
                    </a:cubicBezTo>
                    <a:cubicBezTo>
                      <a:pt x="445" y="907"/>
                      <a:pt x="463" y="908"/>
                      <a:pt x="481" y="908"/>
                    </a:cubicBezTo>
                    <a:cubicBezTo>
                      <a:pt x="709" y="908"/>
                      <a:pt x="906" y="762"/>
                      <a:pt x="953" y="529"/>
                    </a:cubicBezTo>
                    <a:cubicBezTo>
                      <a:pt x="978" y="279"/>
                      <a:pt x="827" y="53"/>
                      <a:pt x="577" y="3"/>
                    </a:cubicBezTo>
                    <a:cubicBezTo>
                      <a:pt x="559" y="1"/>
                      <a:pt x="541" y="0"/>
                      <a:pt x="5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10"/>
              <p:cNvSpPr/>
              <p:nvPr/>
            </p:nvSpPr>
            <p:spPr>
              <a:xfrm>
                <a:off x="3388625" y="2717200"/>
                <a:ext cx="520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26" extrusionOk="0">
                    <a:moveTo>
                      <a:pt x="1061" y="0"/>
                    </a:moveTo>
                    <a:cubicBezTo>
                      <a:pt x="590" y="0"/>
                      <a:pt x="169" y="334"/>
                      <a:pt x="101" y="812"/>
                    </a:cubicBezTo>
                    <a:cubicBezTo>
                      <a:pt x="0" y="1339"/>
                      <a:pt x="376" y="1815"/>
                      <a:pt x="877" y="1915"/>
                    </a:cubicBezTo>
                    <a:cubicBezTo>
                      <a:pt x="925" y="1922"/>
                      <a:pt x="973" y="1925"/>
                      <a:pt x="1020" y="1925"/>
                    </a:cubicBezTo>
                    <a:cubicBezTo>
                      <a:pt x="1491" y="1925"/>
                      <a:pt x="1912" y="1592"/>
                      <a:pt x="1980" y="1113"/>
                    </a:cubicBezTo>
                    <a:cubicBezTo>
                      <a:pt x="2080" y="587"/>
                      <a:pt x="1730" y="111"/>
                      <a:pt x="1203" y="10"/>
                    </a:cubicBezTo>
                    <a:cubicBezTo>
                      <a:pt x="1156" y="4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10"/>
              <p:cNvSpPr/>
              <p:nvPr/>
            </p:nvSpPr>
            <p:spPr>
              <a:xfrm>
                <a:off x="3445625" y="2802675"/>
                <a:ext cx="25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1" fill="none" extrusionOk="0">
                    <a:moveTo>
                      <a:pt x="1" y="351"/>
                    </a:moveTo>
                    <a:cubicBezTo>
                      <a:pt x="51" y="201"/>
                      <a:pt x="51" y="175"/>
                      <a:pt x="10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10"/>
              <p:cNvSpPr/>
              <p:nvPr/>
            </p:nvSpPr>
            <p:spPr>
              <a:xfrm>
                <a:off x="3400525" y="2832100"/>
                <a:ext cx="338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29" fill="none" extrusionOk="0">
                    <a:moveTo>
                      <a:pt x="0" y="1129"/>
                    </a:moveTo>
                    <a:cubicBezTo>
                      <a:pt x="0" y="1129"/>
                      <a:pt x="752" y="878"/>
                      <a:pt x="1354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10"/>
              <p:cNvSpPr/>
              <p:nvPr/>
            </p:nvSpPr>
            <p:spPr>
              <a:xfrm>
                <a:off x="4451900" y="2743300"/>
                <a:ext cx="1372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589" extrusionOk="0">
                    <a:moveTo>
                      <a:pt x="3270" y="0"/>
                    </a:moveTo>
                    <a:cubicBezTo>
                      <a:pt x="2946" y="0"/>
                      <a:pt x="2619" y="94"/>
                      <a:pt x="2332" y="295"/>
                    </a:cubicBezTo>
                    <a:cubicBezTo>
                      <a:pt x="1354" y="946"/>
                      <a:pt x="627" y="1949"/>
                      <a:pt x="327" y="3177"/>
                    </a:cubicBezTo>
                    <a:cubicBezTo>
                      <a:pt x="1" y="4405"/>
                      <a:pt x="176" y="5633"/>
                      <a:pt x="703" y="6661"/>
                    </a:cubicBezTo>
                    <a:cubicBezTo>
                      <a:pt x="1011" y="7261"/>
                      <a:pt x="1602" y="7588"/>
                      <a:pt x="2205" y="7588"/>
                    </a:cubicBezTo>
                    <a:cubicBezTo>
                      <a:pt x="2534" y="7588"/>
                      <a:pt x="2867" y="7491"/>
                      <a:pt x="3159" y="7287"/>
                    </a:cubicBezTo>
                    <a:cubicBezTo>
                      <a:pt x="4136" y="6636"/>
                      <a:pt x="4863" y="5633"/>
                      <a:pt x="5164" y="4405"/>
                    </a:cubicBezTo>
                    <a:cubicBezTo>
                      <a:pt x="5490" y="3177"/>
                      <a:pt x="5314" y="1949"/>
                      <a:pt x="4788" y="921"/>
                    </a:cubicBezTo>
                    <a:cubicBezTo>
                      <a:pt x="4477" y="333"/>
                      <a:pt x="3878" y="0"/>
                      <a:pt x="327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10"/>
              <p:cNvSpPr/>
              <p:nvPr/>
            </p:nvSpPr>
            <p:spPr>
              <a:xfrm>
                <a:off x="4524600" y="2696450"/>
                <a:ext cx="507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70" extrusionOk="0">
                    <a:moveTo>
                      <a:pt x="723" y="0"/>
                    </a:moveTo>
                    <a:cubicBezTo>
                      <a:pt x="602" y="0"/>
                      <a:pt x="492" y="90"/>
                      <a:pt x="451" y="214"/>
                    </a:cubicBezTo>
                    <a:lnTo>
                      <a:pt x="0" y="1993"/>
                    </a:lnTo>
                    <a:lnTo>
                      <a:pt x="1554" y="2369"/>
                    </a:lnTo>
                    <a:lnTo>
                      <a:pt x="2005" y="590"/>
                    </a:lnTo>
                    <a:cubicBezTo>
                      <a:pt x="2030" y="439"/>
                      <a:pt x="1955" y="289"/>
                      <a:pt x="1805" y="264"/>
                    </a:cubicBezTo>
                    <a:lnTo>
                      <a:pt x="802" y="13"/>
                    </a:lnTo>
                    <a:cubicBezTo>
                      <a:pt x="775" y="5"/>
                      <a:pt x="749" y="0"/>
                      <a:pt x="72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10"/>
              <p:cNvSpPr/>
              <p:nvPr/>
            </p:nvSpPr>
            <p:spPr>
              <a:xfrm>
                <a:off x="4544650" y="2688375"/>
                <a:ext cx="250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8" extrusionOk="0">
                    <a:moveTo>
                      <a:pt x="505" y="157"/>
                    </a:moveTo>
                    <a:cubicBezTo>
                      <a:pt x="520" y="157"/>
                      <a:pt x="536" y="158"/>
                      <a:pt x="552" y="161"/>
                    </a:cubicBezTo>
                    <a:cubicBezTo>
                      <a:pt x="727" y="211"/>
                      <a:pt x="802" y="361"/>
                      <a:pt x="777" y="537"/>
                    </a:cubicBezTo>
                    <a:cubicBezTo>
                      <a:pt x="736" y="661"/>
                      <a:pt x="627" y="750"/>
                      <a:pt x="506" y="750"/>
                    </a:cubicBezTo>
                    <a:cubicBezTo>
                      <a:pt x="479" y="750"/>
                      <a:pt x="453" y="746"/>
                      <a:pt x="426" y="737"/>
                    </a:cubicBezTo>
                    <a:cubicBezTo>
                      <a:pt x="276" y="687"/>
                      <a:pt x="176" y="537"/>
                      <a:pt x="201" y="387"/>
                    </a:cubicBezTo>
                    <a:cubicBezTo>
                      <a:pt x="246" y="252"/>
                      <a:pt x="371" y="157"/>
                      <a:pt x="505" y="157"/>
                    </a:cubicBezTo>
                    <a:close/>
                    <a:moveTo>
                      <a:pt x="505" y="1"/>
                    </a:moveTo>
                    <a:cubicBezTo>
                      <a:pt x="295" y="1"/>
                      <a:pt x="116" y="140"/>
                      <a:pt x="50" y="336"/>
                    </a:cubicBezTo>
                    <a:cubicBezTo>
                      <a:pt x="0" y="587"/>
                      <a:pt x="125" y="838"/>
                      <a:pt x="376" y="888"/>
                    </a:cubicBezTo>
                    <a:cubicBezTo>
                      <a:pt x="420" y="901"/>
                      <a:pt x="464" y="907"/>
                      <a:pt x="507" y="907"/>
                    </a:cubicBezTo>
                    <a:cubicBezTo>
                      <a:pt x="708" y="907"/>
                      <a:pt x="886" y="769"/>
                      <a:pt x="927" y="562"/>
                    </a:cubicBezTo>
                    <a:cubicBezTo>
                      <a:pt x="1003" y="336"/>
                      <a:pt x="852" y="86"/>
                      <a:pt x="602" y="11"/>
                    </a:cubicBezTo>
                    <a:cubicBezTo>
                      <a:pt x="569" y="4"/>
                      <a:pt x="537" y="1"/>
                      <a:pt x="5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10"/>
              <p:cNvSpPr/>
              <p:nvPr/>
            </p:nvSpPr>
            <p:spPr>
              <a:xfrm>
                <a:off x="4505175" y="2770625"/>
                <a:ext cx="526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912" extrusionOk="0">
                    <a:moveTo>
                      <a:pt x="1063" y="0"/>
                    </a:moveTo>
                    <a:cubicBezTo>
                      <a:pt x="625" y="0"/>
                      <a:pt x="232" y="281"/>
                      <a:pt x="125" y="706"/>
                    </a:cubicBezTo>
                    <a:cubicBezTo>
                      <a:pt x="0" y="1232"/>
                      <a:pt x="301" y="1758"/>
                      <a:pt x="827" y="1884"/>
                    </a:cubicBezTo>
                    <a:cubicBezTo>
                      <a:pt x="904" y="1903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05" y="681"/>
                      <a:pt x="1805" y="154"/>
                      <a:pt x="1303" y="29"/>
                    </a:cubicBezTo>
                    <a:cubicBezTo>
                      <a:pt x="1223" y="10"/>
                      <a:pt x="1142" y="0"/>
                      <a:pt x="10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10"/>
              <p:cNvSpPr/>
              <p:nvPr/>
            </p:nvSpPr>
            <p:spPr>
              <a:xfrm>
                <a:off x="4555925" y="2858425"/>
                <a:ext cx="37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27" fill="none" extrusionOk="0">
                    <a:moveTo>
                      <a:pt x="0" y="326"/>
                    </a:moveTo>
                    <a:cubicBezTo>
                      <a:pt x="75" y="176"/>
                      <a:pt x="75" y="176"/>
                      <a:pt x="151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10"/>
              <p:cNvSpPr/>
              <p:nvPr/>
            </p:nvSpPr>
            <p:spPr>
              <a:xfrm>
                <a:off x="4507050" y="288662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02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10"/>
              <p:cNvSpPr/>
              <p:nvPr/>
            </p:nvSpPr>
            <p:spPr>
              <a:xfrm>
                <a:off x="5459425" y="2581625"/>
                <a:ext cx="137250" cy="19020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7608" extrusionOk="0">
                    <a:moveTo>
                      <a:pt x="3270" y="1"/>
                    </a:moveTo>
                    <a:cubicBezTo>
                      <a:pt x="2946" y="1"/>
                      <a:pt x="2619" y="95"/>
                      <a:pt x="2332" y="296"/>
                    </a:cubicBezTo>
                    <a:cubicBezTo>
                      <a:pt x="1379" y="972"/>
                      <a:pt x="627" y="1975"/>
                      <a:pt x="327" y="3178"/>
                    </a:cubicBezTo>
                    <a:cubicBezTo>
                      <a:pt x="1" y="4406"/>
                      <a:pt x="176" y="5634"/>
                      <a:pt x="703" y="6687"/>
                    </a:cubicBezTo>
                    <a:cubicBezTo>
                      <a:pt x="1013" y="7275"/>
                      <a:pt x="1612" y="7608"/>
                      <a:pt x="2220" y="7608"/>
                    </a:cubicBezTo>
                    <a:cubicBezTo>
                      <a:pt x="2544" y="7608"/>
                      <a:pt x="2871" y="7514"/>
                      <a:pt x="3159" y="7313"/>
                    </a:cubicBezTo>
                    <a:cubicBezTo>
                      <a:pt x="4136" y="6636"/>
                      <a:pt x="4863" y="5634"/>
                      <a:pt x="5164" y="4431"/>
                    </a:cubicBezTo>
                    <a:cubicBezTo>
                      <a:pt x="5490" y="3203"/>
                      <a:pt x="5314" y="1975"/>
                      <a:pt x="4788" y="922"/>
                    </a:cubicBezTo>
                    <a:cubicBezTo>
                      <a:pt x="4477" y="333"/>
                      <a:pt x="3878" y="1"/>
                      <a:pt x="3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10"/>
              <p:cNvSpPr/>
              <p:nvPr/>
            </p:nvSpPr>
            <p:spPr>
              <a:xfrm>
                <a:off x="5532125" y="2535000"/>
                <a:ext cx="507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387" extrusionOk="0">
                    <a:moveTo>
                      <a:pt x="745" y="0"/>
                    </a:moveTo>
                    <a:cubicBezTo>
                      <a:pt x="615" y="0"/>
                      <a:pt x="495" y="74"/>
                      <a:pt x="451" y="206"/>
                    </a:cubicBezTo>
                    <a:lnTo>
                      <a:pt x="0" y="1985"/>
                    </a:lnTo>
                    <a:lnTo>
                      <a:pt x="1554" y="2386"/>
                    </a:lnTo>
                    <a:lnTo>
                      <a:pt x="2005" y="607"/>
                    </a:lnTo>
                    <a:cubicBezTo>
                      <a:pt x="2030" y="456"/>
                      <a:pt x="1955" y="306"/>
                      <a:pt x="1805" y="256"/>
                    </a:cubicBezTo>
                    <a:lnTo>
                      <a:pt x="802" y="5"/>
                    </a:lnTo>
                    <a:cubicBezTo>
                      <a:pt x="783" y="2"/>
                      <a:pt x="764" y="0"/>
                      <a:pt x="7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10"/>
              <p:cNvSpPr/>
              <p:nvPr/>
            </p:nvSpPr>
            <p:spPr>
              <a:xfrm>
                <a:off x="5552175" y="2527125"/>
                <a:ext cx="250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07" extrusionOk="0">
                    <a:moveTo>
                      <a:pt x="486" y="157"/>
                    </a:moveTo>
                    <a:cubicBezTo>
                      <a:pt x="515" y="157"/>
                      <a:pt x="545" y="161"/>
                      <a:pt x="577" y="170"/>
                    </a:cubicBezTo>
                    <a:cubicBezTo>
                      <a:pt x="727" y="195"/>
                      <a:pt x="827" y="370"/>
                      <a:pt x="777" y="521"/>
                    </a:cubicBezTo>
                    <a:cubicBezTo>
                      <a:pt x="736" y="644"/>
                      <a:pt x="627" y="734"/>
                      <a:pt x="506" y="734"/>
                    </a:cubicBezTo>
                    <a:cubicBezTo>
                      <a:pt x="479" y="734"/>
                      <a:pt x="453" y="730"/>
                      <a:pt x="426" y="721"/>
                    </a:cubicBezTo>
                    <a:cubicBezTo>
                      <a:pt x="276" y="696"/>
                      <a:pt x="176" y="521"/>
                      <a:pt x="201" y="370"/>
                    </a:cubicBezTo>
                    <a:cubicBezTo>
                      <a:pt x="242" y="247"/>
                      <a:pt x="351" y="157"/>
                      <a:pt x="486" y="157"/>
                    </a:cubicBezTo>
                    <a:close/>
                    <a:moveTo>
                      <a:pt x="473" y="0"/>
                    </a:moveTo>
                    <a:cubicBezTo>
                      <a:pt x="277" y="0"/>
                      <a:pt x="112" y="139"/>
                      <a:pt x="50" y="345"/>
                    </a:cubicBezTo>
                    <a:cubicBezTo>
                      <a:pt x="0" y="571"/>
                      <a:pt x="150" y="821"/>
                      <a:pt x="376" y="897"/>
                    </a:cubicBezTo>
                    <a:cubicBezTo>
                      <a:pt x="409" y="903"/>
                      <a:pt x="441" y="906"/>
                      <a:pt x="474" y="906"/>
                    </a:cubicBezTo>
                    <a:cubicBezTo>
                      <a:pt x="689" y="906"/>
                      <a:pt x="884" y="767"/>
                      <a:pt x="927" y="571"/>
                    </a:cubicBezTo>
                    <a:cubicBezTo>
                      <a:pt x="1003" y="320"/>
                      <a:pt x="852" y="70"/>
                      <a:pt x="602" y="19"/>
                    </a:cubicBezTo>
                    <a:cubicBezTo>
                      <a:pt x="558" y="6"/>
                      <a:pt x="515" y="0"/>
                      <a:pt x="4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10"/>
              <p:cNvSpPr/>
              <p:nvPr/>
            </p:nvSpPr>
            <p:spPr>
              <a:xfrm>
                <a:off x="5512700" y="2608975"/>
                <a:ext cx="532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1912" extrusionOk="0">
                    <a:moveTo>
                      <a:pt x="1064" y="0"/>
                    </a:moveTo>
                    <a:cubicBezTo>
                      <a:pt x="626" y="0"/>
                      <a:pt x="232" y="284"/>
                      <a:pt x="125" y="730"/>
                    </a:cubicBezTo>
                    <a:cubicBezTo>
                      <a:pt x="0" y="1232"/>
                      <a:pt x="301" y="1758"/>
                      <a:pt x="827" y="1883"/>
                    </a:cubicBezTo>
                    <a:cubicBezTo>
                      <a:pt x="904" y="1902"/>
                      <a:pt x="981" y="1912"/>
                      <a:pt x="1057" y="1912"/>
                    </a:cubicBezTo>
                    <a:cubicBezTo>
                      <a:pt x="1480" y="1912"/>
                      <a:pt x="1874" y="1628"/>
                      <a:pt x="1980" y="1182"/>
                    </a:cubicBezTo>
                    <a:cubicBezTo>
                      <a:pt x="2130" y="680"/>
                      <a:pt x="1805" y="154"/>
                      <a:pt x="1303" y="29"/>
                    </a:cubicBezTo>
                    <a:cubicBezTo>
                      <a:pt x="1223" y="10"/>
                      <a:pt x="1143" y="0"/>
                      <a:pt x="10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10"/>
              <p:cNvSpPr/>
              <p:nvPr/>
            </p:nvSpPr>
            <p:spPr>
              <a:xfrm>
                <a:off x="5564075" y="2696775"/>
                <a:ext cx="31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2" fill="none" extrusionOk="0">
                    <a:moveTo>
                      <a:pt x="0" y="351"/>
                    </a:moveTo>
                    <a:cubicBezTo>
                      <a:pt x="75" y="201"/>
                      <a:pt x="50" y="176"/>
                      <a:pt x="126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10"/>
              <p:cNvSpPr/>
              <p:nvPr/>
            </p:nvSpPr>
            <p:spPr>
              <a:xfrm>
                <a:off x="5514575" y="2724975"/>
                <a:ext cx="36350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03" fill="none" extrusionOk="0">
                    <a:moveTo>
                      <a:pt x="0" y="1003"/>
                    </a:moveTo>
                    <a:cubicBezTo>
                      <a:pt x="0" y="1003"/>
                      <a:pt x="777" y="827"/>
                      <a:pt x="1454" y="0"/>
                    </a:cubicBezTo>
                  </a:path>
                </a:pathLst>
              </a:custGeom>
              <a:noFill/>
              <a:ln w="13150" cap="flat" cmpd="sng">
                <a:solidFill>
                  <a:schemeClr val="accent1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10"/>
              <p:cNvSpPr/>
              <p:nvPr/>
            </p:nvSpPr>
            <p:spPr>
              <a:xfrm>
                <a:off x="2039000" y="2713575"/>
                <a:ext cx="149775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8501" extrusionOk="0">
                    <a:moveTo>
                      <a:pt x="2550" y="0"/>
                    </a:moveTo>
                    <a:cubicBezTo>
                      <a:pt x="1911" y="0"/>
                      <a:pt x="1284" y="327"/>
                      <a:pt x="927" y="932"/>
                    </a:cubicBezTo>
                    <a:cubicBezTo>
                      <a:pt x="276" y="2035"/>
                      <a:pt x="0" y="3389"/>
                      <a:pt x="251" y="4767"/>
                    </a:cubicBezTo>
                    <a:cubicBezTo>
                      <a:pt x="526" y="6145"/>
                      <a:pt x="1278" y="7323"/>
                      <a:pt x="2306" y="8100"/>
                    </a:cubicBezTo>
                    <a:cubicBezTo>
                      <a:pt x="2644" y="8371"/>
                      <a:pt x="3047" y="8500"/>
                      <a:pt x="3446" y="8500"/>
                    </a:cubicBezTo>
                    <a:cubicBezTo>
                      <a:pt x="4081" y="8500"/>
                      <a:pt x="4709" y="8174"/>
                      <a:pt x="5063" y="7574"/>
                    </a:cubicBezTo>
                    <a:cubicBezTo>
                      <a:pt x="5714" y="6446"/>
                      <a:pt x="5990" y="5093"/>
                      <a:pt x="5739" y="3714"/>
                    </a:cubicBezTo>
                    <a:cubicBezTo>
                      <a:pt x="5464" y="2361"/>
                      <a:pt x="4712" y="1183"/>
                      <a:pt x="3684" y="381"/>
                    </a:cubicBezTo>
                    <a:cubicBezTo>
                      <a:pt x="3341" y="124"/>
                      <a:pt x="2943" y="0"/>
                      <a:pt x="2550" y="0"/>
                    </a:cubicBezTo>
                    <a:close/>
                  </a:path>
                </a:pathLst>
              </a:custGeom>
              <a:solidFill>
                <a:srgbClr val="EFBA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10"/>
              <p:cNvSpPr/>
              <p:nvPr/>
            </p:nvSpPr>
            <p:spPr>
              <a:xfrm>
                <a:off x="2064050" y="2660325"/>
                <a:ext cx="539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87" extrusionOk="0">
                    <a:moveTo>
                      <a:pt x="1457" y="1"/>
                    </a:moveTo>
                    <a:cubicBezTo>
                      <a:pt x="1440" y="1"/>
                      <a:pt x="1422" y="2"/>
                      <a:pt x="1404" y="5"/>
                    </a:cubicBezTo>
                    <a:lnTo>
                      <a:pt x="276" y="230"/>
                    </a:lnTo>
                    <a:cubicBezTo>
                      <a:pt x="101" y="255"/>
                      <a:pt x="1" y="431"/>
                      <a:pt x="26" y="581"/>
                    </a:cubicBezTo>
                    <a:lnTo>
                      <a:pt x="427" y="2586"/>
                    </a:lnTo>
                    <a:lnTo>
                      <a:pt x="2156" y="2260"/>
                    </a:lnTo>
                    <a:lnTo>
                      <a:pt x="1780" y="255"/>
                    </a:lnTo>
                    <a:cubicBezTo>
                      <a:pt x="1735" y="98"/>
                      <a:pt x="1609" y="1"/>
                      <a:pt x="145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10"/>
              <p:cNvSpPr/>
              <p:nvPr/>
            </p:nvSpPr>
            <p:spPr>
              <a:xfrm>
                <a:off x="2071575" y="2650825"/>
                <a:ext cx="2760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95" extrusionOk="0">
                    <a:moveTo>
                      <a:pt x="530" y="180"/>
                    </a:moveTo>
                    <a:cubicBezTo>
                      <a:pt x="686" y="180"/>
                      <a:pt x="830" y="277"/>
                      <a:pt x="852" y="435"/>
                    </a:cubicBezTo>
                    <a:cubicBezTo>
                      <a:pt x="903" y="610"/>
                      <a:pt x="777" y="786"/>
                      <a:pt x="602" y="811"/>
                    </a:cubicBezTo>
                    <a:cubicBezTo>
                      <a:pt x="575" y="818"/>
                      <a:pt x="549" y="822"/>
                      <a:pt x="523" y="822"/>
                    </a:cubicBezTo>
                    <a:cubicBezTo>
                      <a:pt x="377" y="822"/>
                      <a:pt x="247" y="709"/>
                      <a:pt x="226" y="560"/>
                    </a:cubicBezTo>
                    <a:cubicBezTo>
                      <a:pt x="201" y="385"/>
                      <a:pt x="301" y="209"/>
                      <a:pt x="476" y="184"/>
                    </a:cubicBezTo>
                    <a:cubicBezTo>
                      <a:pt x="494" y="182"/>
                      <a:pt x="512" y="180"/>
                      <a:pt x="530" y="180"/>
                    </a:cubicBezTo>
                    <a:close/>
                    <a:moveTo>
                      <a:pt x="545" y="0"/>
                    </a:moveTo>
                    <a:cubicBezTo>
                      <a:pt x="514" y="0"/>
                      <a:pt x="483" y="3"/>
                      <a:pt x="451" y="9"/>
                    </a:cubicBezTo>
                    <a:cubicBezTo>
                      <a:pt x="176" y="59"/>
                      <a:pt x="0" y="335"/>
                      <a:pt x="50" y="585"/>
                    </a:cubicBezTo>
                    <a:cubicBezTo>
                      <a:pt x="95" y="829"/>
                      <a:pt x="316" y="995"/>
                      <a:pt x="540" y="995"/>
                    </a:cubicBezTo>
                    <a:cubicBezTo>
                      <a:pt x="569" y="995"/>
                      <a:pt x="598" y="992"/>
                      <a:pt x="627" y="986"/>
                    </a:cubicBezTo>
                    <a:cubicBezTo>
                      <a:pt x="903" y="936"/>
                      <a:pt x="1103" y="686"/>
                      <a:pt x="1028" y="410"/>
                    </a:cubicBezTo>
                    <a:cubicBezTo>
                      <a:pt x="983" y="166"/>
                      <a:pt x="782" y="0"/>
                      <a:pt x="54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10"/>
              <p:cNvSpPr/>
              <p:nvPr/>
            </p:nvSpPr>
            <p:spPr>
              <a:xfrm>
                <a:off x="2075325" y="2744000"/>
                <a:ext cx="5767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1" extrusionOk="0">
                    <a:moveTo>
                      <a:pt x="1140" y="0"/>
                    </a:moveTo>
                    <a:cubicBezTo>
                      <a:pt x="1078" y="0"/>
                      <a:pt x="1016" y="5"/>
                      <a:pt x="953" y="16"/>
                    </a:cubicBezTo>
                    <a:cubicBezTo>
                      <a:pt x="377" y="116"/>
                      <a:pt x="1" y="693"/>
                      <a:pt x="126" y="1269"/>
                    </a:cubicBezTo>
                    <a:cubicBezTo>
                      <a:pt x="213" y="1771"/>
                      <a:pt x="642" y="2121"/>
                      <a:pt x="1131" y="2121"/>
                    </a:cubicBezTo>
                    <a:cubicBezTo>
                      <a:pt x="1205" y="2121"/>
                      <a:pt x="1279" y="2113"/>
                      <a:pt x="1354" y="2096"/>
                    </a:cubicBezTo>
                    <a:cubicBezTo>
                      <a:pt x="1931" y="1996"/>
                      <a:pt x="2306" y="1445"/>
                      <a:pt x="2206" y="868"/>
                    </a:cubicBezTo>
                    <a:cubicBezTo>
                      <a:pt x="2117" y="355"/>
                      <a:pt x="1649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10"/>
              <p:cNvSpPr/>
              <p:nvPr/>
            </p:nvSpPr>
            <p:spPr>
              <a:xfrm>
                <a:off x="2162425" y="2822075"/>
                <a:ext cx="12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7" fill="none" extrusionOk="0">
                    <a:moveTo>
                      <a:pt x="25" y="377"/>
                    </a:moveTo>
                    <a:cubicBezTo>
                      <a:pt x="51" y="201"/>
                      <a:pt x="25" y="201"/>
                      <a:pt x="0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10"/>
              <p:cNvSpPr/>
              <p:nvPr/>
            </p:nvSpPr>
            <p:spPr>
              <a:xfrm>
                <a:off x="2134850" y="2857800"/>
                <a:ext cx="251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05" fill="none" extrusionOk="0">
                    <a:moveTo>
                      <a:pt x="1" y="1705"/>
                    </a:moveTo>
                    <a:cubicBezTo>
                      <a:pt x="1" y="1705"/>
                      <a:pt x="702" y="1128"/>
                      <a:pt x="1003" y="1"/>
                    </a:cubicBezTo>
                  </a:path>
                </a:pathLst>
              </a:custGeom>
              <a:noFill/>
              <a:ln w="13150" cap="flat" cmpd="sng">
                <a:solidFill>
                  <a:schemeClr val="accent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10"/>
              <p:cNvSpPr/>
              <p:nvPr/>
            </p:nvSpPr>
            <p:spPr>
              <a:xfrm>
                <a:off x="4958175" y="2686150"/>
                <a:ext cx="150400" cy="213000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8520" extrusionOk="0">
                    <a:moveTo>
                      <a:pt x="2550" y="0"/>
                    </a:moveTo>
                    <a:cubicBezTo>
                      <a:pt x="1910" y="0"/>
                      <a:pt x="1282" y="327"/>
                      <a:pt x="928" y="927"/>
                    </a:cubicBezTo>
                    <a:cubicBezTo>
                      <a:pt x="276" y="2054"/>
                      <a:pt x="1" y="3408"/>
                      <a:pt x="276" y="4786"/>
                    </a:cubicBezTo>
                    <a:cubicBezTo>
                      <a:pt x="552" y="6165"/>
                      <a:pt x="1304" y="7318"/>
                      <a:pt x="2331" y="8120"/>
                    </a:cubicBezTo>
                    <a:cubicBezTo>
                      <a:pt x="2670" y="8391"/>
                      <a:pt x="3072" y="8520"/>
                      <a:pt x="3472" y="8520"/>
                    </a:cubicBezTo>
                    <a:cubicBezTo>
                      <a:pt x="4107" y="8520"/>
                      <a:pt x="4734" y="8193"/>
                      <a:pt x="5088" y="7593"/>
                    </a:cubicBezTo>
                    <a:cubicBezTo>
                      <a:pt x="5740" y="6466"/>
                      <a:pt x="6016" y="5112"/>
                      <a:pt x="5740" y="3734"/>
                    </a:cubicBezTo>
                    <a:cubicBezTo>
                      <a:pt x="5489" y="2355"/>
                      <a:pt x="4737" y="1202"/>
                      <a:pt x="3710" y="400"/>
                    </a:cubicBezTo>
                    <a:cubicBezTo>
                      <a:pt x="3362" y="129"/>
                      <a:pt x="2953" y="0"/>
                      <a:pt x="25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10"/>
              <p:cNvSpPr/>
              <p:nvPr/>
            </p:nvSpPr>
            <p:spPr>
              <a:xfrm>
                <a:off x="4983875" y="2633200"/>
                <a:ext cx="539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594" extrusionOk="0">
                    <a:moveTo>
                      <a:pt x="1482" y="1"/>
                    </a:moveTo>
                    <a:cubicBezTo>
                      <a:pt x="1457" y="1"/>
                      <a:pt x="1430" y="4"/>
                      <a:pt x="1404" y="12"/>
                    </a:cubicBezTo>
                    <a:lnTo>
                      <a:pt x="276" y="213"/>
                    </a:lnTo>
                    <a:cubicBezTo>
                      <a:pt x="100" y="263"/>
                      <a:pt x="0" y="413"/>
                      <a:pt x="25" y="589"/>
                    </a:cubicBezTo>
                    <a:lnTo>
                      <a:pt x="401" y="2594"/>
                    </a:lnTo>
                    <a:lnTo>
                      <a:pt x="2156" y="2243"/>
                    </a:lnTo>
                    <a:lnTo>
                      <a:pt x="1755" y="238"/>
                    </a:lnTo>
                    <a:cubicBezTo>
                      <a:pt x="1733" y="110"/>
                      <a:pt x="1622" y="1"/>
                      <a:pt x="148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10"/>
              <p:cNvSpPr/>
              <p:nvPr/>
            </p:nvSpPr>
            <p:spPr>
              <a:xfrm>
                <a:off x="4990750" y="2623250"/>
                <a:ext cx="276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021" extrusionOk="0">
                    <a:moveTo>
                      <a:pt x="547" y="181"/>
                    </a:moveTo>
                    <a:cubicBezTo>
                      <a:pt x="707" y="181"/>
                      <a:pt x="855" y="300"/>
                      <a:pt x="878" y="460"/>
                    </a:cubicBezTo>
                    <a:cubicBezTo>
                      <a:pt x="903" y="636"/>
                      <a:pt x="803" y="786"/>
                      <a:pt x="627" y="836"/>
                    </a:cubicBezTo>
                    <a:cubicBezTo>
                      <a:pt x="612" y="838"/>
                      <a:pt x="597" y="839"/>
                      <a:pt x="582" y="839"/>
                    </a:cubicBezTo>
                    <a:cubicBezTo>
                      <a:pt x="423" y="839"/>
                      <a:pt x="274" y="721"/>
                      <a:pt x="251" y="560"/>
                    </a:cubicBezTo>
                    <a:cubicBezTo>
                      <a:pt x="201" y="385"/>
                      <a:pt x="327" y="235"/>
                      <a:pt x="502" y="184"/>
                    </a:cubicBezTo>
                    <a:cubicBezTo>
                      <a:pt x="517" y="182"/>
                      <a:pt x="532" y="181"/>
                      <a:pt x="547" y="181"/>
                    </a:cubicBezTo>
                    <a:close/>
                    <a:moveTo>
                      <a:pt x="564" y="1"/>
                    </a:moveTo>
                    <a:cubicBezTo>
                      <a:pt x="535" y="1"/>
                      <a:pt x="506" y="3"/>
                      <a:pt x="477" y="9"/>
                    </a:cubicBezTo>
                    <a:cubicBezTo>
                      <a:pt x="201" y="59"/>
                      <a:pt x="1" y="335"/>
                      <a:pt x="76" y="611"/>
                    </a:cubicBezTo>
                    <a:cubicBezTo>
                      <a:pt x="120" y="855"/>
                      <a:pt x="322" y="1020"/>
                      <a:pt x="559" y="1020"/>
                    </a:cubicBezTo>
                    <a:cubicBezTo>
                      <a:pt x="590" y="1020"/>
                      <a:pt x="621" y="1017"/>
                      <a:pt x="652" y="1012"/>
                    </a:cubicBezTo>
                    <a:cubicBezTo>
                      <a:pt x="928" y="961"/>
                      <a:pt x="1104" y="686"/>
                      <a:pt x="1053" y="410"/>
                    </a:cubicBezTo>
                    <a:cubicBezTo>
                      <a:pt x="1009" y="166"/>
                      <a:pt x="788" y="1"/>
                      <a:pt x="56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10"/>
              <p:cNvSpPr/>
              <p:nvPr/>
            </p:nvSpPr>
            <p:spPr>
              <a:xfrm>
                <a:off x="4995150" y="2716425"/>
                <a:ext cx="576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38" extrusionOk="0">
                    <a:moveTo>
                      <a:pt x="1139" y="0"/>
                    </a:moveTo>
                    <a:cubicBezTo>
                      <a:pt x="1078" y="0"/>
                      <a:pt x="1015" y="6"/>
                      <a:pt x="953" y="16"/>
                    </a:cubicBezTo>
                    <a:cubicBezTo>
                      <a:pt x="376" y="142"/>
                      <a:pt x="0" y="693"/>
                      <a:pt x="101" y="1270"/>
                    </a:cubicBezTo>
                    <a:cubicBezTo>
                      <a:pt x="212" y="1783"/>
                      <a:pt x="662" y="2138"/>
                      <a:pt x="1167" y="2138"/>
                    </a:cubicBezTo>
                    <a:cubicBezTo>
                      <a:pt x="1229" y="2138"/>
                      <a:pt x="1291" y="2133"/>
                      <a:pt x="1354" y="2122"/>
                    </a:cubicBezTo>
                    <a:cubicBezTo>
                      <a:pt x="1930" y="1996"/>
                      <a:pt x="2306" y="1445"/>
                      <a:pt x="2206" y="869"/>
                    </a:cubicBezTo>
                    <a:cubicBezTo>
                      <a:pt x="2094" y="355"/>
                      <a:pt x="1644" y="0"/>
                      <a:pt x="1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10"/>
              <p:cNvSpPr/>
              <p:nvPr/>
            </p:nvSpPr>
            <p:spPr>
              <a:xfrm>
                <a:off x="5082250" y="2794525"/>
                <a:ext cx="6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402" fill="none" extrusionOk="0">
                    <a:moveTo>
                      <a:pt x="25" y="401"/>
                    </a:moveTo>
                    <a:cubicBezTo>
                      <a:pt x="25" y="226"/>
                      <a:pt x="25" y="201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10"/>
              <p:cNvSpPr/>
              <p:nvPr/>
            </p:nvSpPr>
            <p:spPr>
              <a:xfrm>
                <a:off x="5054675" y="2830225"/>
                <a:ext cx="25075" cy="426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06" fill="none" extrusionOk="0">
                    <a:moveTo>
                      <a:pt x="0" y="1705"/>
                    </a:moveTo>
                    <a:cubicBezTo>
                      <a:pt x="0" y="1705"/>
                      <a:pt x="702" y="1154"/>
                      <a:pt x="1003" y="1"/>
                    </a:cubicBezTo>
                  </a:path>
                </a:pathLst>
              </a:custGeom>
              <a:noFill/>
              <a:ln w="131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133" name="Google Shape;1133;p10"/>
          <p:cNvSpPr/>
          <p:nvPr/>
        </p:nvSpPr>
        <p:spPr>
          <a:xfrm>
            <a:off x="127400" y="449700"/>
            <a:ext cx="594000" cy="4244100"/>
          </a:xfrm>
          <a:prstGeom prst="roundRect">
            <a:avLst>
              <a:gd name="adj" fmla="val 3309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1297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rushed"/>
              <a:buNone/>
              <a:defRPr sz="3600">
                <a:solidFill>
                  <a:schemeClr val="dk1"/>
                </a:solidFill>
                <a:latin typeface="Crushed"/>
                <a:ea typeface="Crushed"/>
                <a:cs typeface="Crushed"/>
                <a:sym typeface="Crushe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●"/>
              <a:defRPr sz="1600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○"/>
              <a:defRPr sz="1600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■"/>
              <a:defRPr sz="1600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●"/>
              <a:defRPr sz="1600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○"/>
              <a:defRPr sz="1600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■"/>
              <a:defRPr sz="1600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●"/>
              <a:defRPr sz="1600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○"/>
              <a:defRPr sz="1600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Source Sans Pro"/>
              <a:buChar char="■"/>
              <a:defRPr sz="1600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endParaRPr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1C26FA9-C336-4A05-B6B6-4C324350D11A}"/>
              </a:ext>
            </a:extLst>
          </p:cNvPr>
          <p:cNvSpPr/>
          <p:nvPr userDrawn="1"/>
        </p:nvSpPr>
        <p:spPr>
          <a:xfrm>
            <a:off x="8202717" y="19665"/>
            <a:ext cx="941283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0" cap="none" spc="0">
                <a:ln w="0"/>
                <a:solidFill>
                  <a:srgbClr val="4F5879"/>
                </a:solidFill>
                <a:effectLst/>
              </a:rPr>
              <a:t>KTUTS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1170A2B-C2E2-4FAB-AE09-9B1A464D0A96}"/>
              </a:ext>
            </a:extLst>
          </p:cNvPr>
          <p:cNvPicPr>
            <a:picLocks noChangeAspect="1"/>
          </p:cNvPicPr>
          <p:nvPr userDrawn="1"/>
        </p:nvPicPr>
        <p:blipFill>
          <a:blip r:embed="rId41"/>
          <a:stretch>
            <a:fillRect/>
          </a:stretch>
        </p:blipFill>
        <p:spPr>
          <a:xfrm>
            <a:off x="-7874103" y="8738702"/>
            <a:ext cx="985992" cy="788756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028A122E-5513-4FEF-BC91-7598C96D8956}"/>
              </a:ext>
            </a:extLst>
          </p:cNvPr>
          <p:cNvPicPr>
            <a:picLocks noChangeAspect="1"/>
          </p:cNvPicPr>
          <p:nvPr userDrawn="1"/>
        </p:nvPicPr>
        <p:blipFill>
          <a:blip r:embed="rId41"/>
          <a:stretch>
            <a:fillRect/>
          </a:stretch>
        </p:blipFill>
        <p:spPr>
          <a:xfrm>
            <a:off x="17375135" y="8738702"/>
            <a:ext cx="985992" cy="788756"/>
          </a:xfrm>
          <a:prstGeom prst="rect">
            <a:avLst/>
          </a:prstGeom>
        </p:spPr>
      </p:pic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4" r:id="rId3"/>
    <p:sldLayoutId id="2147483685" r:id="rId4"/>
    <p:sldLayoutId id="2147483683" r:id="rId5"/>
    <p:sldLayoutId id="2147483682" r:id="rId6"/>
    <p:sldLayoutId id="2147483681" r:id="rId7"/>
    <p:sldLayoutId id="2147483680" r:id="rId8"/>
    <p:sldLayoutId id="2147483656" r:id="rId9"/>
    <p:sldLayoutId id="2147483690" r:id="rId10"/>
    <p:sldLayoutId id="2147483689" r:id="rId11"/>
    <p:sldLayoutId id="2147483658" r:id="rId12"/>
    <p:sldLayoutId id="2147483659" r:id="rId13"/>
    <p:sldLayoutId id="2147483704" r:id="rId14"/>
    <p:sldLayoutId id="2147483692" r:id="rId15"/>
    <p:sldLayoutId id="2147483660" r:id="rId16"/>
    <p:sldLayoutId id="2147483684" r:id="rId17"/>
    <p:sldLayoutId id="2147483679" r:id="rId18"/>
    <p:sldLayoutId id="2147483661" r:id="rId19"/>
    <p:sldLayoutId id="2147483698" r:id="rId20"/>
    <p:sldLayoutId id="2147483691" r:id="rId21"/>
    <p:sldLayoutId id="2147483687" r:id="rId22"/>
    <p:sldLayoutId id="2147483686" r:id="rId23"/>
    <p:sldLayoutId id="2147483663" r:id="rId24"/>
    <p:sldLayoutId id="2147483664" r:id="rId25"/>
    <p:sldLayoutId id="2147483703" r:id="rId26"/>
    <p:sldLayoutId id="2147483667" r:id="rId27"/>
    <p:sldLayoutId id="2147483672" r:id="rId28"/>
    <p:sldLayoutId id="2147483707" r:id="rId29"/>
    <p:sldLayoutId id="2147483706" r:id="rId30"/>
    <p:sldLayoutId id="2147483705" r:id="rId31"/>
    <p:sldLayoutId id="2147483702" r:id="rId32"/>
    <p:sldLayoutId id="2147483701" r:id="rId33"/>
    <p:sldLayoutId id="2147483700" r:id="rId34"/>
    <p:sldLayoutId id="2147483699" r:id="rId35"/>
    <p:sldLayoutId id="2147483697" r:id="rId36"/>
    <p:sldLayoutId id="2147483696" r:id="rId37"/>
    <p:sldLayoutId id="2147483695" r:id="rId38"/>
    <p:sldLayoutId id="2147483694" r:id="rId3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UVN Saigon" panose="00000400000000000000" pitchFamily="2" charset="0"/>
          <a:ea typeface="UVN Saigon" panose="00000400000000000000" pitchFamily="2" charset="0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8.jpe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8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7" Type="http://schemas.openxmlformats.org/officeDocument/2006/relationships/slide" Target="slide3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notesSlide" Target="../notesSlides/notesSlide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7.xml"/><Relationship Id="rId5" Type="http://schemas.openxmlformats.org/officeDocument/2006/relationships/image" Target="../media/image8.png"/><Relationship Id="rId4" Type="http://schemas.openxmlformats.org/officeDocument/2006/relationships/slide" Target="slide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7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2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slide" Target="slide20.xml"/><Relationship Id="rId3" Type="http://schemas.openxmlformats.org/officeDocument/2006/relationships/slideLayout" Target="../slideLayouts/slideLayout16.xml"/><Relationship Id="rId7" Type="http://schemas.openxmlformats.org/officeDocument/2006/relationships/slide" Target="slide4.xml"/><Relationship Id="rId12" Type="http://schemas.openxmlformats.org/officeDocument/2006/relationships/image" Target="../media/image6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4.png"/><Relationship Id="rId11" Type="http://schemas.openxmlformats.org/officeDocument/2006/relationships/image" Target="../media/image5.png"/><Relationship Id="rId5" Type="http://schemas.openxmlformats.org/officeDocument/2006/relationships/image" Target="../media/image2.png"/><Relationship Id="rId10" Type="http://schemas.openxmlformats.org/officeDocument/2006/relationships/slide" Target="slide7.xml"/><Relationship Id="rId4" Type="http://schemas.openxmlformats.org/officeDocument/2006/relationships/notesSlide" Target="../notesSlides/notesSlide3.xml"/><Relationship Id="rId9" Type="http://schemas.openxmlformats.org/officeDocument/2006/relationships/image" Target="../media/image5.png"/><Relationship Id="rId14" Type="http://schemas.openxmlformats.org/officeDocument/2006/relationships/image" Target="../media/image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png"/><Relationship Id="rId4" Type="http://schemas.openxmlformats.org/officeDocument/2006/relationships/slide" Target="slide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png"/><Relationship Id="rId4" Type="http://schemas.openxmlformats.org/officeDocument/2006/relationships/slide" Target="slide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3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8" name="Google Shape;3518;p32"/>
          <p:cNvSpPr/>
          <p:nvPr/>
        </p:nvSpPr>
        <p:spPr>
          <a:xfrm>
            <a:off x="395637" y="314525"/>
            <a:ext cx="6081184" cy="4446513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93" name="Google Shape;3493;p32"/>
          <p:cNvGrpSpPr/>
          <p:nvPr/>
        </p:nvGrpSpPr>
        <p:grpSpPr>
          <a:xfrm>
            <a:off x="7371888" y="4260588"/>
            <a:ext cx="406875" cy="629425"/>
            <a:chOff x="6691975" y="660275"/>
            <a:chExt cx="406875" cy="629425"/>
          </a:xfrm>
        </p:grpSpPr>
        <p:sp>
          <p:nvSpPr>
            <p:cNvPr id="3494" name="Google Shape;3494;p32"/>
            <p:cNvSpPr/>
            <p:nvPr/>
          </p:nvSpPr>
          <p:spPr>
            <a:xfrm>
              <a:off x="6828925" y="697950"/>
              <a:ext cx="77050" cy="261925"/>
            </a:xfrm>
            <a:custGeom>
              <a:avLst/>
              <a:gdLst/>
              <a:ahLst/>
              <a:cxnLst/>
              <a:rect l="l" t="t" r="r" b="b"/>
              <a:pathLst>
                <a:path w="3082" h="10477" extrusionOk="0">
                  <a:moveTo>
                    <a:pt x="1667" y="388"/>
                  </a:moveTo>
                  <a:cubicBezTo>
                    <a:pt x="1689" y="388"/>
                    <a:pt x="1712" y="388"/>
                    <a:pt x="1735" y="411"/>
                  </a:cubicBezTo>
                  <a:cubicBezTo>
                    <a:pt x="2351" y="913"/>
                    <a:pt x="2374" y="4930"/>
                    <a:pt x="2192" y="8011"/>
                  </a:cubicBezTo>
                  <a:cubicBezTo>
                    <a:pt x="1438" y="4633"/>
                    <a:pt x="868" y="616"/>
                    <a:pt x="1621" y="388"/>
                  </a:cubicBezTo>
                  <a:close/>
                  <a:moveTo>
                    <a:pt x="1681" y="1"/>
                  </a:moveTo>
                  <a:cubicBezTo>
                    <a:pt x="1631" y="1"/>
                    <a:pt x="1580" y="8"/>
                    <a:pt x="1530" y="23"/>
                  </a:cubicBezTo>
                  <a:cubicBezTo>
                    <a:pt x="0" y="479"/>
                    <a:pt x="1758" y="7852"/>
                    <a:pt x="2123" y="9335"/>
                  </a:cubicBezTo>
                  <a:lnTo>
                    <a:pt x="2420" y="10477"/>
                  </a:lnTo>
                  <a:lnTo>
                    <a:pt x="2511" y="9313"/>
                  </a:lnTo>
                  <a:cubicBezTo>
                    <a:pt x="2557" y="8445"/>
                    <a:pt x="3082" y="1004"/>
                    <a:pt x="1986" y="114"/>
                  </a:cubicBezTo>
                  <a:cubicBezTo>
                    <a:pt x="1893" y="36"/>
                    <a:pt x="1788" y="1"/>
                    <a:pt x="1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2"/>
            <p:cNvSpPr/>
            <p:nvPr/>
          </p:nvSpPr>
          <p:spPr>
            <a:xfrm>
              <a:off x="6899100" y="707275"/>
              <a:ext cx="113600" cy="241200"/>
            </a:xfrm>
            <a:custGeom>
              <a:avLst/>
              <a:gdLst/>
              <a:ahLst/>
              <a:cxnLst/>
              <a:rect l="l" t="t" r="r" b="b"/>
              <a:pathLst>
                <a:path w="4544" h="9648" extrusionOk="0">
                  <a:moveTo>
                    <a:pt x="3037" y="380"/>
                  </a:moveTo>
                  <a:cubicBezTo>
                    <a:pt x="3196" y="380"/>
                    <a:pt x="3242" y="449"/>
                    <a:pt x="3288" y="494"/>
                  </a:cubicBezTo>
                  <a:cubicBezTo>
                    <a:pt x="3835" y="1293"/>
                    <a:pt x="1964" y="5356"/>
                    <a:pt x="412" y="8141"/>
                  </a:cubicBezTo>
                  <a:cubicBezTo>
                    <a:pt x="549" y="5539"/>
                    <a:pt x="1119" y="700"/>
                    <a:pt x="2900" y="403"/>
                  </a:cubicBezTo>
                  <a:cubicBezTo>
                    <a:pt x="2945" y="380"/>
                    <a:pt x="2991" y="380"/>
                    <a:pt x="3037" y="380"/>
                  </a:cubicBezTo>
                  <a:close/>
                  <a:moveTo>
                    <a:pt x="3011" y="0"/>
                  </a:moveTo>
                  <a:cubicBezTo>
                    <a:pt x="2955" y="0"/>
                    <a:pt x="2895" y="5"/>
                    <a:pt x="2831" y="15"/>
                  </a:cubicBezTo>
                  <a:cubicBezTo>
                    <a:pt x="161" y="471"/>
                    <a:pt x="24" y="8574"/>
                    <a:pt x="24" y="8917"/>
                  </a:cubicBezTo>
                  <a:lnTo>
                    <a:pt x="1" y="9647"/>
                  </a:lnTo>
                  <a:lnTo>
                    <a:pt x="366" y="9008"/>
                  </a:lnTo>
                  <a:cubicBezTo>
                    <a:pt x="800" y="8255"/>
                    <a:pt x="4543" y="1635"/>
                    <a:pt x="3607" y="289"/>
                  </a:cubicBezTo>
                  <a:cubicBezTo>
                    <a:pt x="3510" y="153"/>
                    <a:pt x="3330" y="0"/>
                    <a:pt x="30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2"/>
            <p:cNvSpPr/>
            <p:nvPr/>
          </p:nvSpPr>
          <p:spPr>
            <a:xfrm>
              <a:off x="6747900" y="660275"/>
              <a:ext cx="105575" cy="261950"/>
            </a:xfrm>
            <a:custGeom>
              <a:avLst/>
              <a:gdLst/>
              <a:ahLst/>
              <a:cxnLst/>
              <a:rect l="l" t="t" r="r" b="b"/>
              <a:pathLst>
                <a:path w="4223" h="10478" extrusionOk="0">
                  <a:moveTo>
                    <a:pt x="1986" y="5844"/>
                  </a:moveTo>
                  <a:cubicBezTo>
                    <a:pt x="2009" y="5844"/>
                    <a:pt x="2054" y="5844"/>
                    <a:pt x="2100" y="5866"/>
                  </a:cubicBezTo>
                  <a:cubicBezTo>
                    <a:pt x="2123" y="5866"/>
                    <a:pt x="2146" y="5889"/>
                    <a:pt x="2169" y="5889"/>
                  </a:cubicBezTo>
                  <a:cubicBezTo>
                    <a:pt x="2123" y="5981"/>
                    <a:pt x="2077" y="6072"/>
                    <a:pt x="2032" y="6140"/>
                  </a:cubicBezTo>
                  <a:cubicBezTo>
                    <a:pt x="1826" y="6437"/>
                    <a:pt x="1507" y="6711"/>
                    <a:pt x="1141" y="6711"/>
                  </a:cubicBezTo>
                  <a:cubicBezTo>
                    <a:pt x="1210" y="6506"/>
                    <a:pt x="1301" y="6300"/>
                    <a:pt x="1438" y="6140"/>
                  </a:cubicBezTo>
                  <a:cubicBezTo>
                    <a:pt x="1575" y="5981"/>
                    <a:pt x="1780" y="5844"/>
                    <a:pt x="1986" y="5844"/>
                  </a:cubicBezTo>
                  <a:close/>
                  <a:moveTo>
                    <a:pt x="1689" y="0"/>
                  </a:moveTo>
                  <a:cubicBezTo>
                    <a:pt x="1004" y="46"/>
                    <a:pt x="388" y="525"/>
                    <a:pt x="183" y="1187"/>
                  </a:cubicBezTo>
                  <a:cubicBezTo>
                    <a:pt x="0" y="1826"/>
                    <a:pt x="228" y="2580"/>
                    <a:pt x="776" y="2990"/>
                  </a:cubicBezTo>
                  <a:cubicBezTo>
                    <a:pt x="913" y="3105"/>
                    <a:pt x="1050" y="3173"/>
                    <a:pt x="1187" y="3242"/>
                  </a:cubicBezTo>
                  <a:cubicBezTo>
                    <a:pt x="1278" y="3287"/>
                    <a:pt x="1347" y="3356"/>
                    <a:pt x="1438" y="3401"/>
                  </a:cubicBezTo>
                  <a:cubicBezTo>
                    <a:pt x="1849" y="3675"/>
                    <a:pt x="2146" y="4132"/>
                    <a:pt x="2260" y="4657"/>
                  </a:cubicBezTo>
                  <a:cubicBezTo>
                    <a:pt x="2328" y="4953"/>
                    <a:pt x="2328" y="5250"/>
                    <a:pt x="2283" y="5524"/>
                  </a:cubicBezTo>
                  <a:cubicBezTo>
                    <a:pt x="2260" y="5524"/>
                    <a:pt x="2237" y="5501"/>
                    <a:pt x="2214" y="5501"/>
                  </a:cubicBezTo>
                  <a:cubicBezTo>
                    <a:pt x="2140" y="5481"/>
                    <a:pt x="2066" y="5471"/>
                    <a:pt x="1992" y="5471"/>
                  </a:cubicBezTo>
                  <a:cubicBezTo>
                    <a:pt x="1660" y="5471"/>
                    <a:pt x="1347" y="5665"/>
                    <a:pt x="1141" y="5889"/>
                  </a:cubicBezTo>
                  <a:cubicBezTo>
                    <a:pt x="913" y="6163"/>
                    <a:pt x="799" y="6528"/>
                    <a:pt x="708" y="6825"/>
                  </a:cubicBezTo>
                  <a:lnTo>
                    <a:pt x="662" y="7031"/>
                  </a:lnTo>
                  <a:lnTo>
                    <a:pt x="845" y="7076"/>
                  </a:lnTo>
                  <a:cubicBezTo>
                    <a:pt x="930" y="7095"/>
                    <a:pt x="1014" y="7104"/>
                    <a:pt x="1097" y="7104"/>
                  </a:cubicBezTo>
                  <a:cubicBezTo>
                    <a:pt x="1614" y="7104"/>
                    <a:pt x="2073" y="6759"/>
                    <a:pt x="2328" y="6346"/>
                  </a:cubicBezTo>
                  <a:cubicBezTo>
                    <a:pt x="2374" y="6277"/>
                    <a:pt x="2420" y="6209"/>
                    <a:pt x="2465" y="6140"/>
                  </a:cubicBezTo>
                  <a:cubicBezTo>
                    <a:pt x="2511" y="6209"/>
                    <a:pt x="2557" y="6277"/>
                    <a:pt x="2602" y="6369"/>
                  </a:cubicBezTo>
                  <a:cubicBezTo>
                    <a:pt x="3378" y="7601"/>
                    <a:pt x="3789" y="9016"/>
                    <a:pt x="3835" y="10477"/>
                  </a:cubicBezTo>
                  <a:lnTo>
                    <a:pt x="4223" y="10454"/>
                  </a:lnTo>
                  <a:cubicBezTo>
                    <a:pt x="4177" y="8948"/>
                    <a:pt x="3721" y="7464"/>
                    <a:pt x="2922" y="6163"/>
                  </a:cubicBezTo>
                  <a:cubicBezTo>
                    <a:pt x="2830" y="6026"/>
                    <a:pt x="2739" y="5866"/>
                    <a:pt x="2602" y="5752"/>
                  </a:cubicBezTo>
                  <a:cubicBezTo>
                    <a:pt x="2716" y="5387"/>
                    <a:pt x="2716" y="4976"/>
                    <a:pt x="2648" y="4565"/>
                  </a:cubicBezTo>
                  <a:cubicBezTo>
                    <a:pt x="2511" y="3949"/>
                    <a:pt x="2146" y="3401"/>
                    <a:pt x="1644" y="3082"/>
                  </a:cubicBezTo>
                  <a:cubicBezTo>
                    <a:pt x="1552" y="3013"/>
                    <a:pt x="1461" y="2968"/>
                    <a:pt x="1370" y="2922"/>
                  </a:cubicBezTo>
                  <a:cubicBezTo>
                    <a:pt x="1233" y="2853"/>
                    <a:pt x="1119" y="2785"/>
                    <a:pt x="1004" y="2694"/>
                  </a:cubicBezTo>
                  <a:cubicBezTo>
                    <a:pt x="594" y="2374"/>
                    <a:pt x="411" y="1781"/>
                    <a:pt x="548" y="1301"/>
                  </a:cubicBezTo>
                  <a:cubicBezTo>
                    <a:pt x="708" y="799"/>
                    <a:pt x="1187" y="411"/>
                    <a:pt x="1712" y="388"/>
                  </a:cubicBezTo>
                  <a:lnTo>
                    <a:pt x="168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2"/>
            <p:cNvSpPr/>
            <p:nvPr/>
          </p:nvSpPr>
          <p:spPr>
            <a:xfrm>
              <a:off x="6937350" y="707450"/>
              <a:ext cx="161500" cy="214775"/>
            </a:xfrm>
            <a:custGeom>
              <a:avLst/>
              <a:gdLst/>
              <a:ahLst/>
              <a:cxnLst/>
              <a:rect l="l" t="t" r="r" b="b"/>
              <a:pathLst>
                <a:path w="6460" h="8591" extrusionOk="0">
                  <a:moveTo>
                    <a:pt x="3561" y="4733"/>
                  </a:moveTo>
                  <a:cubicBezTo>
                    <a:pt x="3629" y="4733"/>
                    <a:pt x="3698" y="4755"/>
                    <a:pt x="3766" y="4755"/>
                  </a:cubicBezTo>
                  <a:cubicBezTo>
                    <a:pt x="3926" y="4801"/>
                    <a:pt x="4086" y="4892"/>
                    <a:pt x="4086" y="5007"/>
                  </a:cubicBezTo>
                  <a:cubicBezTo>
                    <a:pt x="4086" y="5121"/>
                    <a:pt x="3835" y="5189"/>
                    <a:pt x="3607" y="5189"/>
                  </a:cubicBezTo>
                  <a:lnTo>
                    <a:pt x="3492" y="5189"/>
                  </a:lnTo>
                  <a:cubicBezTo>
                    <a:pt x="3492" y="5189"/>
                    <a:pt x="3492" y="5166"/>
                    <a:pt x="3492" y="5121"/>
                  </a:cubicBezTo>
                  <a:cubicBezTo>
                    <a:pt x="3492" y="4984"/>
                    <a:pt x="3515" y="4847"/>
                    <a:pt x="3561" y="4733"/>
                  </a:cubicBezTo>
                  <a:close/>
                  <a:moveTo>
                    <a:pt x="5282" y="1"/>
                  </a:moveTo>
                  <a:cubicBezTo>
                    <a:pt x="5202" y="1"/>
                    <a:pt x="5122" y="11"/>
                    <a:pt x="5044" y="31"/>
                  </a:cubicBezTo>
                  <a:lnTo>
                    <a:pt x="5136" y="396"/>
                  </a:lnTo>
                  <a:cubicBezTo>
                    <a:pt x="5177" y="384"/>
                    <a:pt x="5220" y="378"/>
                    <a:pt x="5264" y="378"/>
                  </a:cubicBezTo>
                  <a:cubicBezTo>
                    <a:pt x="5390" y="378"/>
                    <a:pt x="5525" y="425"/>
                    <a:pt x="5661" y="510"/>
                  </a:cubicBezTo>
                  <a:cubicBezTo>
                    <a:pt x="5866" y="670"/>
                    <a:pt x="6026" y="944"/>
                    <a:pt x="6026" y="1195"/>
                  </a:cubicBezTo>
                  <a:cubicBezTo>
                    <a:pt x="6072" y="1788"/>
                    <a:pt x="5615" y="2268"/>
                    <a:pt x="5341" y="2519"/>
                  </a:cubicBezTo>
                  <a:cubicBezTo>
                    <a:pt x="5136" y="2701"/>
                    <a:pt x="4908" y="2861"/>
                    <a:pt x="4656" y="3044"/>
                  </a:cubicBezTo>
                  <a:cubicBezTo>
                    <a:pt x="4428" y="3203"/>
                    <a:pt x="4200" y="3363"/>
                    <a:pt x="3972" y="3546"/>
                  </a:cubicBezTo>
                  <a:cubicBezTo>
                    <a:pt x="3698" y="3774"/>
                    <a:pt x="3470" y="4048"/>
                    <a:pt x="3333" y="4322"/>
                  </a:cubicBezTo>
                  <a:lnTo>
                    <a:pt x="3310" y="4322"/>
                  </a:lnTo>
                  <a:cubicBezTo>
                    <a:pt x="2351" y="4322"/>
                    <a:pt x="1484" y="4915"/>
                    <a:pt x="1004" y="5577"/>
                  </a:cubicBezTo>
                  <a:cubicBezTo>
                    <a:pt x="297" y="6513"/>
                    <a:pt x="91" y="7654"/>
                    <a:pt x="0" y="8544"/>
                  </a:cubicBezTo>
                  <a:lnTo>
                    <a:pt x="365" y="8590"/>
                  </a:lnTo>
                  <a:cubicBezTo>
                    <a:pt x="479" y="7746"/>
                    <a:pt x="662" y="6650"/>
                    <a:pt x="1301" y="5805"/>
                  </a:cubicBezTo>
                  <a:cubicBezTo>
                    <a:pt x="1780" y="5166"/>
                    <a:pt x="2488" y="4778"/>
                    <a:pt x="3173" y="4710"/>
                  </a:cubicBezTo>
                  <a:lnTo>
                    <a:pt x="3173" y="4710"/>
                  </a:lnTo>
                  <a:cubicBezTo>
                    <a:pt x="3127" y="4847"/>
                    <a:pt x="3104" y="4984"/>
                    <a:pt x="3104" y="5121"/>
                  </a:cubicBezTo>
                  <a:cubicBezTo>
                    <a:pt x="3104" y="5212"/>
                    <a:pt x="3104" y="5303"/>
                    <a:pt x="3173" y="5395"/>
                  </a:cubicBezTo>
                  <a:cubicBezTo>
                    <a:pt x="3287" y="5577"/>
                    <a:pt x="3515" y="5577"/>
                    <a:pt x="3607" y="5577"/>
                  </a:cubicBezTo>
                  <a:cubicBezTo>
                    <a:pt x="4109" y="5577"/>
                    <a:pt x="4451" y="5349"/>
                    <a:pt x="4474" y="5029"/>
                  </a:cubicBezTo>
                  <a:cubicBezTo>
                    <a:pt x="4497" y="4687"/>
                    <a:pt x="4154" y="4459"/>
                    <a:pt x="3858" y="4390"/>
                  </a:cubicBezTo>
                  <a:cubicBezTo>
                    <a:pt x="3835" y="4390"/>
                    <a:pt x="3789" y="4367"/>
                    <a:pt x="3743" y="4367"/>
                  </a:cubicBezTo>
                  <a:cubicBezTo>
                    <a:pt x="3903" y="4139"/>
                    <a:pt x="4086" y="3957"/>
                    <a:pt x="4223" y="3820"/>
                  </a:cubicBezTo>
                  <a:cubicBezTo>
                    <a:pt x="4428" y="3660"/>
                    <a:pt x="4656" y="3500"/>
                    <a:pt x="4862" y="3340"/>
                  </a:cubicBezTo>
                  <a:cubicBezTo>
                    <a:pt x="5113" y="3181"/>
                    <a:pt x="5364" y="2998"/>
                    <a:pt x="5592" y="2793"/>
                  </a:cubicBezTo>
                  <a:cubicBezTo>
                    <a:pt x="5912" y="2519"/>
                    <a:pt x="6460" y="1925"/>
                    <a:pt x="6414" y="1172"/>
                  </a:cubicBezTo>
                  <a:cubicBezTo>
                    <a:pt x="6391" y="807"/>
                    <a:pt x="6186" y="442"/>
                    <a:pt x="5866" y="213"/>
                  </a:cubicBezTo>
                  <a:cubicBezTo>
                    <a:pt x="5686" y="66"/>
                    <a:pt x="5483" y="1"/>
                    <a:pt x="52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2"/>
            <p:cNvSpPr/>
            <p:nvPr/>
          </p:nvSpPr>
          <p:spPr>
            <a:xfrm>
              <a:off x="6691975" y="897650"/>
              <a:ext cx="382350" cy="392050"/>
            </a:xfrm>
            <a:custGeom>
              <a:avLst/>
              <a:gdLst/>
              <a:ahLst/>
              <a:cxnLst/>
              <a:rect l="l" t="t" r="r" b="b"/>
              <a:pathLst>
                <a:path w="15294" h="15682" extrusionOk="0">
                  <a:moveTo>
                    <a:pt x="1256" y="1"/>
                  </a:moveTo>
                  <a:lnTo>
                    <a:pt x="0" y="13125"/>
                  </a:lnTo>
                  <a:lnTo>
                    <a:pt x="14380" y="15682"/>
                  </a:lnTo>
                  <a:lnTo>
                    <a:pt x="15293" y="503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2"/>
            <p:cNvSpPr/>
            <p:nvPr/>
          </p:nvSpPr>
          <p:spPr>
            <a:xfrm>
              <a:off x="6757025" y="1160725"/>
              <a:ext cx="25700" cy="20550"/>
            </a:xfrm>
            <a:custGeom>
              <a:avLst/>
              <a:gdLst/>
              <a:ahLst/>
              <a:cxnLst/>
              <a:rect l="l" t="t" r="r" b="b"/>
              <a:pathLst>
                <a:path w="1028" h="822" extrusionOk="0">
                  <a:moveTo>
                    <a:pt x="525" y="0"/>
                  </a:moveTo>
                  <a:cubicBezTo>
                    <a:pt x="0" y="0"/>
                    <a:pt x="0" y="822"/>
                    <a:pt x="525" y="822"/>
                  </a:cubicBezTo>
                  <a:cubicBezTo>
                    <a:pt x="1027" y="822"/>
                    <a:pt x="1027" y="0"/>
                    <a:pt x="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2"/>
            <p:cNvSpPr/>
            <p:nvPr/>
          </p:nvSpPr>
          <p:spPr>
            <a:xfrm>
              <a:off x="6761025" y="1050000"/>
              <a:ext cx="27400" cy="20000"/>
            </a:xfrm>
            <a:custGeom>
              <a:avLst/>
              <a:gdLst/>
              <a:ahLst/>
              <a:cxnLst/>
              <a:rect l="l" t="t" r="r" b="b"/>
              <a:pathLst>
                <a:path w="1096" h="800" extrusionOk="0">
                  <a:moveTo>
                    <a:pt x="502" y="1"/>
                  </a:moveTo>
                  <a:cubicBezTo>
                    <a:pt x="0" y="1"/>
                    <a:pt x="0" y="800"/>
                    <a:pt x="502" y="800"/>
                  </a:cubicBezTo>
                  <a:lnTo>
                    <a:pt x="594" y="800"/>
                  </a:lnTo>
                  <a:cubicBezTo>
                    <a:pt x="1096" y="800"/>
                    <a:pt x="1096" y="1"/>
                    <a:pt x="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2"/>
            <p:cNvSpPr/>
            <p:nvPr/>
          </p:nvSpPr>
          <p:spPr>
            <a:xfrm>
              <a:off x="6863725" y="1107650"/>
              <a:ext cx="26275" cy="20000"/>
            </a:xfrm>
            <a:custGeom>
              <a:avLst/>
              <a:gdLst/>
              <a:ahLst/>
              <a:cxnLst/>
              <a:rect l="l" t="t" r="r" b="b"/>
              <a:pathLst>
                <a:path w="1051" h="800" extrusionOk="0">
                  <a:moveTo>
                    <a:pt x="526" y="0"/>
                  </a:moveTo>
                  <a:cubicBezTo>
                    <a:pt x="23" y="0"/>
                    <a:pt x="1" y="799"/>
                    <a:pt x="526" y="799"/>
                  </a:cubicBezTo>
                  <a:cubicBezTo>
                    <a:pt x="1051" y="799"/>
                    <a:pt x="1051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2"/>
            <p:cNvSpPr/>
            <p:nvPr/>
          </p:nvSpPr>
          <p:spPr>
            <a:xfrm>
              <a:off x="6777000" y="935750"/>
              <a:ext cx="20000" cy="21425"/>
            </a:xfrm>
            <a:custGeom>
              <a:avLst/>
              <a:gdLst/>
              <a:ahLst/>
              <a:cxnLst/>
              <a:rect l="l" t="t" r="r" b="b"/>
              <a:pathLst>
                <a:path w="800" h="857" extrusionOk="0">
                  <a:moveTo>
                    <a:pt x="400" y="0"/>
                  </a:moveTo>
                  <a:cubicBezTo>
                    <a:pt x="200" y="0"/>
                    <a:pt x="0" y="131"/>
                    <a:pt x="0" y="394"/>
                  </a:cubicBezTo>
                  <a:lnTo>
                    <a:pt x="0" y="462"/>
                  </a:lnTo>
                  <a:cubicBezTo>
                    <a:pt x="0" y="725"/>
                    <a:pt x="200" y="856"/>
                    <a:pt x="400" y="856"/>
                  </a:cubicBezTo>
                  <a:cubicBezTo>
                    <a:pt x="599" y="856"/>
                    <a:pt x="799" y="725"/>
                    <a:pt x="799" y="462"/>
                  </a:cubicBezTo>
                  <a:lnTo>
                    <a:pt x="799" y="394"/>
                  </a:lnTo>
                  <a:cubicBezTo>
                    <a:pt x="799" y="131"/>
                    <a:pt x="599" y="0"/>
                    <a:pt x="4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2"/>
            <p:cNvSpPr/>
            <p:nvPr/>
          </p:nvSpPr>
          <p:spPr>
            <a:xfrm>
              <a:off x="6854600" y="1034600"/>
              <a:ext cx="27425" cy="20575"/>
            </a:xfrm>
            <a:custGeom>
              <a:avLst/>
              <a:gdLst/>
              <a:ahLst/>
              <a:cxnLst/>
              <a:rect l="l" t="t" r="r" b="b"/>
              <a:pathLst>
                <a:path w="1097" h="823" extrusionOk="0">
                  <a:moveTo>
                    <a:pt x="503" y="1"/>
                  </a:moveTo>
                  <a:cubicBezTo>
                    <a:pt x="0" y="1"/>
                    <a:pt x="0" y="822"/>
                    <a:pt x="503" y="822"/>
                  </a:cubicBezTo>
                  <a:lnTo>
                    <a:pt x="594" y="822"/>
                  </a:lnTo>
                  <a:cubicBezTo>
                    <a:pt x="1096" y="822"/>
                    <a:pt x="1096" y="1"/>
                    <a:pt x="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2"/>
            <p:cNvSpPr/>
            <p:nvPr/>
          </p:nvSpPr>
          <p:spPr>
            <a:xfrm>
              <a:off x="6988125" y="946725"/>
              <a:ext cx="26275" cy="20000"/>
            </a:xfrm>
            <a:custGeom>
              <a:avLst/>
              <a:gdLst/>
              <a:ahLst/>
              <a:cxnLst/>
              <a:rect l="l" t="t" r="r" b="b"/>
              <a:pathLst>
                <a:path w="1051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cubicBezTo>
                    <a:pt x="1051" y="800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2"/>
            <p:cNvSpPr/>
            <p:nvPr/>
          </p:nvSpPr>
          <p:spPr>
            <a:xfrm>
              <a:off x="6994825" y="1114975"/>
              <a:ext cx="30050" cy="21950"/>
            </a:xfrm>
            <a:custGeom>
              <a:avLst/>
              <a:gdLst/>
              <a:ahLst/>
              <a:cxnLst/>
              <a:rect l="l" t="t" r="r" b="b"/>
              <a:pathLst>
                <a:path w="1202" h="878" extrusionOk="0">
                  <a:moveTo>
                    <a:pt x="615" y="1"/>
                  </a:moveTo>
                  <a:cubicBezTo>
                    <a:pt x="525" y="1"/>
                    <a:pt x="432" y="36"/>
                    <a:pt x="349" y="118"/>
                  </a:cubicBezTo>
                  <a:lnTo>
                    <a:pt x="280" y="209"/>
                  </a:lnTo>
                  <a:cubicBezTo>
                    <a:pt x="0" y="490"/>
                    <a:pt x="271" y="878"/>
                    <a:pt x="577" y="878"/>
                  </a:cubicBezTo>
                  <a:cubicBezTo>
                    <a:pt x="670" y="878"/>
                    <a:pt x="766" y="842"/>
                    <a:pt x="851" y="757"/>
                  </a:cubicBezTo>
                  <a:lnTo>
                    <a:pt x="919" y="689"/>
                  </a:lnTo>
                  <a:cubicBezTo>
                    <a:pt x="1202" y="406"/>
                    <a:pt x="924" y="1"/>
                    <a:pt x="6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2"/>
            <p:cNvSpPr/>
            <p:nvPr/>
          </p:nvSpPr>
          <p:spPr>
            <a:xfrm>
              <a:off x="6856300" y="1208650"/>
              <a:ext cx="25725" cy="20000"/>
            </a:xfrm>
            <a:custGeom>
              <a:avLst/>
              <a:gdLst/>
              <a:ahLst/>
              <a:cxnLst/>
              <a:rect l="l" t="t" r="r" b="b"/>
              <a:pathLst>
                <a:path w="1029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cubicBezTo>
                    <a:pt x="1028" y="799"/>
                    <a:pt x="1028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2"/>
            <p:cNvSpPr/>
            <p:nvPr/>
          </p:nvSpPr>
          <p:spPr>
            <a:xfrm>
              <a:off x="6990400" y="1233750"/>
              <a:ext cx="25700" cy="20000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2"/>
            <p:cNvSpPr/>
            <p:nvPr/>
          </p:nvSpPr>
          <p:spPr>
            <a:xfrm>
              <a:off x="6934475" y="1036900"/>
              <a:ext cx="26275" cy="19975"/>
            </a:xfrm>
            <a:custGeom>
              <a:avLst/>
              <a:gdLst/>
              <a:ahLst/>
              <a:cxnLst/>
              <a:rect l="l" t="t" r="r" b="b"/>
              <a:pathLst>
                <a:path w="1051" h="799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cubicBezTo>
                    <a:pt x="1051" y="799"/>
                    <a:pt x="1051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2"/>
            <p:cNvSpPr/>
            <p:nvPr/>
          </p:nvSpPr>
          <p:spPr>
            <a:xfrm>
              <a:off x="7028650" y="1007775"/>
              <a:ext cx="25700" cy="20575"/>
            </a:xfrm>
            <a:custGeom>
              <a:avLst/>
              <a:gdLst/>
              <a:ahLst/>
              <a:cxnLst/>
              <a:rect l="l" t="t" r="r" b="b"/>
              <a:pathLst>
                <a:path w="1028" h="823" extrusionOk="0">
                  <a:moveTo>
                    <a:pt x="502" y="1"/>
                  </a:moveTo>
                  <a:cubicBezTo>
                    <a:pt x="0" y="1"/>
                    <a:pt x="0" y="823"/>
                    <a:pt x="502" y="823"/>
                  </a:cubicBezTo>
                  <a:cubicBezTo>
                    <a:pt x="1027" y="823"/>
                    <a:pt x="1027" y="1"/>
                    <a:pt x="5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2"/>
            <p:cNvSpPr/>
            <p:nvPr/>
          </p:nvSpPr>
          <p:spPr>
            <a:xfrm>
              <a:off x="6814075" y="937025"/>
              <a:ext cx="26275" cy="20575"/>
            </a:xfrm>
            <a:custGeom>
              <a:avLst/>
              <a:gdLst/>
              <a:ahLst/>
              <a:cxnLst/>
              <a:rect l="l" t="t" r="r" b="b"/>
              <a:pathLst>
                <a:path w="1051" h="823" extrusionOk="0">
                  <a:moveTo>
                    <a:pt x="526" y="1"/>
                  </a:moveTo>
                  <a:cubicBezTo>
                    <a:pt x="1" y="1"/>
                    <a:pt x="1" y="822"/>
                    <a:pt x="526" y="822"/>
                  </a:cubicBezTo>
                  <a:cubicBezTo>
                    <a:pt x="1051" y="822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2"/>
            <p:cNvSpPr/>
            <p:nvPr/>
          </p:nvSpPr>
          <p:spPr>
            <a:xfrm>
              <a:off x="6703375" y="1105375"/>
              <a:ext cx="25700" cy="19975"/>
            </a:xfrm>
            <a:custGeom>
              <a:avLst/>
              <a:gdLst/>
              <a:ahLst/>
              <a:cxnLst/>
              <a:rect l="l" t="t" r="r" b="b"/>
              <a:pathLst>
                <a:path w="1028" h="799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cubicBezTo>
                    <a:pt x="1028" y="799"/>
                    <a:pt x="1028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2"/>
            <p:cNvSpPr/>
            <p:nvPr/>
          </p:nvSpPr>
          <p:spPr>
            <a:xfrm>
              <a:off x="6747325" y="1206925"/>
              <a:ext cx="26275" cy="20000"/>
            </a:xfrm>
            <a:custGeom>
              <a:avLst/>
              <a:gdLst/>
              <a:ahLst/>
              <a:cxnLst/>
              <a:rect l="l" t="t" r="r" b="b"/>
              <a:pathLst>
                <a:path w="1051" h="800" extrusionOk="0">
                  <a:moveTo>
                    <a:pt x="525" y="1"/>
                  </a:moveTo>
                  <a:cubicBezTo>
                    <a:pt x="0" y="1"/>
                    <a:pt x="0" y="800"/>
                    <a:pt x="525" y="800"/>
                  </a:cubicBezTo>
                  <a:cubicBezTo>
                    <a:pt x="1027" y="800"/>
                    <a:pt x="1050" y="1"/>
                    <a:pt x="5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2"/>
            <p:cNvSpPr/>
            <p:nvPr/>
          </p:nvSpPr>
          <p:spPr>
            <a:xfrm>
              <a:off x="6938475" y="1163000"/>
              <a:ext cx="26275" cy="20000"/>
            </a:xfrm>
            <a:custGeom>
              <a:avLst/>
              <a:gdLst/>
              <a:ahLst/>
              <a:cxnLst/>
              <a:rect l="l" t="t" r="r" b="b"/>
              <a:pathLst>
                <a:path w="1051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cubicBezTo>
                    <a:pt x="1028" y="799"/>
                    <a:pt x="1051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2"/>
            <p:cNvSpPr/>
            <p:nvPr/>
          </p:nvSpPr>
          <p:spPr>
            <a:xfrm>
              <a:off x="6948175" y="1218350"/>
              <a:ext cx="25700" cy="20000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cubicBezTo>
                    <a:pt x="1028" y="799"/>
                    <a:pt x="1028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2"/>
            <p:cNvSpPr/>
            <p:nvPr/>
          </p:nvSpPr>
          <p:spPr>
            <a:xfrm>
              <a:off x="7024650" y="1176125"/>
              <a:ext cx="25700" cy="20000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25" y="0"/>
                  </a:moveTo>
                  <a:cubicBezTo>
                    <a:pt x="0" y="0"/>
                    <a:pt x="0" y="799"/>
                    <a:pt x="525" y="799"/>
                  </a:cubicBezTo>
                  <a:cubicBezTo>
                    <a:pt x="1028" y="799"/>
                    <a:pt x="1028" y="0"/>
                    <a:pt x="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2"/>
            <p:cNvSpPr/>
            <p:nvPr/>
          </p:nvSpPr>
          <p:spPr>
            <a:xfrm>
              <a:off x="6948175" y="996375"/>
              <a:ext cx="25700" cy="20575"/>
            </a:xfrm>
            <a:custGeom>
              <a:avLst/>
              <a:gdLst/>
              <a:ahLst/>
              <a:cxnLst/>
              <a:rect l="l" t="t" r="r" b="b"/>
              <a:pathLst>
                <a:path w="1028" h="823" extrusionOk="0">
                  <a:moveTo>
                    <a:pt x="526" y="0"/>
                  </a:moveTo>
                  <a:cubicBezTo>
                    <a:pt x="1" y="0"/>
                    <a:pt x="1" y="822"/>
                    <a:pt x="526" y="822"/>
                  </a:cubicBezTo>
                  <a:cubicBezTo>
                    <a:pt x="1028" y="822"/>
                    <a:pt x="1028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2"/>
            <p:cNvSpPr/>
            <p:nvPr/>
          </p:nvSpPr>
          <p:spPr>
            <a:xfrm>
              <a:off x="7026350" y="919900"/>
              <a:ext cx="26275" cy="20575"/>
            </a:xfrm>
            <a:custGeom>
              <a:avLst/>
              <a:gdLst/>
              <a:ahLst/>
              <a:cxnLst/>
              <a:rect l="l" t="t" r="r" b="b"/>
              <a:pathLst>
                <a:path w="1051" h="823" extrusionOk="0">
                  <a:moveTo>
                    <a:pt x="526" y="1"/>
                  </a:moveTo>
                  <a:cubicBezTo>
                    <a:pt x="1" y="1"/>
                    <a:pt x="1" y="823"/>
                    <a:pt x="526" y="823"/>
                  </a:cubicBezTo>
                  <a:cubicBezTo>
                    <a:pt x="1051" y="823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19" name="Google Shape;3519;p32"/>
          <p:cNvSpPr txBox="1">
            <a:spLocks noGrp="1"/>
          </p:cNvSpPr>
          <p:nvPr>
            <p:ph type="ctrTitle"/>
          </p:nvPr>
        </p:nvSpPr>
        <p:spPr>
          <a:xfrm>
            <a:off x="325651" y="1588089"/>
            <a:ext cx="6150500" cy="2169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600" b="1">
                <a:solidFill>
                  <a:schemeClr val="accent1"/>
                </a:solidFill>
                <a:latin typeface="UVN Huong Que Nang" panose="020E0804040705030404" pitchFamily="34" charset="0"/>
              </a:rPr>
              <a:t>ÔN TẬP </a:t>
            </a:r>
            <a:br>
              <a:rPr lang="en-US" sz="6600" b="1">
                <a:solidFill>
                  <a:schemeClr val="accent1"/>
                </a:solidFill>
                <a:latin typeface="UVN Huong Que Nang" panose="020E0804040705030404" pitchFamily="34" charset="0"/>
              </a:rPr>
            </a:br>
            <a:r>
              <a:rPr lang="en-US" sz="6600" b="1">
                <a:solidFill>
                  <a:schemeClr val="accent1"/>
                </a:solidFill>
                <a:latin typeface="UVN Huong Que Nang" panose="020E0804040705030404" pitchFamily="34" charset="0"/>
              </a:rPr>
              <a:t>VĂN  </a:t>
            </a:r>
            <a:br>
              <a:rPr lang="en-US" sz="6600" b="1">
                <a:solidFill>
                  <a:schemeClr val="accent1"/>
                </a:solidFill>
                <a:latin typeface="UVN Huong Que Nang" panose="020E0804040705030404" pitchFamily="34" charset="0"/>
              </a:rPr>
            </a:br>
            <a:r>
              <a:rPr lang="en-US" sz="6600" b="1">
                <a:solidFill>
                  <a:schemeClr val="accent1"/>
                </a:solidFill>
                <a:latin typeface="UVN Huong Que Nang" panose="020E0804040705030404" pitchFamily="34" charset="0"/>
              </a:rPr>
              <a:t>KỂ CHUYỆN</a:t>
            </a:r>
          </a:p>
        </p:txBody>
      </p:sp>
      <p:sp>
        <p:nvSpPr>
          <p:cNvPr id="3520" name="Google Shape;3520;p32"/>
          <p:cNvSpPr txBox="1">
            <a:spLocks noGrp="1"/>
          </p:cNvSpPr>
          <p:nvPr>
            <p:ph type="subTitle" idx="1"/>
          </p:nvPr>
        </p:nvSpPr>
        <p:spPr>
          <a:xfrm>
            <a:off x="1158549" y="267372"/>
            <a:ext cx="4529825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>
                <a:latin typeface="UTM Rockwell" panose="02040603050506020204" pitchFamily="18" charset="0"/>
              </a:rPr>
              <a:t>T</a:t>
            </a:r>
            <a:r>
              <a:rPr lang="en" sz="4400">
                <a:latin typeface="UTM Rockwell" panose="02040603050506020204" pitchFamily="18" charset="0"/>
              </a:rPr>
              <a:t>ập làm văn</a:t>
            </a:r>
            <a:endParaRPr sz="4400">
              <a:latin typeface="UTM Rockwell" panose="02040603050506020204" pitchFamily="18" charset="0"/>
            </a:endParaRPr>
          </a:p>
        </p:txBody>
      </p:sp>
      <p:grpSp>
        <p:nvGrpSpPr>
          <p:cNvPr id="3521" name="Google Shape;3521;p32"/>
          <p:cNvGrpSpPr/>
          <p:nvPr/>
        </p:nvGrpSpPr>
        <p:grpSpPr>
          <a:xfrm>
            <a:off x="6657475" y="94600"/>
            <a:ext cx="2235799" cy="5062261"/>
            <a:chOff x="6657475" y="399400"/>
            <a:chExt cx="2235799" cy="5062261"/>
          </a:xfrm>
        </p:grpSpPr>
        <p:sp>
          <p:nvSpPr>
            <p:cNvPr id="3522" name="Google Shape;3522;p32"/>
            <p:cNvSpPr/>
            <p:nvPr/>
          </p:nvSpPr>
          <p:spPr>
            <a:xfrm>
              <a:off x="7752375" y="4467350"/>
              <a:ext cx="149781" cy="994310"/>
            </a:xfrm>
            <a:custGeom>
              <a:avLst/>
              <a:gdLst/>
              <a:ahLst/>
              <a:cxnLst/>
              <a:rect l="l" t="t" r="r" b="b"/>
              <a:pathLst>
                <a:path w="4813" h="21730" extrusionOk="0">
                  <a:moveTo>
                    <a:pt x="1" y="0"/>
                  </a:moveTo>
                  <a:lnTo>
                    <a:pt x="1254" y="21730"/>
                  </a:lnTo>
                  <a:lnTo>
                    <a:pt x="3560" y="2173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2"/>
            <p:cNvSpPr/>
            <p:nvPr/>
          </p:nvSpPr>
          <p:spPr>
            <a:xfrm>
              <a:off x="6657475" y="3090126"/>
              <a:ext cx="2235799" cy="1741382"/>
            </a:xfrm>
            <a:custGeom>
              <a:avLst/>
              <a:gdLst/>
              <a:ahLst/>
              <a:cxnLst/>
              <a:rect l="l" t="t" r="r" b="b"/>
              <a:pathLst>
                <a:path w="71856" h="55966" extrusionOk="0">
                  <a:moveTo>
                    <a:pt x="42833" y="0"/>
                  </a:moveTo>
                  <a:cubicBezTo>
                    <a:pt x="41981" y="0"/>
                    <a:pt x="13785" y="8547"/>
                    <a:pt x="13785" y="8547"/>
                  </a:cubicBezTo>
                  <a:lnTo>
                    <a:pt x="1" y="53660"/>
                  </a:lnTo>
                  <a:lnTo>
                    <a:pt x="12758" y="43234"/>
                  </a:lnTo>
                  <a:lnTo>
                    <a:pt x="13384" y="50753"/>
                  </a:lnTo>
                  <a:lnTo>
                    <a:pt x="20678" y="45114"/>
                  </a:lnTo>
                  <a:lnTo>
                    <a:pt x="25289" y="55139"/>
                  </a:lnTo>
                  <a:lnTo>
                    <a:pt x="32808" y="45740"/>
                  </a:lnTo>
                  <a:lnTo>
                    <a:pt x="38021" y="52206"/>
                  </a:lnTo>
                  <a:lnTo>
                    <a:pt x="43234" y="44487"/>
                  </a:lnTo>
                  <a:lnTo>
                    <a:pt x="51605" y="55966"/>
                  </a:lnTo>
                  <a:lnTo>
                    <a:pt x="54111" y="45114"/>
                  </a:lnTo>
                  <a:lnTo>
                    <a:pt x="60578" y="50953"/>
                  </a:lnTo>
                  <a:lnTo>
                    <a:pt x="62658" y="43635"/>
                  </a:lnTo>
                  <a:lnTo>
                    <a:pt x="71856" y="52833"/>
                  </a:lnTo>
                  <a:cubicBezTo>
                    <a:pt x="71856" y="52833"/>
                    <a:pt x="62257" y="10853"/>
                    <a:pt x="61630" y="10652"/>
                  </a:cubicBezTo>
                  <a:cubicBezTo>
                    <a:pt x="61004" y="10427"/>
                    <a:pt x="43660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2"/>
            <p:cNvSpPr/>
            <p:nvPr/>
          </p:nvSpPr>
          <p:spPr>
            <a:xfrm>
              <a:off x="6924202" y="2244767"/>
              <a:ext cx="1774146" cy="1547193"/>
            </a:xfrm>
            <a:custGeom>
              <a:avLst/>
              <a:gdLst/>
              <a:ahLst/>
              <a:cxnLst/>
              <a:rect l="l" t="t" r="r" b="b"/>
              <a:pathLst>
                <a:path w="57019" h="49725" extrusionOk="0">
                  <a:moveTo>
                    <a:pt x="16717" y="0"/>
                  </a:moveTo>
                  <a:cubicBezTo>
                    <a:pt x="16717" y="627"/>
                    <a:pt x="0" y="47620"/>
                    <a:pt x="0" y="47620"/>
                  </a:cubicBezTo>
                  <a:lnTo>
                    <a:pt x="8572" y="40527"/>
                  </a:lnTo>
                  <a:lnTo>
                    <a:pt x="10226" y="47419"/>
                  </a:lnTo>
                  <a:lnTo>
                    <a:pt x="19850" y="37820"/>
                  </a:lnTo>
                  <a:lnTo>
                    <a:pt x="22356" y="45540"/>
                  </a:lnTo>
                  <a:lnTo>
                    <a:pt x="28622" y="39700"/>
                  </a:lnTo>
                  <a:lnTo>
                    <a:pt x="35289" y="49725"/>
                  </a:lnTo>
                  <a:lnTo>
                    <a:pt x="39274" y="37194"/>
                  </a:lnTo>
                  <a:lnTo>
                    <a:pt x="43660" y="42407"/>
                  </a:lnTo>
                  <a:lnTo>
                    <a:pt x="47193" y="38021"/>
                  </a:lnTo>
                  <a:lnTo>
                    <a:pt x="57018" y="46166"/>
                  </a:lnTo>
                  <a:lnTo>
                    <a:pt x="45113" y="6266"/>
                  </a:lnTo>
                  <a:lnTo>
                    <a:pt x="1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2"/>
            <p:cNvSpPr/>
            <p:nvPr/>
          </p:nvSpPr>
          <p:spPr>
            <a:xfrm>
              <a:off x="7255619" y="1419665"/>
              <a:ext cx="1208787" cy="1359290"/>
            </a:xfrm>
            <a:custGeom>
              <a:avLst/>
              <a:gdLst/>
              <a:ahLst/>
              <a:cxnLst/>
              <a:rect l="l" t="t" r="r" b="b"/>
              <a:pathLst>
                <a:path w="38849" h="43686" extrusionOk="0">
                  <a:moveTo>
                    <a:pt x="13785" y="1"/>
                  </a:moveTo>
                  <a:lnTo>
                    <a:pt x="1" y="38648"/>
                  </a:lnTo>
                  <a:lnTo>
                    <a:pt x="1" y="38648"/>
                  </a:lnTo>
                  <a:lnTo>
                    <a:pt x="7094" y="32783"/>
                  </a:lnTo>
                  <a:lnTo>
                    <a:pt x="9826" y="41555"/>
                  </a:lnTo>
                  <a:lnTo>
                    <a:pt x="15465" y="33635"/>
                  </a:lnTo>
                  <a:lnTo>
                    <a:pt x="17545" y="38648"/>
                  </a:lnTo>
                  <a:lnTo>
                    <a:pt x="21931" y="33009"/>
                  </a:lnTo>
                  <a:cubicBezTo>
                    <a:pt x="21931" y="33009"/>
                    <a:pt x="27079" y="43686"/>
                    <a:pt x="27542" y="43686"/>
                  </a:cubicBezTo>
                  <a:cubicBezTo>
                    <a:pt x="27555" y="43686"/>
                    <a:pt x="27565" y="43677"/>
                    <a:pt x="27570" y="43660"/>
                  </a:cubicBezTo>
                  <a:cubicBezTo>
                    <a:pt x="27770" y="43034"/>
                    <a:pt x="30903" y="34036"/>
                    <a:pt x="30903" y="34036"/>
                  </a:cubicBezTo>
                  <a:lnTo>
                    <a:pt x="38848" y="40728"/>
                  </a:lnTo>
                  <a:lnTo>
                    <a:pt x="26517" y="1680"/>
                  </a:lnTo>
                  <a:lnTo>
                    <a:pt x="13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2"/>
            <p:cNvSpPr/>
            <p:nvPr/>
          </p:nvSpPr>
          <p:spPr>
            <a:xfrm>
              <a:off x="7629198" y="399400"/>
              <a:ext cx="488194" cy="545913"/>
            </a:xfrm>
            <a:custGeom>
              <a:avLst/>
              <a:gdLst/>
              <a:ahLst/>
              <a:cxnLst/>
              <a:rect l="l" t="t" r="r" b="b"/>
              <a:pathLst>
                <a:path w="15690" h="17545" extrusionOk="0">
                  <a:moveTo>
                    <a:pt x="8597" y="1"/>
                  </a:moveTo>
                  <a:lnTo>
                    <a:pt x="6917" y="5865"/>
                  </a:lnTo>
                  <a:lnTo>
                    <a:pt x="0" y="6793"/>
                  </a:lnTo>
                  <a:lnTo>
                    <a:pt x="5063" y="9700"/>
                  </a:lnTo>
                  <a:lnTo>
                    <a:pt x="3985" y="16016"/>
                  </a:lnTo>
                  <a:lnTo>
                    <a:pt x="8597" y="11555"/>
                  </a:lnTo>
                  <a:lnTo>
                    <a:pt x="13835" y="17545"/>
                  </a:lnTo>
                  <a:lnTo>
                    <a:pt x="11830" y="8948"/>
                  </a:lnTo>
                  <a:lnTo>
                    <a:pt x="15689" y="6016"/>
                  </a:lnTo>
                  <a:lnTo>
                    <a:pt x="10000" y="5865"/>
                  </a:lnTo>
                  <a:lnTo>
                    <a:pt x="8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2"/>
            <p:cNvSpPr/>
            <p:nvPr/>
          </p:nvSpPr>
          <p:spPr>
            <a:xfrm>
              <a:off x="7509090" y="815299"/>
              <a:ext cx="715116" cy="994311"/>
            </a:xfrm>
            <a:custGeom>
              <a:avLst/>
              <a:gdLst/>
              <a:ahLst/>
              <a:cxnLst/>
              <a:rect l="l" t="t" r="r" b="b"/>
              <a:pathLst>
                <a:path w="22983" h="31956" extrusionOk="0">
                  <a:moveTo>
                    <a:pt x="11905" y="0"/>
                  </a:moveTo>
                  <a:lnTo>
                    <a:pt x="0" y="29650"/>
                  </a:lnTo>
                  <a:lnTo>
                    <a:pt x="4186" y="24863"/>
                  </a:lnTo>
                  <a:lnTo>
                    <a:pt x="5439" y="31955"/>
                  </a:lnTo>
                  <a:lnTo>
                    <a:pt x="10226" y="24863"/>
                  </a:lnTo>
                  <a:lnTo>
                    <a:pt x="15665" y="31529"/>
                  </a:lnTo>
                  <a:lnTo>
                    <a:pt x="16717" y="26517"/>
                  </a:lnTo>
                  <a:lnTo>
                    <a:pt x="22983" y="30903"/>
                  </a:lnTo>
                  <a:lnTo>
                    <a:pt x="22983" y="30903"/>
                  </a:lnTo>
                  <a:lnTo>
                    <a:pt x="1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2"/>
            <p:cNvSpPr/>
            <p:nvPr/>
          </p:nvSpPr>
          <p:spPr>
            <a:xfrm>
              <a:off x="8232787" y="3715557"/>
              <a:ext cx="285449" cy="286227"/>
            </a:xfrm>
            <a:custGeom>
              <a:avLst/>
              <a:gdLst/>
              <a:ahLst/>
              <a:cxnLst/>
              <a:rect l="l" t="t" r="r" b="b"/>
              <a:pathLst>
                <a:path w="9174" h="9199" extrusionOk="0">
                  <a:moveTo>
                    <a:pt x="4587" y="1"/>
                  </a:moveTo>
                  <a:cubicBezTo>
                    <a:pt x="2056" y="1"/>
                    <a:pt x="1" y="2081"/>
                    <a:pt x="1" y="4612"/>
                  </a:cubicBezTo>
                  <a:cubicBezTo>
                    <a:pt x="1" y="7144"/>
                    <a:pt x="2056" y="9199"/>
                    <a:pt x="4587" y="9199"/>
                  </a:cubicBezTo>
                  <a:cubicBezTo>
                    <a:pt x="7118" y="9199"/>
                    <a:pt x="9174" y="7144"/>
                    <a:pt x="9174" y="4612"/>
                  </a:cubicBezTo>
                  <a:cubicBezTo>
                    <a:pt x="9174" y="2081"/>
                    <a:pt x="7118" y="1"/>
                    <a:pt x="4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2"/>
            <p:cNvSpPr/>
            <p:nvPr/>
          </p:nvSpPr>
          <p:spPr>
            <a:xfrm>
              <a:off x="7236140" y="3837220"/>
              <a:ext cx="142725" cy="142756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306" y="1"/>
                  </a:moveTo>
                  <a:cubicBezTo>
                    <a:pt x="1028" y="1"/>
                    <a:pt x="0" y="1028"/>
                    <a:pt x="0" y="2306"/>
                  </a:cubicBezTo>
                  <a:cubicBezTo>
                    <a:pt x="0" y="3560"/>
                    <a:pt x="1028" y="4587"/>
                    <a:pt x="2306" y="4587"/>
                  </a:cubicBezTo>
                  <a:cubicBezTo>
                    <a:pt x="3559" y="4587"/>
                    <a:pt x="4587" y="3560"/>
                    <a:pt x="4587" y="2306"/>
                  </a:cubicBezTo>
                  <a:cubicBezTo>
                    <a:pt x="4587" y="1028"/>
                    <a:pt x="3559" y="1"/>
                    <a:pt x="2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2"/>
            <p:cNvSpPr/>
            <p:nvPr/>
          </p:nvSpPr>
          <p:spPr>
            <a:xfrm>
              <a:off x="8029257" y="4235723"/>
              <a:ext cx="103737" cy="103769"/>
            </a:xfrm>
            <a:custGeom>
              <a:avLst/>
              <a:gdLst/>
              <a:ahLst/>
              <a:cxnLst/>
              <a:rect l="l" t="t" r="r" b="b"/>
              <a:pathLst>
                <a:path w="3334" h="3335" extrusionOk="0">
                  <a:moveTo>
                    <a:pt x="1654" y="1"/>
                  </a:moveTo>
                  <a:cubicBezTo>
                    <a:pt x="752" y="1"/>
                    <a:pt x="0" y="753"/>
                    <a:pt x="0" y="1680"/>
                  </a:cubicBezTo>
                  <a:cubicBezTo>
                    <a:pt x="0" y="2607"/>
                    <a:pt x="752" y="3334"/>
                    <a:pt x="1654" y="3334"/>
                  </a:cubicBezTo>
                  <a:cubicBezTo>
                    <a:pt x="2582" y="3334"/>
                    <a:pt x="3334" y="2607"/>
                    <a:pt x="3334" y="1680"/>
                  </a:cubicBezTo>
                  <a:cubicBezTo>
                    <a:pt x="3334" y="753"/>
                    <a:pt x="2582" y="1"/>
                    <a:pt x="1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2"/>
            <p:cNvSpPr/>
            <p:nvPr/>
          </p:nvSpPr>
          <p:spPr>
            <a:xfrm>
              <a:off x="7924738" y="1393932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55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55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2"/>
            <p:cNvSpPr/>
            <p:nvPr/>
          </p:nvSpPr>
          <p:spPr>
            <a:xfrm>
              <a:off x="7339850" y="3096349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80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80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2"/>
            <p:cNvSpPr/>
            <p:nvPr/>
          </p:nvSpPr>
          <p:spPr>
            <a:xfrm>
              <a:off x="7786708" y="3912863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76" y="1"/>
                    <a:pt x="1" y="276"/>
                    <a:pt x="1" y="627"/>
                  </a:cubicBezTo>
                  <a:cubicBezTo>
                    <a:pt x="1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276"/>
                    <a:pt x="953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2"/>
            <p:cNvSpPr/>
            <p:nvPr/>
          </p:nvSpPr>
          <p:spPr>
            <a:xfrm>
              <a:off x="7801519" y="1835343"/>
              <a:ext cx="39049" cy="39018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627" y="0"/>
                  </a:moveTo>
                  <a:cubicBezTo>
                    <a:pt x="277" y="0"/>
                    <a:pt x="1" y="301"/>
                    <a:pt x="1" y="627"/>
                  </a:cubicBezTo>
                  <a:cubicBezTo>
                    <a:pt x="1" y="978"/>
                    <a:pt x="277" y="1254"/>
                    <a:pt x="627" y="1254"/>
                  </a:cubicBezTo>
                  <a:cubicBezTo>
                    <a:pt x="978" y="1254"/>
                    <a:pt x="1254" y="978"/>
                    <a:pt x="1254" y="627"/>
                  </a:cubicBezTo>
                  <a:cubicBezTo>
                    <a:pt x="1254" y="301"/>
                    <a:pt x="978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2"/>
            <p:cNvSpPr/>
            <p:nvPr/>
          </p:nvSpPr>
          <p:spPr>
            <a:xfrm>
              <a:off x="7795296" y="2790666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0"/>
                  </a:moveTo>
                  <a:cubicBezTo>
                    <a:pt x="276" y="0"/>
                    <a:pt x="0" y="301"/>
                    <a:pt x="0" y="627"/>
                  </a:cubicBezTo>
                  <a:cubicBezTo>
                    <a:pt x="0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301"/>
                    <a:pt x="953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2"/>
            <p:cNvSpPr/>
            <p:nvPr/>
          </p:nvSpPr>
          <p:spPr>
            <a:xfrm>
              <a:off x="6937457" y="4270821"/>
              <a:ext cx="51495" cy="51495"/>
            </a:xfrm>
            <a:custGeom>
              <a:avLst/>
              <a:gdLst/>
              <a:ahLst/>
              <a:cxnLst/>
              <a:rect l="l" t="t" r="r" b="b"/>
              <a:pathLst>
                <a:path w="1655" h="1655" extrusionOk="0">
                  <a:moveTo>
                    <a:pt x="827" y="1"/>
                  </a:moveTo>
                  <a:cubicBezTo>
                    <a:pt x="376" y="1"/>
                    <a:pt x="0" y="351"/>
                    <a:pt x="0" y="828"/>
                  </a:cubicBezTo>
                  <a:cubicBezTo>
                    <a:pt x="0" y="1279"/>
                    <a:pt x="376" y="1655"/>
                    <a:pt x="827" y="1655"/>
                  </a:cubicBezTo>
                  <a:cubicBezTo>
                    <a:pt x="1279" y="1655"/>
                    <a:pt x="1654" y="1279"/>
                    <a:pt x="1654" y="828"/>
                  </a:cubicBezTo>
                  <a:cubicBezTo>
                    <a:pt x="1654" y="351"/>
                    <a:pt x="1279" y="1"/>
                    <a:pt x="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2"/>
            <p:cNvSpPr/>
            <p:nvPr/>
          </p:nvSpPr>
          <p:spPr>
            <a:xfrm>
              <a:off x="7834284" y="1224723"/>
              <a:ext cx="51495" cy="52273"/>
            </a:xfrm>
            <a:custGeom>
              <a:avLst/>
              <a:gdLst/>
              <a:ahLst/>
              <a:cxnLst/>
              <a:rect l="l" t="t" r="r" b="b"/>
              <a:pathLst>
                <a:path w="1655" h="1680" extrusionOk="0">
                  <a:moveTo>
                    <a:pt x="828" y="0"/>
                  </a:moveTo>
                  <a:cubicBezTo>
                    <a:pt x="376" y="0"/>
                    <a:pt x="1" y="376"/>
                    <a:pt x="1" y="827"/>
                  </a:cubicBezTo>
                  <a:cubicBezTo>
                    <a:pt x="1" y="1304"/>
                    <a:pt x="376" y="1679"/>
                    <a:pt x="828" y="1679"/>
                  </a:cubicBezTo>
                  <a:cubicBezTo>
                    <a:pt x="1279" y="1679"/>
                    <a:pt x="1655" y="1304"/>
                    <a:pt x="1655" y="827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2"/>
            <p:cNvSpPr/>
            <p:nvPr/>
          </p:nvSpPr>
          <p:spPr>
            <a:xfrm>
              <a:off x="7587067" y="2199524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28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28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2"/>
            <p:cNvSpPr/>
            <p:nvPr/>
          </p:nvSpPr>
          <p:spPr>
            <a:xfrm>
              <a:off x="8002746" y="2966129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52" y="0"/>
                  </a:moveTo>
                  <a:cubicBezTo>
                    <a:pt x="376" y="0"/>
                    <a:pt x="0" y="376"/>
                    <a:pt x="0" y="853"/>
                  </a:cubicBezTo>
                  <a:cubicBezTo>
                    <a:pt x="0" y="1304"/>
                    <a:pt x="376" y="1680"/>
                    <a:pt x="852" y="1680"/>
                  </a:cubicBezTo>
                  <a:cubicBezTo>
                    <a:pt x="1303" y="1680"/>
                    <a:pt x="1679" y="1304"/>
                    <a:pt x="1679" y="853"/>
                  </a:cubicBezTo>
                  <a:cubicBezTo>
                    <a:pt x="1679" y="376"/>
                    <a:pt x="1303" y="0"/>
                    <a:pt x="8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40" name="Google Shape;3540;p32"/>
            <p:cNvGrpSpPr/>
            <p:nvPr/>
          </p:nvGrpSpPr>
          <p:grpSpPr>
            <a:xfrm>
              <a:off x="8234136" y="3466287"/>
              <a:ext cx="325307" cy="548309"/>
              <a:chOff x="3075300" y="3200725"/>
              <a:chExt cx="261375" cy="440550"/>
            </a:xfrm>
          </p:grpSpPr>
          <p:sp>
            <p:nvSpPr>
              <p:cNvPr id="3541" name="Google Shape;3541;p32"/>
              <p:cNvSpPr/>
              <p:nvPr/>
            </p:nvSpPr>
            <p:spPr>
              <a:xfrm>
                <a:off x="3075300" y="3379325"/>
                <a:ext cx="261375" cy="261950"/>
              </a:xfrm>
              <a:custGeom>
                <a:avLst/>
                <a:gdLst/>
                <a:ahLst/>
                <a:cxnLst/>
                <a:rect l="l" t="t" r="r" b="b"/>
                <a:pathLst>
                  <a:path w="10455" h="10478" extrusionOk="0">
                    <a:moveTo>
                      <a:pt x="5227" y="1"/>
                    </a:moveTo>
                    <a:cubicBezTo>
                      <a:pt x="4360" y="1"/>
                      <a:pt x="3516" y="229"/>
                      <a:pt x="2808" y="617"/>
                    </a:cubicBezTo>
                    <a:cubicBezTo>
                      <a:pt x="2648" y="685"/>
                      <a:pt x="2511" y="754"/>
                      <a:pt x="2397" y="845"/>
                    </a:cubicBezTo>
                    <a:cubicBezTo>
                      <a:pt x="2032" y="1073"/>
                      <a:pt x="1712" y="1347"/>
                      <a:pt x="1416" y="1644"/>
                    </a:cubicBezTo>
                    <a:cubicBezTo>
                      <a:pt x="1324" y="1758"/>
                      <a:pt x="1233" y="1850"/>
                      <a:pt x="1142" y="1964"/>
                    </a:cubicBezTo>
                    <a:cubicBezTo>
                      <a:pt x="913" y="2260"/>
                      <a:pt x="708" y="2580"/>
                      <a:pt x="548" y="2922"/>
                    </a:cubicBezTo>
                    <a:cubicBezTo>
                      <a:pt x="480" y="3036"/>
                      <a:pt x="411" y="3173"/>
                      <a:pt x="366" y="3310"/>
                    </a:cubicBezTo>
                    <a:cubicBezTo>
                      <a:pt x="137" y="3904"/>
                      <a:pt x="0" y="4566"/>
                      <a:pt x="0" y="5251"/>
                    </a:cubicBezTo>
                    <a:cubicBezTo>
                      <a:pt x="0" y="5479"/>
                      <a:pt x="23" y="5707"/>
                      <a:pt x="46" y="5935"/>
                    </a:cubicBezTo>
                    <a:cubicBezTo>
                      <a:pt x="69" y="6118"/>
                      <a:pt x="115" y="6300"/>
                      <a:pt x="137" y="6483"/>
                    </a:cubicBezTo>
                    <a:cubicBezTo>
                      <a:pt x="708" y="8766"/>
                      <a:pt x="2762" y="10478"/>
                      <a:pt x="5227" y="10478"/>
                    </a:cubicBezTo>
                    <a:cubicBezTo>
                      <a:pt x="6985" y="10478"/>
                      <a:pt x="8537" y="9610"/>
                      <a:pt x="9496" y="8286"/>
                    </a:cubicBezTo>
                    <a:cubicBezTo>
                      <a:pt x="9610" y="8127"/>
                      <a:pt x="9701" y="7967"/>
                      <a:pt x="9792" y="7807"/>
                    </a:cubicBezTo>
                    <a:cubicBezTo>
                      <a:pt x="10066" y="7305"/>
                      <a:pt x="10272" y="6734"/>
                      <a:pt x="10386" y="6164"/>
                    </a:cubicBezTo>
                    <a:cubicBezTo>
                      <a:pt x="10409" y="6004"/>
                      <a:pt x="10432" y="5867"/>
                      <a:pt x="10432" y="5730"/>
                    </a:cubicBezTo>
                    <a:cubicBezTo>
                      <a:pt x="10454" y="5570"/>
                      <a:pt x="10454" y="5410"/>
                      <a:pt x="10454" y="5251"/>
                    </a:cubicBezTo>
                    <a:cubicBezTo>
                      <a:pt x="10454" y="4908"/>
                      <a:pt x="10432" y="4566"/>
                      <a:pt x="10363" y="4246"/>
                    </a:cubicBezTo>
                    <a:cubicBezTo>
                      <a:pt x="10340" y="4109"/>
                      <a:pt x="10295" y="3972"/>
                      <a:pt x="10272" y="3835"/>
                    </a:cubicBezTo>
                    <a:cubicBezTo>
                      <a:pt x="10135" y="3333"/>
                      <a:pt x="9929" y="2877"/>
                      <a:pt x="9656" y="2443"/>
                    </a:cubicBezTo>
                    <a:cubicBezTo>
                      <a:pt x="9564" y="2306"/>
                      <a:pt x="9473" y="2192"/>
                      <a:pt x="9382" y="2055"/>
                    </a:cubicBezTo>
                    <a:cubicBezTo>
                      <a:pt x="8423" y="822"/>
                      <a:pt x="6916" y="1"/>
                      <a:pt x="5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32"/>
              <p:cNvSpPr/>
              <p:nvPr/>
            </p:nvSpPr>
            <p:spPr>
              <a:xfrm>
                <a:off x="3135225" y="3394725"/>
                <a:ext cx="18147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1949" extrusionOk="0">
                    <a:moveTo>
                      <a:pt x="411" y="1"/>
                    </a:moveTo>
                    <a:cubicBezTo>
                      <a:pt x="251" y="69"/>
                      <a:pt x="114" y="138"/>
                      <a:pt x="0" y="229"/>
                    </a:cubicBezTo>
                    <a:cubicBezTo>
                      <a:pt x="1717" y="1368"/>
                      <a:pt x="3648" y="1948"/>
                      <a:pt x="5658" y="1948"/>
                    </a:cubicBezTo>
                    <a:cubicBezTo>
                      <a:pt x="6187" y="1948"/>
                      <a:pt x="6721" y="1908"/>
                      <a:pt x="7259" y="1827"/>
                    </a:cubicBezTo>
                    <a:cubicBezTo>
                      <a:pt x="7167" y="1690"/>
                      <a:pt x="7076" y="1576"/>
                      <a:pt x="6985" y="1439"/>
                    </a:cubicBezTo>
                    <a:cubicBezTo>
                      <a:pt x="6537" y="1500"/>
                      <a:pt x="6092" y="1531"/>
                      <a:pt x="5651" y="1531"/>
                    </a:cubicBezTo>
                    <a:cubicBezTo>
                      <a:pt x="3798" y="1531"/>
                      <a:pt x="2015" y="997"/>
                      <a:pt x="4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32"/>
              <p:cNvSpPr/>
              <p:nvPr/>
            </p:nvSpPr>
            <p:spPr>
              <a:xfrm>
                <a:off x="3103825" y="3420425"/>
                <a:ext cx="2305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2700" extrusionOk="0">
                    <a:moveTo>
                      <a:pt x="275" y="0"/>
                    </a:moveTo>
                    <a:cubicBezTo>
                      <a:pt x="183" y="114"/>
                      <a:pt x="92" y="206"/>
                      <a:pt x="1" y="320"/>
                    </a:cubicBezTo>
                    <a:cubicBezTo>
                      <a:pt x="2282" y="1897"/>
                      <a:pt x="4879" y="2699"/>
                      <a:pt x="7583" y="2699"/>
                    </a:cubicBezTo>
                    <a:cubicBezTo>
                      <a:pt x="8125" y="2699"/>
                      <a:pt x="8673" y="2667"/>
                      <a:pt x="9222" y="2602"/>
                    </a:cubicBezTo>
                    <a:cubicBezTo>
                      <a:pt x="9199" y="2465"/>
                      <a:pt x="9154" y="2328"/>
                      <a:pt x="9131" y="2191"/>
                    </a:cubicBezTo>
                    <a:cubicBezTo>
                      <a:pt x="8614" y="2251"/>
                      <a:pt x="8099" y="2281"/>
                      <a:pt x="7587" y="2281"/>
                    </a:cubicBezTo>
                    <a:cubicBezTo>
                      <a:pt x="4982" y="2281"/>
                      <a:pt x="2469" y="1507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32"/>
              <p:cNvSpPr/>
              <p:nvPr/>
            </p:nvSpPr>
            <p:spPr>
              <a:xfrm>
                <a:off x="3084425" y="3452375"/>
                <a:ext cx="251675" cy="82150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3286" extrusionOk="0">
                    <a:moveTo>
                      <a:pt x="183" y="0"/>
                    </a:moveTo>
                    <a:cubicBezTo>
                      <a:pt x="115" y="114"/>
                      <a:pt x="46" y="251"/>
                      <a:pt x="1" y="388"/>
                    </a:cubicBezTo>
                    <a:cubicBezTo>
                      <a:pt x="2627" y="2282"/>
                      <a:pt x="5690" y="3286"/>
                      <a:pt x="8865" y="3286"/>
                    </a:cubicBezTo>
                    <a:cubicBezTo>
                      <a:pt x="9249" y="3286"/>
                      <a:pt x="9634" y="3271"/>
                      <a:pt x="10021" y="3242"/>
                    </a:cubicBezTo>
                    <a:cubicBezTo>
                      <a:pt x="10044" y="3082"/>
                      <a:pt x="10067" y="2945"/>
                      <a:pt x="10067" y="2808"/>
                    </a:cubicBezTo>
                    <a:lnTo>
                      <a:pt x="10067" y="2808"/>
                    </a:lnTo>
                    <a:cubicBezTo>
                      <a:pt x="9656" y="2843"/>
                      <a:pt x="9246" y="2860"/>
                      <a:pt x="8838" y="2860"/>
                    </a:cubicBezTo>
                    <a:cubicBezTo>
                      <a:pt x="5749" y="2860"/>
                      <a:pt x="2743" y="1875"/>
                      <a:pt x="1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32"/>
              <p:cNvSpPr/>
              <p:nvPr/>
            </p:nvSpPr>
            <p:spPr>
              <a:xfrm>
                <a:off x="3076450" y="3527700"/>
                <a:ext cx="24367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24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83"/>
                      <a:pt x="69" y="365"/>
                      <a:pt x="91" y="548"/>
                    </a:cubicBezTo>
                    <a:cubicBezTo>
                      <a:pt x="2253" y="1838"/>
                      <a:pt x="4878" y="2477"/>
                      <a:pt x="7470" y="2477"/>
                    </a:cubicBezTo>
                    <a:cubicBezTo>
                      <a:pt x="8135" y="2477"/>
                      <a:pt x="8798" y="2435"/>
                      <a:pt x="9450" y="2351"/>
                    </a:cubicBezTo>
                    <a:cubicBezTo>
                      <a:pt x="9564" y="2192"/>
                      <a:pt x="9655" y="2032"/>
                      <a:pt x="9746" y="1872"/>
                    </a:cubicBezTo>
                    <a:lnTo>
                      <a:pt x="9746" y="1872"/>
                    </a:lnTo>
                    <a:cubicBezTo>
                      <a:pt x="8995" y="1986"/>
                      <a:pt x="8226" y="2043"/>
                      <a:pt x="7454" y="2043"/>
                    </a:cubicBezTo>
                    <a:cubicBezTo>
                      <a:pt x="4823" y="2043"/>
                      <a:pt x="2153" y="137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32"/>
              <p:cNvSpPr/>
              <p:nvPr/>
            </p:nvSpPr>
            <p:spPr>
              <a:xfrm>
                <a:off x="3189425" y="3200725"/>
                <a:ext cx="111300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629" extrusionOk="0">
                    <a:moveTo>
                      <a:pt x="3196" y="274"/>
                    </a:moveTo>
                    <a:cubicBezTo>
                      <a:pt x="3424" y="274"/>
                      <a:pt x="3584" y="366"/>
                      <a:pt x="3675" y="503"/>
                    </a:cubicBezTo>
                    <a:cubicBezTo>
                      <a:pt x="4109" y="1347"/>
                      <a:pt x="2625" y="4086"/>
                      <a:pt x="1621" y="5730"/>
                    </a:cubicBezTo>
                    <a:cubicBezTo>
                      <a:pt x="1530" y="5730"/>
                      <a:pt x="1461" y="5730"/>
                      <a:pt x="1370" y="5707"/>
                    </a:cubicBezTo>
                    <a:cubicBezTo>
                      <a:pt x="1370" y="4314"/>
                      <a:pt x="1484" y="1621"/>
                      <a:pt x="2420" y="640"/>
                    </a:cubicBezTo>
                    <a:cubicBezTo>
                      <a:pt x="2648" y="388"/>
                      <a:pt x="2899" y="274"/>
                      <a:pt x="3196" y="274"/>
                    </a:cubicBezTo>
                    <a:close/>
                    <a:moveTo>
                      <a:pt x="3196" y="0"/>
                    </a:moveTo>
                    <a:cubicBezTo>
                      <a:pt x="2831" y="0"/>
                      <a:pt x="2488" y="160"/>
                      <a:pt x="2215" y="434"/>
                    </a:cubicBezTo>
                    <a:cubicBezTo>
                      <a:pt x="1210" y="1507"/>
                      <a:pt x="1073" y="4246"/>
                      <a:pt x="1096" y="5684"/>
                    </a:cubicBezTo>
                    <a:cubicBezTo>
                      <a:pt x="1005" y="5681"/>
                      <a:pt x="917" y="5679"/>
                      <a:pt x="834" y="5679"/>
                    </a:cubicBezTo>
                    <a:cubicBezTo>
                      <a:pt x="336" y="5679"/>
                      <a:pt x="0" y="5730"/>
                      <a:pt x="0" y="5730"/>
                    </a:cubicBezTo>
                    <a:lnTo>
                      <a:pt x="0" y="7807"/>
                    </a:lnTo>
                    <a:lnTo>
                      <a:pt x="2329" y="8628"/>
                    </a:lnTo>
                    <a:lnTo>
                      <a:pt x="3584" y="6597"/>
                    </a:lnTo>
                    <a:cubicBezTo>
                      <a:pt x="3105" y="6140"/>
                      <a:pt x="2511" y="5912"/>
                      <a:pt x="1918" y="5798"/>
                    </a:cubicBezTo>
                    <a:cubicBezTo>
                      <a:pt x="2831" y="4292"/>
                      <a:pt x="4451" y="1393"/>
                      <a:pt x="3926" y="366"/>
                    </a:cubicBezTo>
                    <a:cubicBezTo>
                      <a:pt x="3812" y="206"/>
                      <a:pt x="3630" y="0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47" name="Google Shape;3547;p32"/>
            <p:cNvGrpSpPr/>
            <p:nvPr/>
          </p:nvGrpSpPr>
          <p:grpSpPr>
            <a:xfrm>
              <a:off x="6840680" y="3508780"/>
              <a:ext cx="1825610" cy="533436"/>
              <a:chOff x="1624825" y="3483125"/>
              <a:chExt cx="1466825" cy="428600"/>
            </a:xfrm>
          </p:grpSpPr>
          <p:sp>
            <p:nvSpPr>
              <p:cNvPr id="3548" name="Google Shape;3548;p32"/>
              <p:cNvSpPr/>
              <p:nvPr/>
            </p:nvSpPr>
            <p:spPr>
              <a:xfrm>
                <a:off x="1638600" y="3494950"/>
                <a:ext cx="1441775" cy="411125"/>
              </a:xfrm>
              <a:custGeom>
                <a:avLst/>
                <a:gdLst/>
                <a:ahLst/>
                <a:cxnLst/>
                <a:rect l="l" t="t" r="r" b="b"/>
                <a:pathLst>
                  <a:path w="57671" h="16445" extrusionOk="0">
                    <a:moveTo>
                      <a:pt x="25390" y="329"/>
                    </a:moveTo>
                    <a:cubicBezTo>
                      <a:pt x="25765" y="329"/>
                      <a:pt x="26166" y="429"/>
                      <a:pt x="26542" y="605"/>
                    </a:cubicBezTo>
                    <a:cubicBezTo>
                      <a:pt x="28222" y="1382"/>
                      <a:pt x="29425" y="2886"/>
                      <a:pt x="29951" y="4841"/>
                    </a:cubicBezTo>
                    <a:cubicBezTo>
                      <a:pt x="30277" y="6044"/>
                      <a:pt x="30302" y="7297"/>
                      <a:pt x="30076" y="8500"/>
                    </a:cubicBezTo>
                    <a:cubicBezTo>
                      <a:pt x="27996" y="7773"/>
                      <a:pt x="26342" y="6820"/>
                      <a:pt x="24989" y="5592"/>
                    </a:cubicBezTo>
                    <a:cubicBezTo>
                      <a:pt x="24061" y="4765"/>
                      <a:pt x="23209" y="3262"/>
                      <a:pt x="23359" y="2033"/>
                    </a:cubicBezTo>
                    <a:cubicBezTo>
                      <a:pt x="23435" y="1407"/>
                      <a:pt x="23760" y="906"/>
                      <a:pt x="24312" y="605"/>
                    </a:cubicBezTo>
                    <a:cubicBezTo>
                      <a:pt x="24638" y="429"/>
                      <a:pt x="24989" y="329"/>
                      <a:pt x="25390" y="329"/>
                    </a:cubicBezTo>
                    <a:close/>
                    <a:moveTo>
                      <a:pt x="7520" y="4665"/>
                    </a:moveTo>
                    <a:cubicBezTo>
                      <a:pt x="7620" y="4665"/>
                      <a:pt x="7720" y="4665"/>
                      <a:pt x="7820" y="4690"/>
                    </a:cubicBezTo>
                    <a:cubicBezTo>
                      <a:pt x="8397" y="4790"/>
                      <a:pt x="8948" y="5267"/>
                      <a:pt x="8873" y="6044"/>
                    </a:cubicBezTo>
                    <a:cubicBezTo>
                      <a:pt x="8773" y="7221"/>
                      <a:pt x="8472" y="8349"/>
                      <a:pt x="8021" y="9427"/>
                    </a:cubicBezTo>
                    <a:cubicBezTo>
                      <a:pt x="7144" y="8525"/>
                      <a:pt x="6242" y="7322"/>
                      <a:pt x="6267" y="5993"/>
                    </a:cubicBezTo>
                    <a:cubicBezTo>
                      <a:pt x="6292" y="5843"/>
                      <a:pt x="6317" y="5668"/>
                      <a:pt x="6367" y="5517"/>
                    </a:cubicBezTo>
                    <a:cubicBezTo>
                      <a:pt x="6542" y="4916"/>
                      <a:pt x="7044" y="4665"/>
                      <a:pt x="7520" y="4665"/>
                    </a:cubicBezTo>
                    <a:close/>
                    <a:moveTo>
                      <a:pt x="25392" y="0"/>
                    </a:moveTo>
                    <a:cubicBezTo>
                      <a:pt x="24952" y="0"/>
                      <a:pt x="24531" y="100"/>
                      <a:pt x="24161" y="304"/>
                    </a:cubicBezTo>
                    <a:cubicBezTo>
                      <a:pt x="23485" y="680"/>
                      <a:pt x="23109" y="1257"/>
                      <a:pt x="23009" y="2008"/>
                    </a:cubicBezTo>
                    <a:cubicBezTo>
                      <a:pt x="22858" y="3412"/>
                      <a:pt x="23811" y="4966"/>
                      <a:pt x="24763" y="5843"/>
                    </a:cubicBezTo>
                    <a:cubicBezTo>
                      <a:pt x="26317" y="7247"/>
                      <a:pt x="28146" y="8199"/>
                      <a:pt x="30001" y="8851"/>
                    </a:cubicBezTo>
                    <a:cubicBezTo>
                      <a:pt x="29775" y="9828"/>
                      <a:pt x="29349" y="10755"/>
                      <a:pt x="28798" y="11532"/>
                    </a:cubicBezTo>
                    <a:cubicBezTo>
                      <a:pt x="26979" y="14071"/>
                      <a:pt x="23695" y="15574"/>
                      <a:pt x="20213" y="15574"/>
                    </a:cubicBezTo>
                    <a:cubicBezTo>
                      <a:pt x="19570" y="15574"/>
                      <a:pt x="18920" y="15523"/>
                      <a:pt x="18272" y="15417"/>
                    </a:cubicBezTo>
                    <a:cubicBezTo>
                      <a:pt x="13936" y="14690"/>
                      <a:pt x="10452" y="11933"/>
                      <a:pt x="8272" y="9678"/>
                    </a:cubicBezTo>
                    <a:cubicBezTo>
                      <a:pt x="8773" y="8550"/>
                      <a:pt x="9099" y="7322"/>
                      <a:pt x="9224" y="6069"/>
                    </a:cubicBezTo>
                    <a:cubicBezTo>
                      <a:pt x="9299" y="5091"/>
                      <a:pt x="8572" y="4490"/>
                      <a:pt x="7871" y="4364"/>
                    </a:cubicBezTo>
                    <a:cubicBezTo>
                      <a:pt x="7752" y="4339"/>
                      <a:pt x="7629" y="4326"/>
                      <a:pt x="7506" y="4326"/>
                    </a:cubicBezTo>
                    <a:cubicBezTo>
                      <a:pt x="6897" y="4326"/>
                      <a:pt x="6270" y="4646"/>
                      <a:pt x="6041" y="5417"/>
                    </a:cubicBezTo>
                    <a:cubicBezTo>
                      <a:pt x="5991" y="5617"/>
                      <a:pt x="5941" y="5793"/>
                      <a:pt x="5941" y="5993"/>
                    </a:cubicBezTo>
                    <a:cubicBezTo>
                      <a:pt x="5891" y="7497"/>
                      <a:pt x="6943" y="8800"/>
                      <a:pt x="7871" y="9753"/>
                    </a:cubicBezTo>
                    <a:cubicBezTo>
                      <a:pt x="6367" y="12961"/>
                      <a:pt x="3409" y="15442"/>
                      <a:pt x="1" y="16119"/>
                    </a:cubicBezTo>
                    <a:lnTo>
                      <a:pt x="76" y="16445"/>
                    </a:lnTo>
                    <a:cubicBezTo>
                      <a:pt x="3535" y="15768"/>
                      <a:pt x="6542" y="13262"/>
                      <a:pt x="8121" y="10003"/>
                    </a:cubicBezTo>
                    <a:cubicBezTo>
                      <a:pt x="11254" y="13186"/>
                      <a:pt x="14738" y="15166"/>
                      <a:pt x="18222" y="15743"/>
                    </a:cubicBezTo>
                    <a:cubicBezTo>
                      <a:pt x="18888" y="15853"/>
                      <a:pt x="19557" y="15906"/>
                      <a:pt x="20220" y="15906"/>
                    </a:cubicBezTo>
                    <a:cubicBezTo>
                      <a:pt x="23794" y="15906"/>
                      <a:pt x="27192" y="14354"/>
                      <a:pt x="29074" y="11733"/>
                    </a:cubicBezTo>
                    <a:cubicBezTo>
                      <a:pt x="29650" y="10906"/>
                      <a:pt x="30076" y="9953"/>
                      <a:pt x="30302" y="8951"/>
                    </a:cubicBezTo>
                    <a:cubicBezTo>
                      <a:pt x="32257" y="9602"/>
                      <a:pt x="34187" y="9928"/>
                      <a:pt x="35740" y="10129"/>
                    </a:cubicBezTo>
                    <a:cubicBezTo>
                      <a:pt x="37540" y="10368"/>
                      <a:pt x="39226" y="10488"/>
                      <a:pt x="40810" y="10488"/>
                    </a:cubicBezTo>
                    <a:cubicBezTo>
                      <a:pt x="43707" y="10488"/>
                      <a:pt x="46263" y="10087"/>
                      <a:pt x="48548" y="9277"/>
                    </a:cubicBezTo>
                    <a:cubicBezTo>
                      <a:pt x="52984" y="7723"/>
                      <a:pt x="56392" y="4490"/>
                      <a:pt x="57670" y="655"/>
                    </a:cubicBezTo>
                    <a:lnTo>
                      <a:pt x="57345" y="530"/>
                    </a:lnTo>
                    <a:cubicBezTo>
                      <a:pt x="56116" y="4289"/>
                      <a:pt x="52783" y="7447"/>
                      <a:pt x="48422" y="8951"/>
                    </a:cubicBezTo>
                    <a:cubicBezTo>
                      <a:pt x="46157" y="9749"/>
                      <a:pt x="43616" y="10145"/>
                      <a:pt x="40737" y="10145"/>
                    </a:cubicBezTo>
                    <a:cubicBezTo>
                      <a:pt x="39189" y="10145"/>
                      <a:pt x="37543" y="10031"/>
                      <a:pt x="35791" y="9803"/>
                    </a:cubicBezTo>
                    <a:cubicBezTo>
                      <a:pt x="33735" y="9527"/>
                      <a:pt x="31956" y="9126"/>
                      <a:pt x="30377" y="8625"/>
                    </a:cubicBezTo>
                    <a:cubicBezTo>
                      <a:pt x="30628" y="7347"/>
                      <a:pt x="30603" y="6018"/>
                      <a:pt x="30277" y="4765"/>
                    </a:cubicBezTo>
                    <a:cubicBezTo>
                      <a:pt x="29725" y="2685"/>
                      <a:pt x="28447" y="1106"/>
                      <a:pt x="26693" y="279"/>
                    </a:cubicBezTo>
                    <a:cubicBezTo>
                      <a:pt x="26261" y="94"/>
                      <a:pt x="25818" y="0"/>
                      <a:pt x="25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32"/>
              <p:cNvSpPr/>
              <p:nvPr/>
            </p:nvSpPr>
            <p:spPr>
              <a:xfrm>
                <a:off x="1624825" y="3880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32"/>
              <p:cNvSpPr/>
              <p:nvPr/>
            </p:nvSpPr>
            <p:spPr>
              <a:xfrm>
                <a:off x="1725075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78" y="1254"/>
                      <a:pt x="1254" y="953"/>
                      <a:pt x="1254" y="627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32"/>
              <p:cNvSpPr/>
              <p:nvPr/>
            </p:nvSpPr>
            <p:spPr>
              <a:xfrm>
                <a:off x="1841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32"/>
              <p:cNvSpPr/>
              <p:nvPr/>
            </p:nvSpPr>
            <p:spPr>
              <a:xfrm>
                <a:off x="1834725" y="3701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02" y="1253"/>
                    </a:cubicBezTo>
                    <a:cubicBezTo>
                      <a:pt x="953" y="1253"/>
                      <a:pt x="1229" y="978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32"/>
              <p:cNvSpPr/>
              <p:nvPr/>
            </p:nvSpPr>
            <p:spPr>
              <a:xfrm>
                <a:off x="179587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301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32"/>
              <p:cNvSpPr/>
              <p:nvPr/>
            </p:nvSpPr>
            <p:spPr>
              <a:xfrm>
                <a:off x="1780225" y="3662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32"/>
              <p:cNvSpPr/>
              <p:nvPr/>
            </p:nvSpPr>
            <p:spPr>
              <a:xfrm>
                <a:off x="189112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301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32"/>
              <p:cNvSpPr/>
              <p:nvPr/>
            </p:nvSpPr>
            <p:spPr>
              <a:xfrm>
                <a:off x="1985100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32"/>
              <p:cNvSpPr/>
              <p:nvPr/>
            </p:nvSpPr>
            <p:spPr>
              <a:xfrm>
                <a:off x="2111050" y="3867825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02" y="1229"/>
                    </a:cubicBezTo>
                    <a:cubicBezTo>
                      <a:pt x="953" y="1229"/>
                      <a:pt x="1228" y="953"/>
                      <a:pt x="1228" y="602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32"/>
              <p:cNvSpPr/>
              <p:nvPr/>
            </p:nvSpPr>
            <p:spPr>
              <a:xfrm>
                <a:off x="2208800" y="385905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77" y="1254"/>
                      <a:pt x="1253" y="953"/>
                      <a:pt x="1253" y="627"/>
                    </a:cubicBezTo>
                    <a:cubicBezTo>
                      <a:pt x="1253" y="277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32"/>
              <p:cNvSpPr/>
              <p:nvPr/>
            </p:nvSpPr>
            <p:spPr>
              <a:xfrm>
                <a:off x="2318450" y="38058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7" y="1254"/>
                      <a:pt x="1253" y="978"/>
                      <a:pt x="1253" y="627"/>
                    </a:cubicBezTo>
                    <a:cubicBezTo>
                      <a:pt x="1253" y="276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32"/>
              <p:cNvSpPr/>
              <p:nvPr/>
            </p:nvSpPr>
            <p:spPr>
              <a:xfrm>
                <a:off x="2376700" y="3623475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32"/>
              <p:cNvSpPr/>
              <p:nvPr/>
            </p:nvSpPr>
            <p:spPr>
              <a:xfrm>
                <a:off x="2347875" y="3542650"/>
                <a:ext cx="307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229" extrusionOk="0">
                    <a:moveTo>
                      <a:pt x="602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02" y="1228"/>
                    </a:cubicBezTo>
                    <a:cubicBezTo>
                      <a:pt x="953" y="1228"/>
                      <a:pt x="1229" y="953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32"/>
              <p:cNvSpPr/>
              <p:nvPr/>
            </p:nvSpPr>
            <p:spPr>
              <a:xfrm>
                <a:off x="2263925" y="3483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301"/>
                      <a:pt x="1" y="627"/>
                    </a:cubicBezTo>
                    <a:cubicBezTo>
                      <a:pt x="1" y="978"/>
                      <a:pt x="301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32"/>
              <p:cNvSpPr/>
              <p:nvPr/>
            </p:nvSpPr>
            <p:spPr>
              <a:xfrm>
                <a:off x="2199400" y="3536375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02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32"/>
              <p:cNvSpPr/>
              <p:nvPr/>
            </p:nvSpPr>
            <p:spPr>
              <a:xfrm>
                <a:off x="2257650" y="36310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302" y="0"/>
                      <a:pt x="1" y="276"/>
                      <a:pt x="1" y="627"/>
                    </a:cubicBezTo>
                    <a:cubicBezTo>
                      <a:pt x="1" y="952"/>
                      <a:pt x="302" y="1253"/>
                      <a:pt x="628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32"/>
              <p:cNvSpPr/>
              <p:nvPr/>
            </p:nvSpPr>
            <p:spPr>
              <a:xfrm>
                <a:off x="2417425" y="37018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32"/>
              <p:cNvSpPr/>
              <p:nvPr/>
            </p:nvSpPr>
            <p:spPr>
              <a:xfrm>
                <a:off x="2576575" y="37362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02" y="1254"/>
                    </a:cubicBezTo>
                    <a:cubicBezTo>
                      <a:pt x="953" y="1254"/>
                      <a:pt x="1229" y="953"/>
                      <a:pt x="1229" y="627"/>
                    </a:cubicBezTo>
                    <a:cubicBezTo>
                      <a:pt x="1229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32"/>
              <p:cNvSpPr/>
              <p:nvPr/>
            </p:nvSpPr>
            <p:spPr>
              <a:xfrm>
                <a:off x="2746375" y="37299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7" y="1"/>
                      <a:pt x="1" y="302"/>
                      <a:pt x="1" y="628"/>
                    </a:cubicBezTo>
                    <a:cubicBezTo>
                      <a:pt x="1" y="978"/>
                      <a:pt x="277" y="1254"/>
                      <a:pt x="602" y="1254"/>
                    </a:cubicBezTo>
                    <a:cubicBezTo>
                      <a:pt x="953" y="1254"/>
                      <a:pt x="1229" y="978"/>
                      <a:pt x="1229" y="628"/>
                    </a:cubicBezTo>
                    <a:cubicBezTo>
                      <a:pt x="1229" y="302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32"/>
              <p:cNvSpPr/>
              <p:nvPr/>
            </p:nvSpPr>
            <p:spPr>
              <a:xfrm>
                <a:off x="2896125" y="36823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53"/>
                      <a:pt x="627" y="1253"/>
                    </a:cubicBezTo>
                    <a:cubicBezTo>
                      <a:pt x="953" y="1253"/>
                      <a:pt x="1254" y="953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32"/>
              <p:cNvSpPr/>
              <p:nvPr/>
            </p:nvSpPr>
            <p:spPr>
              <a:xfrm>
                <a:off x="3060925" y="349877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32"/>
              <p:cNvSpPr/>
              <p:nvPr/>
            </p:nvSpPr>
            <p:spPr>
              <a:xfrm>
                <a:off x="2987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52" y="1254"/>
                      <a:pt x="1228" y="953"/>
                      <a:pt x="1228" y="627"/>
                    </a:cubicBezTo>
                    <a:cubicBezTo>
                      <a:pt x="1228" y="276"/>
                      <a:pt x="952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71" name="Google Shape;3571;p32"/>
            <p:cNvGrpSpPr/>
            <p:nvPr/>
          </p:nvGrpSpPr>
          <p:grpSpPr>
            <a:xfrm>
              <a:off x="7463758" y="1656255"/>
              <a:ext cx="786898" cy="384115"/>
              <a:chOff x="2125450" y="1994675"/>
              <a:chExt cx="632250" cy="308625"/>
            </a:xfrm>
          </p:grpSpPr>
          <p:sp>
            <p:nvSpPr>
              <p:cNvPr id="3572" name="Google Shape;3572;p32"/>
              <p:cNvSpPr/>
              <p:nvPr/>
            </p:nvSpPr>
            <p:spPr>
              <a:xfrm>
                <a:off x="2139250" y="1994675"/>
                <a:ext cx="618450" cy="303000"/>
              </a:xfrm>
              <a:custGeom>
                <a:avLst/>
                <a:gdLst/>
                <a:ahLst/>
                <a:cxnLst/>
                <a:rect l="l" t="t" r="r" b="b"/>
                <a:pathLst>
                  <a:path w="24738" h="12120" extrusionOk="0">
                    <a:moveTo>
                      <a:pt x="7519" y="340"/>
                    </a:moveTo>
                    <a:cubicBezTo>
                      <a:pt x="7619" y="340"/>
                      <a:pt x="7719" y="340"/>
                      <a:pt x="7820" y="365"/>
                    </a:cubicBezTo>
                    <a:cubicBezTo>
                      <a:pt x="8396" y="465"/>
                      <a:pt x="8947" y="941"/>
                      <a:pt x="8872" y="1718"/>
                    </a:cubicBezTo>
                    <a:cubicBezTo>
                      <a:pt x="8772" y="2896"/>
                      <a:pt x="8471" y="4024"/>
                      <a:pt x="8020" y="5102"/>
                    </a:cubicBezTo>
                    <a:cubicBezTo>
                      <a:pt x="7143" y="4200"/>
                      <a:pt x="6241" y="2997"/>
                      <a:pt x="6291" y="1668"/>
                    </a:cubicBezTo>
                    <a:cubicBezTo>
                      <a:pt x="6291" y="1518"/>
                      <a:pt x="6316" y="1342"/>
                      <a:pt x="6366" y="1192"/>
                    </a:cubicBezTo>
                    <a:cubicBezTo>
                      <a:pt x="6541" y="591"/>
                      <a:pt x="7043" y="340"/>
                      <a:pt x="7519" y="340"/>
                    </a:cubicBezTo>
                    <a:close/>
                    <a:moveTo>
                      <a:pt x="7505" y="0"/>
                    </a:moveTo>
                    <a:cubicBezTo>
                      <a:pt x="6897" y="0"/>
                      <a:pt x="6269" y="321"/>
                      <a:pt x="6040" y="1092"/>
                    </a:cubicBezTo>
                    <a:cubicBezTo>
                      <a:pt x="5990" y="1292"/>
                      <a:pt x="5940" y="1468"/>
                      <a:pt x="5940" y="1668"/>
                    </a:cubicBezTo>
                    <a:cubicBezTo>
                      <a:pt x="5890" y="3172"/>
                      <a:pt x="6942" y="4475"/>
                      <a:pt x="7870" y="5428"/>
                    </a:cubicBezTo>
                    <a:cubicBezTo>
                      <a:pt x="6366" y="8636"/>
                      <a:pt x="3409" y="11142"/>
                      <a:pt x="0" y="11794"/>
                    </a:cubicBezTo>
                    <a:lnTo>
                      <a:pt x="75" y="12119"/>
                    </a:lnTo>
                    <a:cubicBezTo>
                      <a:pt x="3534" y="11443"/>
                      <a:pt x="6541" y="8936"/>
                      <a:pt x="8120" y="5703"/>
                    </a:cubicBezTo>
                    <a:cubicBezTo>
                      <a:pt x="11253" y="8861"/>
                      <a:pt x="14737" y="10841"/>
                      <a:pt x="18221" y="11418"/>
                    </a:cubicBezTo>
                    <a:cubicBezTo>
                      <a:pt x="18891" y="11529"/>
                      <a:pt x="19563" y="11583"/>
                      <a:pt x="20228" y="11583"/>
                    </a:cubicBezTo>
                    <a:cubicBezTo>
                      <a:pt x="21804" y="11583"/>
                      <a:pt x="23345" y="11280"/>
                      <a:pt x="24737" y="10716"/>
                    </a:cubicBezTo>
                    <a:cubicBezTo>
                      <a:pt x="24687" y="10616"/>
                      <a:pt x="24662" y="10490"/>
                      <a:pt x="24637" y="10390"/>
                    </a:cubicBezTo>
                    <a:cubicBezTo>
                      <a:pt x="23263" y="10943"/>
                      <a:pt x="21738" y="11242"/>
                      <a:pt x="20177" y="11242"/>
                    </a:cubicBezTo>
                    <a:cubicBezTo>
                      <a:pt x="19545" y="11242"/>
                      <a:pt x="18907" y="11193"/>
                      <a:pt x="18271" y="11092"/>
                    </a:cubicBezTo>
                    <a:cubicBezTo>
                      <a:pt x="13935" y="10365"/>
                      <a:pt x="10451" y="7608"/>
                      <a:pt x="8271" y="5378"/>
                    </a:cubicBezTo>
                    <a:cubicBezTo>
                      <a:pt x="8772" y="4225"/>
                      <a:pt x="9098" y="2997"/>
                      <a:pt x="9223" y="1743"/>
                    </a:cubicBezTo>
                    <a:cubicBezTo>
                      <a:pt x="9298" y="766"/>
                      <a:pt x="8572" y="164"/>
                      <a:pt x="7870" y="39"/>
                    </a:cubicBezTo>
                    <a:cubicBezTo>
                      <a:pt x="7751" y="14"/>
                      <a:pt x="7628" y="0"/>
                      <a:pt x="7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32"/>
              <p:cNvSpPr/>
              <p:nvPr/>
            </p:nvSpPr>
            <p:spPr>
              <a:xfrm>
                <a:off x="2125450" y="22719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32"/>
              <p:cNvSpPr/>
              <p:nvPr/>
            </p:nvSpPr>
            <p:spPr>
              <a:xfrm>
                <a:off x="2225700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32"/>
              <p:cNvSpPr/>
              <p:nvPr/>
            </p:nvSpPr>
            <p:spPr>
              <a:xfrm>
                <a:off x="2342250" y="19994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32"/>
              <p:cNvSpPr/>
              <p:nvPr/>
            </p:nvSpPr>
            <p:spPr>
              <a:xfrm>
                <a:off x="2335350" y="20933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02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7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32"/>
              <p:cNvSpPr/>
              <p:nvPr/>
            </p:nvSpPr>
            <p:spPr>
              <a:xfrm>
                <a:off x="229650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32"/>
              <p:cNvSpPr/>
              <p:nvPr/>
            </p:nvSpPr>
            <p:spPr>
              <a:xfrm>
                <a:off x="2280850" y="205390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8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8"/>
                    </a:cubicBezTo>
                    <a:cubicBezTo>
                      <a:pt x="1253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32"/>
              <p:cNvSpPr/>
              <p:nvPr/>
            </p:nvSpPr>
            <p:spPr>
              <a:xfrm>
                <a:off x="239175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02"/>
                    </a:cubicBezTo>
                    <a:cubicBezTo>
                      <a:pt x="0" y="953"/>
                      <a:pt x="301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32"/>
              <p:cNvSpPr/>
              <p:nvPr/>
            </p:nvSpPr>
            <p:spPr>
              <a:xfrm>
                <a:off x="2485725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32"/>
              <p:cNvSpPr/>
              <p:nvPr/>
            </p:nvSpPr>
            <p:spPr>
              <a:xfrm>
                <a:off x="2611675" y="22594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32"/>
              <p:cNvSpPr/>
              <p:nvPr/>
            </p:nvSpPr>
            <p:spPr>
              <a:xfrm>
                <a:off x="2709425" y="2250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301" y="1"/>
                      <a:pt x="0" y="276"/>
                      <a:pt x="0" y="627"/>
                    </a:cubicBezTo>
                    <a:cubicBezTo>
                      <a:pt x="0" y="978"/>
                      <a:pt x="301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83" name="Google Shape;3583;p32"/>
            <p:cNvGrpSpPr/>
            <p:nvPr/>
          </p:nvGrpSpPr>
          <p:grpSpPr>
            <a:xfrm>
              <a:off x="7278935" y="2721135"/>
              <a:ext cx="1237630" cy="368899"/>
              <a:chOff x="1976950" y="2850275"/>
              <a:chExt cx="994400" cy="296400"/>
            </a:xfrm>
          </p:grpSpPr>
          <p:sp>
            <p:nvSpPr>
              <p:cNvPr id="3584" name="Google Shape;3584;p32"/>
              <p:cNvSpPr/>
              <p:nvPr/>
            </p:nvSpPr>
            <p:spPr>
              <a:xfrm>
                <a:off x="1989500" y="2860150"/>
                <a:ext cx="966175" cy="275250"/>
              </a:xfrm>
              <a:custGeom>
                <a:avLst/>
                <a:gdLst/>
                <a:ahLst/>
                <a:cxnLst/>
                <a:rect l="l" t="t" r="r" b="b"/>
                <a:pathLst>
                  <a:path w="38647" h="11010" extrusionOk="0">
                    <a:moveTo>
                      <a:pt x="21654" y="232"/>
                    </a:moveTo>
                    <a:cubicBezTo>
                      <a:pt x="21905" y="232"/>
                      <a:pt x="22156" y="282"/>
                      <a:pt x="22356" y="408"/>
                    </a:cubicBezTo>
                    <a:cubicBezTo>
                      <a:pt x="22732" y="608"/>
                      <a:pt x="22958" y="934"/>
                      <a:pt x="23008" y="1360"/>
                    </a:cubicBezTo>
                    <a:cubicBezTo>
                      <a:pt x="23108" y="2187"/>
                      <a:pt x="22532" y="3190"/>
                      <a:pt x="21905" y="3741"/>
                    </a:cubicBezTo>
                    <a:cubicBezTo>
                      <a:pt x="21003" y="4568"/>
                      <a:pt x="19900" y="5220"/>
                      <a:pt x="18521" y="5696"/>
                    </a:cubicBezTo>
                    <a:cubicBezTo>
                      <a:pt x="18346" y="4894"/>
                      <a:pt x="18371" y="4042"/>
                      <a:pt x="18597" y="3240"/>
                    </a:cubicBezTo>
                    <a:cubicBezTo>
                      <a:pt x="18922" y="1937"/>
                      <a:pt x="19750" y="934"/>
                      <a:pt x="20877" y="408"/>
                    </a:cubicBezTo>
                    <a:cubicBezTo>
                      <a:pt x="21128" y="282"/>
                      <a:pt x="21404" y="232"/>
                      <a:pt x="21654" y="232"/>
                    </a:cubicBezTo>
                    <a:close/>
                    <a:moveTo>
                      <a:pt x="33609" y="3115"/>
                    </a:moveTo>
                    <a:cubicBezTo>
                      <a:pt x="33935" y="3115"/>
                      <a:pt x="34286" y="3290"/>
                      <a:pt x="34386" y="3691"/>
                    </a:cubicBezTo>
                    <a:cubicBezTo>
                      <a:pt x="34436" y="3816"/>
                      <a:pt x="34436" y="3917"/>
                      <a:pt x="34461" y="4017"/>
                    </a:cubicBezTo>
                    <a:cubicBezTo>
                      <a:pt x="34486" y="4919"/>
                      <a:pt x="33860" y="5721"/>
                      <a:pt x="33283" y="6323"/>
                    </a:cubicBezTo>
                    <a:cubicBezTo>
                      <a:pt x="32983" y="5596"/>
                      <a:pt x="32782" y="4844"/>
                      <a:pt x="32707" y="4067"/>
                    </a:cubicBezTo>
                    <a:cubicBezTo>
                      <a:pt x="32657" y="3541"/>
                      <a:pt x="33033" y="3215"/>
                      <a:pt x="33434" y="3140"/>
                    </a:cubicBezTo>
                    <a:cubicBezTo>
                      <a:pt x="33484" y="3140"/>
                      <a:pt x="33559" y="3115"/>
                      <a:pt x="33609" y="3115"/>
                    </a:cubicBezTo>
                    <a:close/>
                    <a:moveTo>
                      <a:pt x="21657" y="1"/>
                    </a:moveTo>
                    <a:cubicBezTo>
                      <a:pt x="21366" y="1"/>
                      <a:pt x="21065" y="69"/>
                      <a:pt x="20777" y="207"/>
                    </a:cubicBezTo>
                    <a:cubicBezTo>
                      <a:pt x="19599" y="759"/>
                      <a:pt x="18722" y="1811"/>
                      <a:pt x="18371" y="3190"/>
                    </a:cubicBezTo>
                    <a:cubicBezTo>
                      <a:pt x="18146" y="4042"/>
                      <a:pt x="18120" y="4919"/>
                      <a:pt x="18296" y="5771"/>
                    </a:cubicBezTo>
                    <a:cubicBezTo>
                      <a:pt x="17243" y="6122"/>
                      <a:pt x="16040" y="6398"/>
                      <a:pt x="14662" y="6573"/>
                    </a:cubicBezTo>
                    <a:cubicBezTo>
                      <a:pt x="13483" y="6732"/>
                      <a:pt x="12379" y="6810"/>
                      <a:pt x="11340" y="6810"/>
                    </a:cubicBezTo>
                    <a:cubicBezTo>
                      <a:pt x="9418" y="6810"/>
                      <a:pt x="7720" y="6542"/>
                      <a:pt x="6191" y="6022"/>
                    </a:cubicBezTo>
                    <a:cubicBezTo>
                      <a:pt x="3283" y="4994"/>
                      <a:pt x="1053" y="2889"/>
                      <a:pt x="226" y="358"/>
                    </a:cubicBezTo>
                    <a:lnTo>
                      <a:pt x="0" y="433"/>
                    </a:lnTo>
                    <a:cubicBezTo>
                      <a:pt x="852" y="3014"/>
                      <a:pt x="3158" y="5170"/>
                      <a:pt x="6115" y="6222"/>
                    </a:cubicBezTo>
                    <a:cubicBezTo>
                      <a:pt x="7667" y="6761"/>
                      <a:pt x="9399" y="7034"/>
                      <a:pt x="11360" y="7034"/>
                    </a:cubicBezTo>
                    <a:cubicBezTo>
                      <a:pt x="12409" y="7034"/>
                      <a:pt x="13524" y="6956"/>
                      <a:pt x="14712" y="6799"/>
                    </a:cubicBezTo>
                    <a:cubicBezTo>
                      <a:pt x="15765" y="6648"/>
                      <a:pt x="17043" y="6423"/>
                      <a:pt x="18346" y="5997"/>
                    </a:cubicBezTo>
                    <a:cubicBezTo>
                      <a:pt x="18496" y="6673"/>
                      <a:pt x="18797" y="7325"/>
                      <a:pt x="19173" y="7877"/>
                    </a:cubicBezTo>
                    <a:cubicBezTo>
                      <a:pt x="20440" y="9629"/>
                      <a:pt x="22702" y="10670"/>
                      <a:pt x="25092" y="10670"/>
                    </a:cubicBezTo>
                    <a:cubicBezTo>
                      <a:pt x="25539" y="10670"/>
                      <a:pt x="25991" y="10633"/>
                      <a:pt x="26441" y="10558"/>
                    </a:cubicBezTo>
                    <a:cubicBezTo>
                      <a:pt x="28772" y="10157"/>
                      <a:pt x="31128" y="8854"/>
                      <a:pt x="33233" y="6724"/>
                    </a:cubicBezTo>
                    <a:cubicBezTo>
                      <a:pt x="34286" y="8879"/>
                      <a:pt x="36291" y="10583"/>
                      <a:pt x="38622" y="11009"/>
                    </a:cubicBezTo>
                    <a:lnTo>
                      <a:pt x="38647" y="10809"/>
                    </a:lnTo>
                    <a:cubicBezTo>
                      <a:pt x="36391" y="10358"/>
                      <a:pt x="34411" y="8679"/>
                      <a:pt x="33384" y="6548"/>
                    </a:cubicBezTo>
                    <a:cubicBezTo>
                      <a:pt x="34010" y="5897"/>
                      <a:pt x="34712" y="5019"/>
                      <a:pt x="34687" y="4017"/>
                    </a:cubicBezTo>
                    <a:cubicBezTo>
                      <a:pt x="34662" y="3892"/>
                      <a:pt x="34662" y="3766"/>
                      <a:pt x="34612" y="3641"/>
                    </a:cubicBezTo>
                    <a:cubicBezTo>
                      <a:pt x="34461" y="3103"/>
                      <a:pt x="34015" y="2898"/>
                      <a:pt x="33591" y="2898"/>
                    </a:cubicBezTo>
                    <a:cubicBezTo>
                      <a:pt x="33521" y="2898"/>
                      <a:pt x="33451" y="2903"/>
                      <a:pt x="33384" y="2914"/>
                    </a:cubicBezTo>
                    <a:cubicBezTo>
                      <a:pt x="32908" y="3014"/>
                      <a:pt x="32431" y="3415"/>
                      <a:pt x="32481" y="4067"/>
                    </a:cubicBezTo>
                    <a:cubicBezTo>
                      <a:pt x="32557" y="4919"/>
                      <a:pt x="32782" y="5746"/>
                      <a:pt x="33133" y="6498"/>
                    </a:cubicBezTo>
                    <a:cubicBezTo>
                      <a:pt x="31654" y="8002"/>
                      <a:pt x="29324" y="9856"/>
                      <a:pt x="26416" y="10333"/>
                    </a:cubicBezTo>
                    <a:cubicBezTo>
                      <a:pt x="25980" y="10403"/>
                      <a:pt x="25543" y="10438"/>
                      <a:pt x="25110" y="10438"/>
                    </a:cubicBezTo>
                    <a:cubicBezTo>
                      <a:pt x="22781" y="10438"/>
                      <a:pt x="20578" y="9442"/>
                      <a:pt x="19374" y="7751"/>
                    </a:cubicBezTo>
                    <a:cubicBezTo>
                      <a:pt x="18973" y="7200"/>
                      <a:pt x="18722" y="6598"/>
                      <a:pt x="18547" y="5922"/>
                    </a:cubicBezTo>
                    <a:cubicBezTo>
                      <a:pt x="19800" y="5496"/>
                      <a:pt x="21028" y="4869"/>
                      <a:pt x="22055" y="3917"/>
                    </a:cubicBezTo>
                    <a:cubicBezTo>
                      <a:pt x="22707" y="3340"/>
                      <a:pt x="23334" y="2288"/>
                      <a:pt x="23233" y="1335"/>
                    </a:cubicBezTo>
                    <a:cubicBezTo>
                      <a:pt x="23183" y="859"/>
                      <a:pt x="22907" y="458"/>
                      <a:pt x="22481" y="207"/>
                    </a:cubicBezTo>
                    <a:cubicBezTo>
                      <a:pt x="22231" y="69"/>
                      <a:pt x="21949" y="1"/>
                      <a:pt x="216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32"/>
              <p:cNvSpPr/>
              <p:nvPr/>
            </p:nvSpPr>
            <p:spPr>
              <a:xfrm>
                <a:off x="1976950" y="285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32"/>
              <p:cNvSpPr/>
              <p:nvPr/>
            </p:nvSpPr>
            <p:spPr>
              <a:xfrm>
                <a:off x="2025825" y="2930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302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2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32"/>
              <p:cNvSpPr/>
              <p:nvPr/>
            </p:nvSpPr>
            <p:spPr>
              <a:xfrm>
                <a:off x="2087225" y="2982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2"/>
                      <a:pt x="277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32"/>
              <p:cNvSpPr/>
              <p:nvPr/>
            </p:nvSpPr>
            <p:spPr>
              <a:xfrm>
                <a:off x="2187475" y="3013200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2"/>
                      <a:pt x="277" y="1228"/>
                      <a:pt x="627" y="1228"/>
                    </a:cubicBezTo>
                    <a:cubicBezTo>
                      <a:pt x="978" y="1228"/>
                      <a:pt x="1254" y="952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32"/>
              <p:cNvSpPr/>
              <p:nvPr/>
            </p:nvSpPr>
            <p:spPr>
              <a:xfrm>
                <a:off x="2301525" y="301695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32"/>
              <p:cNvSpPr/>
              <p:nvPr/>
            </p:nvSpPr>
            <p:spPr>
              <a:xfrm>
                <a:off x="2407400" y="29937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32"/>
              <p:cNvSpPr/>
              <p:nvPr/>
            </p:nvSpPr>
            <p:spPr>
              <a:xfrm>
                <a:off x="2514550" y="29461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276"/>
                      <a:pt x="1" y="627"/>
                    </a:cubicBezTo>
                    <a:cubicBezTo>
                      <a:pt x="1" y="978"/>
                      <a:pt x="301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32"/>
              <p:cNvSpPr/>
              <p:nvPr/>
            </p:nvSpPr>
            <p:spPr>
              <a:xfrm>
                <a:off x="2474450" y="3063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32"/>
              <p:cNvSpPr/>
              <p:nvPr/>
            </p:nvSpPr>
            <p:spPr>
              <a:xfrm>
                <a:off x="2549650" y="30990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32"/>
              <p:cNvSpPr/>
              <p:nvPr/>
            </p:nvSpPr>
            <p:spPr>
              <a:xfrm>
                <a:off x="2613550" y="31046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32"/>
              <p:cNvSpPr/>
              <p:nvPr/>
            </p:nvSpPr>
            <p:spPr>
              <a:xfrm>
                <a:off x="2697525" y="30840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7" y="1253"/>
                      <a:pt x="1253" y="978"/>
                      <a:pt x="1253" y="627"/>
                    </a:cubicBezTo>
                    <a:cubicBezTo>
                      <a:pt x="1253" y="276"/>
                      <a:pt x="977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32"/>
              <p:cNvSpPr/>
              <p:nvPr/>
            </p:nvSpPr>
            <p:spPr>
              <a:xfrm>
                <a:off x="2760800" y="30426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53" y="1253"/>
                      <a:pt x="1228" y="978"/>
                      <a:pt x="1228" y="627"/>
                    </a:cubicBezTo>
                    <a:cubicBezTo>
                      <a:pt x="1228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32"/>
              <p:cNvSpPr/>
              <p:nvPr/>
            </p:nvSpPr>
            <p:spPr>
              <a:xfrm>
                <a:off x="2835350" y="29674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32"/>
              <p:cNvSpPr/>
              <p:nvPr/>
            </p:nvSpPr>
            <p:spPr>
              <a:xfrm>
                <a:off x="2794000" y="2925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32"/>
              <p:cNvSpPr/>
              <p:nvPr/>
            </p:nvSpPr>
            <p:spPr>
              <a:xfrm>
                <a:off x="2794000" y="29875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27" y="1229"/>
                    </a:cubicBezTo>
                    <a:cubicBezTo>
                      <a:pt x="978" y="1229"/>
                      <a:pt x="1254" y="953"/>
                      <a:pt x="1254" y="602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32"/>
              <p:cNvSpPr/>
              <p:nvPr/>
            </p:nvSpPr>
            <p:spPr>
              <a:xfrm>
                <a:off x="2824700" y="3042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32"/>
              <p:cNvSpPr/>
              <p:nvPr/>
            </p:nvSpPr>
            <p:spPr>
              <a:xfrm>
                <a:off x="2871700" y="3083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32"/>
              <p:cNvSpPr/>
              <p:nvPr/>
            </p:nvSpPr>
            <p:spPr>
              <a:xfrm>
                <a:off x="2940000" y="3115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32"/>
              <p:cNvSpPr/>
              <p:nvPr/>
            </p:nvSpPr>
            <p:spPr>
              <a:xfrm>
                <a:off x="2554025" y="28828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32"/>
              <p:cNvSpPr/>
              <p:nvPr/>
            </p:nvSpPr>
            <p:spPr>
              <a:xfrm>
                <a:off x="2510800" y="2850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53" y="978"/>
                      <a:pt x="1253" y="627"/>
                    </a:cubicBezTo>
                    <a:cubicBezTo>
                      <a:pt x="1253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32"/>
              <p:cNvSpPr/>
              <p:nvPr/>
            </p:nvSpPr>
            <p:spPr>
              <a:xfrm>
                <a:off x="2455025" y="2887250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02" y="1229"/>
                    </a:cubicBezTo>
                    <a:cubicBezTo>
                      <a:pt x="953" y="1229"/>
                      <a:pt x="1229" y="953"/>
                      <a:pt x="1229" y="602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32"/>
              <p:cNvSpPr/>
              <p:nvPr/>
            </p:nvSpPr>
            <p:spPr>
              <a:xfrm>
                <a:off x="2434975" y="2941125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07" name="Google Shape;3607;p32"/>
            <p:cNvGrpSpPr/>
            <p:nvPr/>
          </p:nvGrpSpPr>
          <p:grpSpPr>
            <a:xfrm>
              <a:off x="7906975" y="2000728"/>
              <a:ext cx="230127" cy="429760"/>
              <a:chOff x="2873875" y="3112800"/>
              <a:chExt cx="184900" cy="345300"/>
            </a:xfrm>
          </p:grpSpPr>
          <p:sp>
            <p:nvSpPr>
              <p:cNvPr id="3608" name="Google Shape;3608;p32"/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32"/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0" name="Google Shape;3610;p32"/>
            <p:cNvGrpSpPr/>
            <p:nvPr/>
          </p:nvGrpSpPr>
          <p:grpSpPr>
            <a:xfrm>
              <a:off x="7321360" y="2959898"/>
              <a:ext cx="141485" cy="264224"/>
              <a:chOff x="2873875" y="3112800"/>
              <a:chExt cx="184900" cy="345300"/>
            </a:xfrm>
          </p:grpSpPr>
          <p:sp>
            <p:nvSpPr>
              <p:cNvPr id="3611" name="Google Shape;3611;p32"/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32"/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613" name="Google Shape;3613;p32"/>
          <p:cNvGrpSpPr/>
          <p:nvPr/>
        </p:nvGrpSpPr>
        <p:grpSpPr>
          <a:xfrm>
            <a:off x="7831288" y="3867800"/>
            <a:ext cx="1061975" cy="1293800"/>
            <a:chOff x="6861138" y="3837225"/>
            <a:chExt cx="1061975" cy="1293800"/>
          </a:xfrm>
        </p:grpSpPr>
        <p:sp>
          <p:nvSpPr>
            <p:cNvPr id="3614" name="Google Shape;3614;p32"/>
            <p:cNvSpPr/>
            <p:nvPr/>
          </p:nvSpPr>
          <p:spPr>
            <a:xfrm>
              <a:off x="6861138" y="4009725"/>
              <a:ext cx="508475" cy="269350"/>
            </a:xfrm>
            <a:custGeom>
              <a:avLst/>
              <a:gdLst/>
              <a:ahLst/>
              <a:cxnLst/>
              <a:rect l="l" t="t" r="r" b="b"/>
              <a:pathLst>
                <a:path w="20339" h="10774" extrusionOk="0">
                  <a:moveTo>
                    <a:pt x="1" y="0"/>
                  </a:moveTo>
                  <a:lnTo>
                    <a:pt x="1" y="8445"/>
                  </a:lnTo>
                  <a:lnTo>
                    <a:pt x="20338" y="10774"/>
                  </a:lnTo>
                  <a:cubicBezTo>
                    <a:pt x="20338" y="10774"/>
                    <a:pt x="7784" y="118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2"/>
            <p:cNvSpPr/>
            <p:nvPr/>
          </p:nvSpPr>
          <p:spPr>
            <a:xfrm>
              <a:off x="7429488" y="3893300"/>
              <a:ext cx="493625" cy="376075"/>
            </a:xfrm>
            <a:custGeom>
              <a:avLst/>
              <a:gdLst/>
              <a:ahLst/>
              <a:cxnLst/>
              <a:rect l="l" t="t" r="r" b="b"/>
              <a:pathLst>
                <a:path w="19745" h="15043" extrusionOk="0">
                  <a:moveTo>
                    <a:pt x="18809" y="1"/>
                  </a:moveTo>
                  <a:cubicBezTo>
                    <a:pt x="8288" y="3932"/>
                    <a:pt x="1128" y="14268"/>
                    <a:pt x="94" y="15002"/>
                  </a:cubicBezTo>
                  <a:lnTo>
                    <a:pt x="94" y="15002"/>
                  </a:lnTo>
                  <a:lnTo>
                    <a:pt x="19745" y="6346"/>
                  </a:lnTo>
                  <a:lnTo>
                    <a:pt x="18809" y="1"/>
                  </a:lnTo>
                  <a:close/>
                  <a:moveTo>
                    <a:pt x="94" y="15002"/>
                  </a:moveTo>
                  <a:lnTo>
                    <a:pt x="1" y="15043"/>
                  </a:lnTo>
                  <a:cubicBezTo>
                    <a:pt x="2" y="15043"/>
                    <a:pt x="3" y="15043"/>
                    <a:pt x="4" y="15043"/>
                  </a:cubicBezTo>
                  <a:cubicBezTo>
                    <a:pt x="26" y="15043"/>
                    <a:pt x="56" y="15029"/>
                    <a:pt x="94" y="150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2"/>
            <p:cNvSpPr/>
            <p:nvPr/>
          </p:nvSpPr>
          <p:spPr>
            <a:xfrm>
              <a:off x="7177288" y="3837225"/>
              <a:ext cx="219700" cy="473250"/>
            </a:xfrm>
            <a:custGeom>
              <a:avLst/>
              <a:gdLst/>
              <a:ahLst/>
              <a:cxnLst/>
              <a:rect l="l" t="t" r="r" b="b"/>
              <a:pathLst>
                <a:path w="8788" h="18930" extrusionOk="0">
                  <a:moveTo>
                    <a:pt x="4086" y="8521"/>
                  </a:moveTo>
                  <a:cubicBezTo>
                    <a:pt x="4177" y="8612"/>
                    <a:pt x="4246" y="8726"/>
                    <a:pt x="4314" y="8817"/>
                  </a:cubicBezTo>
                  <a:cubicBezTo>
                    <a:pt x="4930" y="9730"/>
                    <a:pt x="5090" y="10712"/>
                    <a:pt x="4748" y="11465"/>
                  </a:cubicBezTo>
                  <a:cubicBezTo>
                    <a:pt x="4611" y="11785"/>
                    <a:pt x="4314" y="12059"/>
                    <a:pt x="3994" y="12150"/>
                  </a:cubicBezTo>
                  <a:cubicBezTo>
                    <a:pt x="3915" y="12184"/>
                    <a:pt x="3823" y="12207"/>
                    <a:pt x="3723" y="12207"/>
                  </a:cubicBezTo>
                  <a:cubicBezTo>
                    <a:pt x="3624" y="12207"/>
                    <a:pt x="3515" y="12184"/>
                    <a:pt x="3401" y="12127"/>
                  </a:cubicBezTo>
                  <a:cubicBezTo>
                    <a:pt x="3036" y="11922"/>
                    <a:pt x="2876" y="11420"/>
                    <a:pt x="2944" y="10621"/>
                  </a:cubicBezTo>
                  <a:cubicBezTo>
                    <a:pt x="2990" y="10096"/>
                    <a:pt x="3059" y="9662"/>
                    <a:pt x="3241" y="9297"/>
                  </a:cubicBezTo>
                  <a:cubicBezTo>
                    <a:pt x="3424" y="8954"/>
                    <a:pt x="3721" y="8680"/>
                    <a:pt x="4086" y="8521"/>
                  </a:cubicBezTo>
                  <a:close/>
                  <a:moveTo>
                    <a:pt x="1867" y="1"/>
                  </a:moveTo>
                  <a:cubicBezTo>
                    <a:pt x="1689" y="1"/>
                    <a:pt x="1504" y="35"/>
                    <a:pt x="1324" y="98"/>
                  </a:cubicBezTo>
                  <a:cubicBezTo>
                    <a:pt x="822" y="304"/>
                    <a:pt x="411" y="714"/>
                    <a:pt x="251" y="1217"/>
                  </a:cubicBezTo>
                  <a:cubicBezTo>
                    <a:pt x="0" y="1901"/>
                    <a:pt x="91" y="2723"/>
                    <a:pt x="502" y="3727"/>
                  </a:cubicBezTo>
                  <a:cubicBezTo>
                    <a:pt x="936" y="4800"/>
                    <a:pt x="1552" y="5782"/>
                    <a:pt x="2328" y="6626"/>
                  </a:cubicBezTo>
                  <a:cubicBezTo>
                    <a:pt x="2556" y="6900"/>
                    <a:pt x="2808" y="7151"/>
                    <a:pt x="3036" y="7379"/>
                  </a:cubicBezTo>
                  <a:cubicBezTo>
                    <a:pt x="3310" y="7653"/>
                    <a:pt x="3584" y="7927"/>
                    <a:pt x="3835" y="8224"/>
                  </a:cubicBezTo>
                  <a:cubicBezTo>
                    <a:pt x="3447" y="8429"/>
                    <a:pt x="3127" y="8726"/>
                    <a:pt x="2922" y="9114"/>
                  </a:cubicBezTo>
                  <a:cubicBezTo>
                    <a:pt x="2671" y="9571"/>
                    <a:pt x="2602" y="10096"/>
                    <a:pt x="2556" y="10598"/>
                  </a:cubicBezTo>
                  <a:cubicBezTo>
                    <a:pt x="2488" y="11556"/>
                    <a:pt x="2716" y="12196"/>
                    <a:pt x="3218" y="12469"/>
                  </a:cubicBezTo>
                  <a:cubicBezTo>
                    <a:pt x="3374" y="12547"/>
                    <a:pt x="3537" y="12588"/>
                    <a:pt x="3707" y="12588"/>
                  </a:cubicBezTo>
                  <a:cubicBezTo>
                    <a:pt x="3837" y="12588"/>
                    <a:pt x="3970" y="12564"/>
                    <a:pt x="4109" y="12515"/>
                  </a:cubicBezTo>
                  <a:cubicBezTo>
                    <a:pt x="4519" y="12378"/>
                    <a:pt x="4907" y="12036"/>
                    <a:pt x="5090" y="11625"/>
                  </a:cubicBezTo>
                  <a:cubicBezTo>
                    <a:pt x="5478" y="10758"/>
                    <a:pt x="5318" y="9639"/>
                    <a:pt x="4634" y="8612"/>
                  </a:cubicBezTo>
                  <a:cubicBezTo>
                    <a:pt x="4565" y="8544"/>
                    <a:pt x="4519" y="8452"/>
                    <a:pt x="4474" y="8384"/>
                  </a:cubicBezTo>
                  <a:cubicBezTo>
                    <a:pt x="4474" y="8384"/>
                    <a:pt x="4497" y="8384"/>
                    <a:pt x="4497" y="8361"/>
                  </a:cubicBezTo>
                  <a:cubicBezTo>
                    <a:pt x="4691" y="8317"/>
                    <a:pt x="4893" y="8295"/>
                    <a:pt x="5095" y="8295"/>
                  </a:cubicBezTo>
                  <a:cubicBezTo>
                    <a:pt x="5626" y="8295"/>
                    <a:pt x="6160" y="8445"/>
                    <a:pt x="6574" y="8726"/>
                  </a:cubicBezTo>
                  <a:cubicBezTo>
                    <a:pt x="7532" y="9388"/>
                    <a:pt x="8126" y="10643"/>
                    <a:pt x="8240" y="12173"/>
                  </a:cubicBezTo>
                  <a:cubicBezTo>
                    <a:pt x="8400" y="14569"/>
                    <a:pt x="7418" y="17057"/>
                    <a:pt x="5638" y="18655"/>
                  </a:cubicBezTo>
                  <a:lnTo>
                    <a:pt x="5889" y="18929"/>
                  </a:lnTo>
                  <a:cubicBezTo>
                    <a:pt x="7738" y="17263"/>
                    <a:pt x="8788" y="14661"/>
                    <a:pt x="8628" y="12150"/>
                  </a:cubicBezTo>
                  <a:cubicBezTo>
                    <a:pt x="8491" y="10507"/>
                    <a:pt x="7829" y="9137"/>
                    <a:pt x="6802" y="8429"/>
                  </a:cubicBezTo>
                  <a:cubicBezTo>
                    <a:pt x="6320" y="8097"/>
                    <a:pt x="5704" y="7922"/>
                    <a:pt x="5088" y="7922"/>
                  </a:cubicBezTo>
                  <a:cubicBezTo>
                    <a:pt x="4858" y="7922"/>
                    <a:pt x="4628" y="7946"/>
                    <a:pt x="4405" y="7996"/>
                  </a:cubicBezTo>
                  <a:cubicBezTo>
                    <a:pt x="4337" y="8019"/>
                    <a:pt x="4268" y="8041"/>
                    <a:pt x="4200" y="8064"/>
                  </a:cubicBezTo>
                  <a:cubicBezTo>
                    <a:pt x="3926" y="7722"/>
                    <a:pt x="3606" y="7425"/>
                    <a:pt x="3310" y="7106"/>
                  </a:cubicBezTo>
                  <a:cubicBezTo>
                    <a:pt x="3081" y="6877"/>
                    <a:pt x="2830" y="6626"/>
                    <a:pt x="2602" y="6375"/>
                  </a:cubicBezTo>
                  <a:cubicBezTo>
                    <a:pt x="1872" y="5553"/>
                    <a:pt x="1278" y="4618"/>
                    <a:pt x="845" y="3590"/>
                  </a:cubicBezTo>
                  <a:cubicBezTo>
                    <a:pt x="479" y="2677"/>
                    <a:pt x="388" y="1924"/>
                    <a:pt x="593" y="1331"/>
                  </a:cubicBezTo>
                  <a:cubicBezTo>
                    <a:pt x="730" y="943"/>
                    <a:pt x="1073" y="623"/>
                    <a:pt x="1461" y="463"/>
                  </a:cubicBezTo>
                  <a:cubicBezTo>
                    <a:pt x="1568" y="416"/>
                    <a:pt x="1700" y="380"/>
                    <a:pt x="1848" y="380"/>
                  </a:cubicBezTo>
                  <a:cubicBezTo>
                    <a:pt x="1983" y="380"/>
                    <a:pt x="2130" y="410"/>
                    <a:pt x="2283" y="486"/>
                  </a:cubicBezTo>
                  <a:lnTo>
                    <a:pt x="2442" y="144"/>
                  </a:lnTo>
                  <a:cubicBezTo>
                    <a:pt x="2271" y="46"/>
                    <a:pt x="2074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2"/>
            <p:cNvSpPr/>
            <p:nvPr/>
          </p:nvSpPr>
          <p:spPr>
            <a:xfrm>
              <a:off x="6959863" y="4381775"/>
              <a:ext cx="886800" cy="740700"/>
            </a:xfrm>
            <a:custGeom>
              <a:avLst/>
              <a:gdLst/>
              <a:ahLst/>
              <a:cxnLst/>
              <a:rect l="l" t="t" r="r" b="b"/>
              <a:pathLst>
                <a:path w="35472" h="29628" extrusionOk="0">
                  <a:moveTo>
                    <a:pt x="35471" y="0"/>
                  </a:moveTo>
                  <a:lnTo>
                    <a:pt x="1" y="1666"/>
                  </a:lnTo>
                  <a:lnTo>
                    <a:pt x="7373" y="29239"/>
                  </a:lnTo>
                  <a:lnTo>
                    <a:pt x="31796" y="29627"/>
                  </a:lnTo>
                  <a:lnTo>
                    <a:pt x="35471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2"/>
            <p:cNvSpPr/>
            <p:nvPr/>
          </p:nvSpPr>
          <p:spPr>
            <a:xfrm>
              <a:off x="7325638" y="4381775"/>
              <a:ext cx="208300" cy="749250"/>
            </a:xfrm>
            <a:custGeom>
              <a:avLst/>
              <a:gdLst/>
              <a:ahLst/>
              <a:cxnLst/>
              <a:rect l="l" t="t" r="r" b="b"/>
              <a:pathLst>
                <a:path w="8332" h="29970" extrusionOk="0">
                  <a:moveTo>
                    <a:pt x="822" y="0"/>
                  </a:moveTo>
                  <a:lnTo>
                    <a:pt x="1" y="29627"/>
                  </a:lnTo>
                  <a:lnTo>
                    <a:pt x="8332" y="29970"/>
                  </a:lnTo>
                  <a:lnTo>
                    <a:pt x="5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2"/>
            <p:cNvSpPr/>
            <p:nvPr/>
          </p:nvSpPr>
          <p:spPr>
            <a:xfrm>
              <a:off x="6882838" y="4214000"/>
              <a:ext cx="1002050" cy="304175"/>
            </a:xfrm>
            <a:custGeom>
              <a:avLst/>
              <a:gdLst/>
              <a:ahLst/>
              <a:cxnLst/>
              <a:rect l="l" t="t" r="r" b="b"/>
              <a:pathLst>
                <a:path w="40082" h="12167" extrusionOk="0">
                  <a:moveTo>
                    <a:pt x="40081" y="1"/>
                  </a:moveTo>
                  <a:lnTo>
                    <a:pt x="0" y="4908"/>
                  </a:lnTo>
                  <a:lnTo>
                    <a:pt x="1529" y="12166"/>
                  </a:lnTo>
                  <a:lnTo>
                    <a:pt x="40081" y="8537"/>
                  </a:lnTo>
                  <a:lnTo>
                    <a:pt x="4008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2"/>
            <p:cNvSpPr/>
            <p:nvPr/>
          </p:nvSpPr>
          <p:spPr>
            <a:xfrm>
              <a:off x="7307963" y="4251100"/>
              <a:ext cx="219700" cy="244825"/>
            </a:xfrm>
            <a:custGeom>
              <a:avLst/>
              <a:gdLst/>
              <a:ahLst/>
              <a:cxnLst/>
              <a:rect l="l" t="t" r="r" b="b"/>
              <a:pathLst>
                <a:path w="8788" h="9793" extrusionOk="0">
                  <a:moveTo>
                    <a:pt x="6094" y="0"/>
                  </a:moveTo>
                  <a:lnTo>
                    <a:pt x="0" y="571"/>
                  </a:lnTo>
                  <a:lnTo>
                    <a:pt x="0" y="9792"/>
                  </a:lnTo>
                  <a:lnTo>
                    <a:pt x="8788" y="8993"/>
                  </a:lnTo>
                  <a:lnTo>
                    <a:pt x="609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21" name="Google Shape;3621;p32"/>
          <p:cNvSpPr/>
          <p:nvPr/>
        </p:nvSpPr>
        <p:spPr>
          <a:xfrm>
            <a:off x="4917029" y="4735560"/>
            <a:ext cx="1485813" cy="268113"/>
          </a:xfrm>
          <a:custGeom>
            <a:avLst/>
            <a:gdLst/>
            <a:ahLst/>
            <a:cxnLst/>
            <a:rect l="l" t="t" r="r" b="b"/>
            <a:pathLst>
              <a:path w="49726" h="8973" extrusionOk="0">
                <a:moveTo>
                  <a:pt x="24863" y="0"/>
                </a:moveTo>
                <a:cubicBezTo>
                  <a:pt x="11129" y="0"/>
                  <a:pt x="1" y="2005"/>
                  <a:pt x="1" y="4487"/>
                </a:cubicBezTo>
                <a:cubicBezTo>
                  <a:pt x="1" y="6943"/>
                  <a:pt x="11129" y="8973"/>
                  <a:pt x="24863" y="8973"/>
                </a:cubicBezTo>
                <a:cubicBezTo>
                  <a:pt x="38598" y="8973"/>
                  <a:pt x="49726" y="6943"/>
                  <a:pt x="49726" y="4487"/>
                </a:cubicBezTo>
                <a:cubicBezTo>
                  <a:pt x="49726" y="2005"/>
                  <a:pt x="38598" y="0"/>
                  <a:pt x="2486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22" name="Google Shape;3622;p32"/>
          <p:cNvGrpSpPr/>
          <p:nvPr/>
        </p:nvGrpSpPr>
        <p:grpSpPr>
          <a:xfrm>
            <a:off x="6962850" y="4628600"/>
            <a:ext cx="1224950" cy="514900"/>
            <a:chOff x="7019250" y="4692150"/>
            <a:chExt cx="1224950" cy="514900"/>
          </a:xfrm>
        </p:grpSpPr>
        <p:sp>
          <p:nvSpPr>
            <p:cNvPr id="3623" name="Google Shape;3623;p32"/>
            <p:cNvSpPr/>
            <p:nvPr/>
          </p:nvSpPr>
          <p:spPr>
            <a:xfrm>
              <a:off x="7019250" y="4893675"/>
              <a:ext cx="1224950" cy="313375"/>
            </a:xfrm>
            <a:custGeom>
              <a:avLst/>
              <a:gdLst/>
              <a:ahLst/>
              <a:cxnLst/>
              <a:rect l="l" t="t" r="r" b="b"/>
              <a:pathLst>
                <a:path w="48998" h="12535" extrusionOk="0">
                  <a:moveTo>
                    <a:pt x="21218" y="0"/>
                  </a:moveTo>
                  <a:cubicBezTo>
                    <a:pt x="10333" y="0"/>
                    <a:pt x="317" y="93"/>
                    <a:pt x="226" y="322"/>
                  </a:cubicBezTo>
                  <a:cubicBezTo>
                    <a:pt x="0" y="949"/>
                    <a:pt x="2456" y="11676"/>
                    <a:pt x="2982" y="12177"/>
                  </a:cubicBezTo>
                  <a:cubicBezTo>
                    <a:pt x="3227" y="12408"/>
                    <a:pt x="14670" y="12534"/>
                    <a:pt x="25822" y="12534"/>
                  </a:cubicBezTo>
                  <a:cubicBezTo>
                    <a:pt x="36404" y="12534"/>
                    <a:pt x="46724" y="12421"/>
                    <a:pt x="46968" y="12177"/>
                  </a:cubicBezTo>
                  <a:cubicBezTo>
                    <a:pt x="47469" y="11651"/>
                    <a:pt x="48998" y="823"/>
                    <a:pt x="48522" y="322"/>
                  </a:cubicBezTo>
                  <a:cubicBezTo>
                    <a:pt x="48331" y="132"/>
                    <a:pt x="34160" y="0"/>
                    <a:pt x="212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32"/>
            <p:cNvSpPr/>
            <p:nvPr/>
          </p:nvSpPr>
          <p:spPr>
            <a:xfrm>
              <a:off x="7268625" y="4888725"/>
              <a:ext cx="11925" cy="318000"/>
            </a:xfrm>
            <a:custGeom>
              <a:avLst/>
              <a:gdLst/>
              <a:ahLst/>
              <a:cxnLst/>
              <a:rect l="l" t="t" r="r" b="b"/>
              <a:pathLst>
                <a:path w="477" h="12720" extrusionOk="0">
                  <a:moveTo>
                    <a:pt x="313" y="0"/>
                  </a:moveTo>
                  <a:cubicBezTo>
                    <a:pt x="232" y="0"/>
                    <a:pt x="150" y="57"/>
                    <a:pt x="150" y="169"/>
                  </a:cubicBezTo>
                  <a:cubicBezTo>
                    <a:pt x="100" y="4280"/>
                    <a:pt x="50" y="8415"/>
                    <a:pt x="0" y="12550"/>
                  </a:cubicBezTo>
                  <a:cubicBezTo>
                    <a:pt x="0" y="12663"/>
                    <a:pt x="88" y="12719"/>
                    <a:pt x="175" y="12719"/>
                  </a:cubicBezTo>
                  <a:cubicBezTo>
                    <a:pt x="263" y="12719"/>
                    <a:pt x="351" y="12663"/>
                    <a:pt x="351" y="12550"/>
                  </a:cubicBezTo>
                  <a:lnTo>
                    <a:pt x="476" y="169"/>
                  </a:lnTo>
                  <a:cubicBezTo>
                    <a:pt x="476" y="57"/>
                    <a:pt x="395" y="0"/>
                    <a:pt x="3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32"/>
            <p:cNvSpPr/>
            <p:nvPr/>
          </p:nvSpPr>
          <p:spPr>
            <a:xfrm>
              <a:off x="7271250" y="4692150"/>
              <a:ext cx="165925" cy="204500"/>
            </a:xfrm>
            <a:custGeom>
              <a:avLst/>
              <a:gdLst/>
              <a:ahLst/>
              <a:cxnLst/>
              <a:rect l="l" t="t" r="r" b="b"/>
              <a:pathLst>
                <a:path w="6637" h="8180" extrusionOk="0">
                  <a:moveTo>
                    <a:pt x="4657" y="310"/>
                  </a:moveTo>
                  <a:cubicBezTo>
                    <a:pt x="4989" y="310"/>
                    <a:pt x="5285" y="534"/>
                    <a:pt x="5459" y="1140"/>
                  </a:cubicBezTo>
                  <a:cubicBezTo>
                    <a:pt x="5710" y="1942"/>
                    <a:pt x="5008" y="2894"/>
                    <a:pt x="4582" y="3521"/>
                  </a:cubicBezTo>
                  <a:cubicBezTo>
                    <a:pt x="4206" y="4123"/>
                    <a:pt x="3780" y="4699"/>
                    <a:pt x="3304" y="5225"/>
                  </a:cubicBezTo>
                  <a:cubicBezTo>
                    <a:pt x="2464" y="6158"/>
                    <a:pt x="1517" y="6981"/>
                    <a:pt x="481" y="7697"/>
                  </a:cubicBezTo>
                  <a:lnTo>
                    <a:pt x="481" y="7697"/>
                  </a:lnTo>
                  <a:cubicBezTo>
                    <a:pt x="911" y="6317"/>
                    <a:pt x="1424" y="4961"/>
                    <a:pt x="2000" y="3646"/>
                  </a:cubicBezTo>
                  <a:cubicBezTo>
                    <a:pt x="2276" y="2995"/>
                    <a:pt x="2552" y="2343"/>
                    <a:pt x="2877" y="1742"/>
                  </a:cubicBezTo>
                  <a:cubicBezTo>
                    <a:pt x="3162" y="1222"/>
                    <a:pt x="3985" y="310"/>
                    <a:pt x="4657" y="310"/>
                  </a:cubicBezTo>
                  <a:close/>
                  <a:moveTo>
                    <a:pt x="4573" y="0"/>
                  </a:moveTo>
                  <a:cubicBezTo>
                    <a:pt x="3682" y="0"/>
                    <a:pt x="2839" y="1085"/>
                    <a:pt x="2476" y="1792"/>
                  </a:cubicBezTo>
                  <a:cubicBezTo>
                    <a:pt x="1474" y="3772"/>
                    <a:pt x="697" y="5877"/>
                    <a:pt x="45" y="7957"/>
                  </a:cubicBezTo>
                  <a:cubicBezTo>
                    <a:pt x="0" y="8092"/>
                    <a:pt x="100" y="8174"/>
                    <a:pt x="202" y="8174"/>
                  </a:cubicBezTo>
                  <a:cubicBezTo>
                    <a:pt x="226" y="8174"/>
                    <a:pt x="250" y="8169"/>
                    <a:pt x="272" y="8160"/>
                  </a:cubicBezTo>
                  <a:lnTo>
                    <a:pt x="272" y="8160"/>
                  </a:lnTo>
                  <a:cubicBezTo>
                    <a:pt x="294" y="8172"/>
                    <a:pt x="319" y="8179"/>
                    <a:pt x="344" y="8179"/>
                  </a:cubicBezTo>
                  <a:cubicBezTo>
                    <a:pt x="369" y="8179"/>
                    <a:pt x="395" y="8173"/>
                    <a:pt x="421" y="8158"/>
                  </a:cubicBezTo>
                  <a:cubicBezTo>
                    <a:pt x="1925" y="7155"/>
                    <a:pt x="3253" y="5927"/>
                    <a:pt x="4331" y="4473"/>
                  </a:cubicBezTo>
                  <a:cubicBezTo>
                    <a:pt x="5033" y="3521"/>
                    <a:pt x="6637" y="1516"/>
                    <a:pt x="5409" y="363"/>
                  </a:cubicBezTo>
                  <a:cubicBezTo>
                    <a:pt x="5134" y="106"/>
                    <a:pt x="4851" y="0"/>
                    <a:pt x="45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2"/>
            <p:cNvSpPr/>
            <p:nvPr/>
          </p:nvSpPr>
          <p:spPr>
            <a:xfrm>
              <a:off x="7144550" y="4712425"/>
              <a:ext cx="141200" cy="184300"/>
            </a:xfrm>
            <a:custGeom>
              <a:avLst/>
              <a:gdLst/>
              <a:ahLst/>
              <a:cxnLst/>
              <a:rect l="l" t="t" r="r" b="b"/>
              <a:pathLst>
                <a:path w="5648" h="7372" extrusionOk="0">
                  <a:moveTo>
                    <a:pt x="1288" y="294"/>
                  </a:moveTo>
                  <a:cubicBezTo>
                    <a:pt x="2602" y="294"/>
                    <a:pt x="4510" y="5069"/>
                    <a:pt x="5092" y="6693"/>
                  </a:cubicBezTo>
                  <a:lnTo>
                    <a:pt x="5092" y="6693"/>
                  </a:lnTo>
                  <a:cubicBezTo>
                    <a:pt x="4259" y="5924"/>
                    <a:pt x="3478" y="5087"/>
                    <a:pt x="2732" y="4214"/>
                  </a:cubicBezTo>
                  <a:cubicBezTo>
                    <a:pt x="2256" y="3662"/>
                    <a:pt x="1" y="1256"/>
                    <a:pt x="903" y="454"/>
                  </a:cubicBezTo>
                  <a:cubicBezTo>
                    <a:pt x="1024" y="344"/>
                    <a:pt x="1153" y="294"/>
                    <a:pt x="1288" y="294"/>
                  </a:cubicBezTo>
                  <a:close/>
                  <a:moveTo>
                    <a:pt x="1294" y="1"/>
                  </a:moveTo>
                  <a:cubicBezTo>
                    <a:pt x="821" y="1"/>
                    <a:pt x="402" y="308"/>
                    <a:pt x="402" y="905"/>
                  </a:cubicBezTo>
                  <a:cubicBezTo>
                    <a:pt x="377" y="2058"/>
                    <a:pt x="1504" y="3286"/>
                    <a:pt x="2206" y="4114"/>
                  </a:cubicBezTo>
                  <a:cubicBezTo>
                    <a:pt x="3158" y="5266"/>
                    <a:pt x="4186" y="6369"/>
                    <a:pt x="5314" y="7322"/>
                  </a:cubicBezTo>
                  <a:cubicBezTo>
                    <a:pt x="5349" y="7356"/>
                    <a:pt x="5388" y="7371"/>
                    <a:pt x="5425" y="7371"/>
                  </a:cubicBezTo>
                  <a:cubicBezTo>
                    <a:pt x="5545" y="7371"/>
                    <a:pt x="5648" y="7222"/>
                    <a:pt x="5551" y="7108"/>
                  </a:cubicBezTo>
                  <a:lnTo>
                    <a:pt x="5551" y="7108"/>
                  </a:lnTo>
                  <a:cubicBezTo>
                    <a:pt x="5551" y="7089"/>
                    <a:pt x="5548" y="7068"/>
                    <a:pt x="5539" y="7046"/>
                  </a:cubicBezTo>
                  <a:cubicBezTo>
                    <a:pt x="5214" y="5868"/>
                    <a:pt x="4737" y="4740"/>
                    <a:pt x="4211" y="3637"/>
                  </a:cubicBezTo>
                  <a:cubicBezTo>
                    <a:pt x="3685" y="2484"/>
                    <a:pt x="3033" y="956"/>
                    <a:pt x="1955" y="204"/>
                  </a:cubicBezTo>
                  <a:cubicBezTo>
                    <a:pt x="1748" y="68"/>
                    <a:pt x="1515" y="1"/>
                    <a:pt x="12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2"/>
            <p:cNvSpPr/>
            <p:nvPr/>
          </p:nvSpPr>
          <p:spPr>
            <a:xfrm>
              <a:off x="7278100" y="4750025"/>
              <a:ext cx="390025" cy="149100"/>
            </a:xfrm>
            <a:custGeom>
              <a:avLst/>
              <a:gdLst/>
              <a:ahLst/>
              <a:cxnLst/>
              <a:rect l="l" t="t" r="r" b="b"/>
              <a:pathLst>
                <a:path w="15601" h="5964" extrusionOk="0">
                  <a:moveTo>
                    <a:pt x="13300" y="0"/>
                  </a:moveTo>
                  <a:cubicBezTo>
                    <a:pt x="13061" y="0"/>
                    <a:pt x="12824" y="70"/>
                    <a:pt x="12604" y="229"/>
                  </a:cubicBezTo>
                  <a:cubicBezTo>
                    <a:pt x="12203" y="554"/>
                    <a:pt x="11827" y="1131"/>
                    <a:pt x="11902" y="1657"/>
                  </a:cubicBezTo>
                  <a:cubicBezTo>
                    <a:pt x="12021" y="2234"/>
                    <a:pt x="12535" y="2385"/>
                    <a:pt x="13043" y="2385"/>
                  </a:cubicBezTo>
                  <a:cubicBezTo>
                    <a:pt x="13175" y="2385"/>
                    <a:pt x="13306" y="2374"/>
                    <a:pt x="13431" y="2359"/>
                  </a:cubicBezTo>
                  <a:cubicBezTo>
                    <a:pt x="13624" y="2335"/>
                    <a:pt x="13654" y="2032"/>
                    <a:pt x="13455" y="2032"/>
                  </a:cubicBezTo>
                  <a:cubicBezTo>
                    <a:pt x="13447" y="2032"/>
                    <a:pt x="13439" y="2032"/>
                    <a:pt x="13431" y="2033"/>
                  </a:cubicBezTo>
                  <a:cubicBezTo>
                    <a:pt x="13308" y="2047"/>
                    <a:pt x="13166" y="2060"/>
                    <a:pt x="13025" y="2060"/>
                  </a:cubicBezTo>
                  <a:cubicBezTo>
                    <a:pt x="12646" y="2060"/>
                    <a:pt x="12264" y="1963"/>
                    <a:pt x="12228" y="1507"/>
                  </a:cubicBezTo>
                  <a:cubicBezTo>
                    <a:pt x="12203" y="1181"/>
                    <a:pt x="12453" y="805"/>
                    <a:pt x="12704" y="604"/>
                  </a:cubicBezTo>
                  <a:cubicBezTo>
                    <a:pt x="12895" y="426"/>
                    <a:pt x="13107" y="349"/>
                    <a:pt x="13322" y="349"/>
                  </a:cubicBezTo>
                  <a:cubicBezTo>
                    <a:pt x="14344" y="349"/>
                    <a:pt x="15452" y="2095"/>
                    <a:pt x="14934" y="2985"/>
                  </a:cubicBezTo>
                  <a:cubicBezTo>
                    <a:pt x="14408" y="3863"/>
                    <a:pt x="12954" y="4514"/>
                    <a:pt x="11977" y="4690"/>
                  </a:cubicBezTo>
                  <a:cubicBezTo>
                    <a:pt x="11827" y="4715"/>
                    <a:pt x="11681" y="4727"/>
                    <a:pt x="11540" y="4727"/>
                  </a:cubicBezTo>
                  <a:cubicBezTo>
                    <a:pt x="10833" y="4727"/>
                    <a:pt x="10231" y="4431"/>
                    <a:pt x="9646" y="4013"/>
                  </a:cubicBezTo>
                  <a:cubicBezTo>
                    <a:pt x="8614" y="3297"/>
                    <a:pt x="7688" y="2634"/>
                    <a:pt x="6482" y="2634"/>
                  </a:cubicBezTo>
                  <a:cubicBezTo>
                    <a:pt x="6253" y="2634"/>
                    <a:pt x="6013" y="2658"/>
                    <a:pt x="5761" y="2710"/>
                  </a:cubicBezTo>
                  <a:cubicBezTo>
                    <a:pt x="3656" y="3136"/>
                    <a:pt x="2052" y="4765"/>
                    <a:pt x="172" y="5667"/>
                  </a:cubicBezTo>
                  <a:cubicBezTo>
                    <a:pt x="0" y="5732"/>
                    <a:pt x="105" y="5963"/>
                    <a:pt x="266" y="5963"/>
                  </a:cubicBezTo>
                  <a:cubicBezTo>
                    <a:pt x="292" y="5963"/>
                    <a:pt x="320" y="5957"/>
                    <a:pt x="348" y="5943"/>
                  </a:cubicBezTo>
                  <a:cubicBezTo>
                    <a:pt x="2223" y="5040"/>
                    <a:pt x="4247" y="2940"/>
                    <a:pt x="6480" y="2940"/>
                  </a:cubicBezTo>
                  <a:cubicBezTo>
                    <a:pt x="6665" y="2940"/>
                    <a:pt x="6852" y="2955"/>
                    <a:pt x="7040" y="2985"/>
                  </a:cubicBezTo>
                  <a:cubicBezTo>
                    <a:pt x="8644" y="3236"/>
                    <a:pt x="9571" y="4865"/>
                    <a:pt x="11200" y="5041"/>
                  </a:cubicBezTo>
                  <a:cubicBezTo>
                    <a:pt x="11289" y="5050"/>
                    <a:pt x="11383" y="5055"/>
                    <a:pt x="11481" y="5055"/>
                  </a:cubicBezTo>
                  <a:cubicBezTo>
                    <a:pt x="12923" y="5055"/>
                    <a:pt x="15201" y="4038"/>
                    <a:pt x="15436" y="2559"/>
                  </a:cubicBezTo>
                  <a:cubicBezTo>
                    <a:pt x="15601" y="1527"/>
                    <a:pt x="14421" y="0"/>
                    <a:pt x="133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2"/>
            <p:cNvSpPr/>
            <p:nvPr/>
          </p:nvSpPr>
          <p:spPr>
            <a:xfrm>
              <a:off x="7022375" y="4762225"/>
              <a:ext cx="270075" cy="130300"/>
            </a:xfrm>
            <a:custGeom>
              <a:avLst/>
              <a:gdLst/>
              <a:ahLst/>
              <a:cxnLst/>
              <a:rect l="l" t="t" r="r" b="b"/>
              <a:pathLst>
                <a:path w="10803" h="5212" extrusionOk="0">
                  <a:moveTo>
                    <a:pt x="3355" y="1"/>
                  </a:moveTo>
                  <a:cubicBezTo>
                    <a:pt x="3104" y="1"/>
                    <a:pt x="2841" y="105"/>
                    <a:pt x="2557" y="342"/>
                  </a:cubicBezTo>
                  <a:cubicBezTo>
                    <a:pt x="1930" y="868"/>
                    <a:pt x="1354" y="1495"/>
                    <a:pt x="852" y="2122"/>
                  </a:cubicBezTo>
                  <a:cubicBezTo>
                    <a:pt x="577" y="2523"/>
                    <a:pt x="0" y="3149"/>
                    <a:pt x="126" y="3700"/>
                  </a:cubicBezTo>
                  <a:cubicBezTo>
                    <a:pt x="251" y="4252"/>
                    <a:pt x="1003" y="4377"/>
                    <a:pt x="1454" y="4427"/>
                  </a:cubicBezTo>
                  <a:cubicBezTo>
                    <a:pt x="1673" y="4457"/>
                    <a:pt x="1920" y="4474"/>
                    <a:pt x="2172" y="4474"/>
                  </a:cubicBezTo>
                  <a:cubicBezTo>
                    <a:pt x="3420" y="4474"/>
                    <a:pt x="4819" y="4048"/>
                    <a:pt x="3860" y="2548"/>
                  </a:cubicBezTo>
                  <a:cubicBezTo>
                    <a:pt x="3823" y="2496"/>
                    <a:pt x="3774" y="2475"/>
                    <a:pt x="3724" y="2475"/>
                  </a:cubicBezTo>
                  <a:cubicBezTo>
                    <a:pt x="3605" y="2475"/>
                    <a:pt x="3488" y="2599"/>
                    <a:pt x="3559" y="2723"/>
                  </a:cubicBezTo>
                  <a:cubicBezTo>
                    <a:pt x="4010" y="3425"/>
                    <a:pt x="3710" y="4001"/>
                    <a:pt x="2908" y="4127"/>
                  </a:cubicBezTo>
                  <a:cubicBezTo>
                    <a:pt x="2682" y="4152"/>
                    <a:pt x="2456" y="4152"/>
                    <a:pt x="2231" y="4152"/>
                  </a:cubicBezTo>
                  <a:cubicBezTo>
                    <a:pt x="1680" y="4152"/>
                    <a:pt x="376" y="4152"/>
                    <a:pt x="502" y="3375"/>
                  </a:cubicBezTo>
                  <a:cubicBezTo>
                    <a:pt x="577" y="2773"/>
                    <a:pt x="1279" y="2122"/>
                    <a:pt x="1654" y="1695"/>
                  </a:cubicBezTo>
                  <a:cubicBezTo>
                    <a:pt x="1980" y="1370"/>
                    <a:pt x="2306" y="944"/>
                    <a:pt x="2682" y="668"/>
                  </a:cubicBezTo>
                  <a:cubicBezTo>
                    <a:pt x="2927" y="498"/>
                    <a:pt x="3153" y="425"/>
                    <a:pt x="3361" y="425"/>
                  </a:cubicBezTo>
                  <a:cubicBezTo>
                    <a:pt x="4196" y="425"/>
                    <a:pt x="4762" y="1585"/>
                    <a:pt x="5264" y="2247"/>
                  </a:cubicBezTo>
                  <a:cubicBezTo>
                    <a:pt x="5740" y="2848"/>
                    <a:pt x="6266" y="3425"/>
                    <a:pt x="6842" y="3926"/>
                  </a:cubicBezTo>
                  <a:cubicBezTo>
                    <a:pt x="7846" y="4743"/>
                    <a:pt x="9002" y="5212"/>
                    <a:pt x="10289" y="5212"/>
                  </a:cubicBezTo>
                  <a:cubicBezTo>
                    <a:pt x="10384" y="5212"/>
                    <a:pt x="10480" y="5209"/>
                    <a:pt x="10577" y="5204"/>
                  </a:cubicBezTo>
                  <a:cubicBezTo>
                    <a:pt x="10795" y="5204"/>
                    <a:pt x="10802" y="4877"/>
                    <a:pt x="10599" y="4877"/>
                  </a:cubicBezTo>
                  <a:cubicBezTo>
                    <a:pt x="10592" y="4877"/>
                    <a:pt x="10585" y="4878"/>
                    <a:pt x="10577" y="4878"/>
                  </a:cubicBezTo>
                  <a:cubicBezTo>
                    <a:pt x="10489" y="4883"/>
                    <a:pt x="10401" y="4885"/>
                    <a:pt x="10314" y="4885"/>
                  </a:cubicBezTo>
                  <a:cubicBezTo>
                    <a:pt x="8972" y="4885"/>
                    <a:pt x="7806" y="4344"/>
                    <a:pt x="6817" y="3450"/>
                  </a:cubicBezTo>
                  <a:cubicBezTo>
                    <a:pt x="5915" y="2623"/>
                    <a:pt x="5314" y="1595"/>
                    <a:pt x="4537" y="718"/>
                  </a:cubicBezTo>
                  <a:cubicBezTo>
                    <a:pt x="4147" y="282"/>
                    <a:pt x="3768" y="1"/>
                    <a:pt x="3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2"/>
            <p:cNvSpPr/>
            <p:nvPr/>
          </p:nvSpPr>
          <p:spPr>
            <a:xfrm>
              <a:off x="7367600" y="5114750"/>
              <a:ext cx="78350" cy="52025"/>
            </a:xfrm>
            <a:custGeom>
              <a:avLst/>
              <a:gdLst/>
              <a:ahLst/>
              <a:cxnLst/>
              <a:rect l="l" t="t" r="r" b="b"/>
              <a:pathLst>
                <a:path w="3134" h="2081" extrusionOk="0">
                  <a:moveTo>
                    <a:pt x="1" y="1"/>
                  </a:moveTo>
                  <a:lnTo>
                    <a:pt x="327" y="2081"/>
                  </a:lnTo>
                  <a:lnTo>
                    <a:pt x="31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2"/>
            <p:cNvSpPr/>
            <p:nvPr/>
          </p:nvSpPr>
          <p:spPr>
            <a:xfrm>
              <a:off x="7733525" y="5028900"/>
              <a:ext cx="60800" cy="92775"/>
            </a:xfrm>
            <a:custGeom>
              <a:avLst/>
              <a:gdLst/>
              <a:ahLst/>
              <a:cxnLst/>
              <a:rect l="l" t="t" r="r" b="b"/>
              <a:pathLst>
                <a:path w="2432" h="3711" extrusionOk="0">
                  <a:moveTo>
                    <a:pt x="2432" y="1"/>
                  </a:moveTo>
                  <a:lnTo>
                    <a:pt x="1" y="2407"/>
                  </a:lnTo>
                  <a:lnTo>
                    <a:pt x="1855" y="3710"/>
                  </a:lnTo>
                  <a:lnTo>
                    <a:pt x="24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2"/>
            <p:cNvSpPr/>
            <p:nvPr/>
          </p:nvSpPr>
          <p:spPr>
            <a:xfrm>
              <a:off x="8028650" y="5096575"/>
              <a:ext cx="90875" cy="54550"/>
            </a:xfrm>
            <a:custGeom>
              <a:avLst/>
              <a:gdLst/>
              <a:ahLst/>
              <a:cxnLst/>
              <a:rect l="l" t="t" r="r" b="b"/>
              <a:pathLst>
                <a:path w="3635" h="2182" extrusionOk="0">
                  <a:moveTo>
                    <a:pt x="727" y="1"/>
                  </a:moveTo>
                  <a:lnTo>
                    <a:pt x="0" y="1981"/>
                  </a:lnTo>
                  <a:lnTo>
                    <a:pt x="3634" y="2181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2"/>
            <p:cNvSpPr/>
            <p:nvPr/>
          </p:nvSpPr>
          <p:spPr>
            <a:xfrm>
              <a:off x="7933400" y="4948075"/>
              <a:ext cx="92125" cy="64575"/>
            </a:xfrm>
            <a:custGeom>
              <a:avLst/>
              <a:gdLst/>
              <a:ahLst/>
              <a:cxnLst/>
              <a:rect l="l" t="t" r="r" b="b"/>
              <a:pathLst>
                <a:path w="3685" h="2583" extrusionOk="0">
                  <a:moveTo>
                    <a:pt x="1" y="1"/>
                  </a:moveTo>
                  <a:lnTo>
                    <a:pt x="1504" y="2582"/>
                  </a:lnTo>
                  <a:lnTo>
                    <a:pt x="3685" y="153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2"/>
            <p:cNvSpPr/>
            <p:nvPr/>
          </p:nvSpPr>
          <p:spPr>
            <a:xfrm>
              <a:off x="7464725" y="4949975"/>
              <a:ext cx="101525" cy="39475"/>
            </a:xfrm>
            <a:custGeom>
              <a:avLst/>
              <a:gdLst/>
              <a:ahLst/>
              <a:cxnLst/>
              <a:rect l="l" t="t" r="r" b="b"/>
              <a:pathLst>
                <a:path w="4061" h="1579" extrusionOk="0">
                  <a:moveTo>
                    <a:pt x="4061" y="0"/>
                  </a:moveTo>
                  <a:lnTo>
                    <a:pt x="1" y="426"/>
                  </a:lnTo>
                  <a:lnTo>
                    <a:pt x="2382" y="1579"/>
                  </a:lnTo>
                  <a:lnTo>
                    <a:pt x="406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2"/>
            <p:cNvSpPr/>
            <p:nvPr/>
          </p:nvSpPr>
          <p:spPr>
            <a:xfrm>
              <a:off x="7110100" y="4953100"/>
              <a:ext cx="83975" cy="58300"/>
            </a:xfrm>
            <a:custGeom>
              <a:avLst/>
              <a:gdLst/>
              <a:ahLst/>
              <a:cxnLst/>
              <a:rect l="l" t="t" r="r" b="b"/>
              <a:pathLst>
                <a:path w="3359" h="2332" extrusionOk="0">
                  <a:moveTo>
                    <a:pt x="1479" y="0"/>
                  </a:moveTo>
                  <a:lnTo>
                    <a:pt x="0" y="2331"/>
                  </a:lnTo>
                  <a:lnTo>
                    <a:pt x="3359" y="1404"/>
                  </a:lnTo>
                  <a:lnTo>
                    <a:pt x="14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2"/>
            <p:cNvSpPr/>
            <p:nvPr/>
          </p:nvSpPr>
          <p:spPr>
            <a:xfrm>
              <a:off x="7175875" y="51254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1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1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2"/>
            <p:cNvSpPr/>
            <p:nvPr/>
          </p:nvSpPr>
          <p:spPr>
            <a:xfrm>
              <a:off x="7566225" y="51279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2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2"/>
            <p:cNvSpPr/>
            <p:nvPr/>
          </p:nvSpPr>
          <p:spPr>
            <a:xfrm>
              <a:off x="7339425" y="4973775"/>
              <a:ext cx="15675" cy="15675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301" y="0"/>
                  </a:moveTo>
                  <a:cubicBezTo>
                    <a:pt x="125" y="0"/>
                    <a:pt x="0" y="126"/>
                    <a:pt x="0" y="301"/>
                  </a:cubicBezTo>
                  <a:cubicBezTo>
                    <a:pt x="0" y="477"/>
                    <a:pt x="125" y="627"/>
                    <a:pt x="301" y="627"/>
                  </a:cubicBezTo>
                  <a:cubicBezTo>
                    <a:pt x="476" y="627"/>
                    <a:pt x="627" y="477"/>
                    <a:pt x="627" y="301"/>
                  </a:cubicBezTo>
                  <a:cubicBezTo>
                    <a:pt x="627" y="126"/>
                    <a:pt x="476" y="0"/>
                    <a:pt x="3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2"/>
            <p:cNvSpPr/>
            <p:nvPr/>
          </p:nvSpPr>
          <p:spPr>
            <a:xfrm>
              <a:off x="8106975" y="4963125"/>
              <a:ext cx="15675" cy="15675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301" y="0"/>
                  </a:moveTo>
                  <a:cubicBezTo>
                    <a:pt x="125" y="0"/>
                    <a:pt x="0" y="151"/>
                    <a:pt x="0" y="326"/>
                  </a:cubicBezTo>
                  <a:cubicBezTo>
                    <a:pt x="0" y="502"/>
                    <a:pt x="125" y="627"/>
                    <a:pt x="301" y="627"/>
                  </a:cubicBezTo>
                  <a:cubicBezTo>
                    <a:pt x="476" y="627"/>
                    <a:pt x="627" y="502"/>
                    <a:pt x="627" y="326"/>
                  </a:cubicBezTo>
                  <a:cubicBezTo>
                    <a:pt x="627" y="151"/>
                    <a:pt x="476" y="0"/>
                    <a:pt x="3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2"/>
            <p:cNvSpPr/>
            <p:nvPr/>
          </p:nvSpPr>
          <p:spPr>
            <a:xfrm>
              <a:off x="7675875" y="49581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2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2"/>
            <p:cNvSpPr/>
            <p:nvPr/>
          </p:nvSpPr>
          <p:spPr>
            <a:xfrm>
              <a:off x="7892675" y="5148575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01" y="1"/>
                  </a:moveTo>
                  <a:cubicBezTo>
                    <a:pt x="151" y="1"/>
                    <a:pt x="1" y="151"/>
                    <a:pt x="1" y="327"/>
                  </a:cubicBezTo>
                  <a:cubicBezTo>
                    <a:pt x="1" y="477"/>
                    <a:pt x="151" y="627"/>
                    <a:pt x="301" y="627"/>
                  </a:cubicBezTo>
                  <a:cubicBezTo>
                    <a:pt x="477" y="627"/>
                    <a:pt x="627" y="477"/>
                    <a:pt x="627" y="327"/>
                  </a:cubicBezTo>
                  <a:cubicBezTo>
                    <a:pt x="627" y="151"/>
                    <a:pt x="477" y="1"/>
                    <a:pt x="3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2"/>
            <p:cNvSpPr/>
            <p:nvPr/>
          </p:nvSpPr>
          <p:spPr>
            <a:xfrm>
              <a:off x="7043050" y="5050225"/>
              <a:ext cx="1182350" cy="11925"/>
            </a:xfrm>
            <a:custGeom>
              <a:avLst/>
              <a:gdLst/>
              <a:ahLst/>
              <a:cxnLst/>
              <a:rect l="l" t="t" r="r" b="b"/>
              <a:pathLst>
                <a:path w="47294" h="477" extrusionOk="0">
                  <a:moveTo>
                    <a:pt x="226" y="0"/>
                  </a:moveTo>
                  <a:cubicBezTo>
                    <a:pt x="0" y="0"/>
                    <a:pt x="0" y="351"/>
                    <a:pt x="226" y="351"/>
                  </a:cubicBezTo>
                  <a:cubicBezTo>
                    <a:pt x="5514" y="351"/>
                    <a:pt x="10802" y="376"/>
                    <a:pt x="16091" y="401"/>
                  </a:cubicBezTo>
                  <a:cubicBezTo>
                    <a:pt x="24487" y="426"/>
                    <a:pt x="32883" y="451"/>
                    <a:pt x="41279" y="476"/>
                  </a:cubicBezTo>
                  <a:lnTo>
                    <a:pt x="47068" y="476"/>
                  </a:lnTo>
                  <a:cubicBezTo>
                    <a:pt x="47294" y="476"/>
                    <a:pt x="47294" y="150"/>
                    <a:pt x="47068" y="150"/>
                  </a:cubicBezTo>
                  <a:cubicBezTo>
                    <a:pt x="41780" y="125"/>
                    <a:pt x="36492" y="125"/>
                    <a:pt x="31204" y="100"/>
                  </a:cubicBezTo>
                  <a:cubicBezTo>
                    <a:pt x="22808" y="75"/>
                    <a:pt x="14412" y="50"/>
                    <a:pt x="6015" y="25"/>
                  </a:cubicBezTo>
                  <a:cubicBezTo>
                    <a:pt x="4086" y="25"/>
                    <a:pt x="2156" y="25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42" name="Google Shape;3642;p32"/>
          <p:cNvGrpSpPr/>
          <p:nvPr/>
        </p:nvGrpSpPr>
        <p:grpSpPr>
          <a:xfrm>
            <a:off x="5500973" y="2135052"/>
            <a:ext cx="2088433" cy="2995410"/>
            <a:chOff x="1671375" y="416075"/>
            <a:chExt cx="1747350" cy="2506200"/>
          </a:xfrm>
        </p:grpSpPr>
        <p:sp>
          <p:nvSpPr>
            <p:cNvPr id="3643" name="Google Shape;3643;p32"/>
            <p:cNvSpPr/>
            <p:nvPr/>
          </p:nvSpPr>
          <p:spPr>
            <a:xfrm>
              <a:off x="2944375" y="1915450"/>
              <a:ext cx="285750" cy="640375"/>
            </a:xfrm>
            <a:custGeom>
              <a:avLst/>
              <a:gdLst/>
              <a:ahLst/>
              <a:cxnLst/>
              <a:rect l="l" t="t" r="r" b="b"/>
              <a:pathLst>
                <a:path w="11430" h="25615" extrusionOk="0">
                  <a:moveTo>
                    <a:pt x="11429" y="0"/>
                  </a:moveTo>
                  <a:lnTo>
                    <a:pt x="1" y="4110"/>
                  </a:lnTo>
                  <a:cubicBezTo>
                    <a:pt x="1129" y="6767"/>
                    <a:pt x="1429" y="25614"/>
                    <a:pt x="1429" y="25614"/>
                  </a:cubicBezTo>
                  <a:lnTo>
                    <a:pt x="5414" y="25614"/>
                  </a:lnTo>
                  <a:cubicBezTo>
                    <a:pt x="7795" y="21429"/>
                    <a:pt x="11429" y="0"/>
                    <a:pt x="114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2"/>
            <p:cNvSpPr/>
            <p:nvPr/>
          </p:nvSpPr>
          <p:spPr>
            <a:xfrm>
              <a:off x="3003900" y="2066750"/>
              <a:ext cx="8175" cy="38875"/>
            </a:xfrm>
            <a:custGeom>
              <a:avLst/>
              <a:gdLst/>
              <a:ahLst/>
              <a:cxnLst/>
              <a:rect l="l" t="t" r="r" b="b"/>
              <a:pathLst>
                <a:path w="327" h="1555" extrusionOk="0">
                  <a:moveTo>
                    <a:pt x="114" y="1"/>
                  </a:moveTo>
                  <a:cubicBezTo>
                    <a:pt x="57" y="1"/>
                    <a:pt x="1" y="38"/>
                    <a:pt x="1" y="114"/>
                  </a:cubicBezTo>
                  <a:lnTo>
                    <a:pt x="101" y="1442"/>
                  </a:lnTo>
                  <a:cubicBezTo>
                    <a:pt x="101" y="1517"/>
                    <a:pt x="157" y="1555"/>
                    <a:pt x="214" y="1555"/>
                  </a:cubicBezTo>
                  <a:cubicBezTo>
                    <a:pt x="270" y="1555"/>
                    <a:pt x="327" y="1517"/>
                    <a:pt x="327" y="1442"/>
                  </a:cubicBezTo>
                  <a:lnTo>
                    <a:pt x="226" y="114"/>
                  </a:lnTo>
                  <a:cubicBezTo>
                    <a:pt x="226" y="38"/>
                    <a:pt x="170" y="1"/>
                    <a:pt x="114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2"/>
            <p:cNvSpPr/>
            <p:nvPr/>
          </p:nvSpPr>
          <p:spPr>
            <a:xfrm>
              <a:off x="3030225" y="2067800"/>
              <a:ext cx="7300" cy="22800"/>
            </a:xfrm>
            <a:custGeom>
              <a:avLst/>
              <a:gdLst/>
              <a:ahLst/>
              <a:cxnLst/>
              <a:rect l="l" t="t" r="r" b="b"/>
              <a:pathLst>
                <a:path w="292" h="912" extrusionOk="0">
                  <a:moveTo>
                    <a:pt x="155" y="1"/>
                  </a:moveTo>
                  <a:cubicBezTo>
                    <a:pt x="112" y="1"/>
                    <a:pt x="70" y="23"/>
                    <a:pt x="50" y="72"/>
                  </a:cubicBezTo>
                  <a:cubicBezTo>
                    <a:pt x="0" y="322"/>
                    <a:pt x="0" y="573"/>
                    <a:pt x="0" y="798"/>
                  </a:cubicBezTo>
                  <a:cubicBezTo>
                    <a:pt x="13" y="874"/>
                    <a:pt x="69" y="911"/>
                    <a:pt x="123" y="911"/>
                  </a:cubicBezTo>
                  <a:cubicBezTo>
                    <a:pt x="176" y="911"/>
                    <a:pt x="226" y="874"/>
                    <a:pt x="226" y="798"/>
                  </a:cubicBezTo>
                  <a:cubicBezTo>
                    <a:pt x="201" y="573"/>
                    <a:pt x="226" y="372"/>
                    <a:pt x="276" y="147"/>
                  </a:cubicBezTo>
                  <a:cubicBezTo>
                    <a:pt x="291" y="55"/>
                    <a:pt x="223" y="1"/>
                    <a:pt x="155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2"/>
            <p:cNvSpPr/>
            <p:nvPr/>
          </p:nvSpPr>
          <p:spPr>
            <a:xfrm>
              <a:off x="3105100" y="2148825"/>
              <a:ext cx="6925" cy="31375"/>
            </a:xfrm>
            <a:custGeom>
              <a:avLst/>
              <a:gdLst/>
              <a:ahLst/>
              <a:cxnLst/>
              <a:rect l="l" t="t" r="r" b="b"/>
              <a:pathLst>
                <a:path w="277" h="1255" extrusionOk="0">
                  <a:moveTo>
                    <a:pt x="173" y="1"/>
                  </a:moveTo>
                  <a:cubicBezTo>
                    <a:pt x="119" y="1"/>
                    <a:pt x="63" y="39"/>
                    <a:pt x="63" y="114"/>
                  </a:cubicBezTo>
                  <a:lnTo>
                    <a:pt x="13" y="1141"/>
                  </a:lnTo>
                  <a:cubicBezTo>
                    <a:pt x="0" y="1217"/>
                    <a:pt x="50" y="1254"/>
                    <a:pt x="104" y="1254"/>
                  </a:cubicBezTo>
                  <a:cubicBezTo>
                    <a:pt x="157" y="1254"/>
                    <a:pt x="213" y="1217"/>
                    <a:pt x="213" y="1141"/>
                  </a:cubicBezTo>
                  <a:cubicBezTo>
                    <a:pt x="238" y="790"/>
                    <a:pt x="264" y="440"/>
                    <a:pt x="264" y="114"/>
                  </a:cubicBezTo>
                  <a:cubicBezTo>
                    <a:pt x="276" y="39"/>
                    <a:pt x="226" y="1"/>
                    <a:pt x="173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2"/>
            <p:cNvSpPr/>
            <p:nvPr/>
          </p:nvSpPr>
          <p:spPr>
            <a:xfrm>
              <a:off x="3114800" y="2154750"/>
              <a:ext cx="11375" cy="26700"/>
            </a:xfrm>
            <a:custGeom>
              <a:avLst/>
              <a:gdLst/>
              <a:ahLst/>
              <a:cxnLst/>
              <a:rect l="l" t="t" r="r" b="b"/>
              <a:pathLst>
                <a:path w="455" h="1068" extrusionOk="0">
                  <a:moveTo>
                    <a:pt x="298" y="0"/>
                  </a:moveTo>
                  <a:cubicBezTo>
                    <a:pt x="269" y="0"/>
                    <a:pt x="241" y="16"/>
                    <a:pt x="226" y="52"/>
                  </a:cubicBezTo>
                  <a:cubicBezTo>
                    <a:pt x="76" y="353"/>
                    <a:pt x="1" y="654"/>
                    <a:pt x="1" y="954"/>
                  </a:cubicBezTo>
                  <a:cubicBezTo>
                    <a:pt x="1" y="1030"/>
                    <a:pt x="57" y="1067"/>
                    <a:pt x="114" y="1067"/>
                  </a:cubicBezTo>
                  <a:cubicBezTo>
                    <a:pt x="170" y="1067"/>
                    <a:pt x="226" y="1030"/>
                    <a:pt x="226" y="954"/>
                  </a:cubicBezTo>
                  <a:cubicBezTo>
                    <a:pt x="226" y="679"/>
                    <a:pt x="277" y="428"/>
                    <a:pt x="402" y="178"/>
                  </a:cubicBezTo>
                  <a:cubicBezTo>
                    <a:pt x="455" y="89"/>
                    <a:pt x="370" y="0"/>
                    <a:pt x="298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2"/>
            <p:cNvSpPr/>
            <p:nvPr/>
          </p:nvSpPr>
          <p:spPr>
            <a:xfrm>
              <a:off x="3124825" y="2110225"/>
              <a:ext cx="5675" cy="28775"/>
            </a:xfrm>
            <a:custGeom>
              <a:avLst/>
              <a:gdLst/>
              <a:ahLst/>
              <a:cxnLst/>
              <a:rect l="l" t="t" r="r" b="b"/>
              <a:pathLst>
                <a:path w="227" h="1151" extrusionOk="0">
                  <a:moveTo>
                    <a:pt x="106" y="0"/>
                  </a:moveTo>
                  <a:cubicBezTo>
                    <a:pt x="52" y="0"/>
                    <a:pt x="1" y="32"/>
                    <a:pt x="1" y="104"/>
                  </a:cubicBezTo>
                  <a:lnTo>
                    <a:pt x="1" y="1056"/>
                  </a:lnTo>
                  <a:cubicBezTo>
                    <a:pt x="1" y="1119"/>
                    <a:pt x="57" y="1150"/>
                    <a:pt x="114" y="1150"/>
                  </a:cubicBezTo>
                  <a:cubicBezTo>
                    <a:pt x="170" y="1150"/>
                    <a:pt x="226" y="1119"/>
                    <a:pt x="226" y="1056"/>
                  </a:cubicBezTo>
                  <a:lnTo>
                    <a:pt x="226" y="104"/>
                  </a:lnTo>
                  <a:cubicBezTo>
                    <a:pt x="226" y="38"/>
                    <a:pt x="165" y="0"/>
                    <a:pt x="106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2"/>
            <p:cNvSpPr/>
            <p:nvPr/>
          </p:nvSpPr>
          <p:spPr>
            <a:xfrm>
              <a:off x="3020200" y="2225900"/>
              <a:ext cx="5650" cy="26350"/>
            </a:xfrm>
            <a:custGeom>
              <a:avLst/>
              <a:gdLst/>
              <a:ahLst/>
              <a:cxnLst/>
              <a:rect l="l" t="t" r="r" b="b"/>
              <a:pathLst>
                <a:path w="226" h="1054" extrusionOk="0">
                  <a:moveTo>
                    <a:pt x="113" y="1"/>
                  </a:moveTo>
                  <a:cubicBezTo>
                    <a:pt x="57" y="1"/>
                    <a:pt x="0" y="38"/>
                    <a:pt x="0" y="113"/>
                  </a:cubicBezTo>
                  <a:lnTo>
                    <a:pt x="0" y="941"/>
                  </a:lnTo>
                  <a:cubicBezTo>
                    <a:pt x="0" y="1016"/>
                    <a:pt x="57" y="1053"/>
                    <a:pt x="113" y="1053"/>
                  </a:cubicBezTo>
                  <a:cubicBezTo>
                    <a:pt x="170" y="1053"/>
                    <a:pt x="226" y="1016"/>
                    <a:pt x="226" y="941"/>
                  </a:cubicBezTo>
                  <a:lnTo>
                    <a:pt x="226" y="113"/>
                  </a:lnTo>
                  <a:cubicBezTo>
                    <a:pt x="226" y="38"/>
                    <a:pt x="170" y="1"/>
                    <a:pt x="113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2"/>
            <p:cNvSpPr/>
            <p:nvPr/>
          </p:nvSpPr>
          <p:spPr>
            <a:xfrm>
              <a:off x="3035225" y="2233275"/>
              <a:ext cx="7300" cy="26375"/>
            </a:xfrm>
            <a:custGeom>
              <a:avLst/>
              <a:gdLst/>
              <a:ahLst/>
              <a:cxnLst/>
              <a:rect l="l" t="t" r="r" b="b"/>
              <a:pathLst>
                <a:path w="292" h="1055" extrusionOk="0">
                  <a:moveTo>
                    <a:pt x="114" y="0"/>
                  </a:moveTo>
                  <a:cubicBezTo>
                    <a:pt x="57" y="0"/>
                    <a:pt x="1" y="32"/>
                    <a:pt x="1" y="94"/>
                  </a:cubicBezTo>
                  <a:cubicBezTo>
                    <a:pt x="1" y="395"/>
                    <a:pt x="26" y="696"/>
                    <a:pt x="76" y="971"/>
                  </a:cubicBezTo>
                  <a:cubicBezTo>
                    <a:pt x="86" y="1031"/>
                    <a:pt x="123" y="1055"/>
                    <a:pt x="163" y="1055"/>
                  </a:cubicBezTo>
                  <a:cubicBezTo>
                    <a:pt x="224" y="1055"/>
                    <a:pt x="292" y="997"/>
                    <a:pt x="277" y="921"/>
                  </a:cubicBezTo>
                  <a:cubicBezTo>
                    <a:pt x="226" y="646"/>
                    <a:pt x="226" y="370"/>
                    <a:pt x="226" y="94"/>
                  </a:cubicBezTo>
                  <a:cubicBezTo>
                    <a:pt x="226" y="32"/>
                    <a:pt x="170" y="0"/>
                    <a:pt x="114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2"/>
            <p:cNvSpPr/>
            <p:nvPr/>
          </p:nvSpPr>
          <p:spPr>
            <a:xfrm>
              <a:off x="3047375" y="2195925"/>
              <a:ext cx="7300" cy="30150"/>
            </a:xfrm>
            <a:custGeom>
              <a:avLst/>
              <a:gdLst/>
              <a:ahLst/>
              <a:cxnLst/>
              <a:rect l="l" t="t" r="r" b="b"/>
              <a:pathLst>
                <a:path w="292" h="1206" extrusionOk="0">
                  <a:moveTo>
                    <a:pt x="146" y="1"/>
                  </a:moveTo>
                  <a:cubicBezTo>
                    <a:pt x="78" y="1"/>
                    <a:pt x="1" y="59"/>
                    <a:pt x="16" y="135"/>
                  </a:cubicBezTo>
                  <a:cubicBezTo>
                    <a:pt x="66" y="460"/>
                    <a:pt x="91" y="786"/>
                    <a:pt x="66" y="1112"/>
                  </a:cubicBezTo>
                  <a:cubicBezTo>
                    <a:pt x="66" y="1175"/>
                    <a:pt x="116" y="1206"/>
                    <a:pt x="170" y="1206"/>
                  </a:cubicBezTo>
                  <a:cubicBezTo>
                    <a:pt x="223" y="1206"/>
                    <a:pt x="279" y="1175"/>
                    <a:pt x="292" y="1112"/>
                  </a:cubicBezTo>
                  <a:cubicBezTo>
                    <a:pt x="292" y="761"/>
                    <a:pt x="292" y="410"/>
                    <a:pt x="242" y="84"/>
                  </a:cubicBezTo>
                  <a:cubicBezTo>
                    <a:pt x="232" y="25"/>
                    <a:pt x="191" y="1"/>
                    <a:pt x="146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2"/>
            <p:cNvSpPr/>
            <p:nvPr/>
          </p:nvSpPr>
          <p:spPr>
            <a:xfrm>
              <a:off x="3076600" y="2385050"/>
              <a:ext cx="5025" cy="20075"/>
            </a:xfrm>
            <a:custGeom>
              <a:avLst/>
              <a:gdLst/>
              <a:ahLst/>
              <a:cxnLst/>
              <a:rect l="l" t="t" r="r" b="b"/>
              <a:pathLst>
                <a:path w="201" h="803" extrusionOk="0">
                  <a:moveTo>
                    <a:pt x="100" y="1"/>
                  </a:moveTo>
                  <a:cubicBezTo>
                    <a:pt x="50" y="1"/>
                    <a:pt x="0" y="38"/>
                    <a:pt x="0" y="113"/>
                  </a:cubicBezTo>
                  <a:lnTo>
                    <a:pt x="0" y="690"/>
                  </a:lnTo>
                  <a:cubicBezTo>
                    <a:pt x="0" y="765"/>
                    <a:pt x="50" y="803"/>
                    <a:pt x="100" y="803"/>
                  </a:cubicBezTo>
                  <a:cubicBezTo>
                    <a:pt x="150" y="803"/>
                    <a:pt x="201" y="765"/>
                    <a:pt x="201" y="690"/>
                  </a:cubicBezTo>
                  <a:lnTo>
                    <a:pt x="201" y="113"/>
                  </a:lnTo>
                  <a:cubicBezTo>
                    <a:pt x="201" y="38"/>
                    <a:pt x="150" y="1"/>
                    <a:pt x="100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2"/>
            <p:cNvSpPr/>
            <p:nvPr/>
          </p:nvSpPr>
          <p:spPr>
            <a:xfrm>
              <a:off x="3094125" y="2376275"/>
              <a:ext cx="5050" cy="26350"/>
            </a:xfrm>
            <a:custGeom>
              <a:avLst/>
              <a:gdLst/>
              <a:ahLst/>
              <a:cxnLst/>
              <a:rect l="l" t="t" r="r" b="b"/>
              <a:pathLst>
                <a:path w="202" h="1054" extrusionOk="0">
                  <a:moveTo>
                    <a:pt x="101" y="1"/>
                  </a:moveTo>
                  <a:cubicBezTo>
                    <a:pt x="51" y="1"/>
                    <a:pt x="1" y="38"/>
                    <a:pt x="1" y="114"/>
                  </a:cubicBezTo>
                  <a:lnTo>
                    <a:pt x="1" y="941"/>
                  </a:lnTo>
                  <a:cubicBezTo>
                    <a:pt x="1" y="1016"/>
                    <a:pt x="51" y="1053"/>
                    <a:pt x="101" y="1053"/>
                  </a:cubicBezTo>
                  <a:cubicBezTo>
                    <a:pt x="151" y="1053"/>
                    <a:pt x="201" y="1016"/>
                    <a:pt x="201" y="941"/>
                  </a:cubicBezTo>
                  <a:lnTo>
                    <a:pt x="201" y="114"/>
                  </a:lnTo>
                  <a:cubicBezTo>
                    <a:pt x="201" y="38"/>
                    <a:pt x="151" y="1"/>
                    <a:pt x="101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32"/>
            <p:cNvSpPr/>
            <p:nvPr/>
          </p:nvSpPr>
          <p:spPr>
            <a:xfrm>
              <a:off x="2674950" y="2257075"/>
              <a:ext cx="5050" cy="24775"/>
            </a:xfrm>
            <a:custGeom>
              <a:avLst/>
              <a:gdLst/>
              <a:ahLst/>
              <a:cxnLst/>
              <a:rect l="l" t="t" r="r" b="b"/>
              <a:pathLst>
                <a:path w="202" h="991" extrusionOk="0">
                  <a:moveTo>
                    <a:pt x="101" y="1"/>
                  </a:moveTo>
                  <a:cubicBezTo>
                    <a:pt x="51" y="1"/>
                    <a:pt x="1" y="32"/>
                    <a:pt x="1" y="95"/>
                  </a:cubicBezTo>
                  <a:lnTo>
                    <a:pt x="1" y="897"/>
                  </a:lnTo>
                  <a:cubicBezTo>
                    <a:pt x="1" y="959"/>
                    <a:pt x="51" y="991"/>
                    <a:pt x="101" y="991"/>
                  </a:cubicBezTo>
                  <a:cubicBezTo>
                    <a:pt x="151" y="991"/>
                    <a:pt x="201" y="959"/>
                    <a:pt x="201" y="897"/>
                  </a:cubicBezTo>
                  <a:lnTo>
                    <a:pt x="201" y="95"/>
                  </a:lnTo>
                  <a:cubicBezTo>
                    <a:pt x="201" y="32"/>
                    <a:pt x="151" y="1"/>
                    <a:pt x="101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32"/>
            <p:cNvSpPr/>
            <p:nvPr/>
          </p:nvSpPr>
          <p:spPr>
            <a:xfrm>
              <a:off x="2684350" y="2262000"/>
              <a:ext cx="9025" cy="17700"/>
            </a:xfrm>
            <a:custGeom>
              <a:avLst/>
              <a:gdLst/>
              <a:ahLst/>
              <a:cxnLst/>
              <a:rect l="l" t="t" r="r" b="b"/>
              <a:pathLst>
                <a:path w="361" h="708" extrusionOk="0">
                  <a:moveTo>
                    <a:pt x="116" y="0"/>
                  </a:moveTo>
                  <a:cubicBezTo>
                    <a:pt x="75" y="0"/>
                    <a:pt x="36" y="22"/>
                    <a:pt x="26" y="73"/>
                  </a:cubicBezTo>
                  <a:cubicBezTo>
                    <a:pt x="1" y="274"/>
                    <a:pt x="26" y="474"/>
                    <a:pt x="126" y="649"/>
                  </a:cubicBezTo>
                  <a:cubicBezTo>
                    <a:pt x="150" y="690"/>
                    <a:pt x="185" y="707"/>
                    <a:pt x="220" y="707"/>
                  </a:cubicBezTo>
                  <a:cubicBezTo>
                    <a:pt x="291" y="707"/>
                    <a:pt x="360" y="634"/>
                    <a:pt x="327" y="549"/>
                  </a:cubicBezTo>
                  <a:cubicBezTo>
                    <a:pt x="226" y="424"/>
                    <a:pt x="201" y="274"/>
                    <a:pt x="226" y="123"/>
                  </a:cubicBezTo>
                  <a:cubicBezTo>
                    <a:pt x="241" y="48"/>
                    <a:pt x="176" y="0"/>
                    <a:pt x="116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32"/>
            <p:cNvSpPr/>
            <p:nvPr/>
          </p:nvSpPr>
          <p:spPr>
            <a:xfrm>
              <a:off x="2636725" y="2182525"/>
              <a:ext cx="11800" cy="27375"/>
            </a:xfrm>
            <a:custGeom>
              <a:avLst/>
              <a:gdLst/>
              <a:ahLst/>
              <a:cxnLst/>
              <a:rect l="l" t="t" r="r" b="b"/>
              <a:pathLst>
                <a:path w="472" h="1095" extrusionOk="0">
                  <a:moveTo>
                    <a:pt x="104" y="0"/>
                  </a:moveTo>
                  <a:cubicBezTo>
                    <a:pt x="51" y="0"/>
                    <a:pt x="1" y="31"/>
                    <a:pt x="1" y="94"/>
                  </a:cubicBezTo>
                  <a:cubicBezTo>
                    <a:pt x="26" y="420"/>
                    <a:pt x="101" y="721"/>
                    <a:pt x="226" y="1021"/>
                  </a:cubicBezTo>
                  <a:cubicBezTo>
                    <a:pt x="247" y="1072"/>
                    <a:pt x="296" y="1094"/>
                    <a:pt x="342" y="1094"/>
                  </a:cubicBezTo>
                  <a:cubicBezTo>
                    <a:pt x="410" y="1094"/>
                    <a:pt x="472" y="1046"/>
                    <a:pt x="427" y="971"/>
                  </a:cubicBezTo>
                  <a:cubicBezTo>
                    <a:pt x="327" y="696"/>
                    <a:pt x="252" y="395"/>
                    <a:pt x="226" y="94"/>
                  </a:cubicBezTo>
                  <a:cubicBezTo>
                    <a:pt x="214" y="31"/>
                    <a:pt x="158" y="0"/>
                    <a:pt x="104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32"/>
            <p:cNvSpPr/>
            <p:nvPr/>
          </p:nvSpPr>
          <p:spPr>
            <a:xfrm>
              <a:off x="2651775" y="2182425"/>
              <a:ext cx="8925" cy="27475"/>
            </a:xfrm>
            <a:custGeom>
              <a:avLst/>
              <a:gdLst/>
              <a:ahLst/>
              <a:cxnLst/>
              <a:rect l="l" t="t" r="r" b="b"/>
              <a:pathLst>
                <a:path w="357" h="1099" extrusionOk="0">
                  <a:moveTo>
                    <a:pt x="130" y="0"/>
                  </a:moveTo>
                  <a:cubicBezTo>
                    <a:pt x="87" y="0"/>
                    <a:pt x="51" y="22"/>
                    <a:pt x="51" y="73"/>
                  </a:cubicBezTo>
                  <a:cubicBezTo>
                    <a:pt x="0" y="399"/>
                    <a:pt x="25" y="725"/>
                    <a:pt x="126" y="1025"/>
                  </a:cubicBezTo>
                  <a:cubicBezTo>
                    <a:pt x="136" y="1076"/>
                    <a:pt x="179" y="1098"/>
                    <a:pt x="223" y="1098"/>
                  </a:cubicBezTo>
                  <a:cubicBezTo>
                    <a:pt x="288" y="1098"/>
                    <a:pt x="356" y="1050"/>
                    <a:pt x="326" y="975"/>
                  </a:cubicBezTo>
                  <a:cubicBezTo>
                    <a:pt x="226" y="700"/>
                    <a:pt x="201" y="424"/>
                    <a:pt x="251" y="123"/>
                  </a:cubicBezTo>
                  <a:cubicBezTo>
                    <a:pt x="266" y="48"/>
                    <a:pt x="192" y="0"/>
                    <a:pt x="130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32"/>
            <p:cNvSpPr/>
            <p:nvPr/>
          </p:nvSpPr>
          <p:spPr>
            <a:xfrm>
              <a:off x="2522700" y="1979975"/>
              <a:ext cx="245650" cy="554550"/>
            </a:xfrm>
            <a:custGeom>
              <a:avLst/>
              <a:gdLst/>
              <a:ahLst/>
              <a:cxnLst/>
              <a:rect l="l" t="t" r="r" b="b"/>
              <a:pathLst>
                <a:path w="9826" h="22182" extrusionOk="0">
                  <a:moveTo>
                    <a:pt x="0" y="1"/>
                  </a:moveTo>
                  <a:lnTo>
                    <a:pt x="4286" y="22181"/>
                  </a:lnTo>
                  <a:lnTo>
                    <a:pt x="9825" y="22181"/>
                  </a:lnTo>
                  <a:lnTo>
                    <a:pt x="6492" y="142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2"/>
            <p:cNvSpPr/>
            <p:nvPr/>
          </p:nvSpPr>
          <p:spPr>
            <a:xfrm>
              <a:off x="2944375" y="2501275"/>
              <a:ext cx="237825" cy="176550"/>
            </a:xfrm>
            <a:custGeom>
              <a:avLst/>
              <a:gdLst/>
              <a:ahLst/>
              <a:cxnLst/>
              <a:rect l="l" t="t" r="r" b="b"/>
              <a:pathLst>
                <a:path w="9513" h="7062" extrusionOk="0">
                  <a:moveTo>
                    <a:pt x="377" y="1"/>
                  </a:moveTo>
                  <a:lnTo>
                    <a:pt x="1" y="7043"/>
                  </a:lnTo>
                  <a:cubicBezTo>
                    <a:pt x="1" y="7043"/>
                    <a:pt x="973" y="7061"/>
                    <a:pt x="2289" y="7061"/>
                  </a:cubicBezTo>
                  <a:cubicBezTo>
                    <a:pt x="5110" y="7061"/>
                    <a:pt x="9512" y="6980"/>
                    <a:pt x="9324" y="6467"/>
                  </a:cubicBezTo>
                  <a:cubicBezTo>
                    <a:pt x="9048" y="5715"/>
                    <a:pt x="5715" y="5515"/>
                    <a:pt x="5715" y="5515"/>
                  </a:cubicBezTo>
                  <a:lnTo>
                    <a:pt x="8096" y="1"/>
                  </a:ln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2"/>
            <p:cNvSpPr/>
            <p:nvPr/>
          </p:nvSpPr>
          <p:spPr>
            <a:xfrm>
              <a:off x="3068150" y="2568525"/>
              <a:ext cx="63925" cy="16325"/>
            </a:xfrm>
            <a:custGeom>
              <a:avLst/>
              <a:gdLst/>
              <a:ahLst/>
              <a:cxnLst/>
              <a:rect l="l" t="t" r="r" b="b"/>
              <a:pathLst>
                <a:path w="2557" h="653" extrusionOk="0">
                  <a:moveTo>
                    <a:pt x="1807" y="1"/>
                  </a:moveTo>
                  <a:cubicBezTo>
                    <a:pt x="1219" y="1"/>
                    <a:pt x="558" y="248"/>
                    <a:pt x="112" y="444"/>
                  </a:cubicBezTo>
                  <a:cubicBezTo>
                    <a:pt x="1" y="488"/>
                    <a:pt x="68" y="652"/>
                    <a:pt x="173" y="652"/>
                  </a:cubicBezTo>
                  <a:cubicBezTo>
                    <a:pt x="186" y="652"/>
                    <a:pt x="199" y="650"/>
                    <a:pt x="213" y="644"/>
                  </a:cubicBezTo>
                  <a:cubicBezTo>
                    <a:pt x="611" y="463"/>
                    <a:pt x="1245" y="217"/>
                    <a:pt x="1783" y="217"/>
                  </a:cubicBezTo>
                  <a:cubicBezTo>
                    <a:pt x="1990" y="217"/>
                    <a:pt x="2183" y="253"/>
                    <a:pt x="2343" y="343"/>
                  </a:cubicBezTo>
                  <a:cubicBezTo>
                    <a:pt x="2358" y="350"/>
                    <a:pt x="2373" y="352"/>
                    <a:pt x="2387" y="352"/>
                  </a:cubicBezTo>
                  <a:cubicBezTo>
                    <a:pt x="2490" y="352"/>
                    <a:pt x="2556" y="209"/>
                    <a:pt x="2468" y="143"/>
                  </a:cubicBezTo>
                  <a:cubicBezTo>
                    <a:pt x="2273" y="42"/>
                    <a:pt x="2046" y="1"/>
                    <a:pt x="18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2"/>
            <p:cNvSpPr/>
            <p:nvPr/>
          </p:nvSpPr>
          <p:spPr>
            <a:xfrm>
              <a:off x="3071875" y="2596900"/>
              <a:ext cx="55500" cy="12350"/>
            </a:xfrm>
            <a:custGeom>
              <a:avLst/>
              <a:gdLst/>
              <a:ahLst/>
              <a:cxnLst/>
              <a:rect l="l" t="t" r="r" b="b"/>
              <a:pathLst>
                <a:path w="2220" h="494" extrusionOk="0">
                  <a:moveTo>
                    <a:pt x="1659" y="1"/>
                  </a:moveTo>
                  <a:cubicBezTo>
                    <a:pt x="1511" y="1"/>
                    <a:pt x="1364" y="10"/>
                    <a:pt x="1242" y="10"/>
                  </a:cubicBezTo>
                  <a:cubicBezTo>
                    <a:pt x="866" y="35"/>
                    <a:pt x="490" y="136"/>
                    <a:pt x="114" y="261"/>
                  </a:cubicBezTo>
                  <a:cubicBezTo>
                    <a:pt x="1" y="306"/>
                    <a:pt x="30" y="494"/>
                    <a:pt x="147" y="494"/>
                  </a:cubicBezTo>
                  <a:cubicBezTo>
                    <a:pt x="160" y="494"/>
                    <a:pt x="174" y="492"/>
                    <a:pt x="189" y="487"/>
                  </a:cubicBezTo>
                  <a:cubicBezTo>
                    <a:pt x="465" y="361"/>
                    <a:pt x="791" y="286"/>
                    <a:pt x="1091" y="236"/>
                  </a:cubicBezTo>
                  <a:cubicBezTo>
                    <a:pt x="1228" y="222"/>
                    <a:pt x="1418" y="201"/>
                    <a:pt x="1603" y="201"/>
                  </a:cubicBezTo>
                  <a:cubicBezTo>
                    <a:pt x="1755" y="201"/>
                    <a:pt x="1905" y="216"/>
                    <a:pt x="2019" y="261"/>
                  </a:cubicBezTo>
                  <a:cubicBezTo>
                    <a:pt x="2044" y="286"/>
                    <a:pt x="2069" y="311"/>
                    <a:pt x="2119" y="311"/>
                  </a:cubicBezTo>
                  <a:lnTo>
                    <a:pt x="2144" y="311"/>
                  </a:lnTo>
                  <a:cubicBezTo>
                    <a:pt x="2169" y="286"/>
                    <a:pt x="2219" y="261"/>
                    <a:pt x="2219" y="236"/>
                  </a:cubicBezTo>
                  <a:cubicBezTo>
                    <a:pt x="2219" y="236"/>
                    <a:pt x="2219" y="211"/>
                    <a:pt x="2219" y="211"/>
                  </a:cubicBezTo>
                  <a:cubicBezTo>
                    <a:pt x="2219" y="161"/>
                    <a:pt x="2219" y="111"/>
                    <a:pt x="2169" y="86"/>
                  </a:cubicBezTo>
                  <a:cubicBezTo>
                    <a:pt x="2030" y="16"/>
                    <a:pt x="1844" y="1"/>
                    <a:pt x="16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2"/>
            <p:cNvSpPr/>
            <p:nvPr/>
          </p:nvSpPr>
          <p:spPr>
            <a:xfrm>
              <a:off x="2514550" y="2490000"/>
              <a:ext cx="272575" cy="223825"/>
            </a:xfrm>
            <a:custGeom>
              <a:avLst/>
              <a:gdLst/>
              <a:ahLst/>
              <a:cxnLst/>
              <a:rect l="l" t="t" r="r" b="b"/>
              <a:pathLst>
                <a:path w="10903" h="8953" extrusionOk="0">
                  <a:moveTo>
                    <a:pt x="10377" y="1"/>
                  </a:moveTo>
                  <a:lnTo>
                    <a:pt x="4687" y="1003"/>
                  </a:lnTo>
                  <a:lnTo>
                    <a:pt x="3535" y="1103"/>
                  </a:lnTo>
                  <a:lnTo>
                    <a:pt x="4838" y="6718"/>
                  </a:lnTo>
                  <a:cubicBezTo>
                    <a:pt x="4838" y="6718"/>
                    <a:pt x="1" y="6918"/>
                    <a:pt x="577" y="8246"/>
                  </a:cubicBezTo>
                  <a:cubicBezTo>
                    <a:pt x="814" y="8792"/>
                    <a:pt x="2599" y="8953"/>
                    <a:pt x="4621" y="8953"/>
                  </a:cubicBezTo>
                  <a:cubicBezTo>
                    <a:pt x="7519" y="8953"/>
                    <a:pt x="10903" y="8622"/>
                    <a:pt x="10903" y="8622"/>
                  </a:cubicBezTo>
                  <a:lnTo>
                    <a:pt x="10377" y="1"/>
                  </a:ln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2"/>
            <p:cNvSpPr/>
            <p:nvPr/>
          </p:nvSpPr>
          <p:spPr>
            <a:xfrm>
              <a:off x="2196250" y="953650"/>
              <a:ext cx="1222475" cy="976500"/>
            </a:xfrm>
            <a:custGeom>
              <a:avLst/>
              <a:gdLst/>
              <a:ahLst/>
              <a:cxnLst/>
              <a:rect l="l" t="t" r="r" b="b"/>
              <a:pathLst>
                <a:path w="48899" h="39060" extrusionOk="0">
                  <a:moveTo>
                    <a:pt x="30076" y="1"/>
                  </a:moveTo>
                  <a:lnTo>
                    <a:pt x="9700" y="7545"/>
                  </a:lnTo>
                  <a:cubicBezTo>
                    <a:pt x="9700" y="7545"/>
                    <a:pt x="1329" y="13359"/>
                    <a:pt x="1" y="26417"/>
                  </a:cubicBezTo>
                  <a:lnTo>
                    <a:pt x="3409" y="33059"/>
                  </a:lnTo>
                  <a:cubicBezTo>
                    <a:pt x="4261" y="33059"/>
                    <a:pt x="5063" y="32758"/>
                    <a:pt x="5715" y="32282"/>
                  </a:cubicBezTo>
                  <a:cubicBezTo>
                    <a:pt x="6342" y="31780"/>
                    <a:pt x="6843" y="31079"/>
                    <a:pt x="7068" y="30252"/>
                  </a:cubicBezTo>
                  <a:lnTo>
                    <a:pt x="8472" y="25013"/>
                  </a:lnTo>
                  <a:lnTo>
                    <a:pt x="8472" y="25013"/>
                  </a:lnTo>
                  <a:cubicBezTo>
                    <a:pt x="8422" y="25339"/>
                    <a:pt x="7720" y="30853"/>
                    <a:pt x="13460" y="35815"/>
                  </a:cubicBezTo>
                  <a:cubicBezTo>
                    <a:pt x="14938" y="37094"/>
                    <a:pt x="17219" y="38046"/>
                    <a:pt x="19951" y="38572"/>
                  </a:cubicBezTo>
                  <a:cubicBezTo>
                    <a:pt x="20277" y="38648"/>
                    <a:pt x="20602" y="38698"/>
                    <a:pt x="20953" y="38748"/>
                  </a:cubicBezTo>
                  <a:cubicBezTo>
                    <a:pt x="22277" y="38951"/>
                    <a:pt x="23684" y="39059"/>
                    <a:pt x="25136" y="39059"/>
                  </a:cubicBezTo>
                  <a:cubicBezTo>
                    <a:pt x="32615" y="39059"/>
                    <a:pt x="41250" y="36199"/>
                    <a:pt x="45490" y="28873"/>
                  </a:cubicBezTo>
                  <a:cubicBezTo>
                    <a:pt x="48572" y="23585"/>
                    <a:pt x="48898" y="18723"/>
                    <a:pt x="47896" y="14662"/>
                  </a:cubicBezTo>
                  <a:cubicBezTo>
                    <a:pt x="47846" y="14437"/>
                    <a:pt x="47770" y="14211"/>
                    <a:pt x="47720" y="13986"/>
                  </a:cubicBezTo>
                  <a:cubicBezTo>
                    <a:pt x="46317" y="9073"/>
                    <a:pt x="43034" y="5464"/>
                    <a:pt x="40603" y="3936"/>
                  </a:cubicBezTo>
                  <a:cubicBezTo>
                    <a:pt x="36116" y="1129"/>
                    <a:pt x="30076" y="1"/>
                    <a:pt x="300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2"/>
            <p:cNvSpPr/>
            <p:nvPr/>
          </p:nvSpPr>
          <p:spPr>
            <a:xfrm>
              <a:off x="2625675" y="1456900"/>
              <a:ext cx="412225" cy="300100"/>
            </a:xfrm>
            <a:custGeom>
              <a:avLst/>
              <a:gdLst/>
              <a:ahLst/>
              <a:cxnLst/>
              <a:rect l="l" t="t" r="r" b="b"/>
              <a:pathLst>
                <a:path w="16489" h="12004" extrusionOk="0">
                  <a:moveTo>
                    <a:pt x="16344" y="0"/>
                  </a:moveTo>
                  <a:cubicBezTo>
                    <a:pt x="16298" y="0"/>
                    <a:pt x="16252" y="22"/>
                    <a:pt x="16232" y="71"/>
                  </a:cubicBezTo>
                  <a:cubicBezTo>
                    <a:pt x="13952" y="6663"/>
                    <a:pt x="6709" y="10623"/>
                    <a:pt x="142" y="11801"/>
                  </a:cubicBezTo>
                  <a:cubicBezTo>
                    <a:pt x="1" y="11824"/>
                    <a:pt x="59" y="12003"/>
                    <a:pt x="171" y="12003"/>
                  </a:cubicBezTo>
                  <a:cubicBezTo>
                    <a:pt x="178" y="12003"/>
                    <a:pt x="185" y="12003"/>
                    <a:pt x="192" y="12001"/>
                  </a:cubicBezTo>
                  <a:cubicBezTo>
                    <a:pt x="6834" y="10823"/>
                    <a:pt x="14127" y="6788"/>
                    <a:pt x="16458" y="147"/>
                  </a:cubicBezTo>
                  <a:cubicBezTo>
                    <a:pt x="16489" y="55"/>
                    <a:pt x="16417" y="0"/>
                    <a:pt x="163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2"/>
            <p:cNvSpPr/>
            <p:nvPr/>
          </p:nvSpPr>
          <p:spPr>
            <a:xfrm>
              <a:off x="2654275" y="1357325"/>
              <a:ext cx="60800" cy="380200"/>
            </a:xfrm>
            <a:custGeom>
              <a:avLst/>
              <a:gdLst/>
              <a:ahLst/>
              <a:cxnLst/>
              <a:rect l="l" t="t" r="r" b="b"/>
              <a:pathLst>
                <a:path w="2432" h="15208" extrusionOk="0">
                  <a:moveTo>
                    <a:pt x="759" y="0"/>
                  </a:moveTo>
                  <a:cubicBezTo>
                    <a:pt x="702" y="0"/>
                    <a:pt x="640" y="32"/>
                    <a:pt x="627" y="94"/>
                  </a:cubicBezTo>
                  <a:cubicBezTo>
                    <a:pt x="1" y="5157"/>
                    <a:pt x="527" y="10245"/>
                    <a:pt x="2156" y="15007"/>
                  </a:cubicBezTo>
                  <a:cubicBezTo>
                    <a:pt x="2181" y="15057"/>
                    <a:pt x="2206" y="15132"/>
                    <a:pt x="2231" y="15207"/>
                  </a:cubicBezTo>
                  <a:lnTo>
                    <a:pt x="2432" y="15132"/>
                  </a:lnTo>
                  <a:cubicBezTo>
                    <a:pt x="2407" y="15082"/>
                    <a:pt x="2407" y="15007"/>
                    <a:pt x="2357" y="14932"/>
                  </a:cubicBezTo>
                  <a:cubicBezTo>
                    <a:pt x="753" y="10195"/>
                    <a:pt x="201" y="5132"/>
                    <a:pt x="853" y="94"/>
                  </a:cubicBezTo>
                  <a:cubicBezTo>
                    <a:pt x="865" y="32"/>
                    <a:pt x="815" y="0"/>
                    <a:pt x="7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2"/>
            <p:cNvSpPr/>
            <p:nvPr/>
          </p:nvSpPr>
          <p:spPr>
            <a:xfrm>
              <a:off x="2602275" y="1503075"/>
              <a:ext cx="35750" cy="48175"/>
            </a:xfrm>
            <a:custGeom>
              <a:avLst/>
              <a:gdLst/>
              <a:ahLst/>
              <a:cxnLst/>
              <a:rect l="l" t="t" r="r" b="b"/>
              <a:pathLst>
                <a:path w="1430" h="1927" extrusionOk="0">
                  <a:moveTo>
                    <a:pt x="619" y="1"/>
                  </a:moveTo>
                  <a:cubicBezTo>
                    <a:pt x="484" y="1"/>
                    <a:pt x="347" y="60"/>
                    <a:pt x="251" y="204"/>
                  </a:cubicBezTo>
                  <a:cubicBezTo>
                    <a:pt x="76" y="480"/>
                    <a:pt x="0" y="831"/>
                    <a:pt x="76" y="1182"/>
                  </a:cubicBezTo>
                  <a:cubicBezTo>
                    <a:pt x="126" y="1482"/>
                    <a:pt x="326" y="1833"/>
                    <a:pt x="627" y="1909"/>
                  </a:cubicBezTo>
                  <a:cubicBezTo>
                    <a:pt x="674" y="1921"/>
                    <a:pt x="720" y="1927"/>
                    <a:pt x="764" y="1927"/>
                  </a:cubicBezTo>
                  <a:cubicBezTo>
                    <a:pt x="1074" y="1927"/>
                    <a:pt x="1310" y="1639"/>
                    <a:pt x="1354" y="1332"/>
                  </a:cubicBezTo>
                  <a:cubicBezTo>
                    <a:pt x="1429" y="981"/>
                    <a:pt x="1329" y="630"/>
                    <a:pt x="1078" y="380"/>
                  </a:cubicBezTo>
                  <a:cubicBezTo>
                    <a:pt x="1078" y="380"/>
                    <a:pt x="1078" y="355"/>
                    <a:pt x="1078" y="355"/>
                  </a:cubicBezTo>
                  <a:cubicBezTo>
                    <a:pt x="1047" y="154"/>
                    <a:pt x="836" y="1"/>
                    <a:pt x="6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2"/>
            <p:cNvSpPr/>
            <p:nvPr/>
          </p:nvSpPr>
          <p:spPr>
            <a:xfrm>
              <a:off x="2618575" y="1623875"/>
              <a:ext cx="37600" cy="45225"/>
            </a:xfrm>
            <a:custGeom>
              <a:avLst/>
              <a:gdLst/>
              <a:ahLst/>
              <a:cxnLst/>
              <a:rect l="l" t="t" r="r" b="b"/>
              <a:pathLst>
                <a:path w="1504" h="1809" extrusionOk="0">
                  <a:moveTo>
                    <a:pt x="761" y="1"/>
                  </a:moveTo>
                  <a:cubicBezTo>
                    <a:pt x="725" y="1"/>
                    <a:pt x="689" y="3"/>
                    <a:pt x="652" y="9"/>
                  </a:cubicBezTo>
                  <a:cubicBezTo>
                    <a:pt x="100" y="84"/>
                    <a:pt x="0" y="635"/>
                    <a:pt x="125" y="1087"/>
                  </a:cubicBezTo>
                  <a:cubicBezTo>
                    <a:pt x="150" y="1162"/>
                    <a:pt x="176" y="1237"/>
                    <a:pt x="251" y="1287"/>
                  </a:cubicBezTo>
                  <a:cubicBezTo>
                    <a:pt x="326" y="1488"/>
                    <a:pt x="451" y="1638"/>
                    <a:pt x="627" y="1738"/>
                  </a:cubicBezTo>
                  <a:cubicBezTo>
                    <a:pt x="707" y="1786"/>
                    <a:pt x="795" y="1809"/>
                    <a:pt x="883" y="1809"/>
                  </a:cubicBezTo>
                  <a:cubicBezTo>
                    <a:pt x="1068" y="1809"/>
                    <a:pt x="1251" y="1708"/>
                    <a:pt x="1353" y="1538"/>
                  </a:cubicBezTo>
                  <a:cubicBezTo>
                    <a:pt x="1479" y="1362"/>
                    <a:pt x="1504" y="1087"/>
                    <a:pt x="1504" y="861"/>
                  </a:cubicBezTo>
                  <a:cubicBezTo>
                    <a:pt x="1504" y="420"/>
                    <a:pt x="1203" y="1"/>
                    <a:pt x="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2"/>
            <p:cNvSpPr/>
            <p:nvPr/>
          </p:nvSpPr>
          <p:spPr>
            <a:xfrm>
              <a:off x="2693750" y="1303275"/>
              <a:ext cx="706175" cy="619200"/>
            </a:xfrm>
            <a:custGeom>
              <a:avLst/>
              <a:gdLst/>
              <a:ahLst/>
              <a:cxnLst/>
              <a:rect l="l" t="t" r="r" b="b"/>
              <a:pathLst>
                <a:path w="28247" h="24768" extrusionOk="0">
                  <a:moveTo>
                    <a:pt x="27820" y="1"/>
                  </a:moveTo>
                  <a:cubicBezTo>
                    <a:pt x="27770" y="1"/>
                    <a:pt x="27720" y="26"/>
                    <a:pt x="27745" y="101"/>
                  </a:cubicBezTo>
                  <a:cubicBezTo>
                    <a:pt x="28021" y="3484"/>
                    <a:pt x="28021" y="6918"/>
                    <a:pt x="26768" y="10126"/>
                  </a:cubicBezTo>
                  <a:cubicBezTo>
                    <a:pt x="25464" y="13409"/>
                    <a:pt x="23083" y="16317"/>
                    <a:pt x="20427" y="18572"/>
                  </a:cubicBezTo>
                  <a:cubicBezTo>
                    <a:pt x="15163" y="23071"/>
                    <a:pt x="8526" y="24566"/>
                    <a:pt x="1767" y="24566"/>
                  </a:cubicBezTo>
                  <a:cubicBezTo>
                    <a:pt x="1221" y="24566"/>
                    <a:pt x="673" y="24556"/>
                    <a:pt x="126" y="24537"/>
                  </a:cubicBezTo>
                  <a:cubicBezTo>
                    <a:pt x="76" y="24537"/>
                    <a:pt x="51" y="24562"/>
                    <a:pt x="51" y="24587"/>
                  </a:cubicBezTo>
                  <a:cubicBezTo>
                    <a:pt x="1" y="24663"/>
                    <a:pt x="51" y="24738"/>
                    <a:pt x="126" y="24763"/>
                  </a:cubicBezTo>
                  <a:lnTo>
                    <a:pt x="1053" y="24763"/>
                  </a:lnTo>
                  <a:cubicBezTo>
                    <a:pt x="1280" y="24766"/>
                    <a:pt x="1507" y="24768"/>
                    <a:pt x="1733" y="24768"/>
                  </a:cubicBezTo>
                  <a:cubicBezTo>
                    <a:pt x="8543" y="24768"/>
                    <a:pt x="15241" y="23283"/>
                    <a:pt x="20577" y="18723"/>
                  </a:cubicBezTo>
                  <a:cubicBezTo>
                    <a:pt x="23159" y="16542"/>
                    <a:pt x="25464" y="13760"/>
                    <a:pt x="26793" y="10627"/>
                  </a:cubicBezTo>
                  <a:cubicBezTo>
                    <a:pt x="28146" y="7444"/>
                    <a:pt x="28246" y="4061"/>
                    <a:pt x="27996" y="677"/>
                  </a:cubicBezTo>
                  <a:cubicBezTo>
                    <a:pt x="27946" y="452"/>
                    <a:pt x="27870" y="226"/>
                    <a:pt x="278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32"/>
            <p:cNvSpPr/>
            <p:nvPr/>
          </p:nvSpPr>
          <p:spPr>
            <a:xfrm>
              <a:off x="2387350" y="1448075"/>
              <a:ext cx="60250" cy="281075"/>
            </a:xfrm>
            <a:custGeom>
              <a:avLst/>
              <a:gdLst/>
              <a:ahLst/>
              <a:cxnLst/>
              <a:rect l="l" t="t" r="r" b="b"/>
              <a:pathLst>
                <a:path w="2410" h="11243" extrusionOk="0">
                  <a:moveTo>
                    <a:pt x="927" y="1"/>
                  </a:moveTo>
                  <a:cubicBezTo>
                    <a:pt x="881" y="1"/>
                    <a:pt x="838" y="23"/>
                    <a:pt x="828" y="73"/>
                  </a:cubicBezTo>
                  <a:cubicBezTo>
                    <a:pt x="176" y="3632"/>
                    <a:pt x="1" y="8119"/>
                    <a:pt x="2181" y="11201"/>
                  </a:cubicBezTo>
                  <a:cubicBezTo>
                    <a:pt x="2203" y="11231"/>
                    <a:pt x="2234" y="11243"/>
                    <a:pt x="2264" y="11243"/>
                  </a:cubicBezTo>
                  <a:cubicBezTo>
                    <a:pt x="2338" y="11243"/>
                    <a:pt x="2410" y="11172"/>
                    <a:pt x="2357" y="11101"/>
                  </a:cubicBezTo>
                  <a:cubicBezTo>
                    <a:pt x="227" y="8068"/>
                    <a:pt x="402" y="3632"/>
                    <a:pt x="1054" y="124"/>
                  </a:cubicBezTo>
                  <a:cubicBezTo>
                    <a:pt x="1069" y="49"/>
                    <a:pt x="994" y="1"/>
                    <a:pt x="9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32"/>
            <p:cNvSpPr/>
            <p:nvPr/>
          </p:nvSpPr>
          <p:spPr>
            <a:xfrm>
              <a:off x="2250775" y="1539450"/>
              <a:ext cx="122300" cy="45950"/>
            </a:xfrm>
            <a:custGeom>
              <a:avLst/>
              <a:gdLst/>
              <a:ahLst/>
              <a:cxnLst/>
              <a:rect l="l" t="t" r="r" b="b"/>
              <a:pathLst>
                <a:path w="4892" h="1838" extrusionOk="0">
                  <a:moveTo>
                    <a:pt x="107" y="0"/>
                  </a:moveTo>
                  <a:cubicBezTo>
                    <a:pt x="1" y="0"/>
                    <a:pt x="7" y="203"/>
                    <a:pt x="126" y="203"/>
                  </a:cubicBezTo>
                  <a:cubicBezTo>
                    <a:pt x="1755" y="378"/>
                    <a:pt x="3409" y="604"/>
                    <a:pt x="4662" y="1807"/>
                  </a:cubicBezTo>
                  <a:cubicBezTo>
                    <a:pt x="4683" y="1828"/>
                    <a:pt x="4707" y="1837"/>
                    <a:pt x="4730" y="1837"/>
                  </a:cubicBezTo>
                  <a:cubicBezTo>
                    <a:pt x="4815" y="1837"/>
                    <a:pt x="4891" y="1716"/>
                    <a:pt x="4812" y="1657"/>
                  </a:cubicBezTo>
                  <a:cubicBezTo>
                    <a:pt x="3534" y="428"/>
                    <a:pt x="1830" y="153"/>
                    <a:pt x="126" y="2"/>
                  </a:cubicBezTo>
                  <a:cubicBezTo>
                    <a:pt x="119" y="1"/>
                    <a:pt x="113" y="0"/>
                    <a:pt x="1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2"/>
            <p:cNvSpPr/>
            <p:nvPr/>
          </p:nvSpPr>
          <p:spPr>
            <a:xfrm>
              <a:off x="3079100" y="1091650"/>
              <a:ext cx="19600" cy="35475"/>
            </a:xfrm>
            <a:custGeom>
              <a:avLst/>
              <a:gdLst/>
              <a:ahLst/>
              <a:cxnLst/>
              <a:rect l="l" t="t" r="r" b="b"/>
              <a:pathLst>
                <a:path w="784" h="1419" extrusionOk="0">
                  <a:moveTo>
                    <a:pt x="148" y="1"/>
                  </a:moveTo>
                  <a:cubicBezTo>
                    <a:pt x="94" y="1"/>
                    <a:pt x="38" y="32"/>
                    <a:pt x="25" y="95"/>
                  </a:cubicBezTo>
                  <a:cubicBezTo>
                    <a:pt x="0" y="596"/>
                    <a:pt x="201" y="1047"/>
                    <a:pt x="552" y="1398"/>
                  </a:cubicBezTo>
                  <a:cubicBezTo>
                    <a:pt x="571" y="1412"/>
                    <a:pt x="591" y="1418"/>
                    <a:pt x="612" y="1418"/>
                  </a:cubicBezTo>
                  <a:cubicBezTo>
                    <a:pt x="700" y="1418"/>
                    <a:pt x="783" y="1304"/>
                    <a:pt x="702" y="1223"/>
                  </a:cubicBezTo>
                  <a:cubicBezTo>
                    <a:pt x="401" y="922"/>
                    <a:pt x="226" y="546"/>
                    <a:pt x="251" y="95"/>
                  </a:cubicBezTo>
                  <a:cubicBezTo>
                    <a:pt x="251" y="32"/>
                    <a:pt x="201" y="1"/>
                    <a:pt x="1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2"/>
            <p:cNvSpPr/>
            <p:nvPr/>
          </p:nvSpPr>
          <p:spPr>
            <a:xfrm>
              <a:off x="3098525" y="1086650"/>
              <a:ext cx="14925" cy="42400"/>
            </a:xfrm>
            <a:custGeom>
              <a:avLst/>
              <a:gdLst/>
              <a:ahLst/>
              <a:cxnLst/>
              <a:rect l="l" t="t" r="r" b="b"/>
              <a:pathLst>
                <a:path w="597" h="1696" extrusionOk="0">
                  <a:moveTo>
                    <a:pt x="104" y="0"/>
                  </a:moveTo>
                  <a:cubicBezTo>
                    <a:pt x="50" y="0"/>
                    <a:pt x="0" y="32"/>
                    <a:pt x="0" y="94"/>
                  </a:cubicBezTo>
                  <a:cubicBezTo>
                    <a:pt x="25" y="621"/>
                    <a:pt x="151" y="1122"/>
                    <a:pt x="351" y="1623"/>
                  </a:cubicBezTo>
                  <a:cubicBezTo>
                    <a:pt x="371" y="1674"/>
                    <a:pt x="420" y="1696"/>
                    <a:pt x="466" y="1696"/>
                  </a:cubicBezTo>
                  <a:cubicBezTo>
                    <a:pt x="534" y="1696"/>
                    <a:pt x="596" y="1648"/>
                    <a:pt x="552" y="1573"/>
                  </a:cubicBezTo>
                  <a:cubicBezTo>
                    <a:pt x="351" y="1097"/>
                    <a:pt x="251" y="596"/>
                    <a:pt x="226" y="94"/>
                  </a:cubicBezTo>
                  <a:cubicBezTo>
                    <a:pt x="213" y="32"/>
                    <a:pt x="157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2"/>
            <p:cNvSpPr/>
            <p:nvPr/>
          </p:nvSpPr>
          <p:spPr>
            <a:xfrm>
              <a:off x="3251250" y="1276650"/>
              <a:ext cx="9575" cy="35950"/>
            </a:xfrm>
            <a:custGeom>
              <a:avLst/>
              <a:gdLst/>
              <a:ahLst/>
              <a:cxnLst/>
              <a:rect l="l" t="t" r="r" b="b"/>
              <a:pathLst>
                <a:path w="383" h="1438" extrusionOk="0">
                  <a:moveTo>
                    <a:pt x="257" y="1"/>
                  </a:moveTo>
                  <a:cubicBezTo>
                    <a:pt x="207" y="1"/>
                    <a:pt x="157" y="38"/>
                    <a:pt x="157" y="113"/>
                  </a:cubicBezTo>
                  <a:cubicBezTo>
                    <a:pt x="157" y="514"/>
                    <a:pt x="132" y="915"/>
                    <a:pt x="32" y="1291"/>
                  </a:cubicBezTo>
                  <a:cubicBezTo>
                    <a:pt x="1" y="1383"/>
                    <a:pt x="64" y="1438"/>
                    <a:pt x="129" y="1438"/>
                  </a:cubicBezTo>
                  <a:cubicBezTo>
                    <a:pt x="170" y="1438"/>
                    <a:pt x="213" y="1415"/>
                    <a:pt x="232" y="1367"/>
                  </a:cubicBezTo>
                  <a:cubicBezTo>
                    <a:pt x="332" y="940"/>
                    <a:pt x="382" y="539"/>
                    <a:pt x="357" y="113"/>
                  </a:cubicBezTo>
                  <a:cubicBezTo>
                    <a:pt x="357" y="38"/>
                    <a:pt x="307" y="1"/>
                    <a:pt x="2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2"/>
            <p:cNvSpPr/>
            <p:nvPr/>
          </p:nvSpPr>
          <p:spPr>
            <a:xfrm>
              <a:off x="3267075" y="1293575"/>
              <a:ext cx="5025" cy="20700"/>
            </a:xfrm>
            <a:custGeom>
              <a:avLst/>
              <a:gdLst/>
              <a:ahLst/>
              <a:cxnLst/>
              <a:rect l="l" t="t" r="r" b="b"/>
              <a:pathLst>
                <a:path w="201" h="828" extrusionOk="0">
                  <a:moveTo>
                    <a:pt x="100" y="0"/>
                  </a:moveTo>
                  <a:cubicBezTo>
                    <a:pt x="50" y="0"/>
                    <a:pt x="0" y="38"/>
                    <a:pt x="0" y="113"/>
                  </a:cubicBezTo>
                  <a:lnTo>
                    <a:pt x="0" y="715"/>
                  </a:lnTo>
                  <a:cubicBezTo>
                    <a:pt x="0" y="790"/>
                    <a:pt x="50" y="827"/>
                    <a:pt x="100" y="827"/>
                  </a:cubicBezTo>
                  <a:cubicBezTo>
                    <a:pt x="150" y="827"/>
                    <a:pt x="201" y="790"/>
                    <a:pt x="201" y="715"/>
                  </a:cubicBezTo>
                  <a:lnTo>
                    <a:pt x="201" y="113"/>
                  </a:lnTo>
                  <a:cubicBezTo>
                    <a:pt x="201" y="38"/>
                    <a:pt x="150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2"/>
            <p:cNvSpPr/>
            <p:nvPr/>
          </p:nvSpPr>
          <p:spPr>
            <a:xfrm>
              <a:off x="3233225" y="1264750"/>
              <a:ext cx="5050" cy="37625"/>
            </a:xfrm>
            <a:custGeom>
              <a:avLst/>
              <a:gdLst/>
              <a:ahLst/>
              <a:cxnLst/>
              <a:rect l="l" t="t" r="r" b="b"/>
              <a:pathLst>
                <a:path w="202" h="1505" extrusionOk="0">
                  <a:moveTo>
                    <a:pt x="101" y="0"/>
                  </a:moveTo>
                  <a:cubicBezTo>
                    <a:pt x="51" y="0"/>
                    <a:pt x="1" y="38"/>
                    <a:pt x="1" y="113"/>
                  </a:cubicBezTo>
                  <a:lnTo>
                    <a:pt x="1" y="1391"/>
                  </a:lnTo>
                  <a:cubicBezTo>
                    <a:pt x="1" y="1467"/>
                    <a:pt x="51" y="1504"/>
                    <a:pt x="101" y="1504"/>
                  </a:cubicBezTo>
                  <a:cubicBezTo>
                    <a:pt x="151" y="1504"/>
                    <a:pt x="201" y="1467"/>
                    <a:pt x="201" y="1391"/>
                  </a:cubicBezTo>
                  <a:lnTo>
                    <a:pt x="201" y="113"/>
                  </a:lnTo>
                  <a:cubicBezTo>
                    <a:pt x="201" y="38"/>
                    <a:pt x="151" y="0"/>
                    <a:pt x="1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2"/>
            <p:cNvSpPr/>
            <p:nvPr/>
          </p:nvSpPr>
          <p:spPr>
            <a:xfrm>
              <a:off x="3095825" y="1608025"/>
              <a:ext cx="26900" cy="43850"/>
            </a:xfrm>
            <a:custGeom>
              <a:avLst/>
              <a:gdLst/>
              <a:ahLst/>
              <a:cxnLst/>
              <a:rect l="l" t="t" r="r" b="b"/>
              <a:pathLst>
                <a:path w="1076" h="1754" extrusionOk="0">
                  <a:moveTo>
                    <a:pt x="950" y="1"/>
                  </a:moveTo>
                  <a:cubicBezTo>
                    <a:pt x="903" y="1"/>
                    <a:pt x="856" y="29"/>
                    <a:pt x="835" y="92"/>
                  </a:cubicBezTo>
                  <a:cubicBezTo>
                    <a:pt x="685" y="618"/>
                    <a:pt x="434" y="1119"/>
                    <a:pt x="58" y="1570"/>
                  </a:cubicBezTo>
                  <a:cubicBezTo>
                    <a:pt x="0" y="1647"/>
                    <a:pt x="76" y="1754"/>
                    <a:pt x="148" y="1754"/>
                  </a:cubicBezTo>
                  <a:cubicBezTo>
                    <a:pt x="169" y="1754"/>
                    <a:pt x="191" y="1744"/>
                    <a:pt x="208" y="1721"/>
                  </a:cubicBezTo>
                  <a:cubicBezTo>
                    <a:pt x="609" y="1244"/>
                    <a:pt x="885" y="718"/>
                    <a:pt x="1061" y="142"/>
                  </a:cubicBezTo>
                  <a:cubicBezTo>
                    <a:pt x="1075" y="54"/>
                    <a:pt x="1014" y="1"/>
                    <a:pt x="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2"/>
            <p:cNvSpPr/>
            <p:nvPr/>
          </p:nvSpPr>
          <p:spPr>
            <a:xfrm>
              <a:off x="3111625" y="1638300"/>
              <a:ext cx="14875" cy="24225"/>
            </a:xfrm>
            <a:custGeom>
              <a:avLst/>
              <a:gdLst/>
              <a:ahLst/>
              <a:cxnLst/>
              <a:rect l="l" t="t" r="r" b="b"/>
              <a:pathLst>
                <a:path w="595" h="969" extrusionOk="0">
                  <a:moveTo>
                    <a:pt x="465" y="0"/>
                  </a:moveTo>
                  <a:cubicBezTo>
                    <a:pt x="425" y="0"/>
                    <a:pt x="388" y="24"/>
                    <a:pt x="378" y="84"/>
                  </a:cubicBezTo>
                  <a:cubicBezTo>
                    <a:pt x="328" y="334"/>
                    <a:pt x="228" y="585"/>
                    <a:pt x="78" y="785"/>
                  </a:cubicBezTo>
                  <a:cubicBezTo>
                    <a:pt x="1" y="862"/>
                    <a:pt x="71" y="969"/>
                    <a:pt x="154" y="969"/>
                  </a:cubicBezTo>
                  <a:cubicBezTo>
                    <a:pt x="179" y="969"/>
                    <a:pt x="205" y="959"/>
                    <a:pt x="228" y="936"/>
                  </a:cubicBezTo>
                  <a:cubicBezTo>
                    <a:pt x="404" y="710"/>
                    <a:pt x="554" y="434"/>
                    <a:pt x="579" y="134"/>
                  </a:cubicBezTo>
                  <a:cubicBezTo>
                    <a:pt x="594" y="58"/>
                    <a:pt x="526" y="0"/>
                    <a:pt x="4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32"/>
            <p:cNvSpPr/>
            <p:nvPr/>
          </p:nvSpPr>
          <p:spPr>
            <a:xfrm>
              <a:off x="3147800" y="1614500"/>
              <a:ext cx="14875" cy="24200"/>
            </a:xfrm>
            <a:custGeom>
              <a:avLst/>
              <a:gdLst/>
              <a:ahLst/>
              <a:cxnLst/>
              <a:rect l="l" t="t" r="r" b="b"/>
              <a:pathLst>
                <a:path w="595" h="968" extrusionOk="0">
                  <a:moveTo>
                    <a:pt x="454" y="0"/>
                  </a:moveTo>
                  <a:cubicBezTo>
                    <a:pt x="419" y="0"/>
                    <a:pt x="384" y="17"/>
                    <a:pt x="360" y="58"/>
                  </a:cubicBezTo>
                  <a:cubicBezTo>
                    <a:pt x="260" y="309"/>
                    <a:pt x="134" y="559"/>
                    <a:pt x="34" y="810"/>
                  </a:cubicBezTo>
                  <a:cubicBezTo>
                    <a:pt x="0" y="895"/>
                    <a:pt x="69" y="968"/>
                    <a:pt x="133" y="968"/>
                  </a:cubicBezTo>
                  <a:cubicBezTo>
                    <a:pt x="164" y="968"/>
                    <a:pt x="193" y="951"/>
                    <a:pt x="210" y="910"/>
                  </a:cubicBezTo>
                  <a:lnTo>
                    <a:pt x="561" y="158"/>
                  </a:lnTo>
                  <a:cubicBezTo>
                    <a:pt x="594" y="74"/>
                    <a:pt x="525" y="0"/>
                    <a:pt x="4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32"/>
            <p:cNvSpPr/>
            <p:nvPr/>
          </p:nvSpPr>
          <p:spPr>
            <a:xfrm>
              <a:off x="2889125" y="1466875"/>
              <a:ext cx="11425" cy="34125"/>
            </a:xfrm>
            <a:custGeom>
              <a:avLst/>
              <a:gdLst/>
              <a:ahLst/>
              <a:cxnLst/>
              <a:rect l="l" t="t" r="r" b="b"/>
              <a:pathLst>
                <a:path w="457" h="1365" extrusionOk="0">
                  <a:moveTo>
                    <a:pt x="134" y="1"/>
                  </a:moveTo>
                  <a:cubicBezTo>
                    <a:pt x="69" y="1"/>
                    <a:pt x="0" y="49"/>
                    <a:pt x="30" y="123"/>
                  </a:cubicBezTo>
                  <a:cubicBezTo>
                    <a:pt x="156" y="499"/>
                    <a:pt x="231" y="875"/>
                    <a:pt x="231" y="1251"/>
                  </a:cubicBezTo>
                  <a:cubicBezTo>
                    <a:pt x="243" y="1326"/>
                    <a:pt x="300" y="1364"/>
                    <a:pt x="353" y="1364"/>
                  </a:cubicBezTo>
                  <a:cubicBezTo>
                    <a:pt x="406" y="1364"/>
                    <a:pt x="456" y="1326"/>
                    <a:pt x="456" y="1251"/>
                  </a:cubicBezTo>
                  <a:cubicBezTo>
                    <a:pt x="431" y="850"/>
                    <a:pt x="381" y="449"/>
                    <a:pt x="231" y="73"/>
                  </a:cubicBezTo>
                  <a:cubicBezTo>
                    <a:pt x="221" y="23"/>
                    <a:pt x="178" y="1"/>
                    <a:pt x="1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2"/>
            <p:cNvSpPr/>
            <p:nvPr/>
          </p:nvSpPr>
          <p:spPr>
            <a:xfrm>
              <a:off x="2906150" y="1476950"/>
              <a:ext cx="8325" cy="18925"/>
            </a:xfrm>
            <a:custGeom>
              <a:avLst/>
              <a:gdLst/>
              <a:ahLst/>
              <a:cxnLst/>
              <a:rect l="l" t="t" r="r" b="b"/>
              <a:pathLst>
                <a:path w="333" h="757" extrusionOk="0">
                  <a:moveTo>
                    <a:pt x="120" y="0"/>
                  </a:moveTo>
                  <a:cubicBezTo>
                    <a:pt x="76" y="0"/>
                    <a:pt x="36" y="22"/>
                    <a:pt x="26" y="71"/>
                  </a:cubicBezTo>
                  <a:cubicBezTo>
                    <a:pt x="1" y="297"/>
                    <a:pt x="26" y="497"/>
                    <a:pt x="101" y="673"/>
                  </a:cubicBezTo>
                  <a:cubicBezTo>
                    <a:pt x="121" y="732"/>
                    <a:pt x="164" y="756"/>
                    <a:pt x="206" y="756"/>
                  </a:cubicBezTo>
                  <a:cubicBezTo>
                    <a:pt x="270" y="756"/>
                    <a:pt x="332" y="699"/>
                    <a:pt x="302" y="623"/>
                  </a:cubicBezTo>
                  <a:cubicBezTo>
                    <a:pt x="226" y="472"/>
                    <a:pt x="226" y="297"/>
                    <a:pt x="252" y="147"/>
                  </a:cubicBezTo>
                  <a:cubicBezTo>
                    <a:pt x="267" y="55"/>
                    <a:pt x="189" y="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2"/>
            <p:cNvSpPr/>
            <p:nvPr/>
          </p:nvSpPr>
          <p:spPr>
            <a:xfrm>
              <a:off x="2327200" y="1380150"/>
              <a:ext cx="7300" cy="39375"/>
            </a:xfrm>
            <a:custGeom>
              <a:avLst/>
              <a:gdLst/>
              <a:ahLst/>
              <a:cxnLst/>
              <a:rect l="l" t="t" r="r" b="b"/>
              <a:pathLst>
                <a:path w="292" h="1575" extrusionOk="0">
                  <a:moveTo>
                    <a:pt x="163" y="0"/>
                  </a:moveTo>
                  <a:cubicBezTo>
                    <a:pt x="123" y="0"/>
                    <a:pt x="86" y="24"/>
                    <a:pt x="76" y="84"/>
                  </a:cubicBezTo>
                  <a:cubicBezTo>
                    <a:pt x="1" y="535"/>
                    <a:pt x="1" y="1011"/>
                    <a:pt x="26" y="1462"/>
                  </a:cubicBezTo>
                  <a:cubicBezTo>
                    <a:pt x="26" y="1537"/>
                    <a:pt x="82" y="1575"/>
                    <a:pt x="139" y="1575"/>
                  </a:cubicBezTo>
                  <a:cubicBezTo>
                    <a:pt x="195" y="1575"/>
                    <a:pt x="252" y="1537"/>
                    <a:pt x="252" y="1462"/>
                  </a:cubicBezTo>
                  <a:cubicBezTo>
                    <a:pt x="201" y="1011"/>
                    <a:pt x="226" y="585"/>
                    <a:pt x="277" y="134"/>
                  </a:cubicBezTo>
                  <a:cubicBezTo>
                    <a:pt x="292" y="58"/>
                    <a:pt x="224" y="0"/>
                    <a:pt x="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2"/>
            <p:cNvSpPr/>
            <p:nvPr/>
          </p:nvSpPr>
          <p:spPr>
            <a:xfrm>
              <a:off x="2339750" y="1409325"/>
              <a:ext cx="5025" cy="23525"/>
            </a:xfrm>
            <a:custGeom>
              <a:avLst/>
              <a:gdLst/>
              <a:ahLst/>
              <a:cxnLst/>
              <a:rect l="l" t="t" r="r" b="b"/>
              <a:pathLst>
                <a:path w="201" h="941" extrusionOk="0">
                  <a:moveTo>
                    <a:pt x="100" y="1"/>
                  </a:moveTo>
                  <a:cubicBezTo>
                    <a:pt x="50" y="1"/>
                    <a:pt x="0" y="32"/>
                    <a:pt x="0" y="95"/>
                  </a:cubicBezTo>
                  <a:lnTo>
                    <a:pt x="0" y="846"/>
                  </a:lnTo>
                  <a:cubicBezTo>
                    <a:pt x="0" y="909"/>
                    <a:pt x="50" y="940"/>
                    <a:pt x="100" y="940"/>
                  </a:cubicBezTo>
                  <a:cubicBezTo>
                    <a:pt x="151" y="940"/>
                    <a:pt x="201" y="909"/>
                    <a:pt x="201" y="846"/>
                  </a:cubicBezTo>
                  <a:lnTo>
                    <a:pt x="201" y="95"/>
                  </a:lnTo>
                  <a:cubicBezTo>
                    <a:pt x="201" y="32"/>
                    <a:pt x="151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2"/>
            <p:cNvSpPr/>
            <p:nvPr/>
          </p:nvSpPr>
          <p:spPr>
            <a:xfrm>
              <a:off x="2364800" y="1303600"/>
              <a:ext cx="5675" cy="25875"/>
            </a:xfrm>
            <a:custGeom>
              <a:avLst/>
              <a:gdLst/>
              <a:ahLst/>
              <a:cxnLst/>
              <a:rect l="l" t="t" r="r" b="b"/>
              <a:pathLst>
                <a:path w="227" h="1035" extrusionOk="0">
                  <a:moveTo>
                    <a:pt x="113" y="0"/>
                  </a:moveTo>
                  <a:cubicBezTo>
                    <a:pt x="57" y="0"/>
                    <a:pt x="1" y="38"/>
                    <a:pt x="1" y="113"/>
                  </a:cubicBezTo>
                  <a:lnTo>
                    <a:pt x="1" y="940"/>
                  </a:lnTo>
                  <a:cubicBezTo>
                    <a:pt x="1" y="1003"/>
                    <a:pt x="57" y="1034"/>
                    <a:pt x="113" y="1034"/>
                  </a:cubicBezTo>
                  <a:cubicBezTo>
                    <a:pt x="170" y="1034"/>
                    <a:pt x="226" y="1003"/>
                    <a:pt x="226" y="940"/>
                  </a:cubicBezTo>
                  <a:lnTo>
                    <a:pt x="226" y="113"/>
                  </a:lnTo>
                  <a:cubicBezTo>
                    <a:pt x="226" y="38"/>
                    <a:pt x="170" y="0"/>
                    <a:pt x="1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2"/>
            <p:cNvSpPr/>
            <p:nvPr/>
          </p:nvSpPr>
          <p:spPr>
            <a:xfrm>
              <a:off x="2378600" y="1322400"/>
              <a:ext cx="5650" cy="23975"/>
            </a:xfrm>
            <a:custGeom>
              <a:avLst/>
              <a:gdLst/>
              <a:ahLst/>
              <a:cxnLst/>
              <a:rect l="l" t="t" r="r" b="b"/>
              <a:pathLst>
                <a:path w="226" h="959" extrusionOk="0">
                  <a:moveTo>
                    <a:pt x="113" y="0"/>
                  </a:moveTo>
                  <a:cubicBezTo>
                    <a:pt x="56" y="0"/>
                    <a:pt x="0" y="38"/>
                    <a:pt x="0" y="113"/>
                  </a:cubicBezTo>
                  <a:lnTo>
                    <a:pt x="0" y="865"/>
                  </a:lnTo>
                  <a:cubicBezTo>
                    <a:pt x="0" y="927"/>
                    <a:pt x="56" y="959"/>
                    <a:pt x="113" y="959"/>
                  </a:cubicBezTo>
                  <a:cubicBezTo>
                    <a:pt x="169" y="959"/>
                    <a:pt x="226" y="927"/>
                    <a:pt x="226" y="865"/>
                  </a:cubicBezTo>
                  <a:lnTo>
                    <a:pt x="226" y="113"/>
                  </a:lnTo>
                  <a:cubicBezTo>
                    <a:pt x="226" y="38"/>
                    <a:pt x="169" y="0"/>
                    <a:pt x="1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2"/>
            <p:cNvSpPr/>
            <p:nvPr/>
          </p:nvSpPr>
          <p:spPr>
            <a:xfrm>
              <a:off x="2820175" y="1764375"/>
              <a:ext cx="42600" cy="18050"/>
            </a:xfrm>
            <a:custGeom>
              <a:avLst/>
              <a:gdLst/>
              <a:ahLst/>
              <a:cxnLst/>
              <a:rect l="l" t="t" r="r" b="b"/>
              <a:pathLst>
                <a:path w="1704" h="722" extrusionOk="0">
                  <a:moveTo>
                    <a:pt x="1535" y="1"/>
                  </a:moveTo>
                  <a:cubicBezTo>
                    <a:pt x="1527" y="1"/>
                    <a:pt x="1519" y="2"/>
                    <a:pt x="1510" y="3"/>
                  </a:cubicBezTo>
                  <a:cubicBezTo>
                    <a:pt x="1034" y="153"/>
                    <a:pt x="583" y="329"/>
                    <a:pt x="107" y="529"/>
                  </a:cubicBezTo>
                  <a:cubicBezTo>
                    <a:pt x="1" y="572"/>
                    <a:pt x="74" y="721"/>
                    <a:pt x="175" y="721"/>
                  </a:cubicBezTo>
                  <a:cubicBezTo>
                    <a:pt x="193" y="721"/>
                    <a:pt x="212" y="716"/>
                    <a:pt x="232" y="705"/>
                  </a:cubicBezTo>
                  <a:cubicBezTo>
                    <a:pt x="658" y="529"/>
                    <a:pt x="1109" y="354"/>
                    <a:pt x="1585" y="229"/>
                  </a:cubicBezTo>
                  <a:cubicBezTo>
                    <a:pt x="1703" y="181"/>
                    <a:pt x="1666" y="1"/>
                    <a:pt x="15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2"/>
            <p:cNvSpPr/>
            <p:nvPr/>
          </p:nvSpPr>
          <p:spPr>
            <a:xfrm>
              <a:off x="2843875" y="1785900"/>
              <a:ext cx="32325" cy="17000"/>
            </a:xfrm>
            <a:custGeom>
              <a:avLst/>
              <a:gdLst/>
              <a:ahLst/>
              <a:cxnLst/>
              <a:rect l="l" t="t" r="r" b="b"/>
              <a:pathLst>
                <a:path w="1293" h="680" extrusionOk="0">
                  <a:moveTo>
                    <a:pt x="1126" y="1"/>
                  </a:moveTo>
                  <a:cubicBezTo>
                    <a:pt x="1106" y="1"/>
                    <a:pt x="1085" y="6"/>
                    <a:pt x="1063" y="19"/>
                  </a:cubicBezTo>
                  <a:lnTo>
                    <a:pt x="111" y="470"/>
                  </a:lnTo>
                  <a:cubicBezTo>
                    <a:pt x="1" y="536"/>
                    <a:pt x="84" y="680"/>
                    <a:pt x="191" y="680"/>
                  </a:cubicBezTo>
                  <a:cubicBezTo>
                    <a:pt x="206" y="680"/>
                    <a:pt x="221" y="677"/>
                    <a:pt x="236" y="671"/>
                  </a:cubicBezTo>
                  <a:lnTo>
                    <a:pt x="1189" y="195"/>
                  </a:lnTo>
                  <a:cubicBezTo>
                    <a:pt x="1293" y="132"/>
                    <a:pt x="1224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2"/>
            <p:cNvSpPr/>
            <p:nvPr/>
          </p:nvSpPr>
          <p:spPr>
            <a:xfrm>
              <a:off x="2875800" y="1794450"/>
              <a:ext cx="23925" cy="10950"/>
            </a:xfrm>
            <a:custGeom>
              <a:avLst/>
              <a:gdLst/>
              <a:ahLst/>
              <a:cxnLst/>
              <a:rect l="l" t="t" r="r" b="b"/>
              <a:pathLst>
                <a:path w="957" h="438" extrusionOk="0">
                  <a:moveTo>
                    <a:pt x="810" y="1"/>
                  </a:moveTo>
                  <a:cubicBezTo>
                    <a:pt x="803" y="1"/>
                    <a:pt x="796" y="2"/>
                    <a:pt x="789" y="3"/>
                  </a:cubicBezTo>
                  <a:cubicBezTo>
                    <a:pt x="563" y="78"/>
                    <a:pt x="338" y="153"/>
                    <a:pt x="112" y="229"/>
                  </a:cubicBezTo>
                  <a:cubicBezTo>
                    <a:pt x="1" y="273"/>
                    <a:pt x="28" y="437"/>
                    <a:pt x="124" y="437"/>
                  </a:cubicBezTo>
                  <a:cubicBezTo>
                    <a:pt x="136" y="437"/>
                    <a:pt x="149" y="435"/>
                    <a:pt x="162" y="429"/>
                  </a:cubicBezTo>
                  <a:cubicBezTo>
                    <a:pt x="388" y="379"/>
                    <a:pt x="613" y="304"/>
                    <a:pt x="839" y="229"/>
                  </a:cubicBezTo>
                  <a:cubicBezTo>
                    <a:pt x="957" y="181"/>
                    <a:pt x="919" y="1"/>
                    <a:pt x="8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2"/>
            <p:cNvSpPr/>
            <p:nvPr/>
          </p:nvSpPr>
          <p:spPr>
            <a:xfrm>
              <a:off x="2396750" y="1676725"/>
              <a:ext cx="976225" cy="357450"/>
            </a:xfrm>
            <a:custGeom>
              <a:avLst/>
              <a:gdLst/>
              <a:ahLst/>
              <a:cxnLst/>
              <a:rect l="l" t="t" r="r" b="b"/>
              <a:pathLst>
                <a:path w="39049" h="14298" extrusionOk="0">
                  <a:moveTo>
                    <a:pt x="37520" y="0"/>
                  </a:moveTo>
                  <a:cubicBezTo>
                    <a:pt x="36141" y="2732"/>
                    <a:pt x="32081" y="7018"/>
                    <a:pt x="23986" y="9349"/>
                  </a:cubicBezTo>
                  <a:cubicBezTo>
                    <a:pt x="22181" y="9861"/>
                    <a:pt x="20269" y="10060"/>
                    <a:pt x="18386" y="10060"/>
                  </a:cubicBezTo>
                  <a:cubicBezTo>
                    <a:pt x="11796" y="10060"/>
                    <a:pt x="5565" y="7619"/>
                    <a:pt x="5565" y="7619"/>
                  </a:cubicBezTo>
                  <a:lnTo>
                    <a:pt x="5565" y="7619"/>
                  </a:lnTo>
                  <a:cubicBezTo>
                    <a:pt x="5565" y="7619"/>
                    <a:pt x="1" y="11679"/>
                    <a:pt x="5841" y="12983"/>
                  </a:cubicBezTo>
                  <a:cubicBezTo>
                    <a:pt x="10081" y="13915"/>
                    <a:pt x="13886" y="14298"/>
                    <a:pt x="17259" y="14298"/>
                  </a:cubicBezTo>
                  <a:cubicBezTo>
                    <a:pt x="27580" y="14298"/>
                    <a:pt x="33843" y="10708"/>
                    <a:pt x="36091" y="8271"/>
                  </a:cubicBezTo>
                  <a:cubicBezTo>
                    <a:pt x="39049" y="5038"/>
                    <a:pt x="37520" y="1"/>
                    <a:pt x="37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2"/>
            <p:cNvSpPr/>
            <p:nvPr/>
          </p:nvSpPr>
          <p:spPr>
            <a:xfrm>
              <a:off x="3131975" y="1877900"/>
              <a:ext cx="11675" cy="36625"/>
            </a:xfrm>
            <a:custGeom>
              <a:avLst/>
              <a:gdLst/>
              <a:ahLst/>
              <a:cxnLst/>
              <a:rect l="l" t="t" r="r" b="b"/>
              <a:pathLst>
                <a:path w="467" h="1465" extrusionOk="0">
                  <a:moveTo>
                    <a:pt x="132" y="1"/>
                  </a:moveTo>
                  <a:cubicBezTo>
                    <a:pt x="66" y="1"/>
                    <a:pt x="1" y="49"/>
                    <a:pt x="16" y="124"/>
                  </a:cubicBezTo>
                  <a:cubicBezTo>
                    <a:pt x="166" y="525"/>
                    <a:pt x="241" y="926"/>
                    <a:pt x="241" y="1352"/>
                  </a:cubicBezTo>
                  <a:cubicBezTo>
                    <a:pt x="241" y="1427"/>
                    <a:pt x="298" y="1465"/>
                    <a:pt x="354" y="1465"/>
                  </a:cubicBezTo>
                  <a:cubicBezTo>
                    <a:pt x="410" y="1465"/>
                    <a:pt x="467" y="1427"/>
                    <a:pt x="467" y="1352"/>
                  </a:cubicBezTo>
                  <a:cubicBezTo>
                    <a:pt x="442" y="926"/>
                    <a:pt x="366" y="500"/>
                    <a:pt x="241" y="74"/>
                  </a:cubicBezTo>
                  <a:cubicBezTo>
                    <a:pt x="221" y="23"/>
                    <a:pt x="176" y="1"/>
                    <a:pt x="132" y="1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2"/>
            <p:cNvSpPr/>
            <p:nvPr/>
          </p:nvSpPr>
          <p:spPr>
            <a:xfrm>
              <a:off x="3149900" y="1883025"/>
              <a:ext cx="5025" cy="27500"/>
            </a:xfrm>
            <a:custGeom>
              <a:avLst/>
              <a:gdLst/>
              <a:ahLst/>
              <a:cxnLst/>
              <a:rect l="l" t="t" r="r" b="b"/>
              <a:pathLst>
                <a:path w="201" h="1100" extrusionOk="0">
                  <a:moveTo>
                    <a:pt x="101" y="0"/>
                  </a:moveTo>
                  <a:cubicBezTo>
                    <a:pt x="50" y="0"/>
                    <a:pt x="0" y="31"/>
                    <a:pt x="0" y="94"/>
                  </a:cubicBezTo>
                  <a:lnTo>
                    <a:pt x="0" y="996"/>
                  </a:lnTo>
                  <a:cubicBezTo>
                    <a:pt x="0" y="1062"/>
                    <a:pt x="55" y="1100"/>
                    <a:pt x="107" y="1100"/>
                  </a:cubicBezTo>
                  <a:cubicBezTo>
                    <a:pt x="155" y="1100"/>
                    <a:pt x="201" y="1068"/>
                    <a:pt x="201" y="996"/>
                  </a:cubicBezTo>
                  <a:lnTo>
                    <a:pt x="201" y="94"/>
                  </a:lnTo>
                  <a:cubicBezTo>
                    <a:pt x="201" y="31"/>
                    <a:pt x="151" y="0"/>
                    <a:pt x="101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2"/>
            <p:cNvSpPr/>
            <p:nvPr/>
          </p:nvSpPr>
          <p:spPr>
            <a:xfrm>
              <a:off x="2856975" y="1985150"/>
              <a:ext cx="9425" cy="34000"/>
            </a:xfrm>
            <a:custGeom>
              <a:avLst/>
              <a:gdLst/>
              <a:ahLst/>
              <a:cxnLst/>
              <a:rect l="l" t="t" r="r" b="b"/>
              <a:pathLst>
                <a:path w="377" h="1360" extrusionOk="0">
                  <a:moveTo>
                    <a:pt x="104" y="0"/>
                  </a:moveTo>
                  <a:cubicBezTo>
                    <a:pt x="51" y="0"/>
                    <a:pt x="0" y="32"/>
                    <a:pt x="13" y="94"/>
                  </a:cubicBezTo>
                  <a:lnTo>
                    <a:pt x="163" y="1247"/>
                  </a:lnTo>
                  <a:cubicBezTo>
                    <a:pt x="163" y="1322"/>
                    <a:pt x="220" y="1360"/>
                    <a:pt x="273" y="1360"/>
                  </a:cubicBezTo>
                  <a:cubicBezTo>
                    <a:pt x="326" y="1360"/>
                    <a:pt x="376" y="1322"/>
                    <a:pt x="364" y="1247"/>
                  </a:cubicBezTo>
                  <a:cubicBezTo>
                    <a:pt x="314" y="871"/>
                    <a:pt x="264" y="470"/>
                    <a:pt x="214" y="94"/>
                  </a:cubicBezTo>
                  <a:cubicBezTo>
                    <a:pt x="214" y="32"/>
                    <a:pt x="157" y="0"/>
                    <a:pt x="104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2"/>
            <p:cNvSpPr/>
            <p:nvPr/>
          </p:nvSpPr>
          <p:spPr>
            <a:xfrm>
              <a:off x="2871950" y="1980050"/>
              <a:ext cx="9175" cy="28625"/>
            </a:xfrm>
            <a:custGeom>
              <a:avLst/>
              <a:gdLst/>
              <a:ahLst/>
              <a:cxnLst/>
              <a:rect l="l" t="t" r="r" b="b"/>
              <a:pathLst>
                <a:path w="367" h="1145" extrusionOk="0">
                  <a:moveTo>
                    <a:pt x="132" y="0"/>
                  </a:moveTo>
                  <a:cubicBezTo>
                    <a:pt x="66" y="0"/>
                    <a:pt x="1" y="48"/>
                    <a:pt x="16" y="123"/>
                  </a:cubicBezTo>
                  <a:cubicBezTo>
                    <a:pt x="116" y="424"/>
                    <a:pt x="141" y="724"/>
                    <a:pt x="141" y="1050"/>
                  </a:cubicBezTo>
                  <a:cubicBezTo>
                    <a:pt x="141" y="1113"/>
                    <a:pt x="191" y="1144"/>
                    <a:pt x="241" y="1144"/>
                  </a:cubicBezTo>
                  <a:cubicBezTo>
                    <a:pt x="291" y="1144"/>
                    <a:pt x="341" y="1113"/>
                    <a:pt x="341" y="1050"/>
                  </a:cubicBezTo>
                  <a:cubicBezTo>
                    <a:pt x="366" y="699"/>
                    <a:pt x="316" y="399"/>
                    <a:pt x="241" y="73"/>
                  </a:cubicBezTo>
                  <a:cubicBezTo>
                    <a:pt x="221" y="22"/>
                    <a:pt x="176" y="0"/>
                    <a:pt x="132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2"/>
            <p:cNvSpPr/>
            <p:nvPr/>
          </p:nvSpPr>
          <p:spPr>
            <a:xfrm>
              <a:off x="2684350" y="1957575"/>
              <a:ext cx="5050" cy="24775"/>
            </a:xfrm>
            <a:custGeom>
              <a:avLst/>
              <a:gdLst/>
              <a:ahLst/>
              <a:cxnLst/>
              <a:rect l="l" t="t" r="r" b="b"/>
              <a:pathLst>
                <a:path w="202" h="991" extrusionOk="0">
                  <a:moveTo>
                    <a:pt x="101" y="1"/>
                  </a:moveTo>
                  <a:cubicBezTo>
                    <a:pt x="51" y="1"/>
                    <a:pt x="1" y="32"/>
                    <a:pt x="1" y="95"/>
                  </a:cubicBezTo>
                  <a:lnTo>
                    <a:pt x="1" y="897"/>
                  </a:lnTo>
                  <a:cubicBezTo>
                    <a:pt x="1" y="959"/>
                    <a:pt x="51" y="991"/>
                    <a:pt x="101" y="991"/>
                  </a:cubicBezTo>
                  <a:cubicBezTo>
                    <a:pt x="151" y="991"/>
                    <a:pt x="201" y="959"/>
                    <a:pt x="201" y="897"/>
                  </a:cubicBezTo>
                  <a:lnTo>
                    <a:pt x="201" y="95"/>
                  </a:lnTo>
                  <a:cubicBezTo>
                    <a:pt x="201" y="32"/>
                    <a:pt x="151" y="1"/>
                    <a:pt x="101" y="1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2"/>
            <p:cNvSpPr/>
            <p:nvPr/>
          </p:nvSpPr>
          <p:spPr>
            <a:xfrm>
              <a:off x="2698775" y="1966975"/>
              <a:ext cx="5025" cy="24775"/>
            </a:xfrm>
            <a:custGeom>
              <a:avLst/>
              <a:gdLst/>
              <a:ahLst/>
              <a:cxnLst/>
              <a:rect l="l" t="t" r="r" b="b"/>
              <a:pathLst>
                <a:path w="201" h="991" extrusionOk="0">
                  <a:moveTo>
                    <a:pt x="100" y="1"/>
                  </a:moveTo>
                  <a:cubicBezTo>
                    <a:pt x="50" y="1"/>
                    <a:pt x="0" y="32"/>
                    <a:pt x="0" y="94"/>
                  </a:cubicBezTo>
                  <a:lnTo>
                    <a:pt x="0" y="897"/>
                  </a:lnTo>
                  <a:cubicBezTo>
                    <a:pt x="0" y="959"/>
                    <a:pt x="50" y="990"/>
                    <a:pt x="100" y="990"/>
                  </a:cubicBezTo>
                  <a:cubicBezTo>
                    <a:pt x="151" y="990"/>
                    <a:pt x="201" y="959"/>
                    <a:pt x="201" y="897"/>
                  </a:cubicBezTo>
                  <a:lnTo>
                    <a:pt x="201" y="94"/>
                  </a:lnTo>
                  <a:cubicBezTo>
                    <a:pt x="201" y="32"/>
                    <a:pt x="151" y="1"/>
                    <a:pt x="100" y="1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2"/>
            <p:cNvSpPr/>
            <p:nvPr/>
          </p:nvSpPr>
          <p:spPr>
            <a:xfrm>
              <a:off x="3336000" y="1768150"/>
              <a:ext cx="36975" cy="6575"/>
            </a:xfrm>
            <a:custGeom>
              <a:avLst/>
              <a:gdLst/>
              <a:ahLst/>
              <a:cxnLst/>
              <a:rect l="l" t="t" r="r" b="b"/>
              <a:pathLst>
                <a:path w="1479" h="263" extrusionOk="0">
                  <a:moveTo>
                    <a:pt x="125" y="0"/>
                  </a:moveTo>
                  <a:cubicBezTo>
                    <a:pt x="0" y="0"/>
                    <a:pt x="7" y="179"/>
                    <a:pt x="125" y="203"/>
                  </a:cubicBezTo>
                  <a:cubicBezTo>
                    <a:pt x="437" y="240"/>
                    <a:pt x="736" y="263"/>
                    <a:pt x="1031" y="263"/>
                  </a:cubicBezTo>
                  <a:cubicBezTo>
                    <a:pt x="1138" y="263"/>
                    <a:pt x="1246" y="260"/>
                    <a:pt x="1353" y="253"/>
                  </a:cubicBezTo>
                  <a:cubicBezTo>
                    <a:pt x="1479" y="253"/>
                    <a:pt x="1479" y="52"/>
                    <a:pt x="1353" y="52"/>
                  </a:cubicBezTo>
                  <a:cubicBezTo>
                    <a:pt x="952" y="52"/>
                    <a:pt x="551" y="52"/>
                    <a:pt x="150" y="2"/>
                  </a:cubicBezTo>
                  <a:cubicBezTo>
                    <a:pt x="142" y="1"/>
                    <a:pt x="133" y="0"/>
                    <a:pt x="125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2"/>
            <p:cNvSpPr/>
            <p:nvPr/>
          </p:nvSpPr>
          <p:spPr>
            <a:xfrm>
              <a:off x="3314675" y="1788875"/>
              <a:ext cx="36375" cy="5650"/>
            </a:xfrm>
            <a:custGeom>
              <a:avLst/>
              <a:gdLst/>
              <a:ahLst/>
              <a:cxnLst/>
              <a:rect l="l" t="t" r="r" b="b"/>
              <a:pathLst>
                <a:path w="1455" h="226" extrusionOk="0">
                  <a:moveTo>
                    <a:pt x="151" y="0"/>
                  </a:moveTo>
                  <a:cubicBezTo>
                    <a:pt x="1" y="0"/>
                    <a:pt x="1" y="226"/>
                    <a:pt x="151" y="226"/>
                  </a:cubicBezTo>
                  <a:lnTo>
                    <a:pt x="1304" y="226"/>
                  </a:lnTo>
                  <a:cubicBezTo>
                    <a:pt x="1429" y="226"/>
                    <a:pt x="1455" y="0"/>
                    <a:pt x="1304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2"/>
            <p:cNvSpPr/>
            <p:nvPr/>
          </p:nvSpPr>
          <p:spPr>
            <a:xfrm>
              <a:off x="2427450" y="416075"/>
              <a:ext cx="704925" cy="350250"/>
            </a:xfrm>
            <a:custGeom>
              <a:avLst/>
              <a:gdLst/>
              <a:ahLst/>
              <a:cxnLst/>
              <a:rect l="l" t="t" r="r" b="b"/>
              <a:pathLst>
                <a:path w="28197" h="14010" extrusionOk="0">
                  <a:moveTo>
                    <a:pt x="14829" y="0"/>
                  </a:moveTo>
                  <a:cubicBezTo>
                    <a:pt x="13939" y="0"/>
                    <a:pt x="13006" y="94"/>
                    <a:pt x="12031" y="301"/>
                  </a:cubicBezTo>
                  <a:cubicBezTo>
                    <a:pt x="1505" y="2506"/>
                    <a:pt x="1" y="9398"/>
                    <a:pt x="1" y="9398"/>
                  </a:cubicBezTo>
                  <a:lnTo>
                    <a:pt x="21806" y="14010"/>
                  </a:lnTo>
                  <a:lnTo>
                    <a:pt x="21806" y="6641"/>
                  </a:lnTo>
                  <a:lnTo>
                    <a:pt x="28197" y="8997"/>
                  </a:lnTo>
                  <a:cubicBezTo>
                    <a:pt x="28197" y="8997"/>
                    <a:pt x="23554" y="0"/>
                    <a:pt x="14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2"/>
            <p:cNvSpPr/>
            <p:nvPr/>
          </p:nvSpPr>
          <p:spPr>
            <a:xfrm>
              <a:off x="2353525" y="582100"/>
              <a:ext cx="753175" cy="399775"/>
            </a:xfrm>
            <a:custGeom>
              <a:avLst/>
              <a:gdLst/>
              <a:ahLst/>
              <a:cxnLst/>
              <a:rect l="l" t="t" r="r" b="b"/>
              <a:pathLst>
                <a:path w="30127" h="15991" extrusionOk="0">
                  <a:moveTo>
                    <a:pt x="11125" y="1"/>
                  </a:moveTo>
                  <a:cubicBezTo>
                    <a:pt x="9557" y="1"/>
                    <a:pt x="8023" y="206"/>
                    <a:pt x="6592" y="652"/>
                  </a:cubicBezTo>
                  <a:cubicBezTo>
                    <a:pt x="1" y="2707"/>
                    <a:pt x="1153" y="8547"/>
                    <a:pt x="1153" y="8547"/>
                  </a:cubicBezTo>
                  <a:lnTo>
                    <a:pt x="22281" y="15991"/>
                  </a:lnTo>
                  <a:cubicBezTo>
                    <a:pt x="22281" y="15991"/>
                    <a:pt x="30126" y="11003"/>
                    <a:pt x="26066" y="6341"/>
                  </a:cubicBezTo>
                  <a:cubicBezTo>
                    <a:pt x="22867" y="2672"/>
                    <a:pt x="16780" y="1"/>
                    <a:pt x="111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2"/>
            <p:cNvSpPr/>
            <p:nvPr/>
          </p:nvSpPr>
          <p:spPr>
            <a:xfrm>
              <a:off x="2986350" y="511250"/>
              <a:ext cx="258800" cy="235725"/>
            </a:xfrm>
            <a:custGeom>
              <a:avLst/>
              <a:gdLst/>
              <a:ahLst/>
              <a:cxnLst/>
              <a:rect l="l" t="t" r="r" b="b"/>
              <a:pathLst>
                <a:path w="10352" h="9429" extrusionOk="0">
                  <a:moveTo>
                    <a:pt x="6210" y="1"/>
                  </a:moveTo>
                  <a:cubicBezTo>
                    <a:pt x="5346" y="1"/>
                    <a:pt x="5640" y="4138"/>
                    <a:pt x="5640" y="4138"/>
                  </a:cubicBezTo>
                  <a:cubicBezTo>
                    <a:pt x="5640" y="4138"/>
                    <a:pt x="4219" y="387"/>
                    <a:pt x="3309" y="387"/>
                  </a:cubicBezTo>
                  <a:cubicBezTo>
                    <a:pt x="3275" y="387"/>
                    <a:pt x="3241" y="393"/>
                    <a:pt x="3209" y="403"/>
                  </a:cubicBezTo>
                  <a:cubicBezTo>
                    <a:pt x="2307" y="704"/>
                    <a:pt x="4913" y="4338"/>
                    <a:pt x="4913" y="4338"/>
                  </a:cubicBezTo>
                  <a:cubicBezTo>
                    <a:pt x="4913" y="4338"/>
                    <a:pt x="1818" y="2520"/>
                    <a:pt x="761" y="2520"/>
                  </a:cubicBezTo>
                  <a:cubicBezTo>
                    <a:pt x="614" y="2520"/>
                    <a:pt x="507" y="2555"/>
                    <a:pt x="452" y="2634"/>
                  </a:cubicBezTo>
                  <a:cubicBezTo>
                    <a:pt x="1" y="3286"/>
                    <a:pt x="4362" y="5190"/>
                    <a:pt x="4362" y="5190"/>
                  </a:cubicBezTo>
                  <a:cubicBezTo>
                    <a:pt x="4362" y="5190"/>
                    <a:pt x="3764" y="5150"/>
                    <a:pt x="3033" y="5150"/>
                  </a:cubicBezTo>
                  <a:cubicBezTo>
                    <a:pt x="1936" y="5150"/>
                    <a:pt x="537" y="5241"/>
                    <a:pt x="402" y="5692"/>
                  </a:cubicBezTo>
                  <a:cubicBezTo>
                    <a:pt x="335" y="5942"/>
                    <a:pt x="736" y="6026"/>
                    <a:pt x="1301" y="6026"/>
                  </a:cubicBezTo>
                  <a:cubicBezTo>
                    <a:pt x="2429" y="6026"/>
                    <a:pt x="4211" y="5692"/>
                    <a:pt x="4212" y="5692"/>
                  </a:cubicBezTo>
                  <a:lnTo>
                    <a:pt x="4212" y="5692"/>
                  </a:lnTo>
                  <a:cubicBezTo>
                    <a:pt x="4211" y="5692"/>
                    <a:pt x="1680" y="6920"/>
                    <a:pt x="2156" y="7822"/>
                  </a:cubicBezTo>
                  <a:cubicBezTo>
                    <a:pt x="2232" y="7958"/>
                    <a:pt x="2348" y="8016"/>
                    <a:pt x="2490" y="8016"/>
                  </a:cubicBezTo>
                  <a:cubicBezTo>
                    <a:pt x="3288" y="8016"/>
                    <a:pt x="4913" y="6193"/>
                    <a:pt x="4913" y="6193"/>
                  </a:cubicBezTo>
                  <a:lnTo>
                    <a:pt x="4913" y="6193"/>
                  </a:lnTo>
                  <a:cubicBezTo>
                    <a:pt x="4913" y="6193"/>
                    <a:pt x="3660" y="9376"/>
                    <a:pt x="4863" y="9376"/>
                  </a:cubicBezTo>
                  <a:cubicBezTo>
                    <a:pt x="6091" y="9376"/>
                    <a:pt x="5640" y="5993"/>
                    <a:pt x="5640" y="5992"/>
                  </a:cubicBezTo>
                  <a:lnTo>
                    <a:pt x="5640" y="5992"/>
                  </a:lnTo>
                  <a:cubicBezTo>
                    <a:pt x="5640" y="5993"/>
                    <a:pt x="6647" y="9429"/>
                    <a:pt x="7515" y="9429"/>
                  </a:cubicBezTo>
                  <a:cubicBezTo>
                    <a:pt x="7576" y="9429"/>
                    <a:pt x="7636" y="9412"/>
                    <a:pt x="7695" y="9376"/>
                  </a:cubicBezTo>
                  <a:cubicBezTo>
                    <a:pt x="8597" y="8825"/>
                    <a:pt x="6393" y="5993"/>
                    <a:pt x="6392" y="5992"/>
                  </a:cubicBezTo>
                  <a:lnTo>
                    <a:pt x="6392" y="5992"/>
                  </a:lnTo>
                  <a:cubicBezTo>
                    <a:pt x="6393" y="5993"/>
                    <a:pt x="8168" y="8070"/>
                    <a:pt x="9029" y="8070"/>
                  </a:cubicBezTo>
                  <a:cubicBezTo>
                    <a:pt x="9191" y="8070"/>
                    <a:pt x="9320" y="7997"/>
                    <a:pt x="9400" y="7822"/>
                  </a:cubicBezTo>
                  <a:cubicBezTo>
                    <a:pt x="9901" y="6694"/>
                    <a:pt x="6994" y="5591"/>
                    <a:pt x="6993" y="5591"/>
                  </a:cubicBezTo>
                  <a:lnTo>
                    <a:pt x="6993" y="5591"/>
                  </a:lnTo>
                  <a:cubicBezTo>
                    <a:pt x="6994" y="5591"/>
                    <a:pt x="7961" y="5750"/>
                    <a:pt x="8857" y="5750"/>
                  </a:cubicBezTo>
                  <a:cubicBezTo>
                    <a:pt x="9631" y="5750"/>
                    <a:pt x="10352" y="5632"/>
                    <a:pt x="10352" y="5190"/>
                  </a:cubicBezTo>
                  <a:cubicBezTo>
                    <a:pt x="10352" y="4726"/>
                    <a:pt x="9590" y="4607"/>
                    <a:pt x="8810" y="4607"/>
                  </a:cubicBezTo>
                  <a:cubicBezTo>
                    <a:pt x="7988" y="4607"/>
                    <a:pt x="7144" y="4739"/>
                    <a:pt x="7144" y="4739"/>
                  </a:cubicBezTo>
                  <a:cubicBezTo>
                    <a:pt x="7144" y="4739"/>
                    <a:pt x="9750" y="3135"/>
                    <a:pt x="9099" y="2133"/>
                  </a:cubicBezTo>
                  <a:cubicBezTo>
                    <a:pt x="9009" y="1992"/>
                    <a:pt x="8891" y="1931"/>
                    <a:pt x="8753" y="1931"/>
                  </a:cubicBezTo>
                  <a:cubicBezTo>
                    <a:pt x="7884" y="1931"/>
                    <a:pt x="6242" y="4338"/>
                    <a:pt x="6242" y="4338"/>
                  </a:cubicBezTo>
                  <a:cubicBezTo>
                    <a:pt x="6242" y="4338"/>
                    <a:pt x="7144" y="103"/>
                    <a:pt x="6242" y="2"/>
                  </a:cubicBezTo>
                  <a:cubicBezTo>
                    <a:pt x="6231" y="1"/>
                    <a:pt x="6221" y="1"/>
                    <a:pt x="6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2"/>
            <p:cNvSpPr/>
            <p:nvPr/>
          </p:nvSpPr>
          <p:spPr>
            <a:xfrm>
              <a:off x="2481600" y="623250"/>
              <a:ext cx="8050" cy="11700"/>
            </a:xfrm>
            <a:custGeom>
              <a:avLst/>
              <a:gdLst/>
              <a:ahLst/>
              <a:cxnLst/>
              <a:rect l="l" t="t" r="r" b="b"/>
              <a:pathLst>
                <a:path w="322" h="468" extrusionOk="0">
                  <a:moveTo>
                    <a:pt x="184" y="0"/>
                  </a:moveTo>
                  <a:cubicBezTo>
                    <a:pt x="141" y="0"/>
                    <a:pt x="100" y="25"/>
                    <a:pt x="91" y="84"/>
                  </a:cubicBezTo>
                  <a:cubicBezTo>
                    <a:pt x="66" y="159"/>
                    <a:pt x="40" y="259"/>
                    <a:pt x="15" y="334"/>
                  </a:cubicBezTo>
                  <a:cubicBezTo>
                    <a:pt x="0" y="410"/>
                    <a:pt x="68" y="468"/>
                    <a:pt x="129" y="468"/>
                  </a:cubicBezTo>
                  <a:cubicBezTo>
                    <a:pt x="169" y="468"/>
                    <a:pt x="206" y="444"/>
                    <a:pt x="216" y="385"/>
                  </a:cubicBezTo>
                  <a:cubicBezTo>
                    <a:pt x="241" y="309"/>
                    <a:pt x="266" y="209"/>
                    <a:pt x="291" y="134"/>
                  </a:cubicBezTo>
                  <a:cubicBezTo>
                    <a:pt x="322" y="58"/>
                    <a:pt x="251" y="0"/>
                    <a:pt x="1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2"/>
            <p:cNvSpPr/>
            <p:nvPr/>
          </p:nvSpPr>
          <p:spPr>
            <a:xfrm>
              <a:off x="2490100" y="617975"/>
              <a:ext cx="9450" cy="17600"/>
            </a:xfrm>
            <a:custGeom>
              <a:avLst/>
              <a:gdLst/>
              <a:ahLst/>
              <a:cxnLst/>
              <a:rect l="l" t="t" r="r" b="b"/>
              <a:pathLst>
                <a:path w="378" h="704" extrusionOk="0">
                  <a:moveTo>
                    <a:pt x="264" y="0"/>
                  </a:moveTo>
                  <a:cubicBezTo>
                    <a:pt x="208" y="0"/>
                    <a:pt x="152" y="32"/>
                    <a:pt x="152" y="94"/>
                  </a:cubicBezTo>
                  <a:cubicBezTo>
                    <a:pt x="152" y="270"/>
                    <a:pt x="101" y="395"/>
                    <a:pt x="51" y="545"/>
                  </a:cubicBezTo>
                  <a:cubicBezTo>
                    <a:pt x="1" y="630"/>
                    <a:pt x="76" y="703"/>
                    <a:pt x="145" y="703"/>
                  </a:cubicBezTo>
                  <a:cubicBezTo>
                    <a:pt x="178" y="703"/>
                    <a:pt x="211" y="686"/>
                    <a:pt x="227" y="646"/>
                  </a:cubicBezTo>
                  <a:cubicBezTo>
                    <a:pt x="327" y="470"/>
                    <a:pt x="352" y="295"/>
                    <a:pt x="377" y="94"/>
                  </a:cubicBezTo>
                  <a:cubicBezTo>
                    <a:pt x="377" y="32"/>
                    <a:pt x="321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2"/>
            <p:cNvSpPr/>
            <p:nvPr/>
          </p:nvSpPr>
          <p:spPr>
            <a:xfrm>
              <a:off x="2520750" y="582050"/>
              <a:ext cx="15250" cy="22575"/>
            </a:xfrm>
            <a:custGeom>
              <a:avLst/>
              <a:gdLst/>
              <a:ahLst/>
              <a:cxnLst/>
              <a:rect l="l" t="t" r="r" b="b"/>
              <a:pathLst>
                <a:path w="610" h="903" extrusionOk="0">
                  <a:moveTo>
                    <a:pt x="157" y="1"/>
                  </a:moveTo>
                  <a:cubicBezTo>
                    <a:pt x="85" y="1"/>
                    <a:pt x="0" y="89"/>
                    <a:pt x="53" y="178"/>
                  </a:cubicBezTo>
                  <a:cubicBezTo>
                    <a:pt x="179" y="378"/>
                    <a:pt x="279" y="604"/>
                    <a:pt x="379" y="830"/>
                  </a:cubicBezTo>
                  <a:cubicBezTo>
                    <a:pt x="399" y="880"/>
                    <a:pt x="444" y="902"/>
                    <a:pt x="487" y="902"/>
                  </a:cubicBezTo>
                  <a:cubicBezTo>
                    <a:pt x="550" y="902"/>
                    <a:pt x="610" y="854"/>
                    <a:pt x="580" y="779"/>
                  </a:cubicBezTo>
                  <a:cubicBezTo>
                    <a:pt x="480" y="529"/>
                    <a:pt x="379" y="278"/>
                    <a:pt x="229" y="53"/>
                  </a:cubicBezTo>
                  <a:cubicBezTo>
                    <a:pt x="214" y="16"/>
                    <a:pt x="187" y="1"/>
                    <a:pt x="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2"/>
            <p:cNvSpPr/>
            <p:nvPr/>
          </p:nvSpPr>
          <p:spPr>
            <a:xfrm>
              <a:off x="2535775" y="579825"/>
              <a:ext cx="13400" cy="20050"/>
            </a:xfrm>
            <a:custGeom>
              <a:avLst/>
              <a:gdLst/>
              <a:ahLst/>
              <a:cxnLst/>
              <a:rect l="l" t="t" r="r" b="b"/>
              <a:pathLst>
                <a:path w="536" h="802" extrusionOk="0">
                  <a:moveTo>
                    <a:pt x="149" y="0"/>
                  </a:moveTo>
                  <a:cubicBezTo>
                    <a:pt x="74" y="0"/>
                    <a:pt x="0" y="77"/>
                    <a:pt x="54" y="167"/>
                  </a:cubicBezTo>
                  <a:cubicBezTo>
                    <a:pt x="154" y="342"/>
                    <a:pt x="254" y="518"/>
                    <a:pt x="305" y="718"/>
                  </a:cubicBezTo>
                  <a:cubicBezTo>
                    <a:pt x="324" y="777"/>
                    <a:pt x="367" y="801"/>
                    <a:pt x="409" y="801"/>
                  </a:cubicBezTo>
                  <a:cubicBezTo>
                    <a:pt x="474" y="801"/>
                    <a:pt x="535" y="744"/>
                    <a:pt x="505" y="668"/>
                  </a:cubicBezTo>
                  <a:cubicBezTo>
                    <a:pt x="455" y="442"/>
                    <a:pt x="355" y="242"/>
                    <a:pt x="229" y="41"/>
                  </a:cubicBezTo>
                  <a:cubicBezTo>
                    <a:pt x="208" y="13"/>
                    <a:pt x="178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2"/>
            <p:cNvSpPr/>
            <p:nvPr/>
          </p:nvSpPr>
          <p:spPr>
            <a:xfrm>
              <a:off x="2656150" y="592350"/>
              <a:ext cx="10775" cy="15975"/>
            </a:xfrm>
            <a:custGeom>
              <a:avLst/>
              <a:gdLst/>
              <a:ahLst/>
              <a:cxnLst/>
              <a:rect l="l" t="t" r="r" b="b"/>
              <a:pathLst>
                <a:path w="431" h="639" extrusionOk="0">
                  <a:moveTo>
                    <a:pt x="262" y="1"/>
                  </a:moveTo>
                  <a:cubicBezTo>
                    <a:pt x="230" y="1"/>
                    <a:pt x="198" y="13"/>
                    <a:pt x="176" y="42"/>
                  </a:cubicBezTo>
                  <a:cubicBezTo>
                    <a:pt x="101" y="192"/>
                    <a:pt x="51" y="342"/>
                    <a:pt x="1" y="493"/>
                  </a:cubicBezTo>
                  <a:cubicBezTo>
                    <a:pt x="1" y="585"/>
                    <a:pt x="76" y="639"/>
                    <a:pt x="139" y="639"/>
                  </a:cubicBezTo>
                  <a:cubicBezTo>
                    <a:pt x="180" y="639"/>
                    <a:pt x="217" y="617"/>
                    <a:pt x="226" y="568"/>
                  </a:cubicBezTo>
                  <a:cubicBezTo>
                    <a:pt x="252" y="418"/>
                    <a:pt x="302" y="292"/>
                    <a:pt x="377" y="167"/>
                  </a:cubicBezTo>
                  <a:cubicBezTo>
                    <a:pt x="431" y="77"/>
                    <a:pt x="344" y="1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2"/>
            <p:cNvSpPr/>
            <p:nvPr/>
          </p:nvSpPr>
          <p:spPr>
            <a:xfrm>
              <a:off x="2667325" y="593450"/>
              <a:ext cx="13050" cy="25575"/>
            </a:xfrm>
            <a:custGeom>
              <a:avLst/>
              <a:gdLst/>
              <a:ahLst/>
              <a:cxnLst/>
              <a:rect l="l" t="t" r="r" b="b"/>
              <a:pathLst>
                <a:path w="522" h="1023" extrusionOk="0">
                  <a:moveTo>
                    <a:pt x="390" y="0"/>
                  </a:moveTo>
                  <a:cubicBezTo>
                    <a:pt x="346" y="0"/>
                    <a:pt x="301" y="22"/>
                    <a:pt x="281" y="73"/>
                  </a:cubicBezTo>
                  <a:cubicBezTo>
                    <a:pt x="206" y="348"/>
                    <a:pt x="105" y="624"/>
                    <a:pt x="30" y="900"/>
                  </a:cubicBezTo>
                  <a:cubicBezTo>
                    <a:pt x="0" y="975"/>
                    <a:pt x="59" y="1023"/>
                    <a:pt x="123" y="1023"/>
                  </a:cubicBezTo>
                  <a:cubicBezTo>
                    <a:pt x="166" y="1023"/>
                    <a:pt x="210" y="1001"/>
                    <a:pt x="231" y="950"/>
                  </a:cubicBezTo>
                  <a:cubicBezTo>
                    <a:pt x="306" y="674"/>
                    <a:pt x="406" y="399"/>
                    <a:pt x="506" y="123"/>
                  </a:cubicBezTo>
                  <a:cubicBezTo>
                    <a:pt x="521" y="48"/>
                    <a:pt x="456" y="0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2"/>
            <p:cNvSpPr/>
            <p:nvPr/>
          </p:nvSpPr>
          <p:spPr>
            <a:xfrm>
              <a:off x="2778350" y="584750"/>
              <a:ext cx="8150" cy="39050"/>
            </a:xfrm>
            <a:custGeom>
              <a:avLst/>
              <a:gdLst/>
              <a:ahLst/>
              <a:cxnLst/>
              <a:rect l="l" t="t" r="r" b="b"/>
              <a:pathLst>
                <a:path w="326" h="1562" extrusionOk="0">
                  <a:moveTo>
                    <a:pt x="104" y="1"/>
                  </a:moveTo>
                  <a:cubicBezTo>
                    <a:pt x="50" y="1"/>
                    <a:pt x="0" y="32"/>
                    <a:pt x="0" y="95"/>
                  </a:cubicBezTo>
                  <a:cubicBezTo>
                    <a:pt x="25" y="546"/>
                    <a:pt x="50" y="997"/>
                    <a:pt x="100" y="1448"/>
                  </a:cubicBezTo>
                  <a:cubicBezTo>
                    <a:pt x="113" y="1524"/>
                    <a:pt x="169" y="1561"/>
                    <a:pt x="223" y="1561"/>
                  </a:cubicBezTo>
                  <a:cubicBezTo>
                    <a:pt x="276" y="1561"/>
                    <a:pt x="326" y="1524"/>
                    <a:pt x="326" y="1448"/>
                  </a:cubicBezTo>
                  <a:cubicBezTo>
                    <a:pt x="276" y="997"/>
                    <a:pt x="251" y="546"/>
                    <a:pt x="226" y="95"/>
                  </a:cubicBezTo>
                  <a:cubicBezTo>
                    <a:pt x="213" y="32"/>
                    <a:pt x="157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2"/>
            <p:cNvSpPr/>
            <p:nvPr/>
          </p:nvSpPr>
          <p:spPr>
            <a:xfrm>
              <a:off x="2792750" y="596675"/>
              <a:ext cx="5975" cy="30400"/>
            </a:xfrm>
            <a:custGeom>
              <a:avLst/>
              <a:gdLst/>
              <a:ahLst/>
              <a:cxnLst/>
              <a:rect l="l" t="t" r="r" b="b"/>
              <a:pathLst>
                <a:path w="239" h="1216" extrusionOk="0">
                  <a:moveTo>
                    <a:pt x="135" y="0"/>
                  </a:moveTo>
                  <a:cubicBezTo>
                    <a:pt x="82" y="0"/>
                    <a:pt x="26" y="32"/>
                    <a:pt x="26" y="94"/>
                  </a:cubicBezTo>
                  <a:lnTo>
                    <a:pt x="1" y="1122"/>
                  </a:lnTo>
                  <a:cubicBezTo>
                    <a:pt x="1" y="1184"/>
                    <a:pt x="51" y="1216"/>
                    <a:pt x="101" y="1216"/>
                  </a:cubicBezTo>
                  <a:cubicBezTo>
                    <a:pt x="151" y="1216"/>
                    <a:pt x="201" y="1184"/>
                    <a:pt x="201" y="1122"/>
                  </a:cubicBezTo>
                  <a:lnTo>
                    <a:pt x="226" y="94"/>
                  </a:lnTo>
                  <a:cubicBezTo>
                    <a:pt x="239" y="32"/>
                    <a:pt x="189" y="0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2"/>
            <p:cNvSpPr/>
            <p:nvPr/>
          </p:nvSpPr>
          <p:spPr>
            <a:xfrm>
              <a:off x="2808925" y="641700"/>
              <a:ext cx="12800" cy="19300"/>
            </a:xfrm>
            <a:custGeom>
              <a:avLst/>
              <a:gdLst/>
              <a:ahLst/>
              <a:cxnLst/>
              <a:rect l="l" t="t" r="r" b="b"/>
              <a:pathLst>
                <a:path w="512" h="772" extrusionOk="0">
                  <a:moveTo>
                    <a:pt x="389" y="0"/>
                  </a:moveTo>
                  <a:cubicBezTo>
                    <a:pt x="346" y="0"/>
                    <a:pt x="301" y="22"/>
                    <a:pt x="281" y="73"/>
                  </a:cubicBezTo>
                  <a:cubicBezTo>
                    <a:pt x="206" y="248"/>
                    <a:pt x="131" y="449"/>
                    <a:pt x="30" y="649"/>
                  </a:cubicBezTo>
                  <a:cubicBezTo>
                    <a:pt x="0" y="724"/>
                    <a:pt x="69" y="772"/>
                    <a:pt x="139" y="772"/>
                  </a:cubicBezTo>
                  <a:cubicBezTo>
                    <a:pt x="187" y="772"/>
                    <a:pt x="236" y="750"/>
                    <a:pt x="256" y="699"/>
                  </a:cubicBezTo>
                  <a:cubicBezTo>
                    <a:pt x="331" y="499"/>
                    <a:pt x="406" y="323"/>
                    <a:pt x="481" y="123"/>
                  </a:cubicBezTo>
                  <a:cubicBezTo>
                    <a:pt x="511" y="48"/>
                    <a:pt x="452" y="0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2"/>
            <p:cNvSpPr/>
            <p:nvPr/>
          </p:nvSpPr>
          <p:spPr>
            <a:xfrm>
              <a:off x="2820875" y="648625"/>
              <a:ext cx="14025" cy="21900"/>
            </a:xfrm>
            <a:custGeom>
              <a:avLst/>
              <a:gdLst/>
              <a:ahLst/>
              <a:cxnLst/>
              <a:rect l="l" t="t" r="r" b="b"/>
              <a:pathLst>
                <a:path w="561" h="876" extrusionOk="0">
                  <a:moveTo>
                    <a:pt x="433" y="0"/>
                  </a:moveTo>
                  <a:cubicBezTo>
                    <a:pt x="391" y="0"/>
                    <a:pt x="349" y="22"/>
                    <a:pt x="329" y="71"/>
                  </a:cubicBezTo>
                  <a:cubicBezTo>
                    <a:pt x="254" y="297"/>
                    <a:pt x="179" y="522"/>
                    <a:pt x="54" y="723"/>
                  </a:cubicBezTo>
                  <a:cubicBezTo>
                    <a:pt x="1" y="793"/>
                    <a:pt x="71" y="876"/>
                    <a:pt x="144" y="876"/>
                  </a:cubicBezTo>
                  <a:cubicBezTo>
                    <a:pt x="175" y="876"/>
                    <a:pt x="206" y="861"/>
                    <a:pt x="229" y="823"/>
                  </a:cubicBezTo>
                  <a:cubicBezTo>
                    <a:pt x="354" y="598"/>
                    <a:pt x="455" y="372"/>
                    <a:pt x="530" y="147"/>
                  </a:cubicBezTo>
                  <a:cubicBezTo>
                    <a:pt x="560" y="55"/>
                    <a:pt x="498" y="0"/>
                    <a:pt x="4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2"/>
            <p:cNvSpPr/>
            <p:nvPr/>
          </p:nvSpPr>
          <p:spPr>
            <a:xfrm>
              <a:off x="2955275" y="734675"/>
              <a:ext cx="7300" cy="19650"/>
            </a:xfrm>
            <a:custGeom>
              <a:avLst/>
              <a:gdLst/>
              <a:ahLst/>
              <a:cxnLst/>
              <a:rect l="l" t="t" r="r" b="b"/>
              <a:pathLst>
                <a:path w="292" h="786" extrusionOk="0">
                  <a:moveTo>
                    <a:pt x="179" y="0"/>
                  </a:moveTo>
                  <a:cubicBezTo>
                    <a:pt x="122" y="0"/>
                    <a:pt x="66" y="38"/>
                    <a:pt x="66" y="113"/>
                  </a:cubicBezTo>
                  <a:cubicBezTo>
                    <a:pt x="66" y="288"/>
                    <a:pt x="41" y="464"/>
                    <a:pt x="16" y="639"/>
                  </a:cubicBezTo>
                  <a:cubicBezTo>
                    <a:pt x="1" y="731"/>
                    <a:pt x="79" y="786"/>
                    <a:pt x="142" y="786"/>
                  </a:cubicBezTo>
                  <a:cubicBezTo>
                    <a:pt x="182" y="786"/>
                    <a:pt x="216" y="763"/>
                    <a:pt x="216" y="715"/>
                  </a:cubicBezTo>
                  <a:cubicBezTo>
                    <a:pt x="267" y="514"/>
                    <a:pt x="267" y="314"/>
                    <a:pt x="292" y="113"/>
                  </a:cubicBezTo>
                  <a:cubicBezTo>
                    <a:pt x="292" y="38"/>
                    <a:pt x="235" y="0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2"/>
            <p:cNvSpPr/>
            <p:nvPr/>
          </p:nvSpPr>
          <p:spPr>
            <a:xfrm>
              <a:off x="2967875" y="742025"/>
              <a:ext cx="8800" cy="25250"/>
            </a:xfrm>
            <a:custGeom>
              <a:avLst/>
              <a:gdLst/>
              <a:ahLst/>
              <a:cxnLst/>
              <a:rect l="l" t="t" r="r" b="b"/>
              <a:pathLst>
                <a:path w="352" h="1010" extrusionOk="0">
                  <a:moveTo>
                    <a:pt x="245" y="1"/>
                  </a:moveTo>
                  <a:cubicBezTo>
                    <a:pt x="189" y="1"/>
                    <a:pt x="126" y="32"/>
                    <a:pt x="113" y="95"/>
                  </a:cubicBezTo>
                  <a:cubicBezTo>
                    <a:pt x="88" y="370"/>
                    <a:pt x="63" y="621"/>
                    <a:pt x="13" y="897"/>
                  </a:cubicBezTo>
                  <a:cubicBezTo>
                    <a:pt x="1" y="972"/>
                    <a:pt x="51" y="1010"/>
                    <a:pt x="107" y="1010"/>
                  </a:cubicBezTo>
                  <a:cubicBezTo>
                    <a:pt x="164" y="1010"/>
                    <a:pt x="226" y="972"/>
                    <a:pt x="239" y="897"/>
                  </a:cubicBezTo>
                  <a:cubicBezTo>
                    <a:pt x="264" y="621"/>
                    <a:pt x="314" y="370"/>
                    <a:pt x="339" y="95"/>
                  </a:cubicBezTo>
                  <a:cubicBezTo>
                    <a:pt x="351" y="32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2"/>
            <p:cNvSpPr/>
            <p:nvPr/>
          </p:nvSpPr>
          <p:spPr>
            <a:xfrm>
              <a:off x="2910400" y="540000"/>
              <a:ext cx="77250" cy="47125"/>
            </a:xfrm>
            <a:custGeom>
              <a:avLst/>
              <a:gdLst/>
              <a:ahLst/>
              <a:cxnLst/>
              <a:rect l="l" t="t" r="r" b="b"/>
              <a:pathLst>
                <a:path w="3090" h="1885" extrusionOk="0">
                  <a:moveTo>
                    <a:pt x="1192" y="0"/>
                  </a:moveTo>
                  <a:cubicBezTo>
                    <a:pt x="1107" y="0"/>
                    <a:pt x="1030" y="122"/>
                    <a:pt x="1109" y="181"/>
                  </a:cubicBezTo>
                  <a:cubicBezTo>
                    <a:pt x="1510" y="607"/>
                    <a:pt x="1936" y="1033"/>
                    <a:pt x="2337" y="1459"/>
                  </a:cubicBezTo>
                  <a:cubicBezTo>
                    <a:pt x="1635" y="1058"/>
                    <a:pt x="934" y="657"/>
                    <a:pt x="207" y="306"/>
                  </a:cubicBezTo>
                  <a:cubicBezTo>
                    <a:pt x="191" y="294"/>
                    <a:pt x="175" y="289"/>
                    <a:pt x="160" y="289"/>
                  </a:cubicBezTo>
                  <a:cubicBezTo>
                    <a:pt x="74" y="289"/>
                    <a:pt x="1" y="439"/>
                    <a:pt x="107" y="481"/>
                  </a:cubicBezTo>
                  <a:cubicBezTo>
                    <a:pt x="909" y="882"/>
                    <a:pt x="1711" y="1334"/>
                    <a:pt x="2488" y="1785"/>
                  </a:cubicBezTo>
                  <a:lnTo>
                    <a:pt x="3061" y="1880"/>
                  </a:lnTo>
                  <a:lnTo>
                    <a:pt x="3061" y="1880"/>
                  </a:lnTo>
                  <a:cubicBezTo>
                    <a:pt x="3056" y="1877"/>
                    <a:pt x="3050" y="1871"/>
                    <a:pt x="3039" y="1860"/>
                  </a:cubicBezTo>
                  <a:cubicBezTo>
                    <a:pt x="3014" y="1835"/>
                    <a:pt x="2989" y="1835"/>
                    <a:pt x="2964" y="1810"/>
                  </a:cubicBezTo>
                  <a:cubicBezTo>
                    <a:pt x="2412" y="1208"/>
                    <a:pt x="1836" y="607"/>
                    <a:pt x="1260" y="30"/>
                  </a:cubicBezTo>
                  <a:cubicBezTo>
                    <a:pt x="1238" y="9"/>
                    <a:pt x="1215" y="0"/>
                    <a:pt x="1192" y="0"/>
                  </a:cubicBezTo>
                  <a:close/>
                  <a:moveTo>
                    <a:pt x="3061" y="1880"/>
                  </a:moveTo>
                  <a:cubicBezTo>
                    <a:pt x="3069" y="1885"/>
                    <a:pt x="3075" y="1885"/>
                    <a:pt x="3089" y="1885"/>
                  </a:cubicBezTo>
                  <a:lnTo>
                    <a:pt x="3061" y="188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2"/>
            <p:cNvSpPr/>
            <p:nvPr/>
          </p:nvSpPr>
          <p:spPr>
            <a:xfrm>
              <a:off x="2087100" y="1533775"/>
              <a:ext cx="257675" cy="264650"/>
            </a:xfrm>
            <a:custGeom>
              <a:avLst/>
              <a:gdLst/>
              <a:ahLst/>
              <a:cxnLst/>
              <a:rect l="l" t="t" r="r" b="b"/>
              <a:pathLst>
                <a:path w="10307" h="10586" extrusionOk="0">
                  <a:moveTo>
                    <a:pt x="4797" y="0"/>
                  </a:moveTo>
                  <a:cubicBezTo>
                    <a:pt x="4754" y="0"/>
                    <a:pt x="4727" y="2"/>
                    <a:pt x="4718" y="4"/>
                  </a:cubicBezTo>
                  <a:lnTo>
                    <a:pt x="5094" y="2610"/>
                  </a:lnTo>
                  <a:cubicBezTo>
                    <a:pt x="5094" y="2610"/>
                    <a:pt x="1635" y="3212"/>
                    <a:pt x="783" y="5493"/>
                  </a:cubicBezTo>
                  <a:cubicBezTo>
                    <a:pt x="1" y="7625"/>
                    <a:pt x="2690" y="10586"/>
                    <a:pt x="5295" y="10586"/>
                  </a:cubicBezTo>
                  <a:cubicBezTo>
                    <a:pt x="5445" y="10586"/>
                    <a:pt x="5596" y="10576"/>
                    <a:pt x="5745" y="10555"/>
                  </a:cubicBezTo>
                  <a:cubicBezTo>
                    <a:pt x="8452" y="10154"/>
                    <a:pt x="10307" y="7548"/>
                    <a:pt x="9204" y="3763"/>
                  </a:cubicBezTo>
                  <a:cubicBezTo>
                    <a:pt x="8184" y="264"/>
                    <a:pt x="5321" y="0"/>
                    <a:pt x="4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2"/>
            <p:cNvSpPr/>
            <p:nvPr/>
          </p:nvSpPr>
          <p:spPr>
            <a:xfrm>
              <a:off x="1963800" y="1443400"/>
              <a:ext cx="326575" cy="311700"/>
            </a:xfrm>
            <a:custGeom>
              <a:avLst/>
              <a:gdLst/>
              <a:ahLst/>
              <a:cxnLst/>
              <a:rect l="l" t="t" r="r" b="b"/>
              <a:pathLst>
                <a:path w="13063" h="12468" extrusionOk="0">
                  <a:moveTo>
                    <a:pt x="8362" y="1"/>
                  </a:moveTo>
                  <a:cubicBezTo>
                    <a:pt x="8297" y="1"/>
                    <a:pt x="8233" y="12"/>
                    <a:pt x="8171" y="35"/>
                  </a:cubicBezTo>
                  <a:cubicBezTo>
                    <a:pt x="6542" y="611"/>
                    <a:pt x="8171" y="5198"/>
                    <a:pt x="8171" y="5198"/>
                  </a:cubicBezTo>
                  <a:cubicBezTo>
                    <a:pt x="8171" y="5198"/>
                    <a:pt x="7425" y="5101"/>
                    <a:pt x="6398" y="5101"/>
                  </a:cubicBezTo>
                  <a:cubicBezTo>
                    <a:pt x="4248" y="5101"/>
                    <a:pt x="866" y="5526"/>
                    <a:pt x="527" y="8155"/>
                  </a:cubicBezTo>
                  <a:cubicBezTo>
                    <a:pt x="0" y="12040"/>
                    <a:pt x="9700" y="12441"/>
                    <a:pt x="9700" y="12441"/>
                  </a:cubicBezTo>
                  <a:cubicBezTo>
                    <a:pt x="9700" y="12441"/>
                    <a:pt x="9827" y="12468"/>
                    <a:pt x="10028" y="12468"/>
                  </a:cubicBezTo>
                  <a:cubicBezTo>
                    <a:pt x="10879" y="12468"/>
                    <a:pt x="13063" y="11992"/>
                    <a:pt x="12657" y="7027"/>
                  </a:cubicBezTo>
                  <a:cubicBezTo>
                    <a:pt x="12657" y="7027"/>
                    <a:pt x="10014" y="1"/>
                    <a:pt x="8362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2"/>
            <p:cNvSpPr/>
            <p:nvPr/>
          </p:nvSpPr>
          <p:spPr>
            <a:xfrm>
              <a:off x="2162425" y="1581550"/>
              <a:ext cx="35300" cy="66550"/>
            </a:xfrm>
            <a:custGeom>
              <a:avLst/>
              <a:gdLst/>
              <a:ahLst/>
              <a:cxnLst/>
              <a:rect l="l" t="t" r="r" b="b"/>
              <a:pathLst>
                <a:path w="1412" h="2662" extrusionOk="0">
                  <a:moveTo>
                    <a:pt x="411" y="0"/>
                  </a:moveTo>
                  <a:cubicBezTo>
                    <a:pt x="366" y="0"/>
                    <a:pt x="321" y="22"/>
                    <a:pt x="301" y="73"/>
                  </a:cubicBezTo>
                  <a:cubicBezTo>
                    <a:pt x="0" y="1050"/>
                    <a:pt x="577" y="1902"/>
                    <a:pt x="1203" y="2629"/>
                  </a:cubicBezTo>
                  <a:cubicBezTo>
                    <a:pt x="1221" y="2652"/>
                    <a:pt x="1242" y="2662"/>
                    <a:pt x="1263" y="2662"/>
                  </a:cubicBezTo>
                  <a:cubicBezTo>
                    <a:pt x="1336" y="2662"/>
                    <a:pt x="1412" y="2550"/>
                    <a:pt x="1354" y="2454"/>
                  </a:cubicBezTo>
                  <a:cubicBezTo>
                    <a:pt x="777" y="1802"/>
                    <a:pt x="251" y="1025"/>
                    <a:pt x="527" y="123"/>
                  </a:cubicBezTo>
                  <a:cubicBezTo>
                    <a:pt x="542" y="48"/>
                    <a:pt x="476" y="0"/>
                    <a:pt x="411" y="0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2"/>
            <p:cNvSpPr/>
            <p:nvPr/>
          </p:nvSpPr>
          <p:spPr>
            <a:xfrm>
              <a:off x="1978525" y="1619650"/>
              <a:ext cx="129400" cy="15925"/>
            </a:xfrm>
            <a:custGeom>
              <a:avLst/>
              <a:gdLst/>
              <a:ahLst/>
              <a:cxnLst/>
              <a:rect l="l" t="t" r="r" b="b"/>
              <a:pathLst>
                <a:path w="5176" h="637" extrusionOk="0">
                  <a:moveTo>
                    <a:pt x="3566" y="0"/>
                  </a:moveTo>
                  <a:cubicBezTo>
                    <a:pt x="2409" y="0"/>
                    <a:pt x="1261" y="146"/>
                    <a:pt x="113" y="429"/>
                  </a:cubicBezTo>
                  <a:cubicBezTo>
                    <a:pt x="0" y="451"/>
                    <a:pt x="30" y="636"/>
                    <a:pt x="147" y="636"/>
                  </a:cubicBezTo>
                  <a:cubicBezTo>
                    <a:pt x="160" y="636"/>
                    <a:pt x="173" y="634"/>
                    <a:pt x="188" y="629"/>
                  </a:cubicBezTo>
                  <a:cubicBezTo>
                    <a:pt x="1295" y="366"/>
                    <a:pt x="2426" y="225"/>
                    <a:pt x="3565" y="225"/>
                  </a:cubicBezTo>
                  <a:cubicBezTo>
                    <a:pt x="4051" y="225"/>
                    <a:pt x="4538" y="251"/>
                    <a:pt x="5026" y="303"/>
                  </a:cubicBezTo>
                  <a:cubicBezTo>
                    <a:pt x="5176" y="303"/>
                    <a:pt x="5176" y="103"/>
                    <a:pt x="5026" y="78"/>
                  </a:cubicBezTo>
                  <a:cubicBezTo>
                    <a:pt x="4537" y="26"/>
                    <a:pt x="4051" y="0"/>
                    <a:pt x="3566" y="0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2"/>
            <p:cNvSpPr/>
            <p:nvPr/>
          </p:nvSpPr>
          <p:spPr>
            <a:xfrm>
              <a:off x="1984025" y="1664800"/>
              <a:ext cx="133300" cy="12000"/>
            </a:xfrm>
            <a:custGeom>
              <a:avLst/>
              <a:gdLst/>
              <a:ahLst/>
              <a:cxnLst/>
              <a:rect l="l" t="t" r="r" b="b"/>
              <a:pathLst>
                <a:path w="5332" h="480" extrusionOk="0">
                  <a:moveTo>
                    <a:pt x="3476" y="0"/>
                  </a:moveTo>
                  <a:cubicBezTo>
                    <a:pt x="2358" y="0"/>
                    <a:pt x="1244" y="95"/>
                    <a:pt x="119" y="277"/>
                  </a:cubicBezTo>
                  <a:cubicBezTo>
                    <a:pt x="1" y="300"/>
                    <a:pt x="38" y="479"/>
                    <a:pt x="169" y="479"/>
                  </a:cubicBezTo>
                  <a:cubicBezTo>
                    <a:pt x="177" y="479"/>
                    <a:pt x="185" y="479"/>
                    <a:pt x="194" y="477"/>
                  </a:cubicBezTo>
                  <a:cubicBezTo>
                    <a:pt x="1247" y="302"/>
                    <a:pt x="2311" y="207"/>
                    <a:pt x="3378" y="207"/>
                  </a:cubicBezTo>
                  <a:cubicBezTo>
                    <a:pt x="3987" y="207"/>
                    <a:pt x="4597" y="238"/>
                    <a:pt x="5207" y="302"/>
                  </a:cubicBezTo>
                  <a:cubicBezTo>
                    <a:pt x="5332" y="302"/>
                    <a:pt x="5332" y="76"/>
                    <a:pt x="5207" y="76"/>
                  </a:cubicBezTo>
                  <a:cubicBezTo>
                    <a:pt x="4628" y="25"/>
                    <a:pt x="4051" y="0"/>
                    <a:pt x="3476" y="0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2"/>
            <p:cNvSpPr/>
            <p:nvPr/>
          </p:nvSpPr>
          <p:spPr>
            <a:xfrm>
              <a:off x="2290250" y="772150"/>
              <a:ext cx="117175" cy="103825"/>
            </a:xfrm>
            <a:custGeom>
              <a:avLst/>
              <a:gdLst/>
              <a:ahLst/>
              <a:cxnLst/>
              <a:rect l="l" t="t" r="r" b="b"/>
              <a:pathLst>
                <a:path w="4687" h="4153" extrusionOk="0">
                  <a:moveTo>
                    <a:pt x="2101" y="1"/>
                  </a:moveTo>
                  <a:cubicBezTo>
                    <a:pt x="1784" y="1"/>
                    <a:pt x="1482" y="126"/>
                    <a:pt x="1228" y="444"/>
                  </a:cubicBezTo>
                  <a:cubicBezTo>
                    <a:pt x="0" y="1922"/>
                    <a:pt x="2030" y="4103"/>
                    <a:pt x="4687" y="4153"/>
                  </a:cubicBezTo>
                  <a:lnTo>
                    <a:pt x="4687" y="1747"/>
                  </a:lnTo>
                  <a:cubicBezTo>
                    <a:pt x="4687" y="1747"/>
                    <a:pt x="3284" y="1"/>
                    <a:pt x="2101" y="1"/>
                  </a:cubicBezTo>
                  <a:close/>
                </a:path>
              </a:pathLst>
            </a:custGeom>
            <a:solidFill>
              <a:srgbClr val="EA9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2"/>
            <p:cNvSpPr/>
            <p:nvPr/>
          </p:nvSpPr>
          <p:spPr>
            <a:xfrm>
              <a:off x="2374200" y="627375"/>
              <a:ext cx="505675" cy="425025"/>
            </a:xfrm>
            <a:custGeom>
              <a:avLst/>
              <a:gdLst/>
              <a:ahLst/>
              <a:cxnLst/>
              <a:rect l="l" t="t" r="r" b="b"/>
              <a:pathLst>
                <a:path w="20227" h="17001" extrusionOk="0">
                  <a:moveTo>
                    <a:pt x="8944" y="0"/>
                  </a:moveTo>
                  <a:cubicBezTo>
                    <a:pt x="7386" y="0"/>
                    <a:pt x="5815" y="149"/>
                    <a:pt x="4437" y="771"/>
                  </a:cubicBezTo>
                  <a:cubicBezTo>
                    <a:pt x="4136" y="921"/>
                    <a:pt x="3860" y="1072"/>
                    <a:pt x="3585" y="1247"/>
                  </a:cubicBezTo>
                  <a:cubicBezTo>
                    <a:pt x="3284" y="1448"/>
                    <a:pt x="3058" y="1648"/>
                    <a:pt x="2858" y="1874"/>
                  </a:cubicBezTo>
                  <a:cubicBezTo>
                    <a:pt x="2231" y="2626"/>
                    <a:pt x="1504" y="3703"/>
                    <a:pt x="1279" y="4781"/>
                  </a:cubicBezTo>
                  <a:cubicBezTo>
                    <a:pt x="778" y="7312"/>
                    <a:pt x="1" y="10646"/>
                    <a:pt x="1179" y="13052"/>
                  </a:cubicBezTo>
                  <a:cubicBezTo>
                    <a:pt x="2231" y="15157"/>
                    <a:pt x="5314" y="15458"/>
                    <a:pt x="7469" y="16159"/>
                  </a:cubicBezTo>
                  <a:cubicBezTo>
                    <a:pt x="8986" y="16647"/>
                    <a:pt x="10764" y="17001"/>
                    <a:pt x="12515" y="17001"/>
                  </a:cubicBezTo>
                  <a:cubicBezTo>
                    <a:pt x="14900" y="17001"/>
                    <a:pt x="17237" y="16345"/>
                    <a:pt x="18798" y="14480"/>
                  </a:cubicBezTo>
                  <a:cubicBezTo>
                    <a:pt x="19900" y="13152"/>
                    <a:pt x="20226" y="10746"/>
                    <a:pt x="19800" y="8290"/>
                  </a:cubicBezTo>
                  <a:cubicBezTo>
                    <a:pt x="19124" y="4430"/>
                    <a:pt x="16567" y="420"/>
                    <a:pt x="12131" y="94"/>
                  </a:cubicBezTo>
                  <a:cubicBezTo>
                    <a:pt x="12006" y="94"/>
                    <a:pt x="11905" y="69"/>
                    <a:pt x="11780" y="69"/>
                  </a:cubicBezTo>
                  <a:lnTo>
                    <a:pt x="11204" y="69"/>
                  </a:lnTo>
                  <a:cubicBezTo>
                    <a:pt x="10470" y="36"/>
                    <a:pt x="9708" y="0"/>
                    <a:pt x="8944" y="0"/>
                  </a:cubicBezTo>
                  <a:close/>
                </a:path>
              </a:pathLst>
            </a:custGeom>
            <a:solidFill>
              <a:srgbClr val="F9B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2"/>
            <p:cNvSpPr/>
            <p:nvPr/>
          </p:nvSpPr>
          <p:spPr>
            <a:xfrm>
              <a:off x="2484475" y="627375"/>
              <a:ext cx="177350" cy="158600"/>
            </a:xfrm>
            <a:custGeom>
              <a:avLst/>
              <a:gdLst/>
              <a:ahLst/>
              <a:cxnLst/>
              <a:rect l="l" t="t" r="r" b="b"/>
              <a:pathLst>
                <a:path w="7094" h="6344" extrusionOk="0">
                  <a:moveTo>
                    <a:pt x="4533" y="0"/>
                  </a:moveTo>
                  <a:cubicBezTo>
                    <a:pt x="2975" y="0"/>
                    <a:pt x="1404" y="149"/>
                    <a:pt x="26" y="771"/>
                  </a:cubicBezTo>
                  <a:cubicBezTo>
                    <a:pt x="1" y="1347"/>
                    <a:pt x="51" y="1924"/>
                    <a:pt x="251" y="2475"/>
                  </a:cubicBezTo>
                  <a:cubicBezTo>
                    <a:pt x="527" y="3277"/>
                    <a:pt x="1028" y="3979"/>
                    <a:pt x="1605" y="4606"/>
                  </a:cubicBezTo>
                  <a:cubicBezTo>
                    <a:pt x="2532" y="5558"/>
                    <a:pt x="3760" y="6285"/>
                    <a:pt x="5088" y="6335"/>
                  </a:cubicBezTo>
                  <a:cubicBezTo>
                    <a:pt x="5122" y="6341"/>
                    <a:pt x="5157" y="6344"/>
                    <a:pt x="5192" y="6344"/>
                  </a:cubicBezTo>
                  <a:cubicBezTo>
                    <a:pt x="5313" y="6344"/>
                    <a:pt x="5431" y="6307"/>
                    <a:pt x="5489" y="6210"/>
                  </a:cubicBezTo>
                  <a:cubicBezTo>
                    <a:pt x="5640" y="6034"/>
                    <a:pt x="5439" y="5758"/>
                    <a:pt x="5264" y="5608"/>
                  </a:cubicBezTo>
                  <a:cubicBezTo>
                    <a:pt x="4938" y="5357"/>
                    <a:pt x="4637" y="5082"/>
                    <a:pt x="4337" y="4831"/>
                  </a:cubicBezTo>
                  <a:cubicBezTo>
                    <a:pt x="4186" y="4706"/>
                    <a:pt x="4036" y="4555"/>
                    <a:pt x="4036" y="4355"/>
                  </a:cubicBezTo>
                  <a:cubicBezTo>
                    <a:pt x="4036" y="4129"/>
                    <a:pt x="4311" y="3979"/>
                    <a:pt x="4537" y="3879"/>
                  </a:cubicBezTo>
                  <a:cubicBezTo>
                    <a:pt x="5314" y="3553"/>
                    <a:pt x="6041" y="3052"/>
                    <a:pt x="6517" y="2350"/>
                  </a:cubicBezTo>
                  <a:cubicBezTo>
                    <a:pt x="6943" y="1673"/>
                    <a:pt x="7093" y="796"/>
                    <a:pt x="6793" y="69"/>
                  </a:cubicBezTo>
                  <a:cubicBezTo>
                    <a:pt x="6059" y="36"/>
                    <a:pt x="5297" y="0"/>
                    <a:pt x="45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2"/>
            <p:cNvSpPr/>
            <p:nvPr/>
          </p:nvSpPr>
          <p:spPr>
            <a:xfrm>
              <a:off x="2963800" y="819375"/>
              <a:ext cx="158800" cy="101425"/>
            </a:xfrm>
            <a:custGeom>
              <a:avLst/>
              <a:gdLst/>
              <a:ahLst/>
              <a:cxnLst/>
              <a:rect l="l" t="t" r="r" b="b"/>
              <a:pathLst>
                <a:path w="6352" h="4057" extrusionOk="0">
                  <a:moveTo>
                    <a:pt x="3424" y="1"/>
                  </a:moveTo>
                  <a:cubicBezTo>
                    <a:pt x="1809" y="1"/>
                    <a:pt x="1" y="1136"/>
                    <a:pt x="1" y="1136"/>
                  </a:cubicBezTo>
                  <a:cubicBezTo>
                    <a:pt x="101" y="2715"/>
                    <a:pt x="1" y="3542"/>
                    <a:pt x="1" y="3542"/>
                  </a:cubicBezTo>
                  <a:cubicBezTo>
                    <a:pt x="1028" y="3904"/>
                    <a:pt x="1918" y="4056"/>
                    <a:pt x="2669" y="4056"/>
                  </a:cubicBezTo>
                  <a:cubicBezTo>
                    <a:pt x="5508" y="4056"/>
                    <a:pt x="6352" y="1878"/>
                    <a:pt x="5063" y="610"/>
                  </a:cubicBezTo>
                  <a:cubicBezTo>
                    <a:pt x="4617" y="163"/>
                    <a:pt x="4034" y="1"/>
                    <a:pt x="3424" y="1"/>
                  </a:cubicBezTo>
                  <a:close/>
                </a:path>
              </a:pathLst>
            </a:custGeom>
            <a:solidFill>
              <a:srgbClr val="EA9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2"/>
            <p:cNvSpPr/>
            <p:nvPr/>
          </p:nvSpPr>
          <p:spPr>
            <a:xfrm>
              <a:off x="2677475" y="629725"/>
              <a:ext cx="191750" cy="204900"/>
            </a:xfrm>
            <a:custGeom>
              <a:avLst/>
              <a:gdLst/>
              <a:ahLst/>
              <a:cxnLst/>
              <a:rect l="l" t="t" r="r" b="b"/>
              <a:pathLst>
                <a:path w="7670" h="8196" extrusionOk="0">
                  <a:moveTo>
                    <a:pt x="0" y="0"/>
                  </a:moveTo>
                  <a:lnTo>
                    <a:pt x="0" y="0"/>
                  </a:lnTo>
                  <a:cubicBezTo>
                    <a:pt x="125" y="1028"/>
                    <a:pt x="827" y="3058"/>
                    <a:pt x="3434" y="3409"/>
                  </a:cubicBezTo>
                  <a:cubicBezTo>
                    <a:pt x="3434" y="3409"/>
                    <a:pt x="3659" y="8020"/>
                    <a:pt x="7669" y="8196"/>
                  </a:cubicBezTo>
                  <a:cubicBezTo>
                    <a:pt x="6993" y="4336"/>
                    <a:pt x="4436" y="32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2"/>
            <p:cNvSpPr/>
            <p:nvPr/>
          </p:nvSpPr>
          <p:spPr>
            <a:xfrm>
              <a:off x="2318450" y="641000"/>
              <a:ext cx="764425" cy="853800"/>
            </a:xfrm>
            <a:custGeom>
              <a:avLst/>
              <a:gdLst/>
              <a:ahLst/>
              <a:cxnLst/>
              <a:rect l="l" t="t" r="r" b="b"/>
              <a:pathLst>
                <a:path w="30577" h="34152" extrusionOk="0">
                  <a:moveTo>
                    <a:pt x="16391" y="0"/>
                  </a:moveTo>
                  <a:lnTo>
                    <a:pt x="22030" y="7745"/>
                  </a:lnTo>
                  <a:cubicBezTo>
                    <a:pt x="22030" y="7745"/>
                    <a:pt x="22356" y="13785"/>
                    <a:pt x="18020" y="15765"/>
                  </a:cubicBezTo>
                  <a:cubicBezTo>
                    <a:pt x="17420" y="15909"/>
                    <a:pt x="16897" y="15970"/>
                    <a:pt x="16424" y="15970"/>
                  </a:cubicBezTo>
                  <a:cubicBezTo>
                    <a:pt x="14588" y="15970"/>
                    <a:pt x="13502" y="15039"/>
                    <a:pt x="11529" y="14361"/>
                  </a:cubicBezTo>
                  <a:cubicBezTo>
                    <a:pt x="10846" y="14121"/>
                    <a:pt x="10228" y="14037"/>
                    <a:pt x="9666" y="14037"/>
                  </a:cubicBezTo>
                  <a:cubicBezTo>
                    <a:pt x="8366" y="14037"/>
                    <a:pt x="7364" y="14487"/>
                    <a:pt x="6541" y="14487"/>
                  </a:cubicBezTo>
                  <a:cubicBezTo>
                    <a:pt x="6311" y="14487"/>
                    <a:pt x="6095" y="14451"/>
                    <a:pt x="5890" y="14361"/>
                  </a:cubicBezTo>
                  <a:cubicBezTo>
                    <a:pt x="4135" y="13609"/>
                    <a:pt x="3434" y="11830"/>
                    <a:pt x="3333" y="11504"/>
                  </a:cubicBezTo>
                  <a:cubicBezTo>
                    <a:pt x="2983" y="10552"/>
                    <a:pt x="2807" y="9449"/>
                    <a:pt x="2807" y="8121"/>
                  </a:cubicBezTo>
                  <a:cubicBezTo>
                    <a:pt x="2807" y="8121"/>
                    <a:pt x="0" y="16166"/>
                    <a:pt x="2531" y="20777"/>
                  </a:cubicBezTo>
                  <a:cubicBezTo>
                    <a:pt x="3634" y="22782"/>
                    <a:pt x="4436" y="23259"/>
                    <a:pt x="5389" y="23534"/>
                  </a:cubicBezTo>
                  <a:cubicBezTo>
                    <a:pt x="4587" y="25088"/>
                    <a:pt x="3734" y="28572"/>
                    <a:pt x="5739" y="30577"/>
                  </a:cubicBezTo>
                  <a:cubicBezTo>
                    <a:pt x="6497" y="31344"/>
                    <a:pt x="7340" y="31660"/>
                    <a:pt x="8178" y="31660"/>
                  </a:cubicBezTo>
                  <a:cubicBezTo>
                    <a:pt x="9505" y="31660"/>
                    <a:pt x="10818" y="30869"/>
                    <a:pt x="11754" y="29825"/>
                  </a:cubicBezTo>
                  <a:cubicBezTo>
                    <a:pt x="12257" y="31931"/>
                    <a:pt x="13536" y="34151"/>
                    <a:pt x="15854" y="34151"/>
                  </a:cubicBezTo>
                  <a:cubicBezTo>
                    <a:pt x="15964" y="34151"/>
                    <a:pt x="16076" y="34146"/>
                    <a:pt x="16191" y="34136"/>
                  </a:cubicBezTo>
                  <a:cubicBezTo>
                    <a:pt x="17945" y="33960"/>
                    <a:pt x="19424" y="32833"/>
                    <a:pt x="19850" y="31504"/>
                  </a:cubicBezTo>
                  <a:cubicBezTo>
                    <a:pt x="20346" y="32000"/>
                    <a:pt x="20876" y="32445"/>
                    <a:pt x="21567" y="32445"/>
                  </a:cubicBezTo>
                  <a:cubicBezTo>
                    <a:pt x="21714" y="32445"/>
                    <a:pt x="21868" y="32425"/>
                    <a:pt x="22030" y="32382"/>
                  </a:cubicBezTo>
                  <a:cubicBezTo>
                    <a:pt x="23885" y="31855"/>
                    <a:pt x="24436" y="29023"/>
                    <a:pt x="24386" y="27269"/>
                  </a:cubicBezTo>
                  <a:lnTo>
                    <a:pt x="24386" y="27269"/>
                  </a:lnTo>
                  <a:cubicBezTo>
                    <a:pt x="24712" y="27369"/>
                    <a:pt x="25050" y="27475"/>
                    <a:pt x="25454" y="27475"/>
                  </a:cubicBezTo>
                  <a:cubicBezTo>
                    <a:pt x="25859" y="27475"/>
                    <a:pt x="26328" y="27369"/>
                    <a:pt x="26917" y="27043"/>
                  </a:cubicBezTo>
                  <a:cubicBezTo>
                    <a:pt x="30577" y="24988"/>
                    <a:pt x="28271" y="11203"/>
                    <a:pt x="26917" y="7594"/>
                  </a:cubicBezTo>
                  <a:cubicBezTo>
                    <a:pt x="25564" y="4011"/>
                    <a:pt x="16392" y="1"/>
                    <a:pt x="163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2"/>
            <p:cNvSpPr/>
            <p:nvPr/>
          </p:nvSpPr>
          <p:spPr>
            <a:xfrm>
              <a:off x="2352900" y="983100"/>
              <a:ext cx="691125" cy="514600"/>
            </a:xfrm>
            <a:custGeom>
              <a:avLst/>
              <a:gdLst/>
              <a:ahLst/>
              <a:cxnLst/>
              <a:rect l="l" t="t" r="r" b="b"/>
              <a:pathLst>
                <a:path w="27645" h="20584" extrusionOk="0">
                  <a:moveTo>
                    <a:pt x="6222" y="5735"/>
                  </a:moveTo>
                  <a:cubicBezTo>
                    <a:pt x="6293" y="5735"/>
                    <a:pt x="6377" y="5800"/>
                    <a:pt x="6442" y="5865"/>
                  </a:cubicBezTo>
                  <a:cubicBezTo>
                    <a:pt x="6517" y="5941"/>
                    <a:pt x="6592" y="6041"/>
                    <a:pt x="6642" y="6166"/>
                  </a:cubicBezTo>
                  <a:cubicBezTo>
                    <a:pt x="6893" y="6592"/>
                    <a:pt x="7018" y="7093"/>
                    <a:pt x="7043" y="7595"/>
                  </a:cubicBezTo>
                  <a:cubicBezTo>
                    <a:pt x="7093" y="8096"/>
                    <a:pt x="7043" y="8622"/>
                    <a:pt x="6843" y="9073"/>
                  </a:cubicBezTo>
                  <a:cubicBezTo>
                    <a:pt x="6617" y="9525"/>
                    <a:pt x="6216" y="9850"/>
                    <a:pt x="5715" y="9951"/>
                  </a:cubicBezTo>
                  <a:cubicBezTo>
                    <a:pt x="5528" y="9997"/>
                    <a:pt x="5340" y="10016"/>
                    <a:pt x="5153" y="10016"/>
                  </a:cubicBezTo>
                  <a:cubicBezTo>
                    <a:pt x="4839" y="10016"/>
                    <a:pt x="4525" y="9963"/>
                    <a:pt x="4211" y="9900"/>
                  </a:cubicBezTo>
                  <a:cubicBezTo>
                    <a:pt x="4153" y="9887"/>
                    <a:pt x="4095" y="9873"/>
                    <a:pt x="4038" y="9857"/>
                  </a:cubicBezTo>
                  <a:lnTo>
                    <a:pt x="4038" y="9857"/>
                  </a:lnTo>
                  <a:cubicBezTo>
                    <a:pt x="4283" y="9079"/>
                    <a:pt x="4578" y="8309"/>
                    <a:pt x="4938" y="7570"/>
                  </a:cubicBezTo>
                  <a:cubicBezTo>
                    <a:pt x="5163" y="7118"/>
                    <a:pt x="5389" y="6667"/>
                    <a:pt x="5690" y="6241"/>
                  </a:cubicBezTo>
                  <a:cubicBezTo>
                    <a:pt x="5840" y="6041"/>
                    <a:pt x="5990" y="5840"/>
                    <a:pt x="6191" y="5740"/>
                  </a:cubicBezTo>
                  <a:cubicBezTo>
                    <a:pt x="6201" y="5737"/>
                    <a:pt x="6212" y="5735"/>
                    <a:pt x="6222" y="5735"/>
                  </a:cubicBezTo>
                  <a:close/>
                  <a:moveTo>
                    <a:pt x="22031" y="10602"/>
                  </a:moveTo>
                  <a:cubicBezTo>
                    <a:pt x="22106" y="10627"/>
                    <a:pt x="22206" y="10728"/>
                    <a:pt x="22256" y="10828"/>
                  </a:cubicBezTo>
                  <a:cubicBezTo>
                    <a:pt x="22407" y="11028"/>
                    <a:pt x="22482" y="11254"/>
                    <a:pt x="22557" y="11504"/>
                  </a:cubicBezTo>
                  <a:cubicBezTo>
                    <a:pt x="22752" y="12121"/>
                    <a:pt x="22862" y="12779"/>
                    <a:pt x="22903" y="13439"/>
                  </a:cubicBezTo>
                  <a:lnTo>
                    <a:pt x="22903" y="13439"/>
                  </a:lnTo>
                  <a:cubicBezTo>
                    <a:pt x="22844" y="13399"/>
                    <a:pt x="22787" y="13356"/>
                    <a:pt x="22732" y="13309"/>
                  </a:cubicBezTo>
                  <a:cubicBezTo>
                    <a:pt x="22331" y="13008"/>
                    <a:pt x="22056" y="12582"/>
                    <a:pt x="21855" y="12106"/>
                  </a:cubicBezTo>
                  <a:cubicBezTo>
                    <a:pt x="21780" y="11880"/>
                    <a:pt x="21705" y="11630"/>
                    <a:pt x="21680" y="11379"/>
                  </a:cubicBezTo>
                  <a:cubicBezTo>
                    <a:pt x="21655" y="11154"/>
                    <a:pt x="21655" y="10878"/>
                    <a:pt x="21780" y="10702"/>
                  </a:cubicBezTo>
                  <a:cubicBezTo>
                    <a:pt x="21830" y="10652"/>
                    <a:pt x="21855" y="10627"/>
                    <a:pt x="21905" y="10602"/>
                  </a:cubicBezTo>
                  <a:close/>
                  <a:moveTo>
                    <a:pt x="11131" y="12105"/>
                  </a:moveTo>
                  <a:cubicBezTo>
                    <a:pt x="11153" y="12105"/>
                    <a:pt x="11177" y="12113"/>
                    <a:pt x="11204" y="12131"/>
                  </a:cubicBezTo>
                  <a:cubicBezTo>
                    <a:pt x="11279" y="12181"/>
                    <a:pt x="11354" y="12281"/>
                    <a:pt x="11429" y="12382"/>
                  </a:cubicBezTo>
                  <a:cubicBezTo>
                    <a:pt x="11554" y="12582"/>
                    <a:pt x="11630" y="12808"/>
                    <a:pt x="11630" y="13058"/>
                  </a:cubicBezTo>
                  <a:cubicBezTo>
                    <a:pt x="11680" y="13535"/>
                    <a:pt x="11529" y="14011"/>
                    <a:pt x="11329" y="14462"/>
                  </a:cubicBezTo>
                  <a:cubicBezTo>
                    <a:pt x="11118" y="14883"/>
                    <a:pt x="10853" y="15278"/>
                    <a:pt x="10548" y="15642"/>
                  </a:cubicBezTo>
                  <a:lnTo>
                    <a:pt x="10548" y="15642"/>
                  </a:lnTo>
                  <a:cubicBezTo>
                    <a:pt x="10527" y="15449"/>
                    <a:pt x="10511" y="15256"/>
                    <a:pt x="10502" y="15063"/>
                  </a:cubicBezTo>
                  <a:cubicBezTo>
                    <a:pt x="10502" y="14537"/>
                    <a:pt x="10502" y="14036"/>
                    <a:pt x="10577" y="13535"/>
                  </a:cubicBezTo>
                  <a:cubicBezTo>
                    <a:pt x="10602" y="13284"/>
                    <a:pt x="10652" y="13033"/>
                    <a:pt x="10702" y="12808"/>
                  </a:cubicBezTo>
                  <a:cubicBezTo>
                    <a:pt x="10777" y="12557"/>
                    <a:pt x="10853" y="12306"/>
                    <a:pt x="11003" y="12181"/>
                  </a:cubicBezTo>
                  <a:cubicBezTo>
                    <a:pt x="11052" y="12133"/>
                    <a:pt x="11090" y="12105"/>
                    <a:pt x="11131" y="12105"/>
                  </a:cubicBezTo>
                  <a:close/>
                  <a:moveTo>
                    <a:pt x="17920" y="13021"/>
                  </a:moveTo>
                  <a:cubicBezTo>
                    <a:pt x="17952" y="13021"/>
                    <a:pt x="17983" y="13033"/>
                    <a:pt x="18021" y="13058"/>
                  </a:cubicBezTo>
                  <a:cubicBezTo>
                    <a:pt x="18196" y="13184"/>
                    <a:pt x="18296" y="13434"/>
                    <a:pt x="18397" y="13660"/>
                  </a:cubicBezTo>
                  <a:cubicBezTo>
                    <a:pt x="18572" y="14111"/>
                    <a:pt x="18672" y="14612"/>
                    <a:pt x="18697" y="15114"/>
                  </a:cubicBezTo>
                  <a:cubicBezTo>
                    <a:pt x="18780" y="15939"/>
                    <a:pt x="18693" y="16781"/>
                    <a:pt x="18421" y="17557"/>
                  </a:cubicBezTo>
                  <a:lnTo>
                    <a:pt x="18421" y="17557"/>
                  </a:lnTo>
                  <a:cubicBezTo>
                    <a:pt x="18197" y="17174"/>
                    <a:pt x="18030" y="16758"/>
                    <a:pt x="17920" y="16342"/>
                  </a:cubicBezTo>
                  <a:cubicBezTo>
                    <a:pt x="17770" y="15865"/>
                    <a:pt x="17670" y="15364"/>
                    <a:pt x="17620" y="14863"/>
                  </a:cubicBezTo>
                  <a:cubicBezTo>
                    <a:pt x="17595" y="14362"/>
                    <a:pt x="17569" y="13835"/>
                    <a:pt x="17695" y="13359"/>
                  </a:cubicBezTo>
                  <a:cubicBezTo>
                    <a:pt x="17720" y="13259"/>
                    <a:pt x="17770" y="13134"/>
                    <a:pt x="17820" y="13058"/>
                  </a:cubicBezTo>
                  <a:cubicBezTo>
                    <a:pt x="17858" y="13033"/>
                    <a:pt x="17889" y="13021"/>
                    <a:pt x="17920" y="13021"/>
                  </a:cubicBezTo>
                  <a:close/>
                  <a:moveTo>
                    <a:pt x="26943" y="1"/>
                  </a:moveTo>
                  <a:cubicBezTo>
                    <a:pt x="27294" y="2006"/>
                    <a:pt x="27544" y="4061"/>
                    <a:pt x="27544" y="6116"/>
                  </a:cubicBezTo>
                  <a:cubicBezTo>
                    <a:pt x="27544" y="7144"/>
                    <a:pt x="27494" y="8171"/>
                    <a:pt x="27344" y="9174"/>
                  </a:cubicBezTo>
                  <a:cubicBezTo>
                    <a:pt x="27194" y="10201"/>
                    <a:pt x="26918" y="11204"/>
                    <a:pt x="26442" y="12106"/>
                  </a:cubicBezTo>
                  <a:cubicBezTo>
                    <a:pt x="26191" y="12532"/>
                    <a:pt x="25890" y="12958"/>
                    <a:pt x="25489" y="13259"/>
                  </a:cubicBezTo>
                  <a:cubicBezTo>
                    <a:pt x="25088" y="13560"/>
                    <a:pt x="24612" y="13735"/>
                    <a:pt x="24111" y="13760"/>
                  </a:cubicBezTo>
                  <a:cubicBezTo>
                    <a:pt x="24075" y="13762"/>
                    <a:pt x="24039" y="13763"/>
                    <a:pt x="24004" y="13763"/>
                  </a:cubicBezTo>
                  <a:cubicBezTo>
                    <a:pt x="23686" y="13763"/>
                    <a:pt x="23372" y="13692"/>
                    <a:pt x="23093" y="13551"/>
                  </a:cubicBezTo>
                  <a:lnTo>
                    <a:pt x="23093" y="13551"/>
                  </a:lnTo>
                  <a:cubicBezTo>
                    <a:pt x="23052" y="12838"/>
                    <a:pt x="22940" y="12128"/>
                    <a:pt x="22732" y="11454"/>
                  </a:cubicBezTo>
                  <a:cubicBezTo>
                    <a:pt x="22657" y="11204"/>
                    <a:pt x="22557" y="10953"/>
                    <a:pt x="22407" y="10728"/>
                  </a:cubicBezTo>
                  <a:cubicBezTo>
                    <a:pt x="22331" y="10602"/>
                    <a:pt x="22231" y="10502"/>
                    <a:pt x="22081" y="10427"/>
                  </a:cubicBezTo>
                  <a:cubicBezTo>
                    <a:pt x="22049" y="10418"/>
                    <a:pt x="22018" y="10414"/>
                    <a:pt x="21987" y="10414"/>
                  </a:cubicBezTo>
                  <a:cubicBezTo>
                    <a:pt x="21845" y="10414"/>
                    <a:pt x="21716" y="10499"/>
                    <a:pt x="21655" y="10602"/>
                  </a:cubicBezTo>
                  <a:cubicBezTo>
                    <a:pt x="21479" y="10853"/>
                    <a:pt x="21504" y="11129"/>
                    <a:pt x="21504" y="11404"/>
                  </a:cubicBezTo>
                  <a:cubicBezTo>
                    <a:pt x="21554" y="11655"/>
                    <a:pt x="21605" y="11931"/>
                    <a:pt x="21705" y="12156"/>
                  </a:cubicBezTo>
                  <a:cubicBezTo>
                    <a:pt x="21905" y="12657"/>
                    <a:pt x="22206" y="13109"/>
                    <a:pt x="22632" y="13434"/>
                  </a:cubicBezTo>
                  <a:cubicBezTo>
                    <a:pt x="22719" y="13505"/>
                    <a:pt x="22813" y="13568"/>
                    <a:pt x="22912" y="13624"/>
                  </a:cubicBezTo>
                  <a:lnTo>
                    <a:pt x="22912" y="13624"/>
                  </a:lnTo>
                  <a:cubicBezTo>
                    <a:pt x="22924" y="13922"/>
                    <a:pt x="22923" y="14219"/>
                    <a:pt x="22908" y="14512"/>
                  </a:cubicBezTo>
                  <a:cubicBezTo>
                    <a:pt x="22858" y="15515"/>
                    <a:pt x="22657" y="16567"/>
                    <a:pt x="22131" y="17419"/>
                  </a:cubicBezTo>
                  <a:cubicBezTo>
                    <a:pt x="21855" y="17820"/>
                    <a:pt x="21504" y="18196"/>
                    <a:pt x="21053" y="18422"/>
                  </a:cubicBezTo>
                  <a:cubicBezTo>
                    <a:pt x="20754" y="18580"/>
                    <a:pt x="20405" y="18677"/>
                    <a:pt x="20068" y="18677"/>
                  </a:cubicBezTo>
                  <a:cubicBezTo>
                    <a:pt x="19925" y="18677"/>
                    <a:pt x="19784" y="18660"/>
                    <a:pt x="19650" y="18622"/>
                  </a:cubicBezTo>
                  <a:cubicBezTo>
                    <a:pt x="19224" y="18488"/>
                    <a:pt x="18878" y="18193"/>
                    <a:pt x="18612" y="17845"/>
                  </a:cubicBezTo>
                  <a:lnTo>
                    <a:pt x="18612" y="17845"/>
                  </a:lnTo>
                  <a:cubicBezTo>
                    <a:pt x="18948" y="16976"/>
                    <a:pt x="19037" y="16022"/>
                    <a:pt x="18948" y="15088"/>
                  </a:cubicBezTo>
                  <a:cubicBezTo>
                    <a:pt x="18923" y="14562"/>
                    <a:pt x="18823" y="14061"/>
                    <a:pt x="18622" y="13560"/>
                  </a:cubicBezTo>
                  <a:cubicBezTo>
                    <a:pt x="18572" y="13434"/>
                    <a:pt x="18522" y="13309"/>
                    <a:pt x="18447" y="13184"/>
                  </a:cubicBezTo>
                  <a:cubicBezTo>
                    <a:pt x="18372" y="13083"/>
                    <a:pt x="18296" y="12958"/>
                    <a:pt x="18146" y="12858"/>
                  </a:cubicBezTo>
                  <a:cubicBezTo>
                    <a:pt x="18096" y="12808"/>
                    <a:pt x="17996" y="12783"/>
                    <a:pt x="17895" y="12783"/>
                  </a:cubicBezTo>
                  <a:cubicBezTo>
                    <a:pt x="17795" y="12783"/>
                    <a:pt x="17720" y="12833"/>
                    <a:pt x="17645" y="12908"/>
                  </a:cubicBezTo>
                  <a:cubicBezTo>
                    <a:pt x="17544" y="13033"/>
                    <a:pt x="17494" y="13159"/>
                    <a:pt x="17469" y="13309"/>
                  </a:cubicBezTo>
                  <a:cubicBezTo>
                    <a:pt x="17319" y="13835"/>
                    <a:pt x="17344" y="14362"/>
                    <a:pt x="17394" y="14863"/>
                  </a:cubicBezTo>
                  <a:cubicBezTo>
                    <a:pt x="17444" y="15389"/>
                    <a:pt x="17544" y="15916"/>
                    <a:pt x="17695" y="16417"/>
                  </a:cubicBezTo>
                  <a:cubicBezTo>
                    <a:pt x="17842" y="16884"/>
                    <a:pt x="18039" y="17376"/>
                    <a:pt x="18330" y="17797"/>
                  </a:cubicBezTo>
                  <a:lnTo>
                    <a:pt x="18330" y="17797"/>
                  </a:lnTo>
                  <a:cubicBezTo>
                    <a:pt x="18296" y="17881"/>
                    <a:pt x="18260" y="17964"/>
                    <a:pt x="18221" y="18046"/>
                  </a:cubicBezTo>
                  <a:cubicBezTo>
                    <a:pt x="17576" y="19492"/>
                    <a:pt x="15972" y="20298"/>
                    <a:pt x="14429" y="20298"/>
                  </a:cubicBezTo>
                  <a:cubicBezTo>
                    <a:pt x="13993" y="20298"/>
                    <a:pt x="13562" y="20234"/>
                    <a:pt x="13158" y="20101"/>
                  </a:cubicBezTo>
                  <a:cubicBezTo>
                    <a:pt x="12206" y="19750"/>
                    <a:pt x="11554" y="18923"/>
                    <a:pt x="11153" y="17996"/>
                  </a:cubicBezTo>
                  <a:cubicBezTo>
                    <a:pt x="10870" y="17339"/>
                    <a:pt x="10686" y="16645"/>
                    <a:pt x="10586" y="15940"/>
                  </a:cubicBezTo>
                  <a:lnTo>
                    <a:pt x="10586" y="15940"/>
                  </a:lnTo>
                  <a:cubicBezTo>
                    <a:pt x="10953" y="15529"/>
                    <a:pt x="11277" y="15079"/>
                    <a:pt x="11529" y="14587"/>
                  </a:cubicBezTo>
                  <a:cubicBezTo>
                    <a:pt x="11755" y="14111"/>
                    <a:pt x="11930" y="13585"/>
                    <a:pt x="11880" y="13033"/>
                  </a:cubicBezTo>
                  <a:cubicBezTo>
                    <a:pt x="11855" y="12758"/>
                    <a:pt x="11780" y="12482"/>
                    <a:pt x="11630" y="12256"/>
                  </a:cubicBezTo>
                  <a:cubicBezTo>
                    <a:pt x="11554" y="12131"/>
                    <a:pt x="11479" y="12006"/>
                    <a:pt x="11329" y="11931"/>
                  </a:cubicBezTo>
                  <a:cubicBezTo>
                    <a:pt x="11254" y="11880"/>
                    <a:pt x="11153" y="11855"/>
                    <a:pt x="11053" y="11855"/>
                  </a:cubicBezTo>
                  <a:cubicBezTo>
                    <a:pt x="10978" y="11880"/>
                    <a:pt x="10903" y="11931"/>
                    <a:pt x="10828" y="11981"/>
                  </a:cubicBezTo>
                  <a:cubicBezTo>
                    <a:pt x="10627" y="12206"/>
                    <a:pt x="10552" y="12482"/>
                    <a:pt x="10452" y="12733"/>
                  </a:cubicBezTo>
                  <a:cubicBezTo>
                    <a:pt x="10402" y="12983"/>
                    <a:pt x="10351" y="13234"/>
                    <a:pt x="10301" y="13510"/>
                  </a:cubicBezTo>
                  <a:cubicBezTo>
                    <a:pt x="10251" y="14011"/>
                    <a:pt x="10226" y="14537"/>
                    <a:pt x="10251" y="15063"/>
                  </a:cubicBezTo>
                  <a:cubicBezTo>
                    <a:pt x="10265" y="15341"/>
                    <a:pt x="10287" y="15620"/>
                    <a:pt x="10322" y="15899"/>
                  </a:cubicBezTo>
                  <a:lnTo>
                    <a:pt x="10322" y="15899"/>
                  </a:lnTo>
                  <a:cubicBezTo>
                    <a:pt x="10031" y="16214"/>
                    <a:pt x="9711" y="16504"/>
                    <a:pt x="9374" y="16768"/>
                  </a:cubicBezTo>
                  <a:cubicBezTo>
                    <a:pt x="8973" y="17068"/>
                    <a:pt x="8547" y="17319"/>
                    <a:pt x="8071" y="17520"/>
                  </a:cubicBezTo>
                  <a:cubicBezTo>
                    <a:pt x="7845" y="17595"/>
                    <a:pt x="7595" y="17670"/>
                    <a:pt x="7369" y="17670"/>
                  </a:cubicBezTo>
                  <a:cubicBezTo>
                    <a:pt x="7093" y="17695"/>
                    <a:pt x="6843" y="17695"/>
                    <a:pt x="6592" y="17695"/>
                  </a:cubicBezTo>
                  <a:cubicBezTo>
                    <a:pt x="6091" y="17670"/>
                    <a:pt x="5589" y="17595"/>
                    <a:pt x="5163" y="17369"/>
                  </a:cubicBezTo>
                  <a:cubicBezTo>
                    <a:pt x="4712" y="17144"/>
                    <a:pt x="4361" y="16793"/>
                    <a:pt x="4111" y="16342"/>
                  </a:cubicBezTo>
                  <a:cubicBezTo>
                    <a:pt x="3835" y="15916"/>
                    <a:pt x="3685" y="15439"/>
                    <a:pt x="3534" y="14963"/>
                  </a:cubicBezTo>
                  <a:cubicBezTo>
                    <a:pt x="3484" y="14713"/>
                    <a:pt x="3434" y="14462"/>
                    <a:pt x="3409" y="14211"/>
                  </a:cubicBezTo>
                  <a:cubicBezTo>
                    <a:pt x="3359" y="13961"/>
                    <a:pt x="3359" y="13710"/>
                    <a:pt x="3359" y="13459"/>
                  </a:cubicBezTo>
                  <a:cubicBezTo>
                    <a:pt x="3384" y="12432"/>
                    <a:pt x="3584" y="11429"/>
                    <a:pt x="3860" y="10452"/>
                  </a:cubicBezTo>
                  <a:cubicBezTo>
                    <a:pt x="3907" y="10285"/>
                    <a:pt x="3956" y="10119"/>
                    <a:pt x="4008" y="9952"/>
                  </a:cubicBezTo>
                  <a:lnTo>
                    <a:pt x="4008" y="9952"/>
                  </a:lnTo>
                  <a:cubicBezTo>
                    <a:pt x="4067" y="9970"/>
                    <a:pt x="4126" y="9986"/>
                    <a:pt x="4186" y="10001"/>
                  </a:cubicBezTo>
                  <a:cubicBezTo>
                    <a:pt x="4503" y="10080"/>
                    <a:pt x="4831" y="10129"/>
                    <a:pt x="5162" y="10129"/>
                  </a:cubicBezTo>
                  <a:cubicBezTo>
                    <a:pt x="5354" y="10129"/>
                    <a:pt x="5547" y="10113"/>
                    <a:pt x="5740" y="10076"/>
                  </a:cubicBezTo>
                  <a:cubicBezTo>
                    <a:pt x="6266" y="9976"/>
                    <a:pt x="6742" y="9625"/>
                    <a:pt x="6968" y="9149"/>
                  </a:cubicBezTo>
                  <a:cubicBezTo>
                    <a:pt x="7194" y="8647"/>
                    <a:pt x="7244" y="8121"/>
                    <a:pt x="7194" y="7595"/>
                  </a:cubicBezTo>
                  <a:cubicBezTo>
                    <a:pt x="7168" y="7068"/>
                    <a:pt x="7043" y="6567"/>
                    <a:pt x="6792" y="6091"/>
                  </a:cubicBezTo>
                  <a:cubicBezTo>
                    <a:pt x="6717" y="5966"/>
                    <a:pt x="6667" y="5865"/>
                    <a:pt x="6567" y="5765"/>
                  </a:cubicBezTo>
                  <a:cubicBezTo>
                    <a:pt x="6517" y="5715"/>
                    <a:pt x="6467" y="5665"/>
                    <a:pt x="6391" y="5615"/>
                  </a:cubicBezTo>
                  <a:cubicBezTo>
                    <a:pt x="6338" y="5597"/>
                    <a:pt x="6273" y="5579"/>
                    <a:pt x="6212" y="5579"/>
                  </a:cubicBezTo>
                  <a:cubicBezTo>
                    <a:pt x="6187" y="5579"/>
                    <a:pt x="6163" y="5582"/>
                    <a:pt x="6141" y="5590"/>
                  </a:cubicBezTo>
                  <a:cubicBezTo>
                    <a:pt x="5865" y="5715"/>
                    <a:pt x="5715" y="5941"/>
                    <a:pt x="5564" y="6166"/>
                  </a:cubicBezTo>
                  <a:cubicBezTo>
                    <a:pt x="5264" y="6592"/>
                    <a:pt x="5013" y="7043"/>
                    <a:pt x="4787" y="7494"/>
                  </a:cubicBezTo>
                  <a:cubicBezTo>
                    <a:pt x="4427" y="8256"/>
                    <a:pt x="4130" y="9018"/>
                    <a:pt x="3872" y="9805"/>
                  </a:cubicBezTo>
                  <a:lnTo>
                    <a:pt x="3872" y="9805"/>
                  </a:lnTo>
                  <a:cubicBezTo>
                    <a:pt x="3021" y="9517"/>
                    <a:pt x="2312" y="8900"/>
                    <a:pt x="1780" y="8146"/>
                  </a:cubicBezTo>
                  <a:cubicBezTo>
                    <a:pt x="1203" y="7319"/>
                    <a:pt x="828" y="6342"/>
                    <a:pt x="527" y="5364"/>
                  </a:cubicBezTo>
                  <a:cubicBezTo>
                    <a:pt x="251" y="4387"/>
                    <a:pt x="76" y="3360"/>
                    <a:pt x="1" y="2333"/>
                  </a:cubicBezTo>
                  <a:lnTo>
                    <a:pt x="1" y="2333"/>
                  </a:lnTo>
                  <a:cubicBezTo>
                    <a:pt x="76" y="3360"/>
                    <a:pt x="226" y="4387"/>
                    <a:pt x="502" y="5364"/>
                  </a:cubicBezTo>
                  <a:cubicBezTo>
                    <a:pt x="777" y="6367"/>
                    <a:pt x="1153" y="7344"/>
                    <a:pt x="1730" y="8196"/>
                  </a:cubicBezTo>
                  <a:cubicBezTo>
                    <a:pt x="2241" y="8951"/>
                    <a:pt x="2968" y="9588"/>
                    <a:pt x="3842" y="9898"/>
                  </a:cubicBezTo>
                  <a:lnTo>
                    <a:pt x="3842" y="9898"/>
                  </a:lnTo>
                  <a:cubicBezTo>
                    <a:pt x="3788" y="10065"/>
                    <a:pt x="3736" y="10232"/>
                    <a:pt x="3685" y="10402"/>
                  </a:cubicBezTo>
                  <a:cubicBezTo>
                    <a:pt x="3409" y="11379"/>
                    <a:pt x="3183" y="12407"/>
                    <a:pt x="3158" y="13459"/>
                  </a:cubicBezTo>
                  <a:cubicBezTo>
                    <a:pt x="3158" y="13710"/>
                    <a:pt x="3183" y="13961"/>
                    <a:pt x="3209" y="14236"/>
                  </a:cubicBezTo>
                  <a:cubicBezTo>
                    <a:pt x="3234" y="14487"/>
                    <a:pt x="3309" y="14738"/>
                    <a:pt x="3359" y="15013"/>
                  </a:cubicBezTo>
                  <a:cubicBezTo>
                    <a:pt x="3484" y="15515"/>
                    <a:pt x="3660" y="16016"/>
                    <a:pt x="3935" y="16467"/>
                  </a:cubicBezTo>
                  <a:cubicBezTo>
                    <a:pt x="4186" y="16918"/>
                    <a:pt x="4587" y="17319"/>
                    <a:pt x="5063" y="17545"/>
                  </a:cubicBezTo>
                  <a:cubicBezTo>
                    <a:pt x="5539" y="17795"/>
                    <a:pt x="6066" y="17895"/>
                    <a:pt x="6592" y="17921"/>
                  </a:cubicBezTo>
                  <a:cubicBezTo>
                    <a:pt x="6843" y="17921"/>
                    <a:pt x="7118" y="17921"/>
                    <a:pt x="7369" y="17895"/>
                  </a:cubicBezTo>
                  <a:cubicBezTo>
                    <a:pt x="7645" y="17870"/>
                    <a:pt x="7895" y="17795"/>
                    <a:pt x="8146" y="17720"/>
                  </a:cubicBezTo>
                  <a:cubicBezTo>
                    <a:pt x="8647" y="17520"/>
                    <a:pt x="9098" y="17244"/>
                    <a:pt x="9524" y="16943"/>
                  </a:cubicBezTo>
                  <a:cubicBezTo>
                    <a:pt x="9816" y="16706"/>
                    <a:pt x="10097" y="16453"/>
                    <a:pt x="10360" y="16182"/>
                  </a:cubicBezTo>
                  <a:lnTo>
                    <a:pt x="10360" y="16182"/>
                  </a:lnTo>
                  <a:cubicBezTo>
                    <a:pt x="10461" y="16842"/>
                    <a:pt x="10631" y="17497"/>
                    <a:pt x="10903" y="18121"/>
                  </a:cubicBezTo>
                  <a:cubicBezTo>
                    <a:pt x="11103" y="18597"/>
                    <a:pt x="11379" y="19048"/>
                    <a:pt x="11730" y="19449"/>
                  </a:cubicBezTo>
                  <a:cubicBezTo>
                    <a:pt x="12106" y="19850"/>
                    <a:pt x="12532" y="20176"/>
                    <a:pt x="13033" y="20352"/>
                  </a:cubicBezTo>
                  <a:cubicBezTo>
                    <a:pt x="13478" y="20521"/>
                    <a:pt x="13923" y="20583"/>
                    <a:pt x="14368" y="20583"/>
                  </a:cubicBezTo>
                  <a:cubicBezTo>
                    <a:pt x="14449" y="20583"/>
                    <a:pt x="14531" y="20581"/>
                    <a:pt x="14612" y="20577"/>
                  </a:cubicBezTo>
                  <a:cubicBezTo>
                    <a:pt x="15138" y="20527"/>
                    <a:pt x="15665" y="20427"/>
                    <a:pt x="16166" y="20251"/>
                  </a:cubicBezTo>
                  <a:cubicBezTo>
                    <a:pt x="16667" y="20076"/>
                    <a:pt x="17118" y="19800"/>
                    <a:pt x="17519" y="19449"/>
                  </a:cubicBezTo>
                  <a:cubicBezTo>
                    <a:pt x="17920" y="19073"/>
                    <a:pt x="18221" y="18647"/>
                    <a:pt x="18472" y="18171"/>
                  </a:cubicBezTo>
                  <a:cubicBezTo>
                    <a:pt x="18489" y="18135"/>
                    <a:pt x="18506" y="18098"/>
                    <a:pt x="18522" y="18062"/>
                  </a:cubicBezTo>
                  <a:lnTo>
                    <a:pt x="18522" y="18062"/>
                  </a:lnTo>
                  <a:cubicBezTo>
                    <a:pt x="18799" y="18410"/>
                    <a:pt x="19149" y="18700"/>
                    <a:pt x="19600" y="18823"/>
                  </a:cubicBezTo>
                  <a:cubicBezTo>
                    <a:pt x="19756" y="18867"/>
                    <a:pt x="19914" y="18888"/>
                    <a:pt x="20072" y="18888"/>
                  </a:cubicBezTo>
                  <a:cubicBezTo>
                    <a:pt x="20447" y="18888"/>
                    <a:pt x="20819" y="18774"/>
                    <a:pt x="21153" y="18597"/>
                  </a:cubicBezTo>
                  <a:cubicBezTo>
                    <a:pt x="21630" y="18347"/>
                    <a:pt x="22031" y="17971"/>
                    <a:pt x="22306" y="17520"/>
                  </a:cubicBezTo>
                  <a:cubicBezTo>
                    <a:pt x="22858" y="16617"/>
                    <a:pt x="23058" y="15565"/>
                    <a:pt x="23108" y="14512"/>
                  </a:cubicBezTo>
                  <a:cubicBezTo>
                    <a:pt x="23115" y="14249"/>
                    <a:pt x="23113" y="13984"/>
                    <a:pt x="23102" y="13719"/>
                  </a:cubicBezTo>
                  <a:lnTo>
                    <a:pt x="23102" y="13719"/>
                  </a:lnTo>
                  <a:cubicBezTo>
                    <a:pt x="23386" y="13845"/>
                    <a:pt x="23701" y="13913"/>
                    <a:pt x="24011" y="13913"/>
                  </a:cubicBezTo>
                  <a:cubicBezTo>
                    <a:pt x="24044" y="13913"/>
                    <a:pt x="24078" y="13912"/>
                    <a:pt x="24111" y="13911"/>
                  </a:cubicBezTo>
                  <a:cubicBezTo>
                    <a:pt x="24637" y="13885"/>
                    <a:pt x="25164" y="13685"/>
                    <a:pt x="25590" y="13384"/>
                  </a:cubicBezTo>
                  <a:cubicBezTo>
                    <a:pt x="25991" y="13058"/>
                    <a:pt x="26316" y="12632"/>
                    <a:pt x="26567" y="12156"/>
                  </a:cubicBezTo>
                  <a:cubicBezTo>
                    <a:pt x="27043" y="11229"/>
                    <a:pt x="27294" y="10226"/>
                    <a:pt x="27444" y="9199"/>
                  </a:cubicBezTo>
                  <a:cubicBezTo>
                    <a:pt x="27595" y="8171"/>
                    <a:pt x="27645" y="7144"/>
                    <a:pt x="27620" y="6116"/>
                  </a:cubicBezTo>
                  <a:cubicBezTo>
                    <a:pt x="27595" y="4061"/>
                    <a:pt x="27319" y="2006"/>
                    <a:pt x="269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2"/>
            <p:cNvSpPr/>
            <p:nvPr/>
          </p:nvSpPr>
          <p:spPr>
            <a:xfrm>
              <a:off x="2518325" y="661900"/>
              <a:ext cx="27000" cy="44475"/>
            </a:xfrm>
            <a:custGeom>
              <a:avLst/>
              <a:gdLst/>
              <a:ahLst/>
              <a:cxnLst/>
              <a:rect l="l" t="t" r="r" b="b"/>
              <a:pathLst>
                <a:path w="1080" h="1779" extrusionOk="0">
                  <a:moveTo>
                    <a:pt x="145" y="1"/>
                  </a:moveTo>
                  <a:cubicBezTo>
                    <a:pt x="102" y="1"/>
                    <a:pt x="61" y="29"/>
                    <a:pt x="50" y="92"/>
                  </a:cubicBezTo>
                  <a:cubicBezTo>
                    <a:pt x="0" y="392"/>
                    <a:pt x="150" y="668"/>
                    <a:pt x="276" y="919"/>
                  </a:cubicBezTo>
                  <a:cubicBezTo>
                    <a:pt x="426" y="1245"/>
                    <a:pt x="602" y="1520"/>
                    <a:pt x="852" y="1746"/>
                  </a:cubicBezTo>
                  <a:cubicBezTo>
                    <a:pt x="875" y="1769"/>
                    <a:pt x="901" y="1779"/>
                    <a:pt x="926" y="1779"/>
                  </a:cubicBezTo>
                  <a:cubicBezTo>
                    <a:pt x="1009" y="1779"/>
                    <a:pt x="1080" y="1672"/>
                    <a:pt x="1003" y="1595"/>
                  </a:cubicBezTo>
                  <a:cubicBezTo>
                    <a:pt x="827" y="1420"/>
                    <a:pt x="677" y="1220"/>
                    <a:pt x="551" y="1019"/>
                  </a:cubicBezTo>
                  <a:cubicBezTo>
                    <a:pt x="426" y="768"/>
                    <a:pt x="201" y="418"/>
                    <a:pt x="251" y="142"/>
                  </a:cubicBezTo>
                  <a:cubicBezTo>
                    <a:pt x="265" y="54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2"/>
            <p:cNvSpPr/>
            <p:nvPr/>
          </p:nvSpPr>
          <p:spPr>
            <a:xfrm>
              <a:off x="2529525" y="671025"/>
              <a:ext cx="19600" cy="26175"/>
            </a:xfrm>
            <a:custGeom>
              <a:avLst/>
              <a:gdLst/>
              <a:ahLst/>
              <a:cxnLst/>
              <a:rect l="l" t="t" r="r" b="b"/>
              <a:pathLst>
                <a:path w="784" h="1047" extrusionOk="0">
                  <a:moveTo>
                    <a:pt x="157" y="1"/>
                  </a:moveTo>
                  <a:cubicBezTo>
                    <a:pt x="85" y="1"/>
                    <a:pt x="0" y="89"/>
                    <a:pt x="53" y="178"/>
                  </a:cubicBezTo>
                  <a:cubicBezTo>
                    <a:pt x="179" y="454"/>
                    <a:pt x="354" y="729"/>
                    <a:pt x="530" y="1005"/>
                  </a:cubicBezTo>
                  <a:cubicBezTo>
                    <a:pt x="552" y="1034"/>
                    <a:pt x="584" y="1046"/>
                    <a:pt x="618" y="1046"/>
                  </a:cubicBezTo>
                  <a:cubicBezTo>
                    <a:pt x="698" y="1046"/>
                    <a:pt x="783" y="976"/>
                    <a:pt x="730" y="905"/>
                  </a:cubicBezTo>
                  <a:cubicBezTo>
                    <a:pt x="530" y="629"/>
                    <a:pt x="379" y="353"/>
                    <a:pt x="229" y="53"/>
                  </a:cubicBezTo>
                  <a:cubicBezTo>
                    <a:pt x="214" y="16"/>
                    <a:pt x="186" y="1"/>
                    <a:pt x="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2"/>
            <p:cNvSpPr/>
            <p:nvPr/>
          </p:nvSpPr>
          <p:spPr>
            <a:xfrm>
              <a:off x="2724075" y="665500"/>
              <a:ext cx="19400" cy="24225"/>
            </a:xfrm>
            <a:custGeom>
              <a:avLst/>
              <a:gdLst/>
              <a:ahLst/>
              <a:cxnLst/>
              <a:rect l="l" t="t" r="r" b="b"/>
              <a:pathLst>
                <a:path w="776" h="969" extrusionOk="0">
                  <a:moveTo>
                    <a:pt x="126" y="0"/>
                  </a:moveTo>
                  <a:cubicBezTo>
                    <a:pt x="66" y="0"/>
                    <a:pt x="1" y="48"/>
                    <a:pt x="16" y="123"/>
                  </a:cubicBezTo>
                  <a:cubicBezTo>
                    <a:pt x="116" y="449"/>
                    <a:pt x="291" y="725"/>
                    <a:pt x="567" y="950"/>
                  </a:cubicBezTo>
                  <a:cubicBezTo>
                    <a:pt x="588" y="963"/>
                    <a:pt x="609" y="968"/>
                    <a:pt x="627" y="968"/>
                  </a:cubicBezTo>
                  <a:cubicBezTo>
                    <a:pt x="720" y="968"/>
                    <a:pt x="776" y="833"/>
                    <a:pt x="692" y="750"/>
                  </a:cubicBezTo>
                  <a:cubicBezTo>
                    <a:pt x="467" y="574"/>
                    <a:pt x="291" y="349"/>
                    <a:pt x="216" y="73"/>
                  </a:cubicBezTo>
                  <a:cubicBezTo>
                    <a:pt x="206" y="22"/>
                    <a:pt x="167" y="0"/>
                    <a:pt x="1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2"/>
            <p:cNvSpPr/>
            <p:nvPr/>
          </p:nvSpPr>
          <p:spPr>
            <a:xfrm>
              <a:off x="2736150" y="666500"/>
              <a:ext cx="25450" cy="26425"/>
            </a:xfrm>
            <a:custGeom>
              <a:avLst/>
              <a:gdLst/>
              <a:ahLst/>
              <a:cxnLst/>
              <a:rect l="l" t="t" r="r" b="b"/>
              <a:pathLst>
                <a:path w="1018" h="1057" extrusionOk="0">
                  <a:moveTo>
                    <a:pt x="141" y="0"/>
                  </a:moveTo>
                  <a:cubicBezTo>
                    <a:pt x="69" y="0"/>
                    <a:pt x="0" y="74"/>
                    <a:pt x="34" y="158"/>
                  </a:cubicBezTo>
                  <a:cubicBezTo>
                    <a:pt x="234" y="509"/>
                    <a:pt x="485" y="785"/>
                    <a:pt x="786" y="1036"/>
                  </a:cubicBezTo>
                  <a:cubicBezTo>
                    <a:pt x="805" y="1050"/>
                    <a:pt x="826" y="1056"/>
                    <a:pt x="847" y="1056"/>
                  </a:cubicBezTo>
                  <a:cubicBezTo>
                    <a:pt x="934" y="1056"/>
                    <a:pt x="1017" y="946"/>
                    <a:pt x="936" y="885"/>
                  </a:cubicBezTo>
                  <a:cubicBezTo>
                    <a:pt x="635" y="660"/>
                    <a:pt x="410" y="384"/>
                    <a:pt x="234" y="58"/>
                  </a:cubicBezTo>
                  <a:cubicBezTo>
                    <a:pt x="210" y="17"/>
                    <a:pt x="175" y="0"/>
                    <a:pt x="1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2"/>
            <p:cNvSpPr/>
            <p:nvPr/>
          </p:nvSpPr>
          <p:spPr>
            <a:xfrm>
              <a:off x="2816875" y="749550"/>
              <a:ext cx="27325" cy="45175"/>
            </a:xfrm>
            <a:custGeom>
              <a:avLst/>
              <a:gdLst/>
              <a:ahLst/>
              <a:cxnLst/>
              <a:rect l="l" t="t" r="r" b="b"/>
              <a:pathLst>
                <a:path w="1093" h="1807" extrusionOk="0">
                  <a:moveTo>
                    <a:pt x="107" y="1"/>
                  </a:moveTo>
                  <a:cubicBezTo>
                    <a:pt x="51" y="1"/>
                    <a:pt x="0" y="32"/>
                    <a:pt x="13" y="94"/>
                  </a:cubicBezTo>
                  <a:cubicBezTo>
                    <a:pt x="88" y="746"/>
                    <a:pt x="389" y="1323"/>
                    <a:pt x="865" y="1774"/>
                  </a:cubicBezTo>
                  <a:cubicBezTo>
                    <a:pt x="888" y="1797"/>
                    <a:pt x="914" y="1807"/>
                    <a:pt x="939" y="1807"/>
                  </a:cubicBezTo>
                  <a:cubicBezTo>
                    <a:pt x="1022" y="1807"/>
                    <a:pt x="1092" y="1700"/>
                    <a:pt x="1016" y="1623"/>
                  </a:cubicBezTo>
                  <a:cubicBezTo>
                    <a:pt x="564" y="1222"/>
                    <a:pt x="289" y="696"/>
                    <a:pt x="239" y="94"/>
                  </a:cubicBezTo>
                  <a:cubicBezTo>
                    <a:pt x="226" y="32"/>
                    <a:pt x="163" y="1"/>
                    <a:pt x="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2"/>
            <p:cNvSpPr/>
            <p:nvPr/>
          </p:nvSpPr>
          <p:spPr>
            <a:xfrm>
              <a:off x="2832100" y="758225"/>
              <a:ext cx="24125" cy="31800"/>
            </a:xfrm>
            <a:custGeom>
              <a:avLst/>
              <a:gdLst/>
              <a:ahLst/>
              <a:cxnLst/>
              <a:rect l="l" t="t" r="r" b="b"/>
              <a:pathLst>
                <a:path w="965" h="1272" extrusionOk="0">
                  <a:moveTo>
                    <a:pt x="123" y="1"/>
                  </a:moveTo>
                  <a:cubicBezTo>
                    <a:pt x="60" y="1"/>
                    <a:pt x="1" y="49"/>
                    <a:pt x="31" y="123"/>
                  </a:cubicBezTo>
                  <a:cubicBezTo>
                    <a:pt x="156" y="549"/>
                    <a:pt x="407" y="925"/>
                    <a:pt x="732" y="1251"/>
                  </a:cubicBezTo>
                  <a:cubicBezTo>
                    <a:pt x="751" y="1265"/>
                    <a:pt x="772" y="1272"/>
                    <a:pt x="792" y="1272"/>
                  </a:cubicBezTo>
                  <a:cubicBezTo>
                    <a:pt x="880" y="1272"/>
                    <a:pt x="964" y="1157"/>
                    <a:pt x="883" y="1076"/>
                  </a:cubicBezTo>
                  <a:cubicBezTo>
                    <a:pt x="582" y="800"/>
                    <a:pt x="356" y="474"/>
                    <a:pt x="231" y="73"/>
                  </a:cubicBezTo>
                  <a:cubicBezTo>
                    <a:pt x="211" y="23"/>
                    <a:pt x="166" y="1"/>
                    <a:pt x="1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2"/>
            <p:cNvSpPr/>
            <p:nvPr/>
          </p:nvSpPr>
          <p:spPr>
            <a:xfrm>
              <a:off x="2394250" y="1000950"/>
              <a:ext cx="6300" cy="28400"/>
            </a:xfrm>
            <a:custGeom>
              <a:avLst/>
              <a:gdLst/>
              <a:ahLst/>
              <a:cxnLst/>
              <a:rect l="l" t="t" r="r" b="b"/>
              <a:pathLst>
                <a:path w="252" h="1136" extrusionOk="0">
                  <a:moveTo>
                    <a:pt x="138" y="1"/>
                  </a:moveTo>
                  <a:cubicBezTo>
                    <a:pt x="82" y="1"/>
                    <a:pt x="26" y="39"/>
                    <a:pt x="26" y="114"/>
                  </a:cubicBezTo>
                  <a:cubicBezTo>
                    <a:pt x="1" y="414"/>
                    <a:pt x="1" y="715"/>
                    <a:pt x="1" y="1041"/>
                  </a:cubicBezTo>
                  <a:cubicBezTo>
                    <a:pt x="13" y="1104"/>
                    <a:pt x="70" y="1135"/>
                    <a:pt x="123" y="1135"/>
                  </a:cubicBezTo>
                  <a:cubicBezTo>
                    <a:pt x="176" y="1135"/>
                    <a:pt x="226" y="1104"/>
                    <a:pt x="226" y="1041"/>
                  </a:cubicBezTo>
                  <a:cubicBezTo>
                    <a:pt x="226" y="715"/>
                    <a:pt x="226" y="414"/>
                    <a:pt x="251" y="114"/>
                  </a:cubicBezTo>
                  <a:cubicBezTo>
                    <a:pt x="251" y="39"/>
                    <a:pt x="195" y="1"/>
                    <a:pt x="1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2"/>
            <p:cNvSpPr/>
            <p:nvPr/>
          </p:nvSpPr>
          <p:spPr>
            <a:xfrm>
              <a:off x="2406775" y="1012875"/>
              <a:ext cx="5675" cy="21950"/>
            </a:xfrm>
            <a:custGeom>
              <a:avLst/>
              <a:gdLst/>
              <a:ahLst/>
              <a:cxnLst/>
              <a:rect l="l" t="t" r="r" b="b"/>
              <a:pathLst>
                <a:path w="227" h="878" extrusionOk="0">
                  <a:moveTo>
                    <a:pt x="114" y="0"/>
                  </a:moveTo>
                  <a:cubicBezTo>
                    <a:pt x="57" y="0"/>
                    <a:pt x="1" y="38"/>
                    <a:pt x="1" y="113"/>
                  </a:cubicBezTo>
                  <a:lnTo>
                    <a:pt x="1" y="765"/>
                  </a:lnTo>
                  <a:cubicBezTo>
                    <a:pt x="1" y="840"/>
                    <a:pt x="57" y="877"/>
                    <a:pt x="114" y="877"/>
                  </a:cubicBezTo>
                  <a:cubicBezTo>
                    <a:pt x="170" y="877"/>
                    <a:pt x="226" y="840"/>
                    <a:pt x="226" y="765"/>
                  </a:cubicBezTo>
                  <a:lnTo>
                    <a:pt x="226" y="113"/>
                  </a:lnTo>
                  <a:cubicBezTo>
                    <a:pt x="226" y="38"/>
                    <a:pt x="170" y="0"/>
                    <a:pt x="1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32"/>
            <p:cNvSpPr/>
            <p:nvPr/>
          </p:nvSpPr>
          <p:spPr>
            <a:xfrm>
              <a:off x="2555600" y="1085300"/>
              <a:ext cx="8225" cy="29725"/>
            </a:xfrm>
            <a:custGeom>
              <a:avLst/>
              <a:gdLst/>
              <a:ahLst/>
              <a:cxnLst/>
              <a:rect l="l" t="t" r="r" b="b"/>
              <a:pathLst>
                <a:path w="329" h="1189" extrusionOk="0">
                  <a:moveTo>
                    <a:pt x="203" y="0"/>
                  </a:moveTo>
                  <a:cubicBezTo>
                    <a:pt x="162" y="0"/>
                    <a:pt x="123" y="22"/>
                    <a:pt x="113" y="73"/>
                  </a:cubicBezTo>
                  <a:cubicBezTo>
                    <a:pt x="63" y="399"/>
                    <a:pt x="13" y="750"/>
                    <a:pt x="13" y="1076"/>
                  </a:cubicBezTo>
                  <a:cubicBezTo>
                    <a:pt x="0" y="1151"/>
                    <a:pt x="50" y="1188"/>
                    <a:pt x="104" y="1188"/>
                  </a:cubicBezTo>
                  <a:cubicBezTo>
                    <a:pt x="157" y="1188"/>
                    <a:pt x="213" y="1151"/>
                    <a:pt x="213" y="1076"/>
                  </a:cubicBezTo>
                  <a:cubicBezTo>
                    <a:pt x="238" y="775"/>
                    <a:pt x="263" y="449"/>
                    <a:pt x="314" y="123"/>
                  </a:cubicBezTo>
                  <a:cubicBezTo>
                    <a:pt x="329" y="48"/>
                    <a:pt x="263" y="0"/>
                    <a:pt x="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2"/>
            <p:cNvSpPr/>
            <p:nvPr/>
          </p:nvSpPr>
          <p:spPr>
            <a:xfrm>
              <a:off x="2565000" y="1096050"/>
              <a:ext cx="7225" cy="19600"/>
            </a:xfrm>
            <a:custGeom>
              <a:avLst/>
              <a:gdLst/>
              <a:ahLst/>
              <a:cxnLst/>
              <a:rect l="l" t="t" r="r" b="b"/>
              <a:pathLst>
                <a:path w="289" h="784" extrusionOk="0">
                  <a:moveTo>
                    <a:pt x="185" y="0"/>
                  </a:moveTo>
                  <a:cubicBezTo>
                    <a:pt x="132" y="0"/>
                    <a:pt x="75" y="32"/>
                    <a:pt x="63" y="94"/>
                  </a:cubicBezTo>
                  <a:cubicBezTo>
                    <a:pt x="38" y="295"/>
                    <a:pt x="13" y="495"/>
                    <a:pt x="13" y="671"/>
                  </a:cubicBezTo>
                  <a:cubicBezTo>
                    <a:pt x="0" y="746"/>
                    <a:pt x="44" y="783"/>
                    <a:pt x="94" y="783"/>
                  </a:cubicBezTo>
                  <a:cubicBezTo>
                    <a:pt x="144" y="783"/>
                    <a:pt x="201" y="746"/>
                    <a:pt x="213" y="671"/>
                  </a:cubicBezTo>
                  <a:cubicBezTo>
                    <a:pt x="238" y="495"/>
                    <a:pt x="263" y="295"/>
                    <a:pt x="288" y="94"/>
                  </a:cubicBezTo>
                  <a:cubicBezTo>
                    <a:pt x="288" y="32"/>
                    <a:pt x="238" y="0"/>
                    <a:pt x="1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32"/>
            <p:cNvSpPr/>
            <p:nvPr/>
          </p:nvSpPr>
          <p:spPr>
            <a:xfrm>
              <a:off x="2485350" y="1305575"/>
              <a:ext cx="10175" cy="31500"/>
            </a:xfrm>
            <a:custGeom>
              <a:avLst/>
              <a:gdLst/>
              <a:ahLst/>
              <a:cxnLst/>
              <a:rect l="l" t="t" r="r" b="b"/>
              <a:pathLst>
                <a:path w="407" h="1260" extrusionOk="0">
                  <a:moveTo>
                    <a:pt x="278" y="1"/>
                  </a:moveTo>
                  <a:cubicBezTo>
                    <a:pt x="238" y="1"/>
                    <a:pt x="201" y="25"/>
                    <a:pt x="191" y="84"/>
                  </a:cubicBezTo>
                  <a:cubicBezTo>
                    <a:pt x="141" y="435"/>
                    <a:pt x="66" y="786"/>
                    <a:pt x="16" y="1137"/>
                  </a:cubicBezTo>
                  <a:cubicBezTo>
                    <a:pt x="1" y="1212"/>
                    <a:pt x="66" y="1260"/>
                    <a:pt x="127" y="1260"/>
                  </a:cubicBezTo>
                  <a:cubicBezTo>
                    <a:pt x="167" y="1260"/>
                    <a:pt x="206" y="1238"/>
                    <a:pt x="216" y="1187"/>
                  </a:cubicBezTo>
                  <a:cubicBezTo>
                    <a:pt x="291" y="836"/>
                    <a:pt x="342" y="485"/>
                    <a:pt x="392" y="134"/>
                  </a:cubicBezTo>
                  <a:cubicBezTo>
                    <a:pt x="407" y="58"/>
                    <a:pt x="339" y="1"/>
                    <a:pt x="2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32"/>
            <p:cNvSpPr/>
            <p:nvPr/>
          </p:nvSpPr>
          <p:spPr>
            <a:xfrm>
              <a:off x="2501400" y="1313000"/>
              <a:ext cx="5025" cy="21950"/>
            </a:xfrm>
            <a:custGeom>
              <a:avLst/>
              <a:gdLst/>
              <a:ahLst/>
              <a:cxnLst/>
              <a:rect l="l" t="t" r="r" b="b"/>
              <a:pathLst>
                <a:path w="201" h="878" extrusionOk="0">
                  <a:moveTo>
                    <a:pt x="101" y="0"/>
                  </a:moveTo>
                  <a:cubicBezTo>
                    <a:pt x="50" y="0"/>
                    <a:pt x="0" y="38"/>
                    <a:pt x="0" y="113"/>
                  </a:cubicBezTo>
                  <a:lnTo>
                    <a:pt x="0" y="765"/>
                  </a:lnTo>
                  <a:cubicBezTo>
                    <a:pt x="0" y="840"/>
                    <a:pt x="50" y="877"/>
                    <a:pt x="101" y="877"/>
                  </a:cubicBezTo>
                  <a:cubicBezTo>
                    <a:pt x="151" y="877"/>
                    <a:pt x="201" y="840"/>
                    <a:pt x="201" y="765"/>
                  </a:cubicBezTo>
                  <a:lnTo>
                    <a:pt x="201" y="113"/>
                  </a:lnTo>
                  <a:cubicBezTo>
                    <a:pt x="201" y="38"/>
                    <a:pt x="151" y="0"/>
                    <a:pt x="1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2"/>
            <p:cNvSpPr/>
            <p:nvPr/>
          </p:nvSpPr>
          <p:spPr>
            <a:xfrm>
              <a:off x="2506100" y="1270225"/>
              <a:ext cx="8800" cy="29175"/>
            </a:xfrm>
            <a:custGeom>
              <a:avLst/>
              <a:gdLst/>
              <a:ahLst/>
              <a:cxnLst/>
              <a:rect l="l" t="t" r="r" b="b"/>
              <a:pathLst>
                <a:path w="352" h="1167" extrusionOk="0">
                  <a:moveTo>
                    <a:pt x="248" y="1"/>
                  </a:moveTo>
                  <a:cubicBezTo>
                    <a:pt x="195" y="1"/>
                    <a:pt x="138" y="32"/>
                    <a:pt x="138" y="95"/>
                  </a:cubicBezTo>
                  <a:cubicBezTo>
                    <a:pt x="88" y="420"/>
                    <a:pt x="63" y="746"/>
                    <a:pt x="13" y="1072"/>
                  </a:cubicBezTo>
                  <a:cubicBezTo>
                    <a:pt x="0" y="1135"/>
                    <a:pt x="50" y="1166"/>
                    <a:pt x="107" y="1166"/>
                  </a:cubicBezTo>
                  <a:cubicBezTo>
                    <a:pt x="163" y="1166"/>
                    <a:pt x="226" y="1135"/>
                    <a:pt x="238" y="1072"/>
                  </a:cubicBezTo>
                  <a:cubicBezTo>
                    <a:pt x="263" y="746"/>
                    <a:pt x="314" y="420"/>
                    <a:pt x="339" y="95"/>
                  </a:cubicBezTo>
                  <a:cubicBezTo>
                    <a:pt x="351" y="32"/>
                    <a:pt x="301" y="1"/>
                    <a:pt x="2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2"/>
            <p:cNvSpPr/>
            <p:nvPr/>
          </p:nvSpPr>
          <p:spPr>
            <a:xfrm>
              <a:off x="2673075" y="1157600"/>
              <a:ext cx="6300" cy="20225"/>
            </a:xfrm>
            <a:custGeom>
              <a:avLst/>
              <a:gdLst/>
              <a:ahLst/>
              <a:cxnLst/>
              <a:rect l="l" t="t" r="r" b="b"/>
              <a:pathLst>
                <a:path w="252" h="809" extrusionOk="0">
                  <a:moveTo>
                    <a:pt x="138" y="1"/>
                  </a:moveTo>
                  <a:cubicBezTo>
                    <a:pt x="82" y="1"/>
                    <a:pt x="26" y="38"/>
                    <a:pt x="26" y="113"/>
                  </a:cubicBezTo>
                  <a:cubicBezTo>
                    <a:pt x="51" y="314"/>
                    <a:pt x="26" y="514"/>
                    <a:pt x="1" y="715"/>
                  </a:cubicBezTo>
                  <a:cubicBezTo>
                    <a:pt x="1" y="778"/>
                    <a:pt x="51" y="809"/>
                    <a:pt x="104" y="809"/>
                  </a:cubicBezTo>
                  <a:cubicBezTo>
                    <a:pt x="157" y="809"/>
                    <a:pt x="214" y="778"/>
                    <a:pt x="226" y="715"/>
                  </a:cubicBezTo>
                  <a:cubicBezTo>
                    <a:pt x="251" y="514"/>
                    <a:pt x="251" y="314"/>
                    <a:pt x="251" y="113"/>
                  </a:cubicBezTo>
                  <a:cubicBezTo>
                    <a:pt x="251" y="38"/>
                    <a:pt x="195" y="1"/>
                    <a:pt x="1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32"/>
            <p:cNvSpPr/>
            <p:nvPr/>
          </p:nvSpPr>
          <p:spPr>
            <a:xfrm>
              <a:off x="2680850" y="1168675"/>
              <a:ext cx="7025" cy="15525"/>
            </a:xfrm>
            <a:custGeom>
              <a:avLst/>
              <a:gdLst/>
              <a:ahLst/>
              <a:cxnLst/>
              <a:rect l="l" t="t" r="r" b="b"/>
              <a:pathLst>
                <a:path w="281" h="621" extrusionOk="0">
                  <a:moveTo>
                    <a:pt x="130" y="0"/>
                  </a:moveTo>
                  <a:cubicBezTo>
                    <a:pt x="69" y="0"/>
                    <a:pt x="0" y="55"/>
                    <a:pt x="15" y="147"/>
                  </a:cubicBezTo>
                  <a:cubicBezTo>
                    <a:pt x="15" y="272"/>
                    <a:pt x="40" y="422"/>
                    <a:pt x="66" y="548"/>
                  </a:cubicBezTo>
                  <a:cubicBezTo>
                    <a:pt x="76" y="598"/>
                    <a:pt x="114" y="620"/>
                    <a:pt x="155" y="620"/>
                  </a:cubicBezTo>
                  <a:cubicBezTo>
                    <a:pt x="216" y="620"/>
                    <a:pt x="281" y="572"/>
                    <a:pt x="266" y="498"/>
                  </a:cubicBezTo>
                  <a:cubicBezTo>
                    <a:pt x="266" y="347"/>
                    <a:pt x="241" y="222"/>
                    <a:pt x="216" y="71"/>
                  </a:cubicBezTo>
                  <a:cubicBezTo>
                    <a:pt x="206" y="23"/>
                    <a:pt x="170" y="0"/>
                    <a:pt x="1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2"/>
            <p:cNvSpPr/>
            <p:nvPr/>
          </p:nvSpPr>
          <p:spPr>
            <a:xfrm>
              <a:off x="2806525" y="1039175"/>
              <a:ext cx="5050" cy="24475"/>
            </a:xfrm>
            <a:custGeom>
              <a:avLst/>
              <a:gdLst/>
              <a:ahLst/>
              <a:cxnLst/>
              <a:rect l="l" t="t" r="r" b="b"/>
              <a:pathLst>
                <a:path w="202" h="979" extrusionOk="0">
                  <a:moveTo>
                    <a:pt x="101" y="1"/>
                  </a:moveTo>
                  <a:cubicBezTo>
                    <a:pt x="51" y="1"/>
                    <a:pt x="1" y="38"/>
                    <a:pt x="1" y="114"/>
                  </a:cubicBezTo>
                  <a:lnTo>
                    <a:pt x="1" y="865"/>
                  </a:lnTo>
                  <a:cubicBezTo>
                    <a:pt x="1" y="941"/>
                    <a:pt x="51" y="978"/>
                    <a:pt x="101" y="978"/>
                  </a:cubicBezTo>
                  <a:cubicBezTo>
                    <a:pt x="151" y="978"/>
                    <a:pt x="201" y="941"/>
                    <a:pt x="201" y="865"/>
                  </a:cubicBezTo>
                  <a:lnTo>
                    <a:pt x="201" y="114"/>
                  </a:lnTo>
                  <a:cubicBezTo>
                    <a:pt x="201" y="38"/>
                    <a:pt x="151" y="1"/>
                    <a:pt x="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2"/>
            <p:cNvSpPr/>
            <p:nvPr/>
          </p:nvSpPr>
          <p:spPr>
            <a:xfrm>
              <a:off x="2819075" y="1046075"/>
              <a:ext cx="6275" cy="19600"/>
            </a:xfrm>
            <a:custGeom>
              <a:avLst/>
              <a:gdLst/>
              <a:ahLst/>
              <a:cxnLst/>
              <a:rect l="l" t="t" r="r" b="b"/>
              <a:pathLst>
                <a:path w="251" h="784" extrusionOk="0">
                  <a:moveTo>
                    <a:pt x="104" y="0"/>
                  </a:moveTo>
                  <a:cubicBezTo>
                    <a:pt x="50" y="0"/>
                    <a:pt x="0" y="38"/>
                    <a:pt x="0" y="113"/>
                  </a:cubicBezTo>
                  <a:cubicBezTo>
                    <a:pt x="0" y="289"/>
                    <a:pt x="25" y="489"/>
                    <a:pt x="25" y="690"/>
                  </a:cubicBezTo>
                  <a:cubicBezTo>
                    <a:pt x="25" y="752"/>
                    <a:pt x="82" y="784"/>
                    <a:pt x="138" y="784"/>
                  </a:cubicBezTo>
                  <a:cubicBezTo>
                    <a:pt x="194" y="784"/>
                    <a:pt x="251" y="752"/>
                    <a:pt x="251" y="690"/>
                  </a:cubicBezTo>
                  <a:cubicBezTo>
                    <a:pt x="226" y="489"/>
                    <a:pt x="226" y="289"/>
                    <a:pt x="226" y="113"/>
                  </a:cubicBezTo>
                  <a:cubicBezTo>
                    <a:pt x="213" y="38"/>
                    <a:pt x="157" y="0"/>
                    <a:pt x="1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2"/>
            <p:cNvSpPr/>
            <p:nvPr/>
          </p:nvSpPr>
          <p:spPr>
            <a:xfrm>
              <a:off x="2830975" y="1021475"/>
              <a:ext cx="5650" cy="20250"/>
            </a:xfrm>
            <a:custGeom>
              <a:avLst/>
              <a:gdLst/>
              <a:ahLst/>
              <a:cxnLst/>
              <a:rect l="l" t="t" r="r" b="b"/>
              <a:pathLst>
                <a:path w="226" h="810" extrusionOk="0">
                  <a:moveTo>
                    <a:pt x="113" y="1"/>
                  </a:moveTo>
                  <a:cubicBezTo>
                    <a:pt x="57" y="1"/>
                    <a:pt x="0" y="32"/>
                    <a:pt x="0" y="95"/>
                  </a:cubicBezTo>
                  <a:lnTo>
                    <a:pt x="0" y="696"/>
                  </a:lnTo>
                  <a:cubicBezTo>
                    <a:pt x="0" y="771"/>
                    <a:pt x="57" y="809"/>
                    <a:pt x="113" y="809"/>
                  </a:cubicBezTo>
                  <a:cubicBezTo>
                    <a:pt x="170" y="809"/>
                    <a:pt x="226" y="771"/>
                    <a:pt x="226" y="696"/>
                  </a:cubicBezTo>
                  <a:lnTo>
                    <a:pt x="226" y="95"/>
                  </a:lnTo>
                  <a:cubicBezTo>
                    <a:pt x="226" y="32"/>
                    <a:pt x="170" y="1"/>
                    <a:pt x="1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2"/>
            <p:cNvSpPr/>
            <p:nvPr/>
          </p:nvSpPr>
          <p:spPr>
            <a:xfrm>
              <a:off x="2819700" y="1248300"/>
              <a:ext cx="5650" cy="28525"/>
            </a:xfrm>
            <a:custGeom>
              <a:avLst/>
              <a:gdLst/>
              <a:ahLst/>
              <a:cxnLst/>
              <a:rect l="l" t="t" r="r" b="b"/>
              <a:pathLst>
                <a:path w="226" h="1141" extrusionOk="0">
                  <a:moveTo>
                    <a:pt x="113" y="0"/>
                  </a:moveTo>
                  <a:cubicBezTo>
                    <a:pt x="57" y="0"/>
                    <a:pt x="0" y="32"/>
                    <a:pt x="0" y="94"/>
                  </a:cubicBezTo>
                  <a:lnTo>
                    <a:pt x="0" y="1047"/>
                  </a:lnTo>
                  <a:cubicBezTo>
                    <a:pt x="0" y="1110"/>
                    <a:pt x="57" y="1141"/>
                    <a:pt x="113" y="1141"/>
                  </a:cubicBezTo>
                  <a:cubicBezTo>
                    <a:pt x="169" y="1141"/>
                    <a:pt x="226" y="1110"/>
                    <a:pt x="226" y="1047"/>
                  </a:cubicBezTo>
                  <a:lnTo>
                    <a:pt x="226" y="94"/>
                  </a:lnTo>
                  <a:cubicBezTo>
                    <a:pt x="226" y="32"/>
                    <a:pt x="169" y="0"/>
                    <a:pt x="1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2"/>
            <p:cNvSpPr/>
            <p:nvPr/>
          </p:nvSpPr>
          <p:spPr>
            <a:xfrm>
              <a:off x="2832550" y="1258475"/>
              <a:ext cx="6600" cy="15850"/>
            </a:xfrm>
            <a:custGeom>
              <a:avLst/>
              <a:gdLst/>
              <a:ahLst/>
              <a:cxnLst/>
              <a:rect l="l" t="t" r="r" b="b"/>
              <a:pathLst>
                <a:path w="264" h="634" extrusionOk="0">
                  <a:moveTo>
                    <a:pt x="103" y="1"/>
                  </a:moveTo>
                  <a:cubicBezTo>
                    <a:pt x="50" y="1"/>
                    <a:pt x="0" y="38"/>
                    <a:pt x="13" y="114"/>
                  </a:cubicBezTo>
                  <a:cubicBezTo>
                    <a:pt x="13" y="239"/>
                    <a:pt x="38" y="389"/>
                    <a:pt x="38" y="540"/>
                  </a:cubicBezTo>
                  <a:cubicBezTo>
                    <a:pt x="50" y="602"/>
                    <a:pt x="107" y="634"/>
                    <a:pt x="160" y="634"/>
                  </a:cubicBezTo>
                  <a:cubicBezTo>
                    <a:pt x="213" y="634"/>
                    <a:pt x="263" y="602"/>
                    <a:pt x="263" y="540"/>
                  </a:cubicBezTo>
                  <a:cubicBezTo>
                    <a:pt x="238" y="389"/>
                    <a:pt x="238" y="239"/>
                    <a:pt x="213" y="114"/>
                  </a:cubicBezTo>
                  <a:cubicBezTo>
                    <a:pt x="213" y="38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2"/>
            <p:cNvSpPr/>
            <p:nvPr/>
          </p:nvSpPr>
          <p:spPr>
            <a:xfrm>
              <a:off x="2840250" y="1226900"/>
              <a:ext cx="8400" cy="13675"/>
            </a:xfrm>
            <a:custGeom>
              <a:avLst/>
              <a:gdLst/>
              <a:ahLst/>
              <a:cxnLst/>
              <a:rect l="l" t="t" r="r" b="b"/>
              <a:pathLst>
                <a:path w="336" h="547" extrusionOk="0">
                  <a:moveTo>
                    <a:pt x="134" y="1"/>
                  </a:moveTo>
                  <a:cubicBezTo>
                    <a:pt x="69" y="1"/>
                    <a:pt x="1" y="49"/>
                    <a:pt x="30" y="123"/>
                  </a:cubicBezTo>
                  <a:cubicBezTo>
                    <a:pt x="55" y="249"/>
                    <a:pt x="81" y="349"/>
                    <a:pt x="106" y="474"/>
                  </a:cubicBezTo>
                  <a:cubicBezTo>
                    <a:pt x="126" y="525"/>
                    <a:pt x="171" y="547"/>
                    <a:pt x="213" y="547"/>
                  </a:cubicBezTo>
                  <a:cubicBezTo>
                    <a:pt x="277" y="547"/>
                    <a:pt x="336" y="499"/>
                    <a:pt x="306" y="424"/>
                  </a:cubicBezTo>
                  <a:lnTo>
                    <a:pt x="231" y="73"/>
                  </a:lnTo>
                  <a:cubicBezTo>
                    <a:pt x="221" y="23"/>
                    <a:pt x="178" y="1"/>
                    <a:pt x="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2"/>
            <p:cNvSpPr/>
            <p:nvPr/>
          </p:nvSpPr>
          <p:spPr>
            <a:xfrm>
              <a:off x="2925275" y="1037150"/>
              <a:ext cx="5975" cy="21625"/>
            </a:xfrm>
            <a:custGeom>
              <a:avLst/>
              <a:gdLst/>
              <a:ahLst/>
              <a:cxnLst/>
              <a:rect l="l" t="t" r="r" b="b"/>
              <a:pathLst>
                <a:path w="239" h="865" extrusionOk="0">
                  <a:moveTo>
                    <a:pt x="104" y="0"/>
                  </a:moveTo>
                  <a:cubicBezTo>
                    <a:pt x="50" y="0"/>
                    <a:pt x="0" y="32"/>
                    <a:pt x="13" y="94"/>
                  </a:cubicBezTo>
                  <a:cubicBezTo>
                    <a:pt x="38" y="320"/>
                    <a:pt x="38" y="545"/>
                    <a:pt x="13" y="771"/>
                  </a:cubicBezTo>
                  <a:cubicBezTo>
                    <a:pt x="13" y="834"/>
                    <a:pt x="69" y="865"/>
                    <a:pt x="126" y="865"/>
                  </a:cubicBezTo>
                  <a:cubicBezTo>
                    <a:pt x="182" y="865"/>
                    <a:pt x="238" y="834"/>
                    <a:pt x="238" y="771"/>
                  </a:cubicBezTo>
                  <a:cubicBezTo>
                    <a:pt x="238" y="545"/>
                    <a:pt x="238" y="320"/>
                    <a:pt x="213" y="94"/>
                  </a:cubicBezTo>
                  <a:cubicBezTo>
                    <a:pt x="213" y="32"/>
                    <a:pt x="157" y="0"/>
                    <a:pt x="1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2"/>
            <p:cNvSpPr/>
            <p:nvPr/>
          </p:nvSpPr>
          <p:spPr>
            <a:xfrm>
              <a:off x="2939625" y="1038025"/>
              <a:ext cx="7300" cy="18725"/>
            </a:xfrm>
            <a:custGeom>
              <a:avLst/>
              <a:gdLst/>
              <a:ahLst/>
              <a:cxnLst/>
              <a:rect l="l" t="t" r="r" b="b"/>
              <a:pathLst>
                <a:path w="292" h="749" extrusionOk="0">
                  <a:moveTo>
                    <a:pt x="129" y="1"/>
                  </a:moveTo>
                  <a:cubicBezTo>
                    <a:pt x="68" y="1"/>
                    <a:pt x="0" y="59"/>
                    <a:pt x="15" y="135"/>
                  </a:cubicBezTo>
                  <a:cubicBezTo>
                    <a:pt x="40" y="310"/>
                    <a:pt x="65" y="460"/>
                    <a:pt x="65" y="636"/>
                  </a:cubicBezTo>
                  <a:cubicBezTo>
                    <a:pt x="78" y="711"/>
                    <a:pt x="134" y="749"/>
                    <a:pt x="188" y="749"/>
                  </a:cubicBezTo>
                  <a:cubicBezTo>
                    <a:pt x="241" y="749"/>
                    <a:pt x="291" y="711"/>
                    <a:pt x="291" y="636"/>
                  </a:cubicBezTo>
                  <a:cubicBezTo>
                    <a:pt x="266" y="460"/>
                    <a:pt x="266" y="260"/>
                    <a:pt x="216" y="84"/>
                  </a:cubicBezTo>
                  <a:cubicBezTo>
                    <a:pt x="206" y="25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2"/>
            <p:cNvSpPr/>
            <p:nvPr/>
          </p:nvSpPr>
          <p:spPr>
            <a:xfrm>
              <a:off x="2553400" y="886300"/>
              <a:ext cx="53275" cy="96825"/>
            </a:xfrm>
            <a:custGeom>
              <a:avLst/>
              <a:gdLst/>
              <a:ahLst/>
              <a:cxnLst/>
              <a:rect l="l" t="t" r="r" b="b"/>
              <a:pathLst>
                <a:path w="2131" h="3873" extrusionOk="0">
                  <a:moveTo>
                    <a:pt x="477" y="0"/>
                  </a:moveTo>
                  <a:cubicBezTo>
                    <a:pt x="414" y="0"/>
                    <a:pt x="351" y="38"/>
                    <a:pt x="351" y="113"/>
                  </a:cubicBezTo>
                  <a:cubicBezTo>
                    <a:pt x="226" y="1316"/>
                    <a:pt x="101" y="2544"/>
                    <a:pt x="1" y="3747"/>
                  </a:cubicBezTo>
                  <a:cubicBezTo>
                    <a:pt x="1" y="3823"/>
                    <a:pt x="51" y="3873"/>
                    <a:pt x="126" y="3873"/>
                  </a:cubicBezTo>
                  <a:lnTo>
                    <a:pt x="1955" y="3873"/>
                  </a:lnTo>
                  <a:cubicBezTo>
                    <a:pt x="2131" y="3873"/>
                    <a:pt x="2131" y="3622"/>
                    <a:pt x="1955" y="3622"/>
                  </a:cubicBezTo>
                  <a:lnTo>
                    <a:pt x="258" y="3622"/>
                  </a:lnTo>
                  <a:cubicBezTo>
                    <a:pt x="276" y="3459"/>
                    <a:pt x="279" y="3280"/>
                    <a:pt x="301" y="3121"/>
                  </a:cubicBezTo>
                  <a:cubicBezTo>
                    <a:pt x="402" y="2118"/>
                    <a:pt x="502" y="1116"/>
                    <a:pt x="602" y="113"/>
                  </a:cubicBezTo>
                  <a:cubicBezTo>
                    <a:pt x="602" y="38"/>
                    <a:pt x="539" y="0"/>
                    <a:pt x="477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2"/>
            <p:cNvSpPr/>
            <p:nvPr/>
          </p:nvSpPr>
          <p:spPr>
            <a:xfrm>
              <a:off x="2709425" y="816250"/>
              <a:ext cx="67675" cy="35925"/>
            </a:xfrm>
            <a:custGeom>
              <a:avLst/>
              <a:gdLst/>
              <a:ahLst/>
              <a:cxnLst/>
              <a:rect l="l" t="t" r="r" b="b"/>
              <a:pathLst>
                <a:path w="2707" h="1437" extrusionOk="0">
                  <a:moveTo>
                    <a:pt x="1111" y="1"/>
                  </a:moveTo>
                  <a:cubicBezTo>
                    <a:pt x="889" y="1"/>
                    <a:pt x="666" y="42"/>
                    <a:pt x="451" y="133"/>
                  </a:cubicBezTo>
                  <a:cubicBezTo>
                    <a:pt x="226" y="234"/>
                    <a:pt x="0" y="459"/>
                    <a:pt x="25" y="685"/>
                  </a:cubicBezTo>
                  <a:cubicBezTo>
                    <a:pt x="50" y="885"/>
                    <a:pt x="226" y="1036"/>
                    <a:pt x="401" y="1136"/>
                  </a:cubicBezTo>
                  <a:cubicBezTo>
                    <a:pt x="852" y="1361"/>
                    <a:pt x="1354" y="1437"/>
                    <a:pt x="1855" y="1437"/>
                  </a:cubicBezTo>
                  <a:cubicBezTo>
                    <a:pt x="2005" y="1437"/>
                    <a:pt x="2181" y="1437"/>
                    <a:pt x="2331" y="1361"/>
                  </a:cubicBezTo>
                  <a:cubicBezTo>
                    <a:pt x="2481" y="1311"/>
                    <a:pt x="2607" y="1186"/>
                    <a:pt x="2657" y="1036"/>
                  </a:cubicBezTo>
                  <a:cubicBezTo>
                    <a:pt x="2707" y="810"/>
                    <a:pt x="2557" y="584"/>
                    <a:pt x="2381" y="459"/>
                  </a:cubicBezTo>
                  <a:cubicBezTo>
                    <a:pt x="2012" y="174"/>
                    <a:pt x="1563" y="1"/>
                    <a:pt x="11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2"/>
            <p:cNvSpPr/>
            <p:nvPr/>
          </p:nvSpPr>
          <p:spPr>
            <a:xfrm>
              <a:off x="2455025" y="803275"/>
              <a:ext cx="55800" cy="31775"/>
            </a:xfrm>
            <a:custGeom>
              <a:avLst/>
              <a:gdLst/>
              <a:ahLst/>
              <a:cxnLst/>
              <a:rect l="l" t="t" r="r" b="b"/>
              <a:pathLst>
                <a:path w="2232" h="1271" extrusionOk="0">
                  <a:moveTo>
                    <a:pt x="1053" y="1"/>
                  </a:moveTo>
                  <a:cubicBezTo>
                    <a:pt x="552" y="1"/>
                    <a:pt x="1" y="402"/>
                    <a:pt x="1" y="928"/>
                  </a:cubicBezTo>
                  <a:cubicBezTo>
                    <a:pt x="1" y="978"/>
                    <a:pt x="1" y="1053"/>
                    <a:pt x="26" y="1103"/>
                  </a:cubicBezTo>
                  <a:cubicBezTo>
                    <a:pt x="76" y="1179"/>
                    <a:pt x="176" y="1204"/>
                    <a:pt x="276" y="1229"/>
                  </a:cubicBezTo>
                  <a:cubicBezTo>
                    <a:pt x="379" y="1254"/>
                    <a:pt x="546" y="1270"/>
                    <a:pt x="740" y="1270"/>
                  </a:cubicBezTo>
                  <a:cubicBezTo>
                    <a:pt x="1301" y="1270"/>
                    <a:pt x="2082" y="1137"/>
                    <a:pt x="2156" y="727"/>
                  </a:cubicBezTo>
                  <a:cubicBezTo>
                    <a:pt x="2231" y="201"/>
                    <a:pt x="1429" y="1"/>
                    <a:pt x="1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2"/>
            <p:cNvSpPr/>
            <p:nvPr/>
          </p:nvSpPr>
          <p:spPr>
            <a:xfrm>
              <a:off x="2680600" y="970575"/>
              <a:ext cx="48900" cy="48275"/>
            </a:xfrm>
            <a:custGeom>
              <a:avLst/>
              <a:gdLst/>
              <a:ahLst/>
              <a:cxnLst/>
              <a:rect l="l" t="t" r="r" b="b"/>
              <a:pathLst>
                <a:path w="1956" h="1931" extrusionOk="0">
                  <a:moveTo>
                    <a:pt x="978" y="0"/>
                  </a:moveTo>
                  <a:cubicBezTo>
                    <a:pt x="426" y="0"/>
                    <a:pt x="0" y="426"/>
                    <a:pt x="0" y="953"/>
                  </a:cubicBezTo>
                  <a:cubicBezTo>
                    <a:pt x="0" y="1479"/>
                    <a:pt x="426" y="1930"/>
                    <a:pt x="978" y="1930"/>
                  </a:cubicBezTo>
                  <a:cubicBezTo>
                    <a:pt x="1504" y="1930"/>
                    <a:pt x="1955" y="1479"/>
                    <a:pt x="1955" y="953"/>
                  </a:cubicBezTo>
                  <a:cubicBezTo>
                    <a:pt x="1955" y="426"/>
                    <a:pt x="1504" y="0"/>
                    <a:pt x="978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2"/>
            <p:cNvSpPr/>
            <p:nvPr/>
          </p:nvSpPr>
          <p:spPr>
            <a:xfrm>
              <a:off x="2455025" y="934850"/>
              <a:ext cx="48275" cy="47025"/>
            </a:xfrm>
            <a:custGeom>
              <a:avLst/>
              <a:gdLst/>
              <a:ahLst/>
              <a:cxnLst/>
              <a:rect l="l" t="t" r="r" b="b"/>
              <a:pathLst>
                <a:path w="1931" h="1881" extrusionOk="0">
                  <a:moveTo>
                    <a:pt x="953" y="1"/>
                  </a:moveTo>
                  <a:cubicBezTo>
                    <a:pt x="427" y="1"/>
                    <a:pt x="1" y="402"/>
                    <a:pt x="1" y="928"/>
                  </a:cubicBezTo>
                  <a:cubicBezTo>
                    <a:pt x="1" y="1454"/>
                    <a:pt x="427" y="1881"/>
                    <a:pt x="953" y="1881"/>
                  </a:cubicBezTo>
                  <a:cubicBezTo>
                    <a:pt x="1504" y="1881"/>
                    <a:pt x="1931" y="1454"/>
                    <a:pt x="1931" y="928"/>
                  </a:cubicBezTo>
                  <a:cubicBezTo>
                    <a:pt x="1931" y="402"/>
                    <a:pt x="1504" y="1"/>
                    <a:pt x="953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2"/>
            <p:cNvSpPr/>
            <p:nvPr/>
          </p:nvSpPr>
          <p:spPr>
            <a:xfrm>
              <a:off x="2684350" y="931050"/>
              <a:ext cx="20700" cy="28950"/>
            </a:xfrm>
            <a:custGeom>
              <a:avLst/>
              <a:gdLst/>
              <a:ahLst/>
              <a:cxnLst/>
              <a:rect l="l" t="t" r="r" b="b"/>
              <a:pathLst>
                <a:path w="828" h="1158" extrusionOk="0">
                  <a:moveTo>
                    <a:pt x="424" y="1"/>
                  </a:moveTo>
                  <a:cubicBezTo>
                    <a:pt x="233" y="1"/>
                    <a:pt x="50" y="243"/>
                    <a:pt x="26" y="554"/>
                  </a:cubicBezTo>
                  <a:cubicBezTo>
                    <a:pt x="1" y="880"/>
                    <a:pt x="151" y="1155"/>
                    <a:pt x="352" y="1155"/>
                  </a:cubicBezTo>
                  <a:cubicBezTo>
                    <a:pt x="361" y="1156"/>
                    <a:pt x="370" y="1157"/>
                    <a:pt x="379" y="1157"/>
                  </a:cubicBezTo>
                  <a:cubicBezTo>
                    <a:pt x="570" y="1157"/>
                    <a:pt x="754" y="915"/>
                    <a:pt x="778" y="604"/>
                  </a:cubicBezTo>
                  <a:cubicBezTo>
                    <a:pt x="828" y="278"/>
                    <a:pt x="677" y="2"/>
                    <a:pt x="452" y="2"/>
                  </a:cubicBezTo>
                  <a:cubicBezTo>
                    <a:pt x="443" y="1"/>
                    <a:pt x="433" y="1"/>
                    <a:pt x="424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2"/>
            <p:cNvSpPr/>
            <p:nvPr/>
          </p:nvSpPr>
          <p:spPr>
            <a:xfrm>
              <a:off x="2480725" y="906025"/>
              <a:ext cx="20075" cy="29525"/>
            </a:xfrm>
            <a:custGeom>
              <a:avLst/>
              <a:gdLst/>
              <a:ahLst/>
              <a:cxnLst/>
              <a:rect l="l" t="t" r="r" b="b"/>
              <a:pathLst>
                <a:path w="803" h="1181" extrusionOk="0">
                  <a:moveTo>
                    <a:pt x="451" y="1"/>
                  </a:moveTo>
                  <a:cubicBezTo>
                    <a:pt x="251" y="1"/>
                    <a:pt x="50" y="252"/>
                    <a:pt x="25" y="552"/>
                  </a:cubicBezTo>
                  <a:cubicBezTo>
                    <a:pt x="0" y="878"/>
                    <a:pt x="151" y="1154"/>
                    <a:pt x="351" y="1179"/>
                  </a:cubicBezTo>
                  <a:cubicBezTo>
                    <a:pt x="360" y="1180"/>
                    <a:pt x="370" y="1181"/>
                    <a:pt x="379" y="1181"/>
                  </a:cubicBezTo>
                  <a:cubicBezTo>
                    <a:pt x="570" y="1181"/>
                    <a:pt x="753" y="938"/>
                    <a:pt x="777" y="628"/>
                  </a:cubicBezTo>
                  <a:cubicBezTo>
                    <a:pt x="802" y="302"/>
                    <a:pt x="677" y="26"/>
                    <a:pt x="451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2"/>
            <p:cNvSpPr/>
            <p:nvPr/>
          </p:nvSpPr>
          <p:spPr>
            <a:xfrm>
              <a:off x="2540250" y="1003775"/>
              <a:ext cx="78350" cy="19050"/>
            </a:xfrm>
            <a:custGeom>
              <a:avLst/>
              <a:gdLst/>
              <a:ahLst/>
              <a:cxnLst/>
              <a:rect l="l" t="t" r="r" b="b"/>
              <a:pathLst>
                <a:path w="3134" h="762" extrusionOk="0">
                  <a:moveTo>
                    <a:pt x="0" y="1"/>
                  </a:moveTo>
                  <a:lnTo>
                    <a:pt x="0" y="1"/>
                  </a:lnTo>
                  <a:cubicBezTo>
                    <a:pt x="151" y="226"/>
                    <a:pt x="401" y="402"/>
                    <a:pt x="652" y="527"/>
                  </a:cubicBezTo>
                  <a:cubicBezTo>
                    <a:pt x="928" y="677"/>
                    <a:pt x="1203" y="753"/>
                    <a:pt x="1504" y="753"/>
                  </a:cubicBezTo>
                  <a:cubicBezTo>
                    <a:pt x="1575" y="759"/>
                    <a:pt x="1646" y="762"/>
                    <a:pt x="1717" y="762"/>
                  </a:cubicBezTo>
                  <a:cubicBezTo>
                    <a:pt x="1945" y="762"/>
                    <a:pt x="2171" y="729"/>
                    <a:pt x="2381" y="652"/>
                  </a:cubicBezTo>
                  <a:cubicBezTo>
                    <a:pt x="2532" y="602"/>
                    <a:pt x="2657" y="527"/>
                    <a:pt x="2782" y="477"/>
                  </a:cubicBezTo>
                  <a:cubicBezTo>
                    <a:pt x="2908" y="402"/>
                    <a:pt x="3033" y="327"/>
                    <a:pt x="3133" y="251"/>
                  </a:cubicBezTo>
                  <a:lnTo>
                    <a:pt x="3133" y="251"/>
                  </a:lnTo>
                  <a:cubicBezTo>
                    <a:pt x="2983" y="276"/>
                    <a:pt x="2857" y="327"/>
                    <a:pt x="2732" y="352"/>
                  </a:cubicBezTo>
                  <a:cubicBezTo>
                    <a:pt x="2582" y="377"/>
                    <a:pt x="2456" y="427"/>
                    <a:pt x="2331" y="427"/>
                  </a:cubicBezTo>
                  <a:cubicBezTo>
                    <a:pt x="2256" y="452"/>
                    <a:pt x="2181" y="452"/>
                    <a:pt x="2131" y="452"/>
                  </a:cubicBezTo>
                  <a:lnTo>
                    <a:pt x="1930" y="477"/>
                  </a:lnTo>
                  <a:lnTo>
                    <a:pt x="1529" y="477"/>
                  </a:lnTo>
                  <a:cubicBezTo>
                    <a:pt x="1253" y="477"/>
                    <a:pt x="1003" y="402"/>
                    <a:pt x="752" y="327"/>
                  </a:cubicBezTo>
                  <a:cubicBezTo>
                    <a:pt x="502" y="251"/>
                    <a:pt x="251" y="126"/>
                    <a:pt x="0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2"/>
            <p:cNvSpPr/>
            <p:nvPr/>
          </p:nvSpPr>
          <p:spPr>
            <a:xfrm>
              <a:off x="2394250" y="646625"/>
              <a:ext cx="90875" cy="156675"/>
            </a:xfrm>
            <a:custGeom>
              <a:avLst/>
              <a:gdLst/>
              <a:ahLst/>
              <a:cxnLst/>
              <a:rect l="l" t="t" r="r" b="b"/>
              <a:pathLst>
                <a:path w="3635" h="6267" extrusionOk="0">
                  <a:moveTo>
                    <a:pt x="3635" y="1"/>
                  </a:moveTo>
                  <a:lnTo>
                    <a:pt x="3635" y="1"/>
                  </a:lnTo>
                  <a:cubicBezTo>
                    <a:pt x="3635" y="1"/>
                    <a:pt x="627" y="477"/>
                    <a:pt x="1" y="6267"/>
                  </a:cubicBezTo>
                  <a:cubicBezTo>
                    <a:pt x="1" y="6267"/>
                    <a:pt x="3133" y="5039"/>
                    <a:pt x="3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2"/>
            <p:cNvSpPr/>
            <p:nvPr/>
          </p:nvSpPr>
          <p:spPr>
            <a:xfrm>
              <a:off x="1874200" y="1773450"/>
              <a:ext cx="796400" cy="403225"/>
            </a:xfrm>
            <a:custGeom>
              <a:avLst/>
              <a:gdLst/>
              <a:ahLst/>
              <a:cxnLst/>
              <a:rect l="l" t="t" r="r" b="b"/>
              <a:pathLst>
                <a:path w="31856" h="16129" extrusionOk="0">
                  <a:moveTo>
                    <a:pt x="1947" y="1"/>
                  </a:moveTo>
                  <a:cubicBezTo>
                    <a:pt x="1022" y="1"/>
                    <a:pt x="232" y="267"/>
                    <a:pt x="126" y="1144"/>
                  </a:cubicBezTo>
                  <a:cubicBezTo>
                    <a:pt x="1" y="1946"/>
                    <a:pt x="427" y="2848"/>
                    <a:pt x="702" y="3575"/>
                  </a:cubicBezTo>
                  <a:cubicBezTo>
                    <a:pt x="1103" y="4703"/>
                    <a:pt x="1529" y="5805"/>
                    <a:pt x="1980" y="6908"/>
                  </a:cubicBezTo>
                  <a:cubicBezTo>
                    <a:pt x="2231" y="7510"/>
                    <a:pt x="2482" y="8086"/>
                    <a:pt x="2883" y="8587"/>
                  </a:cubicBezTo>
                  <a:cubicBezTo>
                    <a:pt x="3309" y="9139"/>
                    <a:pt x="3885" y="9565"/>
                    <a:pt x="4412" y="10041"/>
                  </a:cubicBezTo>
                  <a:cubicBezTo>
                    <a:pt x="5189" y="10718"/>
                    <a:pt x="5865" y="11470"/>
                    <a:pt x="6617" y="12171"/>
                  </a:cubicBezTo>
                  <a:cubicBezTo>
                    <a:pt x="9098" y="14477"/>
                    <a:pt x="12407" y="15831"/>
                    <a:pt x="15765" y="16081"/>
                  </a:cubicBezTo>
                  <a:cubicBezTo>
                    <a:pt x="16204" y="16113"/>
                    <a:pt x="16642" y="16128"/>
                    <a:pt x="17079" y="16128"/>
                  </a:cubicBezTo>
                  <a:cubicBezTo>
                    <a:pt x="19365" y="16128"/>
                    <a:pt x="21634" y="15725"/>
                    <a:pt x="23885" y="15304"/>
                  </a:cubicBezTo>
                  <a:cubicBezTo>
                    <a:pt x="26091" y="14903"/>
                    <a:pt x="28321" y="14452"/>
                    <a:pt x="30276" y="13349"/>
                  </a:cubicBezTo>
                  <a:cubicBezTo>
                    <a:pt x="31053" y="12923"/>
                    <a:pt x="31855" y="12247"/>
                    <a:pt x="31830" y="11369"/>
                  </a:cubicBezTo>
                  <a:cubicBezTo>
                    <a:pt x="31805" y="10292"/>
                    <a:pt x="30577" y="9665"/>
                    <a:pt x="29524" y="9440"/>
                  </a:cubicBezTo>
                  <a:cubicBezTo>
                    <a:pt x="28462" y="9213"/>
                    <a:pt x="27382" y="9145"/>
                    <a:pt x="26293" y="9145"/>
                  </a:cubicBezTo>
                  <a:cubicBezTo>
                    <a:pt x="24603" y="9145"/>
                    <a:pt x="22894" y="9310"/>
                    <a:pt x="21206" y="9310"/>
                  </a:cubicBezTo>
                  <a:cubicBezTo>
                    <a:pt x="20003" y="9310"/>
                    <a:pt x="18812" y="9226"/>
                    <a:pt x="17645" y="8938"/>
                  </a:cubicBezTo>
                  <a:cubicBezTo>
                    <a:pt x="14687" y="8211"/>
                    <a:pt x="12181" y="6282"/>
                    <a:pt x="10026" y="4126"/>
                  </a:cubicBezTo>
                  <a:cubicBezTo>
                    <a:pt x="9299" y="3424"/>
                    <a:pt x="8622" y="2698"/>
                    <a:pt x="7820" y="2071"/>
                  </a:cubicBezTo>
                  <a:cubicBezTo>
                    <a:pt x="7820" y="1520"/>
                    <a:pt x="5214" y="642"/>
                    <a:pt x="4788" y="517"/>
                  </a:cubicBezTo>
                  <a:cubicBezTo>
                    <a:pt x="4180" y="332"/>
                    <a:pt x="2979" y="1"/>
                    <a:pt x="1947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2"/>
            <p:cNvSpPr/>
            <p:nvPr/>
          </p:nvSpPr>
          <p:spPr>
            <a:xfrm>
              <a:off x="2327200" y="1892875"/>
              <a:ext cx="231250" cy="256925"/>
            </a:xfrm>
            <a:custGeom>
              <a:avLst/>
              <a:gdLst/>
              <a:ahLst/>
              <a:cxnLst/>
              <a:rect l="l" t="t" r="r" b="b"/>
              <a:pathLst>
                <a:path w="9250" h="10277" extrusionOk="0">
                  <a:moveTo>
                    <a:pt x="8798" y="1"/>
                  </a:moveTo>
                  <a:lnTo>
                    <a:pt x="1" y="1505"/>
                  </a:lnTo>
                  <a:lnTo>
                    <a:pt x="1956" y="9675"/>
                  </a:lnTo>
                  <a:lnTo>
                    <a:pt x="9249" y="10277"/>
                  </a:lnTo>
                  <a:lnTo>
                    <a:pt x="9249" y="10277"/>
                  </a:lnTo>
                  <a:lnTo>
                    <a:pt x="8798" y="1"/>
                  </a:lnTo>
                  <a:close/>
                </a:path>
              </a:pathLst>
            </a:custGeom>
            <a:solidFill>
              <a:srgbClr val="D844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2"/>
            <p:cNvSpPr/>
            <p:nvPr/>
          </p:nvSpPr>
          <p:spPr>
            <a:xfrm>
              <a:off x="2051525" y="1688000"/>
              <a:ext cx="290750" cy="416050"/>
            </a:xfrm>
            <a:custGeom>
              <a:avLst/>
              <a:gdLst/>
              <a:ahLst/>
              <a:cxnLst/>
              <a:rect l="l" t="t" r="r" b="b"/>
              <a:pathLst>
                <a:path w="11630" h="16642" extrusionOk="0">
                  <a:moveTo>
                    <a:pt x="802" y="0"/>
                  </a:moveTo>
                  <a:lnTo>
                    <a:pt x="0" y="12607"/>
                  </a:lnTo>
                  <a:lnTo>
                    <a:pt x="7544" y="16642"/>
                  </a:lnTo>
                  <a:lnTo>
                    <a:pt x="11629" y="3183"/>
                  </a:lnTo>
                  <a:lnTo>
                    <a:pt x="8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2"/>
            <p:cNvSpPr/>
            <p:nvPr/>
          </p:nvSpPr>
          <p:spPr>
            <a:xfrm>
              <a:off x="2109800" y="1659175"/>
              <a:ext cx="243125" cy="392250"/>
            </a:xfrm>
            <a:custGeom>
              <a:avLst/>
              <a:gdLst/>
              <a:ahLst/>
              <a:cxnLst/>
              <a:rect l="l" t="t" r="r" b="b"/>
              <a:pathLst>
                <a:path w="9725" h="15690" extrusionOk="0">
                  <a:moveTo>
                    <a:pt x="7669" y="2281"/>
                  </a:moveTo>
                  <a:cubicBezTo>
                    <a:pt x="7694" y="2331"/>
                    <a:pt x="7694" y="2381"/>
                    <a:pt x="7694" y="2406"/>
                  </a:cubicBezTo>
                  <a:cubicBezTo>
                    <a:pt x="7694" y="2457"/>
                    <a:pt x="7644" y="2507"/>
                    <a:pt x="7594" y="2532"/>
                  </a:cubicBezTo>
                  <a:cubicBezTo>
                    <a:pt x="7576" y="2549"/>
                    <a:pt x="7559" y="2567"/>
                    <a:pt x="7532" y="2567"/>
                  </a:cubicBezTo>
                  <a:cubicBezTo>
                    <a:pt x="7521" y="2567"/>
                    <a:pt x="7509" y="2564"/>
                    <a:pt x="7494" y="2557"/>
                  </a:cubicBezTo>
                  <a:cubicBezTo>
                    <a:pt x="7469" y="2557"/>
                    <a:pt x="7469" y="2557"/>
                    <a:pt x="7469" y="2507"/>
                  </a:cubicBezTo>
                  <a:cubicBezTo>
                    <a:pt x="7469" y="2457"/>
                    <a:pt x="7519" y="2381"/>
                    <a:pt x="7594" y="2331"/>
                  </a:cubicBezTo>
                  <a:cubicBezTo>
                    <a:pt x="7619" y="2306"/>
                    <a:pt x="7644" y="2306"/>
                    <a:pt x="7669" y="2281"/>
                  </a:cubicBezTo>
                  <a:close/>
                  <a:moveTo>
                    <a:pt x="3885" y="276"/>
                  </a:moveTo>
                  <a:cubicBezTo>
                    <a:pt x="3910" y="276"/>
                    <a:pt x="3910" y="301"/>
                    <a:pt x="3910" y="301"/>
                  </a:cubicBezTo>
                  <a:cubicBezTo>
                    <a:pt x="4161" y="426"/>
                    <a:pt x="4186" y="1529"/>
                    <a:pt x="4085" y="2607"/>
                  </a:cubicBezTo>
                  <a:cubicBezTo>
                    <a:pt x="3684" y="1880"/>
                    <a:pt x="3208" y="727"/>
                    <a:pt x="3760" y="351"/>
                  </a:cubicBezTo>
                  <a:cubicBezTo>
                    <a:pt x="3810" y="301"/>
                    <a:pt x="3860" y="276"/>
                    <a:pt x="3885" y="276"/>
                  </a:cubicBezTo>
                  <a:close/>
                  <a:moveTo>
                    <a:pt x="6166" y="426"/>
                  </a:moveTo>
                  <a:cubicBezTo>
                    <a:pt x="6241" y="426"/>
                    <a:pt x="6291" y="452"/>
                    <a:pt x="6366" y="477"/>
                  </a:cubicBezTo>
                  <a:cubicBezTo>
                    <a:pt x="6491" y="552"/>
                    <a:pt x="6542" y="627"/>
                    <a:pt x="6542" y="752"/>
                  </a:cubicBezTo>
                  <a:cubicBezTo>
                    <a:pt x="6567" y="1304"/>
                    <a:pt x="5439" y="2306"/>
                    <a:pt x="4712" y="2883"/>
                  </a:cubicBezTo>
                  <a:cubicBezTo>
                    <a:pt x="4963" y="2031"/>
                    <a:pt x="5464" y="677"/>
                    <a:pt x="6015" y="452"/>
                  </a:cubicBezTo>
                  <a:cubicBezTo>
                    <a:pt x="6065" y="426"/>
                    <a:pt x="6115" y="426"/>
                    <a:pt x="6166" y="426"/>
                  </a:cubicBezTo>
                  <a:close/>
                  <a:moveTo>
                    <a:pt x="2557" y="3359"/>
                  </a:moveTo>
                  <a:cubicBezTo>
                    <a:pt x="2582" y="3384"/>
                    <a:pt x="2607" y="3409"/>
                    <a:pt x="2632" y="3459"/>
                  </a:cubicBezTo>
                  <a:cubicBezTo>
                    <a:pt x="2632" y="3459"/>
                    <a:pt x="2632" y="3459"/>
                    <a:pt x="2582" y="3484"/>
                  </a:cubicBezTo>
                  <a:cubicBezTo>
                    <a:pt x="2557" y="3509"/>
                    <a:pt x="2531" y="3509"/>
                    <a:pt x="2481" y="3534"/>
                  </a:cubicBezTo>
                  <a:cubicBezTo>
                    <a:pt x="2481" y="3509"/>
                    <a:pt x="2481" y="3484"/>
                    <a:pt x="2481" y="3484"/>
                  </a:cubicBezTo>
                  <a:cubicBezTo>
                    <a:pt x="2456" y="3434"/>
                    <a:pt x="2481" y="3384"/>
                    <a:pt x="2506" y="3359"/>
                  </a:cubicBezTo>
                  <a:close/>
                  <a:moveTo>
                    <a:pt x="3882" y="0"/>
                  </a:moveTo>
                  <a:cubicBezTo>
                    <a:pt x="3803" y="0"/>
                    <a:pt x="3709" y="25"/>
                    <a:pt x="3609" y="101"/>
                  </a:cubicBezTo>
                  <a:cubicBezTo>
                    <a:pt x="2557" y="802"/>
                    <a:pt x="3985" y="3033"/>
                    <a:pt x="4060" y="3133"/>
                  </a:cubicBezTo>
                  <a:lnTo>
                    <a:pt x="4110" y="3208"/>
                  </a:lnTo>
                  <a:cubicBezTo>
                    <a:pt x="4085" y="3284"/>
                    <a:pt x="4010" y="3384"/>
                    <a:pt x="3935" y="3434"/>
                  </a:cubicBezTo>
                  <a:cubicBezTo>
                    <a:pt x="3810" y="3559"/>
                    <a:pt x="3609" y="3609"/>
                    <a:pt x="3409" y="3685"/>
                  </a:cubicBezTo>
                  <a:cubicBezTo>
                    <a:pt x="3245" y="3726"/>
                    <a:pt x="3081" y="3767"/>
                    <a:pt x="2931" y="3767"/>
                  </a:cubicBezTo>
                  <a:cubicBezTo>
                    <a:pt x="2897" y="3767"/>
                    <a:pt x="2864" y="3764"/>
                    <a:pt x="2832" y="3760"/>
                  </a:cubicBezTo>
                  <a:cubicBezTo>
                    <a:pt x="2782" y="3760"/>
                    <a:pt x="2757" y="3760"/>
                    <a:pt x="2732" y="3735"/>
                  </a:cubicBezTo>
                  <a:cubicBezTo>
                    <a:pt x="2832" y="3685"/>
                    <a:pt x="2907" y="3609"/>
                    <a:pt x="2907" y="3534"/>
                  </a:cubicBezTo>
                  <a:cubicBezTo>
                    <a:pt x="2932" y="3459"/>
                    <a:pt x="2932" y="3409"/>
                    <a:pt x="2907" y="3359"/>
                  </a:cubicBezTo>
                  <a:cubicBezTo>
                    <a:pt x="2857" y="3234"/>
                    <a:pt x="2757" y="3133"/>
                    <a:pt x="2657" y="3108"/>
                  </a:cubicBezTo>
                  <a:cubicBezTo>
                    <a:pt x="2607" y="3083"/>
                    <a:pt x="2557" y="3071"/>
                    <a:pt x="2510" y="3071"/>
                  </a:cubicBezTo>
                  <a:cubicBezTo>
                    <a:pt x="2463" y="3071"/>
                    <a:pt x="2419" y="3083"/>
                    <a:pt x="2381" y="3108"/>
                  </a:cubicBezTo>
                  <a:cubicBezTo>
                    <a:pt x="2231" y="3183"/>
                    <a:pt x="2156" y="3334"/>
                    <a:pt x="2181" y="3534"/>
                  </a:cubicBezTo>
                  <a:cubicBezTo>
                    <a:pt x="2206" y="3534"/>
                    <a:pt x="2206" y="3559"/>
                    <a:pt x="2206" y="3584"/>
                  </a:cubicBezTo>
                  <a:cubicBezTo>
                    <a:pt x="1930" y="3584"/>
                    <a:pt x="1629" y="3509"/>
                    <a:pt x="1404" y="3359"/>
                  </a:cubicBezTo>
                  <a:cubicBezTo>
                    <a:pt x="1053" y="3158"/>
                    <a:pt x="827" y="2757"/>
                    <a:pt x="802" y="2356"/>
                  </a:cubicBezTo>
                  <a:cubicBezTo>
                    <a:pt x="802" y="2256"/>
                    <a:pt x="802" y="2181"/>
                    <a:pt x="802" y="2081"/>
                  </a:cubicBezTo>
                  <a:cubicBezTo>
                    <a:pt x="827" y="1905"/>
                    <a:pt x="827" y="1705"/>
                    <a:pt x="777" y="1504"/>
                  </a:cubicBezTo>
                  <a:cubicBezTo>
                    <a:pt x="677" y="1178"/>
                    <a:pt x="376" y="928"/>
                    <a:pt x="50" y="878"/>
                  </a:cubicBezTo>
                  <a:lnTo>
                    <a:pt x="0" y="1178"/>
                  </a:lnTo>
                  <a:cubicBezTo>
                    <a:pt x="226" y="1203"/>
                    <a:pt x="426" y="1379"/>
                    <a:pt x="501" y="1604"/>
                  </a:cubicBezTo>
                  <a:cubicBezTo>
                    <a:pt x="552" y="1730"/>
                    <a:pt x="526" y="1905"/>
                    <a:pt x="526" y="2081"/>
                  </a:cubicBezTo>
                  <a:cubicBezTo>
                    <a:pt x="526" y="2156"/>
                    <a:pt x="526" y="2256"/>
                    <a:pt x="526" y="2356"/>
                  </a:cubicBezTo>
                  <a:cubicBezTo>
                    <a:pt x="552" y="2858"/>
                    <a:pt x="827" y="3334"/>
                    <a:pt x="1253" y="3609"/>
                  </a:cubicBezTo>
                  <a:cubicBezTo>
                    <a:pt x="1506" y="3765"/>
                    <a:pt x="1803" y="3860"/>
                    <a:pt x="2099" y="3860"/>
                  </a:cubicBezTo>
                  <a:cubicBezTo>
                    <a:pt x="2185" y="3860"/>
                    <a:pt x="2271" y="3852"/>
                    <a:pt x="2356" y="3835"/>
                  </a:cubicBezTo>
                  <a:cubicBezTo>
                    <a:pt x="2456" y="3960"/>
                    <a:pt x="2607" y="4036"/>
                    <a:pt x="2782" y="4061"/>
                  </a:cubicBezTo>
                  <a:lnTo>
                    <a:pt x="2932" y="4061"/>
                  </a:lnTo>
                  <a:cubicBezTo>
                    <a:pt x="3133" y="4061"/>
                    <a:pt x="3308" y="4010"/>
                    <a:pt x="3484" y="3960"/>
                  </a:cubicBezTo>
                  <a:cubicBezTo>
                    <a:pt x="3709" y="3885"/>
                    <a:pt x="3910" y="3810"/>
                    <a:pt x="4085" y="3685"/>
                  </a:cubicBezTo>
                  <a:lnTo>
                    <a:pt x="4085" y="3685"/>
                  </a:lnTo>
                  <a:lnTo>
                    <a:pt x="1028" y="15615"/>
                  </a:lnTo>
                  <a:lnTo>
                    <a:pt x="1328" y="15690"/>
                  </a:lnTo>
                  <a:lnTo>
                    <a:pt x="4461" y="3434"/>
                  </a:lnTo>
                  <a:lnTo>
                    <a:pt x="4562" y="3359"/>
                  </a:lnTo>
                  <a:cubicBezTo>
                    <a:pt x="4662" y="3284"/>
                    <a:pt x="5138" y="2933"/>
                    <a:pt x="5614" y="2482"/>
                  </a:cubicBezTo>
                  <a:cubicBezTo>
                    <a:pt x="5990" y="2281"/>
                    <a:pt x="6391" y="2106"/>
                    <a:pt x="6792" y="2031"/>
                  </a:cubicBezTo>
                  <a:cubicBezTo>
                    <a:pt x="6927" y="2008"/>
                    <a:pt x="7047" y="1996"/>
                    <a:pt x="7152" y="1996"/>
                  </a:cubicBezTo>
                  <a:cubicBezTo>
                    <a:pt x="7280" y="1996"/>
                    <a:pt x="7386" y="2014"/>
                    <a:pt x="7469" y="2056"/>
                  </a:cubicBezTo>
                  <a:cubicBezTo>
                    <a:pt x="7469" y="2081"/>
                    <a:pt x="7444" y="2081"/>
                    <a:pt x="7444" y="2106"/>
                  </a:cubicBezTo>
                  <a:cubicBezTo>
                    <a:pt x="7369" y="2131"/>
                    <a:pt x="7193" y="2281"/>
                    <a:pt x="7168" y="2482"/>
                  </a:cubicBezTo>
                  <a:cubicBezTo>
                    <a:pt x="7168" y="2557"/>
                    <a:pt x="7193" y="2632"/>
                    <a:pt x="7243" y="2707"/>
                  </a:cubicBezTo>
                  <a:cubicBezTo>
                    <a:pt x="7268" y="2757"/>
                    <a:pt x="7318" y="2807"/>
                    <a:pt x="7394" y="2833"/>
                  </a:cubicBezTo>
                  <a:cubicBezTo>
                    <a:pt x="7444" y="2833"/>
                    <a:pt x="7469" y="2858"/>
                    <a:pt x="7519" y="2858"/>
                  </a:cubicBezTo>
                  <a:cubicBezTo>
                    <a:pt x="7594" y="2858"/>
                    <a:pt x="7669" y="2833"/>
                    <a:pt x="7745" y="2782"/>
                  </a:cubicBezTo>
                  <a:cubicBezTo>
                    <a:pt x="7870" y="2707"/>
                    <a:pt x="7945" y="2607"/>
                    <a:pt x="7970" y="2457"/>
                  </a:cubicBezTo>
                  <a:cubicBezTo>
                    <a:pt x="7995" y="2356"/>
                    <a:pt x="7970" y="2231"/>
                    <a:pt x="7920" y="2131"/>
                  </a:cubicBezTo>
                  <a:cubicBezTo>
                    <a:pt x="8020" y="2081"/>
                    <a:pt x="8146" y="2031"/>
                    <a:pt x="8271" y="1980"/>
                  </a:cubicBezTo>
                  <a:cubicBezTo>
                    <a:pt x="8346" y="1955"/>
                    <a:pt x="8446" y="1930"/>
                    <a:pt x="8521" y="1905"/>
                  </a:cubicBezTo>
                  <a:cubicBezTo>
                    <a:pt x="8672" y="1855"/>
                    <a:pt x="8822" y="1805"/>
                    <a:pt x="8973" y="1755"/>
                  </a:cubicBezTo>
                  <a:cubicBezTo>
                    <a:pt x="9248" y="1604"/>
                    <a:pt x="9474" y="1429"/>
                    <a:pt x="9574" y="1203"/>
                  </a:cubicBezTo>
                  <a:cubicBezTo>
                    <a:pt x="9724" y="903"/>
                    <a:pt x="9699" y="552"/>
                    <a:pt x="9474" y="351"/>
                  </a:cubicBezTo>
                  <a:lnTo>
                    <a:pt x="9273" y="577"/>
                  </a:lnTo>
                  <a:cubicBezTo>
                    <a:pt x="9399" y="677"/>
                    <a:pt x="9424" y="903"/>
                    <a:pt x="9323" y="1078"/>
                  </a:cubicBezTo>
                  <a:cubicBezTo>
                    <a:pt x="9223" y="1279"/>
                    <a:pt x="9023" y="1404"/>
                    <a:pt x="8847" y="1479"/>
                  </a:cubicBezTo>
                  <a:cubicBezTo>
                    <a:pt x="8722" y="1529"/>
                    <a:pt x="8572" y="1579"/>
                    <a:pt x="8446" y="1629"/>
                  </a:cubicBezTo>
                  <a:cubicBezTo>
                    <a:pt x="8346" y="1655"/>
                    <a:pt x="8246" y="1680"/>
                    <a:pt x="8171" y="1730"/>
                  </a:cubicBezTo>
                  <a:cubicBezTo>
                    <a:pt x="8020" y="1780"/>
                    <a:pt x="7870" y="1830"/>
                    <a:pt x="7745" y="1905"/>
                  </a:cubicBezTo>
                  <a:cubicBezTo>
                    <a:pt x="7745" y="1880"/>
                    <a:pt x="7719" y="1880"/>
                    <a:pt x="7694" y="1855"/>
                  </a:cubicBezTo>
                  <a:cubicBezTo>
                    <a:pt x="7549" y="1758"/>
                    <a:pt x="7372" y="1703"/>
                    <a:pt x="7150" y="1703"/>
                  </a:cubicBezTo>
                  <a:cubicBezTo>
                    <a:pt x="7028" y="1703"/>
                    <a:pt x="6893" y="1719"/>
                    <a:pt x="6742" y="1755"/>
                  </a:cubicBezTo>
                  <a:cubicBezTo>
                    <a:pt x="6567" y="1780"/>
                    <a:pt x="6391" y="1830"/>
                    <a:pt x="6216" y="1905"/>
                  </a:cubicBezTo>
                  <a:cubicBezTo>
                    <a:pt x="6567" y="1504"/>
                    <a:pt x="6842" y="1078"/>
                    <a:pt x="6817" y="727"/>
                  </a:cubicBezTo>
                  <a:cubicBezTo>
                    <a:pt x="6817" y="527"/>
                    <a:pt x="6717" y="351"/>
                    <a:pt x="6516" y="226"/>
                  </a:cubicBezTo>
                  <a:cubicBezTo>
                    <a:pt x="6395" y="165"/>
                    <a:pt x="6274" y="132"/>
                    <a:pt x="6152" y="132"/>
                  </a:cubicBezTo>
                  <a:cubicBezTo>
                    <a:pt x="6073" y="132"/>
                    <a:pt x="5994" y="146"/>
                    <a:pt x="5915" y="176"/>
                  </a:cubicBezTo>
                  <a:cubicBezTo>
                    <a:pt x="5213" y="477"/>
                    <a:pt x="4662" y="2031"/>
                    <a:pt x="4436" y="2807"/>
                  </a:cubicBezTo>
                  <a:lnTo>
                    <a:pt x="4361" y="2782"/>
                  </a:lnTo>
                  <a:cubicBezTo>
                    <a:pt x="4436" y="1955"/>
                    <a:pt x="4536" y="351"/>
                    <a:pt x="4060" y="51"/>
                  </a:cubicBezTo>
                  <a:cubicBezTo>
                    <a:pt x="4023" y="25"/>
                    <a:pt x="3960" y="0"/>
                    <a:pt x="3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2"/>
            <p:cNvSpPr/>
            <p:nvPr/>
          </p:nvSpPr>
          <p:spPr>
            <a:xfrm>
              <a:off x="1671375" y="1775100"/>
              <a:ext cx="1225400" cy="1147175"/>
            </a:xfrm>
            <a:custGeom>
              <a:avLst/>
              <a:gdLst/>
              <a:ahLst/>
              <a:cxnLst/>
              <a:rect l="l" t="t" r="r" b="b"/>
              <a:pathLst>
                <a:path w="49016" h="45887" extrusionOk="0">
                  <a:moveTo>
                    <a:pt x="9367" y="0"/>
                  </a:moveTo>
                  <a:cubicBezTo>
                    <a:pt x="4780" y="877"/>
                    <a:pt x="12324" y="11604"/>
                    <a:pt x="12324" y="11604"/>
                  </a:cubicBezTo>
                  <a:cubicBezTo>
                    <a:pt x="12324" y="11604"/>
                    <a:pt x="3477" y="16441"/>
                    <a:pt x="1647" y="26040"/>
                  </a:cubicBezTo>
                  <a:cubicBezTo>
                    <a:pt x="1" y="34561"/>
                    <a:pt x="4477" y="45886"/>
                    <a:pt x="20649" y="45886"/>
                  </a:cubicBezTo>
                  <a:cubicBezTo>
                    <a:pt x="22696" y="45886"/>
                    <a:pt x="24929" y="45705"/>
                    <a:pt x="27362" y="45314"/>
                  </a:cubicBezTo>
                  <a:cubicBezTo>
                    <a:pt x="49016" y="41830"/>
                    <a:pt x="34856" y="17394"/>
                    <a:pt x="34856" y="17394"/>
                  </a:cubicBezTo>
                  <a:cubicBezTo>
                    <a:pt x="34856" y="17394"/>
                    <a:pt x="41673" y="14511"/>
                    <a:pt x="39918" y="11053"/>
                  </a:cubicBezTo>
                  <a:lnTo>
                    <a:pt x="39918" y="11053"/>
                  </a:lnTo>
                  <a:cubicBezTo>
                    <a:pt x="38815" y="12181"/>
                    <a:pt x="37988" y="12682"/>
                    <a:pt x="36535" y="13133"/>
                  </a:cubicBezTo>
                  <a:cubicBezTo>
                    <a:pt x="34550" y="13770"/>
                    <a:pt x="32433" y="14103"/>
                    <a:pt x="30319" y="14103"/>
                  </a:cubicBezTo>
                  <a:cubicBezTo>
                    <a:pt x="29523" y="14103"/>
                    <a:pt x="28727" y="14056"/>
                    <a:pt x="27938" y="13960"/>
                  </a:cubicBezTo>
                  <a:cubicBezTo>
                    <a:pt x="24981" y="13584"/>
                    <a:pt x="22399" y="12456"/>
                    <a:pt x="19718" y="11203"/>
                  </a:cubicBezTo>
                  <a:cubicBezTo>
                    <a:pt x="18665" y="10677"/>
                    <a:pt x="17687" y="10201"/>
                    <a:pt x="16760" y="9649"/>
                  </a:cubicBezTo>
                  <a:cubicBezTo>
                    <a:pt x="15833" y="9098"/>
                    <a:pt x="14956" y="8446"/>
                    <a:pt x="14104" y="7619"/>
                  </a:cubicBezTo>
                  <a:cubicBezTo>
                    <a:pt x="11923" y="5514"/>
                    <a:pt x="10169" y="2983"/>
                    <a:pt x="9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2"/>
            <p:cNvSpPr/>
            <p:nvPr/>
          </p:nvSpPr>
          <p:spPr>
            <a:xfrm>
              <a:off x="1971000" y="2061575"/>
              <a:ext cx="570025" cy="250500"/>
            </a:xfrm>
            <a:custGeom>
              <a:avLst/>
              <a:gdLst/>
              <a:ahLst/>
              <a:cxnLst/>
              <a:rect l="l" t="t" r="r" b="b"/>
              <a:pathLst>
                <a:path w="22801" h="10020" extrusionOk="0">
                  <a:moveTo>
                    <a:pt x="6429" y="4356"/>
                  </a:moveTo>
                  <a:lnTo>
                    <a:pt x="6429" y="4356"/>
                  </a:lnTo>
                  <a:cubicBezTo>
                    <a:pt x="5452" y="6135"/>
                    <a:pt x="3472" y="9418"/>
                    <a:pt x="2319" y="9619"/>
                  </a:cubicBezTo>
                  <a:cubicBezTo>
                    <a:pt x="2284" y="9625"/>
                    <a:pt x="2249" y="9628"/>
                    <a:pt x="2216" y="9628"/>
                  </a:cubicBezTo>
                  <a:cubicBezTo>
                    <a:pt x="2109" y="9628"/>
                    <a:pt x="2014" y="9595"/>
                    <a:pt x="1918" y="9519"/>
                  </a:cubicBezTo>
                  <a:cubicBezTo>
                    <a:pt x="1818" y="9418"/>
                    <a:pt x="1768" y="9293"/>
                    <a:pt x="1768" y="9143"/>
                  </a:cubicBezTo>
                  <a:cubicBezTo>
                    <a:pt x="1843" y="7965"/>
                    <a:pt x="4800" y="5559"/>
                    <a:pt x="6429" y="4356"/>
                  </a:cubicBezTo>
                  <a:close/>
                  <a:moveTo>
                    <a:pt x="7206" y="4481"/>
                  </a:moveTo>
                  <a:cubicBezTo>
                    <a:pt x="7582" y="6486"/>
                    <a:pt x="7933" y="9218"/>
                    <a:pt x="7432" y="9669"/>
                  </a:cubicBezTo>
                  <a:cubicBezTo>
                    <a:pt x="7395" y="9706"/>
                    <a:pt x="7358" y="9729"/>
                    <a:pt x="7312" y="9729"/>
                  </a:cubicBezTo>
                  <a:cubicBezTo>
                    <a:pt x="7295" y="9729"/>
                    <a:pt x="7277" y="9726"/>
                    <a:pt x="7256" y="9719"/>
                  </a:cubicBezTo>
                  <a:cubicBezTo>
                    <a:pt x="6429" y="9494"/>
                    <a:pt x="6755" y="6636"/>
                    <a:pt x="7206" y="4481"/>
                  </a:cubicBezTo>
                  <a:close/>
                  <a:moveTo>
                    <a:pt x="104" y="1"/>
                  </a:moveTo>
                  <a:cubicBezTo>
                    <a:pt x="51" y="1"/>
                    <a:pt x="1" y="32"/>
                    <a:pt x="13" y="95"/>
                  </a:cubicBezTo>
                  <a:cubicBezTo>
                    <a:pt x="38" y="696"/>
                    <a:pt x="790" y="947"/>
                    <a:pt x="1241" y="1223"/>
                  </a:cubicBezTo>
                  <a:cubicBezTo>
                    <a:pt x="2319" y="1899"/>
                    <a:pt x="3497" y="2401"/>
                    <a:pt x="4725" y="2752"/>
                  </a:cubicBezTo>
                  <a:cubicBezTo>
                    <a:pt x="5477" y="2977"/>
                    <a:pt x="6229" y="3153"/>
                    <a:pt x="6981" y="3353"/>
                  </a:cubicBezTo>
                  <a:cubicBezTo>
                    <a:pt x="5878" y="4205"/>
                    <a:pt x="1567" y="7639"/>
                    <a:pt x="1492" y="9118"/>
                  </a:cubicBezTo>
                  <a:cubicBezTo>
                    <a:pt x="1467" y="9368"/>
                    <a:pt x="1567" y="9569"/>
                    <a:pt x="1743" y="9744"/>
                  </a:cubicBezTo>
                  <a:cubicBezTo>
                    <a:pt x="1868" y="9869"/>
                    <a:pt x="2043" y="9920"/>
                    <a:pt x="2219" y="9920"/>
                  </a:cubicBezTo>
                  <a:cubicBezTo>
                    <a:pt x="2269" y="9920"/>
                    <a:pt x="2319" y="9920"/>
                    <a:pt x="2369" y="9895"/>
                  </a:cubicBezTo>
                  <a:cubicBezTo>
                    <a:pt x="4048" y="9594"/>
                    <a:pt x="6855" y="4180"/>
                    <a:pt x="6981" y="3955"/>
                  </a:cubicBezTo>
                  <a:lnTo>
                    <a:pt x="7081" y="3754"/>
                  </a:lnTo>
                  <a:lnTo>
                    <a:pt x="7081" y="3779"/>
                  </a:lnTo>
                  <a:cubicBezTo>
                    <a:pt x="6931" y="4356"/>
                    <a:pt x="5702" y="9619"/>
                    <a:pt x="7181" y="9995"/>
                  </a:cubicBezTo>
                  <a:cubicBezTo>
                    <a:pt x="7231" y="9995"/>
                    <a:pt x="7281" y="10020"/>
                    <a:pt x="7307" y="10020"/>
                  </a:cubicBezTo>
                  <a:cubicBezTo>
                    <a:pt x="7432" y="10020"/>
                    <a:pt x="7557" y="9970"/>
                    <a:pt x="7632" y="9869"/>
                  </a:cubicBezTo>
                  <a:cubicBezTo>
                    <a:pt x="8459" y="9093"/>
                    <a:pt x="7482" y="4306"/>
                    <a:pt x="7357" y="3779"/>
                  </a:cubicBezTo>
                  <a:lnTo>
                    <a:pt x="7281" y="3428"/>
                  </a:lnTo>
                  <a:lnTo>
                    <a:pt x="7281" y="3428"/>
                  </a:lnTo>
                  <a:cubicBezTo>
                    <a:pt x="7908" y="3629"/>
                    <a:pt x="8535" y="3854"/>
                    <a:pt x="9111" y="4180"/>
                  </a:cubicBezTo>
                  <a:cubicBezTo>
                    <a:pt x="10364" y="4857"/>
                    <a:pt x="11317" y="5935"/>
                    <a:pt x="12369" y="6837"/>
                  </a:cubicBezTo>
                  <a:cubicBezTo>
                    <a:pt x="13820" y="8069"/>
                    <a:pt x="16092" y="8953"/>
                    <a:pt x="18179" y="8953"/>
                  </a:cubicBezTo>
                  <a:cubicBezTo>
                    <a:pt x="20168" y="8953"/>
                    <a:pt x="21988" y="8151"/>
                    <a:pt x="22770" y="6085"/>
                  </a:cubicBezTo>
                  <a:cubicBezTo>
                    <a:pt x="22800" y="6010"/>
                    <a:pt x="22741" y="5962"/>
                    <a:pt x="22678" y="5962"/>
                  </a:cubicBezTo>
                  <a:cubicBezTo>
                    <a:pt x="22635" y="5962"/>
                    <a:pt x="22590" y="5984"/>
                    <a:pt x="22570" y="6035"/>
                  </a:cubicBezTo>
                  <a:cubicBezTo>
                    <a:pt x="21918" y="7689"/>
                    <a:pt x="20790" y="8441"/>
                    <a:pt x="19036" y="8616"/>
                  </a:cubicBezTo>
                  <a:cubicBezTo>
                    <a:pt x="18698" y="8640"/>
                    <a:pt x="18355" y="8654"/>
                    <a:pt x="18011" y="8654"/>
                  </a:cubicBezTo>
                  <a:cubicBezTo>
                    <a:pt x="17258" y="8654"/>
                    <a:pt x="16500" y="8588"/>
                    <a:pt x="15778" y="8416"/>
                  </a:cubicBezTo>
                  <a:cubicBezTo>
                    <a:pt x="13597" y="7915"/>
                    <a:pt x="12269" y="6336"/>
                    <a:pt x="10615" y="4982"/>
                  </a:cubicBezTo>
                  <a:cubicBezTo>
                    <a:pt x="9587" y="4130"/>
                    <a:pt x="8484" y="3604"/>
                    <a:pt x="7231" y="3203"/>
                  </a:cubicBezTo>
                  <a:lnTo>
                    <a:pt x="7231" y="3153"/>
                  </a:lnTo>
                  <a:cubicBezTo>
                    <a:pt x="7231" y="3153"/>
                    <a:pt x="7206" y="3178"/>
                    <a:pt x="7181" y="3203"/>
                  </a:cubicBezTo>
                  <a:cubicBezTo>
                    <a:pt x="6931" y="3128"/>
                    <a:pt x="6705" y="3052"/>
                    <a:pt x="6454" y="2977"/>
                  </a:cubicBezTo>
                  <a:cubicBezTo>
                    <a:pt x="5502" y="2727"/>
                    <a:pt x="4575" y="2526"/>
                    <a:pt x="3647" y="2175"/>
                  </a:cubicBezTo>
                  <a:cubicBezTo>
                    <a:pt x="3096" y="1975"/>
                    <a:pt x="264" y="897"/>
                    <a:pt x="214" y="95"/>
                  </a:cubicBezTo>
                  <a:cubicBezTo>
                    <a:pt x="214" y="32"/>
                    <a:pt x="157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2"/>
            <p:cNvSpPr/>
            <p:nvPr/>
          </p:nvSpPr>
          <p:spPr>
            <a:xfrm>
              <a:off x="1753900" y="2462500"/>
              <a:ext cx="23850" cy="73450"/>
            </a:xfrm>
            <a:custGeom>
              <a:avLst/>
              <a:gdLst/>
              <a:ahLst/>
              <a:cxnLst/>
              <a:rect l="l" t="t" r="r" b="b"/>
              <a:pathLst>
                <a:path w="954" h="2938" extrusionOk="0">
                  <a:moveTo>
                    <a:pt x="273" y="1"/>
                  </a:moveTo>
                  <a:cubicBezTo>
                    <a:pt x="229" y="1"/>
                    <a:pt x="186" y="23"/>
                    <a:pt x="176" y="73"/>
                  </a:cubicBezTo>
                  <a:cubicBezTo>
                    <a:pt x="0" y="1076"/>
                    <a:pt x="176" y="2028"/>
                    <a:pt x="727" y="2880"/>
                  </a:cubicBezTo>
                  <a:cubicBezTo>
                    <a:pt x="752" y="2921"/>
                    <a:pt x="787" y="2938"/>
                    <a:pt x="820" y="2938"/>
                  </a:cubicBezTo>
                  <a:cubicBezTo>
                    <a:pt x="890" y="2938"/>
                    <a:pt x="953" y="2865"/>
                    <a:pt x="903" y="2780"/>
                  </a:cubicBezTo>
                  <a:cubicBezTo>
                    <a:pt x="401" y="1978"/>
                    <a:pt x="226" y="1076"/>
                    <a:pt x="376" y="123"/>
                  </a:cubicBezTo>
                  <a:cubicBezTo>
                    <a:pt x="406" y="49"/>
                    <a:pt x="338" y="1"/>
                    <a:pt x="2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2"/>
            <p:cNvSpPr/>
            <p:nvPr/>
          </p:nvSpPr>
          <p:spPr>
            <a:xfrm>
              <a:off x="1788350" y="2484325"/>
              <a:ext cx="37625" cy="96400"/>
            </a:xfrm>
            <a:custGeom>
              <a:avLst/>
              <a:gdLst/>
              <a:ahLst/>
              <a:cxnLst/>
              <a:rect l="l" t="t" r="r" b="b"/>
              <a:pathLst>
                <a:path w="1505" h="3856" extrusionOk="0">
                  <a:moveTo>
                    <a:pt x="335" y="0"/>
                  </a:moveTo>
                  <a:cubicBezTo>
                    <a:pt x="304" y="0"/>
                    <a:pt x="274" y="16"/>
                    <a:pt x="252" y="52"/>
                  </a:cubicBezTo>
                  <a:cubicBezTo>
                    <a:pt x="76" y="478"/>
                    <a:pt x="26" y="929"/>
                    <a:pt x="226" y="1356"/>
                  </a:cubicBezTo>
                  <a:cubicBezTo>
                    <a:pt x="352" y="1631"/>
                    <a:pt x="577" y="1857"/>
                    <a:pt x="778" y="2107"/>
                  </a:cubicBezTo>
                  <a:cubicBezTo>
                    <a:pt x="1154" y="2609"/>
                    <a:pt x="1304" y="3135"/>
                    <a:pt x="1279" y="3762"/>
                  </a:cubicBezTo>
                  <a:cubicBezTo>
                    <a:pt x="1267" y="3824"/>
                    <a:pt x="1317" y="3856"/>
                    <a:pt x="1370" y="3856"/>
                  </a:cubicBezTo>
                  <a:cubicBezTo>
                    <a:pt x="1423" y="3856"/>
                    <a:pt x="1480" y="3824"/>
                    <a:pt x="1480" y="3762"/>
                  </a:cubicBezTo>
                  <a:cubicBezTo>
                    <a:pt x="1505" y="3260"/>
                    <a:pt x="1455" y="2809"/>
                    <a:pt x="1229" y="2383"/>
                  </a:cubicBezTo>
                  <a:cubicBezTo>
                    <a:pt x="803" y="1606"/>
                    <a:pt x="1" y="1180"/>
                    <a:pt x="452" y="178"/>
                  </a:cubicBezTo>
                  <a:cubicBezTo>
                    <a:pt x="487" y="89"/>
                    <a:pt x="410" y="0"/>
                    <a:pt x="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2"/>
            <p:cNvSpPr/>
            <p:nvPr/>
          </p:nvSpPr>
          <p:spPr>
            <a:xfrm>
              <a:off x="2210050" y="2710950"/>
              <a:ext cx="91750" cy="26575"/>
            </a:xfrm>
            <a:custGeom>
              <a:avLst/>
              <a:gdLst/>
              <a:ahLst/>
              <a:cxnLst/>
              <a:rect l="l" t="t" r="r" b="b"/>
              <a:pathLst>
                <a:path w="3670" h="1063" extrusionOk="0">
                  <a:moveTo>
                    <a:pt x="3479" y="1"/>
                  </a:moveTo>
                  <a:cubicBezTo>
                    <a:pt x="3464" y="1"/>
                    <a:pt x="3449" y="4"/>
                    <a:pt x="3434" y="10"/>
                  </a:cubicBezTo>
                  <a:cubicBezTo>
                    <a:pt x="2381" y="461"/>
                    <a:pt x="1278" y="737"/>
                    <a:pt x="125" y="837"/>
                  </a:cubicBezTo>
                  <a:cubicBezTo>
                    <a:pt x="0" y="862"/>
                    <a:pt x="0" y="1062"/>
                    <a:pt x="125" y="1062"/>
                  </a:cubicBezTo>
                  <a:cubicBezTo>
                    <a:pt x="1328" y="962"/>
                    <a:pt x="2456" y="687"/>
                    <a:pt x="3559" y="210"/>
                  </a:cubicBezTo>
                  <a:cubicBezTo>
                    <a:pt x="3669" y="144"/>
                    <a:pt x="3586" y="1"/>
                    <a:pt x="34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2"/>
            <p:cNvSpPr/>
            <p:nvPr/>
          </p:nvSpPr>
          <p:spPr>
            <a:xfrm>
              <a:off x="2279600" y="2714425"/>
              <a:ext cx="62200" cy="28750"/>
            </a:xfrm>
            <a:custGeom>
              <a:avLst/>
              <a:gdLst/>
              <a:ahLst/>
              <a:cxnLst/>
              <a:rect l="l" t="t" r="r" b="b"/>
              <a:pathLst>
                <a:path w="2488" h="1150" extrusionOk="0">
                  <a:moveTo>
                    <a:pt x="2317" y="1"/>
                  </a:moveTo>
                  <a:cubicBezTo>
                    <a:pt x="2296" y="1"/>
                    <a:pt x="2275" y="7"/>
                    <a:pt x="2256" y="21"/>
                  </a:cubicBezTo>
                  <a:cubicBezTo>
                    <a:pt x="1654" y="548"/>
                    <a:pt x="927" y="848"/>
                    <a:pt x="125" y="923"/>
                  </a:cubicBezTo>
                  <a:cubicBezTo>
                    <a:pt x="0" y="923"/>
                    <a:pt x="0" y="1149"/>
                    <a:pt x="125" y="1149"/>
                  </a:cubicBezTo>
                  <a:cubicBezTo>
                    <a:pt x="978" y="1049"/>
                    <a:pt x="1755" y="748"/>
                    <a:pt x="2406" y="172"/>
                  </a:cubicBezTo>
                  <a:cubicBezTo>
                    <a:pt x="2487" y="111"/>
                    <a:pt x="2404" y="1"/>
                    <a:pt x="2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2"/>
            <p:cNvSpPr/>
            <p:nvPr/>
          </p:nvSpPr>
          <p:spPr>
            <a:xfrm>
              <a:off x="2471000" y="2479500"/>
              <a:ext cx="7875" cy="60500"/>
            </a:xfrm>
            <a:custGeom>
              <a:avLst/>
              <a:gdLst/>
              <a:ahLst/>
              <a:cxnLst/>
              <a:rect l="l" t="t" r="r" b="b"/>
              <a:pathLst>
                <a:path w="315" h="2420" extrusionOk="0">
                  <a:moveTo>
                    <a:pt x="104" y="1"/>
                  </a:moveTo>
                  <a:cubicBezTo>
                    <a:pt x="51" y="1"/>
                    <a:pt x="1" y="32"/>
                    <a:pt x="13" y="95"/>
                  </a:cubicBezTo>
                  <a:cubicBezTo>
                    <a:pt x="63" y="847"/>
                    <a:pt x="89" y="1574"/>
                    <a:pt x="89" y="2325"/>
                  </a:cubicBezTo>
                  <a:cubicBezTo>
                    <a:pt x="89" y="2388"/>
                    <a:pt x="145" y="2419"/>
                    <a:pt x="201" y="2419"/>
                  </a:cubicBezTo>
                  <a:cubicBezTo>
                    <a:pt x="258" y="2419"/>
                    <a:pt x="314" y="2388"/>
                    <a:pt x="314" y="2325"/>
                  </a:cubicBezTo>
                  <a:cubicBezTo>
                    <a:pt x="314" y="1574"/>
                    <a:pt x="264" y="847"/>
                    <a:pt x="214" y="95"/>
                  </a:cubicBezTo>
                  <a:cubicBezTo>
                    <a:pt x="214" y="32"/>
                    <a:pt x="157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2"/>
            <p:cNvSpPr/>
            <p:nvPr/>
          </p:nvSpPr>
          <p:spPr>
            <a:xfrm>
              <a:off x="2496175" y="2493875"/>
              <a:ext cx="16525" cy="65900"/>
            </a:xfrm>
            <a:custGeom>
              <a:avLst/>
              <a:gdLst/>
              <a:ahLst/>
              <a:cxnLst/>
              <a:rect l="l" t="t" r="r" b="b"/>
              <a:pathLst>
                <a:path w="661" h="2636" extrusionOk="0">
                  <a:moveTo>
                    <a:pt x="423" y="0"/>
                  </a:moveTo>
                  <a:cubicBezTo>
                    <a:pt x="359" y="0"/>
                    <a:pt x="285" y="55"/>
                    <a:pt x="285" y="146"/>
                  </a:cubicBezTo>
                  <a:cubicBezTo>
                    <a:pt x="435" y="923"/>
                    <a:pt x="360" y="1725"/>
                    <a:pt x="34" y="2477"/>
                  </a:cubicBezTo>
                  <a:cubicBezTo>
                    <a:pt x="0" y="2562"/>
                    <a:pt x="69" y="2635"/>
                    <a:pt x="133" y="2635"/>
                  </a:cubicBezTo>
                  <a:cubicBezTo>
                    <a:pt x="164" y="2635"/>
                    <a:pt x="193" y="2618"/>
                    <a:pt x="209" y="2578"/>
                  </a:cubicBezTo>
                  <a:cubicBezTo>
                    <a:pt x="560" y="1776"/>
                    <a:pt x="660" y="948"/>
                    <a:pt x="510" y="71"/>
                  </a:cubicBezTo>
                  <a:cubicBezTo>
                    <a:pt x="500" y="22"/>
                    <a:pt x="464" y="0"/>
                    <a:pt x="4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2"/>
            <p:cNvSpPr/>
            <p:nvPr/>
          </p:nvSpPr>
          <p:spPr>
            <a:xfrm>
              <a:off x="2599775" y="1729000"/>
              <a:ext cx="120950" cy="208850"/>
            </a:xfrm>
            <a:custGeom>
              <a:avLst/>
              <a:gdLst/>
              <a:ahLst/>
              <a:cxnLst/>
              <a:rect l="l" t="t" r="r" b="b"/>
              <a:pathLst>
                <a:path w="4838" h="8354" extrusionOk="0">
                  <a:moveTo>
                    <a:pt x="1888" y="0"/>
                  </a:moveTo>
                  <a:cubicBezTo>
                    <a:pt x="1678" y="0"/>
                    <a:pt x="1465" y="62"/>
                    <a:pt x="1278" y="190"/>
                  </a:cubicBezTo>
                  <a:lnTo>
                    <a:pt x="0" y="1042"/>
                  </a:lnTo>
                  <a:lnTo>
                    <a:pt x="376" y="6556"/>
                  </a:lnTo>
                  <a:lnTo>
                    <a:pt x="1329" y="7759"/>
                  </a:lnTo>
                  <a:cubicBezTo>
                    <a:pt x="1645" y="8158"/>
                    <a:pt x="2105" y="8354"/>
                    <a:pt x="2561" y="8354"/>
                  </a:cubicBezTo>
                  <a:cubicBezTo>
                    <a:pt x="3079" y="8354"/>
                    <a:pt x="3592" y="8101"/>
                    <a:pt x="3885" y="7608"/>
                  </a:cubicBezTo>
                  <a:cubicBezTo>
                    <a:pt x="4186" y="7132"/>
                    <a:pt x="4461" y="6456"/>
                    <a:pt x="4562" y="5603"/>
                  </a:cubicBezTo>
                  <a:cubicBezTo>
                    <a:pt x="4837" y="3649"/>
                    <a:pt x="3559" y="1568"/>
                    <a:pt x="2732" y="441"/>
                  </a:cubicBezTo>
                  <a:cubicBezTo>
                    <a:pt x="2534" y="151"/>
                    <a:pt x="2215" y="0"/>
                    <a:pt x="18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2"/>
            <p:cNvSpPr/>
            <p:nvPr/>
          </p:nvSpPr>
          <p:spPr>
            <a:xfrm>
              <a:off x="2330050" y="1719800"/>
              <a:ext cx="349325" cy="220325"/>
            </a:xfrm>
            <a:custGeom>
              <a:avLst/>
              <a:gdLst/>
              <a:ahLst/>
              <a:cxnLst/>
              <a:rect l="l" t="t" r="r" b="b"/>
              <a:pathLst>
                <a:path w="13973" h="8813" extrusionOk="0">
                  <a:moveTo>
                    <a:pt x="6919" y="0"/>
                  </a:moveTo>
                  <a:cubicBezTo>
                    <a:pt x="4637" y="0"/>
                    <a:pt x="2187" y="1026"/>
                    <a:pt x="965" y="4869"/>
                  </a:cubicBezTo>
                  <a:cubicBezTo>
                    <a:pt x="1" y="7860"/>
                    <a:pt x="623" y="8813"/>
                    <a:pt x="1808" y="8813"/>
                  </a:cubicBezTo>
                  <a:cubicBezTo>
                    <a:pt x="3890" y="8813"/>
                    <a:pt x="7706" y="5871"/>
                    <a:pt x="7706" y="5871"/>
                  </a:cubicBezTo>
                  <a:cubicBezTo>
                    <a:pt x="7706" y="5871"/>
                    <a:pt x="9600" y="7707"/>
                    <a:pt x="11630" y="7707"/>
                  </a:cubicBezTo>
                  <a:cubicBezTo>
                    <a:pt x="11900" y="7707"/>
                    <a:pt x="12173" y="7674"/>
                    <a:pt x="12443" y="7601"/>
                  </a:cubicBezTo>
                  <a:cubicBezTo>
                    <a:pt x="13972" y="7200"/>
                    <a:pt x="13270" y="4568"/>
                    <a:pt x="12619" y="2839"/>
                  </a:cubicBezTo>
                  <a:cubicBezTo>
                    <a:pt x="12243" y="1836"/>
                    <a:pt x="11441" y="1059"/>
                    <a:pt x="10438" y="683"/>
                  </a:cubicBezTo>
                  <a:cubicBezTo>
                    <a:pt x="9502" y="343"/>
                    <a:pt x="8238" y="0"/>
                    <a:pt x="6919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2"/>
            <p:cNvSpPr/>
            <p:nvPr/>
          </p:nvSpPr>
          <p:spPr>
            <a:xfrm>
              <a:off x="2381100" y="1823750"/>
              <a:ext cx="58950" cy="112325"/>
            </a:xfrm>
            <a:custGeom>
              <a:avLst/>
              <a:gdLst/>
              <a:ahLst/>
              <a:cxnLst/>
              <a:rect l="l" t="t" r="r" b="b"/>
              <a:pathLst>
                <a:path w="2358" h="4493" extrusionOk="0">
                  <a:moveTo>
                    <a:pt x="2205" y="1"/>
                  </a:moveTo>
                  <a:cubicBezTo>
                    <a:pt x="2180" y="1"/>
                    <a:pt x="2154" y="11"/>
                    <a:pt x="2131" y="34"/>
                  </a:cubicBezTo>
                  <a:cubicBezTo>
                    <a:pt x="1504" y="711"/>
                    <a:pt x="1053" y="1513"/>
                    <a:pt x="677" y="2365"/>
                  </a:cubicBezTo>
                  <a:cubicBezTo>
                    <a:pt x="401" y="3016"/>
                    <a:pt x="0" y="3693"/>
                    <a:pt x="126" y="4420"/>
                  </a:cubicBezTo>
                  <a:cubicBezTo>
                    <a:pt x="136" y="4471"/>
                    <a:pt x="174" y="4493"/>
                    <a:pt x="215" y="4493"/>
                  </a:cubicBezTo>
                  <a:cubicBezTo>
                    <a:pt x="276" y="4493"/>
                    <a:pt x="341" y="4445"/>
                    <a:pt x="326" y="4370"/>
                  </a:cubicBezTo>
                  <a:cubicBezTo>
                    <a:pt x="201" y="3593"/>
                    <a:pt x="777" y="2590"/>
                    <a:pt x="1103" y="1939"/>
                  </a:cubicBezTo>
                  <a:cubicBezTo>
                    <a:pt x="1429" y="1287"/>
                    <a:pt x="1805" y="711"/>
                    <a:pt x="2281" y="184"/>
                  </a:cubicBezTo>
                  <a:cubicBezTo>
                    <a:pt x="2358" y="107"/>
                    <a:pt x="2287" y="1"/>
                    <a:pt x="2205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2"/>
            <p:cNvSpPr/>
            <p:nvPr/>
          </p:nvSpPr>
          <p:spPr>
            <a:xfrm>
              <a:off x="2337850" y="1801625"/>
              <a:ext cx="71075" cy="108675"/>
            </a:xfrm>
            <a:custGeom>
              <a:avLst/>
              <a:gdLst/>
              <a:ahLst/>
              <a:cxnLst/>
              <a:rect l="l" t="t" r="r" b="b"/>
              <a:pathLst>
                <a:path w="2843" h="4347" extrusionOk="0">
                  <a:moveTo>
                    <a:pt x="2688" y="0"/>
                  </a:moveTo>
                  <a:cubicBezTo>
                    <a:pt x="2670" y="0"/>
                    <a:pt x="2652" y="5"/>
                    <a:pt x="2633" y="17"/>
                  </a:cubicBezTo>
                  <a:cubicBezTo>
                    <a:pt x="1906" y="443"/>
                    <a:pt x="1379" y="1069"/>
                    <a:pt x="953" y="1821"/>
                  </a:cubicBezTo>
                  <a:cubicBezTo>
                    <a:pt x="552" y="2523"/>
                    <a:pt x="1" y="3400"/>
                    <a:pt x="101" y="4252"/>
                  </a:cubicBezTo>
                  <a:cubicBezTo>
                    <a:pt x="114" y="4315"/>
                    <a:pt x="170" y="4346"/>
                    <a:pt x="223" y="4346"/>
                  </a:cubicBezTo>
                  <a:cubicBezTo>
                    <a:pt x="277" y="4346"/>
                    <a:pt x="327" y="4315"/>
                    <a:pt x="327" y="4252"/>
                  </a:cubicBezTo>
                  <a:cubicBezTo>
                    <a:pt x="227" y="3475"/>
                    <a:pt x="753" y="2598"/>
                    <a:pt x="1129" y="1922"/>
                  </a:cubicBezTo>
                  <a:cubicBezTo>
                    <a:pt x="1530" y="1220"/>
                    <a:pt x="2031" y="618"/>
                    <a:pt x="2758" y="217"/>
                  </a:cubicBezTo>
                  <a:cubicBezTo>
                    <a:pt x="2843" y="154"/>
                    <a:pt x="2784" y="0"/>
                    <a:pt x="2688" y="0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2"/>
            <p:cNvSpPr/>
            <p:nvPr/>
          </p:nvSpPr>
          <p:spPr>
            <a:xfrm>
              <a:off x="2429975" y="1784475"/>
              <a:ext cx="6900" cy="5050"/>
            </a:xfrm>
            <a:custGeom>
              <a:avLst/>
              <a:gdLst/>
              <a:ahLst/>
              <a:cxnLst/>
              <a:rect l="l" t="t" r="r" b="b"/>
              <a:pathLst>
                <a:path w="276" h="202" extrusionOk="0">
                  <a:moveTo>
                    <a:pt x="151" y="1"/>
                  </a:moveTo>
                  <a:cubicBezTo>
                    <a:pt x="0" y="1"/>
                    <a:pt x="0" y="201"/>
                    <a:pt x="151" y="201"/>
                  </a:cubicBezTo>
                  <a:cubicBezTo>
                    <a:pt x="276" y="201"/>
                    <a:pt x="276" y="1"/>
                    <a:pt x="151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2"/>
            <p:cNvSpPr/>
            <p:nvPr/>
          </p:nvSpPr>
          <p:spPr>
            <a:xfrm>
              <a:off x="2446875" y="1803275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26" y="1"/>
                  </a:moveTo>
                  <a:cubicBezTo>
                    <a:pt x="1" y="1"/>
                    <a:pt x="1" y="201"/>
                    <a:pt x="126" y="201"/>
                  </a:cubicBezTo>
                  <a:cubicBezTo>
                    <a:pt x="277" y="201"/>
                    <a:pt x="277" y="1"/>
                    <a:pt x="126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75" name="Google Shape;3775;p32"/>
          <p:cNvGrpSpPr/>
          <p:nvPr/>
        </p:nvGrpSpPr>
        <p:grpSpPr>
          <a:xfrm>
            <a:off x="102188" y="161232"/>
            <a:ext cx="885597" cy="792571"/>
            <a:chOff x="277366" y="299012"/>
            <a:chExt cx="703301" cy="629424"/>
          </a:xfrm>
        </p:grpSpPr>
        <p:sp>
          <p:nvSpPr>
            <p:cNvPr id="3776" name="Google Shape;3776;p32"/>
            <p:cNvSpPr/>
            <p:nvPr/>
          </p:nvSpPr>
          <p:spPr>
            <a:xfrm rot="1649405">
              <a:off x="618986" y="526398"/>
              <a:ext cx="56401" cy="96501"/>
            </a:xfrm>
            <a:custGeom>
              <a:avLst/>
              <a:gdLst/>
              <a:ahLst/>
              <a:cxnLst/>
              <a:rect l="l" t="t" r="r" b="b"/>
              <a:pathLst>
                <a:path w="2256" h="3860" fill="none" extrusionOk="0">
                  <a:moveTo>
                    <a:pt x="2256" y="386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2"/>
            <p:cNvSpPr/>
            <p:nvPr/>
          </p:nvSpPr>
          <p:spPr>
            <a:xfrm>
              <a:off x="830737" y="814662"/>
              <a:ext cx="91991" cy="86350"/>
            </a:xfrm>
            <a:custGeom>
              <a:avLst/>
              <a:gdLst/>
              <a:ahLst/>
              <a:cxnLst/>
              <a:rect l="l" t="t" r="r" b="b"/>
              <a:pathLst>
                <a:path w="2707" h="2541" extrusionOk="0">
                  <a:moveTo>
                    <a:pt x="1367" y="1"/>
                  </a:moveTo>
                  <a:cubicBezTo>
                    <a:pt x="740" y="1"/>
                    <a:pt x="192" y="453"/>
                    <a:pt x="100" y="1092"/>
                  </a:cubicBezTo>
                  <a:cubicBezTo>
                    <a:pt x="0" y="1769"/>
                    <a:pt x="451" y="2420"/>
                    <a:pt x="1153" y="2520"/>
                  </a:cubicBezTo>
                  <a:cubicBezTo>
                    <a:pt x="1229" y="2534"/>
                    <a:pt x="1304" y="2540"/>
                    <a:pt x="1378" y="2540"/>
                  </a:cubicBezTo>
                  <a:cubicBezTo>
                    <a:pt x="1989" y="2540"/>
                    <a:pt x="2517" y="2094"/>
                    <a:pt x="2607" y="1468"/>
                  </a:cubicBezTo>
                  <a:cubicBezTo>
                    <a:pt x="2707" y="766"/>
                    <a:pt x="2231" y="114"/>
                    <a:pt x="1554" y="14"/>
                  </a:cubicBezTo>
                  <a:cubicBezTo>
                    <a:pt x="1491" y="5"/>
                    <a:pt x="1429" y="1"/>
                    <a:pt x="1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2"/>
            <p:cNvSpPr/>
            <p:nvPr/>
          </p:nvSpPr>
          <p:spPr>
            <a:xfrm>
              <a:off x="888643" y="720973"/>
              <a:ext cx="92025" cy="86961"/>
            </a:xfrm>
            <a:custGeom>
              <a:avLst/>
              <a:gdLst/>
              <a:ahLst/>
              <a:cxnLst/>
              <a:rect l="l" t="t" r="r" b="b"/>
              <a:pathLst>
                <a:path w="2708" h="2559" extrusionOk="0">
                  <a:moveTo>
                    <a:pt x="1368" y="1"/>
                  </a:moveTo>
                  <a:cubicBezTo>
                    <a:pt x="741" y="1"/>
                    <a:pt x="192" y="453"/>
                    <a:pt x="101" y="1092"/>
                  </a:cubicBezTo>
                  <a:cubicBezTo>
                    <a:pt x="0" y="1769"/>
                    <a:pt x="477" y="2420"/>
                    <a:pt x="1153" y="2546"/>
                  </a:cubicBezTo>
                  <a:cubicBezTo>
                    <a:pt x="1216" y="2555"/>
                    <a:pt x="1278" y="2559"/>
                    <a:pt x="1340" y="2559"/>
                  </a:cubicBezTo>
                  <a:cubicBezTo>
                    <a:pt x="1967" y="2559"/>
                    <a:pt x="2516" y="2107"/>
                    <a:pt x="2607" y="1468"/>
                  </a:cubicBezTo>
                  <a:cubicBezTo>
                    <a:pt x="2707" y="791"/>
                    <a:pt x="2231" y="140"/>
                    <a:pt x="1554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2"/>
            <p:cNvSpPr/>
            <p:nvPr/>
          </p:nvSpPr>
          <p:spPr>
            <a:xfrm>
              <a:off x="605874" y="299012"/>
              <a:ext cx="329630" cy="398615"/>
            </a:xfrm>
            <a:custGeom>
              <a:avLst/>
              <a:gdLst/>
              <a:ahLst/>
              <a:cxnLst/>
              <a:rect l="l" t="t" r="r" b="b"/>
              <a:pathLst>
                <a:path w="9700" h="11730" extrusionOk="0">
                  <a:moveTo>
                    <a:pt x="1053" y="0"/>
                  </a:moveTo>
                  <a:cubicBezTo>
                    <a:pt x="1053" y="0"/>
                    <a:pt x="2231" y="3283"/>
                    <a:pt x="1" y="6742"/>
                  </a:cubicBezTo>
                  <a:cubicBezTo>
                    <a:pt x="1" y="6742"/>
                    <a:pt x="3484" y="7845"/>
                    <a:pt x="3008" y="11730"/>
                  </a:cubicBezTo>
                  <a:cubicBezTo>
                    <a:pt x="3008" y="11730"/>
                    <a:pt x="5497" y="10944"/>
                    <a:pt x="7605" y="10944"/>
                  </a:cubicBezTo>
                  <a:cubicBezTo>
                    <a:pt x="8413" y="10944"/>
                    <a:pt x="9165" y="11059"/>
                    <a:pt x="9700" y="11379"/>
                  </a:cubicBezTo>
                  <a:cubicBezTo>
                    <a:pt x="9700" y="11379"/>
                    <a:pt x="7670" y="6391"/>
                    <a:pt x="9474" y="5263"/>
                  </a:cubicBezTo>
                  <a:cubicBezTo>
                    <a:pt x="9474" y="5263"/>
                    <a:pt x="5790" y="3985"/>
                    <a:pt x="6241" y="251"/>
                  </a:cubicBezTo>
                  <a:lnTo>
                    <a:pt x="6241" y="251"/>
                  </a:lnTo>
                  <a:cubicBezTo>
                    <a:pt x="6241" y="251"/>
                    <a:pt x="4983" y="961"/>
                    <a:pt x="3531" y="961"/>
                  </a:cubicBezTo>
                  <a:cubicBezTo>
                    <a:pt x="2702" y="961"/>
                    <a:pt x="1810" y="729"/>
                    <a:pt x="10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2"/>
            <p:cNvSpPr/>
            <p:nvPr/>
          </p:nvSpPr>
          <p:spPr>
            <a:xfrm>
              <a:off x="280526" y="626060"/>
              <a:ext cx="482110" cy="302376"/>
            </a:xfrm>
            <a:custGeom>
              <a:avLst/>
              <a:gdLst/>
              <a:ahLst/>
              <a:cxnLst/>
              <a:rect l="l" t="t" r="r" b="b"/>
              <a:pathLst>
                <a:path w="14187" h="8898" extrusionOk="0">
                  <a:moveTo>
                    <a:pt x="8798" y="0"/>
                  </a:moveTo>
                  <a:cubicBezTo>
                    <a:pt x="8798" y="0"/>
                    <a:pt x="7391" y="1192"/>
                    <a:pt x="5531" y="1192"/>
                  </a:cubicBezTo>
                  <a:cubicBezTo>
                    <a:pt x="4695" y="1192"/>
                    <a:pt x="3766" y="951"/>
                    <a:pt x="2833" y="251"/>
                  </a:cubicBezTo>
                  <a:cubicBezTo>
                    <a:pt x="2833" y="251"/>
                    <a:pt x="2783" y="3810"/>
                    <a:pt x="1" y="4587"/>
                  </a:cubicBezTo>
                  <a:cubicBezTo>
                    <a:pt x="1" y="4587"/>
                    <a:pt x="3434" y="5238"/>
                    <a:pt x="5264" y="8898"/>
                  </a:cubicBezTo>
                  <a:cubicBezTo>
                    <a:pt x="5264" y="8898"/>
                    <a:pt x="6503" y="7794"/>
                    <a:pt x="8262" y="7794"/>
                  </a:cubicBezTo>
                  <a:cubicBezTo>
                    <a:pt x="9115" y="7794"/>
                    <a:pt x="10089" y="8053"/>
                    <a:pt x="11103" y="8822"/>
                  </a:cubicBezTo>
                  <a:cubicBezTo>
                    <a:pt x="11103" y="8822"/>
                    <a:pt x="12206" y="3960"/>
                    <a:pt x="14186" y="2882"/>
                  </a:cubicBezTo>
                  <a:cubicBezTo>
                    <a:pt x="14186" y="2882"/>
                    <a:pt x="8848" y="2131"/>
                    <a:pt x="8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2"/>
            <p:cNvSpPr/>
            <p:nvPr/>
          </p:nvSpPr>
          <p:spPr>
            <a:xfrm>
              <a:off x="404868" y="741022"/>
              <a:ext cx="301561" cy="57091"/>
            </a:xfrm>
            <a:custGeom>
              <a:avLst/>
              <a:gdLst/>
              <a:ahLst/>
              <a:cxnLst/>
              <a:rect l="l" t="t" r="r" b="b"/>
              <a:pathLst>
                <a:path w="8874" h="1680" fill="none" extrusionOk="0">
                  <a:moveTo>
                    <a:pt x="8873" y="1"/>
                  </a:moveTo>
                  <a:cubicBezTo>
                    <a:pt x="8873" y="1"/>
                    <a:pt x="4663" y="1680"/>
                    <a:pt x="1" y="953"/>
                  </a:cubicBez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2"/>
            <p:cNvSpPr/>
            <p:nvPr/>
          </p:nvSpPr>
          <p:spPr>
            <a:xfrm>
              <a:off x="691884" y="376492"/>
              <a:ext cx="188263" cy="258947"/>
            </a:xfrm>
            <a:custGeom>
              <a:avLst/>
              <a:gdLst/>
              <a:ahLst/>
              <a:cxnLst/>
              <a:rect l="l" t="t" r="r" b="b"/>
              <a:pathLst>
                <a:path w="5540" h="7620" fill="none" extrusionOk="0">
                  <a:moveTo>
                    <a:pt x="5540" y="7620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2"/>
            <p:cNvSpPr/>
            <p:nvPr/>
          </p:nvSpPr>
          <p:spPr>
            <a:xfrm rot="1649405">
              <a:off x="360454" y="578828"/>
              <a:ext cx="535131" cy="101526"/>
            </a:xfrm>
            <a:custGeom>
              <a:avLst/>
              <a:gdLst/>
              <a:ahLst/>
              <a:cxnLst/>
              <a:rect l="l" t="t" r="r" b="b"/>
              <a:pathLst>
                <a:path w="21405" h="4061" fill="none" extrusionOk="0">
                  <a:moveTo>
                    <a:pt x="21404" y="4060"/>
                  </a:moveTo>
                  <a:cubicBezTo>
                    <a:pt x="21404" y="4060"/>
                    <a:pt x="10502" y="0"/>
                    <a:pt x="0" y="1178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2"/>
            <p:cNvSpPr/>
            <p:nvPr/>
          </p:nvSpPr>
          <p:spPr>
            <a:xfrm rot="1649405">
              <a:off x="786105" y="654162"/>
              <a:ext cx="31975" cy="94001"/>
            </a:xfrm>
            <a:custGeom>
              <a:avLst/>
              <a:gdLst/>
              <a:ahLst/>
              <a:cxnLst/>
              <a:rect l="l" t="t" r="r" b="b"/>
              <a:pathLst>
                <a:path w="1279" h="3760" fill="none" extrusionOk="0">
                  <a:moveTo>
                    <a:pt x="401" y="0"/>
                  </a:moveTo>
                  <a:cubicBezTo>
                    <a:pt x="401" y="0"/>
                    <a:pt x="0" y="2281"/>
                    <a:pt x="1278" y="3760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2"/>
            <p:cNvSpPr/>
            <p:nvPr/>
          </p:nvSpPr>
          <p:spPr>
            <a:xfrm rot="1649405">
              <a:off x="606747" y="649270"/>
              <a:ext cx="93376" cy="67051"/>
            </a:xfrm>
            <a:custGeom>
              <a:avLst/>
              <a:gdLst/>
              <a:ahLst/>
              <a:cxnLst/>
              <a:rect l="l" t="t" r="r" b="b"/>
              <a:pathLst>
                <a:path w="3735" h="2682" fill="none" extrusionOk="0">
                  <a:moveTo>
                    <a:pt x="3734" y="0"/>
                  </a:moveTo>
                  <a:cubicBezTo>
                    <a:pt x="3559" y="25"/>
                    <a:pt x="0" y="2682"/>
                    <a:pt x="0" y="2682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2"/>
            <p:cNvSpPr/>
            <p:nvPr/>
          </p:nvSpPr>
          <p:spPr>
            <a:xfrm rot="1649405">
              <a:off x="540841" y="584623"/>
              <a:ext cx="62051" cy="40125"/>
            </a:xfrm>
            <a:custGeom>
              <a:avLst/>
              <a:gdLst/>
              <a:ahLst/>
              <a:cxnLst/>
              <a:rect l="l" t="t" r="r" b="b"/>
              <a:pathLst>
                <a:path w="2482" h="1605" fill="none" extrusionOk="0">
                  <a:moveTo>
                    <a:pt x="2482" y="25"/>
                  </a:moveTo>
                  <a:cubicBezTo>
                    <a:pt x="2357" y="0"/>
                    <a:pt x="1" y="1604"/>
                    <a:pt x="1" y="1604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2"/>
            <p:cNvSpPr/>
            <p:nvPr/>
          </p:nvSpPr>
          <p:spPr>
            <a:xfrm rot="1649405">
              <a:off x="472673" y="399358"/>
              <a:ext cx="107151" cy="143502"/>
            </a:xfrm>
            <a:custGeom>
              <a:avLst/>
              <a:gdLst/>
              <a:ahLst/>
              <a:cxnLst/>
              <a:rect l="l" t="t" r="r" b="b"/>
              <a:pathLst>
                <a:path w="4286" h="5740" fill="none" extrusionOk="0">
                  <a:moveTo>
                    <a:pt x="4286" y="574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32"/>
            <p:cNvSpPr/>
            <p:nvPr/>
          </p:nvSpPr>
          <p:spPr>
            <a:xfrm rot="1649405">
              <a:off x="341642" y="501167"/>
              <a:ext cx="148527" cy="70826"/>
            </a:xfrm>
            <a:custGeom>
              <a:avLst/>
              <a:gdLst/>
              <a:ahLst/>
              <a:cxnLst/>
              <a:rect l="l" t="t" r="r" b="b"/>
              <a:pathLst>
                <a:path w="5941" h="2833" fill="none" extrusionOk="0">
                  <a:moveTo>
                    <a:pt x="5940" y="1"/>
                  </a:moveTo>
                  <a:lnTo>
                    <a:pt x="0" y="2833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32"/>
            <p:cNvSpPr/>
            <p:nvPr/>
          </p:nvSpPr>
          <p:spPr>
            <a:xfrm rot="1649405">
              <a:off x="800089" y="614851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20" y="0"/>
                  </a:moveTo>
                  <a:cubicBezTo>
                    <a:pt x="664" y="0"/>
                    <a:pt x="253" y="322"/>
                    <a:pt x="126" y="787"/>
                  </a:cubicBezTo>
                  <a:cubicBezTo>
                    <a:pt x="0" y="1338"/>
                    <a:pt x="326" y="1890"/>
                    <a:pt x="878" y="2040"/>
                  </a:cubicBezTo>
                  <a:cubicBezTo>
                    <a:pt x="957" y="2058"/>
                    <a:pt x="1037" y="2067"/>
                    <a:pt x="1115" y="2067"/>
                  </a:cubicBezTo>
                  <a:cubicBezTo>
                    <a:pt x="1580" y="2067"/>
                    <a:pt x="2002" y="1760"/>
                    <a:pt x="2131" y="1288"/>
                  </a:cubicBezTo>
                  <a:cubicBezTo>
                    <a:pt x="2281" y="737"/>
                    <a:pt x="1930" y="185"/>
                    <a:pt x="1379" y="35"/>
                  </a:cubicBezTo>
                  <a:cubicBezTo>
                    <a:pt x="1292" y="11"/>
                    <a:pt x="1205" y="0"/>
                    <a:pt x="1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32"/>
            <p:cNvSpPr/>
            <p:nvPr/>
          </p:nvSpPr>
          <p:spPr>
            <a:xfrm rot="1649405">
              <a:off x="490253" y="584509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2" y="1"/>
                  </a:moveTo>
                  <a:cubicBezTo>
                    <a:pt x="677" y="1"/>
                    <a:pt x="255" y="308"/>
                    <a:pt x="126" y="780"/>
                  </a:cubicBezTo>
                  <a:cubicBezTo>
                    <a:pt x="1" y="1331"/>
                    <a:pt x="326" y="1907"/>
                    <a:pt x="878" y="2033"/>
                  </a:cubicBezTo>
                  <a:cubicBezTo>
                    <a:pt x="965" y="2056"/>
                    <a:pt x="1051" y="2068"/>
                    <a:pt x="1137" y="2068"/>
                  </a:cubicBezTo>
                  <a:cubicBezTo>
                    <a:pt x="1593" y="2068"/>
                    <a:pt x="2004" y="1745"/>
                    <a:pt x="2131" y="1281"/>
                  </a:cubicBezTo>
                  <a:cubicBezTo>
                    <a:pt x="2281" y="729"/>
                    <a:pt x="1930" y="178"/>
                    <a:pt x="1379" y="28"/>
                  </a:cubicBezTo>
                  <a:cubicBezTo>
                    <a:pt x="1300" y="10"/>
                    <a:pt x="1220" y="1"/>
                    <a:pt x="1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32"/>
            <p:cNvSpPr/>
            <p:nvPr/>
          </p:nvSpPr>
          <p:spPr>
            <a:xfrm rot="1649405">
              <a:off x="375953" y="459370"/>
              <a:ext cx="57051" cy="51726"/>
            </a:xfrm>
            <a:custGeom>
              <a:avLst/>
              <a:gdLst/>
              <a:ahLst/>
              <a:cxnLst/>
              <a:rect l="l" t="t" r="r" b="b"/>
              <a:pathLst>
                <a:path w="2282" h="2069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26" y="1907"/>
                    <a:pt x="878" y="2032"/>
                  </a:cubicBezTo>
                  <a:cubicBezTo>
                    <a:pt x="969" y="2057"/>
                    <a:pt x="1061" y="2069"/>
                    <a:pt x="1151" y="2069"/>
                  </a:cubicBezTo>
                  <a:cubicBezTo>
                    <a:pt x="1608" y="2069"/>
                    <a:pt x="2030" y="1765"/>
                    <a:pt x="2156" y="1305"/>
                  </a:cubicBezTo>
                  <a:cubicBezTo>
                    <a:pt x="2281" y="754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32"/>
            <p:cNvSpPr/>
            <p:nvPr/>
          </p:nvSpPr>
          <p:spPr>
            <a:xfrm rot="1649405">
              <a:off x="285997" y="506187"/>
              <a:ext cx="57051" cy="51351"/>
            </a:xfrm>
            <a:custGeom>
              <a:avLst/>
              <a:gdLst/>
              <a:ahLst/>
              <a:cxnLst/>
              <a:rect l="l" t="t" r="r" b="b"/>
              <a:pathLst>
                <a:path w="2282" h="2054" extrusionOk="0">
                  <a:moveTo>
                    <a:pt x="1108" y="1"/>
                  </a:moveTo>
                  <a:cubicBezTo>
                    <a:pt x="657" y="1"/>
                    <a:pt x="252" y="304"/>
                    <a:pt x="126" y="764"/>
                  </a:cubicBezTo>
                  <a:cubicBezTo>
                    <a:pt x="1" y="1315"/>
                    <a:pt x="327" y="1892"/>
                    <a:pt x="878" y="2017"/>
                  </a:cubicBezTo>
                  <a:cubicBezTo>
                    <a:pt x="969" y="2042"/>
                    <a:pt x="1061" y="2054"/>
                    <a:pt x="1151" y="2054"/>
                  </a:cubicBezTo>
                  <a:cubicBezTo>
                    <a:pt x="1607" y="2054"/>
                    <a:pt x="2026" y="1751"/>
                    <a:pt x="2131" y="1290"/>
                  </a:cubicBezTo>
                  <a:cubicBezTo>
                    <a:pt x="2281" y="739"/>
                    <a:pt x="1931" y="162"/>
                    <a:pt x="1379" y="37"/>
                  </a:cubicBezTo>
                  <a:cubicBezTo>
                    <a:pt x="1288" y="12"/>
                    <a:pt x="1197" y="1"/>
                    <a:pt x="1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32"/>
            <p:cNvSpPr/>
            <p:nvPr/>
          </p:nvSpPr>
          <p:spPr>
            <a:xfrm rot="1649405">
              <a:off x="488639" y="371793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51" y="1881"/>
                    <a:pt x="903" y="2032"/>
                  </a:cubicBezTo>
                  <a:cubicBezTo>
                    <a:pt x="990" y="2056"/>
                    <a:pt x="1076" y="2067"/>
                    <a:pt x="1162" y="2067"/>
                  </a:cubicBezTo>
                  <a:cubicBezTo>
                    <a:pt x="1618" y="2067"/>
                    <a:pt x="2029" y="1745"/>
                    <a:pt x="2156" y="1280"/>
                  </a:cubicBezTo>
                  <a:cubicBezTo>
                    <a:pt x="2281" y="729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32"/>
            <p:cNvSpPr/>
            <p:nvPr/>
          </p:nvSpPr>
          <p:spPr>
            <a:xfrm rot="1649405">
              <a:off x="545871" y="669025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5" y="1"/>
                  </a:moveTo>
                  <a:cubicBezTo>
                    <a:pt x="689" y="1"/>
                    <a:pt x="277" y="323"/>
                    <a:pt x="151" y="788"/>
                  </a:cubicBezTo>
                  <a:cubicBezTo>
                    <a:pt x="0" y="1339"/>
                    <a:pt x="351" y="1890"/>
                    <a:pt x="903" y="2041"/>
                  </a:cubicBezTo>
                  <a:cubicBezTo>
                    <a:pt x="982" y="2059"/>
                    <a:pt x="1062" y="2067"/>
                    <a:pt x="1140" y="2067"/>
                  </a:cubicBezTo>
                  <a:cubicBezTo>
                    <a:pt x="1605" y="2067"/>
                    <a:pt x="2027" y="1761"/>
                    <a:pt x="2156" y="1289"/>
                  </a:cubicBezTo>
                  <a:cubicBezTo>
                    <a:pt x="2281" y="737"/>
                    <a:pt x="1955" y="161"/>
                    <a:pt x="1404" y="36"/>
                  </a:cubicBezTo>
                  <a:cubicBezTo>
                    <a:pt x="1317" y="12"/>
                    <a:pt x="1230" y="1"/>
                    <a:pt x="1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32"/>
            <p:cNvSpPr/>
            <p:nvPr/>
          </p:nvSpPr>
          <p:spPr>
            <a:xfrm>
              <a:off x="782176" y="720123"/>
              <a:ext cx="92025" cy="86112"/>
            </a:xfrm>
            <a:custGeom>
              <a:avLst/>
              <a:gdLst/>
              <a:ahLst/>
              <a:cxnLst/>
              <a:rect l="l" t="t" r="r" b="b"/>
              <a:pathLst>
                <a:path w="2708" h="2534" extrusionOk="0">
                  <a:moveTo>
                    <a:pt x="1368" y="1"/>
                  </a:moveTo>
                  <a:cubicBezTo>
                    <a:pt x="740" y="1"/>
                    <a:pt x="192" y="451"/>
                    <a:pt x="101" y="1067"/>
                  </a:cubicBezTo>
                  <a:cubicBezTo>
                    <a:pt x="1" y="1769"/>
                    <a:pt x="477" y="2420"/>
                    <a:pt x="1154" y="2520"/>
                  </a:cubicBezTo>
                  <a:cubicBezTo>
                    <a:pt x="1216" y="2529"/>
                    <a:pt x="1279" y="2534"/>
                    <a:pt x="1341" y="2534"/>
                  </a:cubicBezTo>
                  <a:cubicBezTo>
                    <a:pt x="1968" y="2534"/>
                    <a:pt x="2516" y="2084"/>
                    <a:pt x="2607" y="1468"/>
                  </a:cubicBezTo>
                  <a:cubicBezTo>
                    <a:pt x="2707" y="766"/>
                    <a:pt x="2256" y="114"/>
                    <a:pt x="1555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3928421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2" name="Google Shape;5082;p40"/>
          <p:cNvSpPr/>
          <p:nvPr/>
        </p:nvSpPr>
        <p:spPr>
          <a:xfrm>
            <a:off x="926130" y="1263319"/>
            <a:ext cx="7753846" cy="741943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3" name="Google Shape;5083;p40"/>
          <p:cNvSpPr txBox="1">
            <a:spLocks noGrp="1"/>
          </p:cNvSpPr>
          <p:nvPr>
            <p:ph type="title"/>
          </p:nvPr>
        </p:nvSpPr>
        <p:spPr>
          <a:xfrm>
            <a:off x="1076550" y="494473"/>
            <a:ext cx="6990900" cy="934125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algn="l">
              <a:lnSpc>
                <a:spcPct val="120000"/>
              </a:lnSpc>
              <a:spcBef>
                <a:spcPct val="0"/>
              </a:spcBef>
              <a:buSzTx/>
            </a:pPr>
            <a:r>
              <a:rPr lang="en-US" altLang="en-US" b="1">
                <a:solidFill>
                  <a:srgbClr val="FEE6CA"/>
                </a:solidFill>
                <a:cs typeface="Times New Roman" panose="02020603050405020304" pitchFamily="18" charset="0"/>
              </a:rPr>
              <a:t>Bài 2: Kể một câu chuyện về một trong các đề tài sau:</a:t>
            </a:r>
            <a:br>
              <a:rPr lang="en-US" altLang="en-US" b="1">
                <a:solidFill>
                  <a:srgbClr val="FEE6CA"/>
                </a:solidFill>
                <a:cs typeface="Times New Roman" panose="02020603050405020304" pitchFamily="18" charset="0"/>
              </a:rPr>
            </a:br>
            <a:endParaRPr lang="en-US" altLang="en-US" b="1">
              <a:solidFill>
                <a:srgbClr val="FEE6CA"/>
              </a:solidFill>
              <a:cs typeface="Times New Roman" panose="02020603050405020304" pitchFamily="18" charset="0"/>
            </a:endParaRPr>
          </a:p>
        </p:txBody>
      </p:sp>
      <p:sp>
        <p:nvSpPr>
          <p:cNvPr id="5084" name="Google Shape;5084;p40"/>
          <p:cNvSpPr txBox="1">
            <a:spLocks noGrp="1"/>
          </p:cNvSpPr>
          <p:nvPr>
            <p:ph type="subTitle" idx="1"/>
          </p:nvPr>
        </p:nvSpPr>
        <p:spPr>
          <a:xfrm>
            <a:off x="887830" y="1371448"/>
            <a:ext cx="7368340" cy="493723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55563" lvl="0" indent="339725" algn="l">
              <a:buNone/>
            </a:pPr>
            <a:r>
              <a:rPr lang="vi-VN" sz="2800" b="1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a) Đoàn kết, thương yêu bạn bè.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844E1B0-6BEB-4543-8B13-9E35F8648E50}"/>
              </a:ext>
            </a:extLst>
          </p:cNvPr>
          <p:cNvSpPr txBox="1"/>
          <p:nvPr/>
        </p:nvSpPr>
        <p:spPr>
          <a:xfrm>
            <a:off x="75824" y="47221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T</a:t>
            </a: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  <a:p>
            <a:r>
              <a:rPr lang="en-US" sz="2400">
                <a:solidFill>
                  <a:schemeClr val="bg2"/>
                </a:solidFill>
              </a:rPr>
              <a:t>Ự</a:t>
            </a:r>
          </a:p>
          <a:p>
            <a:r>
              <a:rPr lang="en-US" sz="2400">
                <a:solidFill>
                  <a:schemeClr val="bg2"/>
                </a:solidFill>
              </a:rPr>
              <a:t>C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  <a:p>
            <a:r>
              <a:rPr lang="en-US" sz="2400">
                <a:solidFill>
                  <a:schemeClr val="bg2"/>
                </a:solidFill>
              </a:rPr>
              <a:t>À</a:t>
            </a:r>
          </a:p>
          <a:p>
            <a:r>
              <a:rPr lang="en-US" sz="2400">
                <a:solidFill>
                  <a:schemeClr val="bg2"/>
                </a:solidFill>
              </a:rPr>
              <a:t>N</a:t>
            </a: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</p:txBody>
      </p:sp>
      <p:sp>
        <p:nvSpPr>
          <p:cNvPr id="15" name="Google Shape;5082;p40">
            <a:extLst>
              <a:ext uri="{FF2B5EF4-FFF2-40B4-BE49-F238E27FC236}">
                <a16:creationId xmlns:a16="http://schemas.microsoft.com/office/drawing/2014/main" id="{8B02261B-8F0F-4173-A2B9-3D6F41AD0A7C}"/>
              </a:ext>
            </a:extLst>
          </p:cNvPr>
          <p:cNvSpPr/>
          <p:nvPr/>
        </p:nvSpPr>
        <p:spPr>
          <a:xfrm>
            <a:off x="887830" y="2108808"/>
            <a:ext cx="7753846" cy="741943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5084;p40">
            <a:extLst>
              <a:ext uri="{FF2B5EF4-FFF2-40B4-BE49-F238E27FC236}">
                <a16:creationId xmlns:a16="http://schemas.microsoft.com/office/drawing/2014/main" id="{CCE37B20-E7AE-4A2E-85C2-E1FBC9A18BBF}"/>
              </a:ext>
            </a:extLst>
          </p:cNvPr>
          <p:cNvSpPr txBox="1">
            <a:spLocks/>
          </p:cNvSpPr>
          <p:nvPr/>
        </p:nvSpPr>
        <p:spPr>
          <a:xfrm>
            <a:off x="849530" y="2216937"/>
            <a:ext cx="7368340" cy="4937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marR="0" lvl="2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marR="0" lvl="6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marR="0" lvl="7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marR="0" lvl="8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pPr marL="55563" indent="339725" algn="l">
              <a:buNone/>
            </a:pPr>
            <a:r>
              <a:rPr lang="vi-VN" sz="2800" b="1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b) Giúp đỡ người tàn tật.</a:t>
            </a:r>
          </a:p>
        </p:txBody>
      </p:sp>
      <p:sp>
        <p:nvSpPr>
          <p:cNvPr id="17" name="Google Shape;5082;p40">
            <a:extLst>
              <a:ext uri="{FF2B5EF4-FFF2-40B4-BE49-F238E27FC236}">
                <a16:creationId xmlns:a16="http://schemas.microsoft.com/office/drawing/2014/main" id="{52589367-CE1F-42EE-AD6A-56FE0B9E7581}"/>
              </a:ext>
            </a:extLst>
          </p:cNvPr>
          <p:cNvSpPr/>
          <p:nvPr/>
        </p:nvSpPr>
        <p:spPr>
          <a:xfrm>
            <a:off x="887830" y="2924709"/>
            <a:ext cx="7753846" cy="741943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" name="Google Shape;5084;p40">
            <a:extLst>
              <a:ext uri="{FF2B5EF4-FFF2-40B4-BE49-F238E27FC236}">
                <a16:creationId xmlns:a16="http://schemas.microsoft.com/office/drawing/2014/main" id="{E2673E3C-24B5-4C15-9310-B8F2BF0C060C}"/>
              </a:ext>
            </a:extLst>
          </p:cNvPr>
          <p:cNvSpPr txBox="1">
            <a:spLocks/>
          </p:cNvSpPr>
          <p:nvPr/>
        </p:nvSpPr>
        <p:spPr>
          <a:xfrm>
            <a:off x="849530" y="3032838"/>
            <a:ext cx="7368340" cy="4937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marR="0" lvl="2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marR="0" lvl="6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marR="0" lvl="7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marR="0" lvl="8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pPr marL="55563" indent="339725" algn="l">
              <a:buNone/>
            </a:pPr>
            <a:r>
              <a:rPr lang="vi-VN" sz="2800" b="1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c) Thật thà, trung thực trong đời sống.</a:t>
            </a:r>
          </a:p>
        </p:txBody>
      </p:sp>
      <p:sp>
        <p:nvSpPr>
          <p:cNvPr id="19" name="Google Shape;5082;p40">
            <a:extLst>
              <a:ext uri="{FF2B5EF4-FFF2-40B4-BE49-F238E27FC236}">
                <a16:creationId xmlns:a16="http://schemas.microsoft.com/office/drawing/2014/main" id="{358AE8BE-389F-4433-BCAA-81E21D6B5063}"/>
              </a:ext>
            </a:extLst>
          </p:cNvPr>
          <p:cNvSpPr/>
          <p:nvPr/>
        </p:nvSpPr>
        <p:spPr>
          <a:xfrm>
            <a:off x="887830" y="3740610"/>
            <a:ext cx="7753846" cy="741943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5084;p40">
            <a:extLst>
              <a:ext uri="{FF2B5EF4-FFF2-40B4-BE49-F238E27FC236}">
                <a16:creationId xmlns:a16="http://schemas.microsoft.com/office/drawing/2014/main" id="{5F2349F4-61CF-4CB6-96A2-B9914D578244}"/>
              </a:ext>
            </a:extLst>
          </p:cNvPr>
          <p:cNvSpPr txBox="1">
            <a:spLocks/>
          </p:cNvSpPr>
          <p:nvPr/>
        </p:nvSpPr>
        <p:spPr>
          <a:xfrm>
            <a:off x="849530" y="3848739"/>
            <a:ext cx="7368340" cy="4937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marR="0" lvl="2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marR="0" lvl="6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marR="0" lvl="7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marR="0" lvl="8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pPr marL="55563" indent="339725" algn="l">
              <a:buNone/>
            </a:pPr>
            <a:r>
              <a:rPr lang="vi-VN" sz="2800" b="1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d) Chiến thắng bệnh tật.</a:t>
            </a:r>
          </a:p>
        </p:txBody>
      </p:sp>
      <p:grpSp>
        <p:nvGrpSpPr>
          <p:cNvPr id="21" name="Google Shape;3521;p32">
            <a:extLst>
              <a:ext uri="{FF2B5EF4-FFF2-40B4-BE49-F238E27FC236}">
                <a16:creationId xmlns:a16="http://schemas.microsoft.com/office/drawing/2014/main" id="{D1140CFD-94B5-4625-9282-E14C69ECEBE5}"/>
              </a:ext>
            </a:extLst>
          </p:cNvPr>
          <p:cNvGrpSpPr/>
          <p:nvPr/>
        </p:nvGrpSpPr>
        <p:grpSpPr>
          <a:xfrm>
            <a:off x="8217870" y="3094388"/>
            <a:ext cx="910170" cy="2183690"/>
            <a:chOff x="6657475" y="399400"/>
            <a:chExt cx="2235799" cy="5062261"/>
          </a:xfrm>
        </p:grpSpPr>
        <p:sp>
          <p:nvSpPr>
            <p:cNvPr id="22" name="Google Shape;3522;p32">
              <a:extLst>
                <a:ext uri="{FF2B5EF4-FFF2-40B4-BE49-F238E27FC236}">
                  <a16:creationId xmlns:a16="http://schemas.microsoft.com/office/drawing/2014/main" id="{712F8D05-A2AE-458D-8FF5-C68E25E1779C}"/>
                </a:ext>
              </a:extLst>
            </p:cNvPr>
            <p:cNvSpPr/>
            <p:nvPr/>
          </p:nvSpPr>
          <p:spPr>
            <a:xfrm>
              <a:off x="7752375" y="4467350"/>
              <a:ext cx="149781" cy="994310"/>
            </a:xfrm>
            <a:custGeom>
              <a:avLst/>
              <a:gdLst/>
              <a:ahLst/>
              <a:cxnLst/>
              <a:rect l="l" t="t" r="r" b="b"/>
              <a:pathLst>
                <a:path w="4813" h="21730" extrusionOk="0">
                  <a:moveTo>
                    <a:pt x="1" y="0"/>
                  </a:moveTo>
                  <a:lnTo>
                    <a:pt x="1254" y="21730"/>
                  </a:lnTo>
                  <a:lnTo>
                    <a:pt x="3560" y="2173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523;p32">
              <a:extLst>
                <a:ext uri="{FF2B5EF4-FFF2-40B4-BE49-F238E27FC236}">
                  <a16:creationId xmlns:a16="http://schemas.microsoft.com/office/drawing/2014/main" id="{6B604278-F43B-42B2-8B47-E7AB6908FF50}"/>
                </a:ext>
              </a:extLst>
            </p:cNvPr>
            <p:cNvSpPr/>
            <p:nvPr/>
          </p:nvSpPr>
          <p:spPr>
            <a:xfrm>
              <a:off x="6657475" y="3090126"/>
              <a:ext cx="2235799" cy="1741382"/>
            </a:xfrm>
            <a:custGeom>
              <a:avLst/>
              <a:gdLst/>
              <a:ahLst/>
              <a:cxnLst/>
              <a:rect l="l" t="t" r="r" b="b"/>
              <a:pathLst>
                <a:path w="71856" h="55966" extrusionOk="0">
                  <a:moveTo>
                    <a:pt x="42833" y="0"/>
                  </a:moveTo>
                  <a:cubicBezTo>
                    <a:pt x="41981" y="0"/>
                    <a:pt x="13785" y="8547"/>
                    <a:pt x="13785" y="8547"/>
                  </a:cubicBezTo>
                  <a:lnTo>
                    <a:pt x="1" y="53660"/>
                  </a:lnTo>
                  <a:lnTo>
                    <a:pt x="12758" y="43234"/>
                  </a:lnTo>
                  <a:lnTo>
                    <a:pt x="13384" y="50753"/>
                  </a:lnTo>
                  <a:lnTo>
                    <a:pt x="20678" y="45114"/>
                  </a:lnTo>
                  <a:lnTo>
                    <a:pt x="25289" y="55139"/>
                  </a:lnTo>
                  <a:lnTo>
                    <a:pt x="32808" y="45740"/>
                  </a:lnTo>
                  <a:lnTo>
                    <a:pt x="38021" y="52206"/>
                  </a:lnTo>
                  <a:lnTo>
                    <a:pt x="43234" y="44487"/>
                  </a:lnTo>
                  <a:lnTo>
                    <a:pt x="51605" y="55966"/>
                  </a:lnTo>
                  <a:lnTo>
                    <a:pt x="54111" y="45114"/>
                  </a:lnTo>
                  <a:lnTo>
                    <a:pt x="60578" y="50953"/>
                  </a:lnTo>
                  <a:lnTo>
                    <a:pt x="62658" y="43635"/>
                  </a:lnTo>
                  <a:lnTo>
                    <a:pt x="71856" y="52833"/>
                  </a:lnTo>
                  <a:cubicBezTo>
                    <a:pt x="71856" y="52833"/>
                    <a:pt x="62257" y="10853"/>
                    <a:pt x="61630" y="10652"/>
                  </a:cubicBezTo>
                  <a:cubicBezTo>
                    <a:pt x="61004" y="10427"/>
                    <a:pt x="43660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524;p32">
              <a:extLst>
                <a:ext uri="{FF2B5EF4-FFF2-40B4-BE49-F238E27FC236}">
                  <a16:creationId xmlns:a16="http://schemas.microsoft.com/office/drawing/2014/main" id="{338C366D-5B94-4033-8621-E4E41FAD5D81}"/>
                </a:ext>
              </a:extLst>
            </p:cNvPr>
            <p:cNvSpPr/>
            <p:nvPr/>
          </p:nvSpPr>
          <p:spPr>
            <a:xfrm>
              <a:off x="6924202" y="2244767"/>
              <a:ext cx="1774146" cy="1547193"/>
            </a:xfrm>
            <a:custGeom>
              <a:avLst/>
              <a:gdLst/>
              <a:ahLst/>
              <a:cxnLst/>
              <a:rect l="l" t="t" r="r" b="b"/>
              <a:pathLst>
                <a:path w="57019" h="49725" extrusionOk="0">
                  <a:moveTo>
                    <a:pt x="16717" y="0"/>
                  </a:moveTo>
                  <a:cubicBezTo>
                    <a:pt x="16717" y="627"/>
                    <a:pt x="0" y="47620"/>
                    <a:pt x="0" y="47620"/>
                  </a:cubicBezTo>
                  <a:lnTo>
                    <a:pt x="8572" y="40527"/>
                  </a:lnTo>
                  <a:lnTo>
                    <a:pt x="10226" y="47419"/>
                  </a:lnTo>
                  <a:lnTo>
                    <a:pt x="19850" y="37820"/>
                  </a:lnTo>
                  <a:lnTo>
                    <a:pt x="22356" y="45540"/>
                  </a:lnTo>
                  <a:lnTo>
                    <a:pt x="28622" y="39700"/>
                  </a:lnTo>
                  <a:lnTo>
                    <a:pt x="35289" y="49725"/>
                  </a:lnTo>
                  <a:lnTo>
                    <a:pt x="39274" y="37194"/>
                  </a:lnTo>
                  <a:lnTo>
                    <a:pt x="43660" y="42407"/>
                  </a:lnTo>
                  <a:lnTo>
                    <a:pt x="47193" y="38021"/>
                  </a:lnTo>
                  <a:lnTo>
                    <a:pt x="57018" y="46166"/>
                  </a:lnTo>
                  <a:lnTo>
                    <a:pt x="45113" y="6266"/>
                  </a:lnTo>
                  <a:lnTo>
                    <a:pt x="1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525;p32">
              <a:extLst>
                <a:ext uri="{FF2B5EF4-FFF2-40B4-BE49-F238E27FC236}">
                  <a16:creationId xmlns:a16="http://schemas.microsoft.com/office/drawing/2014/main" id="{053FF352-BDCE-4A30-8412-05A966603390}"/>
                </a:ext>
              </a:extLst>
            </p:cNvPr>
            <p:cNvSpPr/>
            <p:nvPr/>
          </p:nvSpPr>
          <p:spPr>
            <a:xfrm>
              <a:off x="7255619" y="1419665"/>
              <a:ext cx="1208787" cy="1359290"/>
            </a:xfrm>
            <a:custGeom>
              <a:avLst/>
              <a:gdLst/>
              <a:ahLst/>
              <a:cxnLst/>
              <a:rect l="l" t="t" r="r" b="b"/>
              <a:pathLst>
                <a:path w="38849" h="43686" extrusionOk="0">
                  <a:moveTo>
                    <a:pt x="13785" y="1"/>
                  </a:moveTo>
                  <a:lnTo>
                    <a:pt x="1" y="38648"/>
                  </a:lnTo>
                  <a:lnTo>
                    <a:pt x="1" y="38648"/>
                  </a:lnTo>
                  <a:lnTo>
                    <a:pt x="7094" y="32783"/>
                  </a:lnTo>
                  <a:lnTo>
                    <a:pt x="9826" y="41555"/>
                  </a:lnTo>
                  <a:lnTo>
                    <a:pt x="15465" y="33635"/>
                  </a:lnTo>
                  <a:lnTo>
                    <a:pt x="17545" y="38648"/>
                  </a:lnTo>
                  <a:lnTo>
                    <a:pt x="21931" y="33009"/>
                  </a:lnTo>
                  <a:cubicBezTo>
                    <a:pt x="21931" y="33009"/>
                    <a:pt x="27079" y="43686"/>
                    <a:pt x="27542" y="43686"/>
                  </a:cubicBezTo>
                  <a:cubicBezTo>
                    <a:pt x="27555" y="43686"/>
                    <a:pt x="27565" y="43677"/>
                    <a:pt x="27570" y="43660"/>
                  </a:cubicBezTo>
                  <a:cubicBezTo>
                    <a:pt x="27770" y="43034"/>
                    <a:pt x="30903" y="34036"/>
                    <a:pt x="30903" y="34036"/>
                  </a:cubicBezTo>
                  <a:lnTo>
                    <a:pt x="38848" y="40728"/>
                  </a:lnTo>
                  <a:lnTo>
                    <a:pt x="26517" y="1680"/>
                  </a:lnTo>
                  <a:lnTo>
                    <a:pt x="13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526;p32">
              <a:extLst>
                <a:ext uri="{FF2B5EF4-FFF2-40B4-BE49-F238E27FC236}">
                  <a16:creationId xmlns:a16="http://schemas.microsoft.com/office/drawing/2014/main" id="{06AB0018-BBBA-43D3-B20B-921D91D16D5F}"/>
                </a:ext>
              </a:extLst>
            </p:cNvPr>
            <p:cNvSpPr/>
            <p:nvPr/>
          </p:nvSpPr>
          <p:spPr>
            <a:xfrm>
              <a:off x="7629198" y="399400"/>
              <a:ext cx="488194" cy="545913"/>
            </a:xfrm>
            <a:custGeom>
              <a:avLst/>
              <a:gdLst/>
              <a:ahLst/>
              <a:cxnLst/>
              <a:rect l="l" t="t" r="r" b="b"/>
              <a:pathLst>
                <a:path w="15690" h="17545" extrusionOk="0">
                  <a:moveTo>
                    <a:pt x="8597" y="1"/>
                  </a:moveTo>
                  <a:lnTo>
                    <a:pt x="6917" y="5865"/>
                  </a:lnTo>
                  <a:lnTo>
                    <a:pt x="0" y="6793"/>
                  </a:lnTo>
                  <a:lnTo>
                    <a:pt x="5063" y="9700"/>
                  </a:lnTo>
                  <a:lnTo>
                    <a:pt x="3985" y="16016"/>
                  </a:lnTo>
                  <a:lnTo>
                    <a:pt x="8597" y="11555"/>
                  </a:lnTo>
                  <a:lnTo>
                    <a:pt x="13835" y="17545"/>
                  </a:lnTo>
                  <a:lnTo>
                    <a:pt x="11830" y="8948"/>
                  </a:lnTo>
                  <a:lnTo>
                    <a:pt x="15689" y="6016"/>
                  </a:lnTo>
                  <a:lnTo>
                    <a:pt x="10000" y="5865"/>
                  </a:lnTo>
                  <a:lnTo>
                    <a:pt x="8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527;p32">
              <a:extLst>
                <a:ext uri="{FF2B5EF4-FFF2-40B4-BE49-F238E27FC236}">
                  <a16:creationId xmlns:a16="http://schemas.microsoft.com/office/drawing/2014/main" id="{F6119448-CF94-4C71-AFB4-EC0EA9C91DC8}"/>
                </a:ext>
              </a:extLst>
            </p:cNvPr>
            <p:cNvSpPr/>
            <p:nvPr/>
          </p:nvSpPr>
          <p:spPr>
            <a:xfrm>
              <a:off x="7509090" y="815299"/>
              <a:ext cx="715116" cy="994311"/>
            </a:xfrm>
            <a:custGeom>
              <a:avLst/>
              <a:gdLst/>
              <a:ahLst/>
              <a:cxnLst/>
              <a:rect l="l" t="t" r="r" b="b"/>
              <a:pathLst>
                <a:path w="22983" h="31956" extrusionOk="0">
                  <a:moveTo>
                    <a:pt x="11905" y="0"/>
                  </a:moveTo>
                  <a:lnTo>
                    <a:pt x="0" y="29650"/>
                  </a:lnTo>
                  <a:lnTo>
                    <a:pt x="4186" y="24863"/>
                  </a:lnTo>
                  <a:lnTo>
                    <a:pt x="5439" y="31955"/>
                  </a:lnTo>
                  <a:lnTo>
                    <a:pt x="10226" y="24863"/>
                  </a:lnTo>
                  <a:lnTo>
                    <a:pt x="15665" y="31529"/>
                  </a:lnTo>
                  <a:lnTo>
                    <a:pt x="16717" y="26517"/>
                  </a:lnTo>
                  <a:lnTo>
                    <a:pt x="22983" y="30903"/>
                  </a:lnTo>
                  <a:lnTo>
                    <a:pt x="22983" y="30903"/>
                  </a:lnTo>
                  <a:lnTo>
                    <a:pt x="1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528;p32">
              <a:extLst>
                <a:ext uri="{FF2B5EF4-FFF2-40B4-BE49-F238E27FC236}">
                  <a16:creationId xmlns:a16="http://schemas.microsoft.com/office/drawing/2014/main" id="{1B94F0E4-D7D5-49BD-A251-E750623D161D}"/>
                </a:ext>
              </a:extLst>
            </p:cNvPr>
            <p:cNvSpPr/>
            <p:nvPr/>
          </p:nvSpPr>
          <p:spPr>
            <a:xfrm>
              <a:off x="8232787" y="3715557"/>
              <a:ext cx="285449" cy="286227"/>
            </a:xfrm>
            <a:custGeom>
              <a:avLst/>
              <a:gdLst/>
              <a:ahLst/>
              <a:cxnLst/>
              <a:rect l="l" t="t" r="r" b="b"/>
              <a:pathLst>
                <a:path w="9174" h="9199" extrusionOk="0">
                  <a:moveTo>
                    <a:pt x="4587" y="1"/>
                  </a:moveTo>
                  <a:cubicBezTo>
                    <a:pt x="2056" y="1"/>
                    <a:pt x="1" y="2081"/>
                    <a:pt x="1" y="4612"/>
                  </a:cubicBezTo>
                  <a:cubicBezTo>
                    <a:pt x="1" y="7144"/>
                    <a:pt x="2056" y="9199"/>
                    <a:pt x="4587" y="9199"/>
                  </a:cubicBezTo>
                  <a:cubicBezTo>
                    <a:pt x="7118" y="9199"/>
                    <a:pt x="9174" y="7144"/>
                    <a:pt x="9174" y="4612"/>
                  </a:cubicBezTo>
                  <a:cubicBezTo>
                    <a:pt x="9174" y="2081"/>
                    <a:pt x="7118" y="1"/>
                    <a:pt x="4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529;p32">
              <a:extLst>
                <a:ext uri="{FF2B5EF4-FFF2-40B4-BE49-F238E27FC236}">
                  <a16:creationId xmlns:a16="http://schemas.microsoft.com/office/drawing/2014/main" id="{DCDD129A-C508-4E88-924C-CC9B70999DDA}"/>
                </a:ext>
              </a:extLst>
            </p:cNvPr>
            <p:cNvSpPr/>
            <p:nvPr/>
          </p:nvSpPr>
          <p:spPr>
            <a:xfrm>
              <a:off x="7236140" y="3837220"/>
              <a:ext cx="142725" cy="142756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306" y="1"/>
                  </a:moveTo>
                  <a:cubicBezTo>
                    <a:pt x="1028" y="1"/>
                    <a:pt x="0" y="1028"/>
                    <a:pt x="0" y="2306"/>
                  </a:cubicBezTo>
                  <a:cubicBezTo>
                    <a:pt x="0" y="3560"/>
                    <a:pt x="1028" y="4587"/>
                    <a:pt x="2306" y="4587"/>
                  </a:cubicBezTo>
                  <a:cubicBezTo>
                    <a:pt x="3559" y="4587"/>
                    <a:pt x="4587" y="3560"/>
                    <a:pt x="4587" y="2306"/>
                  </a:cubicBezTo>
                  <a:cubicBezTo>
                    <a:pt x="4587" y="1028"/>
                    <a:pt x="3559" y="1"/>
                    <a:pt x="2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530;p32">
              <a:extLst>
                <a:ext uri="{FF2B5EF4-FFF2-40B4-BE49-F238E27FC236}">
                  <a16:creationId xmlns:a16="http://schemas.microsoft.com/office/drawing/2014/main" id="{1EB3DA9B-1D94-41EB-B143-F6282CD20A8D}"/>
                </a:ext>
              </a:extLst>
            </p:cNvPr>
            <p:cNvSpPr/>
            <p:nvPr/>
          </p:nvSpPr>
          <p:spPr>
            <a:xfrm>
              <a:off x="8029257" y="4235723"/>
              <a:ext cx="103737" cy="103769"/>
            </a:xfrm>
            <a:custGeom>
              <a:avLst/>
              <a:gdLst/>
              <a:ahLst/>
              <a:cxnLst/>
              <a:rect l="l" t="t" r="r" b="b"/>
              <a:pathLst>
                <a:path w="3334" h="3335" extrusionOk="0">
                  <a:moveTo>
                    <a:pt x="1654" y="1"/>
                  </a:moveTo>
                  <a:cubicBezTo>
                    <a:pt x="752" y="1"/>
                    <a:pt x="0" y="753"/>
                    <a:pt x="0" y="1680"/>
                  </a:cubicBezTo>
                  <a:cubicBezTo>
                    <a:pt x="0" y="2607"/>
                    <a:pt x="752" y="3334"/>
                    <a:pt x="1654" y="3334"/>
                  </a:cubicBezTo>
                  <a:cubicBezTo>
                    <a:pt x="2582" y="3334"/>
                    <a:pt x="3334" y="2607"/>
                    <a:pt x="3334" y="1680"/>
                  </a:cubicBezTo>
                  <a:cubicBezTo>
                    <a:pt x="3334" y="753"/>
                    <a:pt x="2582" y="1"/>
                    <a:pt x="1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531;p32">
              <a:extLst>
                <a:ext uri="{FF2B5EF4-FFF2-40B4-BE49-F238E27FC236}">
                  <a16:creationId xmlns:a16="http://schemas.microsoft.com/office/drawing/2014/main" id="{4CEEA070-04D3-4C3E-92E9-0FEC979BD99C}"/>
                </a:ext>
              </a:extLst>
            </p:cNvPr>
            <p:cNvSpPr/>
            <p:nvPr/>
          </p:nvSpPr>
          <p:spPr>
            <a:xfrm>
              <a:off x="7924738" y="1393932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55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55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532;p32">
              <a:extLst>
                <a:ext uri="{FF2B5EF4-FFF2-40B4-BE49-F238E27FC236}">
                  <a16:creationId xmlns:a16="http://schemas.microsoft.com/office/drawing/2014/main" id="{5CC7746F-8FB1-40BD-891E-44BF03A9CED8}"/>
                </a:ext>
              </a:extLst>
            </p:cNvPr>
            <p:cNvSpPr/>
            <p:nvPr/>
          </p:nvSpPr>
          <p:spPr>
            <a:xfrm>
              <a:off x="7339850" y="3096349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80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80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533;p32">
              <a:extLst>
                <a:ext uri="{FF2B5EF4-FFF2-40B4-BE49-F238E27FC236}">
                  <a16:creationId xmlns:a16="http://schemas.microsoft.com/office/drawing/2014/main" id="{A35FF386-6E1D-49A7-B222-733E421F1043}"/>
                </a:ext>
              </a:extLst>
            </p:cNvPr>
            <p:cNvSpPr/>
            <p:nvPr/>
          </p:nvSpPr>
          <p:spPr>
            <a:xfrm>
              <a:off x="7786708" y="3912863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76" y="1"/>
                    <a:pt x="1" y="276"/>
                    <a:pt x="1" y="627"/>
                  </a:cubicBezTo>
                  <a:cubicBezTo>
                    <a:pt x="1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276"/>
                    <a:pt x="953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34;p32">
              <a:extLst>
                <a:ext uri="{FF2B5EF4-FFF2-40B4-BE49-F238E27FC236}">
                  <a16:creationId xmlns:a16="http://schemas.microsoft.com/office/drawing/2014/main" id="{D9576087-70CA-4113-9A5F-9978C5F0CC05}"/>
                </a:ext>
              </a:extLst>
            </p:cNvPr>
            <p:cNvSpPr/>
            <p:nvPr/>
          </p:nvSpPr>
          <p:spPr>
            <a:xfrm>
              <a:off x="7801519" y="1835343"/>
              <a:ext cx="39049" cy="39018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627" y="0"/>
                  </a:moveTo>
                  <a:cubicBezTo>
                    <a:pt x="277" y="0"/>
                    <a:pt x="1" y="301"/>
                    <a:pt x="1" y="627"/>
                  </a:cubicBezTo>
                  <a:cubicBezTo>
                    <a:pt x="1" y="978"/>
                    <a:pt x="277" y="1254"/>
                    <a:pt x="627" y="1254"/>
                  </a:cubicBezTo>
                  <a:cubicBezTo>
                    <a:pt x="978" y="1254"/>
                    <a:pt x="1254" y="978"/>
                    <a:pt x="1254" y="627"/>
                  </a:cubicBezTo>
                  <a:cubicBezTo>
                    <a:pt x="1254" y="301"/>
                    <a:pt x="978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535;p32">
              <a:extLst>
                <a:ext uri="{FF2B5EF4-FFF2-40B4-BE49-F238E27FC236}">
                  <a16:creationId xmlns:a16="http://schemas.microsoft.com/office/drawing/2014/main" id="{17D7E20B-004D-4B30-A121-D75D3E3DB6B5}"/>
                </a:ext>
              </a:extLst>
            </p:cNvPr>
            <p:cNvSpPr/>
            <p:nvPr/>
          </p:nvSpPr>
          <p:spPr>
            <a:xfrm>
              <a:off x="7795296" y="2790666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0"/>
                  </a:moveTo>
                  <a:cubicBezTo>
                    <a:pt x="276" y="0"/>
                    <a:pt x="0" y="301"/>
                    <a:pt x="0" y="627"/>
                  </a:cubicBezTo>
                  <a:cubicBezTo>
                    <a:pt x="0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301"/>
                    <a:pt x="953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536;p32">
              <a:extLst>
                <a:ext uri="{FF2B5EF4-FFF2-40B4-BE49-F238E27FC236}">
                  <a16:creationId xmlns:a16="http://schemas.microsoft.com/office/drawing/2014/main" id="{3C482440-6836-45B1-BD21-B315470A22B6}"/>
                </a:ext>
              </a:extLst>
            </p:cNvPr>
            <p:cNvSpPr/>
            <p:nvPr/>
          </p:nvSpPr>
          <p:spPr>
            <a:xfrm>
              <a:off x="6937457" y="4270821"/>
              <a:ext cx="51495" cy="51495"/>
            </a:xfrm>
            <a:custGeom>
              <a:avLst/>
              <a:gdLst/>
              <a:ahLst/>
              <a:cxnLst/>
              <a:rect l="l" t="t" r="r" b="b"/>
              <a:pathLst>
                <a:path w="1655" h="1655" extrusionOk="0">
                  <a:moveTo>
                    <a:pt x="827" y="1"/>
                  </a:moveTo>
                  <a:cubicBezTo>
                    <a:pt x="376" y="1"/>
                    <a:pt x="0" y="351"/>
                    <a:pt x="0" y="828"/>
                  </a:cubicBezTo>
                  <a:cubicBezTo>
                    <a:pt x="0" y="1279"/>
                    <a:pt x="376" y="1655"/>
                    <a:pt x="827" y="1655"/>
                  </a:cubicBezTo>
                  <a:cubicBezTo>
                    <a:pt x="1279" y="1655"/>
                    <a:pt x="1654" y="1279"/>
                    <a:pt x="1654" y="828"/>
                  </a:cubicBezTo>
                  <a:cubicBezTo>
                    <a:pt x="1654" y="351"/>
                    <a:pt x="1279" y="1"/>
                    <a:pt x="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537;p32">
              <a:extLst>
                <a:ext uri="{FF2B5EF4-FFF2-40B4-BE49-F238E27FC236}">
                  <a16:creationId xmlns:a16="http://schemas.microsoft.com/office/drawing/2014/main" id="{DA88DA4C-973B-45DF-8F8F-9C08ECA8F9D8}"/>
                </a:ext>
              </a:extLst>
            </p:cNvPr>
            <p:cNvSpPr/>
            <p:nvPr/>
          </p:nvSpPr>
          <p:spPr>
            <a:xfrm>
              <a:off x="7834284" y="1224723"/>
              <a:ext cx="51495" cy="52273"/>
            </a:xfrm>
            <a:custGeom>
              <a:avLst/>
              <a:gdLst/>
              <a:ahLst/>
              <a:cxnLst/>
              <a:rect l="l" t="t" r="r" b="b"/>
              <a:pathLst>
                <a:path w="1655" h="1680" extrusionOk="0">
                  <a:moveTo>
                    <a:pt x="828" y="0"/>
                  </a:moveTo>
                  <a:cubicBezTo>
                    <a:pt x="376" y="0"/>
                    <a:pt x="1" y="376"/>
                    <a:pt x="1" y="827"/>
                  </a:cubicBezTo>
                  <a:cubicBezTo>
                    <a:pt x="1" y="1304"/>
                    <a:pt x="376" y="1679"/>
                    <a:pt x="828" y="1679"/>
                  </a:cubicBezTo>
                  <a:cubicBezTo>
                    <a:pt x="1279" y="1679"/>
                    <a:pt x="1655" y="1304"/>
                    <a:pt x="1655" y="827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538;p32">
              <a:extLst>
                <a:ext uri="{FF2B5EF4-FFF2-40B4-BE49-F238E27FC236}">
                  <a16:creationId xmlns:a16="http://schemas.microsoft.com/office/drawing/2014/main" id="{C452B42B-5701-4779-9D1F-EC5C23691E75}"/>
                </a:ext>
              </a:extLst>
            </p:cNvPr>
            <p:cNvSpPr/>
            <p:nvPr/>
          </p:nvSpPr>
          <p:spPr>
            <a:xfrm>
              <a:off x="7587067" y="2199524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28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28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539;p32">
              <a:extLst>
                <a:ext uri="{FF2B5EF4-FFF2-40B4-BE49-F238E27FC236}">
                  <a16:creationId xmlns:a16="http://schemas.microsoft.com/office/drawing/2014/main" id="{FF51F7F1-876C-4AB9-A766-E56E857B1E00}"/>
                </a:ext>
              </a:extLst>
            </p:cNvPr>
            <p:cNvSpPr/>
            <p:nvPr/>
          </p:nvSpPr>
          <p:spPr>
            <a:xfrm>
              <a:off x="8002746" y="2966129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52" y="0"/>
                  </a:moveTo>
                  <a:cubicBezTo>
                    <a:pt x="376" y="0"/>
                    <a:pt x="0" y="376"/>
                    <a:pt x="0" y="853"/>
                  </a:cubicBezTo>
                  <a:cubicBezTo>
                    <a:pt x="0" y="1304"/>
                    <a:pt x="376" y="1680"/>
                    <a:pt x="852" y="1680"/>
                  </a:cubicBezTo>
                  <a:cubicBezTo>
                    <a:pt x="1303" y="1680"/>
                    <a:pt x="1679" y="1304"/>
                    <a:pt x="1679" y="853"/>
                  </a:cubicBezTo>
                  <a:cubicBezTo>
                    <a:pt x="1679" y="376"/>
                    <a:pt x="1303" y="0"/>
                    <a:pt x="8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" name="Google Shape;3540;p32">
              <a:extLst>
                <a:ext uri="{FF2B5EF4-FFF2-40B4-BE49-F238E27FC236}">
                  <a16:creationId xmlns:a16="http://schemas.microsoft.com/office/drawing/2014/main" id="{0136493A-B2E5-4B45-95D5-46ADB56811C7}"/>
                </a:ext>
              </a:extLst>
            </p:cNvPr>
            <p:cNvGrpSpPr/>
            <p:nvPr/>
          </p:nvGrpSpPr>
          <p:grpSpPr>
            <a:xfrm>
              <a:off x="8234136" y="3466287"/>
              <a:ext cx="325307" cy="548309"/>
              <a:chOff x="3075300" y="3200725"/>
              <a:chExt cx="261375" cy="440550"/>
            </a:xfrm>
          </p:grpSpPr>
          <p:sp>
            <p:nvSpPr>
              <p:cNvPr id="109" name="Google Shape;3541;p32">
                <a:extLst>
                  <a:ext uri="{FF2B5EF4-FFF2-40B4-BE49-F238E27FC236}">
                    <a16:creationId xmlns:a16="http://schemas.microsoft.com/office/drawing/2014/main" id="{987BA1BE-1BBD-4703-BB9F-191819D3632E}"/>
                  </a:ext>
                </a:extLst>
              </p:cNvPr>
              <p:cNvSpPr/>
              <p:nvPr/>
            </p:nvSpPr>
            <p:spPr>
              <a:xfrm>
                <a:off x="3075300" y="3379325"/>
                <a:ext cx="261375" cy="261950"/>
              </a:xfrm>
              <a:custGeom>
                <a:avLst/>
                <a:gdLst/>
                <a:ahLst/>
                <a:cxnLst/>
                <a:rect l="l" t="t" r="r" b="b"/>
                <a:pathLst>
                  <a:path w="10455" h="10478" extrusionOk="0">
                    <a:moveTo>
                      <a:pt x="5227" y="1"/>
                    </a:moveTo>
                    <a:cubicBezTo>
                      <a:pt x="4360" y="1"/>
                      <a:pt x="3516" y="229"/>
                      <a:pt x="2808" y="617"/>
                    </a:cubicBezTo>
                    <a:cubicBezTo>
                      <a:pt x="2648" y="685"/>
                      <a:pt x="2511" y="754"/>
                      <a:pt x="2397" y="845"/>
                    </a:cubicBezTo>
                    <a:cubicBezTo>
                      <a:pt x="2032" y="1073"/>
                      <a:pt x="1712" y="1347"/>
                      <a:pt x="1416" y="1644"/>
                    </a:cubicBezTo>
                    <a:cubicBezTo>
                      <a:pt x="1324" y="1758"/>
                      <a:pt x="1233" y="1850"/>
                      <a:pt x="1142" y="1964"/>
                    </a:cubicBezTo>
                    <a:cubicBezTo>
                      <a:pt x="913" y="2260"/>
                      <a:pt x="708" y="2580"/>
                      <a:pt x="548" y="2922"/>
                    </a:cubicBezTo>
                    <a:cubicBezTo>
                      <a:pt x="480" y="3036"/>
                      <a:pt x="411" y="3173"/>
                      <a:pt x="366" y="3310"/>
                    </a:cubicBezTo>
                    <a:cubicBezTo>
                      <a:pt x="137" y="3904"/>
                      <a:pt x="0" y="4566"/>
                      <a:pt x="0" y="5251"/>
                    </a:cubicBezTo>
                    <a:cubicBezTo>
                      <a:pt x="0" y="5479"/>
                      <a:pt x="23" y="5707"/>
                      <a:pt x="46" y="5935"/>
                    </a:cubicBezTo>
                    <a:cubicBezTo>
                      <a:pt x="69" y="6118"/>
                      <a:pt x="115" y="6300"/>
                      <a:pt x="137" y="6483"/>
                    </a:cubicBezTo>
                    <a:cubicBezTo>
                      <a:pt x="708" y="8766"/>
                      <a:pt x="2762" y="10478"/>
                      <a:pt x="5227" y="10478"/>
                    </a:cubicBezTo>
                    <a:cubicBezTo>
                      <a:pt x="6985" y="10478"/>
                      <a:pt x="8537" y="9610"/>
                      <a:pt x="9496" y="8286"/>
                    </a:cubicBezTo>
                    <a:cubicBezTo>
                      <a:pt x="9610" y="8127"/>
                      <a:pt x="9701" y="7967"/>
                      <a:pt x="9792" y="7807"/>
                    </a:cubicBezTo>
                    <a:cubicBezTo>
                      <a:pt x="10066" y="7305"/>
                      <a:pt x="10272" y="6734"/>
                      <a:pt x="10386" y="6164"/>
                    </a:cubicBezTo>
                    <a:cubicBezTo>
                      <a:pt x="10409" y="6004"/>
                      <a:pt x="10432" y="5867"/>
                      <a:pt x="10432" y="5730"/>
                    </a:cubicBezTo>
                    <a:cubicBezTo>
                      <a:pt x="10454" y="5570"/>
                      <a:pt x="10454" y="5410"/>
                      <a:pt x="10454" y="5251"/>
                    </a:cubicBezTo>
                    <a:cubicBezTo>
                      <a:pt x="10454" y="4908"/>
                      <a:pt x="10432" y="4566"/>
                      <a:pt x="10363" y="4246"/>
                    </a:cubicBezTo>
                    <a:cubicBezTo>
                      <a:pt x="10340" y="4109"/>
                      <a:pt x="10295" y="3972"/>
                      <a:pt x="10272" y="3835"/>
                    </a:cubicBezTo>
                    <a:cubicBezTo>
                      <a:pt x="10135" y="3333"/>
                      <a:pt x="9929" y="2877"/>
                      <a:pt x="9656" y="2443"/>
                    </a:cubicBezTo>
                    <a:cubicBezTo>
                      <a:pt x="9564" y="2306"/>
                      <a:pt x="9473" y="2192"/>
                      <a:pt x="9382" y="2055"/>
                    </a:cubicBezTo>
                    <a:cubicBezTo>
                      <a:pt x="8423" y="822"/>
                      <a:pt x="6916" y="1"/>
                      <a:pt x="5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3542;p32">
                <a:extLst>
                  <a:ext uri="{FF2B5EF4-FFF2-40B4-BE49-F238E27FC236}">
                    <a16:creationId xmlns:a16="http://schemas.microsoft.com/office/drawing/2014/main" id="{276BDF85-2E61-473E-B582-30157E4EE45D}"/>
                  </a:ext>
                </a:extLst>
              </p:cNvPr>
              <p:cNvSpPr/>
              <p:nvPr/>
            </p:nvSpPr>
            <p:spPr>
              <a:xfrm>
                <a:off x="3135225" y="3394725"/>
                <a:ext cx="18147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1949" extrusionOk="0">
                    <a:moveTo>
                      <a:pt x="411" y="1"/>
                    </a:moveTo>
                    <a:cubicBezTo>
                      <a:pt x="251" y="69"/>
                      <a:pt x="114" y="138"/>
                      <a:pt x="0" y="229"/>
                    </a:cubicBezTo>
                    <a:cubicBezTo>
                      <a:pt x="1717" y="1368"/>
                      <a:pt x="3648" y="1948"/>
                      <a:pt x="5658" y="1948"/>
                    </a:cubicBezTo>
                    <a:cubicBezTo>
                      <a:pt x="6187" y="1948"/>
                      <a:pt x="6721" y="1908"/>
                      <a:pt x="7259" y="1827"/>
                    </a:cubicBezTo>
                    <a:cubicBezTo>
                      <a:pt x="7167" y="1690"/>
                      <a:pt x="7076" y="1576"/>
                      <a:pt x="6985" y="1439"/>
                    </a:cubicBezTo>
                    <a:cubicBezTo>
                      <a:pt x="6537" y="1500"/>
                      <a:pt x="6092" y="1531"/>
                      <a:pt x="5651" y="1531"/>
                    </a:cubicBezTo>
                    <a:cubicBezTo>
                      <a:pt x="3798" y="1531"/>
                      <a:pt x="2015" y="997"/>
                      <a:pt x="4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3543;p32">
                <a:extLst>
                  <a:ext uri="{FF2B5EF4-FFF2-40B4-BE49-F238E27FC236}">
                    <a16:creationId xmlns:a16="http://schemas.microsoft.com/office/drawing/2014/main" id="{07C64E4C-7513-44C9-B891-75A490FEFC4A}"/>
                  </a:ext>
                </a:extLst>
              </p:cNvPr>
              <p:cNvSpPr/>
              <p:nvPr/>
            </p:nvSpPr>
            <p:spPr>
              <a:xfrm>
                <a:off x="3103825" y="3420425"/>
                <a:ext cx="2305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2700" extrusionOk="0">
                    <a:moveTo>
                      <a:pt x="275" y="0"/>
                    </a:moveTo>
                    <a:cubicBezTo>
                      <a:pt x="183" y="114"/>
                      <a:pt x="92" y="206"/>
                      <a:pt x="1" y="320"/>
                    </a:cubicBezTo>
                    <a:cubicBezTo>
                      <a:pt x="2282" y="1897"/>
                      <a:pt x="4879" y="2699"/>
                      <a:pt x="7583" y="2699"/>
                    </a:cubicBezTo>
                    <a:cubicBezTo>
                      <a:pt x="8125" y="2699"/>
                      <a:pt x="8673" y="2667"/>
                      <a:pt x="9222" y="2602"/>
                    </a:cubicBezTo>
                    <a:cubicBezTo>
                      <a:pt x="9199" y="2465"/>
                      <a:pt x="9154" y="2328"/>
                      <a:pt x="9131" y="2191"/>
                    </a:cubicBezTo>
                    <a:cubicBezTo>
                      <a:pt x="8614" y="2251"/>
                      <a:pt x="8099" y="2281"/>
                      <a:pt x="7587" y="2281"/>
                    </a:cubicBezTo>
                    <a:cubicBezTo>
                      <a:pt x="4982" y="2281"/>
                      <a:pt x="2469" y="1507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3544;p32">
                <a:extLst>
                  <a:ext uri="{FF2B5EF4-FFF2-40B4-BE49-F238E27FC236}">
                    <a16:creationId xmlns:a16="http://schemas.microsoft.com/office/drawing/2014/main" id="{0CDA7654-A337-4011-9AFF-76EC7DC5783E}"/>
                  </a:ext>
                </a:extLst>
              </p:cNvPr>
              <p:cNvSpPr/>
              <p:nvPr/>
            </p:nvSpPr>
            <p:spPr>
              <a:xfrm>
                <a:off x="3084425" y="3452375"/>
                <a:ext cx="251675" cy="82150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3286" extrusionOk="0">
                    <a:moveTo>
                      <a:pt x="183" y="0"/>
                    </a:moveTo>
                    <a:cubicBezTo>
                      <a:pt x="115" y="114"/>
                      <a:pt x="46" y="251"/>
                      <a:pt x="1" y="388"/>
                    </a:cubicBezTo>
                    <a:cubicBezTo>
                      <a:pt x="2627" y="2282"/>
                      <a:pt x="5690" y="3286"/>
                      <a:pt x="8865" y="3286"/>
                    </a:cubicBezTo>
                    <a:cubicBezTo>
                      <a:pt x="9249" y="3286"/>
                      <a:pt x="9634" y="3271"/>
                      <a:pt x="10021" y="3242"/>
                    </a:cubicBezTo>
                    <a:cubicBezTo>
                      <a:pt x="10044" y="3082"/>
                      <a:pt x="10067" y="2945"/>
                      <a:pt x="10067" y="2808"/>
                    </a:cubicBezTo>
                    <a:lnTo>
                      <a:pt x="10067" y="2808"/>
                    </a:lnTo>
                    <a:cubicBezTo>
                      <a:pt x="9656" y="2843"/>
                      <a:pt x="9246" y="2860"/>
                      <a:pt x="8838" y="2860"/>
                    </a:cubicBezTo>
                    <a:cubicBezTo>
                      <a:pt x="5749" y="2860"/>
                      <a:pt x="2743" y="1875"/>
                      <a:pt x="1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3545;p32">
                <a:extLst>
                  <a:ext uri="{FF2B5EF4-FFF2-40B4-BE49-F238E27FC236}">
                    <a16:creationId xmlns:a16="http://schemas.microsoft.com/office/drawing/2014/main" id="{C291873F-93CB-4D9E-8081-4C78C29F2A14}"/>
                  </a:ext>
                </a:extLst>
              </p:cNvPr>
              <p:cNvSpPr/>
              <p:nvPr/>
            </p:nvSpPr>
            <p:spPr>
              <a:xfrm>
                <a:off x="3076450" y="3527700"/>
                <a:ext cx="24367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24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83"/>
                      <a:pt x="69" y="365"/>
                      <a:pt x="91" y="548"/>
                    </a:cubicBezTo>
                    <a:cubicBezTo>
                      <a:pt x="2253" y="1838"/>
                      <a:pt x="4878" y="2477"/>
                      <a:pt x="7470" y="2477"/>
                    </a:cubicBezTo>
                    <a:cubicBezTo>
                      <a:pt x="8135" y="2477"/>
                      <a:pt x="8798" y="2435"/>
                      <a:pt x="9450" y="2351"/>
                    </a:cubicBezTo>
                    <a:cubicBezTo>
                      <a:pt x="9564" y="2192"/>
                      <a:pt x="9655" y="2032"/>
                      <a:pt x="9746" y="1872"/>
                    </a:cubicBezTo>
                    <a:lnTo>
                      <a:pt x="9746" y="1872"/>
                    </a:lnTo>
                    <a:cubicBezTo>
                      <a:pt x="8995" y="1986"/>
                      <a:pt x="8226" y="2043"/>
                      <a:pt x="7454" y="2043"/>
                    </a:cubicBezTo>
                    <a:cubicBezTo>
                      <a:pt x="4823" y="2043"/>
                      <a:pt x="2153" y="137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3546;p32">
                <a:extLst>
                  <a:ext uri="{FF2B5EF4-FFF2-40B4-BE49-F238E27FC236}">
                    <a16:creationId xmlns:a16="http://schemas.microsoft.com/office/drawing/2014/main" id="{264509E3-5044-43E2-B112-A45599D3E51A}"/>
                  </a:ext>
                </a:extLst>
              </p:cNvPr>
              <p:cNvSpPr/>
              <p:nvPr/>
            </p:nvSpPr>
            <p:spPr>
              <a:xfrm>
                <a:off x="3189425" y="3200725"/>
                <a:ext cx="111300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629" extrusionOk="0">
                    <a:moveTo>
                      <a:pt x="3196" y="274"/>
                    </a:moveTo>
                    <a:cubicBezTo>
                      <a:pt x="3424" y="274"/>
                      <a:pt x="3584" y="366"/>
                      <a:pt x="3675" y="503"/>
                    </a:cubicBezTo>
                    <a:cubicBezTo>
                      <a:pt x="4109" y="1347"/>
                      <a:pt x="2625" y="4086"/>
                      <a:pt x="1621" y="5730"/>
                    </a:cubicBezTo>
                    <a:cubicBezTo>
                      <a:pt x="1530" y="5730"/>
                      <a:pt x="1461" y="5730"/>
                      <a:pt x="1370" y="5707"/>
                    </a:cubicBezTo>
                    <a:cubicBezTo>
                      <a:pt x="1370" y="4314"/>
                      <a:pt x="1484" y="1621"/>
                      <a:pt x="2420" y="640"/>
                    </a:cubicBezTo>
                    <a:cubicBezTo>
                      <a:pt x="2648" y="388"/>
                      <a:pt x="2899" y="274"/>
                      <a:pt x="3196" y="274"/>
                    </a:cubicBezTo>
                    <a:close/>
                    <a:moveTo>
                      <a:pt x="3196" y="0"/>
                    </a:moveTo>
                    <a:cubicBezTo>
                      <a:pt x="2831" y="0"/>
                      <a:pt x="2488" y="160"/>
                      <a:pt x="2215" y="434"/>
                    </a:cubicBezTo>
                    <a:cubicBezTo>
                      <a:pt x="1210" y="1507"/>
                      <a:pt x="1073" y="4246"/>
                      <a:pt x="1096" y="5684"/>
                    </a:cubicBezTo>
                    <a:cubicBezTo>
                      <a:pt x="1005" y="5681"/>
                      <a:pt x="917" y="5679"/>
                      <a:pt x="834" y="5679"/>
                    </a:cubicBezTo>
                    <a:cubicBezTo>
                      <a:pt x="336" y="5679"/>
                      <a:pt x="0" y="5730"/>
                      <a:pt x="0" y="5730"/>
                    </a:cubicBezTo>
                    <a:lnTo>
                      <a:pt x="0" y="7807"/>
                    </a:lnTo>
                    <a:lnTo>
                      <a:pt x="2329" y="8628"/>
                    </a:lnTo>
                    <a:lnTo>
                      <a:pt x="3584" y="6597"/>
                    </a:lnTo>
                    <a:cubicBezTo>
                      <a:pt x="3105" y="6140"/>
                      <a:pt x="2511" y="5912"/>
                      <a:pt x="1918" y="5798"/>
                    </a:cubicBezTo>
                    <a:cubicBezTo>
                      <a:pt x="2831" y="4292"/>
                      <a:pt x="4451" y="1393"/>
                      <a:pt x="3926" y="366"/>
                    </a:cubicBezTo>
                    <a:cubicBezTo>
                      <a:pt x="3812" y="206"/>
                      <a:pt x="3630" y="0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" name="Google Shape;3547;p32">
              <a:extLst>
                <a:ext uri="{FF2B5EF4-FFF2-40B4-BE49-F238E27FC236}">
                  <a16:creationId xmlns:a16="http://schemas.microsoft.com/office/drawing/2014/main" id="{56E19253-C548-4EA2-A262-35489EDC5D5D}"/>
                </a:ext>
              </a:extLst>
            </p:cNvPr>
            <p:cNvGrpSpPr/>
            <p:nvPr/>
          </p:nvGrpSpPr>
          <p:grpSpPr>
            <a:xfrm>
              <a:off x="6840680" y="3508780"/>
              <a:ext cx="1825610" cy="533436"/>
              <a:chOff x="1624825" y="3483125"/>
              <a:chExt cx="1466825" cy="428600"/>
            </a:xfrm>
          </p:grpSpPr>
          <p:sp>
            <p:nvSpPr>
              <p:cNvPr id="86" name="Google Shape;3548;p32">
                <a:extLst>
                  <a:ext uri="{FF2B5EF4-FFF2-40B4-BE49-F238E27FC236}">
                    <a16:creationId xmlns:a16="http://schemas.microsoft.com/office/drawing/2014/main" id="{1621C4D5-EF59-4ECD-8F0E-5133E5544CE9}"/>
                  </a:ext>
                </a:extLst>
              </p:cNvPr>
              <p:cNvSpPr/>
              <p:nvPr/>
            </p:nvSpPr>
            <p:spPr>
              <a:xfrm>
                <a:off x="1638600" y="3494950"/>
                <a:ext cx="1441775" cy="411125"/>
              </a:xfrm>
              <a:custGeom>
                <a:avLst/>
                <a:gdLst/>
                <a:ahLst/>
                <a:cxnLst/>
                <a:rect l="l" t="t" r="r" b="b"/>
                <a:pathLst>
                  <a:path w="57671" h="16445" extrusionOk="0">
                    <a:moveTo>
                      <a:pt x="25390" y="329"/>
                    </a:moveTo>
                    <a:cubicBezTo>
                      <a:pt x="25765" y="329"/>
                      <a:pt x="26166" y="429"/>
                      <a:pt x="26542" y="605"/>
                    </a:cubicBezTo>
                    <a:cubicBezTo>
                      <a:pt x="28222" y="1382"/>
                      <a:pt x="29425" y="2886"/>
                      <a:pt x="29951" y="4841"/>
                    </a:cubicBezTo>
                    <a:cubicBezTo>
                      <a:pt x="30277" y="6044"/>
                      <a:pt x="30302" y="7297"/>
                      <a:pt x="30076" y="8500"/>
                    </a:cubicBezTo>
                    <a:cubicBezTo>
                      <a:pt x="27996" y="7773"/>
                      <a:pt x="26342" y="6820"/>
                      <a:pt x="24989" y="5592"/>
                    </a:cubicBezTo>
                    <a:cubicBezTo>
                      <a:pt x="24061" y="4765"/>
                      <a:pt x="23209" y="3262"/>
                      <a:pt x="23359" y="2033"/>
                    </a:cubicBezTo>
                    <a:cubicBezTo>
                      <a:pt x="23435" y="1407"/>
                      <a:pt x="23760" y="906"/>
                      <a:pt x="24312" y="605"/>
                    </a:cubicBezTo>
                    <a:cubicBezTo>
                      <a:pt x="24638" y="429"/>
                      <a:pt x="24989" y="329"/>
                      <a:pt x="25390" y="329"/>
                    </a:cubicBezTo>
                    <a:close/>
                    <a:moveTo>
                      <a:pt x="7520" y="4665"/>
                    </a:moveTo>
                    <a:cubicBezTo>
                      <a:pt x="7620" y="4665"/>
                      <a:pt x="7720" y="4665"/>
                      <a:pt x="7820" y="4690"/>
                    </a:cubicBezTo>
                    <a:cubicBezTo>
                      <a:pt x="8397" y="4790"/>
                      <a:pt x="8948" y="5267"/>
                      <a:pt x="8873" y="6044"/>
                    </a:cubicBezTo>
                    <a:cubicBezTo>
                      <a:pt x="8773" y="7221"/>
                      <a:pt x="8472" y="8349"/>
                      <a:pt x="8021" y="9427"/>
                    </a:cubicBezTo>
                    <a:cubicBezTo>
                      <a:pt x="7144" y="8525"/>
                      <a:pt x="6242" y="7322"/>
                      <a:pt x="6267" y="5993"/>
                    </a:cubicBezTo>
                    <a:cubicBezTo>
                      <a:pt x="6292" y="5843"/>
                      <a:pt x="6317" y="5668"/>
                      <a:pt x="6367" y="5517"/>
                    </a:cubicBezTo>
                    <a:cubicBezTo>
                      <a:pt x="6542" y="4916"/>
                      <a:pt x="7044" y="4665"/>
                      <a:pt x="7520" y="4665"/>
                    </a:cubicBezTo>
                    <a:close/>
                    <a:moveTo>
                      <a:pt x="25392" y="0"/>
                    </a:moveTo>
                    <a:cubicBezTo>
                      <a:pt x="24952" y="0"/>
                      <a:pt x="24531" y="100"/>
                      <a:pt x="24161" y="304"/>
                    </a:cubicBezTo>
                    <a:cubicBezTo>
                      <a:pt x="23485" y="680"/>
                      <a:pt x="23109" y="1257"/>
                      <a:pt x="23009" y="2008"/>
                    </a:cubicBezTo>
                    <a:cubicBezTo>
                      <a:pt x="22858" y="3412"/>
                      <a:pt x="23811" y="4966"/>
                      <a:pt x="24763" y="5843"/>
                    </a:cubicBezTo>
                    <a:cubicBezTo>
                      <a:pt x="26317" y="7247"/>
                      <a:pt x="28146" y="8199"/>
                      <a:pt x="30001" y="8851"/>
                    </a:cubicBezTo>
                    <a:cubicBezTo>
                      <a:pt x="29775" y="9828"/>
                      <a:pt x="29349" y="10755"/>
                      <a:pt x="28798" y="11532"/>
                    </a:cubicBezTo>
                    <a:cubicBezTo>
                      <a:pt x="26979" y="14071"/>
                      <a:pt x="23695" y="15574"/>
                      <a:pt x="20213" y="15574"/>
                    </a:cubicBezTo>
                    <a:cubicBezTo>
                      <a:pt x="19570" y="15574"/>
                      <a:pt x="18920" y="15523"/>
                      <a:pt x="18272" y="15417"/>
                    </a:cubicBezTo>
                    <a:cubicBezTo>
                      <a:pt x="13936" y="14690"/>
                      <a:pt x="10452" y="11933"/>
                      <a:pt x="8272" y="9678"/>
                    </a:cubicBezTo>
                    <a:cubicBezTo>
                      <a:pt x="8773" y="8550"/>
                      <a:pt x="9099" y="7322"/>
                      <a:pt x="9224" y="6069"/>
                    </a:cubicBezTo>
                    <a:cubicBezTo>
                      <a:pt x="9299" y="5091"/>
                      <a:pt x="8572" y="4490"/>
                      <a:pt x="7871" y="4364"/>
                    </a:cubicBezTo>
                    <a:cubicBezTo>
                      <a:pt x="7752" y="4339"/>
                      <a:pt x="7629" y="4326"/>
                      <a:pt x="7506" y="4326"/>
                    </a:cubicBezTo>
                    <a:cubicBezTo>
                      <a:pt x="6897" y="4326"/>
                      <a:pt x="6270" y="4646"/>
                      <a:pt x="6041" y="5417"/>
                    </a:cubicBezTo>
                    <a:cubicBezTo>
                      <a:pt x="5991" y="5617"/>
                      <a:pt x="5941" y="5793"/>
                      <a:pt x="5941" y="5993"/>
                    </a:cubicBezTo>
                    <a:cubicBezTo>
                      <a:pt x="5891" y="7497"/>
                      <a:pt x="6943" y="8800"/>
                      <a:pt x="7871" y="9753"/>
                    </a:cubicBezTo>
                    <a:cubicBezTo>
                      <a:pt x="6367" y="12961"/>
                      <a:pt x="3409" y="15442"/>
                      <a:pt x="1" y="16119"/>
                    </a:cubicBezTo>
                    <a:lnTo>
                      <a:pt x="76" y="16445"/>
                    </a:lnTo>
                    <a:cubicBezTo>
                      <a:pt x="3535" y="15768"/>
                      <a:pt x="6542" y="13262"/>
                      <a:pt x="8121" y="10003"/>
                    </a:cubicBezTo>
                    <a:cubicBezTo>
                      <a:pt x="11254" y="13186"/>
                      <a:pt x="14738" y="15166"/>
                      <a:pt x="18222" y="15743"/>
                    </a:cubicBezTo>
                    <a:cubicBezTo>
                      <a:pt x="18888" y="15853"/>
                      <a:pt x="19557" y="15906"/>
                      <a:pt x="20220" y="15906"/>
                    </a:cubicBezTo>
                    <a:cubicBezTo>
                      <a:pt x="23794" y="15906"/>
                      <a:pt x="27192" y="14354"/>
                      <a:pt x="29074" y="11733"/>
                    </a:cubicBezTo>
                    <a:cubicBezTo>
                      <a:pt x="29650" y="10906"/>
                      <a:pt x="30076" y="9953"/>
                      <a:pt x="30302" y="8951"/>
                    </a:cubicBezTo>
                    <a:cubicBezTo>
                      <a:pt x="32257" y="9602"/>
                      <a:pt x="34187" y="9928"/>
                      <a:pt x="35740" y="10129"/>
                    </a:cubicBezTo>
                    <a:cubicBezTo>
                      <a:pt x="37540" y="10368"/>
                      <a:pt x="39226" y="10488"/>
                      <a:pt x="40810" y="10488"/>
                    </a:cubicBezTo>
                    <a:cubicBezTo>
                      <a:pt x="43707" y="10488"/>
                      <a:pt x="46263" y="10087"/>
                      <a:pt x="48548" y="9277"/>
                    </a:cubicBezTo>
                    <a:cubicBezTo>
                      <a:pt x="52984" y="7723"/>
                      <a:pt x="56392" y="4490"/>
                      <a:pt x="57670" y="655"/>
                    </a:cubicBezTo>
                    <a:lnTo>
                      <a:pt x="57345" y="530"/>
                    </a:lnTo>
                    <a:cubicBezTo>
                      <a:pt x="56116" y="4289"/>
                      <a:pt x="52783" y="7447"/>
                      <a:pt x="48422" y="8951"/>
                    </a:cubicBezTo>
                    <a:cubicBezTo>
                      <a:pt x="46157" y="9749"/>
                      <a:pt x="43616" y="10145"/>
                      <a:pt x="40737" y="10145"/>
                    </a:cubicBezTo>
                    <a:cubicBezTo>
                      <a:pt x="39189" y="10145"/>
                      <a:pt x="37543" y="10031"/>
                      <a:pt x="35791" y="9803"/>
                    </a:cubicBezTo>
                    <a:cubicBezTo>
                      <a:pt x="33735" y="9527"/>
                      <a:pt x="31956" y="9126"/>
                      <a:pt x="30377" y="8625"/>
                    </a:cubicBezTo>
                    <a:cubicBezTo>
                      <a:pt x="30628" y="7347"/>
                      <a:pt x="30603" y="6018"/>
                      <a:pt x="30277" y="4765"/>
                    </a:cubicBezTo>
                    <a:cubicBezTo>
                      <a:pt x="29725" y="2685"/>
                      <a:pt x="28447" y="1106"/>
                      <a:pt x="26693" y="279"/>
                    </a:cubicBezTo>
                    <a:cubicBezTo>
                      <a:pt x="26261" y="94"/>
                      <a:pt x="25818" y="0"/>
                      <a:pt x="25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3549;p32">
                <a:extLst>
                  <a:ext uri="{FF2B5EF4-FFF2-40B4-BE49-F238E27FC236}">
                    <a16:creationId xmlns:a16="http://schemas.microsoft.com/office/drawing/2014/main" id="{FE590002-5EB4-40A4-AA89-A5CCFBFCF416}"/>
                  </a:ext>
                </a:extLst>
              </p:cNvPr>
              <p:cNvSpPr/>
              <p:nvPr/>
            </p:nvSpPr>
            <p:spPr>
              <a:xfrm>
                <a:off x="1624825" y="3880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3550;p32">
                <a:extLst>
                  <a:ext uri="{FF2B5EF4-FFF2-40B4-BE49-F238E27FC236}">
                    <a16:creationId xmlns:a16="http://schemas.microsoft.com/office/drawing/2014/main" id="{A26C1EA8-9D94-4B32-99ED-E20E6BA19F5E}"/>
                  </a:ext>
                </a:extLst>
              </p:cNvPr>
              <p:cNvSpPr/>
              <p:nvPr/>
            </p:nvSpPr>
            <p:spPr>
              <a:xfrm>
                <a:off x="1725075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78" y="1254"/>
                      <a:pt x="1254" y="953"/>
                      <a:pt x="1254" y="627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3551;p32">
                <a:extLst>
                  <a:ext uri="{FF2B5EF4-FFF2-40B4-BE49-F238E27FC236}">
                    <a16:creationId xmlns:a16="http://schemas.microsoft.com/office/drawing/2014/main" id="{5423F5CC-F01B-4214-B8C2-6B7264C00A30}"/>
                  </a:ext>
                </a:extLst>
              </p:cNvPr>
              <p:cNvSpPr/>
              <p:nvPr/>
            </p:nvSpPr>
            <p:spPr>
              <a:xfrm>
                <a:off x="1841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3552;p32">
                <a:extLst>
                  <a:ext uri="{FF2B5EF4-FFF2-40B4-BE49-F238E27FC236}">
                    <a16:creationId xmlns:a16="http://schemas.microsoft.com/office/drawing/2014/main" id="{3965022F-F4CD-4708-8B83-D33A15AA4DF7}"/>
                  </a:ext>
                </a:extLst>
              </p:cNvPr>
              <p:cNvSpPr/>
              <p:nvPr/>
            </p:nvSpPr>
            <p:spPr>
              <a:xfrm>
                <a:off x="1834725" y="3701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02" y="1253"/>
                    </a:cubicBezTo>
                    <a:cubicBezTo>
                      <a:pt x="953" y="1253"/>
                      <a:pt x="1229" y="978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3553;p32">
                <a:extLst>
                  <a:ext uri="{FF2B5EF4-FFF2-40B4-BE49-F238E27FC236}">
                    <a16:creationId xmlns:a16="http://schemas.microsoft.com/office/drawing/2014/main" id="{C90F3A03-DBE9-4AF7-B90F-C00C4F525091}"/>
                  </a:ext>
                </a:extLst>
              </p:cNvPr>
              <p:cNvSpPr/>
              <p:nvPr/>
            </p:nvSpPr>
            <p:spPr>
              <a:xfrm>
                <a:off x="179587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301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3554;p32">
                <a:extLst>
                  <a:ext uri="{FF2B5EF4-FFF2-40B4-BE49-F238E27FC236}">
                    <a16:creationId xmlns:a16="http://schemas.microsoft.com/office/drawing/2014/main" id="{D8BF10D2-9C51-41CE-B525-7583CD2B03A3}"/>
                  </a:ext>
                </a:extLst>
              </p:cNvPr>
              <p:cNvSpPr/>
              <p:nvPr/>
            </p:nvSpPr>
            <p:spPr>
              <a:xfrm>
                <a:off x="1780225" y="3662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3555;p32">
                <a:extLst>
                  <a:ext uri="{FF2B5EF4-FFF2-40B4-BE49-F238E27FC236}">
                    <a16:creationId xmlns:a16="http://schemas.microsoft.com/office/drawing/2014/main" id="{6AA30950-0BCD-4EB2-98AC-32798BB870B4}"/>
                  </a:ext>
                </a:extLst>
              </p:cNvPr>
              <p:cNvSpPr/>
              <p:nvPr/>
            </p:nvSpPr>
            <p:spPr>
              <a:xfrm>
                <a:off x="189112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301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3556;p32">
                <a:extLst>
                  <a:ext uri="{FF2B5EF4-FFF2-40B4-BE49-F238E27FC236}">
                    <a16:creationId xmlns:a16="http://schemas.microsoft.com/office/drawing/2014/main" id="{661762BB-DF2F-4E48-9B13-A69CA7C4B637}"/>
                  </a:ext>
                </a:extLst>
              </p:cNvPr>
              <p:cNvSpPr/>
              <p:nvPr/>
            </p:nvSpPr>
            <p:spPr>
              <a:xfrm>
                <a:off x="1985100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3557;p32">
                <a:extLst>
                  <a:ext uri="{FF2B5EF4-FFF2-40B4-BE49-F238E27FC236}">
                    <a16:creationId xmlns:a16="http://schemas.microsoft.com/office/drawing/2014/main" id="{FDB0578E-287B-4737-9998-93DAF1E40792}"/>
                  </a:ext>
                </a:extLst>
              </p:cNvPr>
              <p:cNvSpPr/>
              <p:nvPr/>
            </p:nvSpPr>
            <p:spPr>
              <a:xfrm>
                <a:off x="2111050" y="3867825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02" y="1229"/>
                    </a:cubicBezTo>
                    <a:cubicBezTo>
                      <a:pt x="953" y="1229"/>
                      <a:pt x="1228" y="953"/>
                      <a:pt x="1228" y="602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3558;p32">
                <a:extLst>
                  <a:ext uri="{FF2B5EF4-FFF2-40B4-BE49-F238E27FC236}">
                    <a16:creationId xmlns:a16="http://schemas.microsoft.com/office/drawing/2014/main" id="{3335518C-8902-499E-A1A0-C14C1791B1B7}"/>
                  </a:ext>
                </a:extLst>
              </p:cNvPr>
              <p:cNvSpPr/>
              <p:nvPr/>
            </p:nvSpPr>
            <p:spPr>
              <a:xfrm>
                <a:off x="2208800" y="385905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77" y="1254"/>
                      <a:pt x="1253" y="953"/>
                      <a:pt x="1253" y="627"/>
                    </a:cubicBezTo>
                    <a:cubicBezTo>
                      <a:pt x="1253" y="277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3559;p32">
                <a:extLst>
                  <a:ext uri="{FF2B5EF4-FFF2-40B4-BE49-F238E27FC236}">
                    <a16:creationId xmlns:a16="http://schemas.microsoft.com/office/drawing/2014/main" id="{6D8F2426-71EA-407E-953C-DB65D7078097}"/>
                  </a:ext>
                </a:extLst>
              </p:cNvPr>
              <p:cNvSpPr/>
              <p:nvPr/>
            </p:nvSpPr>
            <p:spPr>
              <a:xfrm>
                <a:off x="2318450" y="38058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7" y="1254"/>
                      <a:pt x="1253" y="978"/>
                      <a:pt x="1253" y="627"/>
                    </a:cubicBezTo>
                    <a:cubicBezTo>
                      <a:pt x="1253" y="276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3560;p32">
                <a:extLst>
                  <a:ext uri="{FF2B5EF4-FFF2-40B4-BE49-F238E27FC236}">
                    <a16:creationId xmlns:a16="http://schemas.microsoft.com/office/drawing/2014/main" id="{231A3312-2378-47EA-A6E4-0012C232D772}"/>
                  </a:ext>
                </a:extLst>
              </p:cNvPr>
              <p:cNvSpPr/>
              <p:nvPr/>
            </p:nvSpPr>
            <p:spPr>
              <a:xfrm>
                <a:off x="2376700" y="3623475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3561;p32">
                <a:extLst>
                  <a:ext uri="{FF2B5EF4-FFF2-40B4-BE49-F238E27FC236}">
                    <a16:creationId xmlns:a16="http://schemas.microsoft.com/office/drawing/2014/main" id="{A1AC3C8F-AD1C-4ED3-886E-C07BE899BEA6}"/>
                  </a:ext>
                </a:extLst>
              </p:cNvPr>
              <p:cNvSpPr/>
              <p:nvPr/>
            </p:nvSpPr>
            <p:spPr>
              <a:xfrm>
                <a:off x="2347875" y="3542650"/>
                <a:ext cx="307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229" extrusionOk="0">
                    <a:moveTo>
                      <a:pt x="602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02" y="1228"/>
                    </a:cubicBezTo>
                    <a:cubicBezTo>
                      <a:pt x="953" y="1228"/>
                      <a:pt x="1229" y="953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3562;p32">
                <a:extLst>
                  <a:ext uri="{FF2B5EF4-FFF2-40B4-BE49-F238E27FC236}">
                    <a16:creationId xmlns:a16="http://schemas.microsoft.com/office/drawing/2014/main" id="{A33113EE-8213-4CCB-8533-94B2C8732D20}"/>
                  </a:ext>
                </a:extLst>
              </p:cNvPr>
              <p:cNvSpPr/>
              <p:nvPr/>
            </p:nvSpPr>
            <p:spPr>
              <a:xfrm>
                <a:off x="2263925" y="3483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301"/>
                      <a:pt x="1" y="627"/>
                    </a:cubicBezTo>
                    <a:cubicBezTo>
                      <a:pt x="1" y="978"/>
                      <a:pt x="301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3563;p32">
                <a:extLst>
                  <a:ext uri="{FF2B5EF4-FFF2-40B4-BE49-F238E27FC236}">
                    <a16:creationId xmlns:a16="http://schemas.microsoft.com/office/drawing/2014/main" id="{051CF317-D417-4042-A58C-7E843DB9BDD1}"/>
                  </a:ext>
                </a:extLst>
              </p:cNvPr>
              <p:cNvSpPr/>
              <p:nvPr/>
            </p:nvSpPr>
            <p:spPr>
              <a:xfrm>
                <a:off x="2199400" y="3536375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02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3564;p32">
                <a:extLst>
                  <a:ext uri="{FF2B5EF4-FFF2-40B4-BE49-F238E27FC236}">
                    <a16:creationId xmlns:a16="http://schemas.microsoft.com/office/drawing/2014/main" id="{0BB36BF9-000F-40C2-A4AB-7E140DEB7EC9}"/>
                  </a:ext>
                </a:extLst>
              </p:cNvPr>
              <p:cNvSpPr/>
              <p:nvPr/>
            </p:nvSpPr>
            <p:spPr>
              <a:xfrm>
                <a:off x="2257650" y="36310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302" y="0"/>
                      <a:pt x="1" y="276"/>
                      <a:pt x="1" y="627"/>
                    </a:cubicBezTo>
                    <a:cubicBezTo>
                      <a:pt x="1" y="952"/>
                      <a:pt x="302" y="1253"/>
                      <a:pt x="628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3565;p32">
                <a:extLst>
                  <a:ext uri="{FF2B5EF4-FFF2-40B4-BE49-F238E27FC236}">
                    <a16:creationId xmlns:a16="http://schemas.microsoft.com/office/drawing/2014/main" id="{0A0758CB-AD42-4938-B36B-6C3E9D5BDC3B}"/>
                  </a:ext>
                </a:extLst>
              </p:cNvPr>
              <p:cNvSpPr/>
              <p:nvPr/>
            </p:nvSpPr>
            <p:spPr>
              <a:xfrm>
                <a:off x="2417425" y="37018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3566;p32">
                <a:extLst>
                  <a:ext uri="{FF2B5EF4-FFF2-40B4-BE49-F238E27FC236}">
                    <a16:creationId xmlns:a16="http://schemas.microsoft.com/office/drawing/2014/main" id="{A9C720B4-F745-4069-9313-8864360A5B11}"/>
                  </a:ext>
                </a:extLst>
              </p:cNvPr>
              <p:cNvSpPr/>
              <p:nvPr/>
            </p:nvSpPr>
            <p:spPr>
              <a:xfrm>
                <a:off x="2576575" y="37362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02" y="1254"/>
                    </a:cubicBezTo>
                    <a:cubicBezTo>
                      <a:pt x="953" y="1254"/>
                      <a:pt x="1229" y="953"/>
                      <a:pt x="1229" y="627"/>
                    </a:cubicBezTo>
                    <a:cubicBezTo>
                      <a:pt x="1229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3567;p32">
                <a:extLst>
                  <a:ext uri="{FF2B5EF4-FFF2-40B4-BE49-F238E27FC236}">
                    <a16:creationId xmlns:a16="http://schemas.microsoft.com/office/drawing/2014/main" id="{15D6BE85-AD90-4857-995D-D7198869ED56}"/>
                  </a:ext>
                </a:extLst>
              </p:cNvPr>
              <p:cNvSpPr/>
              <p:nvPr/>
            </p:nvSpPr>
            <p:spPr>
              <a:xfrm>
                <a:off x="2746375" y="37299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7" y="1"/>
                      <a:pt x="1" y="302"/>
                      <a:pt x="1" y="628"/>
                    </a:cubicBezTo>
                    <a:cubicBezTo>
                      <a:pt x="1" y="978"/>
                      <a:pt x="277" y="1254"/>
                      <a:pt x="602" y="1254"/>
                    </a:cubicBezTo>
                    <a:cubicBezTo>
                      <a:pt x="953" y="1254"/>
                      <a:pt x="1229" y="978"/>
                      <a:pt x="1229" y="628"/>
                    </a:cubicBezTo>
                    <a:cubicBezTo>
                      <a:pt x="1229" y="302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3568;p32">
                <a:extLst>
                  <a:ext uri="{FF2B5EF4-FFF2-40B4-BE49-F238E27FC236}">
                    <a16:creationId xmlns:a16="http://schemas.microsoft.com/office/drawing/2014/main" id="{7F47382F-F166-4CEF-B6AC-3F55F6A3EFBB}"/>
                  </a:ext>
                </a:extLst>
              </p:cNvPr>
              <p:cNvSpPr/>
              <p:nvPr/>
            </p:nvSpPr>
            <p:spPr>
              <a:xfrm>
                <a:off x="2896125" y="36823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53"/>
                      <a:pt x="627" y="1253"/>
                    </a:cubicBezTo>
                    <a:cubicBezTo>
                      <a:pt x="953" y="1253"/>
                      <a:pt x="1254" y="953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3569;p32">
                <a:extLst>
                  <a:ext uri="{FF2B5EF4-FFF2-40B4-BE49-F238E27FC236}">
                    <a16:creationId xmlns:a16="http://schemas.microsoft.com/office/drawing/2014/main" id="{28E762B2-BC0D-4378-856E-8C123FBA87CA}"/>
                  </a:ext>
                </a:extLst>
              </p:cNvPr>
              <p:cNvSpPr/>
              <p:nvPr/>
            </p:nvSpPr>
            <p:spPr>
              <a:xfrm>
                <a:off x="3060925" y="349877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3570;p32">
                <a:extLst>
                  <a:ext uri="{FF2B5EF4-FFF2-40B4-BE49-F238E27FC236}">
                    <a16:creationId xmlns:a16="http://schemas.microsoft.com/office/drawing/2014/main" id="{AC7ABD8C-8DDC-4057-AC34-3E7227AC6505}"/>
                  </a:ext>
                </a:extLst>
              </p:cNvPr>
              <p:cNvSpPr/>
              <p:nvPr/>
            </p:nvSpPr>
            <p:spPr>
              <a:xfrm>
                <a:off x="2987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52" y="1254"/>
                      <a:pt x="1228" y="953"/>
                      <a:pt x="1228" y="627"/>
                    </a:cubicBezTo>
                    <a:cubicBezTo>
                      <a:pt x="1228" y="276"/>
                      <a:pt x="952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" name="Google Shape;3571;p32">
              <a:extLst>
                <a:ext uri="{FF2B5EF4-FFF2-40B4-BE49-F238E27FC236}">
                  <a16:creationId xmlns:a16="http://schemas.microsoft.com/office/drawing/2014/main" id="{7585EFB9-2F68-47D7-A090-6164F7F9F549}"/>
                </a:ext>
              </a:extLst>
            </p:cNvPr>
            <p:cNvGrpSpPr/>
            <p:nvPr/>
          </p:nvGrpSpPr>
          <p:grpSpPr>
            <a:xfrm>
              <a:off x="7463758" y="1656255"/>
              <a:ext cx="786898" cy="384115"/>
              <a:chOff x="2125450" y="1994675"/>
              <a:chExt cx="632250" cy="308625"/>
            </a:xfrm>
          </p:grpSpPr>
          <p:sp>
            <p:nvSpPr>
              <p:cNvPr id="75" name="Google Shape;3572;p32">
                <a:extLst>
                  <a:ext uri="{FF2B5EF4-FFF2-40B4-BE49-F238E27FC236}">
                    <a16:creationId xmlns:a16="http://schemas.microsoft.com/office/drawing/2014/main" id="{28E66839-F007-4F57-92D9-610DE938F57D}"/>
                  </a:ext>
                </a:extLst>
              </p:cNvPr>
              <p:cNvSpPr/>
              <p:nvPr/>
            </p:nvSpPr>
            <p:spPr>
              <a:xfrm>
                <a:off x="2139250" y="1994675"/>
                <a:ext cx="618450" cy="303000"/>
              </a:xfrm>
              <a:custGeom>
                <a:avLst/>
                <a:gdLst/>
                <a:ahLst/>
                <a:cxnLst/>
                <a:rect l="l" t="t" r="r" b="b"/>
                <a:pathLst>
                  <a:path w="24738" h="12120" extrusionOk="0">
                    <a:moveTo>
                      <a:pt x="7519" y="340"/>
                    </a:moveTo>
                    <a:cubicBezTo>
                      <a:pt x="7619" y="340"/>
                      <a:pt x="7719" y="340"/>
                      <a:pt x="7820" y="365"/>
                    </a:cubicBezTo>
                    <a:cubicBezTo>
                      <a:pt x="8396" y="465"/>
                      <a:pt x="8947" y="941"/>
                      <a:pt x="8872" y="1718"/>
                    </a:cubicBezTo>
                    <a:cubicBezTo>
                      <a:pt x="8772" y="2896"/>
                      <a:pt x="8471" y="4024"/>
                      <a:pt x="8020" y="5102"/>
                    </a:cubicBezTo>
                    <a:cubicBezTo>
                      <a:pt x="7143" y="4200"/>
                      <a:pt x="6241" y="2997"/>
                      <a:pt x="6291" y="1668"/>
                    </a:cubicBezTo>
                    <a:cubicBezTo>
                      <a:pt x="6291" y="1518"/>
                      <a:pt x="6316" y="1342"/>
                      <a:pt x="6366" y="1192"/>
                    </a:cubicBezTo>
                    <a:cubicBezTo>
                      <a:pt x="6541" y="591"/>
                      <a:pt x="7043" y="340"/>
                      <a:pt x="7519" y="340"/>
                    </a:cubicBezTo>
                    <a:close/>
                    <a:moveTo>
                      <a:pt x="7505" y="0"/>
                    </a:moveTo>
                    <a:cubicBezTo>
                      <a:pt x="6897" y="0"/>
                      <a:pt x="6269" y="321"/>
                      <a:pt x="6040" y="1092"/>
                    </a:cubicBezTo>
                    <a:cubicBezTo>
                      <a:pt x="5990" y="1292"/>
                      <a:pt x="5940" y="1468"/>
                      <a:pt x="5940" y="1668"/>
                    </a:cubicBezTo>
                    <a:cubicBezTo>
                      <a:pt x="5890" y="3172"/>
                      <a:pt x="6942" y="4475"/>
                      <a:pt x="7870" y="5428"/>
                    </a:cubicBezTo>
                    <a:cubicBezTo>
                      <a:pt x="6366" y="8636"/>
                      <a:pt x="3409" y="11142"/>
                      <a:pt x="0" y="11794"/>
                    </a:cubicBezTo>
                    <a:lnTo>
                      <a:pt x="75" y="12119"/>
                    </a:lnTo>
                    <a:cubicBezTo>
                      <a:pt x="3534" y="11443"/>
                      <a:pt x="6541" y="8936"/>
                      <a:pt x="8120" y="5703"/>
                    </a:cubicBezTo>
                    <a:cubicBezTo>
                      <a:pt x="11253" y="8861"/>
                      <a:pt x="14737" y="10841"/>
                      <a:pt x="18221" y="11418"/>
                    </a:cubicBezTo>
                    <a:cubicBezTo>
                      <a:pt x="18891" y="11529"/>
                      <a:pt x="19563" y="11583"/>
                      <a:pt x="20228" y="11583"/>
                    </a:cubicBezTo>
                    <a:cubicBezTo>
                      <a:pt x="21804" y="11583"/>
                      <a:pt x="23345" y="11280"/>
                      <a:pt x="24737" y="10716"/>
                    </a:cubicBezTo>
                    <a:cubicBezTo>
                      <a:pt x="24687" y="10616"/>
                      <a:pt x="24662" y="10490"/>
                      <a:pt x="24637" y="10390"/>
                    </a:cubicBezTo>
                    <a:cubicBezTo>
                      <a:pt x="23263" y="10943"/>
                      <a:pt x="21738" y="11242"/>
                      <a:pt x="20177" y="11242"/>
                    </a:cubicBezTo>
                    <a:cubicBezTo>
                      <a:pt x="19545" y="11242"/>
                      <a:pt x="18907" y="11193"/>
                      <a:pt x="18271" y="11092"/>
                    </a:cubicBezTo>
                    <a:cubicBezTo>
                      <a:pt x="13935" y="10365"/>
                      <a:pt x="10451" y="7608"/>
                      <a:pt x="8271" y="5378"/>
                    </a:cubicBezTo>
                    <a:cubicBezTo>
                      <a:pt x="8772" y="4225"/>
                      <a:pt x="9098" y="2997"/>
                      <a:pt x="9223" y="1743"/>
                    </a:cubicBezTo>
                    <a:cubicBezTo>
                      <a:pt x="9298" y="766"/>
                      <a:pt x="8572" y="164"/>
                      <a:pt x="7870" y="39"/>
                    </a:cubicBezTo>
                    <a:cubicBezTo>
                      <a:pt x="7751" y="14"/>
                      <a:pt x="7628" y="0"/>
                      <a:pt x="7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3573;p32">
                <a:extLst>
                  <a:ext uri="{FF2B5EF4-FFF2-40B4-BE49-F238E27FC236}">
                    <a16:creationId xmlns:a16="http://schemas.microsoft.com/office/drawing/2014/main" id="{2686D242-BE67-41A7-99B7-77F567AAE8BE}"/>
                  </a:ext>
                </a:extLst>
              </p:cNvPr>
              <p:cNvSpPr/>
              <p:nvPr/>
            </p:nvSpPr>
            <p:spPr>
              <a:xfrm>
                <a:off x="2125450" y="22719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3574;p32">
                <a:extLst>
                  <a:ext uri="{FF2B5EF4-FFF2-40B4-BE49-F238E27FC236}">
                    <a16:creationId xmlns:a16="http://schemas.microsoft.com/office/drawing/2014/main" id="{083F8820-AD46-4F02-9F13-D62F6D23AD2A}"/>
                  </a:ext>
                </a:extLst>
              </p:cNvPr>
              <p:cNvSpPr/>
              <p:nvPr/>
            </p:nvSpPr>
            <p:spPr>
              <a:xfrm>
                <a:off x="2225700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3575;p32">
                <a:extLst>
                  <a:ext uri="{FF2B5EF4-FFF2-40B4-BE49-F238E27FC236}">
                    <a16:creationId xmlns:a16="http://schemas.microsoft.com/office/drawing/2014/main" id="{3874C308-C225-4F84-898D-23C633313DBA}"/>
                  </a:ext>
                </a:extLst>
              </p:cNvPr>
              <p:cNvSpPr/>
              <p:nvPr/>
            </p:nvSpPr>
            <p:spPr>
              <a:xfrm>
                <a:off x="2342250" y="19994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3576;p32">
                <a:extLst>
                  <a:ext uri="{FF2B5EF4-FFF2-40B4-BE49-F238E27FC236}">
                    <a16:creationId xmlns:a16="http://schemas.microsoft.com/office/drawing/2014/main" id="{C41051D3-0B11-4173-A953-CE5C39E423DF}"/>
                  </a:ext>
                </a:extLst>
              </p:cNvPr>
              <p:cNvSpPr/>
              <p:nvPr/>
            </p:nvSpPr>
            <p:spPr>
              <a:xfrm>
                <a:off x="2335350" y="20933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02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7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3577;p32">
                <a:extLst>
                  <a:ext uri="{FF2B5EF4-FFF2-40B4-BE49-F238E27FC236}">
                    <a16:creationId xmlns:a16="http://schemas.microsoft.com/office/drawing/2014/main" id="{90E63BC2-69FD-4216-B936-D3DD3E2A9C2C}"/>
                  </a:ext>
                </a:extLst>
              </p:cNvPr>
              <p:cNvSpPr/>
              <p:nvPr/>
            </p:nvSpPr>
            <p:spPr>
              <a:xfrm>
                <a:off x="229650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3578;p32">
                <a:extLst>
                  <a:ext uri="{FF2B5EF4-FFF2-40B4-BE49-F238E27FC236}">
                    <a16:creationId xmlns:a16="http://schemas.microsoft.com/office/drawing/2014/main" id="{FE1CB518-9F1F-4ECD-9DCE-EA198F2A8DCA}"/>
                  </a:ext>
                </a:extLst>
              </p:cNvPr>
              <p:cNvSpPr/>
              <p:nvPr/>
            </p:nvSpPr>
            <p:spPr>
              <a:xfrm>
                <a:off x="2280850" y="205390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8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8"/>
                    </a:cubicBezTo>
                    <a:cubicBezTo>
                      <a:pt x="1253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3579;p32">
                <a:extLst>
                  <a:ext uri="{FF2B5EF4-FFF2-40B4-BE49-F238E27FC236}">
                    <a16:creationId xmlns:a16="http://schemas.microsoft.com/office/drawing/2014/main" id="{B543DC01-F26F-47EC-8E95-5C0933183265}"/>
                  </a:ext>
                </a:extLst>
              </p:cNvPr>
              <p:cNvSpPr/>
              <p:nvPr/>
            </p:nvSpPr>
            <p:spPr>
              <a:xfrm>
                <a:off x="239175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02"/>
                    </a:cubicBezTo>
                    <a:cubicBezTo>
                      <a:pt x="0" y="953"/>
                      <a:pt x="301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3580;p32">
                <a:extLst>
                  <a:ext uri="{FF2B5EF4-FFF2-40B4-BE49-F238E27FC236}">
                    <a16:creationId xmlns:a16="http://schemas.microsoft.com/office/drawing/2014/main" id="{BA5CF46C-BD6F-4BDB-BDA5-AC4FFC82DD7B}"/>
                  </a:ext>
                </a:extLst>
              </p:cNvPr>
              <p:cNvSpPr/>
              <p:nvPr/>
            </p:nvSpPr>
            <p:spPr>
              <a:xfrm>
                <a:off x="2485725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3581;p32">
                <a:extLst>
                  <a:ext uri="{FF2B5EF4-FFF2-40B4-BE49-F238E27FC236}">
                    <a16:creationId xmlns:a16="http://schemas.microsoft.com/office/drawing/2014/main" id="{38B910A8-8EC9-4B44-B470-77ADF3A9AA02}"/>
                  </a:ext>
                </a:extLst>
              </p:cNvPr>
              <p:cNvSpPr/>
              <p:nvPr/>
            </p:nvSpPr>
            <p:spPr>
              <a:xfrm>
                <a:off x="2611675" y="22594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3582;p32">
                <a:extLst>
                  <a:ext uri="{FF2B5EF4-FFF2-40B4-BE49-F238E27FC236}">
                    <a16:creationId xmlns:a16="http://schemas.microsoft.com/office/drawing/2014/main" id="{99FC5A4D-5804-45F7-A318-E0326B309B60}"/>
                  </a:ext>
                </a:extLst>
              </p:cNvPr>
              <p:cNvSpPr/>
              <p:nvPr/>
            </p:nvSpPr>
            <p:spPr>
              <a:xfrm>
                <a:off x="2709425" y="2250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301" y="1"/>
                      <a:pt x="0" y="276"/>
                      <a:pt x="0" y="627"/>
                    </a:cubicBezTo>
                    <a:cubicBezTo>
                      <a:pt x="0" y="978"/>
                      <a:pt x="301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" name="Google Shape;3583;p32">
              <a:extLst>
                <a:ext uri="{FF2B5EF4-FFF2-40B4-BE49-F238E27FC236}">
                  <a16:creationId xmlns:a16="http://schemas.microsoft.com/office/drawing/2014/main" id="{ED54D7A9-5A85-49D9-81E4-F36A644F3610}"/>
                </a:ext>
              </a:extLst>
            </p:cNvPr>
            <p:cNvGrpSpPr/>
            <p:nvPr/>
          </p:nvGrpSpPr>
          <p:grpSpPr>
            <a:xfrm>
              <a:off x="7278935" y="2721135"/>
              <a:ext cx="1237630" cy="368899"/>
              <a:chOff x="1976950" y="2850275"/>
              <a:chExt cx="994400" cy="296400"/>
            </a:xfrm>
          </p:grpSpPr>
          <p:sp>
            <p:nvSpPr>
              <p:cNvPr id="52" name="Google Shape;3584;p32">
                <a:extLst>
                  <a:ext uri="{FF2B5EF4-FFF2-40B4-BE49-F238E27FC236}">
                    <a16:creationId xmlns:a16="http://schemas.microsoft.com/office/drawing/2014/main" id="{7E7FC583-EDDF-4609-8CB5-50C382851A96}"/>
                  </a:ext>
                </a:extLst>
              </p:cNvPr>
              <p:cNvSpPr/>
              <p:nvPr/>
            </p:nvSpPr>
            <p:spPr>
              <a:xfrm>
                <a:off x="1989500" y="2860150"/>
                <a:ext cx="966175" cy="275250"/>
              </a:xfrm>
              <a:custGeom>
                <a:avLst/>
                <a:gdLst/>
                <a:ahLst/>
                <a:cxnLst/>
                <a:rect l="l" t="t" r="r" b="b"/>
                <a:pathLst>
                  <a:path w="38647" h="11010" extrusionOk="0">
                    <a:moveTo>
                      <a:pt x="21654" y="232"/>
                    </a:moveTo>
                    <a:cubicBezTo>
                      <a:pt x="21905" y="232"/>
                      <a:pt x="22156" y="282"/>
                      <a:pt x="22356" y="408"/>
                    </a:cubicBezTo>
                    <a:cubicBezTo>
                      <a:pt x="22732" y="608"/>
                      <a:pt x="22958" y="934"/>
                      <a:pt x="23008" y="1360"/>
                    </a:cubicBezTo>
                    <a:cubicBezTo>
                      <a:pt x="23108" y="2187"/>
                      <a:pt x="22532" y="3190"/>
                      <a:pt x="21905" y="3741"/>
                    </a:cubicBezTo>
                    <a:cubicBezTo>
                      <a:pt x="21003" y="4568"/>
                      <a:pt x="19900" y="5220"/>
                      <a:pt x="18521" y="5696"/>
                    </a:cubicBezTo>
                    <a:cubicBezTo>
                      <a:pt x="18346" y="4894"/>
                      <a:pt x="18371" y="4042"/>
                      <a:pt x="18597" y="3240"/>
                    </a:cubicBezTo>
                    <a:cubicBezTo>
                      <a:pt x="18922" y="1937"/>
                      <a:pt x="19750" y="934"/>
                      <a:pt x="20877" y="408"/>
                    </a:cubicBezTo>
                    <a:cubicBezTo>
                      <a:pt x="21128" y="282"/>
                      <a:pt x="21404" y="232"/>
                      <a:pt x="21654" y="232"/>
                    </a:cubicBezTo>
                    <a:close/>
                    <a:moveTo>
                      <a:pt x="33609" y="3115"/>
                    </a:moveTo>
                    <a:cubicBezTo>
                      <a:pt x="33935" y="3115"/>
                      <a:pt x="34286" y="3290"/>
                      <a:pt x="34386" y="3691"/>
                    </a:cubicBezTo>
                    <a:cubicBezTo>
                      <a:pt x="34436" y="3816"/>
                      <a:pt x="34436" y="3917"/>
                      <a:pt x="34461" y="4017"/>
                    </a:cubicBezTo>
                    <a:cubicBezTo>
                      <a:pt x="34486" y="4919"/>
                      <a:pt x="33860" y="5721"/>
                      <a:pt x="33283" y="6323"/>
                    </a:cubicBezTo>
                    <a:cubicBezTo>
                      <a:pt x="32983" y="5596"/>
                      <a:pt x="32782" y="4844"/>
                      <a:pt x="32707" y="4067"/>
                    </a:cubicBezTo>
                    <a:cubicBezTo>
                      <a:pt x="32657" y="3541"/>
                      <a:pt x="33033" y="3215"/>
                      <a:pt x="33434" y="3140"/>
                    </a:cubicBezTo>
                    <a:cubicBezTo>
                      <a:pt x="33484" y="3140"/>
                      <a:pt x="33559" y="3115"/>
                      <a:pt x="33609" y="3115"/>
                    </a:cubicBezTo>
                    <a:close/>
                    <a:moveTo>
                      <a:pt x="21657" y="1"/>
                    </a:moveTo>
                    <a:cubicBezTo>
                      <a:pt x="21366" y="1"/>
                      <a:pt x="21065" y="69"/>
                      <a:pt x="20777" y="207"/>
                    </a:cubicBezTo>
                    <a:cubicBezTo>
                      <a:pt x="19599" y="759"/>
                      <a:pt x="18722" y="1811"/>
                      <a:pt x="18371" y="3190"/>
                    </a:cubicBezTo>
                    <a:cubicBezTo>
                      <a:pt x="18146" y="4042"/>
                      <a:pt x="18120" y="4919"/>
                      <a:pt x="18296" y="5771"/>
                    </a:cubicBezTo>
                    <a:cubicBezTo>
                      <a:pt x="17243" y="6122"/>
                      <a:pt x="16040" y="6398"/>
                      <a:pt x="14662" y="6573"/>
                    </a:cubicBezTo>
                    <a:cubicBezTo>
                      <a:pt x="13483" y="6732"/>
                      <a:pt x="12379" y="6810"/>
                      <a:pt x="11340" y="6810"/>
                    </a:cubicBezTo>
                    <a:cubicBezTo>
                      <a:pt x="9418" y="6810"/>
                      <a:pt x="7720" y="6542"/>
                      <a:pt x="6191" y="6022"/>
                    </a:cubicBezTo>
                    <a:cubicBezTo>
                      <a:pt x="3283" y="4994"/>
                      <a:pt x="1053" y="2889"/>
                      <a:pt x="226" y="358"/>
                    </a:cubicBezTo>
                    <a:lnTo>
                      <a:pt x="0" y="433"/>
                    </a:lnTo>
                    <a:cubicBezTo>
                      <a:pt x="852" y="3014"/>
                      <a:pt x="3158" y="5170"/>
                      <a:pt x="6115" y="6222"/>
                    </a:cubicBezTo>
                    <a:cubicBezTo>
                      <a:pt x="7667" y="6761"/>
                      <a:pt x="9399" y="7034"/>
                      <a:pt x="11360" y="7034"/>
                    </a:cubicBezTo>
                    <a:cubicBezTo>
                      <a:pt x="12409" y="7034"/>
                      <a:pt x="13524" y="6956"/>
                      <a:pt x="14712" y="6799"/>
                    </a:cubicBezTo>
                    <a:cubicBezTo>
                      <a:pt x="15765" y="6648"/>
                      <a:pt x="17043" y="6423"/>
                      <a:pt x="18346" y="5997"/>
                    </a:cubicBezTo>
                    <a:cubicBezTo>
                      <a:pt x="18496" y="6673"/>
                      <a:pt x="18797" y="7325"/>
                      <a:pt x="19173" y="7877"/>
                    </a:cubicBezTo>
                    <a:cubicBezTo>
                      <a:pt x="20440" y="9629"/>
                      <a:pt x="22702" y="10670"/>
                      <a:pt x="25092" y="10670"/>
                    </a:cubicBezTo>
                    <a:cubicBezTo>
                      <a:pt x="25539" y="10670"/>
                      <a:pt x="25991" y="10633"/>
                      <a:pt x="26441" y="10558"/>
                    </a:cubicBezTo>
                    <a:cubicBezTo>
                      <a:pt x="28772" y="10157"/>
                      <a:pt x="31128" y="8854"/>
                      <a:pt x="33233" y="6724"/>
                    </a:cubicBezTo>
                    <a:cubicBezTo>
                      <a:pt x="34286" y="8879"/>
                      <a:pt x="36291" y="10583"/>
                      <a:pt x="38622" y="11009"/>
                    </a:cubicBezTo>
                    <a:lnTo>
                      <a:pt x="38647" y="10809"/>
                    </a:lnTo>
                    <a:cubicBezTo>
                      <a:pt x="36391" y="10358"/>
                      <a:pt x="34411" y="8679"/>
                      <a:pt x="33384" y="6548"/>
                    </a:cubicBezTo>
                    <a:cubicBezTo>
                      <a:pt x="34010" y="5897"/>
                      <a:pt x="34712" y="5019"/>
                      <a:pt x="34687" y="4017"/>
                    </a:cubicBezTo>
                    <a:cubicBezTo>
                      <a:pt x="34662" y="3892"/>
                      <a:pt x="34662" y="3766"/>
                      <a:pt x="34612" y="3641"/>
                    </a:cubicBezTo>
                    <a:cubicBezTo>
                      <a:pt x="34461" y="3103"/>
                      <a:pt x="34015" y="2898"/>
                      <a:pt x="33591" y="2898"/>
                    </a:cubicBezTo>
                    <a:cubicBezTo>
                      <a:pt x="33521" y="2898"/>
                      <a:pt x="33451" y="2903"/>
                      <a:pt x="33384" y="2914"/>
                    </a:cubicBezTo>
                    <a:cubicBezTo>
                      <a:pt x="32908" y="3014"/>
                      <a:pt x="32431" y="3415"/>
                      <a:pt x="32481" y="4067"/>
                    </a:cubicBezTo>
                    <a:cubicBezTo>
                      <a:pt x="32557" y="4919"/>
                      <a:pt x="32782" y="5746"/>
                      <a:pt x="33133" y="6498"/>
                    </a:cubicBezTo>
                    <a:cubicBezTo>
                      <a:pt x="31654" y="8002"/>
                      <a:pt x="29324" y="9856"/>
                      <a:pt x="26416" y="10333"/>
                    </a:cubicBezTo>
                    <a:cubicBezTo>
                      <a:pt x="25980" y="10403"/>
                      <a:pt x="25543" y="10438"/>
                      <a:pt x="25110" y="10438"/>
                    </a:cubicBezTo>
                    <a:cubicBezTo>
                      <a:pt x="22781" y="10438"/>
                      <a:pt x="20578" y="9442"/>
                      <a:pt x="19374" y="7751"/>
                    </a:cubicBezTo>
                    <a:cubicBezTo>
                      <a:pt x="18973" y="7200"/>
                      <a:pt x="18722" y="6598"/>
                      <a:pt x="18547" y="5922"/>
                    </a:cubicBezTo>
                    <a:cubicBezTo>
                      <a:pt x="19800" y="5496"/>
                      <a:pt x="21028" y="4869"/>
                      <a:pt x="22055" y="3917"/>
                    </a:cubicBezTo>
                    <a:cubicBezTo>
                      <a:pt x="22707" y="3340"/>
                      <a:pt x="23334" y="2288"/>
                      <a:pt x="23233" y="1335"/>
                    </a:cubicBezTo>
                    <a:cubicBezTo>
                      <a:pt x="23183" y="859"/>
                      <a:pt x="22907" y="458"/>
                      <a:pt x="22481" y="207"/>
                    </a:cubicBezTo>
                    <a:cubicBezTo>
                      <a:pt x="22231" y="69"/>
                      <a:pt x="21949" y="1"/>
                      <a:pt x="216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3585;p32">
                <a:extLst>
                  <a:ext uri="{FF2B5EF4-FFF2-40B4-BE49-F238E27FC236}">
                    <a16:creationId xmlns:a16="http://schemas.microsoft.com/office/drawing/2014/main" id="{432C8063-B1B7-4A96-B60D-84F550F58CD3}"/>
                  </a:ext>
                </a:extLst>
              </p:cNvPr>
              <p:cNvSpPr/>
              <p:nvPr/>
            </p:nvSpPr>
            <p:spPr>
              <a:xfrm>
                <a:off x="1976950" y="285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3586;p32">
                <a:extLst>
                  <a:ext uri="{FF2B5EF4-FFF2-40B4-BE49-F238E27FC236}">
                    <a16:creationId xmlns:a16="http://schemas.microsoft.com/office/drawing/2014/main" id="{A4E496D9-5688-4F43-9287-57D105645153}"/>
                  </a:ext>
                </a:extLst>
              </p:cNvPr>
              <p:cNvSpPr/>
              <p:nvPr/>
            </p:nvSpPr>
            <p:spPr>
              <a:xfrm>
                <a:off x="2025825" y="2930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302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2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3587;p32">
                <a:extLst>
                  <a:ext uri="{FF2B5EF4-FFF2-40B4-BE49-F238E27FC236}">
                    <a16:creationId xmlns:a16="http://schemas.microsoft.com/office/drawing/2014/main" id="{D51DB021-AE8E-48C0-A0D8-B7AFC48A3676}"/>
                  </a:ext>
                </a:extLst>
              </p:cNvPr>
              <p:cNvSpPr/>
              <p:nvPr/>
            </p:nvSpPr>
            <p:spPr>
              <a:xfrm>
                <a:off x="2087225" y="2982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2"/>
                      <a:pt x="277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3588;p32">
                <a:extLst>
                  <a:ext uri="{FF2B5EF4-FFF2-40B4-BE49-F238E27FC236}">
                    <a16:creationId xmlns:a16="http://schemas.microsoft.com/office/drawing/2014/main" id="{B559CFA4-B993-471B-BC61-E18CA5DE56A4}"/>
                  </a:ext>
                </a:extLst>
              </p:cNvPr>
              <p:cNvSpPr/>
              <p:nvPr/>
            </p:nvSpPr>
            <p:spPr>
              <a:xfrm>
                <a:off x="2187475" y="3013200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2"/>
                      <a:pt x="277" y="1228"/>
                      <a:pt x="627" y="1228"/>
                    </a:cubicBezTo>
                    <a:cubicBezTo>
                      <a:pt x="978" y="1228"/>
                      <a:pt x="1254" y="952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3589;p32">
                <a:extLst>
                  <a:ext uri="{FF2B5EF4-FFF2-40B4-BE49-F238E27FC236}">
                    <a16:creationId xmlns:a16="http://schemas.microsoft.com/office/drawing/2014/main" id="{24A78D06-562A-4165-94DF-B35A836E8179}"/>
                  </a:ext>
                </a:extLst>
              </p:cNvPr>
              <p:cNvSpPr/>
              <p:nvPr/>
            </p:nvSpPr>
            <p:spPr>
              <a:xfrm>
                <a:off x="2301525" y="301695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3590;p32">
                <a:extLst>
                  <a:ext uri="{FF2B5EF4-FFF2-40B4-BE49-F238E27FC236}">
                    <a16:creationId xmlns:a16="http://schemas.microsoft.com/office/drawing/2014/main" id="{F24E4EB7-A8A5-45C5-8511-48E82695D259}"/>
                  </a:ext>
                </a:extLst>
              </p:cNvPr>
              <p:cNvSpPr/>
              <p:nvPr/>
            </p:nvSpPr>
            <p:spPr>
              <a:xfrm>
                <a:off x="2407400" y="29937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3591;p32">
                <a:extLst>
                  <a:ext uri="{FF2B5EF4-FFF2-40B4-BE49-F238E27FC236}">
                    <a16:creationId xmlns:a16="http://schemas.microsoft.com/office/drawing/2014/main" id="{861CD74D-6439-4BB3-A093-F47984CD80C4}"/>
                  </a:ext>
                </a:extLst>
              </p:cNvPr>
              <p:cNvSpPr/>
              <p:nvPr/>
            </p:nvSpPr>
            <p:spPr>
              <a:xfrm>
                <a:off x="2514550" y="29461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276"/>
                      <a:pt x="1" y="627"/>
                    </a:cubicBezTo>
                    <a:cubicBezTo>
                      <a:pt x="1" y="978"/>
                      <a:pt x="301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3592;p32">
                <a:extLst>
                  <a:ext uri="{FF2B5EF4-FFF2-40B4-BE49-F238E27FC236}">
                    <a16:creationId xmlns:a16="http://schemas.microsoft.com/office/drawing/2014/main" id="{BB2A8B10-0E3F-4C9A-A4B0-9A0E175A6E25}"/>
                  </a:ext>
                </a:extLst>
              </p:cNvPr>
              <p:cNvSpPr/>
              <p:nvPr/>
            </p:nvSpPr>
            <p:spPr>
              <a:xfrm>
                <a:off x="2474450" y="3063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3593;p32">
                <a:extLst>
                  <a:ext uri="{FF2B5EF4-FFF2-40B4-BE49-F238E27FC236}">
                    <a16:creationId xmlns:a16="http://schemas.microsoft.com/office/drawing/2014/main" id="{A87DCC63-04EC-4FD7-88C8-48782C2D6C24}"/>
                  </a:ext>
                </a:extLst>
              </p:cNvPr>
              <p:cNvSpPr/>
              <p:nvPr/>
            </p:nvSpPr>
            <p:spPr>
              <a:xfrm>
                <a:off x="2549650" y="30990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3594;p32">
                <a:extLst>
                  <a:ext uri="{FF2B5EF4-FFF2-40B4-BE49-F238E27FC236}">
                    <a16:creationId xmlns:a16="http://schemas.microsoft.com/office/drawing/2014/main" id="{8A985AF6-708D-4A2D-B322-A0D2067ED9B9}"/>
                  </a:ext>
                </a:extLst>
              </p:cNvPr>
              <p:cNvSpPr/>
              <p:nvPr/>
            </p:nvSpPr>
            <p:spPr>
              <a:xfrm>
                <a:off x="2613550" y="31046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3595;p32">
                <a:extLst>
                  <a:ext uri="{FF2B5EF4-FFF2-40B4-BE49-F238E27FC236}">
                    <a16:creationId xmlns:a16="http://schemas.microsoft.com/office/drawing/2014/main" id="{2757B83C-FF00-44DD-BADD-9E3F84F1561C}"/>
                  </a:ext>
                </a:extLst>
              </p:cNvPr>
              <p:cNvSpPr/>
              <p:nvPr/>
            </p:nvSpPr>
            <p:spPr>
              <a:xfrm>
                <a:off x="2697525" y="30840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7" y="1253"/>
                      <a:pt x="1253" y="978"/>
                      <a:pt x="1253" y="627"/>
                    </a:cubicBezTo>
                    <a:cubicBezTo>
                      <a:pt x="1253" y="276"/>
                      <a:pt x="977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3596;p32">
                <a:extLst>
                  <a:ext uri="{FF2B5EF4-FFF2-40B4-BE49-F238E27FC236}">
                    <a16:creationId xmlns:a16="http://schemas.microsoft.com/office/drawing/2014/main" id="{616C520B-333E-4256-8EE5-ED64CC4CAB7C}"/>
                  </a:ext>
                </a:extLst>
              </p:cNvPr>
              <p:cNvSpPr/>
              <p:nvPr/>
            </p:nvSpPr>
            <p:spPr>
              <a:xfrm>
                <a:off x="2760800" y="30426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53" y="1253"/>
                      <a:pt x="1228" y="978"/>
                      <a:pt x="1228" y="627"/>
                    </a:cubicBezTo>
                    <a:cubicBezTo>
                      <a:pt x="1228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3597;p32">
                <a:extLst>
                  <a:ext uri="{FF2B5EF4-FFF2-40B4-BE49-F238E27FC236}">
                    <a16:creationId xmlns:a16="http://schemas.microsoft.com/office/drawing/2014/main" id="{8909CA78-D118-44EA-9DC0-99533523E75A}"/>
                  </a:ext>
                </a:extLst>
              </p:cNvPr>
              <p:cNvSpPr/>
              <p:nvPr/>
            </p:nvSpPr>
            <p:spPr>
              <a:xfrm>
                <a:off x="2835350" y="29674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3598;p32">
                <a:extLst>
                  <a:ext uri="{FF2B5EF4-FFF2-40B4-BE49-F238E27FC236}">
                    <a16:creationId xmlns:a16="http://schemas.microsoft.com/office/drawing/2014/main" id="{1C14E960-7AD4-4891-B86A-87190EF91830}"/>
                  </a:ext>
                </a:extLst>
              </p:cNvPr>
              <p:cNvSpPr/>
              <p:nvPr/>
            </p:nvSpPr>
            <p:spPr>
              <a:xfrm>
                <a:off x="2794000" y="2925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3599;p32">
                <a:extLst>
                  <a:ext uri="{FF2B5EF4-FFF2-40B4-BE49-F238E27FC236}">
                    <a16:creationId xmlns:a16="http://schemas.microsoft.com/office/drawing/2014/main" id="{2D8E7EA9-EE10-4453-9EA7-1F0A64B894A7}"/>
                  </a:ext>
                </a:extLst>
              </p:cNvPr>
              <p:cNvSpPr/>
              <p:nvPr/>
            </p:nvSpPr>
            <p:spPr>
              <a:xfrm>
                <a:off x="2794000" y="29875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27" y="1229"/>
                    </a:cubicBezTo>
                    <a:cubicBezTo>
                      <a:pt x="978" y="1229"/>
                      <a:pt x="1254" y="953"/>
                      <a:pt x="1254" y="602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3600;p32">
                <a:extLst>
                  <a:ext uri="{FF2B5EF4-FFF2-40B4-BE49-F238E27FC236}">
                    <a16:creationId xmlns:a16="http://schemas.microsoft.com/office/drawing/2014/main" id="{64A838D5-CE5E-407B-8AD0-77E153C8EE2D}"/>
                  </a:ext>
                </a:extLst>
              </p:cNvPr>
              <p:cNvSpPr/>
              <p:nvPr/>
            </p:nvSpPr>
            <p:spPr>
              <a:xfrm>
                <a:off x="2824700" y="3042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3601;p32">
                <a:extLst>
                  <a:ext uri="{FF2B5EF4-FFF2-40B4-BE49-F238E27FC236}">
                    <a16:creationId xmlns:a16="http://schemas.microsoft.com/office/drawing/2014/main" id="{41ECEFCD-DC07-461C-926F-1B53EF1502B4}"/>
                  </a:ext>
                </a:extLst>
              </p:cNvPr>
              <p:cNvSpPr/>
              <p:nvPr/>
            </p:nvSpPr>
            <p:spPr>
              <a:xfrm>
                <a:off x="2871700" y="3083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3602;p32">
                <a:extLst>
                  <a:ext uri="{FF2B5EF4-FFF2-40B4-BE49-F238E27FC236}">
                    <a16:creationId xmlns:a16="http://schemas.microsoft.com/office/drawing/2014/main" id="{04C81EC1-976F-41C7-B1FE-E457799CAD2C}"/>
                  </a:ext>
                </a:extLst>
              </p:cNvPr>
              <p:cNvSpPr/>
              <p:nvPr/>
            </p:nvSpPr>
            <p:spPr>
              <a:xfrm>
                <a:off x="2940000" y="3115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3603;p32">
                <a:extLst>
                  <a:ext uri="{FF2B5EF4-FFF2-40B4-BE49-F238E27FC236}">
                    <a16:creationId xmlns:a16="http://schemas.microsoft.com/office/drawing/2014/main" id="{EA0B049A-0416-40BD-A3EA-3EEBCBF181E6}"/>
                  </a:ext>
                </a:extLst>
              </p:cNvPr>
              <p:cNvSpPr/>
              <p:nvPr/>
            </p:nvSpPr>
            <p:spPr>
              <a:xfrm>
                <a:off x="2554025" y="28828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3604;p32">
                <a:extLst>
                  <a:ext uri="{FF2B5EF4-FFF2-40B4-BE49-F238E27FC236}">
                    <a16:creationId xmlns:a16="http://schemas.microsoft.com/office/drawing/2014/main" id="{E1A12ED8-FD5D-4F1A-A6D5-017E30DD11B3}"/>
                  </a:ext>
                </a:extLst>
              </p:cNvPr>
              <p:cNvSpPr/>
              <p:nvPr/>
            </p:nvSpPr>
            <p:spPr>
              <a:xfrm>
                <a:off x="2510800" y="2850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53" y="978"/>
                      <a:pt x="1253" y="627"/>
                    </a:cubicBezTo>
                    <a:cubicBezTo>
                      <a:pt x="1253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3605;p32">
                <a:extLst>
                  <a:ext uri="{FF2B5EF4-FFF2-40B4-BE49-F238E27FC236}">
                    <a16:creationId xmlns:a16="http://schemas.microsoft.com/office/drawing/2014/main" id="{6D459ECD-A6D0-474F-A645-1C7DD287F8C5}"/>
                  </a:ext>
                </a:extLst>
              </p:cNvPr>
              <p:cNvSpPr/>
              <p:nvPr/>
            </p:nvSpPr>
            <p:spPr>
              <a:xfrm>
                <a:off x="2455025" y="2887250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02" y="1229"/>
                    </a:cubicBezTo>
                    <a:cubicBezTo>
                      <a:pt x="953" y="1229"/>
                      <a:pt x="1229" y="953"/>
                      <a:pt x="1229" y="602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3606;p32">
                <a:extLst>
                  <a:ext uri="{FF2B5EF4-FFF2-40B4-BE49-F238E27FC236}">
                    <a16:creationId xmlns:a16="http://schemas.microsoft.com/office/drawing/2014/main" id="{8564C11A-BB04-4AEC-ACA0-A1FC0976E3D1}"/>
                  </a:ext>
                </a:extLst>
              </p:cNvPr>
              <p:cNvSpPr/>
              <p:nvPr/>
            </p:nvSpPr>
            <p:spPr>
              <a:xfrm>
                <a:off x="2434975" y="2941125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" name="Google Shape;3607;p32">
              <a:extLst>
                <a:ext uri="{FF2B5EF4-FFF2-40B4-BE49-F238E27FC236}">
                  <a16:creationId xmlns:a16="http://schemas.microsoft.com/office/drawing/2014/main" id="{24F05512-EB1A-4FD0-891B-72FC48078DC4}"/>
                </a:ext>
              </a:extLst>
            </p:cNvPr>
            <p:cNvGrpSpPr/>
            <p:nvPr/>
          </p:nvGrpSpPr>
          <p:grpSpPr>
            <a:xfrm>
              <a:off x="7906975" y="2000728"/>
              <a:ext cx="230127" cy="429760"/>
              <a:chOff x="2873875" y="3112800"/>
              <a:chExt cx="184900" cy="345300"/>
            </a:xfrm>
          </p:grpSpPr>
          <p:sp>
            <p:nvSpPr>
              <p:cNvPr id="50" name="Google Shape;3608;p32">
                <a:extLst>
                  <a:ext uri="{FF2B5EF4-FFF2-40B4-BE49-F238E27FC236}">
                    <a16:creationId xmlns:a16="http://schemas.microsoft.com/office/drawing/2014/main" id="{B3AB0A5B-79A6-4DA9-865C-C8E11FCFE1D8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3609;p32">
                <a:extLst>
                  <a:ext uri="{FF2B5EF4-FFF2-40B4-BE49-F238E27FC236}">
                    <a16:creationId xmlns:a16="http://schemas.microsoft.com/office/drawing/2014/main" id="{C2AA0AD3-EE2B-432E-93D7-D4ECC1BA38AB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" name="Google Shape;3610;p32">
              <a:extLst>
                <a:ext uri="{FF2B5EF4-FFF2-40B4-BE49-F238E27FC236}">
                  <a16:creationId xmlns:a16="http://schemas.microsoft.com/office/drawing/2014/main" id="{9BE190A8-B86C-4670-A45C-38739CF332B0}"/>
                </a:ext>
              </a:extLst>
            </p:cNvPr>
            <p:cNvGrpSpPr/>
            <p:nvPr/>
          </p:nvGrpSpPr>
          <p:grpSpPr>
            <a:xfrm>
              <a:off x="7321360" y="2959898"/>
              <a:ext cx="141485" cy="264224"/>
              <a:chOff x="2873875" y="3112800"/>
              <a:chExt cx="184900" cy="345300"/>
            </a:xfrm>
          </p:grpSpPr>
          <p:sp>
            <p:nvSpPr>
              <p:cNvPr id="48" name="Google Shape;3611;p32">
                <a:extLst>
                  <a:ext uri="{FF2B5EF4-FFF2-40B4-BE49-F238E27FC236}">
                    <a16:creationId xmlns:a16="http://schemas.microsoft.com/office/drawing/2014/main" id="{9C7C727C-89B1-448D-9821-CC6091CC9FEC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3612;p32">
                <a:extLst>
                  <a:ext uri="{FF2B5EF4-FFF2-40B4-BE49-F238E27FC236}">
                    <a16:creationId xmlns:a16="http://schemas.microsoft.com/office/drawing/2014/main" id="{073DE8C6-C926-4D98-AC09-C05C97B32A6A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5" name="Google Shape;3521;p32">
            <a:extLst>
              <a:ext uri="{FF2B5EF4-FFF2-40B4-BE49-F238E27FC236}">
                <a16:creationId xmlns:a16="http://schemas.microsoft.com/office/drawing/2014/main" id="{07A4E085-7C57-4821-B03D-52163DC6035E}"/>
              </a:ext>
            </a:extLst>
          </p:cNvPr>
          <p:cNvGrpSpPr/>
          <p:nvPr/>
        </p:nvGrpSpPr>
        <p:grpSpPr>
          <a:xfrm>
            <a:off x="7670133" y="3329877"/>
            <a:ext cx="1264856" cy="1948201"/>
            <a:chOff x="6657475" y="399400"/>
            <a:chExt cx="2235799" cy="5062261"/>
          </a:xfrm>
        </p:grpSpPr>
        <p:sp>
          <p:nvSpPr>
            <p:cNvPr id="116" name="Google Shape;3522;p32">
              <a:extLst>
                <a:ext uri="{FF2B5EF4-FFF2-40B4-BE49-F238E27FC236}">
                  <a16:creationId xmlns:a16="http://schemas.microsoft.com/office/drawing/2014/main" id="{7D21C761-C49F-4FEA-83B8-8E1658545B24}"/>
                </a:ext>
              </a:extLst>
            </p:cNvPr>
            <p:cNvSpPr/>
            <p:nvPr/>
          </p:nvSpPr>
          <p:spPr>
            <a:xfrm>
              <a:off x="7752375" y="4467350"/>
              <a:ext cx="149781" cy="994310"/>
            </a:xfrm>
            <a:custGeom>
              <a:avLst/>
              <a:gdLst/>
              <a:ahLst/>
              <a:cxnLst/>
              <a:rect l="l" t="t" r="r" b="b"/>
              <a:pathLst>
                <a:path w="4813" h="21730" extrusionOk="0">
                  <a:moveTo>
                    <a:pt x="1" y="0"/>
                  </a:moveTo>
                  <a:lnTo>
                    <a:pt x="1254" y="21730"/>
                  </a:lnTo>
                  <a:lnTo>
                    <a:pt x="3560" y="2173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3523;p32">
              <a:extLst>
                <a:ext uri="{FF2B5EF4-FFF2-40B4-BE49-F238E27FC236}">
                  <a16:creationId xmlns:a16="http://schemas.microsoft.com/office/drawing/2014/main" id="{A55D31C8-77C7-418C-B021-F39CA634EF34}"/>
                </a:ext>
              </a:extLst>
            </p:cNvPr>
            <p:cNvSpPr/>
            <p:nvPr/>
          </p:nvSpPr>
          <p:spPr>
            <a:xfrm>
              <a:off x="6657475" y="3090126"/>
              <a:ext cx="2235799" cy="1741382"/>
            </a:xfrm>
            <a:custGeom>
              <a:avLst/>
              <a:gdLst/>
              <a:ahLst/>
              <a:cxnLst/>
              <a:rect l="l" t="t" r="r" b="b"/>
              <a:pathLst>
                <a:path w="71856" h="55966" extrusionOk="0">
                  <a:moveTo>
                    <a:pt x="42833" y="0"/>
                  </a:moveTo>
                  <a:cubicBezTo>
                    <a:pt x="41981" y="0"/>
                    <a:pt x="13785" y="8547"/>
                    <a:pt x="13785" y="8547"/>
                  </a:cubicBezTo>
                  <a:lnTo>
                    <a:pt x="1" y="53660"/>
                  </a:lnTo>
                  <a:lnTo>
                    <a:pt x="12758" y="43234"/>
                  </a:lnTo>
                  <a:lnTo>
                    <a:pt x="13384" y="50753"/>
                  </a:lnTo>
                  <a:lnTo>
                    <a:pt x="20678" y="45114"/>
                  </a:lnTo>
                  <a:lnTo>
                    <a:pt x="25289" y="55139"/>
                  </a:lnTo>
                  <a:lnTo>
                    <a:pt x="32808" y="45740"/>
                  </a:lnTo>
                  <a:lnTo>
                    <a:pt x="38021" y="52206"/>
                  </a:lnTo>
                  <a:lnTo>
                    <a:pt x="43234" y="44487"/>
                  </a:lnTo>
                  <a:lnTo>
                    <a:pt x="51605" y="55966"/>
                  </a:lnTo>
                  <a:lnTo>
                    <a:pt x="54111" y="45114"/>
                  </a:lnTo>
                  <a:lnTo>
                    <a:pt x="60578" y="50953"/>
                  </a:lnTo>
                  <a:lnTo>
                    <a:pt x="62658" y="43635"/>
                  </a:lnTo>
                  <a:lnTo>
                    <a:pt x="71856" y="52833"/>
                  </a:lnTo>
                  <a:cubicBezTo>
                    <a:pt x="71856" y="52833"/>
                    <a:pt x="62257" y="10853"/>
                    <a:pt x="61630" y="10652"/>
                  </a:cubicBezTo>
                  <a:cubicBezTo>
                    <a:pt x="61004" y="10427"/>
                    <a:pt x="43660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3524;p32">
              <a:extLst>
                <a:ext uri="{FF2B5EF4-FFF2-40B4-BE49-F238E27FC236}">
                  <a16:creationId xmlns:a16="http://schemas.microsoft.com/office/drawing/2014/main" id="{C246E5A6-2210-480B-80B2-C88A279D64FE}"/>
                </a:ext>
              </a:extLst>
            </p:cNvPr>
            <p:cNvSpPr/>
            <p:nvPr/>
          </p:nvSpPr>
          <p:spPr>
            <a:xfrm>
              <a:off x="6924202" y="2244767"/>
              <a:ext cx="1774146" cy="1547193"/>
            </a:xfrm>
            <a:custGeom>
              <a:avLst/>
              <a:gdLst/>
              <a:ahLst/>
              <a:cxnLst/>
              <a:rect l="l" t="t" r="r" b="b"/>
              <a:pathLst>
                <a:path w="57019" h="49725" extrusionOk="0">
                  <a:moveTo>
                    <a:pt x="16717" y="0"/>
                  </a:moveTo>
                  <a:cubicBezTo>
                    <a:pt x="16717" y="627"/>
                    <a:pt x="0" y="47620"/>
                    <a:pt x="0" y="47620"/>
                  </a:cubicBezTo>
                  <a:lnTo>
                    <a:pt x="8572" y="40527"/>
                  </a:lnTo>
                  <a:lnTo>
                    <a:pt x="10226" y="47419"/>
                  </a:lnTo>
                  <a:lnTo>
                    <a:pt x="19850" y="37820"/>
                  </a:lnTo>
                  <a:lnTo>
                    <a:pt x="22356" y="45540"/>
                  </a:lnTo>
                  <a:lnTo>
                    <a:pt x="28622" y="39700"/>
                  </a:lnTo>
                  <a:lnTo>
                    <a:pt x="35289" y="49725"/>
                  </a:lnTo>
                  <a:lnTo>
                    <a:pt x="39274" y="37194"/>
                  </a:lnTo>
                  <a:lnTo>
                    <a:pt x="43660" y="42407"/>
                  </a:lnTo>
                  <a:lnTo>
                    <a:pt x="47193" y="38021"/>
                  </a:lnTo>
                  <a:lnTo>
                    <a:pt x="57018" y="46166"/>
                  </a:lnTo>
                  <a:lnTo>
                    <a:pt x="45113" y="6266"/>
                  </a:lnTo>
                  <a:lnTo>
                    <a:pt x="1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3525;p32">
              <a:extLst>
                <a:ext uri="{FF2B5EF4-FFF2-40B4-BE49-F238E27FC236}">
                  <a16:creationId xmlns:a16="http://schemas.microsoft.com/office/drawing/2014/main" id="{AF19B7D1-CCB8-4DDE-ACF8-AF6B98FF639D}"/>
                </a:ext>
              </a:extLst>
            </p:cNvPr>
            <p:cNvSpPr/>
            <p:nvPr/>
          </p:nvSpPr>
          <p:spPr>
            <a:xfrm>
              <a:off x="7255619" y="1419665"/>
              <a:ext cx="1208787" cy="1359290"/>
            </a:xfrm>
            <a:custGeom>
              <a:avLst/>
              <a:gdLst/>
              <a:ahLst/>
              <a:cxnLst/>
              <a:rect l="l" t="t" r="r" b="b"/>
              <a:pathLst>
                <a:path w="38849" h="43686" extrusionOk="0">
                  <a:moveTo>
                    <a:pt x="13785" y="1"/>
                  </a:moveTo>
                  <a:lnTo>
                    <a:pt x="1" y="38648"/>
                  </a:lnTo>
                  <a:lnTo>
                    <a:pt x="1" y="38648"/>
                  </a:lnTo>
                  <a:lnTo>
                    <a:pt x="7094" y="32783"/>
                  </a:lnTo>
                  <a:lnTo>
                    <a:pt x="9826" y="41555"/>
                  </a:lnTo>
                  <a:lnTo>
                    <a:pt x="15465" y="33635"/>
                  </a:lnTo>
                  <a:lnTo>
                    <a:pt x="17545" y="38648"/>
                  </a:lnTo>
                  <a:lnTo>
                    <a:pt x="21931" y="33009"/>
                  </a:lnTo>
                  <a:cubicBezTo>
                    <a:pt x="21931" y="33009"/>
                    <a:pt x="27079" y="43686"/>
                    <a:pt x="27542" y="43686"/>
                  </a:cubicBezTo>
                  <a:cubicBezTo>
                    <a:pt x="27555" y="43686"/>
                    <a:pt x="27565" y="43677"/>
                    <a:pt x="27570" y="43660"/>
                  </a:cubicBezTo>
                  <a:cubicBezTo>
                    <a:pt x="27770" y="43034"/>
                    <a:pt x="30903" y="34036"/>
                    <a:pt x="30903" y="34036"/>
                  </a:cubicBezTo>
                  <a:lnTo>
                    <a:pt x="38848" y="40728"/>
                  </a:lnTo>
                  <a:lnTo>
                    <a:pt x="26517" y="1680"/>
                  </a:lnTo>
                  <a:lnTo>
                    <a:pt x="13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3526;p32">
              <a:extLst>
                <a:ext uri="{FF2B5EF4-FFF2-40B4-BE49-F238E27FC236}">
                  <a16:creationId xmlns:a16="http://schemas.microsoft.com/office/drawing/2014/main" id="{4302F104-D5C1-47DC-AD30-391251D9F57A}"/>
                </a:ext>
              </a:extLst>
            </p:cNvPr>
            <p:cNvSpPr/>
            <p:nvPr/>
          </p:nvSpPr>
          <p:spPr>
            <a:xfrm>
              <a:off x="7629198" y="399400"/>
              <a:ext cx="488194" cy="545913"/>
            </a:xfrm>
            <a:custGeom>
              <a:avLst/>
              <a:gdLst/>
              <a:ahLst/>
              <a:cxnLst/>
              <a:rect l="l" t="t" r="r" b="b"/>
              <a:pathLst>
                <a:path w="15690" h="17545" extrusionOk="0">
                  <a:moveTo>
                    <a:pt x="8597" y="1"/>
                  </a:moveTo>
                  <a:lnTo>
                    <a:pt x="6917" y="5865"/>
                  </a:lnTo>
                  <a:lnTo>
                    <a:pt x="0" y="6793"/>
                  </a:lnTo>
                  <a:lnTo>
                    <a:pt x="5063" y="9700"/>
                  </a:lnTo>
                  <a:lnTo>
                    <a:pt x="3985" y="16016"/>
                  </a:lnTo>
                  <a:lnTo>
                    <a:pt x="8597" y="11555"/>
                  </a:lnTo>
                  <a:lnTo>
                    <a:pt x="13835" y="17545"/>
                  </a:lnTo>
                  <a:lnTo>
                    <a:pt x="11830" y="8948"/>
                  </a:lnTo>
                  <a:lnTo>
                    <a:pt x="15689" y="6016"/>
                  </a:lnTo>
                  <a:lnTo>
                    <a:pt x="10000" y="5865"/>
                  </a:lnTo>
                  <a:lnTo>
                    <a:pt x="8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3527;p32">
              <a:extLst>
                <a:ext uri="{FF2B5EF4-FFF2-40B4-BE49-F238E27FC236}">
                  <a16:creationId xmlns:a16="http://schemas.microsoft.com/office/drawing/2014/main" id="{89F5B7F5-CCEE-4AD9-A0A0-83CE43C9AED8}"/>
                </a:ext>
              </a:extLst>
            </p:cNvPr>
            <p:cNvSpPr/>
            <p:nvPr/>
          </p:nvSpPr>
          <p:spPr>
            <a:xfrm>
              <a:off x="7509090" y="815299"/>
              <a:ext cx="715116" cy="994311"/>
            </a:xfrm>
            <a:custGeom>
              <a:avLst/>
              <a:gdLst/>
              <a:ahLst/>
              <a:cxnLst/>
              <a:rect l="l" t="t" r="r" b="b"/>
              <a:pathLst>
                <a:path w="22983" h="31956" extrusionOk="0">
                  <a:moveTo>
                    <a:pt x="11905" y="0"/>
                  </a:moveTo>
                  <a:lnTo>
                    <a:pt x="0" y="29650"/>
                  </a:lnTo>
                  <a:lnTo>
                    <a:pt x="4186" y="24863"/>
                  </a:lnTo>
                  <a:lnTo>
                    <a:pt x="5439" y="31955"/>
                  </a:lnTo>
                  <a:lnTo>
                    <a:pt x="10226" y="24863"/>
                  </a:lnTo>
                  <a:lnTo>
                    <a:pt x="15665" y="31529"/>
                  </a:lnTo>
                  <a:lnTo>
                    <a:pt x="16717" y="26517"/>
                  </a:lnTo>
                  <a:lnTo>
                    <a:pt x="22983" y="30903"/>
                  </a:lnTo>
                  <a:lnTo>
                    <a:pt x="22983" y="30903"/>
                  </a:lnTo>
                  <a:lnTo>
                    <a:pt x="1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3528;p32">
              <a:extLst>
                <a:ext uri="{FF2B5EF4-FFF2-40B4-BE49-F238E27FC236}">
                  <a16:creationId xmlns:a16="http://schemas.microsoft.com/office/drawing/2014/main" id="{36594B0B-AF9D-40DB-813D-63D2D44F4217}"/>
                </a:ext>
              </a:extLst>
            </p:cNvPr>
            <p:cNvSpPr/>
            <p:nvPr/>
          </p:nvSpPr>
          <p:spPr>
            <a:xfrm>
              <a:off x="8232787" y="3715557"/>
              <a:ext cx="285449" cy="286227"/>
            </a:xfrm>
            <a:custGeom>
              <a:avLst/>
              <a:gdLst/>
              <a:ahLst/>
              <a:cxnLst/>
              <a:rect l="l" t="t" r="r" b="b"/>
              <a:pathLst>
                <a:path w="9174" h="9199" extrusionOk="0">
                  <a:moveTo>
                    <a:pt x="4587" y="1"/>
                  </a:moveTo>
                  <a:cubicBezTo>
                    <a:pt x="2056" y="1"/>
                    <a:pt x="1" y="2081"/>
                    <a:pt x="1" y="4612"/>
                  </a:cubicBezTo>
                  <a:cubicBezTo>
                    <a:pt x="1" y="7144"/>
                    <a:pt x="2056" y="9199"/>
                    <a:pt x="4587" y="9199"/>
                  </a:cubicBezTo>
                  <a:cubicBezTo>
                    <a:pt x="7118" y="9199"/>
                    <a:pt x="9174" y="7144"/>
                    <a:pt x="9174" y="4612"/>
                  </a:cubicBezTo>
                  <a:cubicBezTo>
                    <a:pt x="9174" y="2081"/>
                    <a:pt x="7118" y="1"/>
                    <a:pt x="4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3529;p32">
              <a:extLst>
                <a:ext uri="{FF2B5EF4-FFF2-40B4-BE49-F238E27FC236}">
                  <a16:creationId xmlns:a16="http://schemas.microsoft.com/office/drawing/2014/main" id="{815D9A2C-686F-4B57-A8E8-990F2F4CC68B}"/>
                </a:ext>
              </a:extLst>
            </p:cNvPr>
            <p:cNvSpPr/>
            <p:nvPr/>
          </p:nvSpPr>
          <p:spPr>
            <a:xfrm>
              <a:off x="7236140" y="3837220"/>
              <a:ext cx="142725" cy="142756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306" y="1"/>
                  </a:moveTo>
                  <a:cubicBezTo>
                    <a:pt x="1028" y="1"/>
                    <a:pt x="0" y="1028"/>
                    <a:pt x="0" y="2306"/>
                  </a:cubicBezTo>
                  <a:cubicBezTo>
                    <a:pt x="0" y="3560"/>
                    <a:pt x="1028" y="4587"/>
                    <a:pt x="2306" y="4587"/>
                  </a:cubicBezTo>
                  <a:cubicBezTo>
                    <a:pt x="3559" y="4587"/>
                    <a:pt x="4587" y="3560"/>
                    <a:pt x="4587" y="2306"/>
                  </a:cubicBezTo>
                  <a:cubicBezTo>
                    <a:pt x="4587" y="1028"/>
                    <a:pt x="3559" y="1"/>
                    <a:pt x="2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3530;p32">
              <a:extLst>
                <a:ext uri="{FF2B5EF4-FFF2-40B4-BE49-F238E27FC236}">
                  <a16:creationId xmlns:a16="http://schemas.microsoft.com/office/drawing/2014/main" id="{08BCF5FD-F1B6-4F1C-BE57-1B7C7AF1139C}"/>
                </a:ext>
              </a:extLst>
            </p:cNvPr>
            <p:cNvSpPr/>
            <p:nvPr/>
          </p:nvSpPr>
          <p:spPr>
            <a:xfrm>
              <a:off x="8029257" y="4235723"/>
              <a:ext cx="103737" cy="103769"/>
            </a:xfrm>
            <a:custGeom>
              <a:avLst/>
              <a:gdLst/>
              <a:ahLst/>
              <a:cxnLst/>
              <a:rect l="l" t="t" r="r" b="b"/>
              <a:pathLst>
                <a:path w="3334" h="3335" extrusionOk="0">
                  <a:moveTo>
                    <a:pt x="1654" y="1"/>
                  </a:moveTo>
                  <a:cubicBezTo>
                    <a:pt x="752" y="1"/>
                    <a:pt x="0" y="753"/>
                    <a:pt x="0" y="1680"/>
                  </a:cubicBezTo>
                  <a:cubicBezTo>
                    <a:pt x="0" y="2607"/>
                    <a:pt x="752" y="3334"/>
                    <a:pt x="1654" y="3334"/>
                  </a:cubicBezTo>
                  <a:cubicBezTo>
                    <a:pt x="2582" y="3334"/>
                    <a:pt x="3334" y="2607"/>
                    <a:pt x="3334" y="1680"/>
                  </a:cubicBezTo>
                  <a:cubicBezTo>
                    <a:pt x="3334" y="753"/>
                    <a:pt x="2582" y="1"/>
                    <a:pt x="1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3531;p32">
              <a:extLst>
                <a:ext uri="{FF2B5EF4-FFF2-40B4-BE49-F238E27FC236}">
                  <a16:creationId xmlns:a16="http://schemas.microsoft.com/office/drawing/2014/main" id="{DC7856EF-6D4C-4DB4-B5F5-2E1AD3020ACC}"/>
                </a:ext>
              </a:extLst>
            </p:cNvPr>
            <p:cNvSpPr/>
            <p:nvPr/>
          </p:nvSpPr>
          <p:spPr>
            <a:xfrm>
              <a:off x="7924738" y="1393932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55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55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3532;p32">
              <a:extLst>
                <a:ext uri="{FF2B5EF4-FFF2-40B4-BE49-F238E27FC236}">
                  <a16:creationId xmlns:a16="http://schemas.microsoft.com/office/drawing/2014/main" id="{3AFCF4A3-624A-46B3-ACAB-407947C18CDA}"/>
                </a:ext>
              </a:extLst>
            </p:cNvPr>
            <p:cNvSpPr/>
            <p:nvPr/>
          </p:nvSpPr>
          <p:spPr>
            <a:xfrm>
              <a:off x="7339850" y="3096349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80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80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3533;p32">
              <a:extLst>
                <a:ext uri="{FF2B5EF4-FFF2-40B4-BE49-F238E27FC236}">
                  <a16:creationId xmlns:a16="http://schemas.microsoft.com/office/drawing/2014/main" id="{9C972D56-2FA4-4C9C-A8D0-C897936CA83B}"/>
                </a:ext>
              </a:extLst>
            </p:cNvPr>
            <p:cNvSpPr/>
            <p:nvPr/>
          </p:nvSpPr>
          <p:spPr>
            <a:xfrm>
              <a:off x="7786708" y="3912863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76" y="1"/>
                    <a:pt x="1" y="276"/>
                    <a:pt x="1" y="627"/>
                  </a:cubicBezTo>
                  <a:cubicBezTo>
                    <a:pt x="1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276"/>
                    <a:pt x="953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3534;p32">
              <a:extLst>
                <a:ext uri="{FF2B5EF4-FFF2-40B4-BE49-F238E27FC236}">
                  <a16:creationId xmlns:a16="http://schemas.microsoft.com/office/drawing/2014/main" id="{298A12CD-2B1E-4018-995F-16DAF778B519}"/>
                </a:ext>
              </a:extLst>
            </p:cNvPr>
            <p:cNvSpPr/>
            <p:nvPr/>
          </p:nvSpPr>
          <p:spPr>
            <a:xfrm>
              <a:off x="7801519" y="1835343"/>
              <a:ext cx="39049" cy="39018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627" y="0"/>
                  </a:moveTo>
                  <a:cubicBezTo>
                    <a:pt x="277" y="0"/>
                    <a:pt x="1" y="301"/>
                    <a:pt x="1" y="627"/>
                  </a:cubicBezTo>
                  <a:cubicBezTo>
                    <a:pt x="1" y="978"/>
                    <a:pt x="277" y="1254"/>
                    <a:pt x="627" y="1254"/>
                  </a:cubicBezTo>
                  <a:cubicBezTo>
                    <a:pt x="978" y="1254"/>
                    <a:pt x="1254" y="978"/>
                    <a:pt x="1254" y="627"/>
                  </a:cubicBezTo>
                  <a:cubicBezTo>
                    <a:pt x="1254" y="301"/>
                    <a:pt x="978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3535;p32">
              <a:extLst>
                <a:ext uri="{FF2B5EF4-FFF2-40B4-BE49-F238E27FC236}">
                  <a16:creationId xmlns:a16="http://schemas.microsoft.com/office/drawing/2014/main" id="{1041F4CC-05E6-4997-AA95-0141B52E1B03}"/>
                </a:ext>
              </a:extLst>
            </p:cNvPr>
            <p:cNvSpPr/>
            <p:nvPr/>
          </p:nvSpPr>
          <p:spPr>
            <a:xfrm>
              <a:off x="7795296" y="2790666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0"/>
                  </a:moveTo>
                  <a:cubicBezTo>
                    <a:pt x="276" y="0"/>
                    <a:pt x="0" y="301"/>
                    <a:pt x="0" y="627"/>
                  </a:cubicBezTo>
                  <a:cubicBezTo>
                    <a:pt x="0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301"/>
                    <a:pt x="953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3536;p32">
              <a:extLst>
                <a:ext uri="{FF2B5EF4-FFF2-40B4-BE49-F238E27FC236}">
                  <a16:creationId xmlns:a16="http://schemas.microsoft.com/office/drawing/2014/main" id="{CBBF6A2E-1D61-4DC0-A36E-8A17D182539F}"/>
                </a:ext>
              </a:extLst>
            </p:cNvPr>
            <p:cNvSpPr/>
            <p:nvPr/>
          </p:nvSpPr>
          <p:spPr>
            <a:xfrm>
              <a:off x="6937457" y="4270821"/>
              <a:ext cx="51495" cy="51495"/>
            </a:xfrm>
            <a:custGeom>
              <a:avLst/>
              <a:gdLst/>
              <a:ahLst/>
              <a:cxnLst/>
              <a:rect l="l" t="t" r="r" b="b"/>
              <a:pathLst>
                <a:path w="1655" h="1655" extrusionOk="0">
                  <a:moveTo>
                    <a:pt x="827" y="1"/>
                  </a:moveTo>
                  <a:cubicBezTo>
                    <a:pt x="376" y="1"/>
                    <a:pt x="0" y="351"/>
                    <a:pt x="0" y="828"/>
                  </a:cubicBezTo>
                  <a:cubicBezTo>
                    <a:pt x="0" y="1279"/>
                    <a:pt x="376" y="1655"/>
                    <a:pt x="827" y="1655"/>
                  </a:cubicBezTo>
                  <a:cubicBezTo>
                    <a:pt x="1279" y="1655"/>
                    <a:pt x="1654" y="1279"/>
                    <a:pt x="1654" y="828"/>
                  </a:cubicBezTo>
                  <a:cubicBezTo>
                    <a:pt x="1654" y="351"/>
                    <a:pt x="1279" y="1"/>
                    <a:pt x="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3537;p32">
              <a:extLst>
                <a:ext uri="{FF2B5EF4-FFF2-40B4-BE49-F238E27FC236}">
                  <a16:creationId xmlns:a16="http://schemas.microsoft.com/office/drawing/2014/main" id="{CD071151-01C2-448B-A77D-6E21BE35EEC6}"/>
                </a:ext>
              </a:extLst>
            </p:cNvPr>
            <p:cNvSpPr/>
            <p:nvPr/>
          </p:nvSpPr>
          <p:spPr>
            <a:xfrm>
              <a:off x="7834284" y="1224723"/>
              <a:ext cx="51495" cy="52273"/>
            </a:xfrm>
            <a:custGeom>
              <a:avLst/>
              <a:gdLst/>
              <a:ahLst/>
              <a:cxnLst/>
              <a:rect l="l" t="t" r="r" b="b"/>
              <a:pathLst>
                <a:path w="1655" h="1680" extrusionOk="0">
                  <a:moveTo>
                    <a:pt x="828" y="0"/>
                  </a:moveTo>
                  <a:cubicBezTo>
                    <a:pt x="376" y="0"/>
                    <a:pt x="1" y="376"/>
                    <a:pt x="1" y="827"/>
                  </a:cubicBezTo>
                  <a:cubicBezTo>
                    <a:pt x="1" y="1304"/>
                    <a:pt x="376" y="1679"/>
                    <a:pt x="828" y="1679"/>
                  </a:cubicBezTo>
                  <a:cubicBezTo>
                    <a:pt x="1279" y="1679"/>
                    <a:pt x="1655" y="1304"/>
                    <a:pt x="1655" y="827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3538;p32">
              <a:extLst>
                <a:ext uri="{FF2B5EF4-FFF2-40B4-BE49-F238E27FC236}">
                  <a16:creationId xmlns:a16="http://schemas.microsoft.com/office/drawing/2014/main" id="{1BDE3081-7D64-4705-A037-04CF38A5E245}"/>
                </a:ext>
              </a:extLst>
            </p:cNvPr>
            <p:cNvSpPr/>
            <p:nvPr/>
          </p:nvSpPr>
          <p:spPr>
            <a:xfrm>
              <a:off x="7587067" y="2199524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28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28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3539;p32">
              <a:extLst>
                <a:ext uri="{FF2B5EF4-FFF2-40B4-BE49-F238E27FC236}">
                  <a16:creationId xmlns:a16="http://schemas.microsoft.com/office/drawing/2014/main" id="{47385108-17AC-4A27-BF6A-75C1F10BCCCF}"/>
                </a:ext>
              </a:extLst>
            </p:cNvPr>
            <p:cNvSpPr/>
            <p:nvPr/>
          </p:nvSpPr>
          <p:spPr>
            <a:xfrm>
              <a:off x="8002746" y="2966129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52" y="0"/>
                  </a:moveTo>
                  <a:cubicBezTo>
                    <a:pt x="376" y="0"/>
                    <a:pt x="0" y="376"/>
                    <a:pt x="0" y="853"/>
                  </a:cubicBezTo>
                  <a:cubicBezTo>
                    <a:pt x="0" y="1304"/>
                    <a:pt x="376" y="1680"/>
                    <a:pt x="852" y="1680"/>
                  </a:cubicBezTo>
                  <a:cubicBezTo>
                    <a:pt x="1303" y="1680"/>
                    <a:pt x="1679" y="1304"/>
                    <a:pt x="1679" y="853"/>
                  </a:cubicBezTo>
                  <a:cubicBezTo>
                    <a:pt x="1679" y="376"/>
                    <a:pt x="1303" y="0"/>
                    <a:pt x="8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4" name="Google Shape;3540;p32">
              <a:extLst>
                <a:ext uri="{FF2B5EF4-FFF2-40B4-BE49-F238E27FC236}">
                  <a16:creationId xmlns:a16="http://schemas.microsoft.com/office/drawing/2014/main" id="{7ECFCD68-26E4-443C-AD1B-45289FA74B4E}"/>
                </a:ext>
              </a:extLst>
            </p:cNvPr>
            <p:cNvGrpSpPr/>
            <p:nvPr/>
          </p:nvGrpSpPr>
          <p:grpSpPr>
            <a:xfrm>
              <a:off x="8234136" y="3466287"/>
              <a:ext cx="325307" cy="548309"/>
              <a:chOff x="3075300" y="3200725"/>
              <a:chExt cx="261375" cy="440550"/>
            </a:xfrm>
          </p:grpSpPr>
          <p:sp>
            <p:nvSpPr>
              <p:cNvPr id="201" name="Google Shape;3541;p32">
                <a:extLst>
                  <a:ext uri="{FF2B5EF4-FFF2-40B4-BE49-F238E27FC236}">
                    <a16:creationId xmlns:a16="http://schemas.microsoft.com/office/drawing/2014/main" id="{8C37EF60-1183-40F3-B6FB-D5F6A7873658}"/>
                  </a:ext>
                </a:extLst>
              </p:cNvPr>
              <p:cNvSpPr/>
              <p:nvPr/>
            </p:nvSpPr>
            <p:spPr>
              <a:xfrm>
                <a:off x="3075300" y="3379325"/>
                <a:ext cx="261375" cy="261950"/>
              </a:xfrm>
              <a:custGeom>
                <a:avLst/>
                <a:gdLst/>
                <a:ahLst/>
                <a:cxnLst/>
                <a:rect l="l" t="t" r="r" b="b"/>
                <a:pathLst>
                  <a:path w="10455" h="10478" extrusionOk="0">
                    <a:moveTo>
                      <a:pt x="5227" y="1"/>
                    </a:moveTo>
                    <a:cubicBezTo>
                      <a:pt x="4360" y="1"/>
                      <a:pt x="3516" y="229"/>
                      <a:pt x="2808" y="617"/>
                    </a:cubicBezTo>
                    <a:cubicBezTo>
                      <a:pt x="2648" y="685"/>
                      <a:pt x="2511" y="754"/>
                      <a:pt x="2397" y="845"/>
                    </a:cubicBezTo>
                    <a:cubicBezTo>
                      <a:pt x="2032" y="1073"/>
                      <a:pt x="1712" y="1347"/>
                      <a:pt x="1416" y="1644"/>
                    </a:cubicBezTo>
                    <a:cubicBezTo>
                      <a:pt x="1324" y="1758"/>
                      <a:pt x="1233" y="1850"/>
                      <a:pt x="1142" y="1964"/>
                    </a:cubicBezTo>
                    <a:cubicBezTo>
                      <a:pt x="913" y="2260"/>
                      <a:pt x="708" y="2580"/>
                      <a:pt x="548" y="2922"/>
                    </a:cubicBezTo>
                    <a:cubicBezTo>
                      <a:pt x="480" y="3036"/>
                      <a:pt x="411" y="3173"/>
                      <a:pt x="366" y="3310"/>
                    </a:cubicBezTo>
                    <a:cubicBezTo>
                      <a:pt x="137" y="3904"/>
                      <a:pt x="0" y="4566"/>
                      <a:pt x="0" y="5251"/>
                    </a:cubicBezTo>
                    <a:cubicBezTo>
                      <a:pt x="0" y="5479"/>
                      <a:pt x="23" y="5707"/>
                      <a:pt x="46" y="5935"/>
                    </a:cubicBezTo>
                    <a:cubicBezTo>
                      <a:pt x="69" y="6118"/>
                      <a:pt x="115" y="6300"/>
                      <a:pt x="137" y="6483"/>
                    </a:cubicBezTo>
                    <a:cubicBezTo>
                      <a:pt x="708" y="8766"/>
                      <a:pt x="2762" y="10478"/>
                      <a:pt x="5227" y="10478"/>
                    </a:cubicBezTo>
                    <a:cubicBezTo>
                      <a:pt x="6985" y="10478"/>
                      <a:pt x="8537" y="9610"/>
                      <a:pt x="9496" y="8286"/>
                    </a:cubicBezTo>
                    <a:cubicBezTo>
                      <a:pt x="9610" y="8127"/>
                      <a:pt x="9701" y="7967"/>
                      <a:pt x="9792" y="7807"/>
                    </a:cubicBezTo>
                    <a:cubicBezTo>
                      <a:pt x="10066" y="7305"/>
                      <a:pt x="10272" y="6734"/>
                      <a:pt x="10386" y="6164"/>
                    </a:cubicBezTo>
                    <a:cubicBezTo>
                      <a:pt x="10409" y="6004"/>
                      <a:pt x="10432" y="5867"/>
                      <a:pt x="10432" y="5730"/>
                    </a:cubicBezTo>
                    <a:cubicBezTo>
                      <a:pt x="10454" y="5570"/>
                      <a:pt x="10454" y="5410"/>
                      <a:pt x="10454" y="5251"/>
                    </a:cubicBezTo>
                    <a:cubicBezTo>
                      <a:pt x="10454" y="4908"/>
                      <a:pt x="10432" y="4566"/>
                      <a:pt x="10363" y="4246"/>
                    </a:cubicBezTo>
                    <a:cubicBezTo>
                      <a:pt x="10340" y="4109"/>
                      <a:pt x="10295" y="3972"/>
                      <a:pt x="10272" y="3835"/>
                    </a:cubicBezTo>
                    <a:cubicBezTo>
                      <a:pt x="10135" y="3333"/>
                      <a:pt x="9929" y="2877"/>
                      <a:pt x="9656" y="2443"/>
                    </a:cubicBezTo>
                    <a:cubicBezTo>
                      <a:pt x="9564" y="2306"/>
                      <a:pt x="9473" y="2192"/>
                      <a:pt x="9382" y="2055"/>
                    </a:cubicBezTo>
                    <a:cubicBezTo>
                      <a:pt x="8423" y="822"/>
                      <a:pt x="6916" y="1"/>
                      <a:pt x="5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3542;p32">
                <a:extLst>
                  <a:ext uri="{FF2B5EF4-FFF2-40B4-BE49-F238E27FC236}">
                    <a16:creationId xmlns:a16="http://schemas.microsoft.com/office/drawing/2014/main" id="{03C080A1-EDC5-4E64-B565-A30300C99C4D}"/>
                  </a:ext>
                </a:extLst>
              </p:cNvPr>
              <p:cNvSpPr/>
              <p:nvPr/>
            </p:nvSpPr>
            <p:spPr>
              <a:xfrm>
                <a:off x="3135225" y="3394725"/>
                <a:ext cx="18147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1949" extrusionOk="0">
                    <a:moveTo>
                      <a:pt x="411" y="1"/>
                    </a:moveTo>
                    <a:cubicBezTo>
                      <a:pt x="251" y="69"/>
                      <a:pt x="114" y="138"/>
                      <a:pt x="0" y="229"/>
                    </a:cubicBezTo>
                    <a:cubicBezTo>
                      <a:pt x="1717" y="1368"/>
                      <a:pt x="3648" y="1948"/>
                      <a:pt x="5658" y="1948"/>
                    </a:cubicBezTo>
                    <a:cubicBezTo>
                      <a:pt x="6187" y="1948"/>
                      <a:pt x="6721" y="1908"/>
                      <a:pt x="7259" y="1827"/>
                    </a:cubicBezTo>
                    <a:cubicBezTo>
                      <a:pt x="7167" y="1690"/>
                      <a:pt x="7076" y="1576"/>
                      <a:pt x="6985" y="1439"/>
                    </a:cubicBezTo>
                    <a:cubicBezTo>
                      <a:pt x="6537" y="1500"/>
                      <a:pt x="6092" y="1531"/>
                      <a:pt x="5651" y="1531"/>
                    </a:cubicBezTo>
                    <a:cubicBezTo>
                      <a:pt x="3798" y="1531"/>
                      <a:pt x="2015" y="997"/>
                      <a:pt x="4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3543;p32">
                <a:extLst>
                  <a:ext uri="{FF2B5EF4-FFF2-40B4-BE49-F238E27FC236}">
                    <a16:creationId xmlns:a16="http://schemas.microsoft.com/office/drawing/2014/main" id="{C4FC2C48-BDB5-4AF7-B7D8-A0F8C687BD43}"/>
                  </a:ext>
                </a:extLst>
              </p:cNvPr>
              <p:cNvSpPr/>
              <p:nvPr/>
            </p:nvSpPr>
            <p:spPr>
              <a:xfrm>
                <a:off x="3103825" y="3420425"/>
                <a:ext cx="2305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2700" extrusionOk="0">
                    <a:moveTo>
                      <a:pt x="275" y="0"/>
                    </a:moveTo>
                    <a:cubicBezTo>
                      <a:pt x="183" y="114"/>
                      <a:pt x="92" y="206"/>
                      <a:pt x="1" y="320"/>
                    </a:cubicBezTo>
                    <a:cubicBezTo>
                      <a:pt x="2282" y="1897"/>
                      <a:pt x="4879" y="2699"/>
                      <a:pt x="7583" y="2699"/>
                    </a:cubicBezTo>
                    <a:cubicBezTo>
                      <a:pt x="8125" y="2699"/>
                      <a:pt x="8673" y="2667"/>
                      <a:pt x="9222" y="2602"/>
                    </a:cubicBezTo>
                    <a:cubicBezTo>
                      <a:pt x="9199" y="2465"/>
                      <a:pt x="9154" y="2328"/>
                      <a:pt x="9131" y="2191"/>
                    </a:cubicBezTo>
                    <a:cubicBezTo>
                      <a:pt x="8614" y="2251"/>
                      <a:pt x="8099" y="2281"/>
                      <a:pt x="7587" y="2281"/>
                    </a:cubicBezTo>
                    <a:cubicBezTo>
                      <a:pt x="4982" y="2281"/>
                      <a:pt x="2469" y="1507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3544;p32">
                <a:extLst>
                  <a:ext uri="{FF2B5EF4-FFF2-40B4-BE49-F238E27FC236}">
                    <a16:creationId xmlns:a16="http://schemas.microsoft.com/office/drawing/2014/main" id="{EBB9C41C-FAE8-4AB6-A559-F81474696AE8}"/>
                  </a:ext>
                </a:extLst>
              </p:cNvPr>
              <p:cNvSpPr/>
              <p:nvPr/>
            </p:nvSpPr>
            <p:spPr>
              <a:xfrm>
                <a:off x="3084425" y="3452375"/>
                <a:ext cx="251675" cy="82150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3286" extrusionOk="0">
                    <a:moveTo>
                      <a:pt x="183" y="0"/>
                    </a:moveTo>
                    <a:cubicBezTo>
                      <a:pt x="115" y="114"/>
                      <a:pt x="46" y="251"/>
                      <a:pt x="1" y="388"/>
                    </a:cubicBezTo>
                    <a:cubicBezTo>
                      <a:pt x="2627" y="2282"/>
                      <a:pt x="5690" y="3286"/>
                      <a:pt x="8865" y="3286"/>
                    </a:cubicBezTo>
                    <a:cubicBezTo>
                      <a:pt x="9249" y="3286"/>
                      <a:pt x="9634" y="3271"/>
                      <a:pt x="10021" y="3242"/>
                    </a:cubicBezTo>
                    <a:cubicBezTo>
                      <a:pt x="10044" y="3082"/>
                      <a:pt x="10067" y="2945"/>
                      <a:pt x="10067" y="2808"/>
                    </a:cubicBezTo>
                    <a:lnTo>
                      <a:pt x="10067" y="2808"/>
                    </a:lnTo>
                    <a:cubicBezTo>
                      <a:pt x="9656" y="2843"/>
                      <a:pt x="9246" y="2860"/>
                      <a:pt x="8838" y="2860"/>
                    </a:cubicBezTo>
                    <a:cubicBezTo>
                      <a:pt x="5749" y="2860"/>
                      <a:pt x="2743" y="1875"/>
                      <a:pt x="1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3545;p32">
                <a:extLst>
                  <a:ext uri="{FF2B5EF4-FFF2-40B4-BE49-F238E27FC236}">
                    <a16:creationId xmlns:a16="http://schemas.microsoft.com/office/drawing/2014/main" id="{47790CEE-B157-48CD-9603-8E2EC999340C}"/>
                  </a:ext>
                </a:extLst>
              </p:cNvPr>
              <p:cNvSpPr/>
              <p:nvPr/>
            </p:nvSpPr>
            <p:spPr>
              <a:xfrm>
                <a:off x="3076450" y="3527700"/>
                <a:ext cx="24367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24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83"/>
                      <a:pt x="69" y="365"/>
                      <a:pt x="91" y="548"/>
                    </a:cubicBezTo>
                    <a:cubicBezTo>
                      <a:pt x="2253" y="1838"/>
                      <a:pt x="4878" y="2477"/>
                      <a:pt x="7470" y="2477"/>
                    </a:cubicBezTo>
                    <a:cubicBezTo>
                      <a:pt x="8135" y="2477"/>
                      <a:pt x="8798" y="2435"/>
                      <a:pt x="9450" y="2351"/>
                    </a:cubicBezTo>
                    <a:cubicBezTo>
                      <a:pt x="9564" y="2192"/>
                      <a:pt x="9655" y="2032"/>
                      <a:pt x="9746" y="1872"/>
                    </a:cubicBezTo>
                    <a:lnTo>
                      <a:pt x="9746" y="1872"/>
                    </a:lnTo>
                    <a:cubicBezTo>
                      <a:pt x="8995" y="1986"/>
                      <a:pt x="8226" y="2043"/>
                      <a:pt x="7454" y="2043"/>
                    </a:cubicBezTo>
                    <a:cubicBezTo>
                      <a:pt x="4823" y="2043"/>
                      <a:pt x="2153" y="137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3546;p32">
                <a:extLst>
                  <a:ext uri="{FF2B5EF4-FFF2-40B4-BE49-F238E27FC236}">
                    <a16:creationId xmlns:a16="http://schemas.microsoft.com/office/drawing/2014/main" id="{1B753236-24F9-4322-9833-B7B87913CBFF}"/>
                  </a:ext>
                </a:extLst>
              </p:cNvPr>
              <p:cNvSpPr/>
              <p:nvPr/>
            </p:nvSpPr>
            <p:spPr>
              <a:xfrm>
                <a:off x="3189425" y="3200725"/>
                <a:ext cx="111300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629" extrusionOk="0">
                    <a:moveTo>
                      <a:pt x="3196" y="274"/>
                    </a:moveTo>
                    <a:cubicBezTo>
                      <a:pt x="3424" y="274"/>
                      <a:pt x="3584" y="366"/>
                      <a:pt x="3675" y="503"/>
                    </a:cubicBezTo>
                    <a:cubicBezTo>
                      <a:pt x="4109" y="1347"/>
                      <a:pt x="2625" y="4086"/>
                      <a:pt x="1621" y="5730"/>
                    </a:cubicBezTo>
                    <a:cubicBezTo>
                      <a:pt x="1530" y="5730"/>
                      <a:pt x="1461" y="5730"/>
                      <a:pt x="1370" y="5707"/>
                    </a:cubicBezTo>
                    <a:cubicBezTo>
                      <a:pt x="1370" y="4314"/>
                      <a:pt x="1484" y="1621"/>
                      <a:pt x="2420" y="640"/>
                    </a:cubicBezTo>
                    <a:cubicBezTo>
                      <a:pt x="2648" y="388"/>
                      <a:pt x="2899" y="274"/>
                      <a:pt x="3196" y="274"/>
                    </a:cubicBezTo>
                    <a:close/>
                    <a:moveTo>
                      <a:pt x="3196" y="0"/>
                    </a:moveTo>
                    <a:cubicBezTo>
                      <a:pt x="2831" y="0"/>
                      <a:pt x="2488" y="160"/>
                      <a:pt x="2215" y="434"/>
                    </a:cubicBezTo>
                    <a:cubicBezTo>
                      <a:pt x="1210" y="1507"/>
                      <a:pt x="1073" y="4246"/>
                      <a:pt x="1096" y="5684"/>
                    </a:cubicBezTo>
                    <a:cubicBezTo>
                      <a:pt x="1005" y="5681"/>
                      <a:pt x="917" y="5679"/>
                      <a:pt x="834" y="5679"/>
                    </a:cubicBezTo>
                    <a:cubicBezTo>
                      <a:pt x="336" y="5679"/>
                      <a:pt x="0" y="5730"/>
                      <a:pt x="0" y="5730"/>
                    </a:cubicBezTo>
                    <a:lnTo>
                      <a:pt x="0" y="7807"/>
                    </a:lnTo>
                    <a:lnTo>
                      <a:pt x="2329" y="8628"/>
                    </a:lnTo>
                    <a:lnTo>
                      <a:pt x="3584" y="6597"/>
                    </a:lnTo>
                    <a:cubicBezTo>
                      <a:pt x="3105" y="6140"/>
                      <a:pt x="2511" y="5912"/>
                      <a:pt x="1918" y="5798"/>
                    </a:cubicBezTo>
                    <a:cubicBezTo>
                      <a:pt x="2831" y="4292"/>
                      <a:pt x="4451" y="1393"/>
                      <a:pt x="3926" y="366"/>
                    </a:cubicBezTo>
                    <a:cubicBezTo>
                      <a:pt x="3812" y="206"/>
                      <a:pt x="3630" y="0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5" name="Google Shape;3547;p32">
              <a:extLst>
                <a:ext uri="{FF2B5EF4-FFF2-40B4-BE49-F238E27FC236}">
                  <a16:creationId xmlns:a16="http://schemas.microsoft.com/office/drawing/2014/main" id="{86ECB5A0-D8B5-46B9-BC37-A0D5659C0442}"/>
                </a:ext>
              </a:extLst>
            </p:cNvPr>
            <p:cNvGrpSpPr/>
            <p:nvPr/>
          </p:nvGrpSpPr>
          <p:grpSpPr>
            <a:xfrm>
              <a:off x="6840680" y="3508780"/>
              <a:ext cx="1825610" cy="533436"/>
              <a:chOff x="1624825" y="3483125"/>
              <a:chExt cx="1466825" cy="428600"/>
            </a:xfrm>
          </p:grpSpPr>
          <p:sp>
            <p:nvSpPr>
              <p:cNvPr id="178" name="Google Shape;3548;p32">
                <a:extLst>
                  <a:ext uri="{FF2B5EF4-FFF2-40B4-BE49-F238E27FC236}">
                    <a16:creationId xmlns:a16="http://schemas.microsoft.com/office/drawing/2014/main" id="{BC711605-3007-49F2-8370-F9254B46C408}"/>
                  </a:ext>
                </a:extLst>
              </p:cNvPr>
              <p:cNvSpPr/>
              <p:nvPr/>
            </p:nvSpPr>
            <p:spPr>
              <a:xfrm>
                <a:off x="1638600" y="3494950"/>
                <a:ext cx="1441775" cy="411125"/>
              </a:xfrm>
              <a:custGeom>
                <a:avLst/>
                <a:gdLst/>
                <a:ahLst/>
                <a:cxnLst/>
                <a:rect l="l" t="t" r="r" b="b"/>
                <a:pathLst>
                  <a:path w="57671" h="16445" extrusionOk="0">
                    <a:moveTo>
                      <a:pt x="25390" y="329"/>
                    </a:moveTo>
                    <a:cubicBezTo>
                      <a:pt x="25765" y="329"/>
                      <a:pt x="26166" y="429"/>
                      <a:pt x="26542" y="605"/>
                    </a:cubicBezTo>
                    <a:cubicBezTo>
                      <a:pt x="28222" y="1382"/>
                      <a:pt x="29425" y="2886"/>
                      <a:pt x="29951" y="4841"/>
                    </a:cubicBezTo>
                    <a:cubicBezTo>
                      <a:pt x="30277" y="6044"/>
                      <a:pt x="30302" y="7297"/>
                      <a:pt x="30076" y="8500"/>
                    </a:cubicBezTo>
                    <a:cubicBezTo>
                      <a:pt x="27996" y="7773"/>
                      <a:pt x="26342" y="6820"/>
                      <a:pt x="24989" y="5592"/>
                    </a:cubicBezTo>
                    <a:cubicBezTo>
                      <a:pt x="24061" y="4765"/>
                      <a:pt x="23209" y="3262"/>
                      <a:pt x="23359" y="2033"/>
                    </a:cubicBezTo>
                    <a:cubicBezTo>
                      <a:pt x="23435" y="1407"/>
                      <a:pt x="23760" y="906"/>
                      <a:pt x="24312" y="605"/>
                    </a:cubicBezTo>
                    <a:cubicBezTo>
                      <a:pt x="24638" y="429"/>
                      <a:pt x="24989" y="329"/>
                      <a:pt x="25390" y="329"/>
                    </a:cubicBezTo>
                    <a:close/>
                    <a:moveTo>
                      <a:pt x="7520" y="4665"/>
                    </a:moveTo>
                    <a:cubicBezTo>
                      <a:pt x="7620" y="4665"/>
                      <a:pt x="7720" y="4665"/>
                      <a:pt x="7820" y="4690"/>
                    </a:cubicBezTo>
                    <a:cubicBezTo>
                      <a:pt x="8397" y="4790"/>
                      <a:pt x="8948" y="5267"/>
                      <a:pt x="8873" y="6044"/>
                    </a:cubicBezTo>
                    <a:cubicBezTo>
                      <a:pt x="8773" y="7221"/>
                      <a:pt x="8472" y="8349"/>
                      <a:pt x="8021" y="9427"/>
                    </a:cubicBezTo>
                    <a:cubicBezTo>
                      <a:pt x="7144" y="8525"/>
                      <a:pt x="6242" y="7322"/>
                      <a:pt x="6267" y="5993"/>
                    </a:cubicBezTo>
                    <a:cubicBezTo>
                      <a:pt x="6292" y="5843"/>
                      <a:pt x="6317" y="5668"/>
                      <a:pt x="6367" y="5517"/>
                    </a:cubicBezTo>
                    <a:cubicBezTo>
                      <a:pt x="6542" y="4916"/>
                      <a:pt x="7044" y="4665"/>
                      <a:pt x="7520" y="4665"/>
                    </a:cubicBezTo>
                    <a:close/>
                    <a:moveTo>
                      <a:pt x="25392" y="0"/>
                    </a:moveTo>
                    <a:cubicBezTo>
                      <a:pt x="24952" y="0"/>
                      <a:pt x="24531" y="100"/>
                      <a:pt x="24161" y="304"/>
                    </a:cubicBezTo>
                    <a:cubicBezTo>
                      <a:pt x="23485" y="680"/>
                      <a:pt x="23109" y="1257"/>
                      <a:pt x="23009" y="2008"/>
                    </a:cubicBezTo>
                    <a:cubicBezTo>
                      <a:pt x="22858" y="3412"/>
                      <a:pt x="23811" y="4966"/>
                      <a:pt x="24763" y="5843"/>
                    </a:cubicBezTo>
                    <a:cubicBezTo>
                      <a:pt x="26317" y="7247"/>
                      <a:pt x="28146" y="8199"/>
                      <a:pt x="30001" y="8851"/>
                    </a:cubicBezTo>
                    <a:cubicBezTo>
                      <a:pt x="29775" y="9828"/>
                      <a:pt x="29349" y="10755"/>
                      <a:pt x="28798" y="11532"/>
                    </a:cubicBezTo>
                    <a:cubicBezTo>
                      <a:pt x="26979" y="14071"/>
                      <a:pt x="23695" y="15574"/>
                      <a:pt x="20213" y="15574"/>
                    </a:cubicBezTo>
                    <a:cubicBezTo>
                      <a:pt x="19570" y="15574"/>
                      <a:pt x="18920" y="15523"/>
                      <a:pt x="18272" y="15417"/>
                    </a:cubicBezTo>
                    <a:cubicBezTo>
                      <a:pt x="13936" y="14690"/>
                      <a:pt x="10452" y="11933"/>
                      <a:pt x="8272" y="9678"/>
                    </a:cubicBezTo>
                    <a:cubicBezTo>
                      <a:pt x="8773" y="8550"/>
                      <a:pt x="9099" y="7322"/>
                      <a:pt x="9224" y="6069"/>
                    </a:cubicBezTo>
                    <a:cubicBezTo>
                      <a:pt x="9299" y="5091"/>
                      <a:pt x="8572" y="4490"/>
                      <a:pt x="7871" y="4364"/>
                    </a:cubicBezTo>
                    <a:cubicBezTo>
                      <a:pt x="7752" y="4339"/>
                      <a:pt x="7629" y="4326"/>
                      <a:pt x="7506" y="4326"/>
                    </a:cubicBezTo>
                    <a:cubicBezTo>
                      <a:pt x="6897" y="4326"/>
                      <a:pt x="6270" y="4646"/>
                      <a:pt x="6041" y="5417"/>
                    </a:cubicBezTo>
                    <a:cubicBezTo>
                      <a:pt x="5991" y="5617"/>
                      <a:pt x="5941" y="5793"/>
                      <a:pt x="5941" y="5993"/>
                    </a:cubicBezTo>
                    <a:cubicBezTo>
                      <a:pt x="5891" y="7497"/>
                      <a:pt x="6943" y="8800"/>
                      <a:pt x="7871" y="9753"/>
                    </a:cubicBezTo>
                    <a:cubicBezTo>
                      <a:pt x="6367" y="12961"/>
                      <a:pt x="3409" y="15442"/>
                      <a:pt x="1" y="16119"/>
                    </a:cubicBezTo>
                    <a:lnTo>
                      <a:pt x="76" y="16445"/>
                    </a:lnTo>
                    <a:cubicBezTo>
                      <a:pt x="3535" y="15768"/>
                      <a:pt x="6542" y="13262"/>
                      <a:pt x="8121" y="10003"/>
                    </a:cubicBezTo>
                    <a:cubicBezTo>
                      <a:pt x="11254" y="13186"/>
                      <a:pt x="14738" y="15166"/>
                      <a:pt x="18222" y="15743"/>
                    </a:cubicBezTo>
                    <a:cubicBezTo>
                      <a:pt x="18888" y="15853"/>
                      <a:pt x="19557" y="15906"/>
                      <a:pt x="20220" y="15906"/>
                    </a:cubicBezTo>
                    <a:cubicBezTo>
                      <a:pt x="23794" y="15906"/>
                      <a:pt x="27192" y="14354"/>
                      <a:pt x="29074" y="11733"/>
                    </a:cubicBezTo>
                    <a:cubicBezTo>
                      <a:pt x="29650" y="10906"/>
                      <a:pt x="30076" y="9953"/>
                      <a:pt x="30302" y="8951"/>
                    </a:cubicBezTo>
                    <a:cubicBezTo>
                      <a:pt x="32257" y="9602"/>
                      <a:pt x="34187" y="9928"/>
                      <a:pt x="35740" y="10129"/>
                    </a:cubicBezTo>
                    <a:cubicBezTo>
                      <a:pt x="37540" y="10368"/>
                      <a:pt x="39226" y="10488"/>
                      <a:pt x="40810" y="10488"/>
                    </a:cubicBezTo>
                    <a:cubicBezTo>
                      <a:pt x="43707" y="10488"/>
                      <a:pt x="46263" y="10087"/>
                      <a:pt x="48548" y="9277"/>
                    </a:cubicBezTo>
                    <a:cubicBezTo>
                      <a:pt x="52984" y="7723"/>
                      <a:pt x="56392" y="4490"/>
                      <a:pt x="57670" y="655"/>
                    </a:cubicBezTo>
                    <a:lnTo>
                      <a:pt x="57345" y="530"/>
                    </a:lnTo>
                    <a:cubicBezTo>
                      <a:pt x="56116" y="4289"/>
                      <a:pt x="52783" y="7447"/>
                      <a:pt x="48422" y="8951"/>
                    </a:cubicBezTo>
                    <a:cubicBezTo>
                      <a:pt x="46157" y="9749"/>
                      <a:pt x="43616" y="10145"/>
                      <a:pt x="40737" y="10145"/>
                    </a:cubicBezTo>
                    <a:cubicBezTo>
                      <a:pt x="39189" y="10145"/>
                      <a:pt x="37543" y="10031"/>
                      <a:pt x="35791" y="9803"/>
                    </a:cubicBezTo>
                    <a:cubicBezTo>
                      <a:pt x="33735" y="9527"/>
                      <a:pt x="31956" y="9126"/>
                      <a:pt x="30377" y="8625"/>
                    </a:cubicBezTo>
                    <a:cubicBezTo>
                      <a:pt x="30628" y="7347"/>
                      <a:pt x="30603" y="6018"/>
                      <a:pt x="30277" y="4765"/>
                    </a:cubicBezTo>
                    <a:cubicBezTo>
                      <a:pt x="29725" y="2685"/>
                      <a:pt x="28447" y="1106"/>
                      <a:pt x="26693" y="279"/>
                    </a:cubicBezTo>
                    <a:cubicBezTo>
                      <a:pt x="26261" y="94"/>
                      <a:pt x="25818" y="0"/>
                      <a:pt x="25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3549;p32">
                <a:extLst>
                  <a:ext uri="{FF2B5EF4-FFF2-40B4-BE49-F238E27FC236}">
                    <a16:creationId xmlns:a16="http://schemas.microsoft.com/office/drawing/2014/main" id="{30F7A411-BD97-4AA9-AEA6-5EFB59339A24}"/>
                  </a:ext>
                </a:extLst>
              </p:cNvPr>
              <p:cNvSpPr/>
              <p:nvPr/>
            </p:nvSpPr>
            <p:spPr>
              <a:xfrm>
                <a:off x="1624825" y="3880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3550;p32">
                <a:extLst>
                  <a:ext uri="{FF2B5EF4-FFF2-40B4-BE49-F238E27FC236}">
                    <a16:creationId xmlns:a16="http://schemas.microsoft.com/office/drawing/2014/main" id="{3C25C7A8-3BA6-469B-B02F-F1D038A02D98}"/>
                  </a:ext>
                </a:extLst>
              </p:cNvPr>
              <p:cNvSpPr/>
              <p:nvPr/>
            </p:nvSpPr>
            <p:spPr>
              <a:xfrm>
                <a:off x="1725075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78" y="1254"/>
                      <a:pt x="1254" y="953"/>
                      <a:pt x="1254" y="627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3551;p32">
                <a:extLst>
                  <a:ext uri="{FF2B5EF4-FFF2-40B4-BE49-F238E27FC236}">
                    <a16:creationId xmlns:a16="http://schemas.microsoft.com/office/drawing/2014/main" id="{444B3038-BCB7-45CE-8AE6-CA5EF64BC9C8}"/>
                  </a:ext>
                </a:extLst>
              </p:cNvPr>
              <p:cNvSpPr/>
              <p:nvPr/>
            </p:nvSpPr>
            <p:spPr>
              <a:xfrm>
                <a:off x="1841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3552;p32">
                <a:extLst>
                  <a:ext uri="{FF2B5EF4-FFF2-40B4-BE49-F238E27FC236}">
                    <a16:creationId xmlns:a16="http://schemas.microsoft.com/office/drawing/2014/main" id="{2EE19BBE-9F12-4149-BA07-2F1D1CF2BB15}"/>
                  </a:ext>
                </a:extLst>
              </p:cNvPr>
              <p:cNvSpPr/>
              <p:nvPr/>
            </p:nvSpPr>
            <p:spPr>
              <a:xfrm>
                <a:off x="1834725" y="3701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02" y="1253"/>
                    </a:cubicBezTo>
                    <a:cubicBezTo>
                      <a:pt x="953" y="1253"/>
                      <a:pt x="1229" y="978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3553;p32">
                <a:extLst>
                  <a:ext uri="{FF2B5EF4-FFF2-40B4-BE49-F238E27FC236}">
                    <a16:creationId xmlns:a16="http://schemas.microsoft.com/office/drawing/2014/main" id="{AFD56071-8B48-4164-804C-9C49B8939D3F}"/>
                  </a:ext>
                </a:extLst>
              </p:cNvPr>
              <p:cNvSpPr/>
              <p:nvPr/>
            </p:nvSpPr>
            <p:spPr>
              <a:xfrm>
                <a:off x="179587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301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3554;p32">
                <a:extLst>
                  <a:ext uri="{FF2B5EF4-FFF2-40B4-BE49-F238E27FC236}">
                    <a16:creationId xmlns:a16="http://schemas.microsoft.com/office/drawing/2014/main" id="{5A652ED9-211C-4318-8C4B-B8A9B0B2F656}"/>
                  </a:ext>
                </a:extLst>
              </p:cNvPr>
              <p:cNvSpPr/>
              <p:nvPr/>
            </p:nvSpPr>
            <p:spPr>
              <a:xfrm>
                <a:off x="1780225" y="3662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3555;p32">
                <a:extLst>
                  <a:ext uri="{FF2B5EF4-FFF2-40B4-BE49-F238E27FC236}">
                    <a16:creationId xmlns:a16="http://schemas.microsoft.com/office/drawing/2014/main" id="{15F44842-1064-4E17-BB6D-71E3B00DAB81}"/>
                  </a:ext>
                </a:extLst>
              </p:cNvPr>
              <p:cNvSpPr/>
              <p:nvPr/>
            </p:nvSpPr>
            <p:spPr>
              <a:xfrm>
                <a:off x="189112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301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3556;p32">
                <a:extLst>
                  <a:ext uri="{FF2B5EF4-FFF2-40B4-BE49-F238E27FC236}">
                    <a16:creationId xmlns:a16="http://schemas.microsoft.com/office/drawing/2014/main" id="{C9919527-C59B-4452-B71A-5816D5D2AB97}"/>
                  </a:ext>
                </a:extLst>
              </p:cNvPr>
              <p:cNvSpPr/>
              <p:nvPr/>
            </p:nvSpPr>
            <p:spPr>
              <a:xfrm>
                <a:off x="1985100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3557;p32">
                <a:extLst>
                  <a:ext uri="{FF2B5EF4-FFF2-40B4-BE49-F238E27FC236}">
                    <a16:creationId xmlns:a16="http://schemas.microsoft.com/office/drawing/2014/main" id="{23683539-E4ED-4EEB-AD97-B88400616D9A}"/>
                  </a:ext>
                </a:extLst>
              </p:cNvPr>
              <p:cNvSpPr/>
              <p:nvPr/>
            </p:nvSpPr>
            <p:spPr>
              <a:xfrm>
                <a:off x="2111050" y="3867825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02" y="1229"/>
                    </a:cubicBezTo>
                    <a:cubicBezTo>
                      <a:pt x="953" y="1229"/>
                      <a:pt x="1228" y="953"/>
                      <a:pt x="1228" y="602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3558;p32">
                <a:extLst>
                  <a:ext uri="{FF2B5EF4-FFF2-40B4-BE49-F238E27FC236}">
                    <a16:creationId xmlns:a16="http://schemas.microsoft.com/office/drawing/2014/main" id="{C2530419-B3E9-4F93-B043-F5AF17824C6A}"/>
                  </a:ext>
                </a:extLst>
              </p:cNvPr>
              <p:cNvSpPr/>
              <p:nvPr/>
            </p:nvSpPr>
            <p:spPr>
              <a:xfrm>
                <a:off x="2208800" y="385905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77" y="1254"/>
                      <a:pt x="1253" y="953"/>
                      <a:pt x="1253" y="627"/>
                    </a:cubicBezTo>
                    <a:cubicBezTo>
                      <a:pt x="1253" y="277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3559;p32">
                <a:extLst>
                  <a:ext uri="{FF2B5EF4-FFF2-40B4-BE49-F238E27FC236}">
                    <a16:creationId xmlns:a16="http://schemas.microsoft.com/office/drawing/2014/main" id="{A671CC3A-21FF-4D9F-8732-5CA0C5CBFA79}"/>
                  </a:ext>
                </a:extLst>
              </p:cNvPr>
              <p:cNvSpPr/>
              <p:nvPr/>
            </p:nvSpPr>
            <p:spPr>
              <a:xfrm>
                <a:off x="2318450" y="38058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7" y="1254"/>
                      <a:pt x="1253" y="978"/>
                      <a:pt x="1253" y="627"/>
                    </a:cubicBezTo>
                    <a:cubicBezTo>
                      <a:pt x="1253" y="276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3560;p32">
                <a:extLst>
                  <a:ext uri="{FF2B5EF4-FFF2-40B4-BE49-F238E27FC236}">
                    <a16:creationId xmlns:a16="http://schemas.microsoft.com/office/drawing/2014/main" id="{8236387F-A2A1-45DB-AA5B-B5D6142489E8}"/>
                  </a:ext>
                </a:extLst>
              </p:cNvPr>
              <p:cNvSpPr/>
              <p:nvPr/>
            </p:nvSpPr>
            <p:spPr>
              <a:xfrm>
                <a:off x="2376700" y="3623475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3561;p32">
                <a:extLst>
                  <a:ext uri="{FF2B5EF4-FFF2-40B4-BE49-F238E27FC236}">
                    <a16:creationId xmlns:a16="http://schemas.microsoft.com/office/drawing/2014/main" id="{0B6361DF-3AC6-4927-B0C9-5E11621B28B1}"/>
                  </a:ext>
                </a:extLst>
              </p:cNvPr>
              <p:cNvSpPr/>
              <p:nvPr/>
            </p:nvSpPr>
            <p:spPr>
              <a:xfrm>
                <a:off x="2347875" y="3542650"/>
                <a:ext cx="307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229" extrusionOk="0">
                    <a:moveTo>
                      <a:pt x="602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02" y="1228"/>
                    </a:cubicBezTo>
                    <a:cubicBezTo>
                      <a:pt x="953" y="1228"/>
                      <a:pt x="1229" y="953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3562;p32">
                <a:extLst>
                  <a:ext uri="{FF2B5EF4-FFF2-40B4-BE49-F238E27FC236}">
                    <a16:creationId xmlns:a16="http://schemas.microsoft.com/office/drawing/2014/main" id="{F5B7A49A-58A1-4911-9100-AA19110792CF}"/>
                  </a:ext>
                </a:extLst>
              </p:cNvPr>
              <p:cNvSpPr/>
              <p:nvPr/>
            </p:nvSpPr>
            <p:spPr>
              <a:xfrm>
                <a:off x="2263925" y="3483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301"/>
                      <a:pt x="1" y="627"/>
                    </a:cubicBezTo>
                    <a:cubicBezTo>
                      <a:pt x="1" y="978"/>
                      <a:pt x="301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3563;p32">
                <a:extLst>
                  <a:ext uri="{FF2B5EF4-FFF2-40B4-BE49-F238E27FC236}">
                    <a16:creationId xmlns:a16="http://schemas.microsoft.com/office/drawing/2014/main" id="{728C7483-FCC3-42E7-96FB-39A4194B705A}"/>
                  </a:ext>
                </a:extLst>
              </p:cNvPr>
              <p:cNvSpPr/>
              <p:nvPr/>
            </p:nvSpPr>
            <p:spPr>
              <a:xfrm>
                <a:off x="2199400" y="3536375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02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3564;p32">
                <a:extLst>
                  <a:ext uri="{FF2B5EF4-FFF2-40B4-BE49-F238E27FC236}">
                    <a16:creationId xmlns:a16="http://schemas.microsoft.com/office/drawing/2014/main" id="{BD4D08CF-EC51-4E7B-8E65-F411921398EE}"/>
                  </a:ext>
                </a:extLst>
              </p:cNvPr>
              <p:cNvSpPr/>
              <p:nvPr/>
            </p:nvSpPr>
            <p:spPr>
              <a:xfrm>
                <a:off x="2257650" y="36310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302" y="0"/>
                      <a:pt x="1" y="276"/>
                      <a:pt x="1" y="627"/>
                    </a:cubicBezTo>
                    <a:cubicBezTo>
                      <a:pt x="1" y="952"/>
                      <a:pt x="302" y="1253"/>
                      <a:pt x="628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3565;p32">
                <a:extLst>
                  <a:ext uri="{FF2B5EF4-FFF2-40B4-BE49-F238E27FC236}">
                    <a16:creationId xmlns:a16="http://schemas.microsoft.com/office/drawing/2014/main" id="{344465EA-FD3F-4E0A-83F2-3731ADC5634A}"/>
                  </a:ext>
                </a:extLst>
              </p:cNvPr>
              <p:cNvSpPr/>
              <p:nvPr/>
            </p:nvSpPr>
            <p:spPr>
              <a:xfrm>
                <a:off x="2417425" y="37018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3566;p32">
                <a:extLst>
                  <a:ext uri="{FF2B5EF4-FFF2-40B4-BE49-F238E27FC236}">
                    <a16:creationId xmlns:a16="http://schemas.microsoft.com/office/drawing/2014/main" id="{D7C7FA25-8202-45A5-B351-91C1A9126B64}"/>
                  </a:ext>
                </a:extLst>
              </p:cNvPr>
              <p:cNvSpPr/>
              <p:nvPr/>
            </p:nvSpPr>
            <p:spPr>
              <a:xfrm>
                <a:off x="2576575" y="37362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02" y="1254"/>
                    </a:cubicBezTo>
                    <a:cubicBezTo>
                      <a:pt x="953" y="1254"/>
                      <a:pt x="1229" y="953"/>
                      <a:pt x="1229" y="627"/>
                    </a:cubicBezTo>
                    <a:cubicBezTo>
                      <a:pt x="1229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3567;p32">
                <a:extLst>
                  <a:ext uri="{FF2B5EF4-FFF2-40B4-BE49-F238E27FC236}">
                    <a16:creationId xmlns:a16="http://schemas.microsoft.com/office/drawing/2014/main" id="{E1372557-7F0E-404D-BC64-6C9004691C09}"/>
                  </a:ext>
                </a:extLst>
              </p:cNvPr>
              <p:cNvSpPr/>
              <p:nvPr/>
            </p:nvSpPr>
            <p:spPr>
              <a:xfrm>
                <a:off x="2746375" y="37299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7" y="1"/>
                      <a:pt x="1" y="302"/>
                      <a:pt x="1" y="628"/>
                    </a:cubicBezTo>
                    <a:cubicBezTo>
                      <a:pt x="1" y="978"/>
                      <a:pt x="277" y="1254"/>
                      <a:pt x="602" y="1254"/>
                    </a:cubicBezTo>
                    <a:cubicBezTo>
                      <a:pt x="953" y="1254"/>
                      <a:pt x="1229" y="978"/>
                      <a:pt x="1229" y="628"/>
                    </a:cubicBezTo>
                    <a:cubicBezTo>
                      <a:pt x="1229" y="302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3568;p32">
                <a:extLst>
                  <a:ext uri="{FF2B5EF4-FFF2-40B4-BE49-F238E27FC236}">
                    <a16:creationId xmlns:a16="http://schemas.microsoft.com/office/drawing/2014/main" id="{2B7EAAB0-F9E5-4AE1-A76F-B056054FC21D}"/>
                  </a:ext>
                </a:extLst>
              </p:cNvPr>
              <p:cNvSpPr/>
              <p:nvPr/>
            </p:nvSpPr>
            <p:spPr>
              <a:xfrm>
                <a:off x="2896125" y="36823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53"/>
                      <a:pt x="627" y="1253"/>
                    </a:cubicBezTo>
                    <a:cubicBezTo>
                      <a:pt x="953" y="1253"/>
                      <a:pt x="1254" y="953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3569;p32">
                <a:extLst>
                  <a:ext uri="{FF2B5EF4-FFF2-40B4-BE49-F238E27FC236}">
                    <a16:creationId xmlns:a16="http://schemas.microsoft.com/office/drawing/2014/main" id="{8D02CF61-9C6A-425E-AC41-E3CC8C8F4E2D}"/>
                  </a:ext>
                </a:extLst>
              </p:cNvPr>
              <p:cNvSpPr/>
              <p:nvPr/>
            </p:nvSpPr>
            <p:spPr>
              <a:xfrm>
                <a:off x="3060925" y="349877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3570;p32">
                <a:extLst>
                  <a:ext uri="{FF2B5EF4-FFF2-40B4-BE49-F238E27FC236}">
                    <a16:creationId xmlns:a16="http://schemas.microsoft.com/office/drawing/2014/main" id="{AC496730-C26C-4703-A428-053298CA3D4F}"/>
                  </a:ext>
                </a:extLst>
              </p:cNvPr>
              <p:cNvSpPr/>
              <p:nvPr/>
            </p:nvSpPr>
            <p:spPr>
              <a:xfrm>
                <a:off x="2987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52" y="1254"/>
                      <a:pt x="1228" y="953"/>
                      <a:pt x="1228" y="627"/>
                    </a:cubicBezTo>
                    <a:cubicBezTo>
                      <a:pt x="1228" y="276"/>
                      <a:pt x="952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6" name="Google Shape;3571;p32">
              <a:extLst>
                <a:ext uri="{FF2B5EF4-FFF2-40B4-BE49-F238E27FC236}">
                  <a16:creationId xmlns:a16="http://schemas.microsoft.com/office/drawing/2014/main" id="{FF645133-99C9-4687-B5F4-A76B65B0A59E}"/>
                </a:ext>
              </a:extLst>
            </p:cNvPr>
            <p:cNvGrpSpPr/>
            <p:nvPr/>
          </p:nvGrpSpPr>
          <p:grpSpPr>
            <a:xfrm>
              <a:off x="7463758" y="1656255"/>
              <a:ext cx="786898" cy="384115"/>
              <a:chOff x="2125450" y="1994675"/>
              <a:chExt cx="632250" cy="308625"/>
            </a:xfrm>
          </p:grpSpPr>
          <p:sp>
            <p:nvSpPr>
              <p:cNvPr id="167" name="Google Shape;3572;p32">
                <a:extLst>
                  <a:ext uri="{FF2B5EF4-FFF2-40B4-BE49-F238E27FC236}">
                    <a16:creationId xmlns:a16="http://schemas.microsoft.com/office/drawing/2014/main" id="{BABBAF55-F6FD-4F1C-B47C-A282647E4967}"/>
                  </a:ext>
                </a:extLst>
              </p:cNvPr>
              <p:cNvSpPr/>
              <p:nvPr/>
            </p:nvSpPr>
            <p:spPr>
              <a:xfrm>
                <a:off x="2139250" y="1994675"/>
                <a:ext cx="618450" cy="303000"/>
              </a:xfrm>
              <a:custGeom>
                <a:avLst/>
                <a:gdLst/>
                <a:ahLst/>
                <a:cxnLst/>
                <a:rect l="l" t="t" r="r" b="b"/>
                <a:pathLst>
                  <a:path w="24738" h="12120" extrusionOk="0">
                    <a:moveTo>
                      <a:pt x="7519" y="340"/>
                    </a:moveTo>
                    <a:cubicBezTo>
                      <a:pt x="7619" y="340"/>
                      <a:pt x="7719" y="340"/>
                      <a:pt x="7820" y="365"/>
                    </a:cubicBezTo>
                    <a:cubicBezTo>
                      <a:pt x="8396" y="465"/>
                      <a:pt x="8947" y="941"/>
                      <a:pt x="8872" y="1718"/>
                    </a:cubicBezTo>
                    <a:cubicBezTo>
                      <a:pt x="8772" y="2896"/>
                      <a:pt x="8471" y="4024"/>
                      <a:pt x="8020" y="5102"/>
                    </a:cubicBezTo>
                    <a:cubicBezTo>
                      <a:pt x="7143" y="4200"/>
                      <a:pt x="6241" y="2997"/>
                      <a:pt x="6291" y="1668"/>
                    </a:cubicBezTo>
                    <a:cubicBezTo>
                      <a:pt x="6291" y="1518"/>
                      <a:pt x="6316" y="1342"/>
                      <a:pt x="6366" y="1192"/>
                    </a:cubicBezTo>
                    <a:cubicBezTo>
                      <a:pt x="6541" y="591"/>
                      <a:pt x="7043" y="340"/>
                      <a:pt x="7519" y="340"/>
                    </a:cubicBezTo>
                    <a:close/>
                    <a:moveTo>
                      <a:pt x="7505" y="0"/>
                    </a:moveTo>
                    <a:cubicBezTo>
                      <a:pt x="6897" y="0"/>
                      <a:pt x="6269" y="321"/>
                      <a:pt x="6040" y="1092"/>
                    </a:cubicBezTo>
                    <a:cubicBezTo>
                      <a:pt x="5990" y="1292"/>
                      <a:pt x="5940" y="1468"/>
                      <a:pt x="5940" y="1668"/>
                    </a:cubicBezTo>
                    <a:cubicBezTo>
                      <a:pt x="5890" y="3172"/>
                      <a:pt x="6942" y="4475"/>
                      <a:pt x="7870" y="5428"/>
                    </a:cubicBezTo>
                    <a:cubicBezTo>
                      <a:pt x="6366" y="8636"/>
                      <a:pt x="3409" y="11142"/>
                      <a:pt x="0" y="11794"/>
                    </a:cubicBezTo>
                    <a:lnTo>
                      <a:pt x="75" y="12119"/>
                    </a:lnTo>
                    <a:cubicBezTo>
                      <a:pt x="3534" y="11443"/>
                      <a:pt x="6541" y="8936"/>
                      <a:pt x="8120" y="5703"/>
                    </a:cubicBezTo>
                    <a:cubicBezTo>
                      <a:pt x="11253" y="8861"/>
                      <a:pt x="14737" y="10841"/>
                      <a:pt x="18221" y="11418"/>
                    </a:cubicBezTo>
                    <a:cubicBezTo>
                      <a:pt x="18891" y="11529"/>
                      <a:pt x="19563" y="11583"/>
                      <a:pt x="20228" y="11583"/>
                    </a:cubicBezTo>
                    <a:cubicBezTo>
                      <a:pt x="21804" y="11583"/>
                      <a:pt x="23345" y="11280"/>
                      <a:pt x="24737" y="10716"/>
                    </a:cubicBezTo>
                    <a:cubicBezTo>
                      <a:pt x="24687" y="10616"/>
                      <a:pt x="24662" y="10490"/>
                      <a:pt x="24637" y="10390"/>
                    </a:cubicBezTo>
                    <a:cubicBezTo>
                      <a:pt x="23263" y="10943"/>
                      <a:pt x="21738" y="11242"/>
                      <a:pt x="20177" y="11242"/>
                    </a:cubicBezTo>
                    <a:cubicBezTo>
                      <a:pt x="19545" y="11242"/>
                      <a:pt x="18907" y="11193"/>
                      <a:pt x="18271" y="11092"/>
                    </a:cubicBezTo>
                    <a:cubicBezTo>
                      <a:pt x="13935" y="10365"/>
                      <a:pt x="10451" y="7608"/>
                      <a:pt x="8271" y="5378"/>
                    </a:cubicBezTo>
                    <a:cubicBezTo>
                      <a:pt x="8772" y="4225"/>
                      <a:pt x="9098" y="2997"/>
                      <a:pt x="9223" y="1743"/>
                    </a:cubicBezTo>
                    <a:cubicBezTo>
                      <a:pt x="9298" y="766"/>
                      <a:pt x="8572" y="164"/>
                      <a:pt x="7870" y="39"/>
                    </a:cubicBezTo>
                    <a:cubicBezTo>
                      <a:pt x="7751" y="14"/>
                      <a:pt x="7628" y="0"/>
                      <a:pt x="7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3573;p32">
                <a:extLst>
                  <a:ext uri="{FF2B5EF4-FFF2-40B4-BE49-F238E27FC236}">
                    <a16:creationId xmlns:a16="http://schemas.microsoft.com/office/drawing/2014/main" id="{9077B306-3748-470F-8698-6C5F888DD11B}"/>
                  </a:ext>
                </a:extLst>
              </p:cNvPr>
              <p:cNvSpPr/>
              <p:nvPr/>
            </p:nvSpPr>
            <p:spPr>
              <a:xfrm>
                <a:off x="2125450" y="22719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3574;p32">
                <a:extLst>
                  <a:ext uri="{FF2B5EF4-FFF2-40B4-BE49-F238E27FC236}">
                    <a16:creationId xmlns:a16="http://schemas.microsoft.com/office/drawing/2014/main" id="{CF4202A2-858E-46F3-B0EB-A175B246EAB4}"/>
                  </a:ext>
                </a:extLst>
              </p:cNvPr>
              <p:cNvSpPr/>
              <p:nvPr/>
            </p:nvSpPr>
            <p:spPr>
              <a:xfrm>
                <a:off x="2225700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3575;p32">
                <a:extLst>
                  <a:ext uri="{FF2B5EF4-FFF2-40B4-BE49-F238E27FC236}">
                    <a16:creationId xmlns:a16="http://schemas.microsoft.com/office/drawing/2014/main" id="{4E6366DB-00A5-4818-9F65-B0F729042164}"/>
                  </a:ext>
                </a:extLst>
              </p:cNvPr>
              <p:cNvSpPr/>
              <p:nvPr/>
            </p:nvSpPr>
            <p:spPr>
              <a:xfrm>
                <a:off x="2342250" y="19994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3576;p32">
                <a:extLst>
                  <a:ext uri="{FF2B5EF4-FFF2-40B4-BE49-F238E27FC236}">
                    <a16:creationId xmlns:a16="http://schemas.microsoft.com/office/drawing/2014/main" id="{652FE8FA-46DF-4C41-A3E5-2F17457B0FA6}"/>
                  </a:ext>
                </a:extLst>
              </p:cNvPr>
              <p:cNvSpPr/>
              <p:nvPr/>
            </p:nvSpPr>
            <p:spPr>
              <a:xfrm>
                <a:off x="2335350" y="20933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02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7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3577;p32">
                <a:extLst>
                  <a:ext uri="{FF2B5EF4-FFF2-40B4-BE49-F238E27FC236}">
                    <a16:creationId xmlns:a16="http://schemas.microsoft.com/office/drawing/2014/main" id="{0E8D38E9-5FCD-4434-86C7-6F9099145D2C}"/>
                  </a:ext>
                </a:extLst>
              </p:cNvPr>
              <p:cNvSpPr/>
              <p:nvPr/>
            </p:nvSpPr>
            <p:spPr>
              <a:xfrm>
                <a:off x="229650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3578;p32">
                <a:extLst>
                  <a:ext uri="{FF2B5EF4-FFF2-40B4-BE49-F238E27FC236}">
                    <a16:creationId xmlns:a16="http://schemas.microsoft.com/office/drawing/2014/main" id="{663A93CC-DD01-4876-A598-D23D153901FF}"/>
                  </a:ext>
                </a:extLst>
              </p:cNvPr>
              <p:cNvSpPr/>
              <p:nvPr/>
            </p:nvSpPr>
            <p:spPr>
              <a:xfrm>
                <a:off x="2280850" y="205390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8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8"/>
                    </a:cubicBezTo>
                    <a:cubicBezTo>
                      <a:pt x="1253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3579;p32">
                <a:extLst>
                  <a:ext uri="{FF2B5EF4-FFF2-40B4-BE49-F238E27FC236}">
                    <a16:creationId xmlns:a16="http://schemas.microsoft.com/office/drawing/2014/main" id="{F2FE1257-C013-4B2D-9675-F9201E86AA8D}"/>
                  </a:ext>
                </a:extLst>
              </p:cNvPr>
              <p:cNvSpPr/>
              <p:nvPr/>
            </p:nvSpPr>
            <p:spPr>
              <a:xfrm>
                <a:off x="239175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02"/>
                    </a:cubicBezTo>
                    <a:cubicBezTo>
                      <a:pt x="0" y="953"/>
                      <a:pt x="301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3580;p32">
                <a:extLst>
                  <a:ext uri="{FF2B5EF4-FFF2-40B4-BE49-F238E27FC236}">
                    <a16:creationId xmlns:a16="http://schemas.microsoft.com/office/drawing/2014/main" id="{A70C06D3-B05F-4F2B-9AED-E0EFE79E971B}"/>
                  </a:ext>
                </a:extLst>
              </p:cNvPr>
              <p:cNvSpPr/>
              <p:nvPr/>
            </p:nvSpPr>
            <p:spPr>
              <a:xfrm>
                <a:off x="2485725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3581;p32">
                <a:extLst>
                  <a:ext uri="{FF2B5EF4-FFF2-40B4-BE49-F238E27FC236}">
                    <a16:creationId xmlns:a16="http://schemas.microsoft.com/office/drawing/2014/main" id="{8BDB741B-8618-4979-8A6C-69E21F78DB31}"/>
                  </a:ext>
                </a:extLst>
              </p:cNvPr>
              <p:cNvSpPr/>
              <p:nvPr/>
            </p:nvSpPr>
            <p:spPr>
              <a:xfrm>
                <a:off x="2611675" y="22594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3582;p32">
                <a:extLst>
                  <a:ext uri="{FF2B5EF4-FFF2-40B4-BE49-F238E27FC236}">
                    <a16:creationId xmlns:a16="http://schemas.microsoft.com/office/drawing/2014/main" id="{520440F2-22F7-4D1E-9826-5CE73607D750}"/>
                  </a:ext>
                </a:extLst>
              </p:cNvPr>
              <p:cNvSpPr/>
              <p:nvPr/>
            </p:nvSpPr>
            <p:spPr>
              <a:xfrm>
                <a:off x="2709425" y="2250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301" y="1"/>
                      <a:pt x="0" y="276"/>
                      <a:pt x="0" y="627"/>
                    </a:cubicBezTo>
                    <a:cubicBezTo>
                      <a:pt x="0" y="978"/>
                      <a:pt x="301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7" name="Google Shape;3583;p32">
              <a:extLst>
                <a:ext uri="{FF2B5EF4-FFF2-40B4-BE49-F238E27FC236}">
                  <a16:creationId xmlns:a16="http://schemas.microsoft.com/office/drawing/2014/main" id="{7E3AAA09-D25F-417F-BD4E-94755EF4B325}"/>
                </a:ext>
              </a:extLst>
            </p:cNvPr>
            <p:cNvGrpSpPr/>
            <p:nvPr/>
          </p:nvGrpSpPr>
          <p:grpSpPr>
            <a:xfrm>
              <a:off x="7278935" y="2721135"/>
              <a:ext cx="1237630" cy="368899"/>
              <a:chOff x="1976950" y="2850275"/>
              <a:chExt cx="994400" cy="296400"/>
            </a:xfrm>
          </p:grpSpPr>
          <p:sp>
            <p:nvSpPr>
              <p:cNvPr id="144" name="Google Shape;3584;p32">
                <a:extLst>
                  <a:ext uri="{FF2B5EF4-FFF2-40B4-BE49-F238E27FC236}">
                    <a16:creationId xmlns:a16="http://schemas.microsoft.com/office/drawing/2014/main" id="{9380BC6F-3FC0-4132-BADC-66335260F81D}"/>
                  </a:ext>
                </a:extLst>
              </p:cNvPr>
              <p:cNvSpPr/>
              <p:nvPr/>
            </p:nvSpPr>
            <p:spPr>
              <a:xfrm>
                <a:off x="1989500" y="2860150"/>
                <a:ext cx="966175" cy="275250"/>
              </a:xfrm>
              <a:custGeom>
                <a:avLst/>
                <a:gdLst/>
                <a:ahLst/>
                <a:cxnLst/>
                <a:rect l="l" t="t" r="r" b="b"/>
                <a:pathLst>
                  <a:path w="38647" h="11010" extrusionOk="0">
                    <a:moveTo>
                      <a:pt x="21654" y="232"/>
                    </a:moveTo>
                    <a:cubicBezTo>
                      <a:pt x="21905" y="232"/>
                      <a:pt x="22156" y="282"/>
                      <a:pt x="22356" y="408"/>
                    </a:cubicBezTo>
                    <a:cubicBezTo>
                      <a:pt x="22732" y="608"/>
                      <a:pt x="22958" y="934"/>
                      <a:pt x="23008" y="1360"/>
                    </a:cubicBezTo>
                    <a:cubicBezTo>
                      <a:pt x="23108" y="2187"/>
                      <a:pt x="22532" y="3190"/>
                      <a:pt x="21905" y="3741"/>
                    </a:cubicBezTo>
                    <a:cubicBezTo>
                      <a:pt x="21003" y="4568"/>
                      <a:pt x="19900" y="5220"/>
                      <a:pt x="18521" y="5696"/>
                    </a:cubicBezTo>
                    <a:cubicBezTo>
                      <a:pt x="18346" y="4894"/>
                      <a:pt x="18371" y="4042"/>
                      <a:pt x="18597" y="3240"/>
                    </a:cubicBezTo>
                    <a:cubicBezTo>
                      <a:pt x="18922" y="1937"/>
                      <a:pt x="19750" y="934"/>
                      <a:pt x="20877" y="408"/>
                    </a:cubicBezTo>
                    <a:cubicBezTo>
                      <a:pt x="21128" y="282"/>
                      <a:pt x="21404" y="232"/>
                      <a:pt x="21654" y="232"/>
                    </a:cubicBezTo>
                    <a:close/>
                    <a:moveTo>
                      <a:pt x="33609" y="3115"/>
                    </a:moveTo>
                    <a:cubicBezTo>
                      <a:pt x="33935" y="3115"/>
                      <a:pt x="34286" y="3290"/>
                      <a:pt x="34386" y="3691"/>
                    </a:cubicBezTo>
                    <a:cubicBezTo>
                      <a:pt x="34436" y="3816"/>
                      <a:pt x="34436" y="3917"/>
                      <a:pt x="34461" y="4017"/>
                    </a:cubicBezTo>
                    <a:cubicBezTo>
                      <a:pt x="34486" y="4919"/>
                      <a:pt x="33860" y="5721"/>
                      <a:pt x="33283" y="6323"/>
                    </a:cubicBezTo>
                    <a:cubicBezTo>
                      <a:pt x="32983" y="5596"/>
                      <a:pt x="32782" y="4844"/>
                      <a:pt x="32707" y="4067"/>
                    </a:cubicBezTo>
                    <a:cubicBezTo>
                      <a:pt x="32657" y="3541"/>
                      <a:pt x="33033" y="3215"/>
                      <a:pt x="33434" y="3140"/>
                    </a:cubicBezTo>
                    <a:cubicBezTo>
                      <a:pt x="33484" y="3140"/>
                      <a:pt x="33559" y="3115"/>
                      <a:pt x="33609" y="3115"/>
                    </a:cubicBezTo>
                    <a:close/>
                    <a:moveTo>
                      <a:pt x="21657" y="1"/>
                    </a:moveTo>
                    <a:cubicBezTo>
                      <a:pt x="21366" y="1"/>
                      <a:pt x="21065" y="69"/>
                      <a:pt x="20777" y="207"/>
                    </a:cubicBezTo>
                    <a:cubicBezTo>
                      <a:pt x="19599" y="759"/>
                      <a:pt x="18722" y="1811"/>
                      <a:pt x="18371" y="3190"/>
                    </a:cubicBezTo>
                    <a:cubicBezTo>
                      <a:pt x="18146" y="4042"/>
                      <a:pt x="18120" y="4919"/>
                      <a:pt x="18296" y="5771"/>
                    </a:cubicBezTo>
                    <a:cubicBezTo>
                      <a:pt x="17243" y="6122"/>
                      <a:pt x="16040" y="6398"/>
                      <a:pt x="14662" y="6573"/>
                    </a:cubicBezTo>
                    <a:cubicBezTo>
                      <a:pt x="13483" y="6732"/>
                      <a:pt x="12379" y="6810"/>
                      <a:pt x="11340" y="6810"/>
                    </a:cubicBezTo>
                    <a:cubicBezTo>
                      <a:pt x="9418" y="6810"/>
                      <a:pt x="7720" y="6542"/>
                      <a:pt x="6191" y="6022"/>
                    </a:cubicBezTo>
                    <a:cubicBezTo>
                      <a:pt x="3283" y="4994"/>
                      <a:pt x="1053" y="2889"/>
                      <a:pt x="226" y="358"/>
                    </a:cubicBezTo>
                    <a:lnTo>
                      <a:pt x="0" y="433"/>
                    </a:lnTo>
                    <a:cubicBezTo>
                      <a:pt x="852" y="3014"/>
                      <a:pt x="3158" y="5170"/>
                      <a:pt x="6115" y="6222"/>
                    </a:cubicBezTo>
                    <a:cubicBezTo>
                      <a:pt x="7667" y="6761"/>
                      <a:pt x="9399" y="7034"/>
                      <a:pt x="11360" y="7034"/>
                    </a:cubicBezTo>
                    <a:cubicBezTo>
                      <a:pt x="12409" y="7034"/>
                      <a:pt x="13524" y="6956"/>
                      <a:pt x="14712" y="6799"/>
                    </a:cubicBezTo>
                    <a:cubicBezTo>
                      <a:pt x="15765" y="6648"/>
                      <a:pt x="17043" y="6423"/>
                      <a:pt x="18346" y="5997"/>
                    </a:cubicBezTo>
                    <a:cubicBezTo>
                      <a:pt x="18496" y="6673"/>
                      <a:pt x="18797" y="7325"/>
                      <a:pt x="19173" y="7877"/>
                    </a:cubicBezTo>
                    <a:cubicBezTo>
                      <a:pt x="20440" y="9629"/>
                      <a:pt x="22702" y="10670"/>
                      <a:pt x="25092" y="10670"/>
                    </a:cubicBezTo>
                    <a:cubicBezTo>
                      <a:pt x="25539" y="10670"/>
                      <a:pt x="25991" y="10633"/>
                      <a:pt x="26441" y="10558"/>
                    </a:cubicBezTo>
                    <a:cubicBezTo>
                      <a:pt x="28772" y="10157"/>
                      <a:pt x="31128" y="8854"/>
                      <a:pt x="33233" y="6724"/>
                    </a:cubicBezTo>
                    <a:cubicBezTo>
                      <a:pt x="34286" y="8879"/>
                      <a:pt x="36291" y="10583"/>
                      <a:pt x="38622" y="11009"/>
                    </a:cubicBezTo>
                    <a:lnTo>
                      <a:pt x="38647" y="10809"/>
                    </a:lnTo>
                    <a:cubicBezTo>
                      <a:pt x="36391" y="10358"/>
                      <a:pt x="34411" y="8679"/>
                      <a:pt x="33384" y="6548"/>
                    </a:cubicBezTo>
                    <a:cubicBezTo>
                      <a:pt x="34010" y="5897"/>
                      <a:pt x="34712" y="5019"/>
                      <a:pt x="34687" y="4017"/>
                    </a:cubicBezTo>
                    <a:cubicBezTo>
                      <a:pt x="34662" y="3892"/>
                      <a:pt x="34662" y="3766"/>
                      <a:pt x="34612" y="3641"/>
                    </a:cubicBezTo>
                    <a:cubicBezTo>
                      <a:pt x="34461" y="3103"/>
                      <a:pt x="34015" y="2898"/>
                      <a:pt x="33591" y="2898"/>
                    </a:cubicBezTo>
                    <a:cubicBezTo>
                      <a:pt x="33521" y="2898"/>
                      <a:pt x="33451" y="2903"/>
                      <a:pt x="33384" y="2914"/>
                    </a:cubicBezTo>
                    <a:cubicBezTo>
                      <a:pt x="32908" y="3014"/>
                      <a:pt x="32431" y="3415"/>
                      <a:pt x="32481" y="4067"/>
                    </a:cubicBezTo>
                    <a:cubicBezTo>
                      <a:pt x="32557" y="4919"/>
                      <a:pt x="32782" y="5746"/>
                      <a:pt x="33133" y="6498"/>
                    </a:cubicBezTo>
                    <a:cubicBezTo>
                      <a:pt x="31654" y="8002"/>
                      <a:pt x="29324" y="9856"/>
                      <a:pt x="26416" y="10333"/>
                    </a:cubicBezTo>
                    <a:cubicBezTo>
                      <a:pt x="25980" y="10403"/>
                      <a:pt x="25543" y="10438"/>
                      <a:pt x="25110" y="10438"/>
                    </a:cubicBezTo>
                    <a:cubicBezTo>
                      <a:pt x="22781" y="10438"/>
                      <a:pt x="20578" y="9442"/>
                      <a:pt x="19374" y="7751"/>
                    </a:cubicBezTo>
                    <a:cubicBezTo>
                      <a:pt x="18973" y="7200"/>
                      <a:pt x="18722" y="6598"/>
                      <a:pt x="18547" y="5922"/>
                    </a:cubicBezTo>
                    <a:cubicBezTo>
                      <a:pt x="19800" y="5496"/>
                      <a:pt x="21028" y="4869"/>
                      <a:pt x="22055" y="3917"/>
                    </a:cubicBezTo>
                    <a:cubicBezTo>
                      <a:pt x="22707" y="3340"/>
                      <a:pt x="23334" y="2288"/>
                      <a:pt x="23233" y="1335"/>
                    </a:cubicBezTo>
                    <a:cubicBezTo>
                      <a:pt x="23183" y="859"/>
                      <a:pt x="22907" y="458"/>
                      <a:pt x="22481" y="207"/>
                    </a:cubicBezTo>
                    <a:cubicBezTo>
                      <a:pt x="22231" y="69"/>
                      <a:pt x="21949" y="1"/>
                      <a:pt x="216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3585;p32">
                <a:extLst>
                  <a:ext uri="{FF2B5EF4-FFF2-40B4-BE49-F238E27FC236}">
                    <a16:creationId xmlns:a16="http://schemas.microsoft.com/office/drawing/2014/main" id="{B7DD7EBF-C126-426F-91ED-9754BECBA66B}"/>
                  </a:ext>
                </a:extLst>
              </p:cNvPr>
              <p:cNvSpPr/>
              <p:nvPr/>
            </p:nvSpPr>
            <p:spPr>
              <a:xfrm>
                <a:off x="1976950" y="285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3586;p32">
                <a:extLst>
                  <a:ext uri="{FF2B5EF4-FFF2-40B4-BE49-F238E27FC236}">
                    <a16:creationId xmlns:a16="http://schemas.microsoft.com/office/drawing/2014/main" id="{B5440330-FA4D-4978-8E8E-E2218FE48722}"/>
                  </a:ext>
                </a:extLst>
              </p:cNvPr>
              <p:cNvSpPr/>
              <p:nvPr/>
            </p:nvSpPr>
            <p:spPr>
              <a:xfrm>
                <a:off x="2025825" y="2930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302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2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3587;p32">
                <a:extLst>
                  <a:ext uri="{FF2B5EF4-FFF2-40B4-BE49-F238E27FC236}">
                    <a16:creationId xmlns:a16="http://schemas.microsoft.com/office/drawing/2014/main" id="{05831488-7DC6-46F1-8E6D-F25FB6353B1C}"/>
                  </a:ext>
                </a:extLst>
              </p:cNvPr>
              <p:cNvSpPr/>
              <p:nvPr/>
            </p:nvSpPr>
            <p:spPr>
              <a:xfrm>
                <a:off x="2087225" y="2982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2"/>
                      <a:pt x="277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3588;p32">
                <a:extLst>
                  <a:ext uri="{FF2B5EF4-FFF2-40B4-BE49-F238E27FC236}">
                    <a16:creationId xmlns:a16="http://schemas.microsoft.com/office/drawing/2014/main" id="{FE2D8D70-6C03-4EB3-B2F2-B17092075FEE}"/>
                  </a:ext>
                </a:extLst>
              </p:cNvPr>
              <p:cNvSpPr/>
              <p:nvPr/>
            </p:nvSpPr>
            <p:spPr>
              <a:xfrm>
                <a:off x="2187475" y="3013200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2"/>
                      <a:pt x="277" y="1228"/>
                      <a:pt x="627" y="1228"/>
                    </a:cubicBezTo>
                    <a:cubicBezTo>
                      <a:pt x="978" y="1228"/>
                      <a:pt x="1254" y="952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3589;p32">
                <a:extLst>
                  <a:ext uri="{FF2B5EF4-FFF2-40B4-BE49-F238E27FC236}">
                    <a16:creationId xmlns:a16="http://schemas.microsoft.com/office/drawing/2014/main" id="{84BEBD89-BCEE-459D-9D93-5EF1C93F5E31}"/>
                  </a:ext>
                </a:extLst>
              </p:cNvPr>
              <p:cNvSpPr/>
              <p:nvPr/>
            </p:nvSpPr>
            <p:spPr>
              <a:xfrm>
                <a:off x="2301525" y="301695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3590;p32">
                <a:extLst>
                  <a:ext uri="{FF2B5EF4-FFF2-40B4-BE49-F238E27FC236}">
                    <a16:creationId xmlns:a16="http://schemas.microsoft.com/office/drawing/2014/main" id="{EF98B2C9-5915-4CD0-9D01-A20D36669BB4}"/>
                  </a:ext>
                </a:extLst>
              </p:cNvPr>
              <p:cNvSpPr/>
              <p:nvPr/>
            </p:nvSpPr>
            <p:spPr>
              <a:xfrm>
                <a:off x="2407400" y="29937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3591;p32">
                <a:extLst>
                  <a:ext uri="{FF2B5EF4-FFF2-40B4-BE49-F238E27FC236}">
                    <a16:creationId xmlns:a16="http://schemas.microsoft.com/office/drawing/2014/main" id="{031EC46B-B540-4403-9443-D265A8C0A65E}"/>
                  </a:ext>
                </a:extLst>
              </p:cNvPr>
              <p:cNvSpPr/>
              <p:nvPr/>
            </p:nvSpPr>
            <p:spPr>
              <a:xfrm>
                <a:off x="2514550" y="29461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276"/>
                      <a:pt x="1" y="627"/>
                    </a:cubicBezTo>
                    <a:cubicBezTo>
                      <a:pt x="1" y="978"/>
                      <a:pt x="301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3592;p32">
                <a:extLst>
                  <a:ext uri="{FF2B5EF4-FFF2-40B4-BE49-F238E27FC236}">
                    <a16:creationId xmlns:a16="http://schemas.microsoft.com/office/drawing/2014/main" id="{615B449E-B86E-4C5C-A1BA-BEE65E5806D2}"/>
                  </a:ext>
                </a:extLst>
              </p:cNvPr>
              <p:cNvSpPr/>
              <p:nvPr/>
            </p:nvSpPr>
            <p:spPr>
              <a:xfrm>
                <a:off x="2474450" y="3063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3593;p32">
                <a:extLst>
                  <a:ext uri="{FF2B5EF4-FFF2-40B4-BE49-F238E27FC236}">
                    <a16:creationId xmlns:a16="http://schemas.microsoft.com/office/drawing/2014/main" id="{2633A308-E257-4B70-ADB9-9061FD37853C}"/>
                  </a:ext>
                </a:extLst>
              </p:cNvPr>
              <p:cNvSpPr/>
              <p:nvPr/>
            </p:nvSpPr>
            <p:spPr>
              <a:xfrm>
                <a:off x="2549650" y="30990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3594;p32">
                <a:extLst>
                  <a:ext uri="{FF2B5EF4-FFF2-40B4-BE49-F238E27FC236}">
                    <a16:creationId xmlns:a16="http://schemas.microsoft.com/office/drawing/2014/main" id="{DC254A6B-9F79-4E04-862A-6495E52BB5C7}"/>
                  </a:ext>
                </a:extLst>
              </p:cNvPr>
              <p:cNvSpPr/>
              <p:nvPr/>
            </p:nvSpPr>
            <p:spPr>
              <a:xfrm>
                <a:off x="2613550" y="31046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3595;p32">
                <a:extLst>
                  <a:ext uri="{FF2B5EF4-FFF2-40B4-BE49-F238E27FC236}">
                    <a16:creationId xmlns:a16="http://schemas.microsoft.com/office/drawing/2014/main" id="{D3BF00B9-2B53-4F95-B5E9-C76B09D33299}"/>
                  </a:ext>
                </a:extLst>
              </p:cNvPr>
              <p:cNvSpPr/>
              <p:nvPr/>
            </p:nvSpPr>
            <p:spPr>
              <a:xfrm>
                <a:off x="2697525" y="30840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7" y="1253"/>
                      <a:pt x="1253" y="978"/>
                      <a:pt x="1253" y="627"/>
                    </a:cubicBezTo>
                    <a:cubicBezTo>
                      <a:pt x="1253" y="276"/>
                      <a:pt x="977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3596;p32">
                <a:extLst>
                  <a:ext uri="{FF2B5EF4-FFF2-40B4-BE49-F238E27FC236}">
                    <a16:creationId xmlns:a16="http://schemas.microsoft.com/office/drawing/2014/main" id="{430D2E87-1639-48AC-BE05-B42B31BAF117}"/>
                  </a:ext>
                </a:extLst>
              </p:cNvPr>
              <p:cNvSpPr/>
              <p:nvPr/>
            </p:nvSpPr>
            <p:spPr>
              <a:xfrm>
                <a:off x="2760800" y="30426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53" y="1253"/>
                      <a:pt x="1228" y="978"/>
                      <a:pt x="1228" y="627"/>
                    </a:cubicBezTo>
                    <a:cubicBezTo>
                      <a:pt x="1228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3597;p32">
                <a:extLst>
                  <a:ext uri="{FF2B5EF4-FFF2-40B4-BE49-F238E27FC236}">
                    <a16:creationId xmlns:a16="http://schemas.microsoft.com/office/drawing/2014/main" id="{BE07AD73-D0A1-4627-A621-D893BD45F394}"/>
                  </a:ext>
                </a:extLst>
              </p:cNvPr>
              <p:cNvSpPr/>
              <p:nvPr/>
            </p:nvSpPr>
            <p:spPr>
              <a:xfrm>
                <a:off x="2835350" y="29674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3598;p32">
                <a:extLst>
                  <a:ext uri="{FF2B5EF4-FFF2-40B4-BE49-F238E27FC236}">
                    <a16:creationId xmlns:a16="http://schemas.microsoft.com/office/drawing/2014/main" id="{07214B7C-6E6C-4436-9FB9-B614839F5793}"/>
                  </a:ext>
                </a:extLst>
              </p:cNvPr>
              <p:cNvSpPr/>
              <p:nvPr/>
            </p:nvSpPr>
            <p:spPr>
              <a:xfrm>
                <a:off x="2794000" y="2925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3599;p32">
                <a:extLst>
                  <a:ext uri="{FF2B5EF4-FFF2-40B4-BE49-F238E27FC236}">
                    <a16:creationId xmlns:a16="http://schemas.microsoft.com/office/drawing/2014/main" id="{150963EA-E495-46E7-8C4D-3C86984052B0}"/>
                  </a:ext>
                </a:extLst>
              </p:cNvPr>
              <p:cNvSpPr/>
              <p:nvPr/>
            </p:nvSpPr>
            <p:spPr>
              <a:xfrm>
                <a:off x="2794000" y="29875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27" y="1229"/>
                    </a:cubicBezTo>
                    <a:cubicBezTo>
                      <a:pt x="978" y="1229"/>
                      <a:pt x="1254" y="953"/>
                      <a:pt x="1254" y="602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3600;p32">
                <a:extLst>
                  <a:ext uri="{FF2B5EF4-FFF2-40B4-BE49-F238E27FC236}">
                    <a16:creationId xmlns:a16="http://schemas.microsoft.com/office/drawing/2014/main" id="{ABADEE51-D6EB-4A95-940F-9ADB97894E04}"/>
                  </a:ext>
                </a:extLst>
              </p:cNvPr>
              <p:cNvSpPr/>
              <p:nvPr/>
            </p:nvSpPr>
            <p:spPr>
              <a:xfrm>
                <a:off x="2824700" y="3042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3601;p32">
                <a:extLst>
                  <a:ext uri="{FF2B5EF4-FFF2-40B4-BE49-F238E27FC236}">
                    <a16:creationId xmlns:a16="http://schemas.microsoft.com/office/drawing/2014/main" id="{253FE494-FCFD-49AC-83FA-613B22FCD311}"/>
                  </a:ext>
                </a:extLst>
              </p:cNvPr>
              <p:cNvSpPr/>
              <p:nvPr/>
            </p:nvSpPr>
            <p:spPr>
              <a:xfrm>
                <a:off x="2871700" y="3083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3602;p32">
                <a:extLst>
                  <a:ext uri="{FF2B5EF4-FFF2-40B4-BE49-F238E27FC236}">
                    <a16:creationId xmlns:a16="http://schemas.microsoft.com/office/drawing/2014/main" id="{3461EE97-B8BC-49AF-A351-B9EF327D4565}"/>
                  </a:ext>
                </a:extLst>
              </p:cNvPr>
              <p:cNvSpPr/>
              <p:nvPr/>
            </p:nvSpPr>
            <p:spPr>
              <a:xfrm>
                <a:off x="2940000" y="3115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3603;p32">
                <a:extLst>
                  <a:ext uri="{FF2B5EF4-FFF2-40B4-BE49-F238E27FC236}">
                    <a16:creationId xmlns:a16="http://schemas.microsoft.com/office/drawing/2014/main" id="{3B81E8B1-624E-458F-BA46-773921BB9214}"/>
                  </a:ext>
                </a:extLst>
              </p:cNvPr>
              <p:cNvSpPr/>
              <p:nvPr/>
            </p:nvSpPr>
            <p:spPr>
              <a:xfrm>
                <a:off x="2554025" y="28828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3604;p32">
                <a:extLst>
                  <a:ext uri="{FF2B5EF4-FFF2-40B4-BE49-F238E27FC236}">
                    <a16:creationId xmlns:a16="http://schemas.microsoft.com/office/drawing/2014/main" id="{43CBA409-AFDB-4E2F-8673-7D458B0EE292}"/>
                  </a:ext>
                </a:extLst>
              </p:cNvPr>
              <p:cNvSpPr/>
              <p:nvPr/>
            </p:nvSpPr>
            <p:spPr>
              <a:xfrm>
                <a:off x="2510800" y="2850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53" y="978"/>
                      <a:pt x="1253" y="627"/>
                    </a:cubicBezTo>
                    <a:cubicBezTo>
                      <a:pt x="1253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3605;p32">
                <a:extLst>
                  <a:ext uri="{FF2B5EF4-FFF2-40B4-BE49-F238E27FC236}">
                    <a16:creationId xmlns:a16="http://schemas.microsoft.com/office/drawing/2014/main" id="{BECA87C9-AF1C-43AC-AFFB-15DA8FAA799E}"/>
                  </a:ext>
                </a:extLst>
              </p:cNvPr>
              <p:cNvSpPr/>
              <p:nvPr/>
            </p:nvSpPr>
            <p:spPr>
              <a:xfrm>
                <a:off x="2455025" y="2887250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02" y="1229"/>
                    </a:cubicBezTo>
                    <a:cubicBezTo>
                      <a:pt x="953" y="1229"/>
                      <a:pt x="1229" y="953"/>
                      <a:pt x="1229" y="602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3606;p32">
                <a:extLst>
                  <a:ext uri="{FF2B5EF4-FFF2-40B4-BE49-F238E27FC236}">
                    <a16:creationId xmlns:a16="http://schemas.microsoft.com/office/drawing/2014/main" id="{06BF7680-F288-4280-9514-3B350A36F981}"/>
                  </a:ext>
                </a:extLst>
              </p:cNvPr>
              <p:cNvSpPr/>
              <p:nvPr/>
            </p:nvSpPr>
            <p:spPr>
              <a:xfrm>
                <a:off x="2434975" y="2941125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8" name="Google Shape;3607;p32">
              <a:extLst>
                <a:ext uri="{FF2B5EF4-FFF2-40B4-BE49-F238E27FC236}">
                  <a16:creationId xmlns:a16="http://schemas.microsoft.com/office/drawing/2014/main" id="{082613D4-8177-4DB9-9104-5EA50B4506E6}"/>
                </a:ext>
              </a:extLst>
            </p:cNvPr>
            <p:cNvGrpSpPr/>
            <p:nvPr/>
          </p:nvGrpSpPr>
          <p:grpSpPr>
            <a:xfrm>
              <a:off x="7906975" y="2000728"/>
              <a:ext cx="230127" cy="429760"/>
              <a:chOff x="2873875" y="3112800"/>
              <a:chExt cx="184900" cy="345300"/>
            </a:xfrm>
          </p:grpSpPr>
          <p:sp>
            <p:nvSpPr>
              <p:cNvPr id="142" name="Google Shape;3608;p32">
                <a:extLst>
                  <a:ext uri="{FF2B5EF4-FFF2-40B4-BE49-F238E27FC236}">
                    <a16:creationId xmlns:a16="http://schemas.microsoft.com/office/drawing/2014/main" id="{E6F4B9D4-0961-45DC-B6CA-1A848483DB03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3609;p32">
                <a:extLst>
                  <a:ext uri="{FF2B5EF4-FFF2-40B4-BE49-F238E27FC236}">
                    <a16:creationId xmlns:a16="http://schemas.microsoft.com/office/drawing/2014/main" id="{CEC74808-8307-4702-AE93-6C541CB9AA1D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9" name="Google Shape;3610;p32">
              <a:extLst>
                <a:ext uri="{FF2B5EF4-FFF2-40B4-BE49-F238E27FC236}">
                  <a16:creationId xmlns:a16="http://schemas.microsoft.com/office/drawing/2014/main" id="{51B3961F-2046-4776-855C-678AF44B918F}"/>
                </a:ext>
              </a:extLst>
            </p:cNvPr>
            <p:cNvGrpSpPr/>
            <p:nvPr/>
          </p:nvGrpSpPr>
          <p:grpSpPr>
            <a:xfrm>
              <a:off x="7321360" y="2959898"/>
              <a:ext cx="141485" cy="264224"/>
              <a:chOff x="2873875" y="3112800"/>
              <a:chExt cx="184900" cy="345300"/>
            </a:xfrm>
          </p:grpSpPr>
          <p:sp>
            <p:nvSpPr>
              <p:cNvPr id="140" name="Google Shape;3611;p32">
                <a:extLst>
                  <a:ext uri="{FF2B5EF4-FFF2-40B4-BE49-F238E27FC236}">
                    <a16:creationId xmlns:a16="http://schemas.microsoft.com/office/drawing/2014/main" id="{FD5A472B-DF02-4419-9B29-E3447E0F6DE1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3612;p32">
                <a:extLst>
                  <a:ext uri="{FF2B5EF4-FFF2-40B4-BE49-F238E27FC236}">
                    <a16:creationId xmlns:a16="http://schemas.microsoft.com/office/drawing/2014/main" id="{FA3FBACB-A3F0-441E-8739-DAE961FC3AD3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07" name="Google Shape;3521;p32">
            <a:extLst>
              <a:ext uri="{FF2B5EF4-FFF2-40B4-BE49-F238E27FC236}">
                <a16:creationId xmlns:a16="http://schemas.microsoft.com/office/drawing/2014/main" id="{DFFF991A-0C53-46A2-83CA-A67D11149676}"/>
              </a:ext>
            </a:extLst>
          </p:cNvPr>
          <p:cNvGrpSpPr/>
          <p:nvPr/>
        </p:nvGrpSpPr>
        <p:grpSpPr>
          <a:xfrm>
            <a:off x="7244161" y="3713805"/>
            <a:ext cx="738337" cy="1630273"/>
            <a:chOff x="6657475" y="399400"/>
            <a:chExt cx="2235799" cy="5062261"/>
          </a:xfrm>
        </p:grpSpPr>
        <p:sp>
          <p:nvSpPr>
            <p:cNvPr id="208" name="Google Shape;3522;p32">
              <a:extLst>
                <a:ext uri="{FF2B5EF4-FFF2-40B4-BE49-F238E27FC236}">
                  <a16:creationId xmlns:a16="http://schemas.microsoft.com/office/drawing/2014/main" id="{F9CB1899-9E77-4218-9732-2DE10ADD3E9B}"/>
                </a:ext>
              </a:extLst>
            </p:cNvPr>
            <p:cNvSpPr/>
            <p:nvPr/>
          </p:nvSpPr>
          <p:spPr>
            <a:xfrm>
              <a:off x="7752375" y="4467350"/>
              <a:ext cx="149781" cy="994310"/>
            </a:xfrm>
            <a:custGeom>
              <a:avLst/>
              <a:gdLst/>
              <a:ahLst/>
              <a:cxnLst/>
              <a:rect l="l" t="t" r="r" b="b"/>
              <a:pathLst>
                <a:path w="4813" h="21730" extrusionOk="0">
                  <a:moveTo>
                    <a:pt x="1" y="0"/>
                  </a:moveTo>
                  <a:lnTo>
                    <a:pt x="1254" y="21730"/>
                  </a:lnTo>
                  <a:lnTo>
                    <a:pt x="3560" y="2173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3523;p32">
              <a:extLst>
                <a:ext uri="{FF2B5EF4-FFF2-40B4-BE49-F238E27FC236}">
                  <a16:creationId xmlns:a16="http://schemas.microsoft.com/office/drawing/2014/main" id="{9C7001D1-A337-4C7C-AEB6-29075C2EC41C}"/>
                </a:ext>
              </a:extLst>
            </p:cNvPr>
            <p:cNvSpPr/>
            <p:nvPr/>
          </p:nvSpPr>
          <p:spPr>
            <a:xfrm>
              <a:off x="6657475" y="3090126"/>
              <a:ext cx="2235799" cy="1741382"/>
            </a:xfrm>
            <a:custGeom>
              <a:avLst/>
              <a:gdLst/>
              <a:ahLst/>
              <a:cxnLst/>
              <a:rect l="l" t="t" r="r" b="b"/>
              <a:pathLst>
                <a:path w="71856" h="55966" extrusionOk="0">
                  <a:moveTo>
                    <a:pt x="42833" y="0"/>
                  </a:moveTo>
                  <a:cubicBezTo>
                    <a:pt x="41981" y="0"/>
                    <a:pt x="13785" y="8547"/>
                    <a:pt x="13785" y="8547"/>
                  </a:cubicBezTo>
                  <a:lnTo>
                    <a:pt x="1" y="53660"/>
                  </a:lnTo>
                  <a:lnTo>
                    <a:pt x="12758" y="43234"/>
                  </a:lnTo>
                  <a:lnTo>
                    <a:pt x="13384" y="50753"/>
                  </a:lnTo>
                  <a:lnTo>
                    <a:pt x="20678" y="45114"/>
                  </a:lnTo>
                  <a:lnTo>
                    <a:pt x="25289" y="55139"/>
                  </a:lnTo>
                  <a:lnTo>
                    <a:pt x="32808" y="45740"/>
                  </a:lnTo>
                  <a:lnTo>
                    <a:pt x="38021" y="52206"/>
                  </a:lnTo>
                  <a:lnTo>
                    <a:pt x="43234" y="44487"/>
                  </a:lnTo>
                  <a:lnTo>
                    <a:pt x="51605" y="55966"/>
                  </a:lnTo>
                  <a:lnTo>
                    <a:pt x="54111" y="45114"/>
                  </a:lnTo>
                  <a:lnTo>
                    <a:pt x="60578" y="50953"/>
                  </a:lnTo>
                  <a:lnTo>
                    <a:pt x="62658" y="43635"/>
                  </a:lnTo>
                  <a:lnTo>
                    <a:pt x="71856" y="52833"/>
                  </a:lnTo>
                  <a:cubicBezTo>
                    <a:pt x="71856" y="52833"/>
                    <a:pt x="62257" y="10853"/>
                    <a:pt x="61630" y="10652"/>
                  </a:cubicBezTo>
                  <a:cubicBezTo>
                    <a:pt x="61004" y="10427"/>
                    <a:pt x="43660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3524;p32">
              <a:extLst>
                <a:ext uri="{FF2B5EF4-FFF2-40B4-BE49-F238E27FC236}">
                  <a16:creationId xmlns:a16="http://schemas.microsoft.com/office/drawing/2014/main" id="{9F1B7E30-5214-4229-8EC1-3EC0DC036836}"/>
                </a:ext>
              </a:extLst>
            </p:cNvPr>
            <p:cNvSpPr/>
            <p:nvPr/>
          </p:nvSpPr>
          <p:spPr>
            <a:xfrm>
              <a:off x="6924202" y="2244767"/>
              <a:ext cx="1774146" cy="1547193"/>
            </a:xfrm>
            <a:custGeom>
              <a:avLst/>
              <a:gdLst/>
              <a:ahLst/>
              <a:cxnLst/>
              <a:rect l="l" t="t" r="r" b="b"/>
              <a:pathLst>
                <a:path w="57019" h="49725" extrusionOk="0">
                  <a:moveTo>
                    <a:pt x="16717" y="0"/>
                  </a:moveTo>
                  <a:cubicBezTo>
                    <a:pt x="16717" y="627"/>
                    <a:pt x="0" y="47620"/>
                    <a:pt x="0" y="47620"/>
                  </a:cubicBezTo>
                  <a:lnTo>
                    <a:pt x="8572" y="40527"/>
                  </a:lnTo>
                  <a:lnTo>
                    <a:pt x="10226" y="47419"/>
                  </a:lnTo>
                  <a:lnTo>
                    <a:pt x="19850" y="37820"/>
                  </a:lnTo>
                  <a:lnTo>
                    <a:pt x="22356" y="45540"/>
                  </a:lnTo>
                  <a:lnTo>
                    <a:pt x="28622" y="39700"/>
                  </a:lnTo>
                  <a:lnTo>
                    <a:pt x="35289" y="49725"/>
                  </a:lnTo>
                  <a:lnTo>
                    <a:pt x="39274" y="37194"/>
                  </a:lnTo>
                  <a:lnTo>
                    <a:pt x="43660" y="42407"/>
                  </a:lnTo>
                  <a:lnTo>
                    <a:pt x="47193" y="38021"/>
                  </a:lnTo>
                  <a:lnTo>
                    <a:pt x="57018" y="46166"/>
                  </a:lnTo>
                  <a:lnTo>
                    <a:pt x="45113" y="6266"/>
                  </a:lnTo>
                  <a:lnTo>
                    <a:pt x="1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3525;p32">
              <a:extLst>
                <a:ext uri="{FF2B5EF4-FFF2-40B4-BE49-F238E27FC236}">
                  <a16:creationId xmlns:a16="http://schemas.microsoft.com/office/drawing/2014/main" id="{E13694B8-8C75-4ADA-8A5E-9A4E115F17C2}"/>
                </a:ext>
              </a:extLst>
            </p:cNvPr>
            <p:cNvSpPr/>
            <p:nvPr/>
          </p:nvSpPr>
          <p:spPr>
            <a:xfrm>
              <a:off x="7255619" y="1419665"/>
              <a:ext cx="1208787" cy="1359290"/>
            </a:xfrm>
            <a:custGeom>
              <a:avLst/>
              <a:gdLst/>
              <a:ahLst/>
              <a:cxnLst/>
              <a:rect l="l" t="t" r="r" b="b"/>
              <a:pathLst>
                <a:path w="38849" h="43686" extrusionOk="0">
                  <a:moveTo>
                    <a:pt x="13785" y="1"/>
                  </a:moveTo>
                  <a:lnTo>
                    <a:pt x="1" y="38648"/>
                  </a:lnTo>
                  <a:lnTo>
                    <a:pt x="1" y="38648"/>
                  </a:lnTo>
                  <a:lnTo>
                    <a:pt x="7094" y="32783"/>
                  </a:lnTo>
                  <a:lnTo>
                    <a:pt x="9826" y="41555"/>
                  </a:lnTo>
                  <a:lnTo>
                    <a:pt x="15465" y="33635"/>
                  </a:lnTo>
                  <a:lnTo>
                    <a:pt x="17545" y="38648"/>
                  </a:lnTo>
                  <a:lnTo>
                    <a:pt x="21931" y="33009"/>
                  </a:lnTo>
                  <a:cubicBezTo>
                    <a:pt x="21931" y="33009"/>
                    <a:pt x="27079" y="43686"/>
                    <a:pt x="27542" y="43686"/>
                  </a:cubicBezTo>
                  <a:cubicBezTo>
                    <a:pt x="27555" y="43686"/>
                    <a:pt x="27565" y="43677"/>
                    <a:pt x="27570" y="43660"/>
                  </a:cubicBezTo>
                  <a:cubicBezTo>
                    <a:pt x="27770" y="43034"/>
                    <a:pt x="30903" y="34036"/>
                    <a:pt x="30903" y="34036"/>
                  </a:cubicBezTo>
                  <a:lnTo>
                    <a:pt x="38848" y="40728"/>
                  </a:lnTo>
                  <a:lnTo>
                    <a:pt x="26517" y="1680"/>
                  </a:lnTo>
                  <a:lnTo>
                    <a:pt x="13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3526;p32">
              <a:extLst>
                <a:ext uri="{FF2B5EF4-FFF2-40B4-BE49-F238E27FC236}">
                  <a16:creationId xmlns:a16="http://schemas.microsoft.com/office/drawing/2014/main" id="{AE43E705-5DE3-4EF7-8C0D-9359CA9A3BD2}"/>
                </a:ext>
              </a:extLst>
            </p:cNvPr>
            <p:cNvSpPr/>
            <p:nvPr/>
          </p:nvSpPr>
          <p:spPr>
            <a:xfrm>
              <a:off x="7629198" y="399400"/>
              <a:ext cx="488194" cy="545913"/>
            </a:xfrm>
            <a:custGeom>
              <a:avLst/>
              <a:gdLst/>
              <a:ahLst/>
              <a:cxnLst/>
              <a:rect l="l" t="t" r="r" b="b"/>
              <a:pathLst>
                <a:path w="15690" h="17545" extrusionOk="0">
                  <a:moveTo>
                    <a:pt x="8597" y="1"/>
                  </a:moveTo>
                  <a:lnTo>
                    <a:pt x="6917" y="5865"/>
                  </a:lnTo>
                  <a:lnTo>
                    <a:pt x="0" y="6793"/>
                  </a:lnTo>
                  <a:lnTo>
                    <a:pt x="5063" y="9700"/>
                  </a:lnTo>
                  <a:lnTo>
                    <a:pt x="3985" y="16016"/>
                  </a:lnTo>
                  <a:lnTo>
                    <a:pt x="8597" y="11555"/>
                  </a:lnTo>
                  <a:lnTo>
                    <a:pt x="13835" y="17545"/>
                  </a:lnTo>
                  <a:lnTo>
                    <a:pt x="11830" y="8948"/>
                  </a:lnTo>
                  <a:lnTo>
                    <a:pt x="15689" y="6016"/>
                  </a:lnTo>
                  <a:lnTo>
                    <a:pt x="10000" y="5865"/>
                  </a:lnTo>
                  <a:lnTo>
                    <a:pt x="8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3527;p32">
              <a:extLst>
                <a:ext uri="{FF2B5EF4-FFF2-40B4-BE49-F238E27FC236}">
                  <a16:creationId xmlns:a16="http://schemas.microsoft.com/office/drawing/2014/main" id="{F08BC212-C841-4C67-A05C-68ED58870621}"/>
                </a:ext>
              </a:extLst>
            </p:cNvPr>
            <p:cNvSpPr/>
            <p:nvPr/>
          </p:nvSpPr>
          <p:spPr>
            <a:xfrm>
              <a:off x="7509090" y="815299"/>
              <a:ext cx="715116" cy="994311"/>
            </a:xfrm>
            <a:custGeom>
              <a:avLst/>
              <a:gdLst/>
              <a:ahLst/>
              <a:cxnLst/>
              <a:rect l="l" t="t" r="r" b="b"/>
              <a:pathLst>
                <a:path w="22983" h="31956" extrusionOk="0">
                  <a:moveTo>
                    <a:pt x="11905" y="0"/>
                  </a:moveTo>
                  <a:lnTo>
                    <a:pt x="0" y="29650"/>
                  </a:lnTo>
                  <a:lnTo>
                    <a:pt x="4186" y="24863"/>
                  </a:lnTo>
                  <a:lnTo>
                    <a:pt x="5439" y="31955"/>
                  </a:lnTo>
                  <a:lnTo>
                    <a:pt x="10226" y="24863"/>
                  </a:lnTo>
                  <a:lnTo>
                    <a:pt x="15665" y="31529"/>
                  </a:lnTo>
                  <a:lnTo>
                    <a:pt x="16717" y="26517"/>
                  </a:lnTo>
                  <a:lnTo>
                    <a:pt x="22983" y="30903"/>
                  </a:lnTo>
                  <a:lnTo>
                    <a:pt x="22983" y="30903"/>
                  </a:lnTo>
                  <a:lnTo>
                    <a:pt x="1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3528;p32">
              <a:extLst>
                <a:ext uri="{FF2B5EF4-FFF2-40B4-BE49-F238E27FC236}">
                  <a16:creationId xmlns:a16="http://schemas.microsoft.com/office/drawing/2014/main" id="{7EF6B037-CF7A-4075-BB63-197199F4C57C}"/>
                </a:ext>
              </a:extLst>
            </p:cNvPr>
            <p:cNvSpPr/>
            <p:nvPr/>
          </p:nvSpPr>
          <p:spPr>
            <a:xfrm>
              <a:off x="8232787" y="3715557"/>
              <a:ext cx="285449" cy="286227"/>
            </a:xfrm>
            <a:custGeom>
              <a:avLst/>
              <a:gdLst/>
              <a:ahLst/>
              <a:cxnLst/>
              <a:rect l="l" t="t" r="r" b="b"/>
              <a:pathLst>
                <a:path w="9174" h="9199" extrusionOk="0">
                  <a:moveTo>
                    <a:pt x="4587" y="1"/>
                  </a:moveTo>
                  <a:cubicBezTo>
                    <a:pt x="2056" y="1"/>
                    <a:pt x="1" y="2081"/>
                    <a:pt x="1" y="4612"/>
                  </a:cubicBezTo>
                  <a:cubicBezTo>
                    <a:pt x="1" y="7144"/>
                    <a:pt x="2056" y="9199"/>
                    <a:pt x="4587" y="9199"/>
                  </a:cubicBezTo>
                  <a:cubicBezTo>
                    <a:pt x="7118" y="9199"/>
                    <a:pt x="9174" y="7144"/>
                    <a:pt x="9174" y="4612"/>
                  </a:cubicBezTo>
                  <a:cubicBezTo>
                    <a:pt x="9174" y="2081"/>
                    <a:pt x="7118" y="1"/>
                    <a:pt x="4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3529;p32">
              <a:extLst>
                <a:ext uri="{FF2B5EF4-FFF2-40B4-BE49-F238E27FC236}">
                  <a16:creationId xmlns:a16="http://schemas.microsoft.com/office/drawing/2014/main" id="{C7CC6480-D74B-4F1D-AB7B-CD64901E72C6}"/>
                </a:ext>
              </a:extLst>
            </p:cNvPr>
            <p:cNvSpPr/>
            <p:nvPr/>
          </p:nvSpPr>
          <p:spPr>
            <a:xfrm>
              <a:off x="7236140" y="3837220"/>
              <a:ext cx="142725" cy="142756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306" y="1"/>
                  </a:moveTo>
                  <a:cubicBezTo>
                    <a:pt x="1028" y="1"/>
                    <a:pt x="0" y="1028"/>
                    <a:pt x="0" y="2306"/>
                  </a:cubicBezTo>
                  <a:cubicBezTo>
                    <a:pt x="0" y="3560"/>
                    <a:pt x="1028" y="4587"/>
                    <a:pt x="2306" y="4587"/>
                  </a:cubicBezTo>
                  <a:cubicBezTo>
                    <a:pt x="3559" y="4587"/>
                    <a:pt x="4587" y="3560"/>
                    <a:pt x="4587" y="2306"/>
                  </a:cubicBezTo>
                  <a:cubicBezTo>
                    <a:pt x="4587" y="1028"/>
                    <a:pt x="3559" y="1"/>
                    <a:pt x="2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3530;p32">
              <a:extLst>
                <a:ext uri="{FF2B5EF4-FFF2-40B4-BE49-F238E27FC236}">
                  <a16:creationId xmlns:a16="http://schemas.microsoft.com/office/drawing/2014/main" id="{17F88961-6188-4AB6-971F-0A1512F01170}"/>
                </a:ext>
              </a:extLst>
            </p:cNvPr>
            <p:cNvSpPr/>
            <p:nvPr/>
          </p:nvSpPr>
          <p:spPr>
            <a:xfrm>
              <a:off x="8029257" y="4235723"/>
              <a:ext cx="103737" cy="103769"/>
            </a:xfrm>
            <a:custGeom>
              <a:avLst/>
              <a:gdLst/>
              <a:ahLst/>
              <a:cxnLst/>
              <a:rect l="l" t="t" r="r" b="b"/>
              <a:pathLst>
                <a:path w="3334" h="3335" extrusionOk="0">
                  <a:moveTo>
                    <a:pt x="1654" y="1"/>
                  </a:moveTo>
                  <a:cubicBezTo>
                    <a:pt x="752" y="1"/>
                    <a:pt x="0" y="753"/>
                    <a:pt x="0" y="1680"/>
                  </a:cubicBezTo>
                  <a:cubicBezTo>
                    <a:pt x="0" y="2607"/>
                    <a:pt x="752" y="3334"/>
                    <a:pt x="1654" y="3334"/>
                  </a:cubicBezTo>
                  <a:cubicBezTo>
                    <a:pt x="2582" y="3334"/>
                    <a:pt x="3334" y="2607"/>
                    <a:pt x="3334" y="1680"/>
                  </a:cubicBezTo>
                  <a:cubicBezTo>
                    <a:pt x="3334" y="753"/>
                    <a:pt x="2582" y="1"/>
                    <a:pt x="1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3531;p32">
              <a:extLst>
                <a:ext uri="{FF2B5EF4-FFF2-40B4-BE49-F238E27FC236}">
                  <a16:creationId xmlns:a16="http://schemas.microsoft.com/office/drawing/2014/main" id="{20716CBD-1356-4A9A-A8B2-D8AB89E32A3E}"/>
                </a:ext>
              </a:extLst>
            </p:cNvPr>
            <p:cNvSpPr/>
            <p:nvPr/>
          </p:nvSpPr>
          <p:spPr>
            <a:xfrm>
              <a:off x="7924738" y="1393932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55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55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3532;p32">
              <a:extLst>
                <a:ext uri="{FF2B5EF4-FFF2-40B4-BE49-F238E27FC236}">
                  <a16:creationId xmlns:a16="http://schemas.microsoft.com/office/drawing/2014/main" id="{C2BF0AA5-CD2F-4FC9-A38D-516F4C92E3F5}"/>
                </a:ext>
              </a:extLst>
            </p:cNvPr>
            <p:cNvSpPr/>
            <p:nvPr/>
          </p:nvSpPr>
          <p:spPr>
            <a:xfrm>
              <a:off x="7339850" y="3096349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80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80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3533;p32">
              <a:extLst>
                <a:ext uri="{FF2B5EF4-FFF2-40B4-BE49-F238E27FC236}">
                  <a16:creationId xmlns:a16="http://schemas.microsoft.com/office/drawing/2014/main" id="{B8655CFA-ACF3-448E-BC2F-F21D6DBE86FA}"/>
                </a:ext>
              </a:extLst>
            </p:cNvPr>
            <p:cNvSpPr/>
            <p:nvPr/>
          </p:nvSpPr>
          <p:spPr>
            <a:xfrm>
              <a:off x="7786708" y="3912863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76" y="1"/>
                    <a:pt x="1" y="276"/>
                    <a:pt x="1" y="627"/>
                  </a:cubicBezTo>
                  <a:cubicBezTo>
                    <a:pt x="1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276"/>
                    <a:pt x="953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3534;p32">
              <a:extLst>
                <a:ext uri="{FF2B5EF4-FFF2-40B4-BE49-F238E27FC236}">
                  <a16:creationId xmlns:a16="http://schemas.microsoft.com/office/drawing/2014/main" id="{330FA435-7D2B-43CC-B60D-A257A8089537}"/>
                </a:ext>
              </a:extLst>
            </p:cNvPr>
            <p:cNvSpPr/>
            <p:nvPr/>
          </p:nvSpPr>
          <p:spPr>
            <a:xfrm>
              <a:off x="7801519" y="1835343"/>
              <a:ext cx="39049" cy="39018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627" y="0"/>
                  </a:moveTo>
                  <a:cubicBezTo>
                    <a:pt x="277" y="0"/>
                    <a:pt x="1" y="301"/>
                    <a:pt x="1" y="627"/>
                  </a:cubicBezTo>
                  <a:cubicBezTo>
                    <a:pt x="1" y="978"/>
                    <a:pt x="277" y="1254"/>
                    <a:pt x="627" y="1254"/>
                  </a:cubicBezTo>
                  <a:cubicBezTo>
                    <a:pt x="978" y="1254"/>
                    <a:pt x="1254" y="978"/>
                    <a:pt x="1254" y="627"/>
                  </a:cubicBezTo>
                  <a:cubicBezTo>
                    <a:pt x="1254" y="301"/>
                    <a:pt x="978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3535;p32">
              <a:extLst>
                <a:ext uri="{FF2B5EF4-FFF2-40B4-BE49-F238E27FC236}">
                  <a16:creationId xmlns:a16="http://schemas.microsoft.com/office/drawing/2014/main" id="{7D411643-019F-42C6-9BEC-DE2B0540B0E3}"/>
                </a:ext>
              </a:extLst>
            </p:cNvPr>
            <p:cNvSpPr/>
            <p:nvPr/>
          </p:nvSpPr>
          <p:spPr>
            <a:xfrm>
              <a:off x="7795296" y="2790666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0"/>
                  </a:moveTo>
                  <a:cubicBezTo>
                    <a:pt x="276" y="0"/>
                    <a:pt x="0" y="301"/>
                    <a:pt x="0" y="627"/>
                  </a:cubicBezTo>
                  <a:cubicBezTo>
                    <a:pt x="0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301"/>
                    <a:pt x="953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3536;p32">
              <a:extLst>
                <a:ext uri="{FF2B5EF4-FFF2-40B4-BE49-F238E27FC236}">
                  <a16:creationId xmlns:a16="http://schemas.microsoft.com/office/drawing/2014/main" id="{4E779777-9334-4F04-B6CC-40C1AADA0C08}"/>
                </a:ext>
              </a:extLst>
            </p:cNvPr>
            <p:cNvSpPr/>
            <p:nvPr/>
          </p:nvSpPr>
          <p:spPr>
            <a:xfrm>
              <a:off x="6937457" y="4270821"/>
              <a:ext cx="51495" cy="51495"/>
            </a:xfrm>
            <a:custGeom>
              <a:avLst/>
              <a:gdLst/>
              <a:ahLst/>
              <a:cxnLst/>
              <a:rect l="l" t="t" r="r" b="b"/>
              <a:pathLst>
                <a:path w="1655" h="1655" extrusionOk="0">
                  <a:moveTo>
                    <a:pt x="827" y="1"/>
                  </a:moveTo>
                  <a:cubicBezTo>
                    <a:pt x="376" y="1"/>
                    <a:pt x="0" y="351"/>
                    <a:pt x="0" y="828"/>
                  </a:cubicBezTo>
                  <a:cubicBezTo>
                    <a:pt x="0" y="1279"/>
                    <a:pt x="376" y="1655"/>
                    <a:pt x="827" y="1655"/>
                  </a:cubicBezTo>
                  <a:cubicBezTo>
                    <a:pt x="1279" y="1655"/>
                    <a:pt x="1654" y="1279"/>
                    <a:pt x="1654" y="828"/>
                  </a:cubicBezTo>
                  <a:cubicBezTo>
                    <a:pt x="1654" y="351"/>
                    <a:pt x="1279" y="1"/>
                    <a:pt x="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3537;p32">
              <a:extLst>
                <a:ext uri="{FF2B5EF4-FFF2-40B4-BE49-F238E27FC236}">
                  <a16:creationId xmlns:a16="http://schemas.microsoft.com/office/drawing/2014/main" id="{11166F51-109F-4926-9C13-46EE37C146AA}"/>
                </a:ext>
              </a:extLst>
            </p:cNvPr>
            <p:cNvSpPr/>
            <p:nvPr/>
          </p:nvSpPr>
          <p:spPr>
            <a:xfrm>
              <a:off x="7834284" y="1224723"/>
              <a:ext cx="51495" cy="52273"/>
            </a:xfrm>
            <a:custGeom>
              <a:avLst/>
              <a:gdLst/>
              <a:ahLst/>
              <a:cxnLst/>
              <a:rect l="l" t="t" r="r" b="b"/>
              <a:pathLst>
                <a:path w="1655" h="1680" extrusionOk="0">
                  <a:moveTo>
                    <a:pt x="828" y="0"/>
                  </a:moveTo>
                  <a:cubicBezTo>
                    <a:pt x="376" y="0"/>
                    <a:pt x="1" y="376"/>
                    <a:pt x="1" y="827"/>
                  </a:cubicBezTo>
                  <a:cubicBezTo>
                    <a:pt x="1" y="1304"/>
                    <a:pt x="376" y="1679"/>
                    <a:pt x="828" y="1679"/>
                  </a:cubicBezTo>
                  <a:cubicBezTo>
                    <a:pt x="1279" y="1679"/>
                    <a:pt x="1655" y="1304"/>
                    <a:pt x="1655" y="827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3538;p32">
              <a:extLst>
                <a:ext uri="{FF2B5EF4-FFF2-40B4-BE49-F238E27FC236}">
                  <a16:creationId xmlns:a16="http://schemas.microsoft.com/office/drawing/2014/main" id="{710EC639-9E26-435F-A17F-D729F119F480}"/>
                </a:ext>
              </a:extLst>
            </p:cNvPr>
            <p:cNvSpPr/>
            <p:nvPr/>
          </p:nvSpPr>
          <p:spPr>
            <a:xfrm>
              <a:off x="7587067" y="2199524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28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28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3539;p32">
              <a:extLst>
                <a:ext uri="{FF2B5EF4-FFF2-40B4-BE49-F238E27FC236}">
                  <a16:creationId xmlns:a16="http://schemas.microsoft.com/office/drawing/2014/main" id="{57D41500-C5B3-4C67-8798-A9C610188D0C}"/>
                </a:ext>
              </a:extLst>
            </p:cNvPr>
            <p:cNvSpPr/>
            <p:nvPr/>
          </p:nvSpPr>
          <p:spPr>
            <a:xfrm>
              <a:off x="8002746" y="2966129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52" y="0"/>
                  </a:moveTo>
                  <a:cubicBezTo>
                    <a:pt x="376" y="0"/>
                    <a:pt x="0" y="376"/>
                    <a:pt x="0" y="853"/>
                  </a:cubicBezTo>
                  <a:cubicBezTo>
                    <a:pt x="0" y="1304"/>
                    <a:pt x="376" y="1680"/>
                    <a:pt x="852" y="1680"/>
                  </a:cubicBezTo>
                  <a:cubicBezTo>
                    <a:pt x="1303" y="1680"/>
                    <a:pt x="1679" y="1304"/>
                    <a:pt x="1679" y="853"/>
                  </a:cubicBezTo>
                  <a:cubicBezTo>
                    <a:pt x="1679" y="376"/>
                    <a:pt x="1303" y="0"/>
                    <a:pt x="8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6" name="Google Shape;3540;p32">
              <a:extLst>
                <a:ext uri="{FF2B5EF4-FFF2-40B4-BE49-F238E27FC236}">
                  <a16:creationId xmlns:a16="http://schemas.microsoft.com/office/drawing/2014/main" id="{653B185C-D8F9-43A7-85D0-88AB718EF270}"/>
                </a:ext>
              </a:extLst>
            </p:cNvPr>
            <p:cNvGrpSpPr/>
            <p:nvPr/>
          </p:nvGrpSpPr>
          <p:grpSpPr>
            <a:xfrm>
              <a:off x="8234136" y="3466287"/>
              <a:ext cx="325307" cy="548309"/>
              <a:chOff x="3075300" y="3200725"/>
              <a:chExt cx="261375" cy="440550"/>
            </a:xfrm>
          </p:grpSpPr>
          <p:sp>
            <p:nvSpPr>
              <p:cNvPr id="293" name="Google Shape;3541;p32">
                <a:extLst>
                  <a:ext uri="{FF2B5EF4-FFF2-40B4-BE49-F238E27FC236}">
                    <a16:creationId xmlns:a16="http://schemas.microsoft.com/office/drawing/2014/main" id="{4B9EE9BF-3017-496D-87BF-7F7605815D91}"/>
                  </a:ext>
                </a:extLst>
              </p:cNvPr>
              <p:cNvSpPr/>
              <p:nvPr/>
            </p:nvSpPr>
            <p:spPr>
              <a:xfrm>
                <a:off x="3075300" y="3379325"/>
                <a:ext cx="261375" cy="261950"/>
              </a:xfrm>
              <a:custGeom>
                <a:avLst/>
                <a:gdLst/>
                <a:ahLst/>
                <a:cxnLst/>
                <a:rect l="l" t="t" r="r" b="b"/>
                <a:pathLst>
                  <a:path w="10455" h="10478" extrusionOk="0">
                    <a:moveTo>
                      <a:pt x="5227" y="1"/>
                    </a:moveTo>
                    <a:cubicBezTo>
                      <a:pt x="4360" y="1"/>
                      <a:pt x="3516" y="229"/>
                      <a:pt x="2808" y="617"/>
                    </a:cubicBezTo>
                    <a:cubicBezTo>
                      <a:pt x="2648" y="685"/>
                      <a:pt x="2511" y="754"/>
                      <a:pt x="2397" y="845"/>
                    </a:cubicBezTo>
                    <a:cubicBezTo>
                      <a:pt x="2032" y="1073"/>
                      <a:pt x="1712" y="1347"/>
                      <a:pt x="1416" y="1644"/>
                    </a:cubicBezTo>
                    <a:cubicBezTo>
                      <a:pt x="1324" y="1758"/>
                      <a:pt x="1233" y="1850"/>
                      <a:pt x="1142" y="1964"/>
                    </a:cubicBezTo>
                    <a:cubicBezTo>
                      <a:pt x="913" y="2260"/>
                      <a:pt x="708" y="2580"/>
                      <a:pt x="548" y="2922"/>
                    </a:cubicBezTo>
                    <a:cubicBezTo>
                      <a:pt x="480" y="3036"/>
                      <a:pt x="411" y="3173"/>
                      <a:pt x="366" y="3310"/>
                    </a:cubicBezTo>
                    <a:cubicBezTo>
                      <a:pt x="137" y="3904"/>
                      <a:pt x="0" y="4566"/>
                      <a:pt x="0" y="5251"/>
                    </a:cubicBezTo>
                    <a:cubicBezTo>
                      <a:pt x="0" y="5479"/>
                      <a:pt x="23" y="5707"/>
                      <a:pt x="46" y="5935"/>
                    </a:cubicBezTo>
                    <a:cubicBezTo>
                      <a:pt x="69" y="6118"/>
                      <a:pt x="115" y="6300"/>
                      <a:pt x="137" y="6483"/>
                    </a:cubicBezTo>
                    <a:cubicBezTo>
                      <a:pt x="708" y="8766"/>
                      <a:pt x="2762" y="10478"/>
                      <a:pt x="5227" y="10478"/>
                    </a:cubicBezTo>
                    <a:cubicBezTo>
                      <a:pt x="6985" y="10478"/>
                      <a:pt x="8537" y="9610"/>
                      <a:pt x="9496" y="8286"/>
                    </a:cubicBezTo>
                    <a:cubicBezTo>
                      <a:pt x="9610" y="8127"/>
                      <a:pt x="9701" y="7967"/>
                      <a:pt x="9792" y="7807"/>
                    </a:cubicBezTo>
                    <a:cubicBezTo>
                      <a:pt x="10066" y="7305"/>
                      <a:pt x="10272" y="6734"/>
                      <a:pt x="10386" y="6164"/>
                    </a:cubicBezTo>
                    <a:cubicBezTo>
                      <a:pt x="10409" y="6004"/>
                      <a:pt x="10432" y="5867"/>
                      <a:pt x="10432" y="5730"/>
                    </a:cubicBezTo>
                    <a:cubicBezTo>
                      <a:pt x="10454" y="5570"/>
                      <a:pt x="10454" y="5410"/>
                      <a:pt x="10454" y="5251"/>
                    </a:cubicBezTo>
                    <a:cubicBezTo>
                      <a:pt x="10454" y="4908"/>
                      <a:pt x="10432" y="4566"/>
                      <a:pt x="10363" y="4246"/>
                    </a:cubicBezTo>
                    <a:cubicBezTo>
                      <a:pt x="10340" y="4109"/>
                      <a:pt x="10295" y="3972"/>
                      <a:pt x="10272" y="3835"/>
                    </a:cubicBezTo>
                    <a:cubicBezTo>
                      <a:pt x="10135" y="3333"/>
                      <a:pt x="9929" y="2877"/>
                      <a:pt x="9656" y="2443"/>
                    </a:cubicBezTo>
                    <a:cubicBezTo>
                      <a:pt x="9564" y="2306"/>
                      <a:pt x="9473" y="2192"/>
                      <a:pt x="9382" y="2055"/>
                    </a:cubicBezTo>
                    <a:cubicBezTo>
                      <a:pt x="8423" y="822"/>
                      <a:pt x="6916" y="1"/>
                      <a:pt x="5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3542;p32">
                <a:extLst>
                  <a:ext uri="{FF2B5EF4-FFF2-40B4-BE49-F238E27FC236}">
                    <a16:creationId xmlns:a16="http://schemas.microsoft.com/office/drawing/2014/main" id="{3DE62766-452B-4BD6-A5B7-752DD1BC4287}"/>
                  </a:ext>
                </a:extLst>
              </p:cNvPr>
              <p:cNvSpPr/>
              <p:nvPr/>
            </p:nvSpPr>
            <p:spPr>
              <a:xfrm>
                <a:off x="3135225" y="3394725"/>
                <a:ext cx="18147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1949" extrusionOk="0">
                    <a:moveTo>
                      <a:pt x="411" y="1"/>
                    </a:moveTo>
                    <a:cubicBezTo>
                      <a:pt x="251" y="69"/>
                      <a:pt x="114" y="138"/>
                      <a:pt x="0" y="229"/>
                    </a:cubicBezTo>
                    <a:cubicBezTo>
                      <a:pt x="1717" y="1368"/>
                      <a:pt x="3648" y="1948"/>
                      <a:pt x="5658" y="1948"/>
                    </a:cubicBezTo>
                    <a:cubicBezTo>
                      <a:pt x="6187" y="1948"/>
                      <a:pt x="6721" y="1908"/>
                      <a:pt x="7259" y="1827"/>
                    </a:cubicBezTo>
                    <a:cubicBezTo>
                      <a:pt x="7167" y="1690"/>
                      <a:pt x="7076" y="1576"/>
                      <a:pt x="6985" y="1439"/>
                    </a:cubicBezTo>
                    <a:cubicBezTo>
                      <a:pt x="6537" y="1500"/>
                      <a:pt x="6092" y="1531"/>
                      <a:pt x="5651" y="1531"/>
                    </a:cubicBezTo>
                    <a:cubicBezTo>
                      <a:pt x="3798" y="1531"/>
                      <a:pt x="2015" y="997"/>
                      <a:pt x="4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3543;p32">
                <a:extLst>
                  <a:ext uri="{FF2B5EF4-FFF2-40B4-BE49-F238E27FC236}">
                    <a16:creationId xmlns:a16="http://schemas.microsoft.com/office/drawing/2014/main" id="{1F18E726-7192-4AB9-B2D3-07ED4FC4C375}"/>
                  </a:ext>
                </a:extLst>
              </p:cNvPr>
              <p:cNvSpPr/>
              <p:nvPr/>
            </p:nvSpPr>
            <p:spPr>
              <a:xfrm>
                <a:off x="3103825" y="3420425"/>
                <a:ext cx="2305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2700" extrusionOk="0">
                    <a:moveTo>
                      <a:pt x="275" y="0"/>
                    </a:moveTo>
                    <a:cubicBezTo>
                      <a:pt x="183" y="114"/>
                      <a:pt x="92" y="206"/>
                      <a:pt x="1" y="320"/>
                    </a:cubicBezTo>
                    <a:cubicBezTo>
                      <a:pt x="2282" y="1897"/>
                      <a:pt x="4879" y="2699"/>
                      <a:pt x="7583" y="2699"/>
                    </a:cubicBezTo>
                    <a:cubicBezTo>
                      <a:pt x="8125" y="2699"/>
                      <a:pt x="8673" y="2667"/>
                      <a:pt x="9222" y="2602"/>
                    </a:cubicBezTo>
                    <a:cubicBezTo>
                      <a:pt x="9199" y="2465"/>
                      <a:pt x="9154" y="2328"/>
                      <a:pt x="9131" y="2191"/>
                    </a:cubicBezTo>
                    <a:cubicBezTo>
                      <a:pt x="8614" y="2251"/>
                      <a:pt x="8099" y="2281"/>
                      <a:pt x="7587" y="2281"/>
                    </a:cubicBezTo>
                    <a:cubicBezTo>
                      <a:pt x="4982" y="2281"/>
                      <a:pt x="2469" y="1507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3544;p32">
                <a:extLst>
                  <a:ext uri="{FF2B5EF4-FFF2-40B4-BE49-F238E27FC236}">
                    <a16:creationId xmlns:a16="http://schemas.microsoft.com/office/drawing/2014/main" id="{AFBB9743-03BD-49C0-ABDB-A9397D90DE74}"/>
                  </a:ext>
                </a:extLst>
              </p:cNvPr>
              <p:cNvSpPr/>
              <p:nvPr/>
            </p:nvSpPr>
            <p:spPr>
              <a:xfrm>
                <a:off x="3084425" y="3452375"/>
                <a:ext cx="251675" cy="82150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3286" extrusionOk="0">
                    <a:moveTo>
                      <a:pt x="183" y="0"/>
                    </a:moveTo>
                    <a:cubicBezTo>
                      <a:pt x="115" y="114"/>
                      <a:pt x="46" y="251"/>
                      <a:pt x="1" y="388"/>
                    </a:cubicBezTo>
                    <a:cubicBezTo>
                      <a:pt x="2627" y="2282"/>
                      <a:pt x="5690" y="3286"/>
                      <a:pt x="8865" y="3286"/>
                    </a:cubicBezTo>
                    <a:cubicBezTo>
                      <a:pt x="9249" y="3286"/>
                      <a:pt x="9634" y="3271"/>
                      <a:pt x="10021" y="3242"/>
                    </a:cubicBezTo>
                    <a:cubicBezTo>
                      <a:pt x="10044" y="3082"/>
                      <a:pt x="10067" y="2945"/>
                      <a:pt x="10067" y="2808"/>
                    </a:cubicBezTo>
                    <a:lnTo>
                      <a:pt x="10067" y="2808"/>
                    </a:lnTo>
                    <a:cubicBezTo>
                      <a:pt x="9656" y="2843"/>
                      <a:pt x="9246" y="2860"/>
                      <a:pt x="8838" y="2860"/>
                    </a:cubicBezTo>
                    <a:cubicBezTo>
                      <a:pt x="5749" y="2860"/>
                      <a:pt x="2743" y="1875"/>
                      <a:pt x="1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3545;p32">
                <a:extLst>
                  <a:ext uri="{FF2B5EF4-FFF2-40B4-BE49-F238E27FC236}">
                    <a16:creationId xmlns:a16="http://schemas.microsoft.com/office/drawing/2014/main" id="{EBD03261-4B37-41FD-95CE-CB74C2B82DE3}"/>
                  </a:ext>
                </a:extLst>
              </p:cNvPr>
              <p:cNvSpPr/>
              <p:nvPr/>
            </p:nvSpPr>
            <p:spPr>
              <a:xfrm>
                <a:off x="3076450" y="3527700"/>
                <a:ext cx="24367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24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83"/>
                      <a:pt x="69" y="365"/>
                      <a:pt x="91" y="548"/>
                    </a:cubicBezTo>
                    <a:cubicBezTo>
                      <a:pt x="2253" y="1838"/>
                      <a:pt x="4878" y="2477"/>
                      <a:pt x="7470" y="2477"/>
                    </a:cubicBezTo>
                    <a:cubicBezTo>
                      <a:pt x="8135" y="2477"/>
                      <a:pt x="8798" y="2435"/>
                      <a:pt x="9450" y="2351"/>
                    </a:cubicBezTo>
                    <a:cubicBezTo>
                      <a:pt x="9564" y="2192"/>
                      <a:pt x="9655" y="2032"/>
                      <a:pt x="9746" y="1872"/>
                    </a:cubicBezTo>
                    <a:lnTo>
                      <a:pt x="9746" y="1872"/>
                    </a:lnTo>
                    <a:cubicBezTo>
                      <a:pt x="8995" y="1986"/>
                      <a:pt x="8226" y="2043"/>
                      <a:pt x="7454" y="2043"/>
                    </a:cubicBezTo>
                    <a:cubicBezTo>
                      <a:pt x="4823" y="2043"/>
                      <a:pt x="2153" y="137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3546;p32">
                <a:extLst>
                  <a:ext uri="{FF2B5EF4-FFF2-40B4-BE49-F238E27FC236}">
                    <a16:creationId xmlns:a16="http://schemas.microsoft.com/office/drawing/2014/main" id="{66CC2842-936D-401B-AA8B-3ECDD0E407B0}"/>
                  </a:ext>
                </a:extLst>
              </p:cNvPr>
              <p:cNvSpPr/>
              <p:nvPr/>
            </p:nvSpPr>
            <p:spPr>
              <a:xfrm>
                <a:off x="3189425" y="3200725"/>
                <a:ext cx="111300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629" extrusionOk="0">
                    <a:moveTo>
                      <a:pt x="3196" y="274"/>
                    </a:moveTo>
                    <a:cubicBezTo>
                      <a:pt x="3424" y="274"/>
                      <a:pt x="3584" y="366"/>
                      <a:pt x="3675" y="503"/>
                    </a:cubicBezTo>
                    <a:cubicBezTo>
                      <a:pt x="4109" y="1347"/>
                      <a:pt x="2625" y="4086"/>
                      <a:pt x="1621" y="5730"/>
                    </a:cubicBezTo>
                    <a:cubicBezTo>
                      <a:pt x="1530" y="5730"/>
                      <a:pt x="1461" y="5730"/>
                      <a:pt x="1370" y="5707"/>
                    </a:cubicBezTo>
                    <a:cubicBezTo>
                      <a:pt x="1370" y="4314"/>
                      <a:pt x="1484" y="1621"/>
                      <a:pt x="2420" y="640"/>
                    </a:cubicBezTo>
                    <a:cubicBezTo>
                      <a:pt x="2648" y="388"/>
                      <a:pt x="2899" y="274"/>
                      <a:pt x="3196" y="274"/>
                    </a:cubicBezTo>
                    <a:close/>
                    <a:moveTo>
                      <a:pt x="3196" y="0"/>
                    </a:moveTo>
                    <a:cubicBezTo>
                      <a:pt x="2831" y="0"/>
                      <a:pt x="2488" y="160"/>
                      <a:pt x="2215" y="434"/>
                    </a:cubicBezTo>
                    <a:cubicBezTo>
                      <a:pt x="1210" y="1507"/>
                      <a:pt x="1073" y="4246"/>
                      <a:pt x="1096" y="5684"/>
                    </a:cubicBezTo>
                    <a:cubicBezTo>
                      <a:pt x="1005" y="5681"/>
                      <a:pt x="917" y="5679"/>
                      <a:pt x="834" y="5679"/>
                    </a:cubicBezTo>
                    <a:cubicBezTo>
                      <a:pt x="336" y="5679"/>
                      <a:pt x="0" y="5730"/>
                      <a:pt x="0" y="5730"/>
                    </a:cubicBezTo>
                    <a:lnTo>
                      <a:pt x="0" y="7807"/>
                    </a:lnTo>
                    <a:lnTo>
                      <a:pt x="2329" y="8628"/>
                    </a:lnTo>
                    <a:lnTo>
                      <a:pt x="3584" y="6597"/>
                    </a:lnTo>
                    <a:cubicBezTo>
                      <a:pt x="3105" y="6140"/>
                      <a:pt x="2511" y="5912"/>
                      <a:pt x="1918" y="5798"/>
                    </a:cubicBezTo>
                    <a:cubicBezTo>
                      <a:pt x="2831" y="4292"/>
                      <a:pt x="4451" y="1393"/>
                      <a:pt x="3926" y="366"/>
                    </a:cubicBezTo>
                    <a:cubicBezTo>
                      <a:pt x="3812" y="206"/>
                      <a:pt x="3630" y="0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7" name="Google Shape;3547;p32">
              <a:extLst>
                <a:ext uri="{FF2B5EF4-FFF2-40B4-BE49-F238E27FC236}">
                  <a16:creationId xmlns:a16="http://schemas.microsoft.com/office/drawing/2014/main" id="{581C252E-7709-498D-AC27-415E90F30C7D}"/>
                </a:ext>
              </a:extLst>
            </p:cNvPr>
            <p:cNvGrpSpPr/>
            <p:nvPr/>
          </p:nvGrpSpPr>
          <p:grpSpPr>
            <a:xfrm>
              <a:off x="6840680" y="3508780"/>
              <a:ext cx="1825610" cy="533436"/>
              <a:chOff x="1624825" y="3483125"/>
              <a:chExt cx="1466825" cy="428600"/>
            </a:xfrm>
          </p:grpSpPr>
          <p:sp>
            <p:nvSpPr>
              <p:cNvPr id="270" name="Google Shape;3548;p32">
                <a:extLst>
                  <a:ext uri="{FF2B5EF4-FFF2-40B4-BE49-F238E27FC236}">
                    <a16:creationId xmlns:a16="http://schemas.microsoft.com/office/drawing/2014/main" id="{EEDB43B8-E593-47F0-B358-9AA7D67FC1C4}"/>
                  </a:ext>
                </a:extLst>
              </p:cNvPr>
              <p:cNvSpPr/>
              <p:nvPr/>
            </p:nvSpPr>
            <p:spPr>
              <a:xfrm>
                <a:off x="1638600" y="3494950"/>
                <a:ext cx="1441775" cy="411125"/>
              </a:xfrm>
              <a:custGeom>
                <a:avLst/>
                <a:gdLst/>
                <a:ahLst/>
                <a:cxnLst/>
                <a:rect l="l" t="t" r="r" b="b"/>
                <a:pathLst>
                  <a:path w="57671" h="16445" extrusionOk="0">
                    <a:moveTo>
                      <a:pt x="25390" y="329"/>
                    </a:moveTo>
                    <a:cubicBezTo>
                      <a:pt x="25765" y="329"/>
                      <a:pt x="26166" y="429"/>
                      <a:pt x="26542" y="605"/>
                    </a:cubicBezTo>
                    <a:cubicBezTo>
                      <a:pt x="28222" y="1382"/>
                      <a:pt x="29425" y="2886"/>
                      <a:pt x="29951" y="4841"/>
                    </a:cubicBezTo>
                    <a:cubicBezTo>
                      <a:pt x="30277" y="6044"/>
                      <a:pt x="30302" y="7297"/>
                      <a:pt x="30076" y="8500"/>
                    </a:cubicBezTo>
                    <a:cubicBezTo>
                      <a:pt x="27996" y="7773"/>
                      <a:pt x="26342" y="6820"/>
                      <a:pt x="24989" y="5592"/>
                    </a:cubicBezTo>
                    <a:cubicBezTo>
                      <a:pt x="24061" y="4765"/>
                      <a:pt x="23209" y="3262"/>
                      <a:pt x="23359" y="2033"/>
                    </a:cubicBezTo>
                    <a:cubicBezTo>
                      <a:pt x="23435" y="1407"/>
                      <a:pt x="23760" y="906"/>
                      <a:pt x="24312" y="605"/>
                    </a:cubicBezTo>
                    <a:cubicBezTo>
                      <a:pt x="24638" y="429"/>
                      <a:pt x="24989" y="329"/>
                      <a:pt x="25390" y="329"/>
                    </a:cubicBezTo>
                    <a:close/>
                    <a:moveTo>
                      <a:pt x="7520" y="4665"/>
                    </a:moveTo>
                    <a:cubicBezTo>
                      <a:pt x="7620" y="4665"/>
                      <a:pt x="7720" y="4665"/>
                      <a:pt x="7820" y="4690"/>
                    </a:cubicBezTo>
                    <a:cubicBezTo>
                      <a:pt x="8397" y="4790"/>
                      <a:pt x="8948" y="5267"/>
                      <a:pt x="8873" y="6044"/>
                    </a:cubicBezTo>
                    <a:cubicBezTo>
                      <a:pt x="8773" y="7221"/>
                      <a:pt x="8472" y="8349"/>
                      <a:pt x="8021" y="9427"/>
                    </a:cubicBezTo>
                    <a:cubicBezTo>
                      <a:pt x="7144" y="8525"/>
                      <a:pt x="6242" y="7322"/>
                      <a:pt x="6267" y="5993"/>
                    </a:cubicBezTo>
                    <a:cubicBezTo>
                      <a:pt x="6292" y="5843"/>
                      <a:pt x="6317" y="5668"/>
                      <a:pt x="6367" y="5517"/>
                    </a:cubicBezTo>
                    <a:cubicBezTo>
                      <a:pt x="6542" y="4916"/>
                      <a:pt x="7044" y="4665"/>
                      <a:pt x="7520" y="4665"/>
                    </a:cubicBezTo>
                    <a:close/>
                    <a:moveTo>
                      <a:pt x="25392" y="0"/>
                    </a:moveTo>
                    <a:cubicBezTo>
                      <a:pt x="24952" y="0"/>
                      <a:pt x="24531" y="100"/>
                      <a:pt x="24161" y="304"/>
                    </a:cubicBezTo>
                    <a:cubicBezTo>
                      <a:pt x="23485" y="680"/>
                      <a:pt x="23109" y="1257"/>
                      <a:pt x="23009" y="2008"/>
                    </a:cubicBezTo>
                    <a:cubicBezTo>
                      <a:pt x="22858" y="3412"/>
                      <a:pt x="23811" y="4966"/>
                      <a:pt x="24763" y="5843"/>
                    </a:cubicBezTo>
                    <a:cubicBezTo>
                      <a:pt x="26317" y="7247"/>
                      <a:pt x="28146" y="8199"/>
                      <a:pt x="30001" y="8851"/>
                    </a:cubicBezTo>
                    <a:cubicBezTo>
                      <a:pt x="29775" y="9828"/>
                      <a:pt x="29349" y="10755"/>
                      <a:pt x="28798" y="11532"/>
                    </a:cubicBezTo>
                    <a:cubicBezTo>
                      <a:pt x="26979" y="14071"/>
                      <a:pt x="23695" y="15574"/>
                      <a:pt x="20213" y="15574"/>
                    </a:cubicBezTo>
                    <a:cubicBezTo>
                      <a:pt x="19570" y="15574"/>
                      <a:pt x="18920" y="15523"/>
                      <a:pt x="18272" y="15417"/>
                    </a:cubicBezTo>
                    <a:cubicBezTo>
                      <a:pt x="13936" y="14690"/>
                      <a:pt x="10452" y="11933"/>
                      <a:pt x="8272" y="9678"/>
                    </a:cubicBezTo>
                    <a:cubicBezTo>
                      <a:pt x="8773" y="8550"/>
                      <a:pt x="9099" y="7322"/>
                      <a:pt x="9224" y="6069"/>
                    </a:cubicBezTo>
                    <a:cubicBezTo>
                      <a:pt x="9299" y="5091"/>
                      <a:pt x="8572" y="4490"/>
                      <a:pt x="7871" y="4364"/>
                    </a:cubicBezTo>
                    <a:cubicBezTo>
                      <a:pt x="7752" y="4339"/>
                      <a:pt x="7629" y="4326"/>
                      <a:pt x="7506" y="4326"/>
                    </a:cubicBezTo>
                    <a:cubicBezTo>
                      <a:pt x="6897" y="4326"/>
                      <a:pt x="6270" y="4646"/>
                      <a:pt x="6041" y="5417"/>
                    </a:cubicBezTo>
                    <a:cubicBezTo>
                      <a:pt x="5991" y="5617"/>
                      <a:pt x="5941" y="5793"/>
                      <a:pt x="5941" y="5993"/>
                    </a:cubicBezTo>
                    <a:cubicBezTo>
                      <a:pt x="5891" y="7497"/>
                      <a:pt x="6943" y="8800"/>
                      <a:pt x="7871" y="9753"/>
                    </a:cubicBezTo>
                    <a:cubicBezTo>
                      <a:pt x="6367" y="12961"/>
                      <a:pt x="3409" y="15442"/>
                      <a:pt x="1" y="16119"/>
                    </a:cubicBezTo>
                    <a:lnTo>
                      <a:pt x="76" y="16445"/>
                    </a:lnTo>
                    <a:cubicBezTo>
                      <a:pt x="3535" y="15768"/>
                      <a:pt x="6542" y="13262"/>
                      <a:pt x="8121" y="10003"/>
                    </a:cubicBezTo>
                    <a:cubicBezTo>
                      <a:pt x="11254" y="13186"/>
                      <a:pt x="14738" y="15166"/>
                      <a:pt x="18222" y="15743"/>
                    </a:cubicBezTo>
                    <a:cubicBezTo>
                      <a:pt x="18888" y="15853"/>
                      <a:pt x="19557" y="15906"/>
                      <a:pt x="20220" y="15906"/>
                    </a:cubicBezTo>
                    <a:cubicBezTo>
                      <a:pt x="23794" y="15906"/>
                      <a:pt x="27192" y="14354"/>
                      <a:pt x="29074" y="11733"/>
                    </a:cubicBezTo>
                    <a:cubicBezTo>
                      <a:pt x="29650" y="10906"/>
                      <a:pt x="30076" y="9953"/>
                      <a:pt x="30302" y="8951"/>
                    </a:cubicBezTo>
                    <a:cubicBezTo>
                      <a:pt x="32257" y="9602"/>
                      <a:pt x="34187" y="9928"/>
                      <a:pt x="35740" y="10129"/>
                    </a:cubicBezTo>
                    <a:cubicBezTo>
                      <a:pt x="37540" y="10368"/>
                      <a:pt x="39226" y="10488"/>
                      <a:pt x="40810" y="10488"/>
                    </a:cubicBezTo>
                    <a:cubicBezTo>
                      <a:pt x="43707" y="10488"/>
                      <a:pt x="46263" y="10087"/>
                      <a:pt x="48548" y="9277"/>
                    </a:cubicBezTo>
                    <a:cubicBezTo>
                      <a:pt x="52984" y="7723"/>
                      <a:pt x="56392" y="4490"/>
                      <a:pt x="57670" y="655"/>
                    </a:cubicBezTo>
                    <a:lnTo>
                      <a:pt x="57345" y="530"/>
                    </a:lnTo>
                    <a:cubicBezTo>
                      <a:pt x="56116" y="4289"/>
                      <a:pt x="52783" y="7447"/>
                      <a:pt x="48422" y="8951"/>
                    </a:cubicBezTo>
                    <a:cubicBezTo>
                      <a:pt x="46157" y="9749"/>
                      <a:pt x="43616" y="10145"/>
                      <a:pt x="40737" y="10145"/>
                    </a:cubicBezTo>
                    <a:cubicBezTo>
                      <a:pt x="39189" y="10145"/>
                      <a:pt x="37543" y="10031"/>
                      <a:pt x="35791" y="9803"/>
                    </a:cubicBezTo>
                    <a:cubicBezTo>
                      <a:pt x="33735" y="9527"/>
                      <a:pt x="31956" y="9126"/>
                      <a:pt x="30377" y="8625"/>
                    </a:cubicBezTo>
                    <a:cubicBezTo>
                      <a:pt x="30628" y="7347"/>
                      <a:pt x="30603" y="6018"/>
                      <a:pt x="30277" y="4765"/>
                    </a:cubicBezTo>
                    <a:cubicBezTo>
                      <a:pt x="29725" y="2685"/>
                      <a:pt x="28447" y="1106"/>
                      <a:pt x="26693" y="279"/>
                    </a:cubicBezTo>
                    <a:cubicBezTo>
                      <a:pt x="26261" y="94"/>
                      <a:pt x="25818" y="0"/>
                      <a:pt x="25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3549;p32">
                <a:extLst>
                  <a:ext uri="{FF2B5EF4-FFF2-40B4-BE49-F238E27FC236}">
                    <a16:creationId xmlns:a16="http://schemas.microsoft.com/office/drawing/2014/main" id="{579CD979-1B12-467A-9393-43A83083AC32}"/>
                  </a:ext>
                </a:extLst>
              </p:cNvPr>
              <p:cNvSpPr/>
              <p:nvPr/>
            </p:nvSpPr>
            <p:spPr>
              <a:xfrm>
                <a:off x="1624825" y="3880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3550;p32">
                <a:extLst>
                  <a:ext uri="{FF2B5EF4-FFF2-40B4-BE49-F238E27FC236}">
                    <a16:creationId xmlns:a16="http://schemas.microsoft.com/office/drawing/2014/main" id="{B52F85E4-C5D5-49F0-BF91-867E75C06E55}"/>
                  </a:ext>
                </a:extLst>
              </p:cNvPr>
              <p:cNvSpPr/>
              <p:nvPr/>
            </p:nvSpPr>
            <p:spPr>
              <a:xfrm>
                <a:off x="1725075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78" y="1254"/>
                      <a:pt x="1254" y="953"/>
                      <a:pt x="1254" y="627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3551;p32">
                <a:extLst>
                  <a:ext uri="{FF2B5EF4-FFF2-40B4-BE49-F238E27FC236}">
                    <a16:creationId xmlns:a16="http://schemas.microsoft.com/office/drawing/2014/main" id="{D4CAAE87-104C-4530-96F1-BAC5BB1E1FFD}"/>
                  </a:ext>
                </a:extLst>
              </p:cNvPr>
              <p:cNvSpPr/>
              <p:nvPr/>
            </p:nvSpPr>
            <p:spPr>
              <a:xfrm>
                <a:off x="1841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3552;p32">
                <a:extLst>
                  <a:ext uri="{FF2B5EF4-FFF2-40B4-BE49-F238E27FC236}">
                    <a16:creationId xmlns:a16="http://schemas.microsoft.com/office/drawing/2014/main" id="{6EC7B87B-3C53-4600-AAF5-A84CC0C6B12C}"/>
                  </a:ext>
                </a:extLst>
              </p:cNvPr>
              <p:cNvSpPr/>
              <p:nvPr/>
            </p:nvSpPr>
            <p:spPr>
              <a:xfrm>
                <a:off x="1834725" y="3701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02" y="1253"/>
                    </a:cubicBezTo>
                    <a:cubicBezTo>
                      <a:pt x="953" y="1253"/>
                      <a:pt x="1229" y="978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3553;p32">
                <a:extLst>
                  <a:ext uri="{FF2B5EF4-FFF2-40B4-BE49-F238E27FC236}">
                    <a16:creationId xmlns:a16="http://schemas.microsoft.com/office/drawing/2014/main" id="{F43D9B9C-4819-4FD1-967D-E73E99999C48}"/>
                  </a:ext>
                </a:extLst>
              </p:cNvPr>
              <p:cNvSpPr/>
              <p:nvPr/>
            </p:nvSpPr>
            <p:spPr>
              <a:xfrm>
                <a:off x="179587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301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3554;p32">
                <a:extLst>
                  <a:ext uri="{FF2B5EF4-FFF2-40B4-BE49-F238E27FC236}">
                    <a16:creationId xmlns:a16="http://schemas.microsoft.com/office/drawing/2014/main" id="{187C5448-92EB-46ED-B876-9045FFD30C42}"/>
                  </a:ext>
                </a:extLst>
              </p:cNvPr>
              <p:cNvSpPr/>
              <p:nvPr/>
            </p:nvSpPr>
            <p:spPr>
              <a:xfrm>
                <a:off x="1780225" y="3662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3555;p32">
                <a:extLst>
                  <a:ext uri="{FF2B5EF4-FFF2-40B4-BE49-F238E27FC236}">
                    <a16:creationId xmlns:a16="http://schemas.microsoft.com/office/drawing/2014/main" id="{CF4A4299-EF8F-4855-826B-E6C4DDCF1991}"/>
                  </a:ext>
                </a:extLst>
              </p:cNvPr>
              <p:cNvSpPr/>
              <p:nvPr/>
            </p:nvSpPr>
            <p:spPr>
              <a:xfrm>
                <a:off x="189112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301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3556;p32">
                <a:extLst>
                  <a:ext uri="{FF2B5EF4-FFF2-40B4-BE49-F238E27FC236}">
                    <a16:creationId xmlns:a16="http://schemas.microsoft.com/office/drawing/2014/main" id="{F55A8C97-4D3F-4A14-BCBF-A1949DC1BE27}"/>
                  </a:ext>
                </a:extLst>
              </p:cNvPr>
              <p:cNvSpPr/>
              <p:nvPr/>
            </p:nvSpPr>
            <p:spPr>
              <a:xfrm>
                <a:off x="1985100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3557;p32">
                <a:extLst>
                  <a:ext uri="{FF2B5EF4-FFF2-40B4-BE49-F238E27FC236}">
                    <a16:creationId xmlns:a16="http://schemas.microsoft.com/office/drawing/2014/main" id="{3818232C-E6E9-4B06-8B70-1C63E4265259}"/>
                  </a:ext>
                </a:extLst>
              </p:cNvPr>
              <p:cNvSpPr/>
              <p:nvPr/>
            </p:nvSpPr>
            <p:spPr>
              <a:xfrm>
                <a:off x="2111050" y="3867825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02" y="1229"/>
                    </a:cubicBezTo>
                    <a:cubicBezTo>
                      <a:pt x="953" y="1229"/>
                      <a:pt x="1228" y="953"/>
                      <a:pt x="1228" y="602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3558;p32">
                <a:extLst>
                  <a:ext uri="{FF2B5EF4-FFF2-40B4-BE49-F238E27FC236}">
                    <a16:creationId xmlns:a16="http://schemas.microsoft.com/office/drawing/2014/main" id="{5A3F0701-B554-4334-B62E-0BE4E5F81A15}"/>
                  </a:ext>
                </a:extLst>
              </p:cNvPr>
              <p:cNvSpPr/>
              <p:nvPr/>
            </p:nvSpPr>
            <p:spPr>
              <a:xfrm>
                <a:off x="2208800" y="385905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77" y="1254"/>
                      <a:pt x="1253" y="953"/>
                      <a:pt x="1253" y="627"/>
                    </a:cubicBezTo>
                    <a:cubicBezTo>
                      <a:pt x="1253" y="277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3559;p32">
                <a:extLst>
                  <a:ext uri="{FF2B5EF4-FFF2-40B4-BE49-F238E27FC236}">
                    <a16:creationId xmlns:a16="http://schemas.microsoft.com/office/drawing/2014/main" id="{510900E1-7F74-444E-85A9-E4CD90B6B22E}"/>
                  </a:ext>
                </a:extLst>
              </p:cNvPr>
              <p:cNvSpPr/>
              <p:nvPr/>
            </p:nvSpPr>
            <p:spPr>
              <a:xfrm>
                <a:off x="2318450" y="38058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7" y="1254"/>
                      <a:pt x="1253" y="978"/>
                      <a:pt x="1253" y="627"/>
                    </a:cubicBezTo>
                    <a:cubicBezTo>
                      <a:pt x="1253" y="276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3560;p32">
                <a:extLst>
                  <a:ext uri="{FF2B5EF4-FFF2-40B4-BE49-F238E27FC236}">
                    <a16:creationId xmlns:a16="http://schemas.microsoft.com/office/drawing/2014/main" id="{A6220542-D0ED-4D73-89C5-BE4698EB5D5A}"/>
                  </a:ext>
                </a:extLst>
              </p:cNvPr>
              <p:cNvSpPr/>
              <p:nvPr/>
            </p:nvSpPr>
            <p:spPr>
              <a:xfrm>
                <a:off x="2376700" y="3623475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3561;p32">
                <a:extLst>
                  <a:ext uri="{FF2B5EF4-FFF2-40B4-BE49-F238E27FC236}">
                    <a16:creationId xmlns:a16="http://schemas.microsoft.com/office/drawing/2014/main" id="{FC49AEB4-4B42-4EA0-99F6-9616C156BD67}"/>
                  </a:ext>
                </a:extLst>
              </p:cNvPr>
              <p:cNvSpPr/>
              <p:nvPr/>
            </p:nvSpPr>
            <p:spPr>
              <a:xfrm>
                <a:off x="2347875" y="3542650"/>
                <a:ext cx="307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229" extrusionOk="0">
                    <a:moveTo>
                      <a:pt x="602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02" y="1228"/>
                    </a:cubicBezTo>
                    <a:cubicBezTo>
                      <a:pt x="953" y="1228"/>
                      <a:pt x="1229" y="953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3562;p32">
                <a:extLst>
                  <a:ext uri="{FF2B5EF4-FFF2-40B4-BE49-F238E27FC236}">
                    <a16:creationId xmlns:a16="http://schemas.microsoft.com/office/drawing/2014/main" id="{B4324426-CCCE-45D3-B75F-F9AD0BDA96FE}"/>
                  </a:ext>
                </a:extLst>
              </p:cNvPr>
              <p:cNvSpPr/>
              <p:nvPr/>
            </p:nvSpPr>
            <p:spPr>
              <a:xfrm>
                <a:off x="2263925" y="3483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301"/>
                      <a:pt x="1" y="627"/>
                    </a:cubicBezTo>
                    <a:cubicBezTo>
                      <a:pt x="1" y="978"/>
                      <a:pt x="301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3563;p32">
                <a:extLst>
                  <a:ext uri="{FF2B5EF4-FFF2-40B4-BE49-F238E27FC236}">
                    <a16:creationId xmlns:a16="http://schemas.microsoft.com/office/drawing/2014/main" id="{3E9D4F91-C8DD-4085-8563-3F8B6F8066E9}"/>
                  </a:ext>
                </a:extLst>
              </p:cNvPr>
              <p:cNvSpPr/>
              <p:nvPr/>
            </p:nvSpPr>
            <p:spPr>
              <a:xfrm>
                <a:off x="2199400" y="3536375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02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3564;p32">
                <a:extLst>
                  <a:ext uri="{FF2B5EF4-FFF2-40B4-BE49-F238E27FC236}">
                    <a16:creationId xmlns:a16="http://schemas.microsoft.com/office/drawing/2014/main" id="{BA2E3890-331B-46FD-A6B0-C6F5644C2F09}"/>
                  </a:ext>
                </a:extLst>
              </p:cNvPr>
              <p:cNvSpPr/>
              <p:nvPr/>
            </p:nvSpPr>
            <p:spPr>
              <a:xfrm>
                <a:off x="2257650" y="36310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302" y="0"/>
                      <a:pt x="1" y="276"/>
                      <a:pt x="1" y="627"/>
                    </a:cubicBezTo>
                    <a:cubicBezTo>
                      <a:pt x="1" y="952"/>
                      <a:pt x="302" y="1253"/>
                      <a:pt x="628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3565;p32">
                <a:extLst>
                  <a:ext uri="{FF2B5EF4-FFF2-40B4-BE49-F238E27FC236}">
                    <a16:creationId xmlns:a16="http://schemas.microsoft.com/office/drawing/2014/main" id="{5E7464A0-3371-4C11-8659-79D88DE8969A}"/>
                  </a:ext>
                </a:extLst>
              </p:cNvPr>
              <p:cNvSpPr/>
              <p:nvPr/>
            </p:nvSpPr>
            <p:spPr>
              <a:xfrm>
                <a:off x="2417425" y="37018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3566;p32">
                <a:extLst>
                  <a:ext uri="{FF2B5EF4-FFF2-40B4-BE49-F238E27FC236}">
                    <a16:creationId xmlns:a16="http://schemas.microsoft.com/office/drawing/2014/main" id="{126ED3B6-3150-4721-9C94-51F00FF0A3D2}"/>
                  </a:ext>
                </a:extLst>
              </p:cNvPr>
              <p:cNvSpPr/>
              <p:nvPr/>
            </p:nvSpPr>
            <p:spPr>
              <a:xfrm>
                <a:off x="2576575" y="37362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02" y="1254"/>
                    </a:cubicBezTo>
                    <a:cubicBezTo>
                      <a:pt x="953" y="1254"/>
                      <a:pt x="1229" y="953"/>
                      <a:pt x="1229" y="627"/>
                    </a:cubicBezTo>
                    <a:cubicBezTo>
                      <a:pt x="1229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3567;p32">
                <a:extLst>
                  <a:ext uri="{FF2B5EF4-FFF2-40B4-BE49-F238E27FC236}">
                    <a16:creationId xmlns:a16="http://schemas.microsoft.com/office/drawing/2014/main" id="{B4799DF1-8C18-426B-A1BD-9DAD0F250BD9}"/>
                  </a:ext>
                </a:extLst>
              </p:cNvPr>
              <p:cNvSpPr/>
              <p:nvPr/>
            </p:nvSpPr>
            <p:spPr>
              <a:xfrm>
                <a:off x="2746375" y="37299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7" y="1"/>
                      <a:pt x="1" y="302"/>
                      <a:pt x="1" y="628"/>
                    </a:cubicBezTo>
                    <a:cubicBezTo>
                      <a:pt x="1" y="978"/>
                      <a:pt x="277" y="1254"/>
                      <a:pt x="602" y="1254"/>
                    </a:cubicBezTo>
                    <a:cubicBezTo>
                      <a:pt x="953" y="1254"/>
                      <a:pt x="1229" y="978"/>
                      <a:pt x="1229" y="628"/>
                    </a:cubicBezTo>
                    <a:cubicBezTo>
                      <a:pt x="1229" y="302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3568;p32">
                <a:extLst>
                  <a:ext uri="{FF2B5EF4-FFF2-40B4-BE49-F238E27FC236}">
                    <a16:creationId xmlns:a16="http://schemas.microsoft.com/office/drawing/2014/main" id="{2840A5ED-506C-47FF-9CBB-8D157A5CDDFD}"/>
                  </a:ext>
                </a:extLst>
              </p:cNvPr>
              <p:cNvSpPr/>
              <p:nvPr/>
            </p:nvSpPr>
            <p:spPr>
              <a:xfrm>
                <a:off x="2896125" y="36823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53"/>
                      <a:pt x="627" y="1253"/>
                    </a:cubicBezTo>
                    <a:cubicBezTo>
                      <a:pt x="953" y="1253"/>
                      <a:pt x="1254" y="953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3569;p32">
                <a:extLst>
                  <a:ext uri="{FF2B5EF4-FFF2-40B4-BE49-F238E27FC236}">
                    <a16:creationId xmlns:a16="http://schemas.microsoft.com/office/drawing/2014/main" id="{BA98FFFA-5A02-4C4A-9063-E8EB13412D66}"/>
                  </a:ext>
                </a:extLst>
              </p:cNvPr>
              <p:cNvSpPr/>
              <p:nvPr/>
            </p:nvSpPr>
            <p:spPr>
              <a:xfrm>
                <a:off x="3060925" y="349877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3570;p32">
                <a:extLst>
                  <a:ext uri="{FF2B5EF4-FFF2-40B4-BE49-F238E27FC236}">
                    <a16:creationId xmlns:a16="http://schemas.microsoft.com/office/drawing/2014/main" id="{5184B4DD-0611-4F8F-907B-B05A90EF8DD1}"/>
                  </a:ext>
                </a:extLst>
              </p:cNvPr>
              <p:cNvSpPr/>
              <p:nvPr/>
            </p:nvSpPr>
            <p:spPr>
              <a:xfrm>
                <a:off x="2987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52" y="1254"/>
                      <a:pt x="1228" y="953"/>
                      <a:pt x="1228" y="627"/>
                    </a:cubicBezTo>
                    <a:cubicBezTo>
                      <a:pt x="1228" y="276"/>
                      <a:pt x="952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8" name="Google Shape;3571;p32">
              <a:extLst>
                <a:ext uri="{FF2B5EF4-FFF2-40B4-BE49-F238E27FC236}">
                  <a16:creationId xmlns:a16="http://schemas.microsoft.com/office/drawing/2014/main" id="{E9164B00-64F5-4DB9-8E79-BCA1126EA09C}"/>
                </a:ext>
              </a:extLst>
            </p:cNvPr>
            <p:cNvGrpSpPr/>
            <p:nvPr/>
          </p:nvGrpSpPr>
          <p:grpSpPr>
            <a:xfrm>
              <a:off x="7463758" y="1656255"/>
              <a:ext cx="786898" cy="384115"/>
              <a:chOff x="2125450" y="1994675"/>
              <a:chExt cx="632250" cy="308625"/>
            </a:xfrm>
          </p:grpSpPr>
          <p:sp>
            <p:nvSpPr>
              <p:cNvPr id="259" name="Google Shape;3572;p32">
                <a:extLst>
                  <a:ext uri="{FF2B5EF4-FFF2-40B4-BE49-F238E27FC236}">
                    <a16:creationId xmlns:a16="http://schemas.microsoft.com/office/drawing/2014/main" id="{A25F3AB1-2FB5-4930-951E-8329C69BE1F6}"/>
                  </a:ext>
                </a:extLst>
              </p:cNvPr>
              <p:cNvSpPr/>
              <p:nvPr/>
            </p:nvSpPr>
            <p:spPr>
              <a:xfrm>
                <a:off x="2139250" y="1994675"/>
                <a:ext cx="618450" cy="303000"/>
              </a:xfrm>
              <a:custGeom>
                <a:avLst/>
                <a:gdLst/>
                <a:ahLst/>
                <a:cxnLst/>
                <a:rect l="l" t="t" r="r" b="b"/>
                <a:pathLst>
                  <a:path w="24738" h="12120" extrusionOk="0">
                    <a:moveTo>
                      <a:pt x="7519" y="340"/>
                    </a:moveTo>
                    <a:cubicBezTo>
                      <a:pt x="7619" y="340"/>
                      <a:pt x="7719" y="340"/>
                      <a:pt x="7820" y="365"/>
                    </a:cubicBezTo>
                    <a:cubicBezTo>
                      <a:pt x="8396" y="465"/>
                      <a:pt x="8947" y="941"/>
                      <a:pt x="8872" y="1718"/>
                    </a:cubicBezTo>
                    <a:cubicBezTo>
                      <a:pt x="8772" y="2896"/>
                      <a:pt x="8471" y="4024"/>
                      <a:pt x="8020" y="5102"/>
                    </a:cubicBezTo>
                    <a:cubicBezTo>
                      <a:pt x="7143" y="4200"/>
                      <a:pt x="6241" y="2997"/>
                      <a:pt x="6291" y="1668"/>
                    </a:cubicBezTo>
                    <a:cubicBezTo>
                      <a:pt x="6291" y="1518"/>
                      <a:pt x="6316" y="1342"/>
                      <a:pt x="6366" y="1192"/>
                    </a:cubicBezTo>
                    <a:cubicBezTo>
                      <a:pt x="6541" y="591"/>
                      <a:pt x="7043" y="340"/>
                      <a:pt x="7519" y="340"/>
                    </a:cubicBezTo>
                    <a:close/>
                    <a:moveTo>
                      <a:pt x="7505" y="0"/>
                    </a:moveTo>
                    <a:cubicBezTo>
                      <a:pt x="6897" y="0"/>
                      <a:pt x="6269" y="321"/>
                      <a:pt x="6040" y="1092"/>
                    </a:cubicBezTo>
                    <a:cubicBezTo>
                      <a:pt x="5990" y="1292"/>
                      <a:pt x="5940" y="1468"/>
                      <a:pt x="5940" y="1668"/>
                    </a:cubicBezTo>
                    <a:cubicBezTo>
                      <a:pt x="5890" y="3172"/>
                      <a:pt x="6942" y="4475"/>
                      <a:pt x="7870" y="5428"/>
                    </a:cubicBezTo>
                    <a:cubicBezTo>
                      <a:pt x="6366" y="8636"/>
                      <a:pt x="3409" y="11142"/>
                      <a:pt x="0" y="11794"/>
                    </a:cubicBezTo>
                    <a:lnTo>
                      <a:pt x="75" y="12119"/>
                    </a:lnTo>
                    <a:cubicBezTo>
                      <a:pt x="3534" y="11443"/>
                      <a:pt x="6541" y="8936"/>
                      <a:pt x="8120" y="5703"/>
                    </a:cubicBezTo>
                    <a:cubicBezTo>
                      <a:pt x="11253" y="8861"/>
                      <a:pt x="14737" y="10841"/>
                      <a:pt x="18221" y="11418"/>
                    </a:cubicBezTo>
                    <a:cubicBezTo>
                      <a:pt x="18891" y="11529"/>
                      <a:pt x="19563" y="11583"/>
                      <a:pt x="20228" y="11583"/>
                    </a:cubicBezTo>
                    <a:cubicBezTo>
                      <a:pt x="21804" y="11583"/>
                      <a:pt x="23345" y="11280"/>
                      <a:pt x="24737" y="10716"/>
                    </a:cubicBezTo>
                    <a:cubicBezTo>
                      <a:pt x="24687" y="10616"/>
                      <a:pt x="24662" y="10490"/>
                      <a:pt x="24637" y="10390"/>
                    </a:cubicBezTo>
                    <a:cubicBezTo>
                      <a:pt x="23263" y="10943"/>
                      <a:pt x="21738" y="11242"/>
                      <a:pt x="20177" y="11242"/>
                    </a:cubicBezTo>
                    <a:cubicBezTo>
                      <a:pt x="19545" y="11242"/>
                      <a:pt x="18907" y="11193"/>
                      <a:pt x="18271" y="11092"/>
                    </a:cubicBezTo>
                    <a:cubicBezTo>
                      <a:pt x="13935" y="10365"/>
                      <a:pt x="10451" y="7608"/>
                      <a:pt x="8271" y="5378"/>
                    </a:cubicBezTo>
                    <a:cubicBezTo>
                      <a:pt x="8772" y="4225"/>
                      <a:pt x="9098" y="2997"/>
                      <a:pt x="9223" y="1743"/>
                    </a:cubicBezTo>
                    <a:cubicBezTo>
                      <a:pt x="9298" y="766"/>
                      <a:pt x="8572" y="164"/>
                      <a:pt x="7870" y="39"/>
                    </a:cubicBezTo>
                    <a:cubicBezTo>
                      <a:pt x="7751" y="14"/>
                      <a:pt x="7628" y="0"/>
                      <a:pt x="7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3573;p32">
                <a:extLst>
                  <a:ext uri="{FF2B5EF4-FFF2-40B4-BE49-F238E27FC236}">
                    <a16:creationId xmlns:a16="http://schemas.microsoft.com/office/drawing/2014/main" id="{DB9D46EB-8C7D-4D96-8AE0-61D5FB623709}"/>
                  </a:ext>
                </a:extLst>
              </p:cNvPr>
              <p:cNvSpPr/>
              <p:nvPr/>
            </p:nvSpPr>
            <p:spPr>
              <a:xfrm>
                <a:off x="2125450" y="22719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3574;p32">
                <a:extLst>
                  <a:ext uri="{FF2B5EF4-FFF2-40B4-BE49-F238E27FC236}">
                    <a16:creationId xmlns:a16="http://schemas.microsoft.com/office/drawing/2014/main" id="{7DC6B6B0-B82C-468C-ACB6-C85F7E93A054}"/>
                  </a:ext>
                </a:extLst>
              </p:cNvPr>
              <p:cNvSpPr/>
              <p:nvPr/>
            </p:nvSpPr>
            <p:spPr>
              <a:xfrm>
                <a:off x="2225700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3575;p32">
                <a:extLst>
                  <a:ext uri="{FF2B5EF4-FFF2-40B4-BE49-F238E27FC236}">
                    <a16:creationId xmlns:a16="http://schemas.microsoft.com/office/drawing/2014/main" id="{E90B68DF-ACD9-467F-A891-BA6ABE21430C}"/>
                  </a:ext>
                </a:extLst>
              </p:cNvPr>
              <p:cNvSpPr/>
              <p:nvPr/>
            </p:nvSpPr>
            <p:spPr>
              <a:xfrm>
                <a:off x="2342250" y="19994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3576;p32">
                <a:extLst>
                  <a:ext uri="{FF2B5EF4-FFF2-40B4-BE49-F238E27FC236}">
                    <a16:creationId xmlns:a16="http://schemas.microsoft.com/office/drawing/2014/main" id="{4D1492CF-EBB7-4994-995D-83666F10794E}"/>
                  </a:ext>
                </a:extLst>
              </p:cNvPr>
              <p:cNvSpPr/>
              <p:nvPr/>
            </p:nvSpPr>
            <p:spPr>
              <a:xfrm>
                <a:off x="2335350" y="20933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02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7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3577;p32">
                <a:extLst>
                  <a:ext uri="{FF2B5EF4-FFF2-40B4-BE49-F238E27FC236}">
                    <a16:creationId xmlns:a16="http://schemas.microsoft.com/office/drawing/2014/main" id="{33773E80-4178-4B47-8A6D-BD2825948C1B}"/>
                  </a:ext>
                </a:extLst>
              </p:cNvPr>
              <p:cNvSpPr/>
              <p:nvPr/>
            </p:nvSpPr>
            <p:spPr>
              <a:xfrm>
                <a:off x="229650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3578;p32">
                <a:extLst>
                  <a:ext uri="{FF2B5EF4-FFF2-40B4-BE49-F238E27FC236}">
                    <a16:creationId xmlns:a16="http://schemas.microsoft.com/office/drawing/2014/main" id="{4AE691A7-D591-4A85-A612-2C63BB1F2A2D}"/>
                  </a:ext>
                </a:extLst>
              </p:cNvPr>
              <p:cNvSpPr/>
              <p:nvPr/>
            </p:nvSpPr>
            <p:spPr>
              <a:xfrm>
                <a:off x="2280850" y="205390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8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8"/>
                    </a:cubicBezTo>
                    <a:cubicBezTo>
                      <a:pt x="1253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3579;p32">
                <a:extLst>
                  <a:ext uri="{FF2B5EF4-FFF2-40B4-BE49-F238E27FC236}">
                    <a16:creationId xmlns:a16="http://schemas.microsoft.com/office/drawing/2014/main" id="{E07223FB-8EE7-4F1C-9F0F-1F782B3DB314}"/>
                  </a:ext>
                </a:extLst>
              </p:cNvPr>
              <p:cNvSpPr/>
              <p:nvPr/>
            </p:nvSpPr>
            <p:spPr>
              <a:xfrm>
                <a:off x="239175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02"/>
                    </a:cubicBezTo>
                    <a:cubicBezTo>
                      <a:pt x="0" y="953"/>
                      <a:pt x="301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3580;p32">
                <a:extLst>
                  <a:ext uri="{FF2B5EF4-FFF2-40B4-BE49-F238E27FC236}">
                    <a16:creationId xmlns:a16="http://schemas.microsoft.com/office/drawing/2014/main" id="{246A2E55-86EA-4E40-B109-94AEDA66ED64}"/>
                  </a:ext>
                </a:extLst>
              </p:cNvPr>
              <p:cNvSpPr/>
              <p:nvPr/>
            </p:nvSpPr>
            <p:spPr>
              <a:xfrm>
                <a:off x="2485725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3581;p32">
                <a:extLst>
                  <a:ext uri="{FF2B5EF4-FFF2-40B4-BE49-F238E27FC236}">
                    <a16:creationId xmlns:a16="http://schemas.microsoft.com/office/drawing/2014/main" id="{2CC996B8-8A86-432D-89A4-00852696A69F}"/>
                  </a:ext>
                </a:extLst>
              </p:cNvPr>
              <p:cNvSpPr/>
              <p:nvPr/>
            </p:nvSpPr>
            <p:spPr>
              <a:xfrm>
                <a:off x="2611675" y="22594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3582;p32">
                <a:extLst>
                  <a:ext uri="{FF2B5EF4-FFF2-40B4-BE49-F238E27FC236}">
                    <a16:creationId xmlns:a16="http://schemas.microsoft.com/office/drawing/2014/main" id="{A2425838-D8D1-4D12-ADAC-5335FDB607AD}"/>
                  </a:ext>
                </a:extLst>
              </p:cNvPr>
              <p:cNvSpPr/>
              <p:nvPr/>
            </p:nvSpPr>
            <p:spPr>
              <a:xfrm>
                <a:off x="2709425" y="2250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301" y="1"/>
                      <a:pt x="0" y="276"/>
                      <a:pt x="0" y="627"/>
                    </a:cubicBezTo>
                    <a:cubicBezTo>
                      <a:pt x="0" y="978"/>
                      <a:pt x="301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9" name="Google Shape;3583;p32">
              <a:extLst>
                <a:ext uri="{FF2B5EF4-FFF2-40B4-BE49-F238E27FC236}">
                  <a16:creationId xmlns:a16="http://schemas.microsoft.com/office/drawing/2014/main" id="{7714DD80-778E-4467-86F9-738FD90D5B64}"/>
                </a:ext>
              </a:extLst>
            </p:cNvPr>
            <p:cNvGrpSpPr/>
            <p:nvPr/>
          </p:nvGrpSpPr>
          <p:grpSpPr>
            <a:xfrm>
              <a:off x="7278935" y="2721135"/>
              <a:ext cx="1237630" cy="368899"/>
              <a:chOff x="1976950" y="2850275"/>
              <a:chExt cx="994400" cy="296400"/>
            </a:xfrm>
          </p:grpSpPr>
          <p:sp>
            <p:nvSpPr>
              <p:cNvPr id="236" name="Google Shape;3584;p32">
                <a:extLst>
                  <a:ext uri="{FF2B5EF4-FFF2-40B4-BE49-F238E27FC236}">
                    <a16:creationId xmlns:a16="http://schemas.microsoft.com/office/drawing/2014/main" id="{D0047B5C-91EE-49FD-8E10-A62CF5DE0697}"/>
                  </a:ext>
                </a:extLst>
              </p:cNvPr>
              <p:cNvSpPr/>
              <p:nvPr/>
            </p:nvSpPr>
            <p:spPr>
              <a:xfrm>
                <a:off x="1989500" y="2860150"/>
                <a:ext cx="966175" cy="275250"/>
              </a:xfrm>
              <a:custGeom>
                <a:avLst/>
                <a:gdLst/>
                <a:ahLst/>
                <a:cxnLst/>
                <a:rect l="l" t="t" r="r" b="b"/>
                <a:pathLst>
                  <a:path w="38647" h="11010" extrusionOk="0">
                    <a:moveTo>
                      <a:pt x="21654" y="232"/>
                    </a:moveTo>
                    <a:cubicBezTo>
                      <a:pt x="21905" y="232"/>
                      <a:pt x="22156" y="282"/>
                      <a:pt x="22356" y="408"/>
                    </a:cubicBezTo>
                    <a:cubicBezTo>
                      <a:pt x="22732" y="608"/>
                      <a:pt x="22958" y="934"/>
                      <a:pt x="23008" y="1360"/>
                    </a:cubicBezTo>
                    <a:cubicBezTo>
                      <a:pt x="23108" y="2187"/>
                      <a:pt x="22532" y="3190"/>
                      <a:pt x="21905" y="3741"/>
                    </a:cubicBezTo>
                    <a:cubicBezTo>
                      <a:pt x="21003" y="4568"/>
                      <a:pt x="19900" y="5220"/>
                      <a:pt x="18521" y="5696"/>
                    </a:cubicBezTo>
                    <a:cubicBezTo>
                      <a:pt x="18346" y="4894"/>
                      <a:pt x="18371" y="4042"/>
                      <a:pt x="18597" y="3240"/>
                    </a:cubicBezTo>
                    <a:cubicBezTo>
                      <a:pt x="18922" y="1937"/>
                      <a:pt x="19750" y="934"/>
                      <a:pt x="20877" y="408"/>
                    </a:cubicBezTo>
                    <a:cubicBezTo>
                      <a:pt x="21128" y="282"/>
                      <a:pt x="21404" y="232"/>
                      <a:pt x="21654" y="232"/>
                    </a:cubicBezTo>
                    <a:close/>
                    <a:moveTo>
                      <a:pt x="33609" y="3115"/>
                    </a:moveTo>
                    <a:cubicBezTo>
                      <a:pt x="33935" y="3115"/>
                      <a:pt x="34286" y="3290"/>
                      <a:pt x="34386" y="3691"/>
                    </a:cubicBezTo>
                    <a:cubicBezTo>
                      <a:pt x="34436" y="3816"/>
                      <a:pt x="34436" y="3917"/>
                      <a:pt x="34461" y="4017"/>
                    </a:cubicBezTo>
                    <a:cubicBezTo>
                      <a:pt x="34486" y="4919"/>
                      <a:pt x="33860" y="5721"/>
                      <a:pt x="33283" y="6323"/>
                    </a:cubicBezTo>
                    <a:cubicBezTo>
                      <a:pt x="32983" y="5596"/>
                      <a:pt x="32782" y="4844"/>
                      <a:pt x="32707" y="4067"/>
                    </a:cubicBezTo>
                    <a:cubicBezTo>
                      <a:pt x="32657" y="3541"/>
                      <a:pt x="33033" y="3215"/>
                      <a:pt x="33434" y="3140"/>
                    </a:cubicBezTo>
                    <a:cubicBezTo>
                      <a:pt x="33484" y="3140"/>
                      <a:pt x="33559" y="3115"/>
                      <a:pt x="33609" y="3115"/>
                    </a:cubicBezTo>
                    <a:close/>
                    <a:moveTo>
                      <a:pt x="21657" y="1"/>
                    </a:moveTo>
                    <a:cubicBezTo>
                      <a:pt x="21366" y="1"/>
                      <a:pt x="21065" y="69"/>
                      <a:pt x="20777" y="207"/>
                    </a:cubicBezTo>
                    <a:cubicBezTo>
                      <a:pt x="19599" y="759"/>
                      <a:pt x="18722" y="1811"/>
                      <a:pt x="18371" y="3190"/>
                    </a:cubicBezTo>
                    <a:cubicBezTo>
                      <a:pt x="18146" y="4042"/>
                      <a:pt x="18120" y="4919"/>
                      <a:pt x="18296" y="5771"/>
                    </a:cubicBezTo>
                    <a:cubicBezTo>
                      <a:pt x="17243" y="6122"/>
                      <a:pt x="16040" y="6398"/>
                      <a:pt x="14662" y="6573"/>
                    </a:cubicBezTo>
                    <a:cubicBezTo>
                      <a:pt x="13483" y="6732"/>
                      <a:pt x="12379" y="6810"/>
                      <a:pt x="11340" y="6810"/>
                    </a:cubicBezTo>
                    <a:cubicBezTo>
                      <a:pt x="9418" y="6810"/>
                      <a:pt x="7720" y="6542"/>
                      <a:pt x="6191" y="6022"/>
                    </a:cubicBezTo>
                    <a:cubicBezTo>
                      <a:pt x="3283" y="4994"/>
                      <a:pt x="1053" y="2889"/>
                      <a:pt x="226" y="358"/>
                    </a:cubicBezTo>
                    <a:lnTo>
                      <a:pt x="0" y="433"/>
                    </a:lnTo>
                    <a:cubicBezTo>
                      <a:pt x="852" y="3014"/>
                      <a:pt x="3158" y="5170"/>
                      <a:pt x="6115" y="6222"/>
                    </a:cubicBezTo>
                    <a:cubicBezTo>
                      <a:pt x="7667" y="6761"/>
                      <a:pt x="9399" y="7034"/>
                      <a:pt x="11360" y="7034"/>
                    </a:cubicBezTo>
                    <a:cubicBezTo>
                      <a:pt x="12409" y="7034"/>
                      <a:pt x="13524" y="6956"/>
                      <a:pt x="14712" y="6799"/>
                    </a:cubicBezTo>
                    <a:cubicBezTo>
                      <a:pt x="15765" y="6648"/>
                      <a:pt x="17043" y="6423"/>
                      <a:pt x="18346" y="5997"/>
                    </a:cubicBezTo>
                    <a:cubicBezTo>
                      <a:pt x="18496" y="6673"/>
                      <a:pt x="18797" y="7325"/>
                      <a:pt x="19173" y="7877"/>
                    </a:cubicBezTo>
                    <a:cubicBezTo>
                      <a:pt x="20440" y="9629"/>
                      <a:pt x="22702" y="10670"/>
                      <a:pt x="25092" y="10670"/>
                    </a:cubicBezTo>
                    <a:cubicBezTo>
                      <a:pt x="25539" y="10670"/>
                      <a:pt x="25991" y="10633"/>
                      <a:pt x="26441" y="10558"/>
                    </a:cubicBezTo>
                    <a:cubicBezTo>
                      <a:pt x="28772" y="10157"/>
                      <a:pt x="31128" y="8854"/>
                      <a:pt x="33233" y="6724"/>
                    </a:cubicBezTo>
                    <a:cubicBezTo>
                      <a:pt x="34286" y="8879"/>
                      <a:pt x="36291" y="10583"/>
                      <a:pt x="38622" y="11009"/>
                    </a:cubicBezTo>
                    <a:lnTo>
                      <a:pt x="38647" y="10809"/>
                    </a:lnTo>
                    <a:cubicBezTo>
                      <a:pt x="36391" y="10358"/>
                      <a:pt x="34411" y="8679"/>
                      <a:pt x="33384" y="6548"/>
                    </a:cubicBezTo>
                    <a:cubicBezTo>
                      <a:pt x="34010" y="5897"/>
                      <a:pt x="34712" y="5019"/>
                      <a:pt x="34687" y="4017"/>
                    </a:cubicBezTo>
                    <a:cubicBezTo>
                      <a:pt x="34662" y="3892"/>
                      <a:pt x="34662" y="3766"/>
                      <a:pt x="34612" y="3641"/>
                    </a:cubicBezTo>
                    <a:cubicBezTo>
                      <a:pt x="34461" y="3103"/>
                      <a:pt x="34015" y="2898"/>
                      <a:pt x="33591" y="2898"/>
                    </a:cubicBezTo>
                    <a:cubicBezTo>
                      <a:pt x="33521" y="2898"/>
                      <a:pt x="33451" y="2903"/>
                      <a:pt x="33384" y="2914"/>
                    </a:cubicBezTo>
                    <a:cubicBezTo>
                      <a:pt x="32908" y="3014"/>
                      <a:pt x="32431" y="3415"/>
                      <a:pt x="32481" y="4067"/>
                    </a:cubicBezTo>
                    <a:cubicBezTo>
                      <a:pt x="32557" y="4919"/>
                      <a:pt x="32782" y="5746"/>
                      <a:pt x="33133" y="6498"/>
                    </a:cubicBezTo>
                    <a:cubicBezTo>
                      <a:pt x="31654" y="8002"/>
                      <a:pt x="29324" y="9856"/>
                      <a:pt x="26416" y="10333"/>
                    </a:cubicBezTo>
                    <a:cubicBezTo>
                      <a:pt x="25980" y="10403"/>
                      <a:pt x="25543" y="10438"/>
                      <a:pt x="25110" y="10438"/>
                    </a:cubicBezTo>
                    <a:cubicBezTo>
                      <a:pt x="22781" y="10438"/>
                      <a:pt x="20578" y="9442"/>
                      <a:pt x="19374" y="7751"/>
                    </a:cubicBezTo>
                    <a:cubicBezTo>
                      <a:pt x="18973" y="7200"/>
                      <a:pt x="18722" y="6598"/>
                      <a:pt x="18547" y="5922"/>
                    </a:cubicBezTo>
                    <a:cubicBezTo>
                      <a:pt x="19800" y="5496"/>
                      <a:pt x="21028" y="4869"/>
                      <a:pt x="22055" y="3917"/>
                    </a:cubicBezTo>
                    <a:cubicBezTo>
                      <a:pt x="22707" y="3340"/>
                      <a:pt x="23334" y="2288"/>
                      <a:pt x="23233" y="1335"/>
                    </a:cubicBezTo>
                    <a:cubicBezTo>
                      <a:pt x="23183" y="859"/>
                      <a:pt x="22907" y="458"/>
                      <a:pt x="22481" y="207"/>
                    </a:cubicBezTo>
                    <a:cubicBezTo>
                      <a:pt x="22231" y="69"/>
                      <a:pt x="21949" y="1"/>
                      <a:pt x="216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3585;p32">
                <a:extLst>
                  <a:ext uri="{FF2B5EF4-FFF2-40B4-BE49-F238E27FC236}">
                    <a16:creationId xmlns:a16="http://schemas.microsoft.com/office/drawing/2014/main" id="{52F8D254-F93A-4C0E-B93F-7B83CF7C6B88}"/>
                  </a:ext>
                </a:extLst>
              </p:cNvPr>
              <p:cNvSpPr/>
              <p:nvPr/>
            </p:nvSpPr>
            <p:spPr>
              <a:xfrm>
                <a:off x="1976950" y="285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3586;p32">
                <a:extLst>
                  <a:ext uri="{FF2B5EF4-FFF2-40B4-BE49-F238E27FC236}">
                    <a16:creationId xmlns:a16="http://schemas.microsoft.com/office/drawing/2014/main" id="{C4422F6C-1B48-483F-A964-FE265EB15C16}"/>
                  </a:ext>
                </a:extLst>
              </p:cNvPr>
              <p:cNvSpPr/>
              <p:nvPr/>
            </p:nvSpPr>
            <p:spPr>
              <a:xfrm>
                <a:off x="2025825" y="2930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302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2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3587;p32">
                <a:extLst>
                  <a:ext uri="{FF2B5EF4-FFF2-40B4-BE49-F238E27FC236}">
                    <a16:creationId xmlns:a16="http://schemas.microsoft.com/office/drawing/2014/main" id="{EDB05490-8571-449B-B8E7-94310B64F0EE}"/>
                  </a:ext>
                </a:extLst>
              </p:cNvPr>
              <p:cNvSpPr/>
              <p:nvPr/>
            </p:nvSpPr>
            <p:spPr>
              <a:xfrm>
                <a:off x="2087225" y="2982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2"/>
                      <a:pt x="277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3588;p32">
                <a:extLst>
                  <a:ext uri="{FF2B5EF4-FFF2-40B4-BE49-F238E27FC236}">
                    <a16:creationId xmlns:a16="http://schemas.microsoft.com/office/drawing/2014/main" id="{4D1D8467-AFC8-4444-BEE6-7EC290B1AF14}"/>
                  </a:ext>
                </a:extLst>
              </p:cNvPr>
              <p:cNvSpPr/>
              <p:nvPr/>
            </p:nvSpPr>
            <p:spPr>
              <a:xfrm>
                <a:off x="2187475" y="3013200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2"/>
                      <a:pt x="277" y="1228"/>
                      <a:pt x="627" y="1228"/>
                    </a:cubicBezTo>
                    <a:cubicBezTo>
                      <a:pt x="978" y="1228"/>
                      <a:pt x="1254" y="952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3589;p32">
                <a:extLst>
                  <a:ext uri="{FF2B5EF4-FFF2-40B4-BE49-F238E27FC236}">
                    <a16:creationId xmlns:a16="http://schemas.microsoft.com/office/drawing/2014/main" id="{7977AC3F-94AD-43CB-93DA-F81E2E1EB9D7}"/>
                  </a:ext>
                </a:extLst>
              </p:cNvPr>
              <p:cNvSpPr/>
              <p:nvPr/>
            </p:nvSpPr>
            <p:spPr>
              <a:xfrm>
                <a:off x="2301525" y="301695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3590;p32">
                <a:extLst>
                  <a:ext uri="{FF2B5EF4-FFF2-40B4-BE49-F238E27FC236}">
                    <a16:creationId xmlns:a16="http://schemas.microsoft.com/office/drawing/2014/main" id="{06845852-81D1-41E0-99AA-7735596CB5CA}"/>
                  </a:ext>
                </a:extLst>
              </p:cNvPr>
              <p:cNvSpPr/>
              <p:nvPr/>
            </p:nvSpPr>
            <p:spPr>
              <a:xfrm>
                <a:off x="2407400" y="29937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3591;p32">
                <a:extLst>
                  <a:ext uri="{FF2B5EF4-FFF2-40B4-BE49-F238E27FC236}">
                    <a16:creationId xmlns:a16="http://schemas.microsoft.com/office/drawing/2014/main" id="{83AEC1D1-7625-4BF1-8D51-901ECD12BC65}"/>
                  </a:ext>
                </a:extLst>
              </p:cNvPr>
              <p:cNvSpPr/>
              <p:nvPr/>
            </p:nvSpPr>
            <p:spPr>
              <a:xfrm>
                <a:off x="2514550" y="29461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276"/>
                      <a:pt x="1" y="627"/>
                    </a:cubicBezTo>
                    <a:cubicBezTo>
                      <a:pt x="1" y="978"/>
                      <a:pt x="301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3592;p32">
                <a:extLst>
                  <a:ext uri="{FF2B5EF4-FFF2-40B4-BE49-F238E27FC236}">
                    <a16:creationId xmlns:a16="http://schemas.microsoft.com/office/drawing/2014/main" id="{7A640003-E45B-47E2-8EEB-39200BAA7D6D}"/>
                  </a:ext>
                </a:extLst>
              </p:cNvPr>
              <p:cNvSpPr/>
              <p:nvPr/>
            </p:nvSpPr>
            <p:spPr>
              <a:xfrm>
                <a:off x="2474450" y="3063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3593;p32">
                <a:extLst>
                  <a:ext uri="{FF2B5EF4-FFF2-40B4-BE49-F238E27FC236}">
                    <a16:creationId xmlns:a16="http://schemas.microsoft.com/office/drawing/2014/main" id="{A6A9E7B1-6E09-42D2-8327-762906F07D01}"/>
                  </a:ext>
                </a:extLst>
              </p:cNvPr>
              <p:cNvSpPr/>
              <p:nvPr/>
            </p:nvSpPr>
            <p:spPr>
              <a:xfrm>
                <a:off x="2549650" y="30990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3594;p32">
                <a:extLst>
                  <a:ext uri="{FF2B5EF4-FFF2-40B4-BE49-F238E27FC236}">
                    <a16:creationId xmlns:a16="http://schemas.microsoft.com/office/drawing/2014/main" id="{F34DBEB7-5C49-4EC7-A738-FC57C8891B37}"/>
                  </a:ext>
                </a:extLst>
              </p:cNvPr>
              <p:cNvSpPr/>
              <p:nvPr/>
            </p:nvSpPr>
            <p:spPr>
              <a:xfrm>
                <a:off x="2613550" y="31046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3595;p32">
                <a:extLst>
                  <a:ext uri="{FF2B5EF4-FFF2-40B4-BE49-F238E27FC236}">
                    <a16:creationId xmlns:a16="http://schemas.microsoft.com/office/drawing/2014/main" id="{1B294696-5E1C-440A-8062-7664CAAF2F26}"/>
                  </a:ext>
                </a:extLst>
              </p:cNvPr>
              <p:cNvSpPr/>
              <p:nvPr/>
            </p:nvSpPr>
            <p:spPr>
              <a:xfrm>
                <a:off x="2697525" y="30840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7" y="1253"/>
                      <a:pt x="1253" y="978"/>
                      <a:pt x="1253" y="627"/>
                    </a:cubicBezTo>
                    <a:cubicBezTo>
                      <a:pt x="1253" y="276"/>
                      <a:pt x="977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3596;p32">
                <a:extLst>
                  <a:ext uri="{FF2B5EF4-FFF2-40B4-BE49-F238E27FC236}">
                    <a16:creationId xmlns:a16="http://schemas.microsoft.com/office/drawing/2014/main" id="{7E0BE94F-C255-40FC-AE8B-1A4C7E24955D}"/>
                  </a:ext>
                </a:extLst>
              </p:cNvPr>
              <p:cNvSpPr/>
              <p:nvPr/>
            </p:nvSpPr>
            <p:spPr>
              <a:xfrm>
                <a:off x="2760800" y="30426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53" y="1253"/>
                      <a:pt x="1228" y="978"/>
                      <a:pt x="1228" y="627"/>
                    </a:cubicBezTo>
                    <a:cubicBezTo>
                      <a:pt x="1228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3597;p32">
                <a:extLst>
                  <a:ext uri="{FF2B5EF4-FFF2-40B4-BE49-F238E27FC236}">
                    <a16:creationId xmlns:a16="http://schemas.microsoft.com/office/drawing/2014/main" id="{B2FA5810-035B-4EEF-B101-45CB3A046A14}"/>
                  </a:ext>
                </a:extLst>
              </p:cNvPr>
              <p:cNvSpPr/>
              <p:nvPr/>
            </p:nvSpPr>
            <p:spPr>
              <a:xfrm>
                <a:off x="2835350" y="29674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3598;p32">
                <a:extLst>
                  <a:ext uri="{FF2B5EF4-FFF2-40B4-BE49-F238E27FC236}">
                    <a16:creationId xmlns:a16="http://schemas.microsoft.com/office/drawing/2014/main" id="{D104346F-BBD7-4A28-AA73-D0BEF1C5B3C2}"/>
                  </a:ext>
                </a:extLst>
              </p:cNvPr>
              <p:cNvSpPr/>
              <p:nvPr/>
            </p:nvSpPr>
            <p:spPr>
              <a:xfrm>
                <a:off x="2794000" y="2925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3599;p32">
                <a:extLst>
                  <a:ext uri="{FF2B5EF4-FFF2-40B4-BE49-F238E27FC236}">
                    <a16:creationId xmlns:a16="http://schemas.microsoft.com/office/drawing/2014/main" id="{6D9163C8-CFFE-4396-B9EC-9EE92DB56B6B}"/>
                  </a:ext>
                </a:extLst>
              </p:cNvPr>
              <p:cNvSpPr/>
              <p:nvPr/>
            </p:nvSpPr>
            <p:spPr>
              <a:xfrm>
                <a:off x="2794000" y="29875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27" y="1229"/>
                    </a:cubicBezTo>
                    <a:cubicBezTo>
                      <a:pt x="978" y="1229"/>
                      <a:pt x="1254" y="953"/>
                      <a:pt x="1254" y="602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3600;p32">
                <a:extLst>
                  <a:ext uri="{FF2B5EF4-FFF2-40B4-BE49-F238E27FC236}">
                    <a16:creationId xmlns:a16="http://schemas.microsoft.com/office/drawing/2014/main" id="{90F944D5-D317-41BF-BAB1-349129EFDF57}"/>
                  </a:ext>
                </a:extLst>
              </p:cNvPr>
              <p:cNvSpPr/>
              <p:nvPr/>
            </p:nvSpPr>
            <p:spPr>
              <a:xfrm>
                <a:off x="2824700" y="3042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3601;p32">
                <a:extLst>
                  <a:ext uri="{FF2B5EF4-FFF2-40B4-BE49-F238E27FC236}">
                    <a16:creationId xmlns:a16="http://schemas.microsoft.com/office/drawing/2014/main" id="{73103279-08B8-4B89-BFAB-13E119306128}"/>
                  </a:ext>
                </a:extLst>
              </p:cNvPr>
              <p:cNvSpPr/>
              <p:nvPr/>
            </p:nvSpPr>
            <p:spPr>
              <a:xfrm>
                <a:off x="2871700" y="3083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3602;p32">
                <a:extLst>
                  <a:ext uri="{FF2B5EF4-FFF2-40B4-BE49-F238E27FC236}">
                    <a16:creationId xmlns:a16="http://schemas.microsoft.com/office/drawing/2014/main" id="{D3A04C46-74A1-4C11-8846-8DED4EE3E6F1}"/>
                  </a:ext>
                </a:extLst>
              </p:cNvPr>
              <p:cNvSpPr/>
              <p:nvPr/>
            </p:nvSpPr>
            <p:spPr>
              <a:xfrm>
                <a:off x="2940000" y="3115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3603;p32">
                <a:extLst>
                  <a:ext uri="{FF2B5EF4-FFF2-40B4-BE49-F238E27FC236}">
                    <a16:creationId xmlns:a16="http://schemas.microsoft.com/office/drawing/2014/main" id="{4F7A8DC0-19B1-4E00-99FF-D821E4231C10}"/>
                  </a:ext>
                </a:extLst>
              </p:cNvPr>
              <p:cNvSpPr/>
              <p:nvPr/>
            </p:nvSpPr>
            <p:spPr>
              <a:xfrm>
                <a:off x="2554025" y="28828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3604;p32">
                <a:extLst>
                  <a:ext uri="{FF2B5EF4-FFF2-40B4-BE49-F238E27FC236}">
                    <a16:creationId xmlns:a16="http://schemas.microsoft.com/office/drawing/2014/main" id="{3DCC7891-D2D1-4040-A994-19F7E31A637F}"/>
                  </a:ext>
                </a:extLst>
              </p:cNvPr>
              <p:cNvSpPr/>
              <p:nvPr/>
            </p:nvSpPr>
            <p:spPr>
              <a:xfrm>
                <a:off x="2510800" y="2850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53" y="978"/>
                      <a:pt x="1253" y="627"/>
                    </a:cubicBezTo>
                    <a:cubicBezTo>
                      <a:pt x="1253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3605;p32">
                <a:extLst>
                  <a:ext uri="{FF2B5EF4-FFF2-40B4-BE49-F238E27FC236}">
                    <a16:creationId xmlns:a16="http://schemas.microsoft.com/office/drawing/2014/main" id="{C6C25F7E-6397-4295-87D6-1BAA64B9B125}"/>
                  </a:ext>
                </a:extLst>
              </p:cNvPr>
              <p:cNvSpPr/>
              <p:nvPr/>
            </p:nvSpPr>
            <p:spPr>
              <a:xfrm>
                <a:off x="2455025" y="2887250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02" y="1229"/>
                    </a:cubicBezTo>
                    <a:cubicBezTo>
                      <a:pt x="953" y="1229"/>
                      <a:pt x="1229" y="953"/>
                      <a:pt x="1229" y="602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3606;p32">
                <a:extLst>
                  <a:ext uri="{FF2B5EF4-FFF2-40B4-BE49-F238E27FC236}">
                    <a16:creationId xmlns:a16="http://schemas.microsoft.com/office/drawing/2014/main" id="{CDB09FB8-18EB-4362-91CE-FDF928E8F7A5}"/>
                  </a:ext>
                </a:extLst>
              </p:cNvPr>
              <p:cNvSpPr/>
              <p:nvPr/>
            </p:nvSpPr>
            <p:spPr>
              <a:xfrm>
                <a:off x="2434975" y="2941125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0" name="Google Shape;3607;p32">
              <a:extLst>
                <a:ext uri="{FF2B5EF4-FFF2-40B4-BE49-F238E27FC236}">
                  <a16:creationId xmlns:a16="http://schemas.microsoft.com/office/drawing/2014/main" id="{A72BF864-36F2-4926-A671-AC69563188DA}"/>
                </a:ext>
              </a:extLst>
            </p:cNvPr>
            <p:cNvGrpSpPr/>
            <p:nvPr/>
          </p:nvGrpSpPr>
          <p:grpSpPr>
            <a:xfrm>
              <a:off x="7906975" y="2000728"/>
              <a:ext cx="230127" cy="429760"/>
              <a:chOff x="2873875" y="3112800"/>
              <a:chExt cx="184900" cy="345300"/>
            </a:xfrm>
          </p:grpSpPr>
          <p:sp>
            <p:nvSpPr>
              <p:cNvPr id="234" name="Google Shape;3608;p32">
                <a:extLst>
                  <a:ext uri="{FF2B5EF4-FFF2-40B4-BE49-F238E27FC236}">
                    <a16:creationId xmlns:a16="http://schemas.microsoft.com/office/drawing/2014/main" id="{E0BF0035-05D3-43CA-B931-304A4F0058E2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3609;p32">
                <a:extLst>
                  <a:ext uri="{FF2B5EF4-FFF2-40B4-BE49-F238E27FC236}">
                    <a16:creationId xmlns:a16="http://schemas.microsoft.com/office/drawing/2014/main" id="{240AC0E1-799A-4486-AC79-5E2A9FF09424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1" name="Google Shape;3610;p32">
              <a:extLst>
                <a:ext uri="{FF2B5EF4-FFF2-40B4-BE49-F238E27FC236}">
                  <a16:creationId xmlns:a16="http://schemas.microsoft.com/office/drawing/2014/main" id="{DD522BB7-FCD4-49E6-B8AF-684DB79C39AD}"/>
                </a:ext>
              </a:extLst>
            </p:cNvPr>
            <p:cNvGrpSpPr/>
            <p:nvPr/>
          </p:nvGrpSpPr>
          <p:grpSpPr>
            <a:xfrm>
              <a:off x="7321360" y="2959898"/>
              <a:ext cx="141485" cy="264224"/>
              <a:chOff x="2873875" y="3112800"/>
              <a:chExt cx="184900" cy="345300"/>
            </a:xfrm>
          </p:grpSpPr>
          <p:sp>
            <p:nvSpPr>
              <p:cNvPr id="232" name="Google Shape;3611;p32">
                <a:extLst>
                  <a:ext uri="{FF2B5EF4-FFF2-40B4-BE49-F238E27FC236}">
                    <a16:creationId xmlns:a16="http://schemas.microsoft.com/office/drawing/2014/main" id="{3B01AF38-1D3C-4E43-9FC1-745FD2139C73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3612;p32">
                <a:extLst>
                  <a:ext uri="{FF2B5EF4-FFF2-40B4-BE49-F238E27FC236}">
                    <a16:creationId xmlns:a16="http://schemas.microsoft.com/office/drawing/2014/main" id="{661B3AF8-3264-405E-8A01-F6310ABC6ED4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99" name="Google Shape;3521;p32">
            <a:extLst>
              <a:ext uri="{FF2B5EF4-FFF2-40B4-BE49-F238E27FC236}">
                <a16:creationId xmlns:a16="http://schemas.microsoft.com/office/drawing/2014/main" id="{7FC9B714-7414-4323-B2A5-80AB6138344B}"/>
              </a:ext>
            </a:extLst>
          </p:cNvPr>
          <p:cNvGrpSpPr/>
          <p:nvPr/>
        </p:nvGrpSpPr>
        <p:grpSpPr>
          <a:xfrm>
            <a:off x="-136864" y="4206526"/>
            <a:ext cx="586205" cy="921636"/>
            <a:chOff x="6657475" y="399400"/>
            <a:chExt cx="2235799" cy="5062261"/>
          </a:xfrm>
        </p:grpSpPr>
        <p:sp>
          <p:nvSpPr>
            <p:cNvPr id="300" name="Google Shape;3522;p32">
              <a:extLst>
                <a:ext uri="{FF2B5EF4-FFF2-40B4-BE49-F238E27FC236}">
                  <a16:creationId xmlns:a16="http://schemas.microsoft.com/office/drawing/2014/main" id="{4239BD59-7BC3-4443-A952-01658F4ABF82}"/>
                </a:ext>
              </a:extLst>
            </p:cNvPr>
            <p:cNvSpPr/>
            <p:nvPr/>
          </p:nvSpPr>
          <p:spPr>
            <a:xfrm>
              <a:off x="7752375" y="4467350"/>
              <a:ext cx="149781" cy="994310"/>
            </a:xfrm>
            <a:custGeom>
              <a:avLst/>
              <a:gdLst/>
              <a:ahLst/>
              <a:cxnLst/>
              <a:rect l="l" t="t" r="r" b="b"/>
              <a:pathLst>
                <a:path w="4813" h="21730" extrusionOk="0">
                  <a:moveTo>
                    <a:pt x="1" y="0"/>
                  </a:moveTo>
                  <a:lnTo>
                    <a:pt x="1254" y="21730"/>
                  </a:lnTo>
                  <a:lnTo>
                    <a:pt x="3560" y="2173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523;p32">
              <a:extLst>
                <a:ext uri="{FF2B5EF4-FFF2-40B4-BE49-F238E27FC236}">
                  <a16:creationId xmlns:a16="http://schemas.microsoft.com/office/drawing/2014/main" id="{ABABF2CC-3FF0-46E8-A398-05E2DA72F93B}"/>
                </a:ext>
              </a:extLst>
            </p:cNvPr>
            <p:cNvSpPr/>
            <p:nvPr/>
          </p:nvSpPr>
          <p:spPr>
            <a:xfrm>
              <a:off x="6657475" y="3090126"/>
              <a:ext cx="2235799" cy="1741382"/>
            </a:xfrm>
            <a:custGeom>
              <a:avLst/>
              <a:gdLst/>
              <a:ahLst/>
              <a:cxnLst/>
              <a:rect l="l" t="t" r="r" b="b"/>
              <a:pathLst>
                <a:path w="71856" h="55966" extrusionOk="0">
                  <a:moveTo>
                    <a:pt x="42833" y="0"/>
                  </a:moveTo>
                  <a:cubicBezTo>
                    <a:pt x="41981" y="0"/>
                    <a:pt x="13785" y="8547"/>
                    <a:pt x="13785" y="8547"/>
                  </a:cubicBezTo>
                  <a:lnTo>
                    <a:pt x="1" y="53660"/>
                  </a:lnTo>
                  <a:lnTo>
                    <a:pt x="12758" y="43234"/>
                  </a:lnTo>
                  <a:lnTo>
                    <a:pt x="13384" y="50753"/>
                  </a:lnTo>
                  <a:lnTo>
                    <a:pt x="20678" y="45114"/>
                  </a:lnTo>
                  <a:lnTo>
                    <a:pt x="25289" y="55139"/>
                  </a:lnTo>
                  <a:lnTo>
                    <a:pt x="32808" y="45740"/>
                  </a:lnTo>
                  <a:lnTo>
                    <a:pt x="38021" y="52206"/>
                  </a:lnTo>
                  <a:lnTo>
                    <a:pt x="43234" y="44487"/>
                  </a:lnTo>
                  <a:lnTo>
                    <a:pt x="51605" y="55966"/>
                  </a:lnTo>
                  <a:lnTo>
                    <a:pt x="54111" y="45114"/>
                  </a:lnTo>
                  <a:lnTo>
                    <a:pt x="60578" y="50953"/>
                  </a:lnTo>
                  <a:lnTo>
                    <a:pt x="62658" y="43635"/>
                  </a:lnTo>
                  <a:lnTo>
                    <a:pt x="71856" y="52833"/>
                  </a:lnTo>
                  <a:cubicBezTo>
                    <a:pt x="71856" y="52833"/>
                    <a:pt x="62257" y="10853"/>
                    <a:pt x="61630" y="10652"/>
                  </a:cubicBezTo>
                  <a:cubicBezTo>
                    <a:pt x="61004" y="10427"/>
                    <a:pt x="43660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524;p32">
              <a:extLst>
                <a:ext uri="{FF2B5EF4-FFF2-40B4-BE49-F238E27FC236}">
                  <a16:creationId xmlns:a16="http://schemas.microsoft.com/office/drawing/2014/main" id="{E5D4B4D2-9B85-496E-8BC5-9E28369866E9}"/>
                </a:ext>
              </a:extLst>
            </p:cNvPr>
            <p:cNvSpPr/>
            <p:nvPr/>
          </p:nvSpPr>
          <p:spPr>
            <a:xfrm>
              <a:off x="6924202" y="2244767"/>
              <a:ext cx="1774146" cy="1547193"/>
            </a:xfrm>
            <a:custGeom>
              <a:avLst/>
              <a:gdLst/>
              <a:ahLst/>
              <a:cxnLst/>
              <a:rect l="l" t="t" r="r" b="b"/>
              <a:pathLst>
                <a:path w="57019" h="49725" extrusionOk="0">
                  <a:moveTo>
                    <a:pt x="16717" y="0"/>
                  </a:moveTo>
                  <a:cubicBezTo>
                    <a:pt x="16717" y="627"/>
                    <a:pt x="0" y="47620"/>
                    <a:pt x="0" y="47620"/>
                  </a:cubicBezTo>
                  <a:lnTo>
                    <a:pt x="8572" y="40527"/>
                  </a:lnTo>
                  <a:lnTo>
                    <a:pt x="10226" y="47419"/>
                  </a:lnTo>
                  <a:lnTo>
                    <a:pt x="19850" y="37820"/>
                  </a:lnTo>
                  <a:lnTo>
                    <a:pt x="22356" y="45540"/>
                  </a:lnTo>
                  <a:lnTo>
                    <a:pt x="28622" y="39700"/>
                  </a:lnTo>
                  <a:lnTo>
                    <a:pt x="35289" y="49725"/>
                  </a:lnTo>
                  <a:lnTo>
                    <a:pt x="39274" y="37194"/>
                  </a:lnTo>
                  <a:lnTo>
                    <a:pt x="43660" y="42407"/>
                  </a:lnTo>
                  <a:lnTo>
                    <a:pt x="47193" y="38021"/>
                  </a:lnTo>
                  <a:lnTo>
                    <a:pt x="57018" y="46166"/>
                  </a:lnTo>
                  <a:lnTo>
                    <a:pt x="45113" y="6266"/>
                  </a:lnTo>
                  <a:lnTo>
                    <a:pt x="1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525;p32">
              <a:extLst>
                <a:ext uri="{FF2B5EF4-FFF2-40B4-BE49-F238E27FC236}">
                  <a16:creationId xmlns:a16="http://schemas.microsoft.com/office/drawing/2014/main" id="{017B06BB-F992-4E6C-9E5B-8C7D9EC8D301}"/>
                </a:ext>
              </a:extLst>
            </p:cNvPr>
            <p:cNvSpPr/>
            <p:nvPr/>
          </p:nvSpPr>
          <p:spPr>
            <a:xfrm>
              <a:off x="7255619" y="1419665"/>
              <a:ext cx="1208787" cy="1359290"/>
            </a:xfrm>
            <a:custGeom>
              <a:avLst/>
              <a:gdLst/>
              <a:ahLst/>
              <a:cxnLst/>
              <a:rect l="l" t="t" r="r" b="b"/>
              <a:pathLst>
                <a:path w="38849" h="43686" extrusionOk="0">
                  <a:moveTo>
                    <a:pt x="13785" y="1"/>
                  </a:moveTo>
                  <a:lnTo>
                    <a:pt x="1" y="38648"/>
                  </a:lnTo>
                  <a:lnTo>
                    <a:pt x="1" y="38648"/>
                  </a:lnTo>
                  <a:lnTo>
                    <a:pt x="7094" y="32783"/>
                  </a:lnTo>
                  <a:lnTo>
                    <a:pt x="9826" y="41555"/>
                  </a:lnTo>
                  <a:lnTo>
                    <a:pt x="15465" y="33635"/>
                  </a:lnTo>
                  <a:lnTo>
                    <a:pt x="17545" y="38648"/>
                  </a:lnTo>
                  <a:lnTo>
                    <a:pt x="21931" y="33009"/>
                  </a:lnTo>
                  <a:cubicBezTo>
                    <a:pt x="21931" y="33009"/>
                    <a:pt x="27079" y="43686"/>
                    <a:pt x="27542" y="43686"/>
                  </a:cubicBezTo>
                  <a:cubicBezTo>
                    <a:pt x="27555" y="43686"/>
                    <a:pt x="27565" y="43677"/>
                    <a:pt x="27570" y="43660"/>
                  </a:cubicBezTo>
                  <a:cubicBezTo>
                    <a:pt x="27770" y="43034"/>
                    <a:pt x="30903" y="34036"/>
                    <a:pt x="30903" y="34036"/>
                  </a:cubicBezTo>
                  <a:lnTo>
                    <a:pt x="38848" y="40728"/>
                  </a:lnTo>
                  <a:lnTo>
                    <a:pt x="26517" y="1680"/>
                  </a:lnTo>
                  <a:lnTo>
                    <a:pt x="13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526;p32">
              <a:extLst>
                <a:ext uri="{FF2B5EF4-FFF2-40B4-BE49-F238E27FC236}">
                  <a16:creationId xmlns:a16="http://schemas.microsoft.com/office/drawing/2014/main" id="{6B7D2437-71EC-4F6C-B4A9-793FB9A8D55F}"/>
                </a:ext>
              </a:extLst>
            </p:cNvPr>
            <p:cNvSpPr/>
            <p:nvPr/>
          </p:nvSpPr>
          <p:spPr>
            <a:xfrm>
              <a:off x="7629198" y="399400"/>
              <a:ext cx="488194" cy="545913"/>
            </a:xfrm>
            <a:custGeom>
              <a:avLst/>
              <a:gdLst/>
              <a:ahLst/>
              <a:cxnLst/>
              <a:rect l="l" t="t" r="r" b="b"/>
              <a:pathLst>
                <a:path w="15690" h="17545" extrusionOk="0">
                  <a:moveTo>
                    <a:pt x="8597" y="1"/>
                  </a:moveTo>
                  <a:lnTo>
                    <a:pt x="6917" y="5865"/>
                  </a:lnTo>
                  <a:lnTo>
                    <a:pt x="0" y="6793"/>
                  </a:lnTo>
                  <a:lnTo>
                    <a:pt x="5063" y="9700"/>
                  </a:lnTo>
                  <a:lnTo>
                    <a:pt x="3985" y="16016"/>
                  </a:lnTo>
                  <a:lnTo>
                    <a:pt x="8597" y="11555"/>
                  </a:lnTo>
                  <a:lnTo>
                    <a:pt x="13835" y="17545"/>
                  </a:lnTo>
                  <a:lnTo>
                    <a:pt x="11830" y="8948"/>
                  </a:lnTo>
                  <a:lnTo>
                    <a:pt x="15689" y="6016"/>
                  </a:lnTo>
                  <a:lnTo>
                    <a:pt x="10000" y="5865"/>
                  </a:lnTo>
                  <a:lnTo>
                    <a:pt x="8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527;p32">
              <a:extLst>
                <a:ext uri="{FF2B5EF4-FFF2-40B4-BE49-F238E27FC236}">
                  <a16:creationId xmlns:a16="http://schemas.microsoft.com/office/drawing/2014/main" id="{1EED2CD4-9B4E-4972-9C95-C42D4C6233FC}"/>
                </a:ext>
              </a:extLst>
            </p:cNvPr>
            <p:cNvSpPr/>
            <p:nvPr/>
          </p:nvSpPr>
          <p:spPr>
            <a:xfrm>
              <a:off x="7509090" y="815299"/>
              <a:ext cx="715116" cy="994311"/>
            </a:xfrm>
            <a:custGeom>
              <a:avLst/>
              <a:gdLst/>
              <a:ahLst/>
              <a:cxnLst/>
              <a:rect l="l" t="t" r="r" b="b"/>
              <a:pathLst>
                <a:path w="22983" h="31956" extrusionOk="0">
                  <a:moveTo>
                    <a:pt x="11905" y="0"/>
                  </a:moveTo>
                  <a:lnTo>
                    <a:pt x="0" y="29650"/>
                  </a:lnTo>
                  <a:lnTo>
                    <a:pt x="4186" y="24863"/>
                  </a:lnTo>
                  <a:lnTo>
                    <a:pt x="5439" y="31955"/>
                  </a:lnTo>
                  <a:lnTo>
                    <a:pt x="10226" y="24863"/>
                  </a:lnTo>
                  <a:lnTo>
                    <a:pt x="15665" y="31529"/>
                  </a:lnTo>
                  <a:lnTo>
                    <a:pt x="16717" y="26517"/>
                  </a:lnTo>
                  <a:lnTo>
                    <a:pt x="22983" y="30903"/>
                  </a:lnTo>
                  <a:lnTo>
                    <a:pt x="22983" y="30903"/>
                  </a:lnTo>
                  <a:lnTo>
                    <a:pt x="1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528;p32">
              <a:extLst>
                <a:ext uri="{FF2B5EF4-FFF2-40B4-BE49-F238E27FC236}">
                  <a16:creationId xmlns:a16="http://schemas.microsoft.com/office/drawing/2014/main" id="{71BFF953-0232-40F4-9D87-38B94846451F}"/>
                </a:ext>
              </a:extLst>
            </p:cNvPr>
            <p:cNvSpPr/>
            <p:nvPr/>
          </p:nvSpPr>
          <p:spPr>
            <a:xfrm>
              <a:off x="8232787" y="3715557"/>
              <a:ext cx="285449" cy="286227"/>
            </a:xfrm>
            <a:custGeom>
              <a:avLst/>
              <a:gdLst/>
              <a:ahLst/>
              <a:cxnLst/>
              <a:rect l="l" t="t" r="r" b="b"/>
              <a:pathLst>
                <a:path w="9174" h="9199" extrusionOk="0">
                  <a:moveTo>
                    <a:pt x="4587" y="1"/>
                  </a:moveTo>
                  <a:cubicBezTo>
                    <a:pt x="2056" y="1"/>
                    <a:pt x="1" y="2081"/>
                    <a:pt x="1" y="4612"/>
                  </a:cubicBezTo>
                  <a:cubicBezTo>
                    <a:pt x="1" y="7144"/>
                    <a:pt x="2056" y="9199"/>
                    <a:pt x="4587" y="9199"/>
                  </a:cubicBezTo>
                  <a:cubicBezTo>
                    <a:pt x="7118" y="9199"/>
                    <a:pt x="9174" y="7144"/>
                    <a:pt x="9174" y="4612"/>
                  </a:cubicBezTo>
                  <a:cubicBezTo>
                    <a:pt x="9174" y="2081"/>
                    <a:pt x="7118" y="1"/>
                    <a:pt x="4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529;p32">
              <a:extLst>
                <a:ext uri="{FF2B5EF4-FFF2-40B4-BE49-F238E27FC236}">
                  <a16:creationId xmlns:a16="http://schemas.microsoft.com/office/drawing/2014/main" id="{CAE1CB5F-F3FA-4B6D-BDBE-79137083CB41}"/>
                </a:ext>
              </a:extLst>
            </p:cNvPr>
            <p:cNvSpPr/>
            <p:nvPr/>
          </p:nvSpPr>
          <p:spPr>
            <a:xfrm>
              <a:off x="7236140" y="3837220"/>
              <a:ext cx="142725" cy="142756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306" y="1"/>
                  </a:moveTo>
                  <a:cubicBezTo>
                    <a:pt x="1028" y="1"/>
                    <a:pt x="0" y="1028"/>
                    <a:pt x="0" y="2306"/>
                  </a:cubicBezTo>
                  <a:cubicBezTo>
                    <a:pt x="0" y="3560"/>
                    <a:pt x="1028" y="4587"/>
                    <a:pt x="2306" y="4587"/>
                  </a:cubicBezTo>
                  <a:cubicBezTo>
                    <a:pt x="3559" y="4587"/>
                    <a:pt x="4587" y="3560"/>
                    <a:pt x="4587" y="2306"/>
                  </a:cubicBezTo>
                  <a:cubicBezTo>
                    <a:pt x="4587" y="1028"/>
                    <a:pt x="3559" y="1"/>
                    <a:pt x="2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530;p32">
              <a:extLst>
                <a:ext uri="{FF2B5EF4-FFF2-40B4-BE49-F238E27FC236}">
                  <a16:creationId xmlns:a16="http://schemas.microsoft.com/office/drawing/2014/main" id="{08E93E2C-154D-4639-A330-25F54B00610D}"/>
                </a:ext>
              </a:extLst>
            </p:cNvPr>
            <p:cNvSpPr/>
            <p:nvPr/>
          </p:nvSpPr>
          <p:spPr>
            <a:xfrm>
              <a:off x="8029257" y="4235723"/>
              <a:ext cx="103737" cy="103769"/>
            </a:xfrm>
            <a:custGeom>
              <a:avLst/>
              <a:gdLst/>
              <a:ahLst/>
              <a:cxnLst/>
              <a:rect l="l" t="t" r="r" b="b"/>
              <a:pathLst>
                <a:path w="3334" h="3335" extrusionOk="0">
                  <a:moveTo>
                    <a:pt x="1654" y="1"/>
                  </a:moveTo>
                  <a:cubicBezTo>
                    <a:pt x="752" y="1"/>
                    <a:pt x="0" y="753"/>
                    <a:pt x="0" y="1680"/>
                  </a:cubicBezTo>
                  <a:cubicBezTo>
                    <a:pt x="0" y="2607"/>
                    <a:pt x="752" y="3334"/>
                    <a:pt x="1654" y="3334"/>
                  </a:cubicBezTo>
                  <a:cubicBezTo>
                    <a:pt x="2582" y="3334"/>
                    <a:pt x="3334" y="2607"/>
                    <a:pt x="3334" y="1680"/>
                  </a:cubicBezTo>
                  <a:cubicBezTo>
                    <a:pt x="3334" y="753"/>
                    <a:pt x="2582" y="1"/>
                    <a:pt x="1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531;p32">
              <a:extLst>
                <a:ext uri="{FF2B5EF4-FFF2-40B4-BE49-F238E27FC236}">
                  <a16:creationId xmlns:a16="http://schemas.microsoft.com/office/drawing/2014/main" id="{00868B1C-3986-4DEE-A7CA-50BAE3568439}"/>
                </a:ext>
              </a:extLst>
            </p:cNvPr>
            <p:cNvSpPr/>
            <p:nvPr/>
          </p:nvSpPr>
          <p:spPr>
            <a:xfrm>
              <a:off x="7924738" y="1393932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55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55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532;p32">
              <a:extLst>
                <a:ext uri="{FF2B5EF4-FFF2-40B4-BE49-F238E27FC236}">
                  <a16:creationId xmlns:a16="http://schemas.microsoft.com/office/drawing/2014/main" id="{04E9911E-66A3-4E95-BE3B-6FE51B16F384}"/>
                </a:ext>
              </a:extLst>
            </p:cNvPr>
            <p:cNvSpPr/>
            <p:nvPr/>
          </p:nvSpPr>
          <p:spPr>
            <a:xfrm>
              <a:off x="7339850" y="3096349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80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80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533;p32">
              <a:extLst>
                <a:ext uri="{FF2B5EF4-FFF2-40B4-BE49-F238E27FC236}">
                  <a16:creationId xmlns:a16="http://schemas.microsoft.com/office/drawing/2014/main" id="{E5308556-6634-423E-8422-9B0531A58034}"/>
                </a:ext>
              </a:extLst>
            </p:cNvPr>
            <p:cNvSpPr/>
            <p:nvPr/>
          </p:nvSpPr>
          <p:spPr>
            <a:xfrm>
              <a:off x="7786708" y="3912863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76" y="1"/>
                    <a:pt x="1" y="276"/>
                    <a:pt x="1" y="627"/>
                  </a:cubicBezTo>
                  <a:cubicBezTo>
                    <a:pt x="1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276"/>
                    <a:pt x="953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534;p32">
              <a:extLst>
                <a:ext uri="{FF2B5EF4-FFF2-40B4-BE49-F238E27FC236}">
                  <a16:creationId xmlns:a16="http://schemas.microsoft.com/office/drawing/2014/main" id="{4C4C58F5-3077-4BAB-BA07-6947AD2772BD}"/>
                </a:ext>
              </a:extLst>
            </p:cNvPr>
            <p:cNvSpPr/>
            <p:nvPr/>
          </p:nvSpPr>
          <p:spPr>
            <a:xfrm>
              <a:off x="7801519" y="1835343"/>
              <a:ext cx="39049" cy="39018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627" y="0"/>
                  </a:moveTo>
                  <a:cubicBezTo>
                    <a:pt x="277" y="0"/>
                    <a:pt x="1" y="301"/>
                    <a:pt x="1" y="627"/>
                  </a:cubicBezTo>
                  <a:cubicBezTo>
                    <a:pt x="1" y="978"/>
                    <a:pt x="277" y="1254"/>
                    <a:pt x="627" y="1254"/>
                  </a:cubicBezTo>
                  <a:cubicBezTo>
                    <a:pt x="978" y="1254"/>
                    <a:pt x="1254" y="978"/>
                    <a:pt x="1254" y="627"/>
                  </a:cubicBezTo>
                  <a:cubicBezTo>
                    <a:pt x="1254" y="301"/>
                    <a:pt x="978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535;p32">
              <a:extLst>
                <a:ext uri="{FF2B5EF4-FFF2-40B4-BE49-F238E27FC236}">
                  <a16:creationId xmlns:a16="http://schemas.microsoft.com/office/drawing/2014/main" id="{6E6CCB71-DC64-4786-91C5-D14A2ED815FA}"/>
                </a:ext>
              </a:extLst>
            </p:cNvPr>
            <p:cNvSpPr/>
            <p:nvPr/>
          </p:nvSpPr>
          <p:spPr>
            <a:xfrm>
              <a:off x="7795296" y="2790666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0"/>
                  </a:moveTo>
                  <a:cubicBezTo>
                    <a:pt x="276" y="0"/>
                    <a:pt x="0" y="301"/>
                    <a:pt x="0" y="627"/>
                  </a:cubicBezTo>
                  <a:cubicBezTo>
                    <a:pt x="0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301"/>
                    <a:pt x="953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536;p32">
              <a:extLst>
                <a:ext uri="{FF2B5EF4-FFF2-40B4-BE49-F238E27FC236}">
                  <a16:creationId xmlns:a16="http://schemas.microsoft.com/office/drawing/2014/main" id="{22556CD9-31A5-4553-8905-E63A6E32D843}"/>
                </a:ext>
              </a:extLst>
            </p:cNvPr>
            <p:cNvSpPr/>
            <p:nvPr/>
          </p:nvSpPr>
          <p:spPr>
            <a:xfrm>
              <a:off x="6937457" y="4270821"/>
              <a:ext cx="51495" cy="51495"/>
            </a:xfrm>
            <a:custGeom>
              <a:avLst/>
              <a:gdLst/>
              <a:ahLst/>
              <a:cxnLst/>
              <a:rect l="l" t="t" r="r" b="b"/>
              <a:pathLst>
                <a:path w="1655" h="1655" extrusionOk="0">
                  <a:moveTo>
                    <a:pt x="827" y="1"/>
                  </a:moveTo>
                  <a:cubicBezTo>
                    <a:pt x="376" y="1"/>
                    <a:pt x="0" y="351"/>
                    <a:pt x="0" y="828"/>
                  </a:cubicBezTo>
                  <a:cubicBezTo>
                    <a:pt x="0" y="1279"/>
                    <a:pt x="376" y="1655"/>
                    <a:pt x="827" y="1655"/>
                  </a:cubicBezTo>
                  <a:cubicBezTo>
                    <a:pt x="1279" y="1655"/>
                    <a:pt x="1654" y="1279"/>
                    <a:pt x="1654" y="828"/>
                  </a:cubicBezTo>
                  <a:cubicBezTo>
                    <a:pt x="1654" y="351"/>
                    <a:pt x="1279" y="1"/>
                    <a:pt x="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537;p32">
              <a:extLst>
                <a:ext uri="{FF2B5EF4-FFF2-40B4-BE49-F238E27FC236}">
                  <a16:creationId xmlns:a16="http://schemas.microsoft.com/office/drawing/2014/main" id="{C1524BEE-2F68-4CDD-945F-06CCBFA8A1A1}"/>
                </a:ext>
              </a:extLst>
            </p:cNvPr>
            <p:cNvSpPr/>
            <p:nvPr/>
          </p:nvSpPr>
          <p:spPr>
            <a:xfrm>
              <a:off x="7834284" y="1224723"/>
              <a:ext cx="51495" cy="52273"/>
            </a:xfrm>
            <a:custGeom>
              <a:avLst/>
              <a:gdLst/>
              <a:ahLst/>
              <a:cxnLst/>
              <a:rect l="l" t="t" r="r" b="b"/>
              <a:pathLst>
                <a:path w="1655" h="1680" extrusionOk="0">
                  <a:moveTo>
                    <a:pt x="828" y="0"/>
                  </a:moveTo>
                  <a:cubicBezTo>
                    <a:pt x="376" y="0"/>
                    <a:pt x="1" y="376"/>
                    <a:pt x="1" y="827"/>
                  </a:cubicBezTo>
                  <a:cubicBezTo>
                    <a:pt x="1" y="1304"/>
                    <a:pt x="376" y="1679"/>
                    <a:pt x="828" y="1679"/>
                  </a:cubicBezTo>
                  <a:cubicBezTo>
                    <a:pt x="1279" y="1679"/>
                    <a:pt x="1655" y="1304"/>
                    <a:pt x="1655" y="827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538;p32">
              <a:extLst>
                <a:ext uri="{FF2B5EF4-FFF2-40B4-BE49-F238E27FC236}">
                  <a16:creationId xmlns:a16="http://schemas.microsoft.com/office/drawing/2014/main" id="{F485398F-62E8-4E2C-9679-B409D5A78653}"/>
                </a:ext>
              </a:extLst>
            </p:cNvPr>
            <p:cNvSpPr/>
            <p:nvPr/>
          </p:nvSpPr>
          <p:spPr>
            <a:xfrm>
              <a:off x="7587067" y="2199524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28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28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539;p32">
              <a:extLst>
                <a:ext uri="{FF2B5EF4-FFF2-40B4-BE49-F238E27FC236}">
                  <a16:creationId xmlns:a16="http://schemas.microsoft.com/office/drawing/2014/main" id="{5F60C085-F9C2-4941-87CC-8744B579510E}"/>
                </a:ext>
              </a:extLst>
            </p:cNvPr>
            <p:cNvSpPr/>
            <p:nvPr/>
          </p:nvSpPr>
          <p:spPr>
            <a:xfrm>
              <a:off x="8002746" y="2966129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52" y="0"/>
                  </a:moveTo>
                  <a:cubicBezTo>
                    <a:pt x="376" y="0"/>
                    <a:pt x="0" y="376"/>
                    <a:pt x="0" y="853"/>
                  </a:cubicBezTo>
                  <a:cubicBezTo>
                    <a:pt x="0" y="1304"/>
                    <a:pt x="376" y="1680"/>
                    <a:pt x="852" y="1680"/>
                  </a:cubicBezTo>
                  <a:cubicBezTo>
                    <a:pt x="1303" y="1680"/>
                    <a:pt x="1679" y="1304"/>
                    <a:pt x="1679" y="853"/>
                  </a:cubicBezTo>
                  <a:cubicBezTo>
                    <a:pt x="1679" y="376"/>
                    <a:pt x="1303" y="0"/>
                    <a:pt x="8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8" name="Google Shape;3540;p32">
              <a:extLst>
                <a:ext uri="{FF2B5EF4-FFF2-40B4-BE49-F238E27FC236}">
                  <a16:creationId xmlns:a16="http://schemas.microsoft.com/office/drawing/2014/main" id="{E0FCF91D-717E-41FE-A00B-A3830C7E4CDF}"/>
                </a:ext>
              </a:extLst>
            </p:cNvPr>
            <p:cNvGrpSpPr/>
            <p:nvPr/>
          </p:nvGrpSpPr>
          <p:grpSpPr>
            <a:xfrm>
              <a:off x="8234136" y="3466287"/>
              <a:ext cx="325307" cy="548309"/>
              <a:chOff x="3075300" y="3200725"/>
              <a:chExt cx="261375" cy="440550"/>
            </a:xfrm>
          </p:grpSpPr>
          <p:sp>
            <p:nvSpPr>
              <p:cNvPr id="385" name="Google Shape;3541;p32">
                <a:extLst>
                  <a:ext uri="{FF2B5EF4-FFF2-40B4-BE49-F238E27FC236}">
                    <a16:creationId xmlns:a16="http://schemas.microsoft.com/office/drawing/2014/main" id="{64DDDACF-8A8B-46B6-8687-4807C0A9C097}"/>
                  </a:ext>
                </a:extLst>
              </p:cNvPr>
              <p:cNvSpPr/>
              <p:nvPr/>
            </p:nvSpPr>
            <p:spPr>
              <a:xfrm>
                <a:off x="3075300" y="3379325"/>
                <a:ext cx="261375" cy="261950"/>
              </a:xfrm>
              <a:custGeom>
                <a:avLst/>
                <a:gdLst/>
                <a:ahLst/>
                <a:cxnLst/>
                <a:rect l="l" t="t" r="r" b="b"/>
                <a:pathLst>
                  <a:path w="10455" h="10478" extrusionOk="0">
                    <a:moveTo>
                      <a:pt x="5227" y="1"/>
                    </a:moveTo>
                    <a:cubicBezTo>
                      <a:pt x="4360" y="1"/>
                      <a:pt x="3516" y="229"/>
                      <a:pt x="2808" y="617"/>
                    </a:cubicBezTo>
                    <a:cubicBezTo>
                      <a:pt x="2648" y="685"/>
                      <a:pt x="2511" y="754"/>
                      <a:pt x="2397" y="845"/>
                    </a:cubicBezTo>
                    <a:cubicBezTo>
                      <a:pt x="2032" y="1073"/>
                      <a:pt x="1712" y="1347"/>
                      <a:pt x="1416" y="1644"/>
                    </a:cubicBezTo>
                    <a:cubicBezTo>
                      <a:pt x="1324" y="1758"/>
                      <a:pt x="1233" y="1850"/>
                      <a:pt x="1142" y="1964"/>
                    </a:cubicBezTo>
                    <a:cubicBezTo>
                      <a:pt x="913" y="2260"/>
                      <a:pt x="708" y="2580"/>
                      <a:pt x="548" y="2922"/>
                    </a:cubicBezTo>
                    <a:cubicBezTo>
                      <a:pt x="480" y="3036"/>
                      <a:pt x="411" y="3173"/>
                      <a:pt x="366" y="3310"/>
                    </a:cubicBezTo>
                    <a:cubicBezTo>
                      <a:pt x="137" y="3904"/>
                      <a:pt x="0" y="4566"/>
                      <a:pt x="0" y="5251"/>
                    </a:cubicBezTo>
                    <a:cubicBezTo>
                      <a:pt x="0" y="5479"/>
                      <a:pt x="23" y="5707"/>
                      <a:pt x="46" y="5935"/>
                    </a:cubicBezTo>
                    <a:cubicBezTo>
                      <a:pt x="69" y="6118"/>
                      <a:pt x="115" y="6300"/>
                      <a:pt x="137" y="6483"/>
                    </a:cubicBezTo>
                    <a:cubicBezTo>
                      <a:pt x="708" y="8766"/>
                      <a:pt x="2762" y="10478"/>
                      <a:pt x="5227" y="10478"/>
                    </a:cubicBezTo>
                    <a:cubicBezTo>
                      <a:pt x="6985" y="10478"/>
                      <a:pt x="8537" y="9610"/>
                      <a:pt x="9496" y="8286"/>
                    </a:cubicBezTo>
                    <a:cubicBezTo>
                      <a:pt x="9610" y="8127"/>
                      <a:pt x="9701" y="7967"/>
                      <a:pt x="9792" y="7807"/>
                    </a:cubicBezTo>
                    <a:cubicBezTo>
                      <a:pt x="10066" y="7305"/>
                      <a:pt x="10272" y="6734"/>
                      <a:pt x="10386" y="6164"/>
                    </a:cubicBezTo>
                    <a:cubicBezTo>
                      <a:pt x="10409" y="6004"/>
                      <a:pt x="10432" y="5867"/>
                      <a:pt x="10432" y="5730"/>
                    </a:cubicBezTo>
                    <a:cubicBezTo>
                      <a:pt x="10454" y="5570"/>
                      <a:pt x="10454" y="5410"/>
                      <a:pt x="10454" y="5251"/>
                    </a:cubicBezTo>
                    <a:cubicBezTo>
                      <a:pt x="10454" y="4908"/>
                      <a:pt x="10432" y="4566"/>
                      <a:pt x="10363" y="4246"/>
                    </a:cubicBezTo>
                    <a:cubicBezTo>
                      <a:pt x="10340" y="4109"/>
                      <a:pt x="10295" y="3972"/>
                      <a:pt x="10272" y="3835"/>
                    </a:cubicBezTo>
                    <a:cubicBezTo>
                      <a:pt x="10135" y="3333"/>
                      <a:pt x="9929" y="2877"/>
                      <a:pt x="9656" y="2443"/>
                    </a:cubicBezTo>
                    <a:cubicBezTo>
                      <a:pt x="9564" y="2306"/>
                      <a:pt x="9473" y="2192"/>
                      <a:pt x="9382" y="2055"/>
                    </a:cubicBezTo>
                    <a:cubicBezTo>
                      <a:pt x="8423" y="822"/>
                      <a:pt x="6916" y="1"/>
                      <a:pt x="5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542;p32">
                <a:extLst>
                  <a:ext uri="{FF2B5EF4-FFF2-40B4-BE49-F238E27FC236}">
                    <a16:creationId xmlns:a16="http://schemas.microsoft.com/office/drawing/2014/main" id="{8A79F5B8-0E41-4B49-9E0B-75C095B0DE3D}"/>
                  </a:ext>
                </a:extLst>
              </p:cNvPr>
              <p:cNvSpPr/>
              <p:nvPr/>
            </p:nvSpPr>
            <p:spPr>
              <a:xfrm>
                <a:off x="3135225" y="3394725"/>
                <a:ext cx="18147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1949" extrusionOk="0">
                    <a:moveTo>
                      <a:pt x="411" y="1"/>
                    </a:moveTo>
                    <a:cubicBezTo>
                      <a:pt x="251" y="69"/>
                      <a:pt x="114" y="138"/>
                      <a:pt x="0" y="229"/>
                    </a:cubicBezTo>
                    <a:cubicBezTo>
                      <a:pt x="1717" y="1368"/>
                      <a:pt x="3648" y="1948"/>
                      <a:pt x="5658" y="1948"/>
                    </a:cubicBezTo>
                    <a:cubicBezTo>
                      <a:pt x="6187" y="1948"/>
                      <a:pt x="6721" y="1908"/>
                      <a:pt x="7259" y="1827"/>
                    </a:cubicBezTo>
                    <a:cubicBezTo>
                      <a:pt x="7167" y="1690"/>
                      <a:pt x="7076" y="1576"/>
                      <a:pt x="6985" y="1439"/>
                    </a:cubicBezTo>
                    <a:cubicBezTo>
                      <a:pt x="6537" y="1500"/>
                      <a:pt x="6092" y="1531"/>
                      <a:pt x="5651" y="1531"/>
                    </a:cubicBezTo>
                    <a:cubicBezTo>
                      <a:pt x="3798" y="1531"/>
                      <a:pt x="2015" y="997"/>
                      <a:pt x="4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543;p32">
                <a:extLst>
                  <a:ext uri="{FF2B5EF4-FFF2-40B4-BE49-F238E27FC236}">
                    <a16:creationId xmlns:a16="http://schemas.microsoft.com/office/drawing/2014/main" id="{7747CB6C-3427-4BA7-89E0-5630E8A6CA32}"/>
                  </a:ext>
                </a:extLst>
              </p:cNvPr>
              <p:cNvSpPr/>
              <p:nvPr/>
            </p:nvSpPr>
            <p:spPr>
              <a:xfrm>
                <a:off x="3103825" y="3420425"/>
                <a:ext cx="2305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2700" extrusionOk="0">
                    <a:moveTo>
                      <a:pt x="275" y="0"/>
                    </a:moveTo>
                    <a:cubicBezTo>
                      <a:pt x="183" y="114"/>
                      <a:pt x="92" y="206"/>
                      <a:pt x="1" y="320"/>
                    </a:cubicBezTo>
                    <a:cubicBezTo>
                      <a:pt x="2282" y="1897"/>
                      <a:pt x="4879" y="2699"/>
                      <a:pt x="7583" y="2699"/>
                    </a:cubicBezTo>
                    <a:cubicBezTo>
                      <a:pt x="8125" y="2699"/>
                      <a:pt x="8673" y="2667"/>
                      <a:pt x="9222" y="2602"/>
                    </a:cubicBezTo>
                    <a:cubicBezTo>
                      <a:pt x="9199" y="2465"/>
                      <a:pt x="9154" y="2328"/>
                      <a:pt x="9131" y="2191"/>
                    </a:cubicBezTo>
                    <a:cubicBezTo>
                      <a:pt x="8614" y="2251"/>
                      <a:pt x="8099" y="2281"/>
                      <a:pt x="7587" y="2281"/>
                    </a:cubicBezTo>
                    <a:cubicBezTo>
                      <a:pt x="4982" y="2281"/>
                      <a:pt x="2469" y="1507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544;p32">
                <a:extLst>
                  <a:ext uri="{FF2B5EF4-FFF2-40B4-BE49-F238E27FC236}">
                    <a16:creationId xmlns:a16="http://schemas.microsoft.com/office/drawing/2014/main" id="{45585271-7A50-4580-A370-D4E9B2B83E5E}"/>
                  </a:ext>
                </a:extLst>
              </p:cNvPr>
              <p:cNvSpPr/>
              <p:nvPr/>
            </p:nvSpPr>
            <p:spPr>
              <a:xfrm>
                <a:off x="3084425" y="3452375"/>
                <a:ext cx="251675" cy="82150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3286" extrusionOk="0">
                    <a:moveTo>
                      <a:pt x="183" y="0"/>
                    </a:moveTo>
                    <a:cubicBezTo>
                      <a:pt x="115" y="114"/>
                      <a:pt x="46" y="251"/>
                      <a:pt x="1" y="388"/>
                    </a:cubicBezTo>
                    <a:cubicBezTo>
                      <a:pt x="2627" y="2282"/>
                      <a:pt x="5690" y="3286"/>
                      <a:pt x="8865" y="3286"/>
                    </a:cubicBezTo>
                    <a:cubicBezTo>
                      <a:pt x="9249" y="3286"/>
                      <a:pt x="9634" y="3271"/>
                      <a:pt x="10021" y="3242"/>
                    </a:cubicBezTo>
                    <a:cubicBezTo>
                      <a:pt x="10044" y="3082"/>
                      <a:pt x="10067" y="2945"/>
                      <a:pt x="10067" y="2808"/>
                    </a:cubicBezTo>
                    <a:lnTo>
                      <a:pt x="10067" y="2808"/>
                    </a:lnTo>
                    <a:cubicBezTo>
                      <a:pt x="9656" y="2843"/>
                      <a:pt x="9246" y="2860"/>
                      <a:pt x="8838" y="2860"/>
                    </a:cubicBezTo>
                    <a:cubicBezTo>
                      <a:pt x="5749" y="2860"/>
                      <a:pt x="2743" y="1875"/>
                      <a:pt x="1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545;p32">
                <a:extLst>
                  <a:ext uri="{FF2B5EF4-FFF2-40B4-BE49-F238E27FC236}">
                    <a16:creationId xmlns:a16="http://schemas.microsoft.com/office/drawing/2014/main" id="{9FF9EA01-1A7A-44A8-8D96-1791E17B8C33}"/>
                  </a:ext>
                </a:extLst>
              </p:cNvPr>
              <p:cNvSpPr/>
              <p:nvPr/>
            </p:nvSpPr>
            <p:spPr>
              <a:xfrm>
                <a:off x="3076450" y="3527700"/>
                <a:ext cx="24367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24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83"/>
                      <a:pt x="69" y="365"/>
                      <a:pt x="91" y="548"/>
                    </a:cubicBezTo>
                    <a:cubicBezTo>
                      <a:pt x="2253" y="1838"/>
                      <a:pt x="4878" y="2477"/>
                      <a:pt x="7470" y="2477"/>
                    </a:cubicBezTo>
                    <a:cubicBezTo>
                      <a:pt x="8135" y="2477"/>
                      <a:pt x="8798" y="2435"/>
                      <a:pt x="9450" y="2351"/>
                    </a:cubicBezTo>
                    <a:cubicBezTo>
                      <a:pt x="9564" y="2192"/>
                      <a:pt x="9655" y="2032"/>
                      <a:pt x="9746" y="1872"/>
                    </a:cubicBezTo>
                    <a:lnTo>
                      <a:pt x="9746" y="1872"/>
                    </a:lnTo>
                    <a:cubicBezTo>
                      <a:pt x="8995" y="1986"/>
                      <a:pt x="8226" y="2043"/>
                      <a:pt x="7454" y="2043"/>
                    </a:cubicBezTo>
                    <a:cubicBezTo>
                      <a:pt x="4823" y="2043"/>
                      <a:pt x="2153" y="137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546;p32">
                <a:extLst>
                  <a:ext uri="{FF2B5EF4-FFF2-40B4-BE49-F238E27FC236}">
                    <a16:creationId xmlns:a16="http://schemas.microsoft.com/office/drawing/2014/main" id="{9C7B9805-F86F-4AFB-A3EA-09239A59A65E}"/>
                  </a:ext>
                </a:extLst>
              </p:cNvPr>
              <p:cNvSpPr/>
              <p:nvPr/>
            </p:nvSpPr>
            <p:spPr>
              <a:xfrm>
                <a:off x="3189425" y="3200725"/>
                <a:ext cx="111300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629" extrusionOk="0">
                    <a:moveTo>
                      <a:pt x="3196" y="274"/>
                    </a:moveTo>
                    <a:cubicBezTo>
                      <a:pt x="3424" y="274"/>
                      <a:pt x="3584" y="366"/>
                      <a:pt x="3675" y="503"/>
                    </a:cubicBezTo>
                    <a:cubicBezTo>
                      <a:pt x="4109" y="1347"/>
                      <a:pt x="2625" y="4086"/>
                      <a:pt x="1621" y="5730"/>
                    </a:cubicBezTo>
                    <a:cubicBezTo>
                      <a:pt x="1530" y="5730"/>
                      <a:pt x="1461" y="5730"/>
                      <a:pt x="1370" y="5707"/>
                    </a:cubicBezTo>
                    <a:cubicBezTo>
                      <a:pt x="1370" y="4314"/>
                      <a:pt x="1484" y="1621"/>
                      <a:pt x="2420" y="640"/>
                    </a:cubicBezTo>
                    <a:cubicBezTo>
                      <a:pt x="2648" y="388"/>
                      <a:pt x="2899" y="274"/>
                      <a:pt x="3196" y="274"/>
                    </a:cubicBezTo>
                    <a:close/>
                    <a:moveTo>
                      <a:pt x="3196" y="0"/>
                    </a:moveTo>
                    <a:cubicBezTo>
                      <a:pt x="2831" y="0"/>
                      <a:pt x="2488" y="160"/>
                      <a:pt x="2215" y="434"/>
                    </a:cubicBezTo>
                    <a:cubicBezTo>
                      <a:pt x="1210" y="1507"/>
                      <a:pt x="1073" y="4246"/>
                      <a:pt x="1096" y="5684"/>
                    </a:cubicBezTo>
                    <a:cubicBezTo>
                      <a:pt x="1005" y="5681"/>
                      <a:pt x="917" y="5679"/>
                      <a:pt x="834" y="5679"/>
                    </a:cubicBezTo>
                    <a:cubicBezTo>
                      <a:pt x="336" y="5679"/>
                      <a:pt x="0" y="5730"/>
                      <a:pt x="0" y="5730"/>
                    </a:cubicBezTo>
                    <a:lnTo>
                      <a:pt x="0" y="7807"/>
                    </a:lnTo>
                    <a:lnTo>
                      <a:pt x="2329" y="8628"/>
                    </a:lnTo>
                    <a:lnTo>
                      <a:pt x="3584" y="6597"/>
                    </a:lnTo>
                    <a:cubicBezTo>
                      <a:pt x="3105" y="6140"/>
                      <a:pt x="2511" y="5912"/>
                      <a:pt x="1918" y="5798"/>
                    </a:cubicBezTo>
                    <a:cubicBezTo>
                      <a:pt x="2831" y="4292"/>
                      <a:pt x="4451" y="1393"/>
                      <a:pt x="3926" y="366"/>
                    </a:cubicBezTo>
                    <a:cubicBezTo>
                      <a:pt x="3812" y="206"/>
                      <a:pt x="3630" y="0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9" name="Google Shape;3547;p32">
              <a:extLst>
                <a:ext uri="{FF2B5EF4-FFF2-40B4-BE49-F238E27FC236}">
                  <a16:creationId xmlns:a16="http://schemas.microsoft.com/office/drawing/2014/main" id="{9AE6742E-A0B3-4075-9DA3-2BF8346C6799}"/>
                </a:ext>
              </a:extLst>
            </p:cNvPr>
            <p:cNvGrpSpPr/>
            <p:nvPr/>
          </p:nvGrpSpPr>
          <p:grpSpPr>
            <a:xfrm>
              <a:off x="6840680" y="3508780"/>
              <a:ext cx="1825610" cy="533436"/>
              <a:chOff x="1624825" y="3483125"/>
              <a:chExt cx="1466825" cy="428600"/>
            </a:xfrm>
          </p:grpSpPr>
          <p:sp>
            <p:nvSpPr>
              <p:cNvPr id="362" name="Google Shape;3548;p32">
                <a:extLst>
                  <a:ext uri="{FF2B5EF4-FFF2-40B4-BE49-F238E27FC236}">
                    <a16:creationId xmlns:a16="http://schemas.microsoft.com/office/drawing/2014/main" id="{4FD9AD8B-F7CF-4839-B929-7D0CE8670FD1}"/>
                  </a:ext>
                </a:extLst>
              </p:cNvPr>
              <p:cNvSpPr/>
              <p:nvPr/>
            </p:nvSpPr>
            <p:spPr>
              <a:xfrm>
                <a:off x="1638600" y="3494950"/>
                <a:ext cx="1441775" cy="411125"/>
              </a:xfrm>
              <a:custGeom>
                <a:avLst/>
                <a:gdLst/>
                <a:ahLst/>
                <a:cxnLst/>
                <a:rect l="l" t="t" r="r" b="b"/>
                <a:pathLst>
                  <a:path w="57671" h="16445" extrusionOk="0">
                    <a:moveTo>
                      <a:pt x="25390" y="329"/>
                    </a:moveTo>
                    <a:cubicBezTo>
                      <a:pt x="25765" y="329"/>
                      <a:pt x="26166" y="429"/>
                      <a:pt x="26542" y="605"/>
                    </a:cubicBezTo>
                    <a:cubicBezTo>
                      <a:pt x="28222" y="1382"/>
                      <a:pt x="29425" y="2886"/>
                      <a:pt x="29951" y="4841"/>
                    </a:cubicBezTo>
                    <a:cubicBezTo>
                      <a:pt x="30277" y="6044"/>
                      <a:pt x="30302" y="7297"/>
                      <a:pt x="30076" y="8500"/>
                    </a:cubicBezTo>
                    <a:cubicBezTo>
                      <a:pt x="27996" y="7773"/>
                      <a:pt x="26342" y="6820"/>
                      <a:pt x="24989" y="5592"/>
                    </a:cubicBezTo>
                    <a:cubicBezTo>
                      <a:pt x="24061" y="4765"/>
                      <a:pt x="23209" y="3262"/>
                      <a:pt x="23359" y="2033"/>
                    </a:cubicBezTo>
                    <a:cubicBezTo>
                      <a:pt x="23435" y="1407"/>
                      <a:pt x="23760" y="906"/>
                      <a:pt x="24312" y="605"/>
                    </a:cubicBezTo>
                    <a:cubicBezTo>
                      <a:pt x="24638" y="429"/>
                      <a:pt x="24989" y="329"/>
                      <a:pt x="25390" y="329"/>
                    </a:cubicBezTo>
                    <a:close/>
                    <a:moveTo>
                      <a:pt x="7520" y="4665"/>
                    </a:moveTo>
                    <a:cubicBezTo>
                      <a:pt x="7620" y="4665"/>
                      <a:pt x="7720" y="4665"/>
                      <a:pt x="7820" y="4690"/>
                    </a:cubicBezTo>
                    <a:cubicBezTo>
                      <a:pt x="8397" y="4790"/>
                      <a:pt x="8948" y="5267"/>
                      <a:pt x="8873" y="6044"/>
                    </a:cubicBezTo>
                    <a:cubicBezTo>
                      <a:pt x="8773" y="7221"/>
                      <a:pt x="8472" y="8349"/>
                      <a:pt x="8021" y="9427"/>
                    </a:cubicBezTo>
                    <a:cubicBezTo>
                      <a:pt x="7144" y="8525"/>
                      <a:pt x="6242" y="7322"/>
                      <a:pt x="6267" y="5993"/>
                    </a:cubicBezTo>
                    <a:cubicBezTo>
                      <a:pt x="6292" y="5843"/>
                      <a:pt x="6317" y="5668"/>
                      <a:pt x="6367" y="5517"/>
                    </a:cubicBezTo>
                    <a:cubicBezTo>
                      <a:pt x="6542" y="4916"/>
                      <a:pt x="7044" y="4665"/>
                      <a:pt x="7520" y="4665"/>
                    </a:cubicBezTo>
                    <a:close/>
                    <a:moveTo>
                      <a:pt x="25392" y="0"/>
                    </a:moveTo>
                    <a:cubicBezTo>
                      <a:pt x="24952" y="0"/>
                      <a:pt x="24531" y="100"/>
                      <a:pt x="24161" y="304"/>
                    </a:cubicBezTo>
                    <a:cubicBezTo>
                      <a:pt x="23485" y="680"/>
                      <a:pt x="23109" y="1257"/>
                      <a:pt x="23009" y="2008"/>
                    </a:cubicBezTo>
                    <a:cubicBezTo>
                      <a:pt x="22858" y="3412"/>
                      <a:pt x="23811" y="4966"/>
                      <a:pt x="24763" y="5843"/>
                    </a:cubicBezTo>
                    <a:cubicBezTo>
                      <a:pt x="26317" y="7247"/>
                      <a:pt x="28146" y="8199"/>
                      <a:pt x="30001" y="8851"/>
                    </a:cubicBezTo>
                    <a:cubicBezTo>
                      <a:pt x="29775" y="9828"/>
                      <a:pt x="29349" y="10755"/>
                      <a:pt x="28798" y="11532"/>
                    </a:cubicBezTo>
                    <a:cubicBezTo>
                      <a:pt x="26979" y="14071"/>
                      <a:pt x="23695" y="15574"/>
                      <a:pt x="20213" y="15574"/>
                    </a:cubicBezTo>
                    <a:cubicBezTo>
                      <a:pt x="19570" y="15574"/>
                      <a:pt x="18920" y="15523"/>
                      <a:pt x="18272" y="15417"/>
                    </a:cubicBezTo>
                    <a:cubicBezTo>
                      <a:pt x="13936" y="14690"/>
                      <a:pt x="10452" y="11933"/>
                      <a:pt x="8272" y="9678"/>
                    </a:cubicBezTo>
                    <a:cubicBezTo>
                      <a:pt x="8773" y="8550"/>
                      <a:pt x="9099" y="7322"/>
                      <a:pt x="9224" y="6069"/>
                    </a:cubicBezTo>
                    <a:cubicBezTo>
                      <a:pt x="9299" y="5091"/>
                      <a:pt x="8572" y="4490"/>
                      <a:pt x="7871" y="4364"/>
                    </a:cubicBezTo>
                    <a:cubicBezTo>
                      <a:pt x="7752" y="4339"/>
                      <a:pt x="7629" y="4326"/>
                      <a:pt x="7506" y="4326"/>
                    </a:cubicBezTo>
                    <a:cubicBezTo>
                      <a:pt x="6897" y="4326"/>
                      <a:pt x="6270" y="4646"/>
                      <a:pt x="6041" y="5417"/>
                    </a:cubicBezTo>
                    <a:cubicBezTo>
                      <a:pt x="5991" y="5617"/>
                      <a:pt x="5941" y="5793"/>
                      <a:pt x="5941" y="5993"/>
                    </a:cubicBezTo>
                    <a:cubicBezTo>
                      <a:pt x="5891" y="7497"/>
                      <a:pt x="6943" y="8800"/>
                      <a:pt x="7871" y="9753"/>
                    </a:cubicBezTo>
                    <a:cubicBezTo>
                      <a:pt x="6367" y="12961"/>
                      <a:pt x="3409" y="15442"/>
                      <a:pt x="1" y="16119"/>
                    </a:cubicBezTo>
                    <a:lnTo>
                      <a:pt x="76" y="16445"/>
                    </a:lnTo>
                    <a:cubicBezTo>
                      <a:pt x="3535" y="15768"/>
                      <a:pt x="6542" y="13262"/>
                      <a:pt x="8121" y="10003"/>
                    </a:cubicBezTo>
                    <a:cubicBezTo>
                      <a:pt x="11254" y="13186"/>
                      <a:pt x="14738" y="15166"/>
                      <a:pt x="18222" y="15743"/>
                    </a:cubicBezTo>
                    <a:cubicBezTo>
                      <a:pt x="18888" y="15853"/>
                      <a:pt x="19557" y="15906"/>
                      <a:pt x="20220" y="15906"/>
                    </a:cubicBezTo>
                    <a:cubicBezTo>
                      <a:pt x="23794" y="15906"/>
                      <a:pt x="27192" y="14354"/>
                      <a:pt x="29074" y="11733"/>
                    </a:cubicBezTo>
                    <a:cubicBezTo>
                      <a:pt x="29650" y="10906"/>
                      <a:pt x="30076" y="9953"/>
                      <a:pt x="30302" y="8951"/>
                    </a:cubicBezTo>
                    <a:cubicBezTo>
                      <a:pt x="32257" y="9602"/>
                      <a:pt x="34187" y="9928"/>
                      <a:pt x="35740" y="10129"/>
                    </a:cubicBezTo>
                    <a:cubicBezTo>
                      <a:pt x="37540" y="10368"/>
                      <a:pt x="39226" y="10488"/>
                      <a:pt x="40810" y="10488"/>
                    </a:cubicBezTo>
                    <a:cubicBezTo>
                      <a:pt x="43707" y="10488"/>
                      <a:pt x="46263" y="10087"/>
                      <a:pt x="48548" y="9277"/>
                    </a:cubicBezTo>
                    <a:cubicBezTo>
                      <a:pt x="52984" y="7723"/>
                      <a:pt x="56392" y="4490"/>
                      <a:pt x="57670" y="655"/>
                    </a:cubicBezTo>
                    <a:lnTo>
                      <a:pt x="57345" y="530"/>
                    </a:lnTo>
                    <a:cubicBezTo>
                      <a:pt x="56116" y="4289"/>
                      <a:pt x="52783" y="7447"/>
                      <a:pt x="48422" y="8951"/>
                    </a:cubicBezTo>
                    <a:cubicBezTo>
                      <a:pt x="46157" y="9749"/>
                      <a:pt x="43616" y="10145"/>
                      <a:pt x="40737" y="10145"/>
                    </a:cubicBezTo>
                    <a:cubicBezTo>
                      <a:pt x="39189" y="10145"/>
                      <a:pt x="37543" y="10031"/>
                      <a:pt x="35791" y="9803"/>
                    </a:cubicBezTo>
                    <a:cubicBezTo>
                      <a:pt x="33735" y="9527"/>
                      <a:pt x="31956" y="9126"/>
                      <a:pt x="30377" y="8625"/>
                    </a:cubicBezTo>
                    <a:cubicBezTo>
                      <a:pt x="30628" y="7347"/>
                      <a:pt x="30603" y="6018"/>
                      <a:pt x="30277" y="4765"/>
                    </a:cubicBezTo>
                    <a:cubicBezTo>
                      <a:pt x="29725" y="2685"/>
                      <a:pt x="28447" y="1106"/>
                      <a:pt x="26693" y="279"/>
                    </a:cubicBezTo>
                    <a:cubicBezTo>
                      <a:pt x="26261" y="94"/>
                      <a:pt x="25818" y="0"/>
                      <a:pt x="25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549;p32">
                <a:extLst>
                  <a:ext uri="{FF2B5EF4-FFF2-40B4-BE49-F238E27FC236}">
                    <a16:creationId xmlns:a16="http://schemas.microsoft.com/office/drawing/2014/main" id="{45337FB5-B010-47FE-A611-81ABB4C8DD8E}"/>
                  </a:ext>
                </a:extLst>
              </p:cNvPr>
              <p:cNvSpPr/>
              <p:nvPr/>
            </p:nvSpPr>
            <p:spPr>
              <a:xfrm>
                <a:off x="1624825" y="3880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3550;p32">
                <a:extLst>
                  <a:ext uri="{FF2B5EF4-FFF2-40B4-BE49-F238E27FC236}">
                    <a16:creationId xmlns:a16="http://schemas.microsoft.com/office/drawing/2014/main" id="{1E449E9B-B17B-45F5-B4F9-B9D73FA9E6C3}"/>
                  </a:ext>
                </a:extLst>
              </p:cNvPr>
              <p:cNvSpPr/>
              <p:nvPr/>
            </p:nvSpPr>
            <p:spPr>
              <a:xfrm>
                <a:off x="1725075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78" y="1254"/>
                      <a:pt x="1254" y="953"/>
                      <a:pt x="1254" y="627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3551;p32">
                <a:extLst>
                  <a:ext uri="{FF2B5EF4-FFF2-40B4-BE49-F238E27FC236}">
                    <a16:creationId xmlns:a16="http://schemas.microsoft.com/office/drawing/2014/main" id="{0CB22B94-AB6A-42A3-977D-7191E5922811}"/>
                  </a:ext>
                </a:extLst>
              </p:cNvPr>
              <p:cNvSpPr/>
              <p:nvPr/>
            </p:nvSpPr>
            <p:spPr>
              <a:xfrm>
                <a:off x="1841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552;p32">
                <a:extLst>
                  <a:ext uri="{FF2B5EF4-FFF2-40B4-BE49-F238E27FC236}">
                    <a16:creationId xmlns:a16="http://schemas.microsoft.com/office/drawing/2014/main" id="{B31DE020-695F-4FCE-9AAA-6E12986E3D72}"/>
                  </a:ext>
                </a:extLst>
              </p:cNvPr>
              <p:cNvSpPr/>
              <p:nvPr/>
            </p:nvSpPr>
            <p:spPr>
              <a:xfrm>
                <a:off x="1834725" y="3701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02" y="1253"/>
                    </a:cubicBezTo>
                    <a:cubicBezTo>
                      <a:pt x="953" y="1253"/>
                      <a:pt x="1229" y="978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553;p32">
                <a:extLst>
                  <a:ext uri="{FF2B5EF4-FFF2-40B4-BE49-F238E27FC236}">
                    <a16:creationId xmlns:a16="http://schemas.microsoft.com/office/drawing/2014/main" id="{BB30DB52-F0B3-4997-BEC5-B4E856E97752}"/>
                  </a:ext>
                </a:extLst>
              </p:cNvPr>
              <p:cNvSpPr/>
              <p:nvPr/>
            </p:nvSpPr>
            <p:spPr>
              <a:xfrm>
                <a:off x="179587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301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554;p32">
                <a:extLst>
                  <a:ext uri="{FF2B5EF4-FFF2-40B4-BE49-F238E27FC236}">
                    <a16:creationId xmlns:a16="http://schemas.microsoft.com/office/drawing/2014/main" id="{EA1A0477-7384-4706-96B6-CD65CEEE704E}"/>
                  </a:ext>
                </a:extLst>
              </p:cNvPr>
              <p:cNvSpPr/>
              <p:nvPr/>
            </p:nvSpPr>
            <p:spPr>
              <a:xfrm>
                <a:off x="1780225" y="3662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555;p32">
                <a:extLst>
                  <a:ext uri="{FF2B5EF4-FFF2-40B4-BE49-F238E27FC236}">
                    <a16:creationId xmlns:a16="http://schemas.microsoft.com/office/drawing/2014/main" id="{108963A5-B5E7-47C7-8A7A-DD4EECB65E8C}"/>
                  </a:ext>
                </a:extLst>
              </p:cNvPr>
              <p:cNvSpPr/>
              <p:nvPr/>
            </p:nvSpPr>
            <p:spPr>
              <a:xfrm>
                <a:off x="189112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301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556;p32">
                <a:extLst>
                  <a:ext uri="{FF2B5EF4-FFF2-40B4-BE49-F238E27FC236}">
                    <a16:creationId xmlns:a16="http://schemas.microsoft.com/office/drawing/2014/main" id="{72EA0A02-3411-498F-B094-C842B876E72F}"/>
                  </a:ext>
                </a:extLst>
              </p:cNvPr>
              <p:cNvSpPr/>
              <p:nvPr/>
            </p:nvSpPr>
            <p:spPr>
              <a:xfrm>
                <a:off x="1985100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3557;p32">
                <a:extLst>
                  <a:ext uri="{FF2B5EF4-FFF2-40B4-BE49-F238E27FC236}">
                    <a16:creationId xmlns:a16="http://schemas.microsoft.com/office/drawing/2014/main" id="{9B6B77AD-A34C-46FF-9519-C1A0D49891F2}"/>
                  </a:ext>
                </a:extLst>
              </p:cNvPr>
              <p:cNvSpPr/>
              <p:nvPr/>
            </p:nvSpPr>
            <p:spPr>
              <a:xfrm>
                <a:off x="2111050" y="3867825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02" y="1229"/>
                    </a:cubicBezTo>
                    <a:cubicBezTo>
                      <a:pt x="953" y="1229"/>
                      <a:pt x="1228" y="953"/>
                      <a:pt x="1228" y="602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3558;p32">
                <a:extLst>
                  <a:ext uri="{FF2B5EF4-FFF2-40B4-BE49-F238E27FC236}">
                    <a16:creationId xmlns:a16="http://schemas.microsoft.com/office/drawing/2014/main" id="{7EBED3D0-E803-415D-AE05-C45F81B01C9F}"/>
                  </a:ext>
                </a:extLst>
              </p:cNvPr>
              <p:cNvSpPr/>
              <p:nvPr/>
            </p:nvSpPr>
            <p:spPr>
              <a:xfrm>
                <a:off x="2208800" y="385905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77" y="1254"/>
                      <a:pt x="1253" y="953"/>
                      <a:pt x="1253" y="627"/>
                    </a:cubicBezTo>
                    <a:cubicBezTo>
                      <a:pt x="1253" y="277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559;p32">
                <a:extLst>
                  <a:ext uri="{FF2B5EF4-FFF2-40B4-BE49-F238E27FC236}">
                    <a16:creationId xmlns:a16="http://schemas.microsoft.com/office/drawing/2014/main" id="{6CBEE004-F248-4F84-8960-7AE55F11E889}"/>
                  </a:ext>
                </a:extLst>
              </p:cNvPr>
              <p:cNvSpPr/>
              <p:nvPr/>
            </p:nvSpPr>
            <p:spPr>
              <a:xfrm>
                <a:off x="2318450" y="38058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7" y="1254"/>
                      <a:pt x="1253" y="978"/>
                      <a:pt x="1253" y="627"/>
                    </a:cubicBezTo>
                    <a:cubicBezTo>
                      <a:pt x="1253" y="276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560;p32">
                <a:extLst>
                  <a:ext uri="{FF2B5EF4-FFF2-40B4-BE49-F238E27FC236}">
                    <a16:creationId xmlns:a16="http://schemas.microsoft.com/office/drawing/2014/main" id="{FE61E30E-6A71-40ED-A818-367C2733CBB5}"/>
                  </a:ext>
                </a:extLst>
              </p:cNvPr>
              <p:cNvSpPr/>
              <p:nvPr/>
            </p:nvSpPr>
            <p:spPr>
              <a:xfrm>
                <a:off x="2376700" y="3623475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561;p32">
                <a:extLst>
                  <a:ext uri="{FF2B5EF4-FFF2-40B4-BE49-F238E27FC236}">
                    <a16:creationId xmlns:a16="http://schemas.microsoft.com/office/drawing/2014/main" id="{C7AE215A-F446-4E14-B1F2-C609D2F28EB8}"/>
                  </a:ext>
                </a:extLst>
              </p:cNvPr>
              <p:cNvSpPr/>
              <p:nvPr/>
            </p:nvSpPr>
            <p:spPr>
              <a:xfrm>
                <a:off x="2347875" y="3542650"/>
                <a:ext cx="307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229" extrusionOk="0">
                    <a:moveTo>
                      <a:pt x="602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02" y="1228"/>
                    </a:cubicBezTo>
                    <a:cubicBezTo>
                      <a:pt x="953" y="1228"/>
                      <a:pt x="1229" y="953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562;p32">
                <a:extLst>
                  <a:ext uri="{FF2B5EF4-FFF2-40B4-BE49-F238E27FC236}">
                    <a16:creationId xmlns:a16="http://schemas.microsoft.com/office/drawing/2014/main" id="{8559E7A3-4EEE-40DE-A117-58D7E260161A}"/>
                  </a:ext>
                </a:extLst>
              </p:cNvPr>
              <p:cNvSpPr/>
              <p:nvPr/>
            </p:nvSpPr>
            <p:spPr>
              <a:xfrm>
                <a:off x="2263925" y="3483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301"/>
                      <a:pt x="1" y="627"/>
                    </a:cubicBezTo>
                    <a:cubicBezTo>
                      <a:pt x="1" y="978"/>
                      <a:pt x="301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563;p32">
                <a:extLst>
                  <a:ext uri="{FF2B5EF4-FFF2-40B4-BE49-F238E27FC236}">
                    <a16:creationId xmlns:a16="http://schemas.microsoft.com/office/drawing/2014/main" id="{568E18DC-CEE7-42B5-98A2-6D0D544A6785}"/>
                  </a:ext>
                </a:extLst>
              </p:cNvPr>
              <p:cNvSpPr/>
              <p:nvPr/>
            </p:nvSpPr>
            <p:spPr>
              <a:xfrm>
                <a:off x="2199400" y="3536375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02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564;p32">
                <a:extLst>
                  <a:ext uri="{FF2B5EF4-FFF2-40B4-BE49-F238E27FC236}">
                    <a16:creationId xmlns:a16="http://schemas.microsoft.com/office/drawing/2014/main" id="{7C54CCA2-B1CA-4335-ABD5-FB7E17D7CF94}"/>
                  </a:ext>
                </a:extLst>
              </p:cNvPr>
              <p:cNvSpPr/>
              <p:nvPr/>
            </p:nvSpPr>
            <p:spPr>
              <a:xfrm>
                <a:off x="2257650" y="36310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302" y="0"/>
                      <a:pt x="1" y="276"/>
                      <a:pt x="1" y="627"/>
                    </a:cubicBezTo>
                    <a:cubicBezTo>
                      <a:pt x="1" y="952"/>
                      <a:pt x="302" y="1253"/>
                      <a:pt x="628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565;p32">
                <a:extLst>
                  <a:ext uri="{FF2B5EF4-FFF2-40B4-BE49-F238E27FC236}">
                    <a16:creationId xmlns:a16="http://schemas.microsoft.com/office/drawing/2014/main" id="{028CAD35-9492-42EF-A7A0-8A38231B463F}"/>
                  </a:ext>
                </a:extLst>
              </p:cNvPr>
              <p:cNvSpPr/>
              <p:nvPr/>
            </p:nvSpPr>
            <p:spPr>
              <a:xfrm>
                <a:off x="2417425" y="37018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566;p32">
                <a:extLst>
                  <a:ext uri="{FF2B5EF4-FFF2-40B4-BE49-F238E27FC236}">
                    <a16:creationId xmlns:a16="http://schemas.microsoft.com/office/drawing/2014/main" id="{26E186F5-EA94-417B-B2B0-A0B7400FA0E2}"/>
                  </a:ext>
                </a:extLst>
              </p:cNvPr>
              <p:cNvSpPr/>
              <p:nvPr/>
            </p:nvSpPr>
            <p:spPr>
              <a:xfrm>
                <a:off x="2576575" y="37362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02" y="1254"/>
                    </a:cubicBezTo>
                    <a:cubicBezTo>
                      <a:pt x="953" y="1254"/>
                      <a:pt x="1229" y="953"/>
                      <a:pt x="1229" y="627"/>
                    </a:cubicBezTo>
                    <a:cubicBezTo>
                      <a:pt x="1229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567;p32">
                <a:extLst>
                  <a:ext uri="{FF2B5EF4-FFF2-40B4-BE49-F238E27FC236}">
                    <a16:creationId xmlns:a16="http://schemas.microsoft.com/office/drawing/2014/main" id="{0BF8BBED-15D7-45A7-8D61-BF18B82582BB}"/>
                  </a:ext>
                </a:extLst>
              </p:cNvPr>
              <p:cNvSpPr/>
              <p:nvPr/>
            </p:nvSpPr>
            <p:spPr>
              <a:xfrm>
                <a:off x="2746375" y="37299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7" y="1"/>
                      <a:pt x="1" y="302"/>
                      <a:pt x="1" y="628"/>
                    </a:cubicBezTo>
                    <a:cubicBezTo>
                      <a:pt x="1" y="978"/>
                      <a:pt x="277" y="1254"/>
                      <a:pt x="602" y="1254"/>
                    </a:cubicBezTo>
                    <a:cubicBezTo>
                      <a:pt x="953" y="1254"/>
                      <a:pt x="1229" y="978"/>
                      <a:pt x="1229" y="628"/>
                    </a:cubicBezTo>
                    <a:cubicBezTo>
                      <a:pt x="1229" y="302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568;p32">
                <a:extLst>
                  <a:ext uri="{FF2B5EF4-FFF2-40B4-BE49-F238E27FC236}">
                    <a16:creationId xmlns:a16="http://schemas.microsoft.com/office/drawing/2014/main" id="{AD9FFA3E-DF54-4A7C-B6B9-69433715E99F}"/>
                  </a:ext>
                </a:extLst>
              </p:cNvPr>
              <p:cNvSpPr/>
              <p:nvPr/>
            </p:nvSpPr>
            <p:spPr>
              <a:xfrm>
                <a:off x="2896125" y="36823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53"/>
                      <a:pt x="627" y="1253"/>
                    </a:cubicBezTo>
                    <a:cubicBezTo>
                      <a:pt x="953" y="1253"/>
                      <a:pt x="1254" y="953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569;p32">
                <a:extLst>
                  <a:ext uri="{FF2B5EF4-FFF2-40B4-BE49-F238E27FC236}">
                    <a16:creationId xmlns:a16="http://schemas.microsoft.com/office/drawing/2014/main" id="{91D32455-070B-412D-AECD-680371CFB60A}"/>
                  </a:ext>
                </a:extLst>
              </p:cNvPr>
              <p:cNvSpPr/>
              <p:nvPr/>
            </p:nvSpPr>
            <p:spPr>
              <a:xfrm>
                <a:off x="3060925" y="349877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570;p32">
                <a:extLst>
                  <a:ext uri="{FF2B5EF4-FFF2-40B4-BE49-F238E27FC236}">
                    <a16:creationId xmlns:a16="http://schemas.microsoft.com/office/drawing/2014/main" id="{5CCC4657-03D4-4F32-B30A-3599A18A2448}"/>
                  </a:ext>
                </a:extLst>
              </p:cNvPr>
              <p:cNvSpPr/>
              <p:nvPr/>
            </p:nvSpPr>
            <p:spPr>
              <a:xfrm>
                <a:off x="2987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52" y="1254"/>
                      <a:pt x="1228" y="953"/>
                      <a:pt x="1228" y="627"/>
                    </a:cubicBezTo>
                    <a:cubicBezTo>
                      <a:pt x="1228" y="276"/>
                      <a:pt x="952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0" name="Google Shape;3571;p32">
              <a:extLst>
                <a:ext uri="{FF2B5EF4-FFF2-40B4-BE49-F238E27FC236}">
                  <a16:creationId xmlns:a16="http://schemas.microsoft.com/office/drawing/2014/main" id="{786A831D-32E0-4748-8010-68731D299B5C}"/>
                </a:ext>
              </a:extLst>
            </p:cNvPr>
            <p:cNvGrpSpPr/>
            <p:nvPr/>
          </p:nvGrpSpPr>
          <p:grpSpPr>
            <a:xfrm>
              <a:off x="7463758" y="1656255"/>
              <a:ext cx="786898" cy="384115"/>
              <a:chOff x="2125450" y="1994675"/>
              <a:chExt cx="632250" cy="308625"/>
            </a:xfrm>
          </p:grpSpPr>
          <p:sp>
            <p:nvSpPr>
              <p:cNvPr id="351" name="Google Shape;3572;p32">
                <a:extLst>
                  <a:ext uri="{FF2B5EF4-FFF2-40B4-BE49-F238E27FC236}">
                    <a16:creationId xmlns:a16="http://schemas.microsoft.com/office/drawing/2014/main" id="{A5265F78-47FA-422E-AC33-FBC3D03FCBBC}"/>
                  </a:ext>
                </a:extLst>
              </p:cNvPr>
              <p:cNvSpPr/>
              <p:nvPr/>
            </p:nvSpPr>
            <p:spPr>
              <a:xfrm>
                <a:off x="2139250" y="1994675"/>
                <a:ext cx="618450" cy="303000"/>
              </a:xfrm>
              <a:custGeom>
                <a:avLst/>
                <a:gdLst/>
                <a:ahLst/>
                <a:cxnLst/>
                <a:rect l="l" t="t" r="r" b="b"/>
                <a:pathLst>
                  <a:path w="24738" h="12120" extrusionOk="0">
                    <a:moveTo>
                      <a:pt x="7519" y="340"/>
                    </a:moveTo>
                    <a:cubicBezTo>
                      <a:pt x="7619" y="340"/>
                      <a:pt x="7719" y="340"/>
                      <a:pt x="7820" y="365"/>
                    </a:cubicBezTo>
                    <a:cubicBezTo>
                      <a:pt x="8396" y="465"/>
                      <a:pt x="8947" y="941"/>
                      <a:pt x="8872" y="1718"/>
                    </a:cubicBezTo>
                    <a:cubicBezTo>
                      <a:pt x="8772" y="2896"/>
                      <a:pt x="8471" y="4024"/>
                      <a:pt x="8020" y="5102"/>
                    </a:cubicBezTo>
                    <a:cubicBezTo>
                      <a:pt x="7143" y="4200"/>
                      <a:pt x="6241" y="2997"/>
                      <a:pt x="6291" y="1668"/>
                    </a:cubicBezTo>
                    <a:cubicBezTo>
                      <a:pt x="6291" y="1518"/>
                      <a:pt x="6316" y="1342"/>
                      <a:pt x="6366" y="1192"/>
                    </a:cubicBezTo>
                    <a:cubicBezTo>
                      <a:pt x="6541" y="591"/>
                      <a:pt x="7043" y="340"/>
                      <a:pt x="7519" y="340"/>
                    </a:cubicBezTo>
                    <a:close/>
                    <a:moveTo>
                      <a:pt x="7505" y="0"/>
                    </a:moveTo>
                    <a:cubicBezTo>
                      <a:pt x="6897" y="0"/>
                      <a:pt x="6269" y="321"/>
                      <a:pt x="6040" y="1092"/>
                    </a:cubicBezTo>
                    <a:cubicBezTo>
                      <a:pt x="5990" y="1292"/>
                      <a:pt x="5940" y="1468"/>
                      <a:pt x="5940" y="1668"/>
                    </a:cubicBezTo>
                    <a:cubicBezTo>
                      <a:pt x="5890" y="3172"/>
                      <a:pt x="6942" y="4475"/>
                      <a:pt x="7870" y="5428"/>
                    </a:cubicBezTo>
                    <a:cubicBezTo>
                      <a:pt x="6366" y="8636"/>
                      <a:pt x="3409" y="11142"/>
                      <a:pt x="0" y="11794"/>
                    </a:cubicBezTo>
                    <a:lnTo>
                      <a:pt x="75" y="12119"/>
                    </a:lnTo>
                    <a:cubicBezTo>
                      <a:pt x="3534" y="11443"/>
                      <a:pt x="6541" y="8936"/>
                      <a:pt x="8120" y="5703"/>
                    </a:cubicBezTo>
                    <a:cubicBezTo>
                      <a:pt x="11253" y="8861"/>
                      <a:pt x="14737" y="10841"/>
                      <a:pt x="18221" y="11418"/>
                    </a:cubicBezTo>
                    <a:cubicBezTo>
                      <a:pt x="18891" y="11529"/>
                      <a:pt x="19563" y="11583"/>
                      <a:pt x="20228" y="11583"/>
                    </a:cubicBezTo>
                    <a:cubicBezTo>
                      <a:pt x="21804" y="11583"/>
                      <a:pt x="23345" y="11280"/>
                      <a:pt x="24737" y="10716"/>
                    </a:cubicBezTo>
                    <a:cubicBezTo>
                      <a:pt x="24687" y="10616"/>
                      <a:pt x="24662" y="10490"/>
                      <a:pt x="24637" y="10390"/>
                    </a:cubicBezTo>
                    <a:cubicBezTo>
                      <a:pt x="23263" y="10943"/>
                      <a:pt x="21738" y="11242"/>
                      <a:pt x="20177" y="11242"/>
                    </a:cubicBezTo>
                    <a:cubicBezTo>
                      <a:pt x="19545" y="11242"/>
                      <a:pt x="18907" y="11193"/>
                      <a:pt x="18271" y="11092"/>
                    </a:cubicBezTo>
                    <a:cubicBezTo>
                      <a:pt x="13935" y="10365"/>
                      <a:pt x="10451" y="7608"/>
                      <a:pt x="8271" y="5378"/>
                    </a:cubicBezTo>
                    <a:cubicBezTo>
                      <a:pt x="8772" y="4225"/>
                      <a:pt x="9098" y="2997"/>
                      <a:pt x="9223" y="1743"/>
                    </a:cubicBezTo>
                    <a:cubicBezTo>
                      <a:pt x="9298" y="766"/>
                      <a:pt x="8572" y="164"/>
                      <a:pt x="7870" y="39"/>
                    </a:cubicBezTo>
                    <a:cubicBezTo>
                      <a:pt x="7751" y="14"/>
                      <a:pt x="7628" y="0"/>
                      <a:pt x="7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73;p32">
                <a:extLst>
                  <a:ext uri="{FF2B5EF4-FFF2-40B4-BE49-F238E27FC236}">
                    <a16:creationId xmlns:a16="http://schemas.microsoft.com/office/drawing/2014/main" id="{045897B3-D1BD-4D0A-B920-78A7DC45329D}"/>
                  </a:ext>
                </a:extLst>
              </p:cNvPr>
              <p:cNvSpPr/>
              <p:nvPr/>
            </p:nvSpPr>
            <p:spPr>
              <a:xfrm>
                <a:off x="2125450" y="22719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74;p32">
                <a:extLst>
                  <a:ext uri="{FF2B5EF4-FFF2-40B4-BE49-F238E27FC236}">
                    <a16:creationId xmlns:a16="http://schemas.microsoft.com/office/drawing/2014/main" id="{46CA8652-F6DF-4E41-8384-3703C3F3E9FC}"/>
                  </a:ext>
                </a:extLst>
              </p:cNvPr>
              <p:cNvSpPr/>
              <p:nvPr/>
            </p:nvSpPr>
            <p:spPr>
              <a:xfrm>
                <a:off x="2225700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75;p32">
                <a:extLst>
                  <a:ext uri="{FF2B5EF4-FFF2-40B4-BE49-F238E27FC236}">
                    <a16:creationId xmlns:a16="http://schemas.microsoft.com/office/drawing/2014/main" id="{8AED4484-2106-4B93-A8F0-99C2AB422BD6}"/>
                  </a:ext>
                </a:extLst>
              </p:cNvPr>
              <p:cNvSpPr/>
              <p:nvPr/>
            </p:nvSpPr>
            <p:spPr>
              <a:xfrm>
                <a:off x="2342250" y="19994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76;p32">
                <a:extLst>
                  <a:ext uri="{FF2B5EF4-FFF2-40B4-BE49-F238E27FC236}">
                    <a16:creationId xmlns:a16="http://schemas.microsoft.com/office/drawing/2014/main" id="{01199E36-50AA-40C4-9FD3-28FB54C88A35}"/>
                  </a:ext>
                </a:extLst>
              </p:cNvPr>
              <p:cNvSpPr/>
              <p:nvPr/>
            </p:nvSpPr>
            <p:spPr>
              <a:xfrm>
                <a:off x="2335350" y="20933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02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7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77;p32">
                <a:extLst>
                  <a:ext uri="{FF2B5EF4-FFF2-40B4-BE49-F238E27FC236}">
                    <a16:creationId xmlns:a16="http://schemas.microsoft.com/office/drawing/2014/main" id="{7F00B3C7-3CA3-400E-85CC-B1A7493DC721}"/>
                  </a:ext>
                </a:extLst>
              </p:cNvPr>
              <p:cNvSpPr/>
              <p:nvPr/>
            </p:nvSpPr>
            <p:spPr>
              <a:xfrm>
                <a:off x="229650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8;p32">
                <a:extLst>
                  <a:ext uri="{FF2B5EF4-FFF2-40B4-BE49-F238E27FC236}">
                    <a16:creationId xmlns:a16="http://schemas.microsoft.com/office/drawing/2014/main" id="{E8CDF7ED-D971-42A8-9E41-BF2A4DDECA8A}"/>
                  </a:ext>
                </a:extLst>
              </p:cNvPr>
              <p:cNvSpPr/>
              <p:nvPr/>
            </p:nvSpPr>
            <p:spPr>
              <a:xfrm>
                <a:off x="2280850" y="205390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8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8"/>
                    </a:cubicBezTo>
                    <a:cubicBezTo>
                      <a:pt x="1253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79;p32">
                <a:extLst>
                  <a:ext uri="{FF2B5EF4-FFF2-40B4-BE49-F238E27FC236}">
                    <a16:creationId xmlns:a16="http://schemas.microsoft.com/office/drawing/2014/main" id="{21474AD2-A7B0-4230-90E9-9214D8E2C277}"/>
                  </a:ext>
                </a:extLst>
              </p:cNvPr>
              <p:cNvSpPr/>
              <p:nvPr/>
            </p:nvSpPr>
            <p:spPr>
              <a:xfrm>
                <a:off x="239175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02"/>
                    </a:cubicBezTo>
                    <a:cubicBezTo>
                      <a:pt x="0" y="953"/>
                      <a:pt x="301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80;p32">
                <a:extLst>
                  <a:ext uri="{FF2B5EF4-FFF2-40B4-BE49-F238E27FC236}">
                    <a16:creationId xmlns:a16="http://schemas.microsoft.com/office/drawing/2014/main" id="{6DA33815-76CC-49A3-9194-D128A2680C18}"/>
                  </a:ext>
                </a:extLst>
              </p:cNvPr>
              <p:cNvSpPr/>
              <p:nvPr/>
            </p:nvSpPr>
            <p:spPr>
              <a:xfrm>
                <a:off x="2485725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581;p32">
                <a:extLst>
                  <a:ext uri="{FF2B5EF4-FFF2-40B4-BE49-F238E27FC236}">
                    <a16:creationId xmlns:a16="http://schemas.microsoft.com/office/drawing/2014/main" id="{DB8DB6AC-B902-4AAB-A8D3-D82BF7089114}"/>
                  </a:ext>
                </a:extLst>
              </p:cNvPr>
              <p:cNvSpPr/>
              <p:nvPr/>
            </p:nvSpPr>
            <p:spPr>
              <a:xfrm>
                <a:off x="2611675" y="22594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582;p32">
                <a:extLst>
                  <a:ext uri="{FF2B5EF4-FFF2-40B4-BE49-F238E27FC236}">
                    <a16:creationId xmlns:a16="http://schemas.microsoft.com/office/drawing/2014/main" id="{9B297906-B24E-40F8-B3CF-F2042A32214D}"/>
                  </a:ext>
                </a:extLst>
              </p:cNvPr>
              <p:cNvSpPr/>
              <p:nvPr/>
            </p:nvSpPr>
            <p:spPr>
              <a:xfrm>
                <a:off x="2709425" y="2250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301" y="1"/>
                      <a:pt x="0" y="276"/>
                      <a:pt x="0" y="627"/>
                    </a:cubicBezTo>
                    <a:cubicBezTo>
                      <a:pt x="0" y="978"/>
                      <a:pt x="301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1" name="Google Shape;3583;p32">
              <a:extLst>
                <a:ext uri="{FF2B5EF4-FFF2-40B4-BE49-F238E27FC236}">
                  <a16:creationId xmlns:a16="http://schemas.microsoft.com/office/drawing/2014/main" id="{3C0CA648-5DE1-45EF-9E99-B1D932CA8757}"/>
                </a:ext>
              </a:extLst>
            </p:cNvPr>
            <p:cNvGrpSpPr/>
            <p:nvPr/>
          </p:nvGrpSpPr>
          <p:grpSpPr>
            <a:xfrm>
              <a:off x="7278935" y="2721135"/>
              <a:ext cx="1237630" cy="368899"/>
              <a:chOff x="1976950" y="2850275"/>
              <a:chExt cx="994400" cy="296400"/>
            </a:xfrm>
          </p:grpSpPr>
          <p:sp>
            <p:nvSpPr>
              <p:cNvPr id="328" name="Google Shape;3584;p32">
                <a:extLst>
                  <a:ext uri="{FF2B5EF4-FFF2-40B4-BE49-F238E27FC236}">
                    <a16:creationId xmlns:a16="http://schemas.microsoft.com/office/drawing/2014/main" id="{F98DF378-C19F-4D51-A967-D886C211F2FD}"/>
                  </a:ext>
                </a:extLst>
              </p:cNvPr>
              <p:cNvSpPr/>
              <p:nvPr/>
            </p:nvSpPr>
            <p:spPr>
              <a:xfrm>
                <a:off x="1989500" y="2860150"/>
                <a:ext cx="966175" cy="275250"/>
              </a:xfrm>
              <a:custGeom>
                <a:avLst/>
                <a:gdLst/>
                <a:ahLst/>
                <a:cxnLst/>
                <a:rect l="l" t="t" r="r" b="b"/>
                <a:pathLst>
                  <a:path w="38647" h="11010" extrusionOk="0">
                    <a:moveTo>
                      <a:pt x="21654" y="232"/>
                    </a:moveTo>
                    <a:cubicBezTo>
                      <a:pt x="21905" y="232"/>
                      <a:pt x="22156" y="282"/>
                      <a:pt x="22356" y="408"/>
                    </a:cubicBezTo>
                    <a:cubicBezTo>
                      <a:pt x="22732" y="608"/>
                      <a:pt x="22958" y="934"/>
                      <a:pt x="23008" y="1360"/>
                    </a:cubicBezTo>
                    <a:cubicBezTo>
                      <a:pt x="23108" y="2187"/>
                      <a:pt x="22532" y="3190"/>
                      <a:pt x="21905" y="3741"/>
                    </a:cubicBezTo>
                    <a:cubicBezTo>
                      <a:pt x="21003" y="4568"/>
                      <a:pt x="19900" y="5220"/>
                      <a:pt x="18521" y="5696"/>
                    </a:cubicBezTo>
                    <a:cubicBezTo>
                      <a:pt x="18346" y="4894"/>
                      <a:pt x="18371" y="4042"/>
                      <a:pt x="18597" y="3240"/>
                    </a:cubicBezTo>
                    <a:cubicBezTo>
                      <a:pt x="18922" y="1937"/>
                      <a:pt x="19750" y="934"/>
                      <a:pt x="20877" y="408"/>
                    </a:cubicBezTo>
                    <a:cubicBezTo>
                      <a:pt x="21128" y="282"/>
                      <a:pt x="21404" y="232"/>
                      <a:pt x="21654" y="232"/>
                    </a:cubicBezTo>
                    <a:close/>
                    <a:moveTo>
                      <a:pt x="33609" y="3115"/>
                    </a:moveTo>
                    <a:cubicBezTo>
                      <a:pt x="33935" y="3115"/>
                      <a:pt x="34286" y="3290"/>
                      <a:pt x="34386" y="3691"/>
                    </a:cubicBezTo>
                    <a:cubicBezTo>
                      <a:pt x="34436" y="3816"/>
                      <a:pt x="34436" y="3917"/>
                      <a:pt x="34461" y="4017"/>
                    </a:cubicBezTo>
                    <a:cubicBezTo>
                      <a:pt x="34486" y="4919"/>
                      <a:pt x="33860" y="5721"/>
                      <a:pt x="33283" y="6323"/>
                    </a:cubicBezTo>
                    <a:cubicBezTo>
                      <a:pt x="32983" y="5596"/>
                      <a:pt x="32782" y="4844"/>
                      <a:pt x="32707" y="4067"/>
                    </a:cubicBezTo>
                    <a:cubicBezTo>
                      <a:pt x="32657" y="3541"/>
                      <a:pt x="33033" y="3215"/>
                      <a:pt x="33434" y="3140"/>
                    </a:cubicBezTo>
                    <a:cubicBezTo>
                      <a:pt x="33484" y="3140"/>
                      <a:pt x="33559" y="3115"/>
                      <a:pt x="33609" y="3115"/>
                    </a:cubicBezTo>
                    <a:close/>
                    <a:moveTo>
                      <a:pt x="21657" y="1"/>
                    </a:moveTo>
                    <a:cubicBezTo>
                      <a:pt x="21366" y="1"/>
                      <a:pt x="21065" y="69"/>
                      <a:pt x="20777" y="207"/>
                    </a:cubicBezTo>
                    <a:cubicBezTo>
                      <a:pt x="19599" y="759"/>
                      <a:pt x="18722" y="1811"/>
                      <a:pt x="18371" y="3190"/>
                    </a:cubicBezTo>
                    <a:cubicBezTo>
                      <a:pt x="18146" y="4042"/>
                      <a:pt x="18120" y="4919"/>
                      <a:pt x="18296" y="5771"/>
                    </a:cubicBezTo>
                    <a:cubicBezTo>
                      <a:pt x="17243" y="6122"/>
                      <a:pt x="16040" y="6398"/>
                      <a:pt x="14662" y="6573"/>
                    </a:cubicBezTo>
                    <a:cubicBezTo>
                      <a:pt x="13483" y="6732"/>
                      <a:pt x="12379" y="6810"/>
                      <a:pt x="11340" y="6810"/>
                    </a:cubicBezTo>
                    <a:cubicBezTo>
                      <a:pt x="9418" y="6810"/>
                      <a:pt x="7720" y="6542"/>
                      <a:pt x="6191" y="6022"/>
                    </a:cubicBezTo>
                    <a:cubicBezTo>
                      <a:pt x="3283" y="4994"/>
                      <a:pt x="1053" y="2889"/>
                      <a:pt x="226" y="358"/>
                    </a:cubicBezTo>
                    <a:lnTo>
                      <a:pt x="0" y="433"/>
                    </a:lnTo>
                    <a:cubicBezTo>
                      <a:pt x="852" y="3014"/>
                      <a:pt x="3158" y="5170"/>
                      <a:pt x="6115" y="6222"/>
                    </a:cubicBezTo>
                    <a:cubicBezTo>
                      <a:pt x="7667" y="6761"/>
                      <a:pt x="9399" y="7034"/>
                      <a:pt x="11360" y="7034"/>
                    </a:cubicBezTo>
                    <a:cubicBezTo>
                      <a:pt x="12409" y="7034"/>
                      <a:pt x="13524" y="6956"/>
                      <a:pt x="14712" y="6799"/>
                    </a:cubicBezTo>
                    <a:cubicBezTo>
                      <a:pt x="15765" y="6648"/>
                      <a:pt x="17043" y="6423"/>
                      <a:pt x="18346" y="5997"/>
                    </a:cubicBezTo>
                    <a:cubicBezTo>
                      <a:pt x="18496" y="6673"/>
                      <a:pt x="18797" y="7325"/>
                      <a:pt x="19173" y="7877"/>
                    </a:cubicBezTo>
                    <a:cubicBezTo>
                      <a:pt x="20440" y="9629"/>
                      <a:pt x="22702" y="10670"/>
                      <a:pt x="25092" y="10670"/>
                    </a:cubicBezTo>
                    <a:cubicBezTo>
                      <a:pt x="25539" y="10670"/>
                      <a:pt x="25991" y="10633"/>
                      <a:pt x="26441" y="10558"/>
                    </a:cubicBezTo>
                    <a:cubicBezTo>
                      <a:pt x="28772" y="10157"/>
                      <a:pt x="31128" y="8854"/>
                      <a:pt x="33233" y="6724"/>
                    </a:cubicBezTo>
                    <a:cubicBezTo>
                      <a:pt x="34286" y="8879"/>
                      <a:pt x="36291" y="10583"/>
                      <a:pt x="38622" y="11009"/>
                    </a:cubicBezTo>
                    <a:lnTo>
                      <a:pt x="38647" y="10809"/>
                    </a:lnTo>
                    <a:cubicBezTo>
                      <a:pt x="36391" y="10358"/>
                      <a:pt x="34411" y="8679"/>
                      <a:pt x="33384" y="6548"/>
                    </a:cubicBezTo>
                    <a:cubicBezTo>
                      <a:pt x="34010" y="5897"/>
                      <a:pt x="34712" y="5019"/>
                      <a:pt x="34687" y="4017"/>
                    </a:cubicBezTo>
                    <a:cubicBezTo>
                      <a:pt x="34662" y="3892"/>
                      <a:pt x="34662" y="3766"/>
                      <a:pt x="34612" y="3641"/>
                    </a:cubicBezTo>
                    <a:cubicBezTo>
                      <a:pt x="34461" y="3103"/>
                      <a:pt x="34015" y="2898"/>
                      <a:pt x="33591" y="2898"/>
                    </a:cubicBezTo>
                    <a:cubicBezTo>
                      <a:pt x="33521" y="2898"/>
                      <a:pt x="33451" y="2903"/>
                      <a:pt x="33384" y="2914"/>
                    </a:cubicBezTo>
                    <a:cubicBezTo>
                      <a:pt x="32908" y="3014"/>
                      <a:pt x="32431" y="3415"/>
                      <a:pt x="32481" y="4067"/>
                    </a:cubicBezTo>
                    <a:cubicBezTo>
                      <a:pt x="32557" y="4919"/>
                      <a:pt x="32782" y="5746"/>
                      <a:pt x="33133" y="6498"/>
                    </a:cubicBezTo>
                    <a:cubicBezTo>
                      <a:pt x="31654" y="8002"/>
                      <a:pt x="29324" y="9856"/>
                      <a:pt x="26416" y="10333"/>
                    </a:cubicBezTo>
                    <a:cubicBezTo>
                      <a:pt x="25980" y="10403"/>
                      <a:pt x="25543" y="10438"/>
                      <a:pt x="25110" y="10438"/>
                    </a:cubicBezTo>
                    <a:cubicBezTo>
                      <a:pt x="22781" y="10438"/>
                      <a:pt x="20578" y="9442"/>
                      <a:pt x="19374" y="7751"/>
                    </a:cubicBezTo>
                    <a:cubicBezTo>
                      <a:pt x="18973" y="7200"/>
                      <a:pt x="18722" y="6598"/>
                      <a:pt x="18547" y="5922"/>
                    </a:cubicBezTo>
                    <a:cubicBezTo>
                      <a:pt x="19800" y="5496"/>
                      <a:pt x="21028" y="4869"/>
                      <a:pt x="22055" y="3917"/>
                    </a:cubicBezTo>
                    <a:cubicBezTo>
                      <a:pt x="22707" y="3340"/>
                      <a:pt x="23334" y="2288"/>
                      <a:pt x="23233" y="1335"/>
                    </a:cubicBezTo>
                    <a:cubicBezTo>
                      <a:pt x="23183" y="859"/>
                      <a:pt x="22907" y="458"/>
                      <a:pt x="22481" y="207"/>
                    </a:cubicBezTo>
                    <a:cubicBezTo>
                      <a:pt x="22231" y="69"/>
                      <a:pt x="21949" y="1"/>
                      <a:pt x="216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585;p32">
                <a:extLst>
                  <a:ext uri="{FF2B5EF4-FFF2-40B4-BE49-F238E27FC236}">
                    <a16:creationId xmlns:a16="http://schemas.microsoft.com/office/drawing/2014/main" id="{D9B9C3D5-3281-4F35-82CA-762E382589E0}"/>
                  </a:ext>
                </a:extLst>
              </p:cNvPr>
              <p:cNvSpPr/>
              <p:nvPr/>
            </p:nvSpPr>
            <p:spPr>
              <a:xfrm>
                <a:off x="1976950" y="285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586;p32">
                <a:extLst>
                  <a:ext uri="{FF2B5EF4-FFF2-40B4-BE49-F238E27FC236}">
                    <a16:creationId xmlns:a16="http://schemas.microsoft.com/office/drawing/2014/main" id="{89B62212-7601-479B-AD17-48B2546A5A02}"/>
                  </a:ext>
                </a:extLst>
              </p:cNvPr>
              <p:cNvSpPr/>
              <p:nvPr/>
            </p:nvSpPr>
            <p:spPr>
              <a:xfrm>
                <a:off x="2025825" y="2930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302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2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3587;p32">
                <a:extLst>
                  <a:ext uri="{FF2B5EF4-FFF2-40B4-BE49-F238E27FC236}">
                    <a16:creationId xmlns:a16="http://schemas.microsoft.com/office/drawing/2014/main" id="{01EE2E64-5476-4A69-A957-CFD3C4FA97F1}"/>
                  </a:ext>
                </a:extLst>
              </p:cNvPr>
              <p:cNvSpPr/>
              <p:nvPr/>
            </p:nvSpPr>
            <p:spPr>
              <a:xfrm>
                <a:off x="2087225" y="2982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2"/>
                      <a:pt x="277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3588;p32">
                <a:extLst>
                  <a:ext uri="{FF2B5EF4-FFF2-40B4-BE49-F238E27FC236}">
                    <a16:creationId xmlns:a16="http://schemas.microsoft.com/office/drawing/2014/main" id="{80609F65-F367-416A-BFDA-C69EA756D655}"/>
                  </a:ext>
                </a:extLst>
              </p:cNvPr>
              <p:cNvSpPr/>
              <p:nvPr/>
            </p:nvSpPr>
            <p:spPr>
              <a:xfrm>
                <a:off x="2187475" y="3013200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2"/>
                      <a:pt x="277" y="1228"/>
                      <a:pt x="627" y="1228"/>
                    </a:cubicBezTo>
                    <a:cubicBezTo>
                      <a:pt x="978" y="1228"/>
                      <a:pt x="1254" y="952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3589;p32">
                <a:extLst>
                  <a:ext uri="{FF2B5EF4-FFF2-40B4-BE49-F238E27FC236}">
                    <a16:creationId xmlns:a16="http://schemas.microsoft.com/office/drawing/2014/main" id="{1901121C-CF7E-4EE0-8134-D225EE29911C}"/>
                  </a:ext>
                </a:extLst>
              </p:cNvPr>
              <p:cNvSpPr/>
              <p:nvPr/>
            </p:nvSpPr>
            <p:spPr>
              <a:xfrm>
                <a:off x="2301525" y="301695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3590;p32">
                <a:extLst>
                  <a:ext uri="{FF2B5EF4-FFF2-40B4-BE49-F238E27FC236}">
                    <a16:creationId xmlns:a16="http://schemas.microsoft.com/office/drawing/2014/main" id="{1B8EEF53-C3F6-4A09-9467-C60D80CF6376}"/>
                  </a:ext>
                </a:extLst>
              </p:cNvPr>
              <p:cNvSpPr/>
              <p:nvPr/>
            </p:nvSpPr>
            <p:spPr>
              <a:xfrm>
                <a:off x="2407400" y="29937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3591;p32">
                <a:extLst>
                  <a:ext uri="{FF2B5EF4-FFF2-40B4-BE49-F238E27FC236}">
                    <a16:creationId xmlns:a16="http://schemas.microsoft.com/office/drawing/2014/main" id="{2A354F29-D9DB-435A-843F-89B91ACF37C8}"/>
                  </a:ext>
                </a:extLst>
              </p:cNvPr>
              <p:cNvSpPr/>
              <p:nvPr/>
            </p:nvSpPr>
            <p:spPr>
              <a:xfrm>
                <a:off x="2514550" y="29461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276"/>
                      <a:pt x="1" y="627"/>
                    </a:cubicBezTo>
                    <a:cubicBezTo>
                      <a:pt x="1" y="978"/>
                      <a:pt x="301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3592;p32">
                <a:extLst>
                  <a:ext uri="{FF2B5EF4-FFF2-40B4-BE49-F238E27FC236}">
                    <a16:creationId xmlns:a16="http://schemas.microsoft.com/office/drawing/2014/main" id="{76D82BDB-9D10-4AD6-A452-50420D61E0F0}"/>
                  </a:ext>
                </a:extLst>
              </p:cNvPr>
              <p:cNvSpPr/>
              <p:nvPr/>
            </p:nvSpPr>
            <p:spPr>
              <a:xfrm>
                <a:off x="2474450" y="3063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3593;p32">
                <a:extLst>
                  <a:ext uri="{FF2B5EF4-FFF2-40B4-BE49-F238E27FC236}">
                    <a16:creationId xmlns:a16="http://schemas.microsoft.com/office/drawing/2014/main" id="{979CC610-4724-47D8-9C17-2C14A875C701}"/>
                  </a:ext>
                </a:extLst>
              </p:cNvPr>
              <p:cNvSpPr/>
              <p:nvPr/>
            </p:nvSpPr>
            <p:spPr>
              <a:xfrm>
                <a:off x="2549650" y="30990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3594;p32">
                <a:extLst>
                  <a:ext uri="{FF2B5EF4-FFF2-40B4-BE49-F238E27FC236}">
                    <a16:creationId xmlns:a16="http://schemas.microsoft.com/office/drawing/2014/main" id="{E0FE9552-81D5-4706-83D2-8D2691080AEB}"/>
                  </a:ext>
                </a:extLst>
              </p:cNvPr>
              <p:cNvSpPr/>
              <p:nvPr/>
            </p:nvSpPr>
            <p:spPr>
              <a:xfrm>
                <a:off x="2613550" y="31046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3595;p32">
                <a:extLst>
                  <a:ext uri="{FF2B5EF4-FFF2-40B4-BE49-F238E27FC236}">
                    <a16:creationId xmlns:a16="http://schemas.microsoft.com/office/drawing/2014/main" id="{0F1B21B8-93AF-4907-BFEA-4279EB1544F1}"/>
                  </a:ext>
                </a:extLst>
              </p:cNvPr>
              <p:cNvSpPr/>
              <p:nvPr/>
            </p:nvSpPr>
            <p:spPr>
              <a:xfrm>
                <a:off x="2697525" y="30840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7" y="1253"/>
                      <a:pt x="1253" y="978"/>
                      <a:pt x="1253" y="627"/>
                    </a:cubicBezTo>
                    <a:cubicBezTo>
                      <a:pt x="1253" y="276"/>
                      <a:pt x="977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596;p32">
                <a:extLst>
                  <a:ext uri="{FF2B5EF4-FFF2-40B4-BE49-F238E27FC236}">
                    <a16:creationId xmlns:a16="http://schemas.microsoft.com/office/drawing/2014/main" id="{A71FA507-9518-4BE9-B9D0-4B462FBF8514}"/>
                  </a:ext>
                </a:extLst>
              </p:cNvPr>
              <p:cNvSpPr/>
              <p:nvPr/>
            </p:nvSpPr>
            <p:spPr>
              <a:xfrm>
                <a:off x="2760800" y="30426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53" y="1253"/>
                      <a:pt x="1228" y="978"/>
                      <a:pt x="1228" y="627"/>
                    </a:cubicBezTo>
                    <a:cubicBezTo>
                      <a:pt x="1228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597;p32">
                <a:extLst>
                  <a:ext uri="{FF2B5EF4-FFF2-40B4-BE49-F238E27FC236}">
                    <a16:creationId xmlns:a16="http://schemas.microsoft.com/office/drawing/2014/main" id="{A72BA7B5-4B47-4448-939D-AEA600E37B6C}"/>
                  </a:ext>
                </a:extLst>
              </p:cNvPr>
              <p:cNvSpPr/>
              <p:nvPr/>
            </p:nvSpPr>
            <p:spPr>
              <a:xfrm>
                <a:off x="2835350" y="29674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598;p32">
                <a:extLst>
                  <a:ext uri="{FF2B5EF4-FFF2-40B4-BE49-F238E27FC236}">
                    <a16:creationId xmlns:a16="http://schemas.microsoft.com/office/drawing/2014/main" id="{602449D3-413E-4D73-8C6E-B76326452E8D}"/>
                  </a:ext>
                </a:extLst>
              </p:cNvPr>
              <p:cNvSpPr/>
              <p:nvPr/>
            </p:nvSpPr>
            <p:spPr>
              <a:xfrm>
                <a:off x="2794000" y="2925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599;p32">
                <a:extLst>
                  <a:ext uri="{FF2B5EF4-FFF2-40B4-BE49-F238E27FC236}">
                    <a16:creationId xmlns:a16="http://schemas.microsoft.com/office/drawing/2014/main" id="{A90F2CD5-D046-4D69-9BE9-38B179EB46D9}"/>
                  </a:ext>
                </a:extLst>
              </p:cNvPr>
              <p:cNvSpPr/>
              <p:nvPr/>
            </p:nvSpPr>
            <p:spPr>
              <a:xfrm>
                <a:off x="2794000" y="29875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27" y="1229"/>
                    </a:cubicBezTo>
                    <a:cubicBezTo>
                      <a:pt x="978" y="1229"/>
                      <a:pt x="1254" y="953"/>
                      <a:pt x="1254" y="602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600;p32">
                <a:extLst>
                  <a:ext uri="{FF2B5EF4-FFF2-40B4-BE49-F238E27FC236}">
                    <a16:creationId xmlns:a16="http://schemas.microsoft.com/office/drawing/2014/main" id="{6FF6853B-1032-40B6-AB1B-E42931AF2D82}"/>
                  </a:ext>
                </a:extLst>
              </p:cNvPr>
              <p:cNvSpPr/>
              <p:nvPr/>
            </p:nvSpPr>
            <p:spPr>
              <a:xfrm>
                <a:off x="2824700" y="3042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601;p32">
                <a:extLst>
                  <a:ext uri="{FF2B5EF4-FFF2-40B4-BE49-F238E27FC236}">
                    <a16:creationId xmlns:a16="http://schemas.microsoft.com/office/drawing/2014/main" id="{7AD3B939-4D33-4760-A3F5-71B75C44F4CE}"/>
                  </a:ext>
                </a:extLst>
              </p:cNvPr>
              <p:cNvSpPr/>
              <p:nvPr/>
            </p:nvSpPr>
            <p:spPr>
              <a:xfrm>
                <a:off x="2871700" y="3083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602;p32">
                <a:extLst>
                  <a:ext uri="{FF2B5EF4-FFF2-40B4-BE49-F238E27FC236}">
                    <a16:creationId xmlns:a16="http://schemas.microsoft.com/office/drawing/2014/main" id="{E97FD513-DAEC-44C7-8EB1-208143115473}"/>
                  </a:ext>
                </a:extLst>
              </p:cNvPr>
              <p:cNvSpPr/>
              <p:nvPr/>
            </p:nvSpPr>
            <p:spPr>
              <a:xfrm>
                <a:off x="2940000" y="3115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603;p32">
                <a:extLst>
                  <a:ext uri="{FF2B5EF4-FFF2-40B4-BE49-F238E27FC236}">
                    <a16:creationId xmlns:a16="http://schemas.microsoft.com/office/drawing/2014/main" id="{AA785AF5-5595-4CCD-9CDC-5A7D436A1BE7}"/>
                  </a:ext>
                </a:extLst>
              </p:cNvPr>
              <p:cNvSpPr/>
              <p:nvPr/>
            </p:nvSpPr>
            <p:spPr>
              <a:xfrm>
                <a:off x="2554025" y="28828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604;p32">
                <a:extLst>
                  <a:ext uri="{FF2B5EF4-FFF2-40B4-BE49-F238E27FC236}">
                    <a16:creationId xmlns:a16="http://schemas.microsoft.com/office/drawing/2014/main" id="{D31C8C89-D2AB-4459-A51F-5A6D0141A882}"/>
                  </a:ext>
                </a:extLst>
              </p:cNvPr>
              <p:cNvSpPr/>
              <p:nvPr/>
            </p:nvSpPr>
            <p:spPr>
              <a:xfrm>
                <a:off x="2510800" y="2850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53" y="978"/>
                      <a:pt x="1253" y="627"/>
                    </a:cubicBezTo>
                    <a:cubicBezTo>
                      <a:pt x="1253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605;p32">
                <a:extLst>
                  <a:ext uri="{FF2B5EF4-FFF2-40B4-BE49-F238E27FC236}">
                    <a16:creationId xmlns:a16="http://schemas.microsoft.com/office/drawing/2014/main" id="{230803C6-451E-42A1-9850-4587018E0FA4}"/>
                  </a:ext>
                </a:extLst>
              </p:cNvPr>
              <p:cNvSpPr/>
              <p:nvPr/>
            </p:nvSpPr>
            <p:spPr>
              <a:xfrm>
                <a:off x="2455025" y="2887250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02" y="1229"/>
                    </a:cubicBezTo>
                    <a:cubicBezTo>
                      <a:pt x="953" y="1229"/>
                      <a:pt x="1229" y="953"/>
                      <a:pt x="1229" y="602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606;p32">
                <a:extLst>
                  <a:ext uri="{FF2B5EF4-FFF2-40B4-BE49-F238E27FC236}">
                    <a16:creationId xmlns:a16="http://schemas.microsoft.com/office/drawing/2014/main" id="{BEE6DDE4-ED42-4055-8A1F-B081B24538D6}"/>
                  </a:ext>
                </a:extLst>
              </p:cNvPr>
              <p:cNvSpPr/>
              <p:nvPr/>
            </p:nvSpPr>
            <p:spPr>
              <a:xfrm>
                <a:off x="2434975" y="2941125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2" name="Google Shape;3607;p32">
              <a:extLst>
                <a:ext uri="{FF2B5EF4-FFF2-40B4-BE49-F238E27FC236}">
                  <a16:creationId xmlns:a16="http://schemas.microsoft.com/office/drawing/2014/main" id="{323467F9-9EF7-4F6E-B4E5-309E5DAD9975}"/>
                </a:ext>
              </a:extLst>
            </p:cNvPr>
            <p:cNvGrpSpPr/>
            <p:nvPr/>
          </p:nvGrpSpPr>
          <p:grpSpPr>
            <a:xfrm>
              <a:off x="7906975" y="2000728"/>
              <a:ext cx="230127" cy="429760"/>
              <a:chOff x="2873875" y="3112800"/>
              <a:chExt cx="184900" cy="345300"/>
            </a:xfrm>
          </p:grpSpPr>
          <p:sp>
            <p:nvSpPr>
              <p:cNvPr id="326" name="Google Shape;3608;p32">
                <a:extLst>
                  <a:ext uri="{FF2B5EF4-FFF2-40B4-BE49-F238E27FC236}">
                    <a16:creationId xmlns:a16="http://schemas.microsoft.com/office/drawing/2014/main" id="{0714B996-D03A-4B18-A31E-546DB6F259B6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609;p32">
                <a:extLst>
                  <a:ext uri="{FF2B5EF4-FFF2-40B4-BE49-F238E27FC236}">
                    <a16:creationId xmlns:a16="http://schemas.microsoft.com/office/drawing/2014/main" id="{3337B0EA-565D-4E8C-829F-6D4A855270B3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3" name="Google Shape;3610;p32">
              <a:extLst>
                <a:ext uri="{FF2B5EF4-FFF2-40B4-BE49-F238E27FC236}">
                  <a16:creationId xmlns:a16="http://schemas.microsoft.com/office/drawing/2014/main" id="{ADDF26EF-9320-4358-821F-6AD905857EC6}"/>
                </a:ext>
              </a:extLst>
            </p:cNvPr>
            <p:cNvGrpSpPr/>
            <p:nvPr/>
          </p:nvGrpSpPr>
          <p:grpSpPr>
            <a:xfrm>
              <a:off x="7321360" y="2959898"/>
              <a:ext cx="141485" cy="264224"/>
              <a:chOff x="2873875" y="3112800"/>
              <a:chExt cx="184900" cy="345300"/>
            </a:xfrm>
          </p:grpSpPr>
          <p:sp>
            <p:nvSpPr>
              <p:cNvPr id="324" name="Google Shape;3611;p32">
                <a:extLst>
                  <a:ext uri="{FF2B5EF4-FFF2-40B4-BE49-F238E27FC236}">
                    <a16:creationId xmlns:a16="http://schemas.microsoft.com/office/drawing/2014/main" id="{7198D0E4-4128-49AF-814B-266482DB4F8C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3612;p32">
                <a:extLst>
                  <a:ext uri="{FF2B5EF4-FFF2-40B4-BE49-F238E27FC236}">
                    <a16:creationId xmlns:a16="http://schemas.microsoft.com/office/drawing/2014/main" id="{EDF40391-63D4-49E2-963F-B02FEFB91094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91" name="Google Shape;3521;p32">
            <a:extLst>
              <a:ext uri="{FF2B5EF4-FFF2-40B4-BE49-F238E27FC236}">
                <a16:creationId xmlns:a16="http://schemas.microsoft.com/office/drawing/2014/main" id="{5EB18F06-8AD0-46A0-9802-AA45DF565F62}"/>
              </a:ext>
            </a:extLst>
          </p:cNvPr>
          <p:cNvGrpSpPr/>
          <p:nvPr/>
        </p:nvGrpSpPr>
        <p:grpSpPr>
          <a:xfrm>
            <a:off x="168344" y="4511622"/>
            <a:ext cx="539109" cy="638392"/>
            <a:chOff x="6657475" y="399400"/>
            <a:chExt cx="2235799" cy="5062261"/>
          </a:xfrm>
        </p:grpSpPr>
        <p:sp>
          <p:nvSpPr>
            <p:cNvPr id="392" name="Google Shape;3522;p32">
              <a:extLst>
                <a:ext uri="{FF2B5EF4-FFF2-40B4-BE49-F238E27FC236}">
                  <a16:creationId xmlns:a16="http://schemas.microsoft.com/office/drawing/2014/main" id="{693EE156-F435-45F0-99CA-41F18EA18BE4}"/>
                </a:ext>
              </a:extLst>
            </p:cNvPr>
            <p:cNvSpPr/>
            <p:nvPr/>
          </p:nvSpPr>
          <p:spPr>
            <a:xfrm>
              <a:off x="7752375" y="4467350"/>
              <a:ext cx="149781" cy="994310"/>
            </a:xfrm>
            <a:custGeom>
              <a:avLst/>
              <a:gdLst/>
              <a:ahLst/>
              <a:cxnLst/>
              <a:rect l="l" t="t" r="r" b="b"/>
              <a:pathLst>
                <a:path w="4813" h="21730" extrusionOk="0">
                  <a:moveTo>
                    <a:pt x="1" y="0"/>
                  </a:moveTo>
                  <a:lnTo>
                    <a:pt x="1254" y="21730"/>
                  </a:lnTo>
                  <a:lnTo>
                    <a:pt x="3560" y="2173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523;p32">
              <a:extLst>
                <a:ext uri="{FF2B5EF4-FFF2-40B4-BE49-F238E27FC236}">
                  <a16:creationId xmlns:a16="http://schemas.microsoft.com/office/drawing/2014/main" id="{C55B14B9-FEC2-43BB-8A34-E731844070D2}"/>
                </a:ext>
              </a:extLst>
            </p:cNvPr>
            <p:cNvSpPr/>
            <p:nvPr/>
          </p:nvSpPr>
          <p:spPr>
            <a:xfrm>
              <a:off x="6657475" y="3090126"/>
              <a:ext cx="2235799" cy="1741382"/>
            </a:xfrm>
            <a:custGeom>
              <a:avLst/>
              <a:gdLst/>
              <a:ahLst/>
              <a:cxnLst/>
              <a:rect l="l" t="t" r="r" b="b"/>
              <a:pathLst>
                <a:path w="71856" h="55966" extrusionOk="0">
                  <a:moveTo>
                    <a:pt x="42833" y="0"/>
                  </a:moveTo>
                  <a:cubicBezTo>
                    <a:pt x="41981" y="0"/>
                    <a:pt x="13785" y="8547"/>
                    <a:pt x="13785" y="8547"/>
                  </a:cubicBezTo>
                  <a:lnTo>
                    <a:pt x="1" y="53660"/>
                  </a:lnTo>
                  <a:lnTo>
                    <a:pt x="12758" y="43234"/>
                  </a:lnTo>
                  <a:lnTo>
                    <a:pt x="13384" y="50753"/>
                  </a:lnTo>
                  <a:lnTo>
                    <a:pt x="20678" y="45114"/>
                  </a:lnTo>
                  <a:lnTo>
                    <a:pt x="25289" y="55139"/>
                  </a:lnTo>
                  <a:lnTo>
                    <a:pt x="32808" y="45740"/>
                  </a:lnTo>
                  <a:lnTo>
                    <a:pt x="38021" y="52206"/>
                  </a:lnTo>
                  <a:lnTo>
                    <a:pt x="43234" y="44487"/>
                  </a:lnTo>
                  <a:lnTo>
                    <a:pt x="51605" y="55966"/>
                  </a:lnTo>
                  <a:lnTo>
                    <a:pt x="54111" y="45114"/>
                  </a:lnTo>
                  <a:lnTo>
                    <a:pt x="60578" y="50953"/>
                  </a:lnTo>
                  <a:lnTo>
                    <a:pt x="62658" y="43635"/>
                  </a:lnTo>
                  <a:lnTo>
                    <a:pt x="71856" y="52833"/>
                  </a:lnTo>
                  <a:cubicBezTo>
                    <a:pt x="71856" y="52833"/>
                    <a:pt x="62257" y="10853"/>
                    <a:pt x="61630" y="10652"/>
                  </a:cubicBezTo>
                  <a:cubicBezTo>
                    <a:pt x="61004" y="10427"/>
                    <a:pt x="43660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524;p32">
              <a:extLst>
                <a:ext uri="{FF2B5EF4-FFF2-40B4-BE49-F238E27FC236}">
                  <a16:creationId xmlns:a16="http://schemas.microsoft.com/office/drawing/2014/main" id="{057FADEC-BB19-41C0-86D3-C058D0BFB1F3}"/>
                </a:ext>
              </a:extLst>
            </p:cNvPr>
            <p:cNvSpPr/>
            <p:nvPr/>
          </p:nvSpPr>
          <p:spPr>
            <a:xfrm>
              <a:off x="6924202" y="2244767"/>
              <a:ext cx="1774146" cy="1547193"/>
            </a:xfrm>
            <a:custGeom>
              <a:avLst/>
              <a:gdLst/>
              <a:ahLst/>
              <a:cxnLst/>
              <a:rect l="l" t="t" r="r" b="b"/>
              <a:pathLst>
                <a:path w="57019" h="49725" extrusionOk="0">
                  <a:moveTo>
                    <a:pt x="16717" y="0"/>
                  </a:moveTo>
                  <a:cubicBezTo>
                    <a:pt x="16717" y="627"/>
                    <a:pt x="0" y="47620"/>
                    <a:pt x="0" y="47620"/>
                  </a:cubicBezTo>
                  <a:lnTo>
                    <a:pt x="8572" y="40527"/>
                  </a:lnTo>
                  <a:lnTo>
                    <a:pt x="10226" y="47419"/>
                  </a:lnTo>
                  <a:lnTo>
                    <a:pt x="19850" y="37820"/>
                  </a:lnTo>
                  <a:lnTo>
                    <a:pt x="22356" y="45540"/>
                  </a:lnTo>
                  <a:lnTo>
                    <a:pt x="28622" y="39700"/>
                  </a:lnTo>
                  <a:lnTo>
                    <a:pt x="35289" y="49725"/>
                  </a:lnTo>
                  <a:lnTo>
                    <a:pt x="39274" y="37194"/>
                  </a:lnTo>
                  <a:lnTo>
                    <a:pt x="43660" y="42407"/>
                  </a:lnTo>
                  <a:lnTo>
                    <a:pt x="47193" y="38021"/>
                  </a:lnTo>
                  <a:lnTo>
                    <a:pt x="57018" y="46166"/>
                  </a:lnTo>
                  <a:lnTo>
                    <a:pt x="45113" y="6266"/>
                  </a:lnTo>
                  <a:lnTo>
                    <a:pt x="1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525;p32">
              <a:extLst>
                <a:ext uri="{FF2B5EF4-FFF2-40B4-BE49-F238E27FC236}">
                  <a16:creationId xmlns:a16="http://schemas.microsoft.com/office/drawing/2014/main" id="{803B8A0B-89E4-422C-8F05-6103256DB1A2}"/>
                </a:ext>
              </a:extLst>
            </p:cNvPr>
            <p:cNvSpPr/>
            <p:nvPr/>
          </p:nvSpPr>
          <p:spPr>
            <a:xfrm>
              <a:off x="7255619" y="1419665"/>
              <a:ext cx="1208787" cy="1359290"/>
            </a:xfrm>
            <a:custGeom>
              <a:avLst/>
              <a:gdLst/>
              <a:ahLst/>
              <a:cxnLst/>
              <a:rect l="l" t="t" r="r" b="b"/>
              <a:pathLst>
                <a:path w="38849" h="43686" extrusionOk="0">
                  <a:moveTo>
                    <a:pt x="13785" y="1"/>
                  </a:moveTo>
                  <a:lnTo>
                    <a:pt x="1" y="38648"/>
                  </a:lnTo>
                  <a:lnTo>
                    <a:pt x="1" y="38648"/>
                  </a:lnTo>
                  <a:lnTo>
                    <a:pt x="7094" y="32783"/>
                  </a:lnTo>
                  <a:lnTo>
                    <a:pt x="9826" y="41555"/>
                  </a:lnTo>
                  <a:lnTo>
                    <a:pt x="15465" y="33635"/>
                  </a:lnTo>
                  <a:lnTo>
                    <a:pt x="17545" y="38648"/>
                  </a:lnTo>
                  <a:lnTo>
                    <a:pt x="21931" y="33009"/>
                  </a:lnTo>
                  <a:cubicBezTo>
                    <a:pt x="21931" y="33009"/>
                    <a:pt x="27079" y="43686"/>
                    <a:pt x="27542" y="43686"/>
                  </a:cubicBezTo>
                  <a:cubicBezTo>
                    <a:pt x="27555" y="43686"/>
                    <a:pt x="27565" y="43677"/>
                    <a:pt x="27570" y="43660"/>
                  </a:cubicBezTo>
                  <a:cubicBezTo>
                    <a:pt x="27770" y="43034"/>
                    <a:pt x="30903" y="34036"/>
                    <a:pt x="30903" y="34036"/>
                  </a:cubicBezTo>
                  <a:lnTo>
                    <a:pt x="38848" y="40728"/>
                  </a:lnTo>
                  <a:lnTo>
                    <a:pt x="26517" y="1680"/>
                  </a:lnTo>
                  <a:lnTo>
                    <a:pt x="13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526;p32">
              <a:extLst>
                <a:ext uri="{FF2B5EF4-FFF2-40B4-BE49-F238E27FC236}">
                  <a16:creationId xmlns:a16="http://schemas.microsoft.com/office/drawing/2014/main" id="{9A418494-5D7D-4A95-90C3-1F31FAD853AA}"/>
                </a:ext>
              </a:extLst>
            </p:cNvPr>
            <p:cNvSpPr/>
            <p:nvPr/>
          </p:nvSpPr>
          <p:spPr>
            <a:xfrm>
              <a:off x="7629198" y="399400"/>
              <a:ext cx="488194" cy="545913"/>
            </a:xfrm>
            <a:custGeom>
              <a:avLst/>
              <a:gdLst/>
              <a:ahLst/>
              <a:cxnLst/>
              <a:rect l="l" t="t" r="r" b="b"/>
              <a:pathLst>
                <a:path w="15690" h="17545" extrusionOk="0">
                  <a:moveTo>
                    <a:pt x="8597" y="1"/>
                  </a:moveTo>
                  <a:lnTo>
                    <a:pt x="6917" y="5865"/>
                  </a:lnTo>
                  <a:lnTo>
                    <a:pt x="0" y="6793"/>
                  </a:lnTo>
                  <a:lnTo>
                    <a:pt x="5063" y="9700"/>
                  </a:lnTo>
                  <a:lnTo>
                    <a:pt x="3985" y="16016"/>
                  </a:lnTo>
                  <a:lnTo>
                    <a:pt x="8597" y="11555"/>
                  </a:lnTo>
                  <a:lnTo>
                    <a:pt x="13835" y="17545"/>
                  </a:lnTo>
                  <a:lnTo>
                    <a:pt x="11830" y="8948"/>
                  </a:lnTo>
                  <a:lnTo>
                    <a:pt x="15689" y="6016"/>
                  </a:lnTo>
                  <a:lnTo>
                    <a:pt x="10000" y="5865"/>
                  </a:lnTo>
                  <a:lnTo>
                    <a:pt x="8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527;p32">
              <a:extLst>
                <a:ext uri="{FF2B5EF4-FFF2-40B4-BE49-F238E27FC236}">
                  <a16:creationId xmlns:a16="http://schemas.microsoft.com/office/drawing/2014/main" id="{770521CE-E63F-4B9F-B5E7-1AADB1366116}"/>
                </a:ext>
              </a:extLst>
            </p:cNvPr>
            <p:cNvSpPr/>
            <p:nvPr/>
          </p:nvSpPr>
          <p:spPr>
            <a:xfrm>
              <a:off x="7509090" y="815299"/>
              <a:ext cx="715116" cy="994311"/>
            </a:xfrm>
            <a:custGeom>
              <a:avLst/>
              <a:gdLst/>
              <a:ahLst/>
              <a:cxnLst/>
              <a:rect l="l" t="t" r="r" b="b"/>
              <a:pathLst>
                <a:path w="22983" h="31956" extrusionOk="0">
                  <a:moveTo>
                    <a:pt x="11905" y="0"/>
                  </a:moveTo>
                  <a:lnTo>
                    <a:pt x="0" y="29650"/>
                  </a:lnTo>
                  <a:lnTo>
                    <a:pt x="4186" y="24863"/>
                  </a:lnTo>
                  <a:lnTo>
                    <a:pt x="5439" y="31955"/>
                  </a:lnTo>
                  <a:lnTo>
                    <a:pt x="10226" y="24863"/>
                  </a:lnTo>
                  <a:lnTo>
                    <a:pt x="15665" y="31529"/>
                  </a:lnTo>
                  <a:lnTo>
                    <a:pt x="16717" y="26517"/>
                  </a:lnTo>
                  <a:lnTo>
                    <a:pt x="22983" y="30903"/>
                  </a:lnTo>
                  <a:lnTo>
                    <a:pt x="22983" y="30903"/>
                  </a:lnTo>
                  <a:lnTo>
                    <a:pt x="1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528;p32">
              <a:extLst>
                <a:ext uri="{FF2B5EF4-FFF2-40B4-BE49-F238E27FC236}">
                  <a16:creationId xmlns:a16="http://schemas.microsoft.com/office/drawing/2014/main" id="{67490ADE-C11A-4AA2-8C2E-1856E5DC219B}"/>
                </a:ext>
              </a:extLst>
            </p:cNvPr>
            <p:cNvSpPr/>
            <p:nvPr/>
          </p:nvSpPr>
          <p:spPr>
            <a:xfrm>
              <a:off x="8232787" y="3715557"/>
              <a:ext cx="285449" cy="286227"/>
            </a:xfrm>
            <a:custGeom>
              <a:avLst/>
              <a:gdLst/>
              <a:ahLst/>
              <a:cxnLst/>
              <a:rect l="l" t="t" r="r" b="b"/>
              <a:pathLst>
                <a:path w="9174" h="9199" extrusionOk="0">
                  <a:moveTo>
                    <a:pt x="4587" y="1"/>
                  </a:moveTo>
                  <a:cubicBezTo>
                    <a:pt x="2056" y="1"/>
                    <a:pt x="1" y="2081"/>
                    <a:pt x="1" y="4612"/>
                  </a:cubicBezTo>
                  <a:cubicBezTo>
                    <a:pt x="1" y="7144"/>
                    <a:pt x="2056" y="9199"/>
                    <a:pt x="4587" y="9199"/>
                  </a:cubicBezTo>
                  <a:cubicBezTo>
                    <a:pt x="7118" y="9199"/>
                    <a:pt x="9174" y="7144"/>
                    <a:pt x="9174" y="4612"/>
                  </a:cubicBezTo>
                  <a:cubicBezTo>
                    <a:pt x="9174" y="2081"/>
                    <a:pt x="7118" y="1"/>
                    <a:pt x="4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529;p32">
              <a:extLst>
                <a:ext uri="{FF2B5EF4-FFF2-40B4-BE49-F238E27FC236}">
                  <a16:creationId xmlns:a16="http://schemas.microsoft.com/office/drawing/2014/main" id="{7F362184-1D09-4DF8-BDCE-3FBADD29EBE8}"/>
                </a:ext>
              </a:extLst>
            </p:cNvPr>
            <p:cNvSpPr/>
            <p:nvPr/>
          </p:nvSpPr>
          <p:spPr>
            <a:xfrm>
              <a:off x="7236140" y="3837220"/>
              <a:ext cx="142725" cy="142756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306" y="1"/>
                  </a:moveTo>
                  <a:cubicBezTo>
                    <a:pt x="1028" y="1"/>
                    <a:pt x="0" y="1028"/>
                    <a:pt x="0" y="2306"/>
                  </a:cubicBezTo>
                  <a:cubicBezTo>
                    <a:pt x="0" y="3560"/>
                    <a:pt x="1028" y="4587"/>
                    <a:pt x="2306" y="4587"/>
                  </a:cubicBezTo>
                  <a:cubicBezTo>
                    <a:pt x="3559" y="4587"/>
                    <a:pt x="4587" y="3560"/>
                    <a:pt x="4587" y="2306"/>
                  </a:cubicBezTo>
                  <a:cubicBezTo>
                    <a:pt x="4587" y="1028"/>
                    <a:pt x="3559" y="1"/>
                    <a:pt x="2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3530;p32">
              <a:extLst>
                <a:ext uri="{FF2B5EF4-FFF2-40B4-BE49-F238E27FC236}">
                  <a16:creationId xmlns:a16="http://schemas.microsoft.com/office/drawing/2014/main" id="{ED9E7F39-BF8D-422B-B782-046FD328E60D}"/>
                </a:ext>
              </a:extLst>
            </p:cNvPr>
            <p:cNvSpPr/>
            <p:nvPr/>
          </p:nvSpPr>
          <p:spPr>
            <a:xfrm>
              <a:off x="8029257" y="4235723"/>
              <a:ext cx="103737" cy="103769"/>
            </a:xfrm>
            <a:custGeom>
              <a:avLst/>
              <a:gdLst/>
              <a:ahLst/>
              <a:cxnLst/>
              <a:rect l="l" t="t" r="r" b="b"/>
              <a:pathLst>
                <a:path w="3334" h="3335" extrusionOk="0">
                  <a:moveTo>
                    <a:pt x="1654" y="1"/>
                  </a:moveTo>
                  <a:cubicBezTo>
                    <a:pt x="752" y="1"/>
                    <a:pt x="0" y="753"/>
                    <a:pt x="0" y="1680"/>
                  </a:cubicBezTo>
                  <a:cubicBezTo>
                    <a:pt x="0" y="2607"/>
                    <a:pt x="752" y="3334"/>
                    <a:pt x="1654" y="3334"/>
                  </a:cubicBezTo>
                  <a:cubicBezTo>
                    <a:pt x="2582" y="3334"/>
                    <a:pt x="3334" y="2607"/>
                    <a:pt x="3334" y="1680"/>
                  </a:cubicBezTo>
                  <a:cubicBezTo>
                    <a:pt x="3334" y="753"/>
                    <a:pt x="2582" y="1"/>
                    <a:pt x="1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3531;p32">
              <a:extLst>
                <a:ext uri="{FF2B5EF4-FFF2-40B4-BE49-F238E27FC236}">
                  <a16:creationId xmlns:a16="http://schemas.microsoft.com/office/drawing/2014/main" id="{4607D2DB-6C49-4DF4-B20A-2AE882936FD2}"/>
                </a:ext>
              </a:extLst>
            </p:cNvPr>
            <p:cNvSpPr/>
            <p:nvPr/>
          </p:nvSpPr>
          <p:spPr>
            <a:xfrm>
              <a:off x="7924738" y="1393932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55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55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3532;p32">
              <a:extLst>
                <a:ext uri="{FF2B5EF4-FFF2-40B4-BE49-F238E27FC236}">
                  <a16:creationId xmlns:a16="http://schemas.microsoft.com/office/drawing/2014/main" id="{96E44BC8-5258-47DF-A264-A3A2F70864BC}"/>
                </a:ext>
              </a:extLst>
            </p:cNvPr>
            <p:cNvSpPr/>
            <p:nvPr/>
          </p:nvSpPr>
          <p:spPr>
            <a:xfrm>
              <a:off x="7339850" y="3096349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80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80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3533;p32">
              <a:extLst>
                <a:ext uri="{FF2B5EF4-FFF2-40B4-BE49-F238E27FC236}">
                  <a16:creationId xmlns:a16="http://schemas.microsoft.com/office/drawing/2014/main" id="{D54842B3-43A7-4A26-BA1F-1AC931867625}"/>
                </a:ext>
              </a:extLst>
            </p:cNvPr>
            <p:cNvSpPr/>
            <p:nvPr/>
          </p:nvSpPr>
          <p:spPr>
            <a:xfrm>
              <a:off x="7786708" y="3912863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76" y="1"/>
                    <a:pt x="1" y="276"/>
                    <a:pt x="1" y="627"/>
                  </a:cubicBezTo>
                  <a:cubicBezTo>
                    <a:pt x="1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276"/>
                    <a:pt x="953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3534;p32">
              <a:extLst>
                <a:ext uri="{FF2B5EF4-FFF2-40B4-BE49-F238E27FC236}">
                  <a16:creationId xmlns:a16="http://schemas.microsoft.com/office/drawing/2014/main" id="{9613C0FD-0A35-486E-A2C9-2B1ED366C19B}"/>
                </a:ext>
              </a:extLst>
            </p:cNvPr>
            <p:cNvSpPr/>
            <p:nvPr/>
          </p:nvSpPr>
          <p:spPr>
            <a:xfrm>
              <a:off x="7801519" y="1835343"/>
              <a:ext cx="39049" cy="39018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627" y="0"/>
                  </a:moveTo>
                  <a:cubicBezTo>
                    <a:pt x="277" y="0"/>
                    <a:pt x="1" y="301"/>
                    <a:pt x="1" y="627"/>
                  </a:cubicBezTo>
                  <a:cubicBezTo>
                    <a:pt x="1" y="978"/>
                    <a:pt x="277" y="1254"/>
                    <a:pt x="627" y="1254"/>
                  </a:cubicBezTo>
                  <a:cubicBezTo>
                    <a:pt x="978" y="1254"/>
                    <a:pt x="1254" y="978"/>
                    <a:pt x="1254" y="627"/>
                  </a:cubicBezTo>
                  <a:cubicBezTo>
                    <a:pt x="1254" y="301"/>
                    <a:pt x="978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3535;p32">
              <a:extLst>
                <a:ext uri="{FF2B5EF4-FFF2-40B4-BE49-F238E27FC236}">
                  <a16:creationId xmlns:a16="http://schemas.microsoft.com/office/drawing/2014/main" id="{38B4BB6A-B257-48F2-B0D5-D107304C8A51}"/>
                </a:ext>
              </a:extLst>
            </p:cNvPr>
            <p:cNvSpPr/>
            <p:nvPr/>
          </p:nvSpPr>
          <p:spPr>
            <a:xfrm>
              <a:off x="7795296" y="2790666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0"/>
                  </a:moveTo>
                  <a:cubicBezTo>
                    <a:pt x="276" y="0"/>
                    <a:pt x="0" y="301"/>
                    <a:pt x="0" y="627"/>
                  </a:cubicBezTo>
                  <a:cubicBezTo>
                    <a:pt x="0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301"/>
                    <a:pt x="953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3536;p32">
              <a:extLst>
                <a:ext uri="{FF2B5EF4-FFF2-40B4-BE49-F238E27FC236}">
                  <a16:creationId xmlns:a16="http://schemas.microsoft.com/office/drawing/2014/main" id="{A57E0324-D0D1-4B6F-9953-BB12817929FF}"/>
                </a:ext>
              </a:extLst>
            </p:cNvPr>
            <p:cNvSpPr/>
            <p:nvPr/>
          </p:nvSpPr>
          <p:spPr>
            <a:xfrm>
              <a:off x="6937457" y="4270821"/>
              <a:ext cx="51495" cy="51495"/>
            </a:xfrm>
            <a:custGeom>
              <a:avLst/>
              <a:gdLst/>
              <a:ahLst/>
              <a:cxnLst/>
              <a:rect l="l" t="t" r="r" b="b"/>
              <a:pathLst>
                <a:path w="1655" h="1655" extrusionOk="0">
                  <a:moveTo>
                    <a:pt x="827" y="1"/>
                  </a:moveTo>
                  <a:cubicBezTo>
                    <a:pt x="376" y="1"/>
                    <a:pt x="0" y="351"/>
                    <a:pt x="0" y="828"/>
                  </a:cubicBezTo>
                  <a:cubicBezTo>
                    <a:pt x="0" y="1279"/>
                    <a:pt x="376" y="1655"/>
                    <a:pt x="827" y="1655"/>
                  </a:cubicBezTo>
                  <a:cubicBezTo>
                    <a:pt x="1279" y="1655"/>
                    <a:pt x="1654" y="1279"/>
                    <a:pt x="1654" y="828"/>
                  </a:cubicBezTo>
                  <a:cubicBezTo>
                    <a:pt x="1654" y="351"/>
                    <a:pt x="1279" y="1"/>
                    <a:pt x="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3537;p32">
              <a:extLst>
                <a:ext uri="{FF2B5EF4-FFF2-40B4-BE49-F238E27FC236}">
                  <a16:creationId xmlns:a16="http://schemas.microsoft.com/office/drawing/2014/main" id="{D22CB427-C891-4D54-8CFE-8E9BD7F4B68B}"/>
                </a:ext>
              </a:extLst>
            </p:cNvPr>
            <p:cNvSpPr/>
            <p:nvPr/>
          </p:nvSpPr>
          <p:spPr>
            <a:xfrm>
              <a:off x="7834284" y="1224723"/>
              <a:ext cx="51495" cy="52273"/>
            </a:xfrm>
            <a:custGeom>
              <a:avLst/>
              <a:gdLst/>
              <a:ahLst/>
              <a:cxnLst/>
              <a:rect l="l" t="t" r="r" b="b"/>
              <a:pathLst>
                <a:path w="1655" h="1680" extrusionOk="0">
                  <a:moveTo>
                    <a:pt x="828" y="0"/>
                  </a:moveTo>
                  <a:cubicBezTo>
                    <a:pt x="376" y="0"/>
                    <a:pt x="1" y="376"/>
                    <a:pt x="1" y="827"/>
                  </a:cubicBezTo>
                  <a:cubicBezTo>
                    <a:pt x="1" y="1304"/>
                    <a:pt x="376" y="1679"/>
                    <a:pt x="828" y="1679"/>
                  </a:cubicBezTo>
                  <a:cubicBezTo>
                    <a:pt x="1279" y="1679"/>
                    <a:pt x="1655" y="1304"/>
                    <a:pt x="1655" y="827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3538;p32">
              <a:extLst>
                <a:ext uri="{FF2B5EF4-FFF2-40B4-BE49-F238E27FC236}">
                  <a16:creationId xmlns:a16="http://schemas.microsoft.com/office/drawing/2014/main" id="{D86A03E4-ED0B-41BE-9FC4-D1C9752A7DBF}"/>
                </a:ext>
              </a:extLst>
            </p:cNvPr>
            <p:cNvSpPr/>
            <p:nvPr/>
          </p:nvSpPr>
          <p:spPr>
            <a:xfrm>
              <a:off x="7587067" y="2199524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28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28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3539;p32">
              <a:extLst>
                <a:ext uri="{FF2B5EF4-FFF2-40B4-BE49-F238E27FC236}">
                  <a16:creationId xmlns:a16="http://schemas.microsoft.com/office/drawing/2014/main" id="{96E7A3B0-0BE2-4418-A0F6-BA38F471AC70}"/>
                </a:ext>
              </a:extLst>
            </p:cNvPr>
            <p:cNvSpPr/>
            <p:nvPr/>
          </p:nvSpPr>
          <p:spPr>
            <a:xfrm>
              <a:off x="8002746" y="2966129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52" y="0"/>
                  </a:moveTo>
                  <a:cubicBezTo>
                    <a:pt x="376" y="0"/>
                    <a:pt x="0" y="376"/>
                    <a:pt x="0" y="853"/>
                  </a:cubicBezTo>
                  <a:cubicBezTo>
                    <a:pt x="0" y="1304"/>
                    <a:pt x="376" y="1680"/>
                    <a:pt x="852" y="1680"/>
                  </a:cubicBezTo>
                  <a:cubicBezTo>
                    <a:pt x="1303" y="1680"/>
                    <a:pt x="1679" y="1304"/>
                    <a:pt x="1679" y="853"/>
                  </a:cubicBezTo>
                  <a:cubicBezTo>
                    <a:pt x="1679" y="376"/>
                    <a:pt x="1303" y="0"/>
                    <a:pt x="8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0" name="Google Shape;3540;p32">
              <a:extLst>
                <a:ext uri="{FF2B5EF4-FFF2-40B4-BE49-F238E27FC236}">
                  <a16:creationId xmlns:a16="http://schemas.microsoft.com/office/drawing/2014/main" id="{8ADEBDEE-CC33-4B33-BED0-1E62BDC87444}"/>
                </a:ext>
              </a:extLst>
            </p:cNvPr>
            <p:cNvGrpSpPr/>
            <p:nvPr/>
          </p:nvGrpSpPr>
          <p:grpSpPr>
            <a:xfrm>
              <a:off x="8234136" y="3466287"/>
              <a:ext cx="325307" cy="548309"/>
              <a:chOff x="3075300" y="3200725"/>
              <a:chExt cx="261375" cy="440550"/>
            </a:xfrm>
          </p:grpSpPr>
          <p:sp>
            <p:nvSpPr>
              <p:cNvPr id="477" name="Google Shape;3541;p32">
                <a:extLst>
                  <a:ext uri="{FF2B5EF4-FFF2-40B4-BE49-F238E27FC236}">
                    <a16:creationId xmlns:a16="http://schemas.microsoft.com/office/drawing/2014/main" id="{3C582594-72A2-458F-8977-D2D8B099CBEF}"/>
                  </a:ext>
                </a:extLst>
              </p:cNvPr>
              <p:cNvSpPr/>
              <p:nvPr/>
            </p:nvSpPr>
            <p:spPr>
              <a:xfrm>
                <a:off x="3075300" y="3379325"/>
                <a:ext cx="261375" cy="261950"/>
              </a:xfrm>
              <a:custGeom>
                <a:avLst/>
                <a:gdLst/>
                <a:ahLst/>
                <a:cxnLst/>
                <a:rect l="l" t="t" r="r" b="b"/>
                <a:pathLst>
                  <a:path w="10455" h="10478" extrusionOk="0">
                    <a:moveTo>
                      <a:pt x="5227" y="1"/>
                    </a:moveTo>
                    <a:cubicBezTo>
                      <a:pt x="4360" y="1"/>
                      <a:pt x="3516" y="229"/>
                      <a:pt x="2808" y="617"/>
                    </a:cubicBezTo>
                    <a:cubicBezTo>
                      <a:pt x="2648" y="685"/>
                      <a:pt x="2511" y="754"/>
                      <a:pt x="2397" y="845"/>
                    </a:cubicBezTo>
                    <a:cubicBezTo>
                      <a:pt x="2032" y="1073"/>
                      <a:pt x="1712" y="1347"/>
                      <a:pt x="1416" y="1644"/>
                    </a:cubicBezTo>
                    <a:cubicBezTo>
                      <a:pt x="1324" y="1758"/>
                      <a:pt x="1233" y="1850"/>
                      <a:pt x="1142" y="1964"/>
                    </a:cubicBezTo>
                    <a:cubicBezTo>
                      <a:pt x="913" y="2260"/>
                      <a:pt x="708" y="2580"/>
                      <a:pt x="548" y="2922"/>
                    </a:cubicBezTo>
                    <a:cubicBezTo>
                      <a:pt x="480" y="3036"/>
                      <a:pt x="411" y="3173"/>
                      <a:pt x="366" y="3310"/>
                    </a:cubicBezTo>
                    <a:cubicBezTo>
                      <a:pt x="137" y="3904"/>
                      <a:pt x="0" y="4566"/>
                      <a:pt x="0" y="5251"/>
                    </a:cubicBezTo>
                    <a:cubicBezTo>
                      <a:pt x="0" y="5479"/>
                      <a:pt x="23" y="5707"/>
                      <a:pt x="46" y="5935"/>
                    </a:cubicBezTo>
                    <a:cubicBezTo>
                      <a:pt x="69" y="6118"/>
                      <a:pt x="115" y="6300"/>
                      <a:pt x="137" y="6483"/>
                    </a:cubicBezTo>
                    <a:cubicBezTo>
                      <a:pt x="708" y="8766"/>
                      <a:pt x="2762" y="10478"/>
                      <a:pt x="5227" y="10478"/>
                    </a:cubicBezTo>
                    <a:cubicBezTo>
                      <a:pt x="6985" y="10478"/>
                      <a:pt x="8537" y="9610"/>
                      <a:pt x="9496" y="8286"/>
                    </a:cubicBezTo>
                    <a:cubicBezTo>
                      <a:pt x="9610" y="8127"/>
                      <a:pt x="9701" y="7967"/>
                      <a:pt x="9792" y="7807"/>
                    </a:cubicBezTo>
                    <a:cubicBezTo>
                      <a:pt x="10066" y="7305"/>
                      <a:pt x="10272" y="6734"/>
                      <a:pt x="10386" y="6164"/>
                    </a:cubicBezTo>
                    <a:cubicBezTo>
                      <a:pt x="10409" y="6004"/>
                      <a:pt x="10432" y="5867"/>
                      <a:pt x="10432" y="5730"/>
                    </a:cubicBezTo>
                    <a:cubicBezTo>
                      <a:pt x="10454" y="5570"/>
                      <a:pt x="10454" y="5410"/>
                      <a:pt x="10454" y="5251"/>
                    </a:cubicBezTo>
                    <a:cubicBezTo>
                      <a:pt x="10454" y="4908"/>
                      <a:pt x="10432" y="4566"/>
                      <a:pt x="10363" y="4246"/>
                    </a:cubicBezTo>
                    <a:cubicBezTo>
                      <a:pt x="10340" y="4109"/>
                      <a:pt x="10295" y="3972"/>
                      <a:pt x="10272" y="3835"/>
                    </a:cubicBezTo>
                    <a:cubicBezTo>
                      <a:pt x="10135" y="3333"/>
                      <a:pt x="9929" y="2877"/>
                      <a:pt x="9656" y="2443"/>
                    </a:cubicBezTo>
                    <a:cubicBezTo>
                      <a:pt x="9564" y="2306"/>
                      <a:pt x="9473" y="2192"/>
                      <a:pt x="9382" y="2055"/>
                    </a:cubicBezTo>
                    <a:cubicBezTo>
                      <a:pt x="8423" y="822"/>
                      <a:pt x="6916" y="1"/>
                      <a:pt x="5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3542;p32">
                <a:extLst>
                  <a:ext uri="{FF2B5EF4-FFF2-40B4-BE49-F238E27FC236}">
                    <a16:creationId xmlns:a16="http://schemas.microsoft.com/office/drawing/2014/main" id="{F544B7CC-10B1-4FB4-B02D-CB97E70BB827}"/>
                  </a:ext>
                </a:extLst>
              </p:cNvPr>
              <p:cNvSpPr/>
              <p:nvPr/>
            </p:nvSpPr>
            <p:spPr>
              <a:xfrm>
                <a:off x="3135225" y="3394725"/>
                <a:ext cx="18147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1949" extrusionOk="0">
                    <a:moveTo>
                      <a:pt x="411" y="1"/>
                    </a:moveTo>
                    <a:cubicBezTo>
                      <a:pt x="251" y="69"/>
                      <a:pt x="114" y="138"/>
                      <a:pt x="0" y="229"/>
                    </a:cubicBezTo>
                    <a:cubicBezTo>
                      <a:pt x="1717" y="1368"/>
                      <a:pt x="3648" y="1948"/>
                      <a:pt x="5658" y="1948"/>
                    </a:cubicBezTo>
                    <a:cubicBezTo>
                      <a:pt x="6187" y="1948"/>
                      <a:pt x="6721" y="1908"/>
                      <a:pt x="7259" y="1827"/>
                    </a:cubicBezTo>
                    <a:cubicBezTo>
                      <a:pt x="7167" y="1690"/>
                      <a:pt x="7076" y="1576"/>
                      <a:pt x="6985" y="1439"/>
                    </a:cubicBezTo>
                    <a:cubicBezTo>
                      <a:pt x="6537" y="1500"/>
                      <a:pt x="6092" y="1531"/>
                      <a:pt x="5651" y="1531"/>
                    </a:cubicBezTo>
                    <a:cubicBezTo>
                      <a:pt x="3798" y="1531"/>
                      <a:pt x="2015" y="997"/>
                      <a:pt x="4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3543;p32">
                <a:extLst>
                  <a:ext uri="{FF2B5EF4-FFF2-40B4-BE49-F238E27FC236}">
                    <a16:creationId xmlns:a16="http://schemas.microsoft.com/office/drawing/2014/main" id="{B6A3A0EE-BD4D-4480-830B-7F037EFB7EB6}"/>
                  </a:ext>
                </a:extLst>
              </p:cNvPr>
              <p:cNvSpPr/>
              <p:nvPr/>
            </p:nvSpPr>
            <p:spPr>
              <a:xfrm>
                <a:off x="3103825" y="3420425"/>
                <a:ext cx="2305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2700" extrusionOk="0">
                    <a:moveTo>
                      <a:pt x="275" y="0"/>
                    </a:moveTo>
                    <a:cubicBezTo>
                      <a:pt x="183" y="114"/>
                      <a:pt x="92" y="206"/>
                      <a:pt x="1" y="320"/>
                    </a:cubicBezTo>
                    <a:cubicBezTo>
                      <a:pt x="2282" y="1897"/>
                      <a:pt x="4879" y="2699"/>
                      <a:pt x="7583" y="2699"/>
                    </a:cubicBezTo>
                    <a:cubicBezTo>
                      <a:pt x="8125" y="2699"/>
                      <a:pt x="8673" y="2667"/>
                      <a:pt x="9222" y="2602"/>
                    </a:cubicBezTo>
                    <a:cubicBezTo>
                      <a:pt x="9199" y="2465"/>
                      <a:pt x="9154" y="2328"/>
                      <a:pt x="9131" y="2191"/>
                    </a:cubicBezTo>
                    <a:cubicBezTo>
                      <a:pt x="8614" y="2251"/>
                      <a:pt x="8099" y="2281"/>
                      <a:pt x="7587" y="2281"/>
                    </a:cubicBezTo>
                    <a:cubicBezTo>
                      <a:pt x="4982" y="2281"/>
                      <a:pt x="2469" y="1507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3544;p32">
                <a:extLst>
                  <a:ext uri="{FF2B5EF4-FFF2-40B4-BE49-F238E27FC236}">
                    <a16:creationId xmlns:a16="http://schemas.microsoft.com/office/drawing/2014/main" id="{CF13F23B-711E-4BD7-B008-2DEFDD98F08E}"/>
                  </a:ext>
                </a:extLst>
              </p:cNvPr>
              <p:cNvSpPr/>
              <p:nvPr/>
            </p:nvSpPr>
            <p:spPr>
              <a:xfrm>
                <a:off x="3084425" y="3452375"/>
                <a:ext cx="251675" cy="82150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3286" extrusionOk="0">
                    <a:moveTo>
                      <a:pt x="183" y="0"/>
                    </a:moveTo>
                    <a:cubicBezTo>
                      <a:pt x="115" y="114"/>
                      <a:pt x="46" y="251"/>
                      <a:pt x="1" y="388"/>
                    </a:cubicBezTo>
                    <a:cubicBezTo>
                      <a:pt x="2627" y="2282"/>
                      <a:pt x="5690" y="3286"/>
                      <a:pt x="8865" y="3286"/>
                    </a:cubicBezTo>
                    <a:cubicBezTo>
                      <a:pt x="9249" y="3286"/>
                      <a:pt x="9634" y="3271"/>
                      <a:pt x="10021" y="3242"/>
                    </a:cubicBezTo>
                    <a:cubicBezTo>
                      <a:pt x="10044" y="3082"/>
                      <a:pt x="10067" y="2945"/>
                      <a:pt x="10067" y="2808"/>
                    </a:cubicBezTo>
                    <a:lnTo>
                      <a:pt x="10067" y="2808"/>
                    </a:lnTo>
                    <a:cubicBezTo>
                      <a:pt x="9656" y="2843"/>
                      <a:pt x="9246" y="2860"/>
                      <a:pt x="8838" y="2860"/>
                    </a:cubicBezTo>
                    <a:cubicBezTo>
                      <a:pt x="5749" y="2860"/>
                      <a:pt x="2743" y="1875"/>
                      <a:pt x="1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3545;p32">
                <a:extLst>
                  <a:ext uri="{FF2B5EF4-FFF2-40B4-BE49-F238E27FC236}">
                    <a16:creationId xmlns:a16="http://schemas.microsoft.com/office/drawing/2014/main" id="{577325FD-4149-468E-9340-0F0868A9C1BB}"/>
                  </a:ext>
                </a:extLst>
              </p:cNvPr>
              <p:cNvSpPr/>
              <p:nvPr/>
            </p:nvSpPr>
            <p:spPr>
              <a:xfrm>
                <a:off x="3076450" y="3527700"/>
                <a:ext cx="24367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24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83"/>
                      <a:pt x="69" y="365"/>
                      <a:pt x="91" y="548"/>
                    </a:cubicBezTo>
                    <a:cubicBezTo>
                      <a:pt x="2253" y="1838"/>
                      <a:pt x="4878" y="2477"/>
                      <a:pt x="7470" y="2477"/>
                    </a:cubicBezTo>
                    <a:cubicBezTo>
                      <a:pt x="8135" y="2477"/>
                      <a:pt x="8798" y="2435"/>
                      <a:pt x="9450" y="2351"/>
                    </a:cubicBezTo>
                    <a:cubicBezTo>
                      <a:pt x="9564" y="2192"/>
                      <a:pt x="9655" y="2032"/>
                      <a:pt x="9746" y="1872"/>
                    </a:cubicBezTo>
                    <a:lnTo>
                      <a:pt x="9746" y="1872"/>
                    </a:lnTo>
                    <a:cubicBezTo>
                      <a:pt x="8995" y="1986"/>
                      <a:pt x="8226" y="2043"/>
                      <a:pt x="7454" y="2043"/>
                    </a:cubicBezTo>
                    <a:cubicBezTo>
                      <a:pt x="4823" y="2043"/>
                      <a:pt x="2153" y="137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3546;p32">
                <a:extLst>
                  <a:ext uri="{FF2B5EF4-FFF2-40B4-BE49-F238E27FC236}">
                    <a16:creationId xmlns:a16="http://schemas.microsoft.com/office/drawing/2014/main" id="{33A5FCD8-1EBA-47AC-AC28-407D3B5E0556}"/>
                  </a:ext>
                </a:extLst>
              </p:cNvPr>
              <p:cNvSpPr/>
              <p:nvPr/>
            </p:nvSpPr>
            <p:spPr>
              <a:xfrm>
                <a:off x="3189425" y="3200725"/>
                <a:ext cx="111300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629" extrusionOk="0">
                    <a:moveTo>
                      <a:pt x="3196" y="274"/>
                    </a:moveTo>
                    <a:cubicBezTo>
                      <a:pt x="3424" y="274"/>
                      <a:pt x="3584" y="366"/>
                      <a:pt x="3675" y="503"/>
                    </a:cubicBezTo>
                    <a:cubicBezTo>
                      <a:pt x="4109" y="1347"/>
                      <a:pt x="2625" y="4086"/>
                      <a:pt x="1621" y="5730"/>
                    </a:cubicBezTo>
                    <a:cubicBezTo>
                      <a:pt x="1530" y="5730"/>
                      <a:pt x="1461" y="5730"/>
                      <a:pt x="1370" y="5707"/>
                    </a:cubicBezTo>
                    <a:cubicBezTo>
                      <a:pt x="1370" y="4314"/>
                      <a:pt x="1484" y="1621"/>
                      <a:pt x="2420" y="640"/>
                    </a:cubicBezTo>
                    <a:cubicBezTo>
                      <a:pt x="2648" y="388"/>
                      <a:pt x="2899" y="274"/>
                      <a:pt x="3196" y="274"/>
                    </a:cubicBezTo>
                    <a:close/>
                    <a:moveTo>
                      <a:pt x="3196" y="0"/>
                    </a:moveTo>
                    <a:cubicBezTo>
                      <a:pt x="2831" y="0"/>
                      <a:pt x="2488" y="160"/>
                      <a:pt x="2215" y="434"/>
                    </a:cubicBezTo>
                    <a:cubicBezTo>
                      <a:pt x="1210" y="1507"/>
                      <a:pt x="1073" y="4246"/>
                      <a:pt x="1096" y="5684"/>
                    </a:cubicBezTo>
                    <a:cubicBezTo>
                      <a:pt x="1005" y="5681"/>
                      <a:pt x="917" y="5679"/>
                      <a:pt x="834" y="5679"/>
                    </a:cubicBezTo>
                    <a:cubicBezTo>
                      <a:pt x="336" y="5679"/>
                      <a:pt x="0" y="5730"/>
                      <a:pt x="0" y="5730"/>
                    </a:cubicBezTo>
                    <a:lnTo>
                      <a:pt x="0" y="7807"/>
                    </a:lnTo>
                    <a:lnTo>
                      <a:pt x="2329" y="8628"/>
                    </a:lnTo>
                    <a:lnTo>
                      <a:pt x="3584" y="6597"/>
                    </a:lnTo>
                    <a:cubicBezTo>
                      <a:pt x="3105" y="6140"/>
                      <a:pt x="2511" y="5912"/>
                      <a:pt x="1918" y="5798"/>
                    </a:cubicBezTo>
                    <a:cubicBezTo>
                      <a:pt x="2831" y="4292"/>
                      <a:pt x="4451" y="1393"/>
                      <a:pt x="3926" y="366"/>
                    </a:cubicBezTo>
                    <a:cubicBezTo>
                      <a:pt x="3812" y="206"/>
                      <a:pt x="3630" y="0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1" name="Google Shape;3547;p32">
              <a:extLst>
                <a:ext uri="{FF2B5EF4-FFF2-40B4-BE49-F238E27FC236}">
                  <a16:creationId xmlns:a16="http://schemas.microsoft.com/office/drawing/2014/main" id="{47380EA4-69A3-4D03-BEF5-07C43973A232}"/>
                </a:ext>
              </a:extLst>
            </p:cNvPr>
            <p:cNvGrpSpPr/>
            <p:nvPr/>
          </p:nvGrpSpPr>
          <p:grpSpPr>
            <a:xfrm>
              <a:off x="6840680" y="3508780"/>
              <a:ext cx="1825610" cy="533436"/>
              <a:chOff x="1624825" y="3483125"/>
              <a:chExt cx="1466825" cy="428600"/>
            </a:xfrm>
          </p:grpSpPr>
          <p:sp>
            <p:nvSpPr>
              <p:cNvPr id="454" name="Google Shape;3548;p32">
                <a:extLst>
                  <a:ext uri="{FF2B5EF4-FFF2-40B4-BE49-F238E27FC236}">
                    <a16:creationId xmlns:a16="http://schemas.microsoft.com/office/drawing/2014/main" id="{11065A8C-00EB-4534-A83D-3337F97B9255}"/>
                  </a:ext>
                </a:extLst>
              </p:cNvPr>
              <p:cNvSpPr/>
              <p:nvPr/>
            </p:nvSpPr>
            <p:spPr>
              <a:xfrm>
                <a:off x="1638600" y="3494950"/>
                <a:ext cx="1441775" cy="411125"/>
              </a:xfrm>
              <a:custGeom>
                <a:avLst/>
                <a:gdLst/>
                <a:ahLst/>
                <a:cxnLst/>
                <a:rect l="l" t="t" r="r" b="b"/>
                <a:pathLst>
                  <a:path w="57671" h="16445" extrusionOk="0">
                    <a:moveTo>
                      <a:pt x="25390" y="329"/>
                    </a:moveTo>
                    <a:cubicBezTo>
                      <a:pt x="25765" y="329"/>
                      <a:pt x="26166" y="429"/>
                      <a:pt x="26542" y="605"/>
                    </a:cubicBezTo>
                    <a:cubicBezTo>
                      <a:pt x="28222" y="1382"/>
                      <a:pt x="29425" y="2886"/>
                      <a:pt x="29951" y="4841"/>
                    </a:cubicBezTo>
                    <a:cubicBezTo>
                      <a:pt x="30277" y="6044"/>
                      <a:pt x="30302" y="7297"/>
                      <a:pt x="30076" y="8500"/>
                    </a:cubicBezTo>
                    <a:cubicBezTo>
                      <a:pt x="27996" y="7773"/>
                      <a:pt x="26342" y="6820"/>
                      <a:pt x="24989" y="5592"/>
                    </a:cubicBezTo>
                    <a:cubicBezTo>
                      <a:pt x="24061" y="4765"/>
                      <a:pt x="23209" y="3262"/>
                      <a:pt x="23359" y="2033"/>
                    </a:cubicBezTo>
                    <a:cubicBezTo>
                      <a:pt x="23435" y="1407"/>
                      <a:pt x="23760" y="906"/>
                      <a:pt x="24312" y="605"/>
                    </a:cubicBezTo>
                    <a:cubicBezTo>
                      <a:pt x="24638" y="429"/>
                      <a:pt x="24989" y="329"/>
                      <a:pt x="25390" y="329"/>
                    </a:cubicBezTo>
                    <a:close/>
                    <a:moveTo>
                      <a:pt x="7520" y="4665"/>
                    </a:moveTo>
                    <a:cubicBezTo>
                      <a:pt x="7620" y="4665"/>
                      <a:pt x="7720" y="4665"/>
                      <a:pt x="7820" y="4690"/>
                    </a:cubicBezTo>
                    <a:cubicBezTo>
                      <a:pt x="8397" y="4790"/>
                      <a:pt x="8948" y="5267"/>
                      <a:pt x="8873" y="6044"/>
                    </a:cubicBezTo>
                    <a:cubicBezTo>
                      <a:pt x="8773" y="7221"/>
                      <a:pt x="8472" y="8349"/>
                      <a:pt x="8021" y="9427"/>
                    </a:cubicBezTo>
                    <a:cubicBezTo>
                      <a:pt x="7144" y="8525"/>
                      <a:pt x="6242" y="7322"/>
                      <a:pt x="6267" y="5993"/>
                    </a:cubicBezTo>
                    <a:cubicBezTo>
                      <a:pt x="6292" y="5843"/>
                      <a:pt x="6317" y="5668"/>
                      <a:pt x="6367" y="5517"/>
                    </a:cubicBezTo>
                    <a:cubicBezTo>
                      <a:pt x="6542" y="4916"/>
                      <a:pt x="7044" y="4665"/>
                      <a:pt x="7520" y="4665"/>
                    </a:cubicBezTo>
                    <a:close/>
                    <a:moveTo>
                      <a:pt x="25392" y="0"/>
                    </a:moveTo>
                    <a:cubicBezTo>
                      <a:pt x="24952" y="0"/>
                      <a:pt x="24531" y="100"/>
                      <a:pt x="24161" y="304"/>
                    </a:cubicBezTo>
                    <a:cubicBezTo>
                      <a:pt x="23485" y="680"/>
                      <a:pt x="23109" y="1257"/>
                      <a:pt x="23009" y="2008"/>
                    </a:cubicBezTo>
                    <a:cubicBezTo>
                      <a:pt x="22858" y="3412"/>
                      <a:pt x="23811" y="4966"/>
                      <a:pt x="24763" y="5843"/>
                    </a:cubicBezTo>
                    <a:cubicBezTo>
                      <a:pt x="26317" y="7247"/>
                      <a:pt x="28146" y="8199"/>
                      <a:pt x="30001" y="8851"/>
                    </a:cubicBezTo>
                    <a:cubicBezTo>
                      <a:pt x="29775" y="9828"/>
                      <a:pt x="29349" y="10755"/>
                      <a:pt x="28798" y="11532"/>
                    </a:cubicBezTo>
                    <a:cubicBezTo>
                      <a:pt x="26979" y="14071"/>
                      <a:pt x="23695" y="15574"/>
                      <a:pt x="20213" y="15574"/>
                    </a:cubicBezTo>
                    <a:cubicBezTo>
                      <a:pt x="19570" y="15574"/>
                      <a:pt x="18920" y="15523"/>
                      <a:pt x="18272" y="15417"/>
                    </a:cubicBezTo>
                    <a:cubicBezTo>
                      <a:pt x="13936" y="14690"/>
                      <a:pt x="10452" y="11933"/>
                      <a:pt x="8272" y="9678"/>
                    </a:cubicBezTo>
                    <a:cubicBezTo>
                      <a:pt x="8773" y="8550"/>
                      <a:pt x="9099" y="7322"/>
                      <a:pt x="9224" y="6069"/>
                    </a:cubicBezTo>
                    <a:cubicBezTo>
                      <a:pt x="9299" y="5091"/>
                      <a:pt x="8572" y="4490"/>
                      <a:pt x="7871" y="4364"/>
                    </a:cubicBezTo>
                    <a:cubicBezTo>
                      <a:pt x="7752" y="4339"/>
                      <a:pt x="7629" y="4326"/>
                      <a:pt x="7506" y="4326"/>
                    </a:cubicBezTo>
                    <a:cubicBezTo>
                      <a:pt x="6897" y="4326"/>
                      <a:pt x="6270" y="4646"/>
                      <a:pt x="6041" y="5417"/>
                    </a:cubicBezTo>
                    <a:cubicBezTo>
                      <a:pt x="5991" y="5617"/>
                      <a:pt x="5941" y="5793"/>
                      <a:pt x="5941" y="5993"/>
                    </a:cubicBezTo>
                    <a:cubicBezTo>
                      <a:pt x="5891" y="7497"/>
                      <a:pt x="6943" y="8800"/>
                      <a:pt x="7871" y="9753"/>
                    </a:cubicBezTo>
                    <a:cubicBezTo>
                      <a:pt x="6367" y="12961"/>
                      <a:pt x="3409" y="15442"/>
                      <a:pt x="1" y="16119"/>
                    </a:cubicBezTo>
                    <a:lnTo>
                      <a:pt x="76" y="16445"/>
                    </a:lnTo>
                    <a:cubicBezTo>
                      <a:pt x="3535" y="15768"/>
                      <a:pt x="6542" y="13262"/>
                      <a:pt x="8121" y="10003"/>
                    </a:cubicBezTo>
                    <a:cubicBezTo>
                      <a:pt x="11254" y="13186"/>
                      <a:pt x="14738" y="15166"/>
                      <a:pt x="18222" y="15743"/>
                    </a:cubicBezTo>
                    <a:cubicBezTo>
                      <a:pt x="18888" y="15853"/>
                      <a:pt x="19557" y="15906"/>
                      <a:pt x="20220" y="15906"/>
                    </a:cubicBezTo>
                    <a:cubicBezTo>
                      <a:pt x="23794" y="15906"/>
                      <a:pt x="27192" y="14354"/>
                      <a:pt x="29074" y="11733"/>
                    </a:cubicBezTo>
                    <a:cubicBezTo>
                      <a:pt x="29650" y="10906"/>
                      <a:pt x="30076" y="9953"/>
                      <a:pt x="30302" y="8951"/>
                    </a:cubicBezTo>
                    <a:cubicBezTo>
                      <a:pt x="32257" y="9602"/>
                      <a:pt x="34187" y="9928"/>
                      <a:pt x="35740" y="10129"/>
                    </a:cubicBezTo>
                    <a:cubicBezTo>
                      <a:pt x="37540" y="10368"/>
                      <a:pt x="39226" y="10488"/>
                      <a:pt x="40810" y="10488"/>
                    </a:cubicBezTo>
                    <a:cubicBezTo>
                      <a:pt x="43707" y="10488"/>
                      <a:pt x="46263" y="10087"/>
                      <a:pt x="48548" y="9277"/>
                    </a:cubicBezTo>
                    <a:cubicBezTo>
                      <a:pt x="52984" y="7723"/>
                      <a:pt x="56392" y="4490"/>
                      <a:pt x="57670" y="655"/>
                    </a:cubicBezTo>
                    <a:lnTo>
                      <a:pt x="57345" y="530"/>
                    </a:lnTo>
                    <a:cubicBezTo>
                      <a:pt x="56116" y="4289"/>
                      <a:pt x="52783" y="7447"/>
                      <a:pt x="48422" y="8951"/>
                    </a:cubicBezTo>
                    <a:cubicBezTo>
                      <a:pt x="46157" y="9749"/>
                      <a:pt x="43616" y="10145"/>
                      <a:pt x="40737" y="10145"/>
                    </a:cubicBezTo>
                    <a:cubicBezTo>
                      <a:pt x="39189" y="10145"/>
                      <a:pt x="37543" y="10031"/>
                      <a:pt x="35791" y="9803"/>
                    </a:cubicBezTo>
                    <a:cubicBezTo>
                      <a:pt x="33735" y="9527"/>
                      <a:pt x="31956" y="9126"/>
                      <a:pt x="30377" y="8625"/>
                    </a:cubicBezTo>
                    <a:cubicBezTo>
                      <a:pt x="30628" y="7347"/>
                      <a:pt x="30603" y="6018"/>
                      <a:pt x="30277" y="4765"/>
                    </a:cubicBezTo>
                    <a:cubicBezTo>
                      <a:pt x="29725" y="2685"/>
                      <a:pt x="28447" y="1106"/>
                      <a:pt x="26693" y="279"/>
                    </a:cubicBezTo>
                    <a:cubicBezTo>
                      <a:pt x="26261" y="94"/>
                      <a:pt x="25818" y="0"/>
                      <a:pt x="25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3549;p32">
                <a:extLst>
                  <a:ext uri="{FF2B5EF4-FFF2-40B4-BE49-F238E27FC236}">
                    <a16:creationId xmlns:a16="http://schemas.microsoft.com/office/drawing/2014/main" id="{1FC7B3C9-D1D4-4DA2-94D8-502DC76393E9}"/>
                  </a:ext>
                </a:extLst>
              </p:cNvPr>
              <p:cNvSpPr/>
              <p:nvPr/>
            </p:nvSpPr>
            <p:spPr>
              <a:xfrm>
                <a:off x="1624825" y="3880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3550;p32">
                <a:extLst>
                  <a:ext uri="{FF2B5EF4-FFF2-40B4-BE49-F238E27FC236}">
                    <a16:creationId xmlns:a16="http://schemas.microsoft.com/office/drawing/2014/main" id="{282A7C09-6E4D-4E7F-B6EF-975EF898C183}"/>
                  </a:ext>
                </a:extLst>
              </p:cNvPr>
              <p:cNvSpPr/>
              <p:nvPr/>
            </p:nvSpPr>
            <p:spPr>
              <a:xfrm>
                <a:off x="1725075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78" y="1254"/>
                      <a:pt x="1254" y="953"/>
                      <a:pt x="1254" y="627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3551;p32">
                <a:extLst>
                  <a:ext uri="{FF2B5EF4-FFF2-40B4-BE49-F238E27FC236}">
                    <a16:creationId xmlns:a16="http://schemas.microsoft.com/office/drawing/2014/main" id="{5D0095DB-4DD7-4C9D-B797-9AB3B13555B1}"/>
                  </a:ext>
                </a:extLst>
              </p:cNvPr>
              <p:cNvSpPr/>
              <p:nvPr/>
            </p:nvSpPr>
            <p:spPr>
              <a:xfrm>
                <a:off x="1841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3552;p32">
                <a:extLst>
                  <a:ext uri="{FF2B5EF4-FFF2-40B4-BE49-F238E27FC236}">
                    <a16:creationId xmlns:a16="http://schemas.microsoft.com/office/drawing/2014/main" id="{C9B22A4F-1DB6-4687-B034-5BFFCCEF712D}"/>
                  </a:ext>
                </a:extLst>
              </p:cNvPr>
              <p:cNvSpPr/>
              <p:nvPr/>
            </p:nvSpPr>
            <p:spPr>
              <a:xfrm>
                <a:off x="1834725" y="3701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02" y="1253"/>
                    </a:cubicBezTo>
                    <a:cubicBezTo>
                      <a:pt x="953" y="1253"/>
                      <a:pt x="1229" y="978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3553;p32">
                <a:extLst>
                  <a:ext uri="{FF2B5EF4-FFF2-40B4-BE49-F238E27FC236}">
                    <a16:creationId xmlns:a16="http://schemas.microsoft.com/office/drawing/2014/main" id="{2FF2BB28-C369-4459-B8E8-B85F7419BA54}"/>
                  </a:ext>
                </a:extLst>
              </p:cNvPr>
              <p:cNvSpPr/>
              <p:nvPr/>
            </p:nvSpPr>
            <p:spPr>
              <a:xfrm>
                <a:off x="179587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301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3554;p32">
                <a:extLst>
                  <a:ext uri="{FF2B5EF4-FFF2-40B4-BE49-F238E27FC236}">
                    <a16:creationId xmlns:a16="http://schemas.microsoft.com/office/drawing/2014/main" id="{472793A8-671C-430A-9EA3-9AFDFBD58CF6}"/>
                  </a:ext>
                </a:extLst>
              </p:cNvPr>
              <p:cNvSpPr/>
              <p:nvPr/>
            </p:nvSpPr>
            <p:spPr>
              <a:xfrm>
                <a:off x="1780225" y="3662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3555;p32">
                <a:extLst>
                  <a:ext uri="{FF2B5EF4-FFF2-40B4-BE49-F238E27FC236}">
                    <a16:creationId xmlns:a16="http://schemas.microsoft.com/office/drawing/2014/main" id="{6D0ACEB3-E62C-4DCD-9AB5-C71CD1086CB4}"/>
                  </a:ext>
                </a:extLst>
              </p:cNvPr>
              <p:cNvSpPr/>
              <p:nvPr/>
            </p:nvSpPr>
            <p:spPr>
              <a:xfrm>
                <a:off x="189112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301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3556;p32">
                <a:extLst>
                  <a:ext uri="{FF2B5EF4-FFF2-40B4-BE49-F238E27FC236}">
                    <a16:creationId xmlns:a16="http://schemas.microsoft.com/office/drawing/2014/main" id="{5381416B-2CC4-4056-88ED-59D83937F20B}"/>
                  </a:ext>
                </a:extLst>
              </p:cNvPr>
              <p:cNvSpPr/>
              <p:nvPr/>
            </p:nvSpPr>
            <p:spPr>
              <a:xfrm>
                <a:off x="1985100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3557;p32">
                <a:extLst>
                  <a:ext uri="{FF2B5EF4-FFF2-40B4-BE49-F238E27FC236}">
                    <a16:creationId xmlns:a16="http://schemas.microsoft.com/office/drawing/2014/main" id="{67F7D170-FC81-42D1-8C99-F8D8CC5A99BB}"/>
                  </a:ext>
                </a:extLst>
              </p:cNvPr>
              <p:cNvSpPr/>
              <p:nvPr/>
            </p:nvSpPr>
            <p:spPr>
              <a:xfrm>
                <a:off x="2111050" y="3867825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02" y="1229"/>
                    </a:cubicBezTo>
                    <a:cubicBezTo>
                      <a:pt x="953" y="1229"/>
                      <a:pt x="1228" y="953"/>
                      <a:pt x="1228" y="602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3558;p32">
                <a:extLst>
                  <a:ext uri="{FF2B5EF4-FFF2-40B4-BE49-F238E27FC236}">
                    <a16:creationId xmlns:a16="http://schemas.microsoft.com/office/drawing/2014/main" id="{604A2256-E8F4-41D8-883C-10CB76D12DBB}"/>
                  </a:ext>
                </a:extLst>
              </p:cNvPr>
              <p:cNvSpPr/>
              <p:nvPr/>
            </p:nvSpPr>
            <p:spPr>
              <a:xfrm>
                <a:off x="2208800" y="385905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77" y="1254"/>
                      <a:pt x="1253" y="953"/>
                      <a:pt x="1253" y="627"/>
                    </a:cubicBezTo>
                    <a:cubicBezTo>
                      <a:pt x="1253" y="277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3559;p32">
                <a:extLst>
                  <a:ext uri="{FF2B5EF4-FFF2-40B4-BE49-F238E27FC236}">
                    <a16:creationId xmlns:a16="http://schemas.microsoft.com/office/drawing/2014/main" id="{4E15B06A-98EB-4BC9-9240-4ED86D305B71}"/>
                  </a:ext>
                </a:extLst>
              </p:cNvPr>
              <p:cNvSpPr/>
              <p:nvPr/>
            </p:nvSpPr>
            <p:spPr>
              <a:xfrm>
                <a:off x="2318450" y="38058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7" y="1254"/>
                      <a:pt x="1253" y="978"/>
                      <a:pt x="1253" y="627"/>
                    </a:cubicBezTo>
                    <a:cubicBezTo>
                      <a:pt x="1253" y="276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3560;p32">
                <a:extLst>
                  <a:ext uri="{FF2B5EF4-FFF2-40B4-BE49-F238E27FC236}">
                    <a16:creationId xmlns:a16="http://schemas.microsoft.com/office/drawing/2014/main" id="{1A65D93B-2FE0-4396-8459-907390973F3D}"/>
                  </a:ext>
                </a:extLst>
              </p:cNvPr>
              <p:cNvSpPr/>
              <p:nvPr/>
            </p:nvSpPr>
            <p:spPr>
              <a:xfrm>
                <a:off x="2376700" y="3623475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3561;p32">
                <a:extLst>
                  <a:ext uri="{FF2B5EF4-FFF2-40B4-BE49-F238E27FC236}">
                    <a16:creationId xmlns:a16="http://schemas.microsoft.com/office/drawing/2014/main" id="{B58CE795-8AAE-4F41-B65F-D38F730622E1}"/>
                  </a:ext>
                </a:extLst>
              </p:cNvPr>
              <p:cNvSpPr/>
              <p:nvPr/>
            </p:nvSpPr>
            <p:spPr>
              <a:xfrm>
                <a:off x="2347875" y="3542650"/>
                <a:ext cx="307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229" extrusionOk="0">
                    <a:moveTo>
                      <a:pt x="602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02" y="1228"/>
                    </a:cubicBezTo>
                    <a:cubicBezTo>
                      <a:pt x="953" y="1228"/>
                      <a:pt x="1229" y="953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3562;p32">
                <a:extLst>
                  <a:ext uri="{FF2B5EF4-FFF2-40B4-BE49-F238E27FC236}">
                    <a16:creationId xmlns:a16="http://schemas.microsoft.com/office/drawing/2014/main" id="{F3D3715F-30BF-4A0D-AE6C-E65DBF84AD09}"/>
                  </a:ext>
                </a:extLst>
              </p:cNvPr>
              <p:cNvSpPr/>
              <p:nvPr/>
            </p:nvSpPr>
            <p:spPr>
              <a:xfrm>
                <a:off x="2263925" y="3483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301"/>
                      <a:pt x="1" y="627"/>
                    </a:cubicBezTo>
                    <a:cubicBezTo>
                      <a:pt x="1" y="978"/>
                      <a:pt x="301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3563;p32">
                <a:extLst>
                  <a:ext uri="{FF2B5EF4-FFF2-40B4-BE49-F238E27FC236}">
                    <a16:creationId xmlns:a16="http://schemas.microsoft.com/office/drawing/2014/main" id="{EF9CC7CD-A069-4BC4-8817-EC131DDEF59C}"/>
                  </a:ext>
                </a:extLst>
              </p:cNvPr>
              <p:cNvSpPr/>
              <p:nvPr/>
            </p:nvSpPr>
            <p:spPr>
              <a:xfrm>
                <a:off x="2199400" y="3536375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02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3564;p32">
                <a:extLst>
                  <a:ext uri="{FF2B5EF4-FFF2-40B4-BE49-F238E27FC236}">
                    <a16:creationId xmlns:a16="http://schemas.microsoft.com/office/drawing/2014/main" id="{53161447-9F84-486D-9669-9AE729D8720C}"/>
                  </a:ext>
                </a:extLst>
              </p:cNvPr>
              <p:cNvSpPr/>
              <p:nvPr/>
            </p:nvSpPr>
            <p:spPr>
              <a:xfrm>
                <a:off x="2257650" y="36310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302" y="0"/>
                      <a:pt x="1" y="276"/>
                      <a:pt x="1" y="627"/>
                    </a:cubicBezTo>
                    <a:cubicBezTo>
                      <a:pt x="1" y="952"/>
                      <a:pt x="302" y="1253"/>
                      <a:pt x="628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3565;p32">
                <a:extLst>
                  <a:ext uri="{FF2B5EF4-FFF2-40B4-BE49-F238E27FC236}">
                    <a16:creationId xmlns:a16="http://schemas.microsoft.com/office/drawing/2014/main" id="{D142E9AB-E895-425A-9301-4E6FF4F89700}"/>
                  </a:ext>
                </a:extLst>
              </p:cNvPr>
              <p:cNvSpPr/>
              <p:nvPr/>
            </p:nvSpPr>
            <p:spPr>
              <a:xfrm>
                <a:off x="2417425" y="37018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3566;p32">
                <a:extLst>
                  <a:ext uri="{FF2B5EF4-FFF2-40B4-BE49-F238E27FC236}">
                    <a16:creationId xmlns:a16="http://schemas.microsoft.com/office/drawing/2014/main" id="{C3D5234C-4FC1-47E9-ACAA-A094AE5B51E9}"/>
                  </a:ext>
                </a:extLst>
              </p:cNvPr>
              <p:cNvSpPr/>
              <p:nvPr/>
            </p:nvSpPr>
            <p:spPr>
              <a:xfrm>
                <a:off x="2576575" y="37362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02" y="1254"/>
                    </a:cubicBezTo>
                    <a:cubicBezTo>
                      <a:pt x="953" y="1254"/>
                      <a:pt x="1229" y="953"/>
                      <a:pt x="1229" y="627"/>
                    </a:cubicBezTo>
                    <a:cubicBezTo>
                      <a:pt x="1229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3567;p32">
                <a:extLst>
                  <a:ext uri="{FF2B5EF4-FFF2-40B4-BE49-F238E27FC236}">
                    <a16:creationId xmlns:a16="http://schemas.microsoft.com/office/drawing/2014/main" id="{4159E717-4DA0-4384-9568-9376841AD997}"/>
                  </a:ext>
                </a:extLst>
              </p:cNvPr>
              <p:cNvSpPr/>
              <p:nvPr/>
            </p:nvSpPr>
            <p:spPr>
              <a:xfrm>
                <a:off x="2746375" y="37299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7" y="1"/>
                      <a:pt x="1" y="302"/>
                      <a:pt x="1" y="628"/>
                    </a:cubicBezTo>
                    <a:cubicBezTo>
                      <a:pt x="1" y="978"/>
                      <a:pt x="277" y="1254"/>
                      <a:pt x="602" y="1254"/>
                    </a:cubicBezTo>
                    <a:cubicBezTo>
                      <a:pt x="953" y="1254"/>
                      <a:pt x="1229" y="978"/>
                      <a:pt x="1229" y="628"/>
                    </a:cubicBezTo>
                    <a:cubicBezTo>
                      <a:pt x="1229" y="302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3568;p32">
                <a:extLst>
                  <a:ext uri="{FF2B5EF4-FFF2-40B4-BE49-F238E27FC236}">
                    <a16:creationId xmlns:a16="http://schemas.microsoft.com/office/drawing/2014/main" id="{44A5FC65-D195-472D-AF5D-AF937C5AD31C}"/>
                  </a:ext>
                </a:extLst>
              </p:cNvPr>
              <p:cNvSpPr/>
              <p:nvPr/>
            </p:nvSpPr>
            <p:spPr>
              <a:xfrm>
                <a:off x="2896125" y="36823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53"/>
                      <a:pt x="627" y="1253"/>
                    </a:cubicBezTo>
                    <a:cubicBezTo>
                      <a:pt x="953" y="1253"/>
                      <a:pt x="1254" y="953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3569;p32">
                <a:extLst>
                  <a:ext uri="{FF2B5EF4-FFF2-40B4-BE49-F238E27FC236}">
                    <a16:creationId xmlns:a16="http://schemas.microsoft.com/office/drawing/2014/main" id="{C171C577-9B95-4B30-AB7E-C28A881E2328}"/>
                  </a:ext>
                </a:extLst>
              </p:cNvPr>
              <p:cNvSpPr/>
              <p:nvPr/>
            </p:nvSpPr>
            <p:spPr>
              <a:xfrm>
                <a:off x="3060925" y="349877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3570;p32">
                <a:extLst>
                  <a:ext uri="{FF2B5EF4-FFF2-40B4-BE49-F238E27FC236}">
                    <a16:creationId xmlns:a16="http://schemas.microsoft.com/office/drawing/2014/main" id="{C618FA58-DC50-4866-97ED-9E2C854F21F0}"/>
                  </a:ext>
                </a:extLst>
              </p:cNvPr>
              <p:cNvSpPr/>
              <p:nvPr/>
            </p:nvSpPr>
            <p:spPr>
              <a:xfrm>
                <a:off x="2987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52" y="1254"/>
                      <a:pt x="1228" y="953"/>
                      <a:pt x="1228" y="627"/>
                    </a:cubicBezTo>
                    <a:cubicBezTo>
                      <a:pt x="1228" y="276"/>
                      <a:pt x="952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2" name="Google Shape;3571;p32">
              <a:extLst>
                <a:ext uri="{FF2B5EF4-FFF2-40B4-BE49-F238E27FC236}">
                  <a16:creationId xmlns:a16="http://schemas.microsoft.com/office/drawing/2014/main" id="{658A5C0F-A90A-46A9-A1F4-8AA0CF024026}"/>
                </a:ext>
              </a:extLst>
            </p:cNvPr>
            <p:cNvGrpSpPr/>
            <p:nvPr/>
          </p:nvGrpSpPr>
          <p:grpSpPr>
            <a:xfrm>
              <a:off x="7463758" y="1656255"/>
              <a:ext cx="786898" cy="384115"/>
              <a:chOff x="2125450" y="1994675"/>
              <a:chExt cx="632250" cy="308625"/>
            </a:xfrm>
          </p:grpSpPr>
          <p:sp>
            <p:nvSpPr>
              <p:cNvPr id="443" name="Google Shape;3572;p32">
                <a:extLst>
                  <a:ext uri="{FF2B5EF4-FFF2-40B4-BE49-F238E27FC236}">
                    <a16:creationId xmlns:a16="http://schemas.microsoft.com/office/drawing/2014/main" id="{6A4B5204-7065-46DA-8ED2-FA7490687EDE}"/>
                  </a:ext>
                </a:extLst>
              </p:cNvPr>
              <p:cNvSpPr/>
              <p:nvPr/>
            </p:nvSpPr>
            <p:spPr>
              <a:xfrm>
                <a:off x="2139250" y="1994675"/>
                <a:ext cx="618450" cy="303000"/>
              </a:xfrm>
              <a:custGeom>
                <a:avLst/>
                <a:gdLst/>
                <a:ahLst/>
                <a:cxnLst/>
                <a:rect l="l" t="t" r="r" b="b"/>
                <a:pathLst>
                  <a:path w="24738" h="12120" extrusionOk="0">
                    <a:moveTo>
                      <a:pt x="7519" y="340"/>
                    </a:moveTo>
                    <a:cubicBezTo>
                      <a:pt x="7619" y="340"/>
                      <a:pt x="7719" y="340"/>
                      <a:pt x="7820" y="365"/>
                    </a:cubicBezTo>
                    <a:cubicBezTo>
                      <a:pt x="8396" y="465"/>
                      <a:pt x="8947" y="941"/>
                      <a:pt x="8872" y="1718"/>
                    </a:cubicBezTo>
                    <a:cubicBezTo>
                      <a:pt x="8772" y="2896"/>
                      <a:pt x="8471" y="4024"/>
                      <a:pt x="8020" y="5102"/>
                    </a:cubicBezTo>
                    <a:cubicBezTo>
                      <a:pt x="7143" y="4200"/>
                      <a:pt x="6241" y="2997"/>
                      <a:pt x="6291" y="1668"/>
                    </a:cubicBezTo>
                    <a:cubicBezTo>
                      <a:pt x="6291" y="1518"/>
                      <a:pt x="6316" y="1342"/>
                      <a:pt x="6366" y="1192"/>
                    </a:cubicBezTo>
                    <a:cubicBezTo>
                      <a:pt x="6541" y="591"/>
                      <a:pt x="7043" y="340"/>
                      <a:pt x="7519" y="340"/>
                    </a:cubicBezTo>
                    <a:close/>
                    <a:moveTo>
                      <a:pt x="7505" y="0"/>
                    </a:moveTo>
                    <a:cubicBezTo>
                      <a:pt x="6897" y="0"/>
                      <a:pt x="6269" y="321"/>
                      <a:pt x="6040" y="1092"/>
                    </a:cubicBezTo>
                    <a:cubicBezTo>
                      <a:pt x="5990" y="1292"/>
                      <a:pt x="5940" y="1468"/>
                      <a:pt x="5940" y="1668"/>
                    </a:cubicBezTo>
                    <a:cubicBezTo>
                      <a:pt x="5890" y="3172"/>
                      <a:pt x="6942" y="4475"/>
                      <a:pt x="7870" y="5428"/>
                    </a:cubicBezTo>
                    <a:cubicBezTo>
                      <a:pt x="6366" y="8636"/>
                      <a:pt x="3409" y="11142"/>
                      <a:pt x="0" y="11794"/>
                    </a:cubicBezTo>
                    <a:lnTo>
                      <a:pt x="75" y="12119"/>
                    </a:lnTo>
                    <a:cubicBezTo>
                      <a:pt x="3534" y="11443"/>
                      <a:pt x="6541" y="8936"/>
                      <a:pt x="8120" y="5703"/>
                    </a:cubicBezTo>
                    <a:cubicBezTo>
                      <a:pt x="11253" y="8861"/>
                      <a:pt x="14737" y="10841"/>
                      <a:pt x="18221" y="11418"/>
                    </a:cubicBezTo>
                    <a:cubicBezTo>
                      <a:pt x="18891" y="11529"/>
                      <a:pt x="19563" y="11583"/>
                      <a:pt x="20228" y="11583"/>
                    </a:cubicBezTo>
                    <a:cubicBezTo>
                      <a:pt x="21804" y="11583"/>
                      <a:pt x="23345" y="11280"/>
                      <a:pt x="24737" y="10716"/>
                    </a:cubicBezTo>
                    <a:cubicBezTo>
                      <a:pt x="24687" y="10616"/>
                      <a:pt x="24662" y="10490"/>
                      <a:pt x="24637" y="10390"/>
                    </a:cubicBezTo>
                    <a:cubicBezTo>
                      <a:pt x="23263" y="10943"/>
                      <a:pt x="21738" y="11242"/>
                      <a:pt x="20177" y="11242"/>
                    </a:cubicBezTo>
                    <a:cubicBezTo>
                      <a:pt x="19545" y="11242"/>
                      <a:pt x="18907" y="11193"/>
                      <a:pt x="18271" y="11092"/>
                    </a:cubicBezTo>
                    <a:cubicBezTo>
                      <a:pt x="13935" y="10365"/>
                      <a:pt x="10451" y="7608"/>
                      <a:pt x="8271" y="5378"/>
                    </a:cubicBezTo>
                    <a:cubicBezTo>
                      <a:pt x="8772" y="4225"/>
                      <a:pt x="9098" y="2997"/>
                      <a:pt x="9223" y="1743"/>
                    </a:cubicBezTo>
                    <a:cubicBezTo>
                      <a:pt x="9298" y="766"/>
                      <a:pt x="8572" y="164"/>
                      <a:pt x="7870" y="39"/>
                    </a:cubicBezTo>
                    <a:cubicBezTo>
                      <a:pt x="7751" y="14"/>
                      <a:pt x="7628" y="0"/>
                      <a:pt x="7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3573;p32">
                <a:extLst>
                  <a:ext uri="{FF2B5EF4-FFF2-40B4-BE49-F238E27FC236}">
                    <a16:creationId xmlns:a16="http://schemas.microsoft.com/office/drawing/2014/main" id="{D1920CC7-CE75-491E-B467-77BD1741923A}"/>
                  </a:ext>
                </a:extLst>
              </p:cNvPr>
              <p:cNvSpPr/>
              <p:nvPr/>
            </p:nvSpPr>
            <p:spPr>
              <a:xfrm>
                <a:off x="2125450" y="22719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3574;p32">
                <a:extLst>
                  <a:ext uri="{FF2B5EF4-FFF2-40B4-BE49-F238E27FC236}">
                    <a16:creationId xmlns:a16="http://schemas.microsoft.com/office/drawing/2014/main" id="{CCF5D0C2-61D1-43FA-AE8B-6759B9D05FAC}"/>
                  </a:ext>
                </a:extLst>
              </p:cNvPr>
              <p:cNvSpPr/>
              <p:nvPr/>
            </p:nvSpPr>
            <p:spPr>
              <a:xfrm>
                <a:off x="2225700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3575;p32">
                <a:extLst>
                  <a:ext uri="{FF2B5EF4-FFF2-40B4-BE49-F238E27FC236}">
                    <a16:creationId xmlns:a16="http://schemas.microsoft.com/office/drawing/2014/main" id="{E5D1268C-FBFD-4F6F-AEE4-EE4600A8C2F9}"/>
                  </a:ext>
                </a:extLst>
              </p:cNvPr>
              <p:cNvSpPr/>
              <p:nvPr/>
            </p:nvSpPr>
            <p:spPr>
              <a:xfrm>
                <a:off x="2342250" y="19994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3576;p32">
                <a:extLst>
                  <a:ext uri="{FF2B5EF4-FFF2-40B4-BE49-F238E27FC236}">
                    <a16:creationId xmlns:a16="http://schemas.microsoft.com/office/drawing/2014/main" id="{9B525A02-CB47-4045-A742-F29479CAED6E}"/>
                  </a:ext>
                </a:extLst>
              </p:cNvPr>
              <p:cNvSpPr/>
              <p:nvPr/>
            </p:nvSpPr>
            <p:spPr>
              <a:xfrm>
                <a:off x="2335350" y="20933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02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7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3577;p32">
                <a:extLst>
                  <a:ext uri="{FF2B5EF4-FFF2-40B4-BE49-F238E27FC236}">
                    <a16:creationId xmlns:a16="http://schemas.microsoft.com/office/drawing/2014/main" id="{0CAF21F5-BEC7-4CEB-83AE-40A1796F3F99}"/>
                  </a:ext>
                </a:extLst>
              </p:cNvPr>
              <p:cNvSpPr/>
              <p:nvPr/>
            </p:nvSpPr>
            <p:spPr>
              <a:xfrm>
                <a:off x="229650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3578;p32">
                <a:extLst>
                  <a:ext uri="{FF2B5EF4-FFF2-40B4-BE49-F238E27FC236}">
                    <a16:creationId xmlns:a16="http://schemas.microsoft.com/office/drawing/2014/main" id="{4578C091-FAE7-4303-A09B-0CC90F08E81B}"/>
                  </a:ext>
                </a:extLst>
              </p:cNvPr>
              <p:cNvSpPr/>
              <p:nvPr/>
            </p:nvSpPr>
            <p:spPr>
              <a:xfrm>
                <a:off x="2280850" y="205390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8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8"/>
                    </a:cubicBezTo>
                    <a:cubicBezTo>
                      <a:pt x="1253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3579;p32">
                <a:extLst>
                  <a:ext uri="{FF2B5EF4-FFF2-40B4-BE49-F238E27FC236}">
                    <a16:creationId xmlns:a16="http://schemas.microsoft.com/office/drawing/2014/main" id="{F1E2B15C-4527-497D-861D-DD065FA8463C}"/>
                  </a:ext>
                </a:extLst>
              </p:cNvPr>
              <p:cNvSpPr/>
              <p:nvPr/>
            </p:nvSpPr>
            <p:spPr>
              <a:xfrm>
                <a:off x="239175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02"/>
                    </a:cubicBezTo>
                    <a:cubicBezTo>
                      <a:pt x="0" y="953"/>
                      <a:pt x="301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3580;p32">
                <a:extLst>
                  <a:ext uri="{FF2B5EF4-FFF2-40B4-BE49-F238E27FC236}">
                    <a16:creationId xmlns:a16="http://schemas.microsoft.com/office/drawing/2014/main" id="{9B44440B-62D1-42BE-9061-7C6618159AEC}"/>
                  </a:ext>
                </a:extLst>
              </p:cNvPr>
              <p:cNvSpPr/>
              <p:nvPr/>
            </p:nvSpPr>
            <p:spPr>
              <a:xfrm>
                <a:off x="2485725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3581;p32">
                <a:extLst>
                  <a:ext uri="{FF2B5EF4-FFF2-40B4-BE49-F238E27FC236}">
                    <a16:creationId xmlns:a16="http://schemas.microsoft.com/office/drawing/2014/main" id="{68230677-F64C-4334-9497-BEC2CDA0716E}"/>
                  </a:ext>
                </a:extLst>
              </p:cNvPr>
              <p:cNvSpPr/>
              <p:nvPr/>
            </p:nvSpPr>
            <p:spPr>
              <a:xfrm>
                <a:off x="2611675" y="22594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3582;p32">
                <a:extLst>
                  <a:ext uri="{FF2B5EF4-FFF2-40B4-BE49-F238E27FC236}">
                    <a16:creationId xmlns:a16="http://schemas.microsoft.com/office/drawing/2014/main" id="{15FE8CAB-F06C-4100-9159-8704582DB2C2}"/>
                  </a:ext>
                </a:extLst>
              </p:cNvPr>
              <p:cNvSpPr/>
              <p:nvPr/>
            </p:nvSpPr>
            <p:spPr>
              <a:xfrm>
                <a:off x="2709425" y="2250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301" y="1"/>
                      <a:pt x="0" y="276"/>
                      <a:pt x="0" y="627"/>
                    </a:cubicBezTo>
                    <a:cubicBezTo>
                      <a:pt x="0" y="978"/>
                      <a:pt x="301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" name="Google Shape;3583;p32">
              <a:extLst>
                <a:ext uri="{FF2B5EF4-FFF2-40B4-BE49-F238E27FC236}">
                  <a16:creationId xmlns:a16="http://schemas.microsoft.com/office/drawing/2014/main" id="{8D2AE6D3-E83A-418E-A26F-2A881BE2CF93}"/>
                </a:ext>
              </a:extLst>
            </p:cNvPr>
            <p:cNvGrpSpPr/>
            <p:nvPr/>
          </p:nvGrpSpPr>
          <p:grpSpPr>
            <a:xfrm>
              <a:off x="7278935" y="2721135"/>
              <a:ext cx="1237630" cy="368899"/>
              <a:chOff x="1976950" y="2850275"/>
              <a:chExt cx="994400" cy="296400"/>
            </a:xfrm>
          </p:grpSpPr>
          <p:sp>
            <p:nvSpPr>
              <p:cNvPr id="420" name="Google Shape;3584;p32">
                <a:extLst>
                  <a:ext uri="{FF2B5EF4-FFF2-40B4-BE49-F238E27FC236}">
                    <a16:creationId xmlns:a16="http://schemas.microsoft.com/office/drawing/2014/main" id="{89DEBDED-FB81-4275-9E79-F485117CFC02}"/>
                  </a:ext>
                </a:extLst>
              </p:cNvPr>
              <p:cNvSpPr/>
              <p:nvPr/>
            </p:nvSpPr>
            <p:spPr>
              <a:xfrm>
                <a:off x="1989500" y="2860150"/>
                <a:ext cx="966175" cy="275250"/>
              </a:xfrm>
              <a:custGeom>
                <a:avLst/>
                <a:gdLst/>
                <a:ahLst/>
                <a:cxnLst/>
                <a:rect l="l" t="t" r="r" b="b"/>
                <a:pathLst>
                  <a:path w="38647" h="11010" extrusionOk="0">
                    <a:moveTo>
                      <a:pt x="21654" y="232"/>
                    </a:moveTo>
                    <a:cubicBezTo>
                      <a:pt x="21905" y="232"/>
                      <a:pt x="22156" y="282"/>
                      <a:pt x="22356" y="408"/>
                    </a:cubicBezTo>
                    <a:cubicBezTo>
                      <a:pt x="22732" y="608"/>
                      <a:pt x="22958" y="934"/>
                      <a:pt x="23008" y="1360"/>
                    </a:cubicBezTo>
                    <a:cubicBezTo>
                      <a:pt x="23108" y="2187"/>
                      <a:pt x="22532" y="3190"/>
                      <a:pt x="21905" y="3741"/>
                    </a:cubicBezTo>
                    <a:cubicBezTo>
                      <a:pt x="21003" y="4568"/>
                      <a:pt x="19900" y="5220"/>
                      <a:pt x="18521" y="5696"/>
                    </a:cubicBezTo>
                    <a:cubicBezTo>
                      <a:pt x="18346" y="4894"/>
                      <a:pt x="18371" y="4042"/>
                      <a:pt x="18597" y="3240"/>
                    </a:cubicBezTo>
                    <a:cubicBezTo>
                      <a:pt x="18922" y="1937"/>
                      <a:pt x="19750" y="934"/>
                      <a:pt x="20877" y="408"/>
                    </a:cubicBezTo>
                    <a:cubicBezTo>
                      <a:pt x="21128" y="282"/>
                      <a:pt x="21404" y="232"/>
                      <a:pt x="21654" y="232"/>
                    </a:cubicBezTo>
                    <a:close/>
                    <a:moveTo>
                      <a:pt x="33609" y="3115"/>
                    </a:moveTo>
                    <a:cubicBezTo>
                      <a:pt x="33935" y="3115"/>
                      <a:pt x="34286" y="3290"/>
                      <a:pt x="34386" y="3691"/>
                    </a:cubicBezTo>
                    <a:cubicBezTo>
                      <a:pt x="34436" y="3816"/>
                      <a:pt x="34436" y="3917"/>
                      <a:pt x="34461" y="4017"/>
                    </a:cubicBezTo>
                    <a:cubicBezTo>
                      <a:pt x="34486" y="4919"/>
                      <a:pt x="33860" y="5721"/>
                      <a:pt x="33283" y="6323"/>
                    </a:cubicBezTo>
                    <a:cubicBezTo>
                      <a:pt x="32983" y="5596"/>
                      <a:pt x="32782" y="4844"/>
                      <a:pt x="32707" y="4067"/>
                    </a:cubicBezTo>
                    <a:cubicBezTo>
                      <a:pt x="32657" y="3541"/>
                      <a:pt x="33033" y="3215"/>
                      <a:pt x="33434" y="3140"/>
                    </a:cubicBezTo>
                    <a:cubicBezTo>
                      <a:pt x="33484" y="3140"/>
                      <a:pt x="33559" y="3115"/>
                      <a:pt x="33609" y="3115"/>
                    </a:cubicBezTo>
                    <a:close/>
                    <a:moveTo>
                      <a:pt x="21657" y="1"/>
                    </a:moveTo>
                    <a:cubicBezTo>
                      <a:pt x="21366" y="1"/>
                      <a:pt x="21065" y="69"/>
                      <a:pt x="20777" y="207"/>
                    </a:cubicBezTo>
                    <a:cubicBezTo>
                      <a:pt x="19599" y="759"/>
                      <a:pt x="18722" y="1811"/>
                      <a:pt x="18371" y="3190"/>
                    </a:cubicBezTo>
                    <a:cubicBezTo>
                      <a:pt x="18146" y="4042"/>
                      <a:pt x="18120" y="4919"/>
                      <a:pt x="18296" y="5771"/>
                    </a:cubicBezTo>
                    <a:cubicBezTo>
                      <a:pt x="17243" y="6122"/>
                      <a:pt x="16040" y="6398"/>
                      <a:pt x="14662" y="6573"/>
                    </a:cubicBezTo>
                    <a:cubicBezTo>
                      <a:pt x="13483" y="6732"/>
                      <a:pt x="12379" y="6810"/>
                      <a:pt x="11340" y="6810"/>
                    </a:cubicBezTo>
                    <a:cubicBezTo>
                      <a:pt x="9418" y="6810"/>
                      <a:pt x="7720" y="6542"/>
                      <a:pt x="6191" y="6022"/>
                    </a:cubicBezTo>
                    <a:cubicBezTo>
                      <a:pt x="3283" y="4994"/>
                      <a:pt x="1053" y="2889"/>
                      <a:pt x="226" y="358"/>
                    </a:cubicBezTo>
                    <a:lnTo>
                      <a:pt x="0" y="433"/>
                    </a:lnTo>
                    <a:cubicBezTo>
                      <a:pt x="852" y="3014"/>
                      <a:pt x="3158" y="5170"/>
                      <a:pt x="6115" y="6222"/>
                    </a:cubicBezTo>
                    <a:cubicBezTo>
                      <a:pt x="7667" y="6761"/>
                      <a:pt x="9399" y="7034"/>
                      <a:pt x="11360" y="7034"/>
                    </a:cubicBezTo>
                    <a:cubicBezTo>
                      <a:pt x="12409" y="7034"/>
                      <a:pt x="13524" y="6956"/>
                      <a:pt x="14712" y="6799"/>
                    </a:cubicBezTo>
                    <a:cubicBezTo>
                      <a:pt x="15765" y="6648"/>
                      <a:pt x="17043" y="6423"/>
                      <a:pt x="18346" y="5997"/>
                    </a:cubicBezTo>
                    <a:cubicBezTo>
                      <a:pt x="18496" y="6673"/>
                      <a:pt x="18797" y="7325"/>
                      <a:pt x="19173" y="7877"/>
                    </a:cubicBezTo>
                    <a:cubicBezTo>
                      <a:pt x="20440" y="9629"/>
                      <a:pt x="22702" y="10670"/>
                      <a:pt x="25092" y="10670"/>
                    </a:cubicBezTo>
                    <a:cubicBezTo>
                      <a:pt x="25539" y="10670"/>
                      <a:pt x="25991" y="10633"/>
                      <a:pt x="26441" y="10558"/>
                    </a:cubicBezTo>
                    <a:cubicBezTo>
                      <a:pt x="28772" y="10157"/>
                      <a:pt x="31128" y="8854"/>
                      <a:pt x="33233" y="6724"/>
                    </a:cubicBezTo>
                    <a:cubicBezTo>
                      <a:pt x="34286" y="8879"/>
                      <a:pt x="36291" y="10583"/>
                      <a:pt x="38622" y="11009"/>
                    </a:cubicBezTo>
                    <a:lnTo>
                      <a:pt x="38647" y="10809"/>
                    </a:lnTo>
                    <a:cubicBezTo>
                      <a:pt x="36391" y="10358"/>
                      <a:pt x="34411" y="8679"/>
                      <a:pt x="33384" y="6548"/>
                    </a:cubicBezTo>
                    <a:cubicBezTo>
                      <a:pt x="34010" y="5897"/>
                      <a:pt x="34712" y="5019"/>
                      <a:pt x="34687" y="4017"/>
                    </a:cubicBezTo>
                    <a:cubicBezTo>
                      <a:pt x="34662" y="3892"/>
                      <a:pt x="34662" y="3766"/>
                      <a:pt x="34612" y="3641"/>
                    </a:cubicBezTo>
                    <a:cubicBezTo>
                      <a:pt x="34461" y="3103"/>
                      <a:pt x="34015" y="2898"/>
                      <a:pt x="33591" y="2898"/>
                    </a:cubicBezTo>
                    <a:cubicBezTo>
                      <a:pt x="33521" y="2898"/>
                      <a:pt x="33451" y="2903"/>
                      <a:pt x="33384" y="2914"/>
                    </a:cubicBezTo>
                    <a:cubicBezTo>
                      <a:pt x="32908" y="3014"/>
                      <a:pt x="32431" y="3415"/>
                      <a:pt x="32481" y="4067"/>
                    </a:cubicBezTo>
                    <a:cubicBezTo>
                      <a:pt x="32557" y="4919"/>
                      <a:pt x="32782" y="5746"/>
                      <a:pt x="33133" y="6498"/>
                    </a:cubicBezTo>
                    <a:cubicBezTo>
                      <a:pt x="31654" y="8002"/>
                      <a:pt x="29324" y="9856"/>
                      <a:pt x="26416" y="10333"/>
                    </a:cubicBezTo>
                    <a:cubicBezTo>
                      <a:pt x="25980" y="10403"/>
                      <a:pt x="25543" y="10438"/>
                      <a:pt x="25110" y="10438"/>
                    </a:cubicBezTo>
                    <a:cubicBezTo>
                      <a:pt x="22781" y="10438"/>
                      <a:pt x="20578" y="9442"/>
                      <a:pt x="19374" y="7751"/>
                    </a:cubicBezTo>
                    <a:cubicBezTo>
                      <a:pt x="18973" y="7200"/>
                      <a:pt x="18722" y="6598"/>
                      <a:pt x="18547" y="5922"/>
                    </a:cubicBezTo>
                    <a:cubicBezTo>
                      <a:pt x="19800" y="5496"/>
                      <a:pt x="21028" y="4869"/>
                      <a:pt x="22055" y="3917"/>
                    </a:cubicBezTo>
                    <a:cubicBezTo>
                      <a:pt x="22707" y="3340"/>
                      <a:pt x="23334" y="2288"/>
                      <a:pt x="23233" y="1335"/>
                    </a:cubicBezTo>
                    <a:cubicBezTo>
                      <a:pt x="23183" y="859"/>
                      <a:pt x="22907" y="458"/>
                      <a:pt x="22481" y="207"/>
                    </a:cubicBezTo>
                    <a:cubicBezTo>
                      <a:pt x="22231" y="69"/>
                      <a:pt x="21949" y="1"/>
                      <a:pt x="216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3585;p32">
                <a:extLst>
                  <a:ext uri="{FF2B5EF4-FFF2-40B4-BE49-F238E27FC236}">
                    <a16:creationId xmlns:a16="http://schemas.microsoft.com/office/drawing/2014/main" id="{D490D94D-B86D-449C-A5D8-55C85C6D7D30}"/>
                  </a:ext>
                </a:extLst>
              </p:cNvPr>
              <p:cNvSpPr/>
              <p:nvPr/>
            </p:nvSpPr>
            <p:spPr>
              <a:xfrm>
                <a:off x="1976950" y="285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3586;p32">
                <a:extLst>
                  <a:ext uri="{FF2B5EF4-FFF2-40B4-BE49-F238E27FC236}">
                    <a16:creationId xmlns:a16="http://schemas.microsoft.com/office/drawing/2014/main" id="{0F7AD100-D4E5-45B3-9851-CD8D1DF86B8F}"/>
                  </a:ext>
                </a:extLst>
              </p:cNvPr>
              <p:cNvSpPr/>
              <p:nvPr/>
            </p:nvSpPr>
            <p:spPr>
              <a:xfrm>
                <a:off x="2025825" y="2930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302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2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3587;p32">
                <a:extLst>
                  <a:ext uri="{FF2B5EF4-FFF2-40B4-BE49-F238E27FC236}">
                    <a16:creationId xmlns:a16="http://schemas.microsoft.com/office/drawing/2014/main" id="{F8592042-7457-49AA-8E3C-0E510E22FC4A}"/>
                  </a:ext>
                </a:extLst>
              </p:cNvPr>
              <p:cNvSpPr/>
              <p:nvPr/>
            </p:nvSpPr>
            <p:spPr>
              <a:xfrm>
                <a:off x="2087225" y="2982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2"/>
                      <a:pt x="277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3588;p32">
                <a:extLst>
                  <a:ext uri="{FF2B5EF4-FFF2-40B4-BE49-F238E27FC236}">
                    <a16:creationId xmlns:a16="http://schemas.microsoft.com/office/drawing/2014/main" id="{2CB9B68D-0791-4675-AF49-88887AE989F1}"/>
                  </a:ext>
                </a:extLst>
              </p:cNvPr>
              <p:cNvSpPr/>
              <p:nvPr/>
            </p:nvSpPr>
            <p:spPr>
              <a:xfrm>
                <a:off x="2187475" y="3013200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2"/>
                      <a:pt x="277" y="1228"/>
                      <a:pt x="627" y="1228"/>
                    </a:cubicBezTo>
                    <a:cubicBezTo>
                      <a:pt x="978" y="1228"/>
                      <a:pt x="1254" y="952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3589;p32">
                <a:extLst>
                  <a:ext uri="{FF2B5EF4-FFF2-40B4-BE49-F238E27FC236}">
                    <a16:creationId xmlns:a16="http://schemas.microsoft.com/office/drawing/2014/main" id="{849EDF67-2C52-414E-ABC0-349B23A10E5C}"/>
                  </a:ext>
                </a:extLst>
              </p:cNvPr>
              <p:cNvSpPr/>
              <p:nvPr/>
            </p:nvSpPr>
            <p:spPr>
              <a:xfrm>
                <a:off x="2301525" y="301695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3590;p32">
                <a:extLst>
                  <a:ext uri="{FF2B5EF4-FFF2-40B4-BE49-F238E27FC236}">
                    <a16:creationId xmlns:a16="http://schemas.microsoft.com/office/drawing/2014/main" id="{E842C4AE-1109-4AA0-A9C5-4679F0D105E1}"/>
                  </a:ext>
                </a:extLst>
              </p:cNvPr>
              <p:cNvSpPr/>
              <p:nvPr/>
            </p:nvSpPr>
            <p:spPr>
              <a:xfrm>
                <a:off x="2407400" y="29937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3591;p32">
                <a:extLst>
                  <a:ext uri="{FF2B5EF4-FFF2-40B4-BE49-F238E27FC236}">
                    <a16:creationId xmlns:a16="http://schemas.microsoft.com/office/drawing/2014/main" id="{7014FF98-2F52-4039-8E07-F1757CF69931}"/>
                  </a:ext>
                </a:extLst>
              </p:cNvPr>
              <p:cNvSpPr/>
              <p:nvPr/>
            </p:nvSpPr>
            <p:spPr>
              <a:xfrm>
                <a:off x="2514550" y="29461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276"/>
                      <a:pt x="1" y="627"/>
                    </a:cubicBezTo>
                    <a:cubicBezTo>
                      <a:pt x="1" y="978"/>
                      <a:pt x="301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3592;p32">
                <a:extLst>
                  <a:ext uri="{FF2B5EF4-FFF2-40B4-BE49-F238E27FC236}">
                    <a16:creationId xmlns:a16="http://schemas.microsoft.com/office/drawing/2014/main" id="{9E98EFB5-A96D-4B50-9504-1EFFC0BA00D2}"/>
                  </a:ext>
                </a:extLst>
              </p:cNvPr>
              <p:cNvSpPr/>
              <p:nvPr/>
            </p:nvSpPr>
            <p:spPr>
              <a:xfrm>
                <a:off x="2474450" y="3063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3593;p32">
                <a:extLst>
                  <a:ext uri="{FF2B5EF4-FFF2-40B4-BE49-F238E27FC236}">
                    <a16:creationId xmlns:a16="http://schemas.microsoft.com/office/drawing/2014/main" id="{F52BF180-97C2-48D4-BC7E-DF3895603107}"/>
                  </a:ext>
                </a:extLst>
              </p:cNvPr>
              <p:cNvSpPr/>
              <p:nvPr/>
            </p:nvSpPr>
            <p:spPr>
              <a:xfrm>
                <a:off x="2549650" y="30990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3594;p32">
                <a:extLst>
                  <a:ext uri="{FF2B5EF4-FFF2-40B4-BE49-F238E27FC236}">
                    <a16:creationId xmlns:a16="http://schemas.microsoft.com/office/drawing/2014/main" id="{1DF10E4F-BE51-4C36-BB36-FBEE4A29CA4F}"/>
                  </a:ext>
                </a:extLst>
              </p:cNvPr>
              <p:cNvSpPr/>
              <p:nvPr/>
            </p:nvSpPr>
            <p:spPr>
              <a:xfrm>
                <a:off x="2613550" y="31046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3595;p32">
                <a:extLst>
                  <a:ext uri="{FF2B5EF4-FFF2-40B4-BE49-F238E27FC236}">
                    <a16:creationId xmlns:a16="http://schemas.microsoft.com/office/drawing/2014/main" id="{79460081-F396-405C-A588-F3437873B8C4}"/>
                  </a:ext>
                </a:extLst>
              </p:cNvPr>
              <p:cNvSpPr/>
              <p:nvPr/>
            </p:nvSpPr>
            <p:spPr>
              <a:xfrm>
                <a:off x="2697525" y="30840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7" y="1253"/>
                      <a:pt x="1253" y="978"/>
                      <a:pt x="1253" y="627"/>
                    </a:cubicBezTo>
                    <a:cubicBezTo>
                      <a:pt x="1253" y="276"/>
                      <a:pt x="977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3596;p32">
                <a:extLst>
                  <a:ext uri="{FF2B5EF4-FFF2-40B4-BE49-F238E27FC236}">
                    <a16:creationId xmlns:a16="http://schemas.microsoft.com/office/drawing/2014/main" id="{C4EA11AC-F739-4E78-8787-B3BA5718F7ED}"/>
                  </a:ext>
                </a:extLst>
              </p:cNvPr>
              <p:cNvSpPr/>
              <p:nvPr/>
            </p:nvSpPr>
            <p:spPr>
              <a:xfrm>
                <a:off x="2760800" y="30426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53" y="1253"/>
                      <a:pt x="1228" y="978"/>
                      <a:pt x="1228" y="627"/>
                    </a:cubicBezTo>
                    <a:cubicBezTo>
                      <a:pt x="1228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3597;p32">
                <a:extLst>
                  <a:ext uri="{FF2B5EF4-FFF2-40B4-BE49-F238E27FC236}">
                    <a16:creationId xmlns:a16="http://schemas.microsoft.com/office/drawing/2014/main" id="{2DE98337-BAB3-40DD-A1DD-1A935C3E535B}"/>
                  </a:ext>
                </a:extLst>
              </p:cNvPr>
              <p:cNvSpPr/>
              <p:nvPr/>
            </p:nvSpPr>
            <p:spPr>
              <a:xfrm>
                <a:off x="2835350" y="29674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3598;p32">
                <a:extLst>
                  <a:ext uri="{FF2B5EF4-FFF2-40B4-BE49-F238E27FC236}">
                    <a16:creationId xmlns:a16="http://schemas.microsoft.com/office/drawing/2014/main" id="{3901BD11-5D40-4642-92B4-9BE1E8C3C79D}"/>
                  </a:ext>
                </a:extLst>
              </p:cNvPr>
              <p:cNvSpPr/>
              <p:nvPr/>
            </p:nvSpPr>
            <p:spPr>
              <a:xfrm>
                <a:off x="2794000" y="2925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3599;p32">
                <a:extLst>
                  <a:ext uri="{FF2B5EF4-FFF2-40B4-BE49-F238E27FC236}">
                    <a16:creationId xmlns:a16="http://schemas.microsoft.com/office/drawing/2014/main" id="{58D35C19-D749-4A72-B613-984DB1CE1959}"/>
                  </a:ext>
                </a:extLst>
              </p:cNvPr>
              <p:cNvSpPr/>
              <p:nvPr/>
            </p:nvSpPr>
            <p:spPr>
              <a:xfrm>
                <a:off x="2794000" y="29875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27" y="1229"/>
                    </a:cubicBezTo>
                    <a:cubicBezTo>
                      <a:pt x="978" y="1229"/>
                      <a:pt x="1254" y="953"/>
                      <a:pt x="1254" y="602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3600;p32">
                <a:extLst>
                  <a:ext uri="{FF2B5EF4-FFF2-40B4-BE49-F238E27FC236}">
                    <a16:creationId xmlns:a16="http://schemas.microsoft.com/office/drawing/2014/main" id="{615B3A5A-4A5A-4C7F-AEA4-A140CC03D9A4}"/>
                  </a:ext>
                </a:extLst>
              </p:cNvPr>
              <p:cNvSpPr/>
              <p:nvPr/>
            </p:nvSpPr>
            <p:spPr>
              <a:xfrm>
                <a:off x="2824700" y="3042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3601;p32">
                <a:extLst>
                  <a:ext uri="{FF2B5EF4-FFF2-40B4-BE49-F238E27FC236}">
                    <a16:creationId xmlns:a16="http://schemas.microsoft.com/office/drawing/2014/main" id="{DC9C9711-2B7A-41A5-B5A7-001617961263}"/>
                  </a:ext>
                </a:extLst>
              </p:cNvPr>
              <p:cNvSpPr/>
              <p:nvPr/>
            </p:nvSpPr>
            <p:spPr>
              <a:xfrm>
                <a:off x="2871700" y="3083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3602;p32">
                <a:extLst>
                  <a:ext uri="{FF2B5EF4-FFF2-40B4-BE49-F238E27FC236}">
                    <a16:creationId xmlns:a16="http://schemas.microsoft.com/office/drawing/2014/main" id="{5DB7052A-BF97-42A5-9E1B-66F280E6E559}"/>
                  </a:ext>
                </a:extLst>
              </p:cNvPr>
              <p:cNvSpPr/>
              <p:nvPr/>
            </p:nvSpPr>
            <p:spPr>
              <a:xfrm>
                <a:off x="2940000" y="3115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3603;p32">
                <a:extLst>
                  <a:ext uri="{FF2B5EF4-FFF2-40B4-BE49-F238E27FC236}">
                    <a16:creationId xmlns:a16="http://schemas.microsoft.com/office/drawing/2014/main" id="{762F8D00-4901-45EC-A672-B004A4B2BC1B}"/>
                  </a:ext>
                </a:extLst>
              </p:cNvPr>
              <p:cNvSpPr/>
              <p:nvPr/>
            </p:nvSpPr>
            <p:spPr>
              <a:xfrm>
                <a:off x="2554025" y="28828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3604;p32">
                <a:extLst>
                  <a:ext uri="{FF2B5EF4-FFF2-40B4-BE49-F238E27FC236}">
                    <a16:creationId xmlns:a16="http://schemas.microsoft.com/office/drawing/2014/main" id="{071A026F-439C-4C26-92DB-EDC2F8128A2E}"/>
                  </a:ext>
                </a:extLst>
              </p:cNvPr>
              <p:cNvSpPr/>
              <p:nvPr/>
            </p:nvSpPr>
            <p:spPr>
              <a:xfrm>
                <a:off x="2510800" y="2850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53" y="978"/>
                      <a:pt x="1253" y="627"/>
                    </a:cubicBezTo>
                    <a:cubicBezTo>
                      <a:pt x="1253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3605;p32">
                <a:extLst>
                  <a:ext uri="{FF2B5EF4-FFF2-40B4-BE49-F238E27FC236}">
                    <a16:creationId xmlns:a16="http://schemas.microsoft.com/office/drawing/2014/main" id="{0EB44586-B35D-4B3C-94DD-51F7BC61781D}"/>
                  </a:ext>
                </a:extLst>
              </p:cNvPr>
              <p:cNvSpPr/>
              <p:nvPr/>
            </p:nvSpPr>
            <p:spPr>
              <a:xfrm>
                <a:off x="2455025" y="2887250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02" y="1229"/>
                    </a:cubicBezTo>
                    <a:cubicBezTo>
                      <a:pt x="953" y="1229"/>
                      <a:pt x="1229" y="953"/>
                      <a:pt x="1229" y="602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3606;p32">
                <a:extLst>
                  <a:ext uri="{FF2B5EF4-FFF2-40B4-BE49-F238E27FC236}">
                    <a16:creationId xmlns:a16="http://schemas.microsoft.com/office/drawing/2014/main" id="{839260CA-1603-4F14-B347-17205CE08B24}"/>
                  </a:ext>
                </a:extLst>
              </p:cNvPr>
              <p:cNvSpPr/>
              <p:nvPr/>
            </p:nvSpPr>
            <p:spPr>
              <a:xfrm>
                <a:off x="2434975" y="2941125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4" name="Google Shape;3607;p32">
              <a:extLst>
                <a:ext uri="{FF2B5EF4-FFF2-40B4-BE49-F238E27FC236}">
                  <a16:creationId xmlns:a16="http://schemas.microsoft.com/office/drawing/2014/main" id="{D366596F-39C5-42A4-81BF-9B5F55C5B671}"/>
                </a:ext>
              </a:extLst>
            </p:cNvPr>
            <p:cNvGrpSpPr/>
            <p:nvPr/>
          </p:nvGrpSpPr>
          <p:grpSpPr>
            <a:xfrm>
              <a:off x="7906975" y="2000728"/>
              <a:ext cx="230127" cy="429760"/>
              <a:chOff x="2873875" y="3112800"/>
              <a:chExt cx="184900" cy="345300"/>
            </a:xfrm>
          </p:grpSpPr>
          <p:sp>
            <p:nvSpPr>
              <p:cNvPr id="418" name="Google Shape;3608;p32">
                <a:extLst>
                  <a:ext uri="{FF2B5EF4-FFF2-40B4-BE49-F238E27FC236}">
                    <a16:creationId xmlns:a16="http://schemas.microsoft.com/office/drawing/2014/main" id="{02293958-AA52-44FE-9A40-314AB6A80325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3609;p32">
                <a:extLst>
                  <a:ext uri="{FF2B5EF4-FFF2-40B4-BE49-F238E27FC236}">
                    <a16:creationId xmlns:a16="http://schemas.microsoft.com/office/drawing/2014/main" id="{5567F525-765A-4A1A-8D67-1FA1557D4D49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5" name="Google Shape;3610;p32">
              <a:extLst>
                <a:ext uri="{FF2B5EF4-FFF2-40B4-BE49-F238E27FC236}">
                  <a16:creationId xmlns:a16="http://schemas.microsoft.com/office/drawing/2014/main" id="{E80847CE-0D0B-4E1F-B3B7-CFAA7F7410BB}"/>
                </a:ext>
              </a:extLst>
            </p:cNvPr>
            <p:cNvGrpSpPr/>
            <p:nvPr/>
          </p:nvGrpSpPr>
          <p:grpSpPr>
            <a:xfrm>
              <a:off x="7321360" y="2959898"/>
              <a:ext cx="141485" cy="264224"/>
              <a:chOff x="2873875" y="3112800"/>
              <a:chExt cx="184900" cy="345300"/>
            </a:xfrm>
          </p:grpSpPr>
          <p:sp>
            <p:nvSpPr>
              <p:cNvPr id="416" name="Google Shape;3611;p32">
                <a:extLst>
                  <a:ext uri="{FF2B5EF4-FFF2-40B4-BE49-F238E27FC236}">
                    <a16:creationId xmlns:a16="http://schemas.microsoft.com/office/drawing/2014/main" id="{29393B0C-CD38-45A5-BEEC-E66524F3E5C7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3612;p32">
                <a:extLst>
                  <a:ext uri="{FF2B5EF4-FFF2-40B4-BE49-F238E27FC236}">
                    <a16:creationId xmlns:a16="http://schemas.microsoft.com/office/drawing/2014/main" id="{479710AB-3AA5-4D55-907A-A1D5159C0FF4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276702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5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82" grpId="0" animBg="1"/>
      <p:bldP spid="5083" grpId="0"/>
      <p:bldP spid="5084" grpId="0" build="p"/>
      <p:bldP spid="15" grpId="0" animBg="1"/>
      <p:bldP spid="16" grpId="0" build="p"/>
      <p:bldP spid="17" grpId="0" animBg="1"/>
      <p:bldP spid="18" grpId="0" build="p"/>
      <p:bldP spid="19" grpId="0" animBg="1"/>
      <p:bldP spid="20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1" name="Google Shape;7291;p60"/>
          <p:cNvSpPr txBox="1">
            <a:spLocks noGrp="1"/>
          </p:cNvSpPr>
          <p:nvPr>
            <p:ph type="subTitle" idx="1"/>
          </p:nvPr>
        </p:nvSpPr>
        <p:spPr>
          <a:xfrm>
            <a:off x="1276591" y="2224897"/>
            <a:ext cx="2655404" cy="1154392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work. Just delete this one, add yours and center it properly</a:t>
            </a:r>
            <a:endParaRPr/>
          </a:p>
        </p:txBody>
      </p:sp>
      <p:sp>
        <p:nvSpPr>
          <p:cNvPr id="7292" name="Google Shape;7292;p60"/>
          <p:cNvSpPr txBox="1">
            <a:spLocks noGrp="1"/>
          </p:cNvSpPr>
          <p:nvPr>
            <p:ph type="subTitle" idx="4294967295"/>
          </p:nvPr>
        </p:nvSpPr>
        <p:spPr>
          <a:xfrm>
            <a:off x="1276566" y="1049840"/>
            <a:ext cx="2655404" cy="1126749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DESKTOP SOFTWARE</a:t>
            </a:r>
            <a:endParaRPr/>
          </a:p>
        </p:txBody>
      </p:sp>
      <p:sp>
        <p:nvSpPr>
          <p:cNvPr id="7293" name="Google Shape;7293;p60"/>
          <p:cNvSpPr/>
          <p:nvPr/>
        </p:nvSpPr>
        <p:spPr>
          <a:xfrm>
            <a:off x="848649" y="90846"/>
            <a:ext cx="3371679" cy="2044157"/>
          </a:xfrm>
          <a:prstGeom prst="rect">
            <a:avLst/>
          </a:prstGeom>
          <a:noFill/>
          <a:ln w="19050" cap="flat" cmpd="sng">
            <a:solidFill>
              <a:srgbClr val="46132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94" name="Google Shape;7294;p60"/>
          <p:cNvGrpSpPr/>
          <p:nvPr/>
        </p:nvGrpSpPr>
        <p:grpSpPr>
          <a:xfrm>
            <a:off x="871658" y="27293"/>
            <a:ext cx="3635953" cy="2753102"/>
            <a:chOff x="4288659" y="1265311"/>
            <a:chExt cx="4305016" cy="3278820"/>
          </a:xfrm>
        </p:grpSpPr>
        <p:sp>
          <p:nvSpPr>
            <p:cNvPr id="7295" name="Google Shape;7295;p60"/>
            <p:cNvSpPr/>
            <p:nvPr/>
          </p:nvSpPr>
          <p:spPr>
            <a:xfrm>
              <a:off x="4288659" y="1265311"/>
              <a:ext cx="4305016" cy="2723673"/>
            </a:xfrm>
            <a:prstGeom prst="roundRect">
              <a:avLst>
                <a:gd name="adj" fmla="val 3857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60"/>
            <p:cNvSpPr/>
            <p:nvPr/>
          </p:nvSpPr>
          <p:spPr>
            <a:xfrm>
              <a:off x="4317929" y="1294982"/>
              <a:ext cx="4246566" cy="2664260"/>
            </a:xfrm>
            <a:prstGeom prst="roundRect">
              <a:avLst>
                <a:gd name="adj" fmla="val 3282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60"/>
            <p:cNvSpPr/>
            <p:nvPr/>
          </p:nvSpPr>
          <p:spPr>
            <a:xfrm>
              <a:off x="5704286" y="3988919"/>
              <a:ext cx="1470090" cy="555212"/>
            </a:xfrm>
            <a:custGeom>
              <a:avLst/>
              <a:gdLst/>
              <a:ahLst/>
              <a:cxnLst/>
              <a:rect l="l" t="t" r="r" b="b"/>
              <a:pathLst>
                <a:path w="65999" h="24926" extrusionOk="0">
                  <a:moveTo>
                    <a:pt x="13372" y="0"/>
                  </a:moveTo>
                  <a:cubicBezTo>
                    <a:pt x="13051" y="1881"/>
                    <a:pt x="12653" y="8225"/>
                    <a:pt x="11445" y="11283"/>
                  </a:cubicBezTo>
                  <a:cubicBezTo>
                    <a:pt x="10237" y="14341"/>
                    <a:pt x="7883" y="16511"/>
                    <a:pt x="6125" y="18346"/>
                  </a:cubicBezTo>
                  <a:cubicBezTo>
                    <a:pt x="4367" y="20181"/>
                    <a:pt x="1875" y="21297"/>
                    <a:pt x="896" y="22291"/>
                  </a:cubicBezTo>
                  <a:cubicBezTo>
                    <a:pt x="-82" y="23285"/>
                    <a:pt x="-174" y="23896"/>
                    <a:pt x="254" y="24309"/>
                  </a:cubicBezTo>
                  <a:cubicBezTo>
                    <a:pt x="682" y="24722"/>
                    <a:pt x="805" y="24692"/>
                    <a:pt x="3465" y="24768"/>
                  </a:cubicBezTo>
                  <a:cubicBezTo>
                    <a:pt x="6125" y="24845"/>
                    <a:pt x="10925" y="24768"/>
                    <a:pt x="16215" y="24768"/>
                  </a:cubicBezTo>
                  <a:cubicBezTo>
                    <a:pt x="21505" y="24768"/>
                    <a:pt x="28630" y="24768"/>
                    <a:pt x="35204" y="24768"/>
                  </a:cubicBezTo>
                  <a:cubicBezTo>
                    <a:pt x="41778" y="24768"/>
                    <a:pt x="50783" y="24768"/>
                    <a:pt x="55660" y="24768"/>
                  </a:cubicBezTo>
                  <a:cubicBezTo>
                    <a:pt x="60537" y="24768"/>
                    <a:pt x="62754" y="25104"/>
                    <a:pt x="64466" y="24768"/>
                  </a:cubicBezTo>
                  <a:cubicBezTo>
                    <a:pt x="66178" y="24432"/>
                    <a:pt x="66056" y="23346"/>
                    <a:pt x="65934" y="22750"/>
                  </a:cubicBezTo>
                  <a:cubicBezTo>
                    <a:pt x="65812" y="22154"/>
                    <a:pt x="65353" y="22765"/>
                    <a:pt x="63732" y="21190"/>
                  </a:cubicBezTo>
                  <a:cubicBezTo>
                    <a:pt x="62111" y="19615"/>
                    <a:pt x="57999" y="16512"/>
                    <a:pt x="56210" y="13301"/>
                  </a:cubicBezTo>
                  <a:cubicBezTo>
                    <a:pt x="54421" y="10091"/>
                    <a:pt x="53505" y="4083"/>
                    <a:pt x="53000" y="1927"/>
                  </a:cubicBezTo>
                  <a:cubicBezTo>
                    <a:pt x="52496" y="-229"/>
                    <a:pt x="53153" y="627"/>
                    <a:pt x="53183" y="36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</p:grpSp>
      <p:pic>
        <p:nvPicPr>
          <p:cNvPr id="7298" name="Google Shape;7298;p60"/>
          <p:cNvPicPr preferRelativeResize="0"/>
          <p:nvPr/>
        </p:nvPicPr>
        <p:blipFill rotWithShape="1">
          <a:blip r:embed="rId3">
            <a:alphaModFix/>
          </a:blip>
          <a:srcRect l="323" r="7340"/>
          <a:stretch/>
        </p:blipFill>
        <p:spPr>
          <a:xfrm>
            <a:off x="987902" y="130029"/>
            <a:ext cx="3381168" cy="2047691"/>
          </a:xfrm>
          <a:prstGeom prst="rect">
            <a:avLst/>
          </a:prstGeom>
          <a:noFill/>
          <a:ln>
            <a:noFill/>
          </a:ln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A85E46A7-BD4E-43BA-8B3E-2929257E815E}"/>
              </a:ext>
            </a:extLst>
          </p:cNvPr>
          <p:cNvSpPr txBox="1"/>
          <p:nvPr/>
        </p:nvSpPr>
        <p:spPr>
          <a:xfrm>
            <a:off x="75824" y="47221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G</a:t>
            </a:r>
          </a:p>
          <a:p>
            <a:r>
              <a:rPr lang="en-US" sz="2400">
                <a:solidFill>
                  <a:schemeClr val="bg2"/>
                </a:solidFill>
              </a:rPr>
              <a:t>Ợ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Ý</a:t>
            </a:r>
          </a:p>
        </p:txBody>
      </p:sp>
      <p:sp>
        <p:nvSpPr>
          <p:cNvPr id="55" name="Google Shape;5082;p40">
            <a:extLst>
              <a:ext uri="{FF2B5EF4-FFF2-40B4-BE49-F238E27FC236}">
                <a16:creationId xmlns:a16="http://schemas.microsoft.com/office/drawing/2014/main" id="{F4BD1168-2609-46C3-BCEA-C8FD4B04227C}"/>
              </a:ext>
            </a:extLst>
          </p:cNvPr>
          <p:cNvSpPr/>
          <p:nvPr/>
        </p:nvSpPr>
        <p:spPr>
          <a:xfrm>
            <a:off x="1189656" y="398632"/>
            <a:ext cx="1619359" cy="1484932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5084;p40">
            <a:extLst>
              <a:ext uri="{FF2B5EF4-FFF2-40B4-BE49-F238E27FC236}">
                <a16:creationId xmlns:a16="http://schemas.microsoft.com/office/drawing/2014/main" id="{B3B0A686-66E1-4AD5-BED4-264BC53742AA}"/>
              </a:ext>
            </a:extLst>
          </p:cNvPr>
          <p:cNvSpPr txBox="1">
            <a:spLocks/>
          </p:cNvSpPr>
          <p:nvPr/>
        </p:nvSpPr>
        <p:spPr>
          <a:xfrm>
            <a:off x="1160216" y="887379"/>
            <a:ext cx="1810518" cy="4738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marR="0" lvl="2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marR="0" lvl="6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marR="0" lvl="7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marR="0" lvl="8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pPr marL="55563" indent="-1588" algn="l">
              <a:buFont typeface="Source Sans Pro"/>
              <a:buNone/>
            </a:pPr>
            <a:r>
              <a:rPr lang="vi-VN" sz="2200" b="1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a) Đoàn kết, thương yêu bạn bè.</a:t>
            </a:r>
          </a:p>
        </p:txBody>
      </p:sp>
      <p:grpSp>
        <p:nvGrpSpPr>
          <p:cNvPr id="7307" name="Google Shape;7307;p60"/>
          <p:cNvGrpSpPr/>
          <p:nvPr/>
        </p:nvGrpSpPr>
        <p:grpSpPr>
          <a:xfrm>
            <a:off x="823123" y="-20254"/>
            <a:ext cx="647912" cy="574124"/>
            <a:chOff x="277366" y="299012"/>
            <a:chExt cx="703301" cy="629424"/>
          </a:xfrm>
        </p:grpSpPr>
        <p:sp>
          <p:nvSpPr>
            <p:cNvPr id="7308" name="Google Shape;7308;p60"/>
            <p:cNvSpPr/>
            <p:nvPr/>
          </p:nvSpPr>
          <p:spPr>
            <a:xfrm rot="1649405">
              <a:off x="618986" y="526398"/>
              <a:ext cx="56401" cy="96501"/>
            </a:xfrm>
            <a:custGeom>
              <a:avLst/>
              <a:gdLst/>
              <a:ahLst/>
              <a:cxnLst/>
              <a:rect l="l" t="t" r="r" b="b"/>
              <a:pathLst>
                <a:path w="2256" h="3860" fill="none" extrusionOk="0">
                  <a:moveTo>
                    <a:pt x="2256" y="386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60"/>
            <p:cNvSpPr/>
            <p:nvPr/>
          </p:nvSpPr>
          <p:spPr>
            <a:xfrm>
              <a:off x="830737" y="814662"/>
              <a:ext cx="91991" cy="86350"/>
            </a:xfrm>
            <a:custGeom>
              <a:avLst/>
              <a:gdLst/>
              <a:ahLst/>
              <a:cxnLst/>
              <a:rect l="l" t="t" r="r" b="b"/>
              <a:pathLst>
                <a:path w="2707" h="2541" extrusionOk="0">
                  <a:moveTo>
                    <a:pt x="1367" y="1"/>
                  </a:moveTo>
                  <a:cubicBezTo>
                    <a:pt x="740" y="1"/>
                    <a:pt x="192" y="453"/>
                    <a:pt x="100" y="1092"/>
                  </a:cubicBezTo>
                  <a:cubicBezTo>
                    <a:pt x="0" y="1769"/>
                    <a:pt x="451" y="2420"/>
                    <a:pt x="1153" y="2520"/>
                  </a:cubicBezTo>
                  <a:cubicBezTo>
                    <a:pt x="1229" y="2534"/>
                    <a:pt x="1304" y="2540"/>
                    <a:pt x="1378" y="2540"/>
                  </a:cubicBezTo>
                  <a:cubicBezTo>
                    <a:pt x="1989" y="2540"/>
                    <a:pt x="2517" y="2094"/>
                    <a:pt x="2607" y="1468"/>
                  </a:cubicBezTo>
                  <a:cubicBezTo>
                    <a:pt x="2707" y="766"/>
                    <a:pt x="2231" y="114"/>
                    <a:pt x="1554" y="14"/>
                  </a:cubicBezTo>
                  <a:cubicBezTo>
                    <a:pt x="1491" y="5"/>
                    <a:pt x="1429" y="1"/>
                    <a:pt x="1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60"/>
            <p:cNvSpPr/>
            <p:nvPr/>
          </p:nvSpPr>
          <p:spPr>
            <a:xfrm>
              <a:off x="888643" y="720973"/>
              <a:ext cx="92025" cy="86961"/>
            </a:xfrm>
            <a:custGeom>
              <a:avLst/>
              <a:gdLst/>
              <a:ahLst/>
              <a:cxnLst/>
              <a:rect l="l" t="t" r="r" b="b"/>
              <a:pathLst>
                <a:path w="2708" h="2559" extrusionOk="0">
                  <a:moveTo>
                    <a:pt x="1368" y="1"/>
                  </a:moveTo>
                  <a:cubicBezTo>
                    <a:pt x="741" y="1"/>
                    <a:pt x="192" y="453"/>
                    <a:pt x="101" y="1092"/>
                  </a:cubicBezTo>
                  <a:cubicBezTo>
                    <a:pt x="0" y="1769"/>
                    <a:pt x="477" y="2420"/>
                    <a:pt x="1153" y="2546"/>
                  </a:cubicBezTo>
                  <a:cubicBezTo>
                    <a:pt x="1216" y="2555"/>
                    <a:pt x="1278" y="2559"/>
                    <a:pt x="1340" y="2559"/>
                  </a:cubicBezTo>
                  <a:cubicBezTo>
                    <a:pt x="1967" y="2559"/>
                    <a:pt x="2516" y="2107"/>
                    <a:pt x="2607" y="1468"/>
                  </a:cubicBezTo>
                  <a:cubicBezTo>
                    <a:pt x="2707" y="791"/>
                    <a:pt x="2231" y="140"/>
                    <a:pt x="1554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60"/>
            <p:cNvSpPr/>
            <p:nvPr/>
          </p:nvSpPr>
          <p:spPr>
            <a:xfrm>
              <a:off x="605874" y="299012"/>
              <a:ext cx="329630" cy="398615"/>
            </a:xfrm>
            <a:custGeom>
              <a:avLst/>
              <a:gdLst/>
              <a:ahLst/>
              <a:cxnLst/>
              <a:rect l="l" t="t" r="r" b="b"/>
              <a:pathLst>
                <a:path w="9700" h="11730" extrusionOk="0">
                  <a:moveTo>
                    <a:pt x="1053" y="0"/>
                  </a:moveTo>
                  <a:cubicBezTo>
                    <a:pt x="1053" y="0"/>
                    <a:pt x="2231" y="3283"/>
                    <a:pt x="1" y="6742"/>
                  </a:cubicBezTo>
                  <a:cubicBezTo>
                    <a:pt x="1" y="6742"/>
                    <a:pt x="3484" y="7845"/>
                    <a:pt x="3008" y="11730"/>
                  </a:cubicBezTo>
                  <a:cubicBezTo>
                    <a:pt x="3008" y="11730"/>
                    <a:pt x="5497" y="10944"/>
                    <a:pt x="7605" y="10944"/>
                  </a:cubicBezTo>
                  <a:cubicBezTo>
                    <a:pt x="8413" y="10944"/>
                    <a:pt x="9165" y="11059"/>
                    <a:pt x="9700" y="11379"/>
                  </a:cubicBezTo>
                  <a:cubicBezTo>
                    <a:pt x="9700" y="11379"/>
                    <a:pt x="7670" y="6391"/>
                    <a:pt x="9474" y="5263"/>
                  </a:cubicBezTo>
                  <a:cubicBezTo>
                    <a:pt x="9474" y="5263"/>
                    <a:pt x="5790" y="3985"/>
                    <a:pt x="6241" y="251"/>
                  </a:cubicBezTo>
                  <a:lnTo>
                    <a:pt x="6241" y="251"/>
                  </a:lnTo>
                  <a:cubicBezTo>
                    <a:pt x="6241" y="251"/>
                    <a:pt x="4983" y="961"/>
                    <a:pt x="3531" y="961"/>
                  </a:cubicBezTo>
                  <a:cubicBezTo>
                    <a:pt x="2702" y="961"/>
                    <a:pt x="1810" y="729"/>
                    <a:pt x="10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60"/>
            <p:cNvSpPr/>
            <p:nvPr/>
          </p:nvSpPr>
          <p:spPr>
            <a:xfrm>
              <a:off x="280526" y="626060"/>
              <a:ext cx="482110" cy="302376"/>
            </a:xfrm>
            <a:custGeom>
              <a:avLst/>
              <a:gdLst/>
              <a:ahLst/>
              <a:cxnLst/>
              <a:rect l="l" t="t" r="r" b="b"/>
              <a:pathLst>
                <a:path w="14187" h="8898" extrusionOk="0">
                  <a:moveTo>
                    <a:pt x="8798" y="0"/>
                  </a:moveTo>
                  <a:cubicBezTo>
                    <a:pt x="8798" y="0"/>
                    <a:pt x="7391" y="1192"/>
                    <a:pt x="5531" y="1192"/>
                  </a:cubicBezTo>
                  <a:cubicBezTo>
                    <a:pt x="4695" y="1192"/>
                    <a:pt x="3766" y="951"/>
                    <a:pt x="2833" y="251"/>
                  </a:cubicBezTo>
                  <a:cubicBezTo>
                    <a:pt x="2833" y="251"/>
                    <a:pt x="2783" y="3810"/>
                    <a:pt x="1" y="4587"/>
                  </a:cubicBezTo>
                  <a:cubicBezTo>
                    <a:pt x="1" y="4587"/>
                    <a:pt x="3434" y="5238"/>
                    <a:pt x="5264" y="8898"/>
                  </a:cubicBezTo>
                  <a:cubicBezTo>
                    <a:pt x="5264" y="8898"/>
                    <a:pt x="6503" y="7794"/>
                    <a:pt x="8262" y="7794"/>
                  </a:cubicBezTo>
                  <a:cubicBezTo>
                    <a:pt x="9115" y="7794"/>
                    <a:pt x="10089" y="8053"/>
                    <a:pt x="11103" y="8822"/>
                  </a:cubicBezTo>
                  <a:cubicBezTo>
                    <a:pt x="11103" y="8822"/>
                    <a:pt x="12206" y="3960"/>
                    <a:pt x="14186" y="2882"/>
                  </a:cubicBezTo>
                  <a:cubicBezTo>
                    <a:pt x="14186" y="2882"/>
                    <a:pt x="8848" y="2131"/>
                    <a:pt x="8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60"/>
            <p:cNvSpPr/>
            <p:nvPr/>
          </p:nvSpPr>
          <p:spPr>
            <a:xfrm>
              <a:off x="404868" y="741022"/>
              <a:ext cx="301561" cy="57091"/>
            </a:xfrm>
            <a:custGeom>
              <a:avLst/>
              <a:gdLst/>
              <a:ahLst/>
              <a:cxnLst/>
              <a:rect l="l" t="t" r="r" b="b"/>
              <a:pathLst>
                <a:path w="8874" h="1680" fill="none" extrusionOk="0">
                  <a:moveTo>
                    <a:pt x="8873" y="1"/>
                  </a:moveTo>
                  <a:cubicBezTo>
                    <a:pt x="8873" y="1"/>
                    <a:pt x="4663" y="1680"/>
                    <a:pt x="1" y="953"/>
                  </a:cubicBez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60"/>
            <p:cNvSpPr/>
            <p:nvPr/>
          </p:nvSpPr>
          <p:spPr>
            <a:xfrm rot="1649405">
              <a:off x="360454" y="578828"/>
              <a:ext cx="535131" cy="101526"/>
            </a:xfrm>
            <a:custGeom>
              <a:avLst/>
              <a:gdLst/>
              <a:ahLst/>
              <a:cxnLst/>
              <a:rect l="l" t="t" r="r" b="b"/>
              <a:pathLst>
                <a:path w="21405" h="4061" fill="none" extrusionOk="0">
                  <a:moveTo>
                    <a:pt x="21404" y="4060"/>
                  </a:moveTo>
                  <a:cubicBezTo>
                    <a:pt x="21404" y="4060"/>
                    <a:pt x="10502" y="0"/>
                    <a:pt x="0" y="1178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60"/>
            <p:cNvSpPr/>
            <p:nvPr/>
          </p:nvSpPr>
          <p:spPr>
            <a:xfrm rot="1649405">
              <a:off x="786105" y="654162"/>
              <a:ext cx="31975" cy="94001"/>
            </a:xfrm>
            <a:custGeom>
              <a:avLst/>
              <a:gdLst/>
              <a:ahLst/>
              <a:cxnLst/>
              <a:rect l="l" t="t" r="r" b="b"/>
              <a:pathLst>
                <a:path w="1279" h="3760" fill="none" extrusionOk="0">
                  <a:moveTo>
                    <a:pt x="401" y="0"/>
                  </a:moveTo>
                  <a:cubicBezTo>
                    <a:pt x="401" y="0"/>
                    <a:pt x="0" y="2281"/>
                    <a:pt x="1278" y="3760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60"/>
            <p:cNvSpPr/>
            <p:nvPr/>
          </p:nvSpPr>
          <p:spPr>
            <a:xfrm rot="1649405">
              <a:off x="606747" y="649270"/>
              <a:ext cx="93376" cy="67051"/>
            </a:xfrm>
            <a:custGeom>
              <a:avLst/>
              <a:gdLst/>
              <a:ahLst/>
              <a:cxnLst/>
              <a:rect l="l" t="t" r="r" b="b"/>
              <a:pathLst>
                <a:path w="3735" h="2682" fill="none" extrusionOk="0">
                  <a:moveTo>
                    <a:pt x="3734" y="0"/>
                  </a:moveTo>
                  <a:cubicBezTo>
                    <a:pt x="3559" y="25"/>
                    <a:pt x="0" y="2682"/>
                    <a:pt x="0" y="2682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60"/>
            <p:cNvSpPr/>
            <p:nvPr/>
          </p:nvSpPr>
          <p:spPr>
            <a:xfrm rot="1649405">
              <a:off x="540841" y="584623"/>
              <a:ext cx="62051" cy="40125"/>
            </a:xfrm>
            <a:custGeom>
              <a:avLst/>
              <a:gdLst/>
              <a:ahLst/>
              <a:cxnLst/>
              <a:rect l="l" t="t" r="r" b="b"/>
              <a:pathLst>
                <a:path w="2482" h="1605" fill="none" extrusionOk="0">
                  <a:moveTo>
                    <a:pt x="2482" y="25"/>
                  </a:moveTo>
                  <a:cubicBezTo>
                    <a:pt x="2357" y="0"/>
                    <a:pt x="1" y="1604"/>
                    <a:pt x="1" y="1604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60"/>
            <p:cNvSpPr/>
            <p:nvPr/>
          </p:nvSpPr>
          <p:spPr>
            <a:xfrm rot="1649405">
              <a:off x="472673" y="399358"/>
              <a:ext cx="107151" cy="143502"/>
            </a:xfrm>
            <a:custGeom>
              <a:avLst/>
              <a:gdLst/>
              <a:ahLst/>
              <a:cxnLst/>
              <a:rect l="l" t="t" r="r" b="b"/>
              <a:pathLst>
                <a:path w="4286" h="5740" fill="none" extrusionOk="0">
                  <a:moveTo>
                    <a:pt x="4286" y="574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60"/>
            <p:cNvSpPr/>
            <p:nvPr/>
          </p:nvSpPr>
          <p:spPr>
            <a:xfrm rot="1649405">
              <a:off x="341642" y="501167"/>
              <a:ext cx="148527" cy="70826"/>
            </a:xfrm>
            <a:custGeom>
              <a:avLst/>
              <a:gdLst/>
              <a:ahLst/>
              <a:cxnLst/>
              <a:rect l="l" t="t" r="r" b="b"/>
              <a:pathLst>
                <a:path w="5941" h="2833" fill="none" extrusionOk="0">
                  <a:moveTo>
                    <a:pt x="5940" y="1"/>
                  </a:moveTo>
                  <a:lnTo>
                    <a:pt x="0" y="2833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60"/>
            <p:cNvSpPr/>
            <p:nvPr/>
          </p:nvSpPr>
          <p:spPr>
            <a:xfrm rot="1649405">
              <a:off x="800089" y="614851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20" y="0"/>
                  </a:moveTo>
                  <a:cubicBezTo>
                    <a:pt x="664" y="0"/>
                    <a:pt x="253" y="322"/>
                    <a:pt x="126" y="787"/>
                  </a:cubicBezTo>
                  <a:cubicBezTo>
                    <a:pt x="0" y="1338"/>
                    <a:pt x="326" y="1890"/>
                    <a:pt x="878" y="2040"/>
                  </a:cubicBezTo>
                  <a:cubicBezTo>
                    <a:pt x="957" y="2058"/>
                    <a:pt x="1037" y="2067"/>
                    <a:pt x="1115" y="2067"/>
                  </a:cubicBezTo>
                  <a:cubicBezTo>
                    <a:pt x="1580" y="2067"/>
                    <a:pt x="2002" y="1760"/>
                    <a:pt x="2131" y="1288"/>
                  </a:cubicBezTo>
                  <a:cubicBezTo>
                    <a:pt x="2281" y="737"/>
                    <a:pt x="1930" y="185"/>
                    <a:pt x="1379" y="35"/>
                  </a:cubicBezTo>
                  <a:cubicBezTo>
                    <a:pt x="1292" y="11"/>
                    <a:pt x="1205" y="0"/>
                    <a:pt x="1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60"/>
            <p:cNvSpPr/>
            <p:nvPr/>
          </p:nvSpPr>
          <p:spPr>
            <a:xfrm rot="1649405">
              <a:off x="490253" y="584509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2" y="1"/>
                  </a:moveTo>
                  <a:cubicBezTo>
                    <a:pt x="677" y="1"/>
                    <a:pt x="255" y="308"/>
                    <a:pt x="126" y="780"/>
                  </a:cubicBezTo>
                  <a:cubicBezTo>
                    <a:pt x="1" y="1331"/>
                    <a:pt x="326" y="1907"/>
                    <a:pt x="878" y="2033"/>
                  </a:cubicBezTo>
                  <a:cubicBezTo>
                    <a:pt x="965" y="2056"/>
                    <a:pt x="1051" y="2068"/>
                    <a:pt x="1137" y="2068"/>
                  </a:cubicBezTo>
                  <a:cubicBezTo>
                    <a:pt x="1593" y="2068"/>
                    <a:pt x="2004" y="1745"/>
                    <a:pt x="2131" y="1281"/>
                  </a:cubicBezTo>
                  <a:cubicBezTo>
                    <a:pt x="2281" y="729"/>
                    <a:pt x="1930" y="178"/>
                    <a:pt x="1379" y="28"/>
                  </a:cubicBezTo>
                  <a:cubicBezTo>
                    <a:pt x="1300" y="10"/>
                    <a:pt x="1220" y="1"/>
                    <a:pt x="1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60"/>
            <p:cNvSpPr/>
            <p:nvPr/>
          </p:nvSpPr>
          <p:spPr>
            <a:xfrm rot="1649405">
              <a:off x="375953" y="459370"/>
              <a:ext cx="57051" cy="51726"/>
            </a:xfrm>
            <a:custGeom>
              <a:avLst/>
              <a:gdLst/>
              <a:ahLst/>
              <a:cxnLst/>
              <a:rect l="l" t="t" r="r" b="b"/>
              <a:pathLst>
                <a:path w="2282" h="2069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26" y="1907"/>
                    <a:pt x="878" y="2032"/>
                  </a:cubicBezTo>
                  <a:cubicBezTo>
                    <a:pt x="969" y="2057"/>
                    <a:pt x="1061" y="2069"/>
                    <a:pt x="1151" y="2069"/>
                  </a:cubicBezTo>
                  <a:cubicBezTo>
                    <a:pt x="1608" y="2069"/>
                    <a:pt x="2030" y="1765"/>
                    <a:pt x="2156" y="1305"/>
                  </a:cubicBezTo>
                  <a:cubicBezTo>
                    <a:pt x="2281" y="754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60"/>
            <p:cNvSpPr/>
            <p:nvPr/>
          </p:nvSpPr>
          <p:spPr>
            <a:xfrm rot="1649405">
              <a:off x="285997" y="506187"/>
              <a:ext cx="57051" cy="51351"/>
            </a:xfrm>
            <a:custGeom>
              <a:avLst/>
              <a:gdLst/>
              <a:ahLst/>
              <a:cxnLst/>
              <a:rect l="l" t="t" r="r" b="b"/>
              <a:pathLst>
                <a:path w="2282" h="2054" extrusionOk="0">
                  <a:moveTo>
                    <a:pt x="1108" y="1"/>
                  </a:moveTo>
                  <a:cubicBezTo>
                    <a:pt x="657" y="1"/>
                    <a:pt x="252" y="304"/>
                    <a:pt x="126" y="764"/>
                  </a:cubicBezTo>
                  <a:cubicBezTo>
                    <a:pt x="1" y="1315"/>
                    <a:pt x="327" y="1892"/>
                    <a:pt x="878" y="2017"/>
                  </a:cubicBezTo>
                  <a:cubicBezTo>
                    <a:pt x="969" y="2042"/>
                    <a:pt x="1061" y="2054"/>
                    <a:pt x="1151" y="2054"/>
                  </a:cubicBezTo>
                  <a:cubicBezTo>
                    <a:pt x="1607" y="2054"/>
                    <a:pt x="2026" y="1751"/>
                    <a:pt x="2131" y="1290"/>
                  </a:cubicBezTo>
                  <a:cubicBezTo>
                    <a:pt x="2281" y="739"/>
                    <a:pt x="1931" y="162"/>
                    <a:pt x="1379" y="37"/>
                  </a:cubicBezTo>
                  <a:cubicBezTo>
                    <a:pt x="1288" y="12"/>
                    <a:pt x="1197" y="1"/>
                    <a:pt x="1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60"/>
            <p:cNvSpPr/>
            <p:nvPr/>
          </p:nvSpPr>
          <p:spPr>
            <a:xfrm rot="1649405">
              <a:off x="488639" y="371793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51" y="1881"/>
                    <a:pt x="903" y="2032"/>
                  </a:cubicBezTo>
                  <a:cubicBezTo>
                    <a:pt x="990" y="2056"/>
                    <a:pt x="1076" y="2067"/>
                    <a:pt x="1162" y="2067"/>
                  </a:cubicBezTo>
                  <a:cubicBezTo>
                    <a:pt x="1618" y="2067"/>
                    <a:pt x="2029" y="1745"/>
                    <a:pt x="2156" y="1280"/>
                  </a:cubicBezTo>
                  <a:cubicBezTo>
                    <a:pt x="2281" y="729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60"/>
            <p:cNvSpPr/>
            <p:nvPr/>
          </p:nvSpPr>
          <p:spPr>
            <a:xfrm rot="1649405">
              <a:off x="545871" y="669025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5" y="1"/>
                  </a:moveTo>
                  <a:cubicBezTo>
                    <a:pt x="689" y="1"/>
                    <a:pt x="277" y="323"/>
                    <a:pt x="151" y="788"/>
                  </a:cubicBezTo>
                  <a:cubicBezTo>
                    <a:pt x="0" y="1339"/>
                    <a:pt x="351" y="1890"/>
                    <a:pt x="903" y="2041"/>
                  </a:cubicBezTo>
                  <a:cubicBezTo>
                    <a:pt x="982" y="2059"/>
                    <a:pt x="1062" y="2067"/>
                    <a:pt x="1140" y="2067"/>
                  </a:cubicBezTo>
                  <a:cubicBezTo>
                    <a:pt x="1605" y="2067"/>
                    <a:pt x="2027" y="1761"/>
                    <a:pt x="2156" y="1289"/>
                  </a:cubicBezTo>
                  <a:cubicBezTo>
                    <a:pt x="2281" y="737"/>
                    <a:pt x="1955" y="161"/>
                    <a:pt x="1404" y="36"/>
                  </a:cubicBezTo>
                  <a:cubicBezTo>
                    <a:pt x="1317" y="12"/>
                    <a:pt x="1230" y="1"/>
                    <a:pt x="1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60"/>
            <p:cNvSpPr/>
            <p:nvPr/>
          </p:nvSpPr>
          <p:spPr>
            <a:xfrm>
              <a:off x="782176" y="720123"/>
              <a:ext cx="92025" cy="86112"/>
            </a:xfrm>
            <a:custGeom>
              <a:avLst/>
              <a:gdLst/>
              <a:ahLst/>
              <a:cxnLst/>
              <a:rect l="l" t="t" r="r" b="b"/>
              <a:pathLst>
                <a:path w="2708" h="2534" extrusionOk="0">
                  <a:moveTo>
                    <a:pt x="1368" y="1"/>
                  </a:moveTo>
                  <a:cubicBezTo>
                    <a:pt x="740" y="1"/>
                    <a:pt x="192" y="451"/>
                    <a:pt x="101" y="1067"/>
                  </a:cubicBezTo>
                  <a:cubicBezTo>
                    <a:pt x="1" y="1769"/>
                    <a:pt x="477" y="2420"/>
                    <a:pt x="1154" y="2520"/>
                  </a:cubicBezTo>
                  <a:cubicBezTo>
                    <a:pt x="1216" y="2529"/>
                    <a:pt x="1279" y="2534"/>
                    <a:pt x="1341" y="2534"/>
                  </a:cubicBezTo>
                  <a:cubicBezTo>
                    <a:pt x="1968" y="2534"/>
                    <a:pt x="2516" y="2084"/>
                    <a:pt x="2607" y="1468"/>
                  </a:cubicBezTo>
                  <a:cubicBezTo>
                    <a:pt x="2707" y="766"/>
                    <a:pt x="2256" y="114"/>
                    <a:pt x="1555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60"/>
            <p:cNvSpPr/>
            <p:nvPr/>
          </p:nvSpPr>
          <p:spPr>
            <a:xfrm>
              <a:off x="691884" y="376492"/>
              <a:ext cx="188263" cy="258947"/>
            </a:xfrm>
            <a:custGeom>
              <a:avLst/>
              <a:gdLst/>
              <a:ahLst/>
              <a:cxnLst/>
              <a:rect l="l" t="t" r="r" b="b"/>
              <a:pathLst>
                <a:path w="5540" h="7620" fill="none" extrusionOk="0">
                  <a:moveTo>
                    <a:pt x="5540" y="7620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" name="Google Shape;7292;p60">
            <a:extLst>
              <a:ext uri="{FF2B5EF4-FFF2-40B4-BE49-F238E27FC236}">
                <a16:creationId xmlns:a16="http://schemas.microsoft.com/office/drawing/2014/main" id="{38B7EF19-84E1-41AA-B2EB-9A7368218EF0}"/>
              </a:ext>
            </a:extLst>
          </p:cNvPr>
          <p:cNvSpPr txBox="1">
            <a:spLocks/>
          </p:cNvSpPr>
          <p:nvPr/>
        </p:nvSpPr>
        <p:spPr>
          <a:xfrm>
            <a:off x="1258985" y="3443156"/>
            <a:ext cx="2655404" cy="11284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3302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marR="0" lvl="2" indent="-3302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3302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3302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3302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marR="0" lvl="6" indent="-3302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marR="0" lvl="7" indent="-3302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marR="0" lvl="8" indent="-3302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pPr marL="0" indent="0">
              <a:spcAft>
                <a:spcPts val="1600"/>
              </a:spcAft>
              <a:buFont typeface="Source Sans Pro"/>
              <a:buNone/>
            </a:pPr>
            <a:r>
              <a:rPr lang="en-US"/>
              <a:t>DESKTOP SOFTWARE</a:t>
            </a:r>
          </a:p>
        </p:txBody>
      </p:sp>
      <p:sp>
        <p:nvSpPr>
          <p:cNvPr id="59" name="Google Shape;7293;p60">
            <a:extLst>
              <a:ext uri="{FF2B5EF4-FFF2-40B4-BE49-F238E27FC236}">
                <a16:creationId xmlns:a16="http://schemas.microsoft.com/office/drawing/2014/main" id="{05166C1F-DBEE-4AB5-8397-AF0D84EAEDBF}"/>
              </a:ext>
            </a:extLst>
          </p:cNvPr>
          <p:cNvSpPr/>
          <p:nvPr/>
        </p:nvSpPr>
        <p:spPr>
          <a:xfrm>
            <a:off x="831068" y="2482760"/>
            <a:ext cx="3371679" cy="2047279"/>
          </a:xfrm>
          <a:prstGeom prst="rect">
            <a:avLst/>
          </a:prstGeom>
          <a:noFill/>
          <a:ln w="19050" cap="flat" cmpd="sng">
            <a:solidFill>
              <a:srgbClr val="46132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" name="Google Shape;7294;p60">
            <a:extLst>
              <a:ext uri="{FF2B5EF4-FFF2-40B4-BE49-F238E27FC236}">
                <a16:creationId xmlns:a16="http://schemas.microsoft.com/office/drawing/2014/main" id="{94BE2D0B-AAC9-4788-BEB9-5DB7A009BD98}"/>
              </a:ext>
            </a:extLst>
          </p:cNvPr>
          <p:cNvGrpSpPr/>
          <p:nvPr/>
        </p:nvGrpSpPr>
        <p:grpSpPr>
          <a:xfrm>
            <a:off x="854077" y="2418125"/>
            <a:ext cx="3635953" cy="2757306"/>
            <a:chOff x="4288659" y="1265311"/>
            <a:chExt cx="4305016" cy="3278820"/>
          </a:xfrm>
        </p:grpSpPr>
        <p:sp>
          <p:nvSpPr>
            <p:cNvPr id="61" name="Google Shape;7295;p60">
              <a:extLst>
                <a:ext uri="{FF2B5EF4-FFF2-40B4-BE49-F238E27FC236}">
                  <a16:creationId xmlns:a16="http://schemas.microsoft.com/office/drawing/2014/main" id="{6D1F3445-588C-4FDA-A04B-61CD59D9A028}"/>
                </a:ext>
              </a:extLst>
            </p:cNvPr>
            <p:cNvSpPr/>
            <p:nvPr/>
          </p:nvSpPr>
          <p:spPr>
            <a:xfrm>
              <a:off x="4288659" y="1265311"/>
              <a:ext cx="4305016" cy="2723673"/>
            </a:xfrm>
            <a:prstGeom prst="roundRect">
              <a:avLst>
                <a:gd name="adj" fmla="val 3857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7296;p60">
              <a:extLst>
                <a:ext uri="{FF2B5EF4-FFF2-40B4-BE49-F238E27FC236}">
                  <a16:creationId xmlns:a16="http://schemas.microsoft.com/office/drawing/2014/main" id="{915D2CE8-7ED5-4C3E-847C-024DA7196B3C}"/>
                </a:ext>
              </a:extLst>
            </p:cNvPr>
            <p:cNvSpPr/>
            <p:nvPr/>
          </p:nvSpPr>
          <p:spPr>
            <a:xfrm>
              <a:off x="4317929" y="1294982"/>
              <a:ext cx="4246566" cy="2664260"/>
            </a:xfrm>
            <a:prstGeom prst="roundRect">
              <a:avLst>
                <a:gd name="adj" fmla="val 3282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7297;p60">
              <a:extLst>
                <a:ext uri="{FF2B5EF4-FFF2-40B4-BE49-F238E27FC236}">
                  <a16:creationId xmlns:a16="http://schemas.microsoft.com/office/drawing/2014/main" id="{B0F8B09E-3FF2-4BC2-943C-BA8560760CBA}"/>
                </a:ext>
              </a:extLst>
            </p:cNvPr>
            <p:cNvSpPr/>
            <p:nvPr/>
          </p:nvSpPr>
          <p:spPr>
            <a:xfrm>
              <a:off x="5704286" y="3988919"/>
              <a:ext cx="1470090" cy="555212"/>
            </a:xfrm>
            <a:custGeom>
              <a:avLst/>
              <a:gdLst/>
              <a:ahLst/>
              <a:cxnLst/>
              <a:rect l="l" t="t" r="r" b="b"/>
              <a:pathLst>
                <a:path w="65999" h="24926" extrusionOk="0">
                  <a:moveTo>
                    <a:pt x="13372" y="0"/>
                  </a:moveTo>
                  <a:cubicBezTo>
                    <a:pt x="13051" y="1881"/>
                    <a:pt x="12653" y="8225"/>
                    <a:pt x="11445" y="11283"/>
                  </a:cubicBezTo>
                  <a:cubicBezTo>
                    <a:pt x="10237" y="14341"/>
                    <a:pt x="7883" y="16511"/>
                    <a:pt x="6125" y="18346"/>
                  </a:cubicBezTo>
                  <a:cubicBezTo>
                    <a:pt x="4367" y="20181"/>
                    <a:pt x="1875" y="21297"/>
                    <a:pt x="896" y="22291"/>
                  </a:cubicBezTo>
                  <a:cubicBezTo>
                    <a:pt x="-82" y="23285"/>
                    <a:pt x="-174" y="23896"/>
                    <a:pt x="254" y="24309"/>
                  </a:cubicBezTo>
                  <a:cubicBezTo>
                    <a:pt x="682" y="24722"/>
                    <a:pt x="805" y="24692"/>
                    <a:pt x="3465" y="24768"/>
                  </a:cubicBezTo>
                  <a:cubicBezTo>
                    <a:pt x="6125" y="24845"/>
                    <a:pt x="10925" y="24768"/>
                    <a:pt x="16215" y="24768"/>
                  </a:cubicBezTo>
                  <a:cubicBezTo>
                    <a:pt x="21505" y="24768"/>
                    <a:pt x="28630" y="24768"/>
                    <a:pt x="35204" y="24768"/>
                  </a:cubicBezTo>
                  <a:cubicBezTo>
                    <a:pt x="41778" y="24768"/>
                    <a:pt x="50783" y="24768"/>
                    <a:pt x="55660" y="24768"/>
                  </a:cubicBezTo>
                  <a:cubicBezTo>
                    <a:pt x="60537" y="24768"/>
                    <a:pt x="62754" y="25104"/>
                    <a:pt x="64466" y="24768"/>
                  </a:cubicBezTo>
                  <a:cubicBezTo>
                    <a:pt x="66178" y="24432"/>
                    <a:pt x="66056" y="23346"/>
                    <a:pt x="65934" y="22750"/>
                  </a:cubicBezTo>
                  <a:cubicBezTo>
                    <a:pt x="65812" y="22154"/>
                    <a:pt x="65353" y="22765"/>
                    <a:pt x="63732" y="21190"/>
                  </a:cubicBezTo>
                  <a:cubicBezTo>
                    <a:pt x="62111" y="19615"/>
                    <a:pt x="57999" y="16512"/>
                    <a:pt x="56210" y="13301"/>
                  </a:cubicBezTo>
                  <a:cubicBezTo>
                    <a:pt x="54421" y="10091"/>
                    <a:pt x="53505" y="4083"/>
                    <a:pt x="53000" y="1927"/>
                  </a:cubicBezTo>
                  <a:cubicBezTo>
                    <a:pt x="52496" y="-229"/>
                    <a:pt x="53153" y="627"/>
                    <a:pt x="53183" y="36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</p:grpSp>
      <p:pic>
        <p:nvPicPr>
          <p:cNvPr id="64" name="Google Shape;7298;p60">
            <a:extLst>
              <a:ext uri="{FF2B5EF4-FFF2-40B4-BE49-F238E27FC236}">
                <a16:creationId xmlns:a16="http://schemas.microsoft.com/office/drawing/2014/main" id="{3119BA84-BC44-4386-AB9E-73150F318B06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 l="323" r="7340"/>
          <a:stretch/>
        </p:blipFill>
        <p:spPr>
          <a:xfrm>
            <a:off x="970321" y="2521939"/>
            <a:ext cx="3381168" cy="20508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7" name="Google Shape;7307;p60">
            <a:extLst>
              <a:ext uri="{FF2B5EF4-FFF2-40B4-BE49-F238E27FC236}">
                <a16:creationId xmlns:a16="http://schemas.microsoft.com/office/drawing/2014/main" id="{136526B2-0391-4144-8494-6C355F42AF0E}"/>
              </a:ext>
            </a:extLst>
          </p:cNvPr>
          <p:cNvGrpSpPr/>
          <p:nvPr/>
        </p:nvGrpSpPr>
        <p:grpSpPr>
          <a:xfrm>
            <a:off x="805542" y="2260520"/>
            <a:ext cx="625534" cy="551905"/>
            <a:chOff x="277366" y="299012"/>
            <a:chExt cx="703301" cy="629424"/>
          </a:xfrm>
        </p:grpSpPr>
        <p:sp>
          <p:nvSpPr>
            <p:cNvPr id="68" name="Google Shape;7308;p60">
              <a:extLst>
                <a:ext uri="{FF2B5EF4-FFF2-40B4-BE49-F238E27FC236}">
                  <a16:creationId xmlns:a16="http://schemas.microsoft.com/office/drawing/2014/main" id="{813B672D-2668-4611-8EDB-136FCBD941AF}"/>
                </a:ext>
              </a:extLst>
            </p:cNvPr>
            <p:cNvSpPr/>
            <p:nvPr/>
          </p:nvSpPr>
          <p:spPr>
            <a:xfrm rot="1649405">
              <a:off x="618986" y="526398"/>
              <a:ext cx="56401" cy="96501"/>
            </a:xfrm>
            <a:custGeom>
              <a:avLst/>
              <a:gdLst/>
              <a:ahLst/>
              <a:cxnLst/>
              <a:rect l="l" t="t" r="r" b="b"/>
              <a:pathLst>
                <a:path w="2256" h="3860" fill="none" extrusionOk="0">
                  <a:moveTo>
                    <a:pt x="2256" y="386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7309;p60">
              <a:extLst>
                <a:ext uri="{FF2B5EF4-FFF2-40B4-BE49-F238E27FC236}">
                  <a16:creationId xmlns:a16="http://schemas.microsoft.com/office/drawing/2014/main" id="{9E312EB4-F131-4986-8317-5283AF35AA86}"/>
                </a:ext>
              </a:extLst>
            </p:cNvPr>
            <p:cNvSpPr/>
            <p:nvPr/>
          </p:nvSpPr>
          <p:spPr>
            <a:xfrm>
              <a:off x="830737" y="814662"/>
              <a:ext cx="91991" cy="86350"/>
            </a:xfrm>
            <a:custGeom>
              <a:avLst/>
              <a:gdLst/>
              <a:ahLst/>
              <a:cxnLst/>
              <a:rect l="l" t="t" r="r" b="b"/>
              <a:pathLst>
                <a:path w="2707" h="2541" extrusionOk="0">
                  <a:moveTo>
                    <a:pt x="1367" y="1"/>
                  </a:moveTo>
                  <a:cubicBezTo>
                    <a:pt x="740" y="1"/>
                    <a:pt x="192" y="453"/>
                    <a:pt x="100" y="1092"/>
                  </a:cubicBezTo>
                  <a:cubicBezTo>
                    <a:pt x="0" y="1769"/>
                    <a:pt x="451" y="2420"/>
                    <a:pt x="1153" y="2520"/>
                  </a:cubicBezTo>
                  <a:cubicBezTo>
                    <a:pt x="1229" y="2534"/>
                    <a:pt x="1304" y="2540"/>
                    <a:pt x="1378" y="2540"/>
                  </a:cubicBezTo>
                  <a:cubicBezTo>
                    <a:pt x="1989" y="2540"/>
                    <a:pt x="2517" y="2094"/>
                    <a:pt x="2607" y="1468"/>
                  </a:cubicBezTo>
                  <a:cubicBezTo>
                    <a:pt x="2707" y="766"/>
                    <a:pt x="2231" y="114"/>
                    <a:pt x="1554" y="14"/>
                  </a:cubicBezTo>
                  <a:cubicBezTo>
                    <a:pt x="1491" y="5"/>
                    <a:pt x="1429" y="1"/>
                    <a:pt x="1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310;p60">
              <a:extLst>
                <a:ext uri="{FF2B5EF4-FFF2-40B4-BE49-F238E27FC236}">
                  <a16:creationId xmlns:a16="http://schemas.microsoft.com/office/drawing/2014/main" id="{D3F6C981-46D4-4A49-84D5-12265C85C9BD}"/>
                </a:ext>
              </a:extLst>
            </p:cNvPr>
            <p:cNvSpPr/>
            <p:nvPr/>
          </p:nvSpPr>
          <p:spPr>
            <a:xfrm>
              <a:off x="888643" y="720973"/>
              <a:ext cx="92025" cy="86961"/>
            </a:xfrm>
            <a:custGeom>
              <a:avLst/>
              <a:gdLst/>
              <a:ahLst/>
              <a:cxnLst/>
              <a:rect l="l" t="t" r="r" b="b"/>
              <a:pathLst>
                <a:path w="2708" h="2559" extrusionOk="0">
                  <a:moveTo>
                    <a:pt x="1368" y="1"/>
                  </a:moveTo>
                  <a:cubicBezTo>
                    <a:pt x="741" y="1"/>
                    <a:pt x="192" y="453"/>
                    <a:pt x="101" y="1092"/>
                  </a:cubicBezTo>
                  <a:cubicBezTo>
                    <a:pt x="0" y="1769"/>
                    <a:pt x="477" y="2420"/>
                    <a:pt x="1153" y="2546"/>
                  </a:cubicBezTo>
                  <a:cubicBezTo>
                    <a:pt x="1216" y="2555"/>
                    <a:pt x="1278" y="2559"/>
                    <a:pt x="1340" y="2559"/>
                  </a:cubicBezTo>
                  <a:cubicBezTo>
                    <a:pt x="1967" y="2559"/>
                    <a:pt x="2516" y="2107"/>
                    <a:pt x="2607" y="1468"/>
                  </a:cubicBezTo>
                  <a:cubicBezTo>
                    <a:pt x="2707" y="791"/>
                    <a:pt x="2231" y="140"/>
                    <a:pt x="1554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311;p60">
              <a:extLst>
                <a:ext uri="{FF2B5EF4-FFF2-40B4-BE49-F238E27FC236}">
                  <a16:creationId xmlns:a16="http://schemas.microsoft.com/office/drawing/2014/main" id="{B7A3F218-6FE7-4463-BE89-CD04BCC9F431}"/>
                </a:ext>
              </a:extLst>
            </p:cNvPr>
            <p:cNvSpPr/>
            <p:nvPr/>
          </p:nvSpPr>
          <p:spPr>
            <a:xfrm>
              <a:off x="605874" y="299012"/>
              <a:ext cx="329630" cy="398615"/>
            </a:xfrm>
            <a:custGeom>
              <a:avLst/>
              <a:gdLst/>
              <a:ahLst/>
              <a:cxnLst/>
              <a:rect l="l" t="t" r="r" b="b"/>
              <a:pathLst>
                <a:path w="9700" h="11730" extrusionOk="0">
                  <a:moveTo>
                    <a:pt x="1053" y="0"/>
                  </a:moveTo>
                  <a:cubicBezTo>
                    <a:pt x="1053" y="0"/>
                    <a:pt x="2231" y="3283"/>
                    <a:pt x="1" y="6742"/>
                  </a:cubicBezTo>
                  <a:cubicBezTo>
                    <a:pt x="1" y="6742"/>
                    <a:pt x="3484" y="7845"/>
                    <a:pt x="3008" y="11730"/>
                  </a:cubicBezTo>
                  <a:cubicBezTo>
                    <a:pt x="3008" y="11730"/>
                    <a:pt x="5497" y="10944"/>
                    <a:pt x="7605" y="10944"/>
                  </a:cubicBezTo>
                  <a:cubicBezTo>
                    <a:pt x="8413" y="10944"/>
                    <a:pt x="9165" y="11059"/>
                    <a:pt x="9700" y="11379"/>
                  </a:cubicBezTo>
                  <a:cubicBezTo>
                    <a:pt x="9700" y="11379"/>
                    <a:pt x="7670" y="6391"/>
                    <a:pt x="9474" y="5263"/>
                  </a:cubicBezTo>
                  <a:cubicBezTo>
                    <a:pt x="9474" y="5263"/>
                    <a:pt x="5790" y="3985"/>
                    <a:pt x="6241" y="251"/>
                  </a:cubicBezTo>
                  <a:lnTo>
                    <a:pt x="6241" y="251"/>
                  </a:lnTo>
                  <a:cubicBezTo>
                    <a:pt x="6241" y="251"/>
                    <a:pt x="4983" y="961"/>
                    <a:pt x="3531" y="961"/>
                  </a:cubicBezTo>
                  <a:cubicBezTo>
                    <a:pt x="2702" y="961"/>
                    <a:pt x="1810" y="729"/>
                    <a:pt x="10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312;p60">
              <a:extLst>
                <a:ext uri="{FF2B5EF4-FFF2-40B4-BE49-F238E27FC236}">
                  <a16:creationId xmlns:a16="http://schemas.microsoft.com/office/drawing/2014/main" id="{FC283B25-9AC1-4907-B98A-A736CAF02D13}"/>
                </a:ext>
              </a:extLst>
            </p:cNvPr>
            <p:cNvSpPr/>
            <p:nvPr/>
          </p:nvSpPr>
          <p:spPr>
            <a:xfrm>
              <a:off x="280526" y="626060"/>
              <a:ext cx="482110" cy="302376"/>
            </a:xfrm>
            <a:custGeom>
              <a:avLst/>
              <a:gdLst/>
              <a:ahLst/>
              <a:cxnLst/>
              <a:rect l="l" t="t" r="r" b="b"/>
              <a:pathLst>
                <a:path w="14187" h="8898" extrusionOk="0">
                  <a:moveTo>
                    <a:pt x="8798" y="0"/>
                  </a:moveTo>
                  <a:cubicBezTo>
                    <a:pt x="8798" y="0"/>
                    <a:pt x="7391" y="1192"/>
                    <a:pt x="5531" y="1192"/>
                  </a:cubicBezTo>
                  <a:cubicBezTo>
                    <a:pt x="4695" y="1192"/>
                    <a:pt x="3766" y="951"/>
                    <a:pt x="2833" y="251"/>
                  </a:cubicBezTo>
                  <a:cubicBezTo>
                    <a:pt x="2833" y="251"/>
                    <a:pt x="2783" y="3810"/>
                    <a:pt x="1" y="4587"/>
                  </a:cubicBezTo>
                  <a:cubicBezTo>
                    <a:pt x="1" y="4587"/>
                    <a:pt x="3434" y="5238"/>
                    <a:pt x="5264" y="8898"/>
                  </a:cubicBezTo>
                  <a:cubicBezTo>
                    <a:pt x="5264" y="8898"/>
                    <a:pt x="6503" y="7794"/>
                    <a:pt x="8262" y="7794"/>
                  </a:cubicBezTo>
                  <a:cubicBezTo>
                    <a:pt x="9115" y="7794"/>
                    <a:pt x="10089" y="8053"/>
                    <a:pt x="11103" y="8822"/>
                  </a:cubicBezTo>
                  <a:cubicBezTo>
                    <a:pt x="11103" y="8822"/>
                    <a:pt x="12206" y="3960"/>
                    <a:pt x="14186" y="2882"/>
                  </a:cubicBezTo>
                  <a:cubicBezTo>
                    <a:pt x="14186" y="2882"/>
                    <a:pt x="8848" y="2131"/>
                    <a:pt x="8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13;p60">
              <a:extLst>
                <a:ext uri="{FF2B5EF4-FFF2-40B4-BE49-F238E27FC236}">
                  <a16:creationId xmlns:a16="http://schemas.microsoft.com/office/drawing/2014/main" id="{2189B5D2-35EB-4F4B-87F9-F338273F0F4D}"/>
                </a:ext>
              </a:extLst>
            </p:cNvPr>
            <p:cNvSpPr/>
            <p:nvPr/>
          </p:nvSpPr>
          <p:spPr>
            <a:xfrm>
              <a:off x="404868" y="741022"/>
              <a:ext cx="301561" cy="57091"/>
            </a:xfrm>
            <a:custGeom>
              <a:avLst/>
              <a:gdLst/>
              <a:ahLst/>
              <a:cxnLst/>
              <a:rect l="l" t="t" r="r" b="b"/>
              <a:pathLst>
                <a:path w="8874" h="1680" fill="none" extrusionOk="0">
                  <a:moveTo>
                    <a:pt x="8873" y="1"/>
                  </a:moveTo>
                  <a:cubicBezTo>
                    <a:pt x="8873" y="1"/>
                    <a:pt x="4663" y="1680"/>
                    <a:pt x="1" y="953"/>
                  </a:cubicBez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315;p60">
              <a:extLst>
                <a:ext uri="{FF2B5EF4-FFF2-40B4-BE49-F238E27FC236}">
                  <a16:creationId xmlns:a16="http://schemas.microsoft.com/office/drawing/2014/main" id="{93021032-E7E9-4842-9E99-E3CC5A4028A9}"/>
                </a:ext>
              </a:extLst>
            </p:cNvPr>
            <p:cNvSpPr/>
            <p:nvPr/>
          </p:nvSpPr>
          <p:spPr>
            <a:xfrm rot="1649405">
              <a:off x="360454" y="578828"/>
              <a:ext cx="535131" cy="101526"/>
            </a:xfrm>
            <a:custGeom>
              <a:avLst/>
              <a:gdLst/>
              <a:ahLst/>
              <a:cxnLst/>
              <a:rect l="l" t="t" r="r" b="b"/>
              <a:pathLst>
                <a:path w="21405" h="4061" fill="none" extrusionOk="0">
                  <a:moveTo>
                    <a:pt x="21404" y="4060"/>
                  </a:moveTo>
                  <a:cubicBezTo>
                    <a:pt x="21404" y="4060"/>
                    <a:pt x="10502" y="0"/>
                    <a:pt x="0" y="1178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316;p60">
              <a:extLst>
                <a:ext uri="{FF2B5EF4-FFF2-40B4-BE49-F238E27FC236}">
                  <a16:creationId xmlns:a16="http://schemas.microsoft.com/office/drawing/2014/main" id="{77DCC6CD-7FA4-4F48-ADE9-8E01D6865E37}"/>
                </a:ext>
              </a:extLst>
            </p:cNvPr>
            <p:cNvSpPr/>
            <p:nvPr/>
          </p:nvSpPr>
          <p:spPr>
            <a:xfrm rot="1649405">
              <a:off x="786105" y="654162"/>
              <a:ext cx="31975" cy="94001"/>
            </a:xfrm>
            <a:custGeom>
              <a:avLst/>
              <a:gdLst/>
              <a:ahLst/>
              <a:cxnLst/>
              <a:rect l="l" t="t" r="r" b="b"/>
              <a:pathLst>
                <a:path w="1279" h="3760" fill="none" extrusionOk="0">
                  <a:moveTo>
                    <a:pt x="401" y="0"/>
                  </a:moveTo>
                  <a:cubicBezTo>
                    <a:pt x="401" y="0"/>
                    <a:pt x="0" y="2281"/>
                    <a:pt x="1278" y="3760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317;p60">
              <a:extLst>
                <a:ext uri="{FF2B5EF4-FFF2-40B4-BE49-F238E27FC236}">
                  <a16:creationId xmlns:a16="http://schemas.microsoft.com/office/drawing/2014/main" id="{CF203E34-1BF0-4DE0-9573-37529B0C0C9B}"/>
                </a:ext>
              </a:extLst>
            </p:cNvPr>
            <p:cNvSpPr/>
            <p:nvPr/>
          </p:nvSpPr>
          <p:spPr>
            <a:xfrm rot="1649405">
              <a:off x="606747" y="649270"/>
              <a:ext cx="93376" cy="67051"/>
            </a:xfrm>
            <a:custGeom>
              <a:avLst/>
              <a:gdLst/>
              <a:ahLst/>
              <a:cxnLst/>
              <a:rect l="l" t="t" r="r" b="b"/>
              <a:pathLst>
                <a:path w="3735" h="2682" fill="none" extrusionOk="0">
                  <a:moveTo>
                    <a:pt x="3734" y="0"/>
                  </a:moveTo>
                  <a:cubicBezTo>
                    <a:pt x="3559" y="25"/>
                    <a:pt x="0" y="2682"/>
                    <a:pt x="0" y="2682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318;p60">
              <a:extLst>
                <a:ext uri="{FF2B5EF4-FFF2-40B4-BE49-F238E27FC236}">
                  <a16:creationId xmlns:a16="http://schemas.microsoft.com/office/drawing/2014/main" id="{8D09ADB5-A3ED-42E6-98E4-A16D7DAE7D22}"/>
                </a:ext>
              </a:extLst>
            </p:cNvPr>
            <p:cNvSpPr/>
            <p:nvPr/>
          </p:nvSpPr>
          <p:spPr>
            <a:xfrm rot="1649405">
              <a:off x="540841" y="584623"/>
              <a:ext cx="62051" cy="40125"/>
            </a:xfrm>
            <a:custGeom>
              <a:avLst/>
              <a:gdLst/>
              <a:ahLst/>
              <a:cxnLst/>
              <a:rect l="l" t="t" r="r" b="b"/>
              <a:pathLst>
                <a:path w="2482" h="1605" fill="none" extrusionOk="0">
                  <a:moveTo>
                    <a:pt x="2482" y="25"/>
                  </a:moveTo>
                  <a:cubicBezTo>
                    <a:pt x="2357" y="0"/>
                    <a:pt x="1" y="1604"/>
                    <a:pt x="1" y="1604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319;p60">
              <a:extLst>
                <a:ext uri="{FF2B5EF4-FFF2-40B4-BE49-F238E27FC236}">
                  <a16:creationId xmlns:a16="http://schemas.microsoft.com/office/drawing/2014/main" id="{94C55AA4-142C-466E-BC69-582572C0B0C0}"/>
                </a:ext>
              </a:extLst>
            </p:cNvPr>
            <p:cNvSpPr/>
            <p:nvPr/>
          </p:nvSpPr>
          <p:spPr>
            <a:xfrm rot="1649405">
              <a:off x="472673" y="399358"/>
              <a:ext cx="107151" cy="143502"/>
            </a:xfrm>
            <a:custGeom>
              <a:avLst/>
              <a:gdLst/>
              <a:ahLst/>
              <a:cxnLst/>
              <a:rect l="l" t="t" r="r" b="b"/>
              <a:pathLst>
                <a:path w="4286" h="5740" fill="none" extrusionOk="0">
                  <a:moveTo>
                    <a:pt x="4286" y="574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320;p60">
              <a:extLst>
                <a:ext uri="{FF2B5EF4-FFF2-40B4-BE49-F238E27FC236}">
                  <a16:creationId xmlns:a16="http://schemas.microsoft.com/office/drawing/2014/main" id="{AA2B2BD3-2C64-41AA-994E-C69317D16346}"/>
                </a:ext>
              </a:extLst>
            </p:cNvPr>
            <p:cNvSpPr/>
            <p:nvPr/>
          </p:nvSpPr>
          <p:spPr>
            <a:xfrm rot="1649405">
              <a:off x="341642" y="501167"/>
              <a:ext cx="148527" cy="70826"/>
            </a:xfrm>
            <a:custGeom>
              <a:avLst/>
              <a:gdLst/>
              <a:ahLst/>
              <a:cxnLst/>
              <a:rect l="l" t="t" r="r" b="b"/>
              <a:pathLst>
                <a:path w="5941" h="2833" fill="none" extrusionOk="0">
                  <a:moveTo>
                    <a:pt x="5940" y="1"/>
                  </a:moveTo>
                  <a:lnTo>
                    <a:pt x="0" y="2833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7321;p60">
              <a:extLst>
                <a:ext uri="{FF2B5EF4-FFF2-40B4-BE49-F238E27FC236}">
                  <a16:creationId xmlns:a16="http://schemas.microsoft.com/office/drawing/2014/main" id="{28B89FA4-7D99-43E3-8A53-63CB85B1E044}"/>
                </a:ext>
              </a:extLst>
            </p:cNvPr>
            <p:cNvSpPr/>
            <p:nvPr/>
          </p:nvSpPr>
          <p:spPr>
            <a:xfrm rot="1649405">
              <a:off x="800089" y="614851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20" y="0"/>
                  </a:moveTo>
                  <a:cubicBezTo>
                    <a:pt x="664" y="0"/>
                    <a:pt x="253" y="322"/>
                    <a:pt x="126" y="787"/>
                  </a:cubicBezTo>
                  <a:cubicBezTo>
                    <a:pt x="0" y="1338"/>
                    <a:pt x="326" y="1890"/>
                    <a:pt x="878" y="2040"/>
                  </a:cubicBezTo>
                  <a:cubicBezTo>
                    <a:pt x="957" y="2058"/>
                    <a:pt x="1037" y="2067"/>
                    <a:pt x="1115" y="2067"/>
                  </a:cubicBezTo>
                  <a:cubicBezTo>
                    <a:pt x="1580" y="2067"/>
                    <a:pt x="2002" y="1760"/>
                    <a:pt x="2131" y="1288"/>
                  </a:cubicBezTo>
                  <a:cubicBezTo>
                    <a:pt x="2281" y="737"/>
                    <a:pt x="1930" y="185"/>
                    <a:pt x="1379" y="35"/>
                  </a:cubicBezTo>
                  <a:cubicBezTo>
                    <a:pt x="1292" y="11"/>
                    <a:pt x="1205" y="0"/>
                    <a:pt x="1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7322;p60">
              <a:extLst>
                <a:ext uri="{FF2B5EF4-FFF2-40B4-BE49-F238E27FC236}">
                  <a16:creationId xmlns:a16="http://schemas.microsoft.com/office/drawing/2014/main" id="{EE97CA18-5726-4EC3-B4A6-2338B20F0DB6}"/>
                </a:ext>
              </a:extLst>
            </p:cNvPr>
            <p:cNvSpPr/>
            <p:nvPr/>
          </p:nvSpPr>
          <p:spPr>
            <a:xfrm rot="1649405">
              <a:off x="490253" y="584509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2" y="1"/>
                  </a:moveTo>
                  <a:cubicBezTo>
                    <a:pt x="677" y="1"/>
                    <a:pt x="255" y="308"/>
                    <a:pt x="126" y="780"/>
                  </a:cubicBezTo>
                  <a:cubicBezTo>
                    <a:pt x="1" y="1331"/>
                    <a:pt x="326" y="1907"/>
                    <a:pt x="878" y="2033"/>
                  </a:cubicBezTo>
                  <a:cubicBezTo>
                    <a:pt x="965" y="2056"/>
                    <a:pt x="1051" y="2068"/>
                    <a:pt x="1137" y="2068"/>
                  </a:cubicBezTo>
                  <a:cubicBezTo>
                    <a:pt x="1593" y="2068"/>
                    <a:pt x="2004" y="1745"/>
                    <a:pt x="2131" y="1281"/>
                  </a:cubicBezTo>
                  <a:cubicBezTo>
                    <a:pt x="2281" y="729"/>
                    <a:pt x="1930" y="178"/>
                    <a:pt x="1379" y="28"/>
                  </a:cubicBezTo>
                  <a:cubicBezTo>
                    <a:pt x="1300" y="10"/>
                    <a:pt x="1220" y="1"/>
                    <a:pt x="1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7323;p60">
              <a:extLst>
                <a:ext uri="{FF2B5EF4-FFF2-40B4-BE49-F238E27FC236}">
                  <a16:creationId xmlns:a16="http://schemas.microsoft.com/office/drawing/2014/main" id="{0C17FEFF-810D-45BC-88EA-26A7C4A4EE35}"/>
                </a:ext>
              </a:extLst>
            </p:cNvPr>
            <p:cNvSpPr/>
            <p:nvPr/>
          </p:nvSpPr>
          <p:spPr>
            <a:xfrm rot="1649405">
              <a:off x="375953" y="459370"/>
              <a:ext cx="57051" cy="51726"/>
            </a:xfrm>
            <a:custGeom>
              <a:avLst/>
              <a:gdLst/>
              <a:ahLst/>
              <a:cxnLst/>
              <a:rect l="l" t="t" r="r" b="b"/>
              <a:pathLst>
                <a:path w="2282" h="2069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26" y="1907"/>
                    <a:pt x="878" y="2032"/>
                  </a:cubicBezTo>
                  <a:cubicBezTo>
                    <a:pt x="969" y="2057"/>
                    <a:pt x="1061" y="2069"/>
                    <a:pt x="1151" y="2069"/>
                  </a:cubicBezTo>
                  <a:cubicBezTo>
                    <a:pt x="1608" y="2069"/>
                    <a:pt x="2030" y="1765"/>
                    <a:pt x="2156" y="1305"/>
                  </a:cubicBezTo>
                  <a:cubicBezTo>
                    <a:pt x="2281" y="754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7324;p60">
              <a:extLst>
                <a:ext uri="{FF2B5EF4-FFF2-40B4-BE49-F238E27FC236}">
                  <a16:creationId xmlns:a16="http://schemas.microsoft.com/office/drawing/2014/main" id="{0C9EE1E9-CF23-46FC-A45F-441AA8FB93B5}"/>
                </a:ext>
              </a:extLst>
            </p:cNvPr>
            <p:cNvSpPr/>
            <p:nvPr/>
          </p:nvSpPr>
          <p:spPr>
            <a:xfrm rot="1649405">
              <a:off x="285997" y="506187"/>
              <a:ext cx="57051" cy="51351"/>
            </a:xfrm>
            <a:custGeom>
              <a:avLst/>
              <a:gdLst/>
              <a:ahLst/>
              <a:cxnLst/>
              <a:rect l="l" t="t" r="r" b="b"/>
              <a:pathLst>
                <a:path w="2282" h="2054" extrusionOk="0">
                  <a:moveTo>
                    <a:pt x="1108" y="1"/>
                  </a:moveTo>
                  <a:cubicBezTo>
                    <a:pt x="657" y="1"/>
                    <a:pt x="252" y="304"/>
                    <a:pt x="126" y="764"/>
                  </a:cubicBezTo>
                  <a:cubicBezTo>
                    <a:pt x="1" y="1315"/>
                    <a:pt x="327" y="1892"/>
                    <a:pt x="878" y="2017"/>
                  </a:cubicBezTo>
                  <a:cubicBezTo>
                    <a:pt x="969" y="2042"/>
                    <a:pt x="1061" y="2054"/>
                    <a:pt x="1151" y="2054"/>
                  </a:cubicBezTo>
                  <a:cubicBezTo>
                    <a:pt x="1607" y="2054"/>
                    <a:pt x="2026" y="1751"/>
                    <a:pt x="2131" y="1290"/>
                  </a:cubicBezTo>
                  <a:cubicBezTo>
                    <a:pt x="2281" y="739"/>
                    <a:pt x="1931" y="162"/>
                    <a:pt x="1379" y="37"/>
                  </a:cubicBezTo>
                  <a:cubicBezTo>
                    <a:pt x="1288" y="12"/>
                    <a:pt x="1197" y="1"/>
                    <a:pt x="1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7325;p60">
              <a:extLst>
                <a:ext uri="{FF2B5EF4-FFF2-40B4-BE49-F238E27FC236}">
                  <a16:creationId xmlns:a16="http://schemas.microsoft.com/office/drawing/2014/main" id="{5902F752-592B-4BA0-A666-594845980673}"/>
                </a:ext>
              </a:extLst>
            </p:cNvPr>
            <p:cNvSpPr/>
            <p:nvPr/>
          </p:nvSpPr>
          <p:spPr>
            <a:xfrm rot="1649405">
              <a:off x="488639" y="371793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51" y="1881"/>
                    <a:pt x="903" y="2032"/>
                  </a:cubicBezTo>
                  <a:cubicBezTo>
                    <a:pt x="990" y="2056"/>
                    <a:pt x="1076" y="2067"/>
                    <a:pt x="1162" y="2067"/>
                  </a:cubicBezTo>
                  <a:cubicBezTo>
                    <a:pt x="1618" y="2067"/>
                    <a:pt x="2029" y="1745"/>
                    <a:pt x="2156" y="1280"/>
                  </a:cubicBezTo>
                  <a:cubicBezTo>
                    <a:pt x="2281" y="729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7326;p60">
              <a:extLst>
                <a:ext uri="{FF2B5EF4-FFF2-40B4-BE49-F238E27FC236}">
                  <a16:creationId xmlns:a16="http://schemas.microsoft.com/office/drawing/2014/main" id="{8542D4C5-58E9-4551-84BE-D569C798EF8F}"/>
                </a:ext>
              </a:extLst>
            </p:cNvPr>
            <p:cNvSpPr/>
            <p:nvPr/>
          </p:nvSpPr>
          <p:spPr>
            <a:xfrm rot="1649405">
              <a:off x="545871" y="669025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5" y="1"/>
                  </a:moveTo>
                  <a:cubicBezTo>
                    <a:pt x="689" y="1"/>
                    <a:pt x="277" y="323"/>
                    <a:pt x="151" y="788"/>
                  </a:cubicBezTo>
                  <a:cubicBezTo>
                    <a:pt x="0" y="1339"/>
                    <a:pt x="351" y="1890"/>
                    <a:pt x="903" y="2041"/>
                  </a:cubicBezTo>
                  <a:cubicBezTo>
                    <a:pt x="982" y="2059"/>
                    <a:pt x="1062" y="2067"/>
                    <a:pt x="1140" y="2067"/>
                  </a:cubicBezTo>
                  <a:cubicBezTo>
                    <a:pt x="1605" y="2067"/>
                    <a:pt x="2027" y="1761"/>
                    <a:pt x="2156" y="1289"/>
                  </a:cubicBezTo>
                  <a:cubicBezTo>
                    <a:pt x="2281" y="737"/>
                    <a:pt x="1955" y="161"/>
                    <a:pt x="1404" y="36"/>
                  </a:cubicBezTo>
                  <a:cubicBezTo>
                    <a:pt x="1317" y="12"/>
                    <a:pt x="1230" y="1"/>
                    <a:pt x="1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7327;p60">
              <a:extLst>
                <a:ext uri="{FF2B5EF4-FFF2-40B4-BE49-F238E27FC236}">
                  <a16:creationId xmlns:a16="http://schemas.microsoft.com/office/drawing/2014/main" id="{93E387B9-B336-448D-A110-907F838CD7F7}"/>
                </a:ext>
              </a:extLst>
            </p:cNvPr>
            <p:cNvSpPr/>
            <p:nvPr/>
          </p:nvSpPr>
          <p:spPr>
            <a:xfrm>
              <a:off x="782176" y="720123"/>
              <a:ext cx="92025" cy="86112"/>
            </a:xfrm>
            <a:custGeom>
              <a:avLst/>
              <a:gdLst/>
              <a:ahLst/>
              <a:cxnLst/>
              <a:rect l="l" t="t" r="r" b="b"/>
              <a:pathLst>
                <a:path w="2708" h="2534" extrusionOk="0">
                  <a:moveTo>
                    <a:pt x="1368" y="1"/>
                  </a:moveTo>
                  <a:cubicBezTo>
                    <a:pt x="740" y="1"/>
                    <a:pt x="192" y="451"/>
                    <a:pt x="101" y="1067"/>
                  </a:cubicBezTo>
                  <a:cubicBezTo>
                    <a:pt x="1" y="1769"/>
                    <a:pt x="477" y="2420"/>
                    <a:pt x="1154" y="2520"/>
                  </a:cubicBezTo>
                  <a:cubicBezTo>
                    <a:pt x="1216" y="2529"/>
                    <a:pt x="1279" y="2534"/>
                    <a:pt x="1341" y="2534"/>
                  </a:cubicBezTo>
                  <a:cubicBezTo>
                    <a:pt x="1968" y="2534"/>
                    <a:pt x="2516" y="2084"/>
                    <a:pt x="2607" y="1468"/>
                  </a:cubicBezTo>
                  <a:cubicBezTo>
                    <a:pt x="2707" y="766"/>
                    <a:pt x="2256" y="114"/>
                    <a:pt x="1555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7314;p60">
              <a:extLst>
                <a:ext uri="{FF2B5EF4-FFF2-40B4-BE49-F238E27FC236}">
                  <a16:creationId xmlns:a16="http://schemas.microsoft.com/office/drawing/2014/main" id="{45CEA1BF-0E16-45FA-B078-9619014A6E16}"/>
                </a:ext>
              </a:extLst>
            </p:cNvPr>
            <p:cNvSpPr/>
            <p:nvPr/>
          </p:nvSpPr>
          <p:spPr>
            <a:xfrm>
              <a:off x="691884" y="376492"/>
              <a:ext cx="188263" cy="258947"/>
            </a:xfrm>
            <a:custGeom>
              <a:avLst/>
              <a:gdLst/>
              <a:ahLst/>
              <a:cxnLst/>
              <a:rect l="l" t="t" r="r" b="b"/>
              <a:pathLst>
                <a:path w="5540" h="7620" fill="none" extrusionOk="0">
                  <a:moveTo>
                    <a:pt x="5540" y="7620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" name="Google Shape;5082;p40">
            <a:extLst>
              <a:ext uri="{FF2B5EF4-FFF2-40B4-BE49-F238E27FC236}">
                <a16:creationId xmlns:a16="http://schemas.microsoft.com/office/drawing/2014/main" id="{DF12B0BE-C755-4539-B743-CE66FD9566C5}"/>
              </a:ext>
            </a:extLst>
          </p:cNvPr>
          <p:cNvSpPr/>
          <p:nvPr/>
        </p:nvSpPr>
        <p:spPr>
          <a:xfrm>
            <a:off x="1244316" y="2914389"/>
            <a:ext cx="1482852" cy="1341732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5084;p40">
            <a:extLst>
              <a:ext uri="{FF2B5EF4-FFF2-40B4-BE49-F238E27FC236}">
                <a16:creationId xmlns:a16="http://schemas.microsoft.com/office/drawing/2014/main" id="{57FB1201-1A09-4CF0-AA26-5957E754DDBD}"/>
              </a:ext>
            </a:extLst>
          </p:cNvPr>
          <p:cNvSpPr txBox="1">
            <a:spLocks/>
          </p:cNvSpPr>
          <p:nvPr/>
        </p:nvSpPr>
        <p:spPr>
          <a:xfrm>
            <a:off x="1198009" y="3300485"/>
            <a:ext cx="1648941" cy="4937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L="55563" indent="339725">
              <a:buClr>
                <a:schemeClr val="lt1"/>
              </a:buClr>
              <a:buSzPts val="1600"/>
              <a:buFont typeface="Source Sans Pro"/>
              <a:buNone/>
              <a:defRPr sz="2200" b="1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  <a:lvl2pPr marL="914400" indent="-330200" algn="ctr">
              <a:buClr>
                <a:schemeClr val="lt1"/>
              </a:buClr>
              <a:buSzPts val="1600"/>
              <a:buFont typeface="Source Sans Pro"/>
              <a:buChar char="○"/>
              <a:defRPr sz="1600">
                <a:solidFill>
                  <a:schemeClr val="lt1"/>
                </a:solidFill>
                <a:latin typeface="Source Sans Pro"/>
                <a:ea typeface="Source Sans Pro"/>
                <a:cs typeface="Source Sans Pro"/>
              </a:defRPr>
            </a:lvl2pPr>
            <a:lvl3pPr marL="1371600" indent="-330200" algn="ctr">
              <a:buClr>
                <a:schemeClr val="lt1"/>
              </a:buClr>
              <a:buSzPts val="1600"/>
              <a:buFont typeface="Source Sans Pro"/>
              <a:buChar char="■"/>
              <a:defRPr sz="1600">
                <a:solidFill>
                  <a:schemeClr val="lt1"/>
                </a:solidFill>
                <a:latin typeface="Source Sans Pro"/>
                <a:ea typeface="Source Sans Pro"/>
                <a:cs typeface="Source Sans Pro"/>
              </a:defRPr>
            </a:lvl3pPr>
            <a:lvl4pPr marL="1828800" indent="-330200" algn="ctr">
              <a:buClr>
                <a:schemeClr val="lt1"/>
              </a:buClr>
              <a:buSzPts val="1600"/>
              <a:buFont typeface="Source Sans Pro"/>
              <a:buChar char="●"/>
              <a:defRPr sz="1600">
                <a:solidFill>
                  <a:schemeClr val="lt1"/>
                </a:solidFill>
                <a:latin typeface="Source Sans Pro"/>
                <a:ea typeface="Source Sans Pro"/>
                <a:cs typeface="Source Sans Pro"/>
              </a:defRPr>
            </a:lvl4pPr>
            <a:lvl5pPr marL="2286000" indent="-330200" algn="ctr">
              <a:buClr>
                <a:schemeClr val="lt1"/>
              </a:buClr>
              <a:buSzPts val="1600"/>
              <a:buFont typeface="Source Sans Pro"/>
              <a:buChar char="○"/>
              <a:defRPr sz="1600">
                <a:solidFill>
                  <a:schemeClr val="lt1"/>
                </a:solidFill>
                <a:latin typeface="Source Sans Pro"/>
                <a:ea typeface="Source Sans Pro"/>
                <a:cs typeface="Source Sans Pro"/>
              </a:defRPr>
            </a:lvl5pPr>
            <a:lvl6pPr marL="2743200" indent="-330200" algn="ctr">
              <a:buClr>
                <a:schemeClr val="lt1"/>
              </a:buClr>
              <a:buSzPts val="1600"/>
              <a:buFont typeface="Source Sans Pro"/>
              <a:buChar char="■"/>
              <a:defRPr sz="1600">
                <a:solidFill>
                  <a:schemeClr val="lt1"/>
                </a:solidFill>
                <a:latin typeface="Source Sans Pro"/>
                <a:ea typeface="Source Sans Pro"/>
                <a:cs typeface="Source Sans Pro"/>
              </a:defRPr>
            </a:lvl6pPr>
            <a:lvl7pPr marL="3200400" indent="-330200" algn="ctr">
              <a:buClr>
                <a:schemeClr val="lt1"/>
              </a:buClr>
              <a:buSzPts val="1600"/>
              <a:buFont typeface="Source Sans Pro"/>
              <a:buChar char="●"/>
              <a:defRPr sz="1600">
                <a:solidFill>
                  <a:schemeClr val="lt1"/>
                </a:solidFill>
                <a:latin typeface="Source Sans Pro"/>
                <a:ea typeface="Source Sans Pro"/>
                <a:cs typeface="Source Sans Pro"/>
              </a:defRPr>
            </a:lvl7pPr>
            <a:lvl8pPr marL="3657600" indent="-330200" algn="ctr">
              <a:buClr>
                <a:schemeClr val="lt1"/>
              </a:buClr>
              <a:buSzPts val="1600"/>
              <a:buFont typeface="Source Sans Pro"/>
              <a:buChar char="○"/>
              <a:defRPr sz="1600">
                <a:solidFill>
                  <a:schemeClr val="lt1"/>
                </a:solidFill>
                <a:latin typeface="Source Sans Pro"/>
                <a:ea typeface="Source Sans Pro"/>
                <a:cs typeface="Source Sans Pro"/>
              </a:defRPr>
            </a:lvl8pPr>
            <a:lvl9pPr marL="4114800" indent="-330200" algn="ctr">
              <a:buClr>
                <a:schemeClr val="lt1"/>
              </a:buClr>
              <a:buSzPts val="1600"/>
              <a:buFont typeface="Source Sans Pro"/>
              <a:buChar char="■"/>
              <a:defRPr sz="1600">
                <a:solidFill>
                  <a:schemeClr val="lt1"/>
                </a:solidFill>
                <a:latin typeface="Source Sans Pro"/>
                <a:ea typeface="Source Sans Pro"/>
                <a:cs typeface="Source Sans Pro"/>
              </a:defRPr>
            </a:lvl9pPr>
          </a:lstStyle>
          <a:p>
            <a:pPr indent="-1588"/>
            <a:r>
              <a:rPr lang="vi-VN"/>
              <a:t>b) Giúp đỡ người tàn tật.</a:t>
            </a:r>
          </a:p>
        </p:txBody>
      </p:sp>
      <p:sp>
        <p:nvSpPr>
          <p:cNvPr id="90" name="!!Google Shape;5081;p40">
            <a:extLst>
              <a:ext uri="{FF2B5EF4-FFF2-40B4-BE49-F238E27FC236}">
                <a16:creationId xmlns:a16="http://schemas.microsoft.com/office/drawing/2014/main" id="{59B9A9F7-DE16-47AA-9D25-3218464BBBFF}"/>
              </a:ext>
            </a:extLst>
          </p:cNvPr>
          <p:cNvSpPr/>
          <p:nvPr/>
        </p:nvSpPr>
        <p:spPr>
          <a:xfrm>
            <a:off x="4740401" y="712181"/>
            <a:ext cx="1633103" cy="394161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!!Google Shape;5088;p40">
            <a:extLst>
              <a:ext uri="{FF2B5EF4-FFF2-40B4-BE49-F238E27FC236}">
                <a16:creationId xmlns:a16="http://schemas.microsoft.com/office/drawing/2014/main" id="{5E46C68B-7E19-4A4D-A92B-8BC474CAEA78}"/>
              </a:ext>
            </a:extLst>
          </p:cNvPr>
          <p:cNvSpPr txBox="1">
            <a:spLocks/>
          </p:cNvSpPr>
          <p:nvPr/>
        </p:nvSpPr>
        <p:spPr>
          <a:xfrm>
            <a:off x="4678745" y="1915145"/>
            <a:ext cx="1745623" cy="141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marR="0" lvl="2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marR="0" lvl="6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marR="0" lvl="7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marR="0" lvl="8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pPr marL="0" indent="0">
              <a:buFont typeface="Source Sans Pro"/>
              <a:buNone/>
            </a:pPr>
            <a:r>
              <a:rPr lang="en-US" sz="2800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CHỦ ĐIỂM:</a:t>
            </a:r>
          </a:p>
          <a:p>
            <a:pPr marL="0" indent="0">
              <a:buFont typeface="Source Sans Pro"/>
              <a:buNone/>
            </a:pPr>
            <a:r>
              <a:rPr lang="en-US" sz="2800" b="1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Thương</a:t>
            </a:r>
          </a:p>
          <a:p>
            <a:pPr marL="0" indent="0">
              <a:buFont typeface="Source Sans Pro"/>
              <a:buNone/>
            </a:pPr>
            <a:r>
              <a:rPr lang="en-US" sz="2800" b="1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người</a:t>
            </a:r>
          </a:p>
          <a:p>
            <a:pPr marL="0" indent="0">
              <a:buFont typeface="Source Sans Pro"/>
              <a:buNone/>
            </a:pPr>
            <a:r>
              <a:rPr lang="en-US" sz="2800" b="1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như </a:t>
            </a:r>
          </a:p>
          <a:p>
            <a:pPr marL="0" indent="0">
              <a:buFont typeface="Source Sans Pro"/>
              <a:buNone/>
            </a:pPr>
            <a:r>
              <a:rPr lang="en-US" sz="2800" b="1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thể </a:t>
            </a:r>
          </a:p>
          <a:p>
            <a:pPr marL="0" indent="0">
              <a:buFont typeface="Source Sans Pro"/>
              <a:buNone/>
            </a:pPr>
            <a:r>
              <a:rPr lang="en-US" sz="2800" b="1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thương</a:t>
            </a:r>
          </a:p>
          <a:p>
            <a:pPr marL="0" indent="0">
              <a:buFont typeface="Source Sans Pro"/>
              <a:buNone/>
            </a:pPr>
            <a:r>
              <a:rPr lang="en-US" sz="2800" b="1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thân</a:t>
            </a:r>
          </a:p>
        </p:txBody>
      </p:sp>
      <p:pic>
        <p:nvPicPr>
          <p:cNvPr id="93" name="Picture 1">
            <a:extLst>
              <a:ext uri="{FF2B5EF4-FFF2-40B4-BE49-F238E27FC236}">
                <a16:creationId xmlns:a16="http://schemas.microsoft.com/office/drawing/2014/main" id="{EE31D635-7399-4388-B41B-9C5B089641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5151" y="712181"/>
            <a:ext cx="2029066" cy="1384710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" name="Picture 1">
            <a:extLst>
              <a:ext uri="{FF2B5EF4-FFF2-40B4-BE49-F238E27FC236}">
                <a16:creationId xmlns:a16="http://schemas.microsoft.com/office/drawing/2014/main" id="{9379B0EC-E3F4-4E62-822A-744B593911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5151" y="2211592"/>
            <a:ext cx="1249791" cy="1141197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5" name="Picture 4">
            <a:extLst>
              <a:ext uri="{FF2B5EF4-FFF2-40B4-BE49-F238E27FC236}">
                <a16:creationId xmlns:a16="http://schemas.microsoft.com/office/drawing/2014/main" id="{828D6D6A-0433-4B60-A602-FBC3ED0C81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5152" y="3422895"/>
            <a:ext cx="1919912" cy="1167893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/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6" name="Straight Arrow Connector 95">
            <a:extLst>
              <a:ext uri="{FF2B5EF4-FFF2-40B4-BE49-F238E27FC236}">
                <a16:creationId xmlns:a16="http://schemas.microsoft.com/office/drawing/2014/main" id="{65B015B7-8E40-4B3D-92FF-240E9AABF008}"/>
              </a:ext>
            </a:extLst>
          </p:cNvPr>
          <p:cNvCxnSpPr>
            <a:cxnSpLocks/>
            <a:stCxn id="91" idx="3"/>
            <a:endCxn id="93" idx="1"/>
          </p:cNvCxnSpPr>
          <p:nvPr/>
        </p:nvCxnSpPr>
        <p:spPr>
          <a:xfrm flipV="1">
            <a:off x="6424368" y="1404536"/>
            <a:ext cx="460783" cy="1218309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97" name="Straight Arrow Connector 96">
            <a:extLst>
              <a:ext uri="{FF2B5EF4-FFF2-40B4-BE49-F238E27FC236}">
                <a16:creationId xmlns:a16="http://schemas.microsoft.com/office/drawing/2014/main" id="{9D2AC10D-B3E7-4E87-9CE3-631B6971B9FD}"/>
              </a:ext>
            </a:extLst>
          </p:cNvPr>
          <p:cNvCxnSpPr>
            <a:cxnSpLocks/>
            <a:stCxn id="91" idx="3"/>
            <a:endCxn id="94" idx="1"/>
          </p:cNvCxnSpPr>
          <p:nvPr/>
        </p:nvCxnSpPr>
        <p:spPr>
          <a:xfrm>
            <a:off x="6424368" y="2622845"/>
            <a:ext cx="460783" cy="159346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98" name="Straight Arrow Connector 97">
            <a:extLst>
              <a:ext uri="{FF2B5EF4-FFF2-40B4-BE49-F238E27FC236}">
                <a16:creationId xmlns:a16="http://schemas.microsoft.com/office/drawing/2014/main" id="{8775929E-63EA-4B13-9B42-8575E8A9F1D8}"/>
              </a:ext>
            </a:extLst>
          </p:cNvPr>
          <p:cNvCxnSpPr>
            <a:cxnSpLocks/>
            <a:stCxn id="91" idx="3"/>
            <a:endCxn id="95" idx="1"/>
          </p:cNvCxnSpPr>
          <p:nvPr/>
        </p:nvCxnSpPr>
        <p:spPr>
          <a:xfrm>
            <a:off x="6424368" y="2622845"/>
            <a:ext cx="460784" cy="1383997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62412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9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1" name="Google Shape;7291;p60"/>
          <p:cNvSpPr txBox="1">
            <a:spLocks noGrp="1"/>
          </p:cNvSpPr>
          <p:nvPr>
            <p:ph type="subTitle" idx="1"/>
          </p:nvPr>
        </p:nvSpPr>
        <p:spPr>
          <a:xfrm>
            <a:off x="1278407" y="3537974"/>
            <a:ext cx="2655404" cy="1154392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work. Just delete this one, add yours and center it properly</a:t>
            </a:r>
            <a:endParaRPr/>
          </a:p>
        </p:txBody>
      </p:sp>
      <p:sp>
        <p:nvSpPr>
          <p:cNvPr id="7292" name="Google Shape;7292;p60"/>
          <p:cNvSpPr txBox="1">
            <a:spLocks noGrp="1"/>
          </p:cNvSpPr>
          <p:nvPr>
            <p:ph type="subTitle" idx="4294967295"/>
          </p:nvPr>
        </p:nvSpPr>
        <p:spPr>
          <a:xfrm>
            <a:off x="1278382" y="2362917"/>
            <a:ext cx="2655404" cy="1126749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DESKTOP SOFTWARE</a:t>
            </a:r>
            <a:endParaRPr/>
          </a:p>
        </p:txBody>
      </p:sp>
      <p:sp>
        <p:nvSpPr>
          <p:cNvPr id="7293" name="Google Shape;7293;p60"/>
          <p:cNvSpPr/>
          <p:nvPr/>
        </p:nvSpPr>
        <p:spPr>
          <a:xfrm>
            <a:off x="850465" y="1403923"/>
            <a:ext cx="3371679" cy="2044157"/>
          </a:xfrm>
          <a:prstGeom prst="rect">
            <a:avLst/>
          </a:prstGeom>
          <a:noFill/>
          <a:ln w="19050" cap="flat" cmpd="sng">
            <a:solidFill>
              <a:srgbClr val="46132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94" name="Google Shape;7294;p60"/>
          <p:cNvGrpSpPr/>
          <p:nvPr/>
        </p:nvGrpSpPr>
        <p:grpSpPr>
          <a:xfrm>
            <a:off x="873474" y="1340370"/>
            <a:ext cx="3635953" cy="2753102"/>
            <a:chOff x="4288659" y="1265311"/>
            <a:chExt cx="4305016" cy="3278820"/>
          </a:xfrm>
        </p:grpSpPr>
        <p:sp>
          <p:nvSpPr>
            <p:cNvPr id="7295" name="Google Shape;7295;p60"/>
            <p:cNvSpPr/>
            <p:nvPr/>
          </p:nvSpPr>
          <p:spPr>
            <a:xfrm>
              <a:off x="4288659" y="1265311"/>
              <a:ext cx="4305016" cy="2723673"/>
            </a:xfrm>
            <a:prstGeom prst="roundRect">
              <a:avLst>
                <a:gd name="adj" fmla="val 3857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60"/>
            <p:cNvSpPr/>
            <p:nvPr/>
          </p:nvSpPr>
          <p:spPr>
            <a:xfrm>
              <a:off x="4317929" y="1294982"/>
              <a:ext cx="4246566" cy="2664260"/>
            </a:xfrm>
            <a:prstGeom prst="roundRect">
              <a:avLst>
                <a:gd name="adj" fmla="val 3282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60"/>
            <p:cNvSpPr/>
            <p:nvPr/>
          </p:nvSpPr>
          <p:spPr>
            <a:xfrm>
              <a:off x="5704286" y="3988919"/>
              <a:ext cx="1470090" cy="555212"/>
            </a:xfrm>
            <a:custGeom>
              <a:avLst/>
              <a:gdLst/>
              <a:ahLst/>
              <a:cxnLst/>
              <a:rect l="l" t="t" r="r" b="b"/>
              <a:pathLst>
                <a:path w="65999" h="24926" extrusionOk="0">
                  <a:moveTo>
                    <a:pt x="13372" y="0"/>
                  </a:moveTo>
                  <a:cubicBezTo>
                    <a:pt x="13051" y="1881"/>
                    <a:pt x="12653" y="8225"/>
                    <a:pt x="11445" y="11283"/>
                  </a:cubicBezTo>
                  <a:cubicBezTo>
                    <a:pt x="10237" y="14341"/>
                    <a:pt x="7883" y="16511"/>
                    <a:pt x="6125" y="18346"/>
                  </a:cubicBezTo>
                  <a:cubicBezTo>
                    <a:pt x="4367" y="20181"/>
                    <a:pt x="1875" y="21297"/>
                    <a:pt x="896" y="22291"/>
                  </a:cubicBezTo>
                  <a:cubicBezTo>
                    <a:pt x="-82" y="23285"/>
                    <a:pt x="-174" y="23896"/>
                    <a:pt x="254" y="24309"/>
                  </a:cubicBezTo>
                  <a:cubicBezTo>
                    <a:pt x="682" y="24722"/>
                    <a:pt x="805" y="24692"/>
                    <a:pt x="3465" y="24768"/>
                  </a:cubicBezTo>
                  <a:cubicBezTo>
                    <a:pt x="6125" y="24845"/>
                    <a:pt x="10925" y="24768"/>
                    <a:pt x="16215" y="24768"/>
                  </a:cubicBezTo>
                  <a:cubicBezTo>
                    <a:pt x="21505" y="24768"/>
                    <a:pt x="28630" y="24768"/>
                    <a:pt x="35204" y="24768"/>
                  </a:cubicBezTo>
                  <a:cubicBezTo>
                    <a:pt x="41778" y="24768"/>
                    <a:pt x="50783" y="24768"/>
                    <a:pt x="55660" y="24768"/>
                  </a:cubicBezTo>
                  <a:cubicBezTo>
                    <a:pt x="60537" y="24768"/>
                    <a:pt x="62754" y="25104"/>
                    <a:pt x="64466" y="24768"/>
                  </a:cubicBezTo>
                  <a:cubicBezTo>
                    <a:pt x="66178" y="24432"/>
                    <a:pt x="66056" y="23346"/>
                    <a:pt x="65934" y="22750"/>
                  </a:cubicBezTo>
                  <a:cubicBezTo>
                    <a:pt x="65812" y="22154"/>
                    <a:pt x="65353" y="22765"/>
                    <a:pt x="63732" y="21190"/>
                  </a:cubicBezTo>
                  <a:cubicBezTo>
                    <a:pt x="62111" y="19615"/>
                    <a:pt x="57999" y="16512"/>
                    <a:pt x="56210" y="13301"/>
                  </a:cubicBezTo>
                  <a:cubicBezTo>
                    <a:pt x="54421" y="10091"/>
                    <a:pt x="53505" y="4083"/>
                    <a:pt x="53000" y="1927"/>
                  </a:cubicBezTo>
                  <a:cubicBezTo>
                    <a:pt x="52496" y="-229"/>
                    <a:pt x="53153" y="627"/>
                    <a:pt x="53183" y="36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</p:grpSp>
      <p:pic>
        <p:nvPicPr>
          <p:cNvPr id="7298" name="Google Shape;7298;p60"/>
          <p:cNvPicPr preferRelativeResize="0"/>
          <p:nvPr/>
        </p:nvPicPr>
        <p:blipFill rotWithShape="1">
          <a:blip r:embed="rId3">
            <a:alphaModFix/>
          </a:blip>
          <a:srcRect l="323" r="7340"/>
          <a:stretch/>
        </p:blipFill>
        <p:spPr>
          <a:xfrm>
            <a:off x="989718" y="1443106"/>
            <a:ext cx="3381168" cy="2047691"/>
          </a:xfrm>
          <a:prstGeom prst="rect">
            <a:avLst/>
          </a:prstGeom>
          <a:noFill/>
          <a:ln>
            <a:noFill/>
          </a:ln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A85E46A7-BD4E-43BA-8B3E-2929257E815E}"/>
              </a:ext>
            </a:extLst>
          </p:cNvPr>
          <p:cNvSpPr txBox="1"/>
          <p:nvPr/>
        </p:nvSpPr>
        <p:spPr>
          <a:xfrm>
            <a:off x="75824" y="47221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G</a:t>
            </a:r>
          </a:p>
          <a:p>
            <a:r>
              <a:rPr lang="en-US" sz="2400">
                <a:solidFill>
                  <a:schemeClr val="bg2"/>
                </a:solidFill>
              </a:rPr>
              <a:t>Ợ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Ý</a:t>
            </a:r>
          </a:p>
        </p:txBody>
      </p:sp>
      <p:sp>
        <p:nvSpPr>
          <p:cNvPr id="55" name="Google Shape;5082;p40">
            <a:extLst>
              <a:ext uri="{FF2B5EF4-FFF2-40B4-BE49-F238E27FC236}">
                <a16:creationId xmlns:a16="http://schemas.microsoft.com/office/drawing/2014/main" id="{F4BD1168-2609-46C3-BCEA-C8FD4B04227C}"/>
              </a:ext>
            </a:extLst>
          </p:cNvPr>
          <p:cNvSpPr/>
          <p:nvPr/>
        </p:nvSpPr>
        <p:spPr>
          <a:xfrm>
            <a:off x="1191472" y="1711709"/>
            <a:ext cx="1619359" cy="1484932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5084;p40">
            <a:extLst>
              <a:ext uri="{FF2B5EF4-FFF2-40B4-BE49-F238E27FC236}">
                <a16:creationId xmlns:a16="http://schemas.microsoft.com/office/drawing/2014/main" id="{B3B0A686-66E1-4AD5-BED4-264BC53742AA}"/>
              </a:ext>
            </a:extLst>
          </p:cNvPr>
          <p:cNvSpPr txBox="1">
            <a:spLocks/>
          </p:cNvSpPr>
          <p:nvPr/>
        </p:nvSpPr>
        <p:spPr>
          <a:xfrm>
            <a:off x="1162032" y="2200456"/>
            <a:ext cx="1810518" cy="4738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marR="0" lvl="2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marR="0" lvl="6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marR="0" lvl="7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marR="0" lvl="8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pPr marL="55563" indent="339725" algn="l">
              <a:buNone/>
            </a:pPr>
            <a:r>
              <a:rPr lang="vi-VN" sz="2400" b="1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c) Thật thà, trung thực trong đời sống.</a:t>
            </a:r>
          </a:p>
        </p:txBody>
      </p:sp>
      <p:grpSp>
        <p:nvGrpSpPr>
          <p:cNvPr id="7307" name="Google Shape;7307;p60"/>
          <p:cNvGrpSpPr/>
          <p:nvPr/>
        </p:nvGrpSpPr>
        <p:grpSpPr>
          <a:xfrm>
            <a:off x="824939" y="1292823"/>
            <a:ext cx="647912" cy="574124"/>
            <a:chOff x="277366" y="299012"/>
            <a:chExt cx="703301" cy="629424"/>
          </a:xfrm>
        </p:grpSpPr>
        <p:sp>
          <p:nvSpPr>
            <p:cNvPr id="7308" name="Google Shape;7308;p60"/>
            <p:cNvSpPr/>
            <p:nvPr/>
          </p:nvSpPr>
          <p:spPr>
            <a:xfrm rot="1649405">
              <a:off x="618986" y="526398"/>
              <a:ext cx="56401" cy="96501"/>
            </a:xfrm>
            <a:custGeom>
              <a:avLst/>
              <a:gdLst/>
              <a:ahLst/>
              <a:cxnLst/>
              <a:rect l="l" t="t" r="r" b="b"/>
              <a:pathLst>
                <a:path w="2256" h="3860" fill="none" extrusionOk="0">
                  <a:moveTo>
                    <a:pt x="2256" y="386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60"/>
            <p:cNvSpPr/>
            <p:nvPr/>
          </p:nvSpPr>
          <p:spPr>
            <a:xfrm>
              <a:off x="830737" y="814662"/>
              <a:ext cx="91991" cy="86350"/>
            </a:xfrm>
            <a:custGeom>
              <a:avLst/>
              <a:gdLst/>
              <a:ahLst/>
              <a:cxnLst/>
              <a:rect l="l" t="t" r="r" b="b"/>
              <a:pathLst>
                <a:path w="2707" h="2541" extrusionOk="0">
                  <a:moveTo>
                    <a:pt x="1367" y="1"/>
                  </a:moveTo>
                  <a:cubicBezTo>
                    <a:pt x="740" y="1"/>
                    <a:pt x="192" y="453"/>
                    <a:pt x="100" y="1092"/>
                  </a:cubicBezTo>
                  <a:cubicBezTo>
                    <a:pt x="0" y="1769"/>
                    <a:pt x="451" y="2420"/>
                    <a:pt x="1153" y="2520"/>
                  </a:cubicBezTo>
                  <a:cubicBezTo>
                    <a:pt x="1229" y="2534"/>
                    <a:pt x="1304" y="2540"/>
                    <a:pt x="1378" y="2540"/>
                  </a:cubicBezTo>
                  <a:cubicBezTo>
                    <a:pt x="1989" y="2540"/>
                    <a:pt x="2517" y="2094"/>
                    <a:pt x="2607" y="1468"/>
                  </a:cubicBezTo>
                  <a:cubicBezTo>
                    <a:pt x="2707" y="766"/>
                    <a:pt x="2231" y="114"/>
                    <a:pt x="1554" y="14"/>
                  </a:cubicBezTo>
                  <a:cubicBezTo>
                    <a:pt x="1491" y="5"/>
                    <a:pt x="1429" y="1"/>
                    <a:pt x="1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60"/>
            <p:cNvSpPr/>
            <p:nvPr/>
          </p:nvSpPr>
          <p:spPr>
            <a:xfrm>
              <a:off x="888643" y="720973"/>
              <a:ext cx="92025" cy="86961"/>
            </a:xfrm>
            <a:custGeom>
              <a:avLst/>
              <a:gdLst/>
              <a:ahLst/>
              <a:cxnLst/>
              <a:rect l="l" t="t" r="r" b="b"/>
              <a:pathLst>
                <a:path w="2708" h="2559" extrusionOk="0">
                  <a:moveTo>
                    <a:pt x="1368" y="1"/>
                  </a:moveTo>
                  <a:cubicBezTo>
                    <a:pt x="741" y="1"/>
                    <a:pt x="192" y="453"/>
                    <a:pt x="101" y="1092"/>
                  </a:cubicBezTo>
                  <a:cubicBezTo>
                    <a:pt x="0" y="1769"/>
                    <a:pt x="477" y="2420"/>
                    <a:pt x="1153" y="2546"/>
                  </a:cubicBezTo>
                  <a:cubicBezTo>
                    <a:pt x="1216" y="2555"/>
                    <a:pt x="1278" y="2559"/>
                    <a:pt x="1340" y="2559"/>
                  </a:cubicBezTo>
                  <a:cubicBezTo>
                    <a:pt x="1967" y="2559"/>
                    <a:pt x="2516" y="2107"/>
                    <a:pt x="2607" y="1468"/>
                  </a:cubicBezTo>
                  <a:cubicBezTo>
                    <a:pt x="2707" y="791"/>
                    <a:pt x="2231" y="140"/>
                    <a:pt x="1554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60"/>
            <p:cNvSpPr/>
            <p:nvPr/>
          </p:nvSpPr>
          <p:spPr>
            <a:xfrm>
              <a:off x="605874" y="299012"/>
              <a:ext cx="329630" cy="398615"/>
            </a:xfrm>
            <a:custGeom>
              <a:avLst/>
              <a:gdLst/>
              <a:ahLst/>
              <a:cxnLst/>
              <a:rect l="l" t="t" r="r" b="b"/>
              <a:pathLst>
                <a:path w="9700" h="11730" extrusionOk="0">
                  <a:moveTo>
                    <a:pt x="1053" y="0"/>
                  </a:moveTo>
                  <a:cubicBezTo>
                    <a:pt x="1053" y="0"/>
                    <a:pt x="2231" y="3283"/>
                    <a:pt x="1" y="6742"/>
                  </a:cubicBezTo>
                  <a:cubicBezTo>
                    <a:pt x="1" y="6742"/>
                    <a:pt x="3484" y="7845"/>
                    <a:pt x="3008" y="11730"/>
                  </a:cubicBezTo>
                  <a:cubicBezTo>
                    <a:pt x="3008" y="11730"/>
                    <a:pt x="5497" y="10944"/>
                    <a:pt x="7605" y="10944"/>
                  </a:cubicBezTo>
                  <a:cubicBezTo>
                    <a:pt x="8413" y="10944"/>
                    <a:pt x="9165" y="11059"/>
                    <a:pt x="9700" y="11379"/>
                  </a:cubicBezTo>
                  <a:cubicBezTo>
                    <a:pt x="9700" y="11379"/>
                    <a:pt x="7670" y="6391"/>
                    <a:pt x="9474" y="5263"/>
                  </a:cubicBezTo>
                  <a:cubicBezTo>
                    <a:pt x="9474" y="5263"/>
                    <a:pt x="5790" y="3985"/>
                    <a:pt x="6241" y="251"/>
                  </a:cubicBezTo>
                  <a:lnTo>
                    <a:pt x="6241" y="251"/>
                  </a:lnTo>
                  <a:cubicBezTo>
                    <a:pt x="6241" y="251"/>
                    <a:pt x="4983" y="961"/>
                    <a:pt x="3531" y="961"/>
                  </a:cubicBezTo>
                  <a:cubicBezTo>
                    <a:pt x="2702" y="961"/>
                    <a:pt x="1810" y="729"/>
                    <a:pt x="10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60"/>
            <p:cNvSpPr/>
            <p:nvPr/>
          </p:nvSpPr>
          <p:spPr>
            <a:xfrm>
              <a:off x="280526" y="626060"/>
              <a:ext cx="482110" cy="302376"/>
            </a:xfrm>
            <a:custGeom>
              <a:avLst/>
              <a:gdLst/>
              <a:ahLst/>
              <a:cxnLst/>
              <a:rect l="l" t="t" r="r" b="b"/>
              <a:pathLst>
                <a:path w="14187" h="8898" extrusionOk="0">
                  <a:moveTo>
                    <a:pt x="8798" y="0"/>
                  </a:moveTo>
                  <a:cubicBezTo>
                    <a:pt x="8798" y="0"/>
                    <a:pt x="7391" y="1192"/>
                    <a:pt x="5531" y="1192"/>
                  </a:cubicBezTo>
                  <a:cubicBezTo>
                    <a:pt x="4695" y="1192"/>
                    <a:pt x="3766" y="951"/>
                    <a:pt x="2833" y="251"/>
                  </a:cubicBezTo>
                  <a:cubicBezTo>
                    <a:pt x="2833" y="251"/>
                    <a:pt x="2783" y="3810"/>
                    <a:pt x="1" y="4587"/>
                  </a:cubicBezTo>
                  <a:cubicBezTo>
                    <a:pt x="1" y="4587"/>
                    <a:pt x="3434" y="5238"/>
                    <a:pt x="5264" y="8898"/>
                  </a:cubicBezTo>
                  <a:cubicBezTo>
                    <a:pt x="5264" y="8898"/>
                    <a:pt x="6503" y="7794"/>
                    <a:pt x="8262" y="7794"/>
                  </a:cubicBezTo>
                  <a:cubicBezTo>
                    <a:pt x="9115" y="7794"/>
                    <a:pt x="10089" y="8053"/>
                    <a:pt x="11103" y="8822"/>
                  </a:cubicBezTo>
                  <a:cubicBezTo>
                    <a:pt x="11103" y="8822"/>
                    <a:pt x="12206" y="3960"/>
                    <a:pt x="14186" y="2882"/>
                  </a:cubicBezTo>
                  <a:cubicBezTo>
                    <a:pt x="14186" y="2882"/>
                    <a:pt x="8848" y="2131"/>
                    <a:pt x="8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60"/>
            <p:cNvSpPr/>
            <p:nvPr/>
          </p:nvSpPr>
          <p:spPr>
            <a:xfrm>
              <a:off x="404868" y="741022"/>
              <a:ext cx="301561" cy="57091"/>
            </a:xfrm>
            <a:custGeom>
              <a:avLst/>
              <a:gdLst/>
              <a:ahLst/>
              <a:cxnLst/>
              <a:rect l="l" t="t" r="r" b="b"/>
              <a:pathLst>
                <a:path w="8874" h="1680" fill="none" extrusionOk="0">
                  <a:moveTo>
                    <a:pt x="8873" y="1"/>
                  </a:moveTo>
                  <a:cubicBezTo>
                    <a:pt x="8873" y="1"/>
                    <a:pt x="4663" y="1680"/>
                    <a:pt x="1" y="953"/>
                  </a:cubicBez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60"/>
            <p:cNvSpPr/>
            <p:nvPr/>
          </p:nvSpPr>
          <p:spPr>
            <a:xfrm rot="1649405">
              <a:off x="360454" y="578828"/>
              <a:ext cx="535131" cy="101526"/>
            </a:xfrm>
            <a:custGeom>
              <a:avLst/>
              <a:gdLst/>
              <a:ahLst/>
              <a:cxnLst/>
              <a:rect l="l" t="t" r="r" b="b"/>
              <a:pathLst>
                <a:path w="21405" h="4061" fill="none" extrusionOk="0">
                  <a:moveTo>
                    <a:pt x="21404" y="4060"/>
                  </a:moveTo>
                  <a:cubicBezTo>
                    <a:pt x="21404" y="4060"/>
                    <a:pt x="10502" y="0"/>
                    <a:pt x="0" y="1178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60"/>
            <p:cNvSpPr/>
            <p:nvPr/>
          </p:nvSpPr>
          <p:spPr>
            <a:xfrm rot="1649405">
              <a:off x="786105" y="654162"/>
              <a:ext cx="31975" cy="94001"/>
            </a:xfrm>
            <a:custGeom>
              <a:avLst/>
              <a:gdLst/>
              <a:ahLst/>
              <a:cxnLst/>
              <a:rect l="l" t="t" r="r" b="b"/>
              <a:pathLst>
                <a:path w="1279" h="3760" fill="none" extrusionOk="0">
                  <a:moveTo>
                    <a:pt x="401" y="0"/>
                  </a:moveTo>
                  <a:cubicBezTo>
                    <a:pt x="401" y="0"/>
                    <a:pt x="0" y="2281"/>
                    <a:pt x="1278" y="3760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60"/>
            <p:cNvSpPr/>
            <p:nvPr/>
          </p:nvSpPr>
          <p:spPr>
            <a:xfrm rot="1649405">
              <a:off x="606747" y="649270"/>
              <a:ext cx="93376" cy="67051"/>
            </a:xfrm>
            <a:custGeom>
              <a:avLst/>
              <a:gdLst/>
              <a:ahLst/>
              <a:cxnLst/>
              <a:rect l="l" t="t" r="r" b="b"/>
              <a:pathLst>
                <a:path w="3735" h="2682" fill="none" extrusionOk="0">
                  <a:moveTo>
                    <a:pt x="3734" y="0"/>
                  </a:moveTo>
                  <a:cubicBezTo>
                    <a:pt x="3559" y="25"/>
                    <a:pt x="0" y="2682"/>
                    <a:pt x="0" y="2682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60"/>
            <p:cNvSpPr/>
            <p:nvPr/>
          </p:nvSpPr>
          <p:spPr>
            <a:xfrm rot="1649405">
              <a:off x="540841" y="584623"/>
              <a:ext cx="62051" cy="40125"/>
            </a:xfrm>
            <a:custGeom>
              <a:avLst/>
              <a:gdLst/>
              <a:ahLst/>
              <a:cxnLst/>
              <a:rect l="l" t="t" r="r" b="b"/>
              <a:pathLst>
                <a:path w="2482" h="1605" fill="none" extrusionOk="0">
                  <a:moveTo>
                    <a:pt x="2482" y="25"/>
                  </a:moveTo>
                  <a:cubicBezTo>
                    <a:pt x="2357" y="0"/>
                    <a:pt x="1" y="1604"/>
                    <a:pt x="1" y="1604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60"/>
            <p:cNvSpPr/>
            <p:nvPr/>
          </p:nvSpPr>
          <p:spPr>
            <a:xfrm rot="1649405">
              <a:off x="472673" y="399358"/>
              <a:ext cx="107151" cy="143502"/>
            </a:xfrm>
            <a:custGeom>
              <a:avLst/>
              <a:gdLst/>
              <a:ahLst/>
              <a:cxnLst/>
              <a:rect l="l" t="t" r="r" b="b"/>
              <a:pathLst>
                <a:path w="4286" h="5740" fill="none" extrusionOk="0">
                  <a:moveTo>
                    <a:pt x="4286" y="574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60"/>
            <p:cNvSpPr/>
            <p:nvPr/>
          </p:nvSpPr>
          <p:spPr>
            <a:xfrm rot="1649405">
              <a:off x="341642" y="501167"/>
              <a:ext cx="148527" cy="70826"/>
            </a:xfrm>
            <a:custGeom>
              <a:avLst/>
              <a:gdLst/>
              <a:ahLst/>
              <a:cxnLst/>
              <a:rect l="l" t="t" r="r" b="b"/>
              <a:pathLst>
                <a:path w="5941" h="2833" fill="none" extrusionOk="0">
                  <a:moveTo>
                    <a:pt x="5940" y="1"/>
                  </a:moveTo>
                  <a:lnTo>
                    <a:pt x="0" y="2833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60"/>
            <p:cNvSpPr/>
            <p:nvPr/>
          </p:nvSpPr>
          <p:spPr>
            <a:xfrm rot="1649405">
              <a:off x="800089" y="614851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20" y="0"/>
                  </a:moveTo>
                  <a:cubicBezTo>
                    <a:pt x="664" y="0"/>
                    <a:pt x="253" y="322"/>
                    <a:pt x="126" y="787"/>
                  </a:cubicBezTo>
                  <a:cubicBezTo>
                    <a:pt x="0" y="1338"/>
                    <a:pt x="326" y="1890"/>
                    <a:pt x="878" y="2040"/>
                  </a:cubicBezTo>
                  <a:cubicBezTo>
                    <a:pt x="957" y="2058"/>
                    <a:pt x="1037" y="2067"/>
                    <a:pt x="1115" y="2067"/>
                  </a:cubicBezTo>
                  <a:cubicBezTo>
                    <a:pt x="1580" y="2067"/>
                    <a:pt x="2002" y="1760"/>
                    <a:pt x="2131" y="1288"/>
                  </a:cubicBezTo>
                  <a:cubicBezTo>
                    <a:pt x="2281" y="737"/>
                    <a:pt x="1930" y="185"/>
                    <a:pt x="1379" y="35"/>
                  </a:cubicBezTo>
                  <a:cubicBezTo>
                    <a:pt x="1292" y="11"/>
                    <a:pt x="1205" y="0"/>
                    <a:pt x="1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60"/>
            <p:cNvSpPr/>
            <p:nvPr/>
          </p:nvSpPr>
          <p:spPr>
            <a:xfrm rot="1649405">
              <a:off x="490253" y="584509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2" y="1"/>
                  </a:moveTo>
                  <a:cubicBezTo>
                    <a:pt x="677" y="1"/>
                    <a:pt x="255" y="308"/>
                    <a:pt x="126" y="780"/>
                  </a:cubicBezTo>
                  <a:cubicBezTo>
                    <a:pt x="1" y="1331"/>
                    <a:pt x="326" y="1907"/>
                    <a:pt x="878" y="2033"/>
                  </a:cubicBezTo>
                  <a:cubicBezTo>
                    <a:pt x="965" y="2056"/>
                    <a:pt x="1051" y="2068"/>
                    <a:pt x="1137" y="2068"/>
                  </a:cubicBezTo>
                  <a:cubicBezTo>
                    <a:pt x="1593" y="2068"/>
                    <a:pt x="2004" y="1745"/>
                    <a:pt x="2131" y="1281"/>
                  </a:cubicBezTo>
                  <a:cubicBezTo>
                    <a:pt x="2281" y="729"/>
                    <a:pt x="1930" y="178"/>
                    <a:pt x="1379" y="28"/>
                  </a:cubicBezTo>
                  <a:cubicBezTo>
                    <a:pt x="1300" y="10"/>
                    <a:pt x="1220" y="1"/>
                    <a:pt x="1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60"/>
            <p:cNvSpPr/>
            <p:nvPr/>
          </p:nvSpPr>
          <p:spPr>
            <a:xfrm rot="1649405">
              <a:off x="375953" y="459370"/>
              <a:ext cx="57051" cy="51726"/>
            </a:xfrm>
            <a:custGeom>
              <a:avLst/>
              <a:gdLst/>
              <a:ahLst/>
              <a:cxnLst/>
              <a:rect l="l" t="t" r="r" b="b"/>
              <a:pathLst>
                <a:path w="2282" h="2069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26" y="1907"/>
                    <a:pt x="878" y="2032"/>
                  </a:cubicBezTo>
                  <a:cubicBezTo>
                    <a:pt x="969" y="2057"/>
                    <a:pt x="1061" y="2069"/>
                    <a:pt x="1151" y="2069"/>
                  </a:cubicBezTo>
                  <a:cubicBezTo>
                    <a:pt x="1608" y="2069"/>
                    <a:pt x="2030" y="1765"/>
                    <a:pt x="2156" y="1305"/>
                  </a:cubicBezTo>
                  <a:cubicBezTo>
                    <a:pt x="2281" y="754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60"/>
            <p:cNvSpPr/>
            <p:nvPr/>
          </p:nvSpPr>
          <p:spPr>
            <a:xfrm rot="1649405">
              <a:off x="285997" y="506187"/>
              <a:ext cx="57051" cy="51351"/>
            </a:xfrm>
            <a:custGeom>
              <a:avLst/>
              <a:gdLst/>
              <a:ahLst/>
              <a:cxnLst/>
              <a:rect l="l" t="t" r="r" b="b"/>
              <a:pathLst>
                <a:path w="2282" h="2054" extrusionOk="0">
                  <a:moveTo>
                    <a:pt x="1108" y="1"/>
                  </a:moveTo>
                  <a:cubicBezTo>
                    <a:pt x="657" y="1"/>
                    <a:pt x="252" y="304"/>
                    <a:pt x="126" y="764"/>
                  </a:cubicBezTo>
                  <a:cubicBezTo>
                    <a:pt x="1" y="1315"/>
                    <a:pt x="327" y="1892"/>
                    <a:pt x="878" y="2017"/>
                  </a:cubicBezTo>
                  <a:cubicBezTo>
                    <a:pt x="969" y="2042"/>
                    <a:pt x="1061" y="2054"/>
                    <a:pt x="1151" y="2054"/>
                  </a:cubicBezTo>
                  <a:cubicBezTo>
                    <a:pt x="1607" y="2054"/>
                    <a:pt x="2026" y="1751"/>
                    <a:pt x="2131" y="1290"/>
                  </a:cubicBezTo>
                  <a:cubicBezTo>
                    <a:pt x="2281" y="739"/>
                    <a:pt x="1931" y="162"/>
                    <a:pt x="1379" y="37"/>
                  </a:cubicBezTo>
                  <a:cubicBezTo>
                    <a:pt x="1288" y="12"/>
                    <a:pt x="1197" y="1"/>
                    <a:pt x="1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60"/>
            <p:cNvSpPr/>
            <p:nvPr/>
          </p:nvSpPr>
          <p:spPr>
            <a:xfrm rot="1649405">
              <a:off x="488639" y="371793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51" y="1881"/>
                    <a:pt x="903" y="2032"/>
                  </a:cubicBezTo>
                  <a:cubicBezTo>
                    <a:pt x="990" y="2056"/>
                    <a:pt x="1076" y="2067"/>
                    <a:pt x="1162" y="2067"/>
                  </a:cubicBezTo>
                  <a:cubicBezTo>
                    <a:pt x="1618" y="2067"/>
                    <a:pt x="2029" y="1745"/>
                    <a:pt x="2156" y="1280"/>
                  </a:cubicBezTo>
                  <a:cubicBezTo>
                    <a:pt x="2281" y="729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60"/>
            <p:cNvSpPr/>
            <p:nvPr/>
          </p:nvSpPr>
          <p:spPr>
            <a:xfrm rot="1649405">
              <a:off x="545871" y="669025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5" y="1"/>
                  </a:moveTo>
                  <a:cubicBezTo>
                    <a:pt x="689" y="1"/>
                    <a:pt x="277" y="323"/>
                    <a:pt x="151" y="788"/>
                  </a:cubicBezTo>
                  <a:cubicBezTo>
                    <a:pt x="0" y="1339"/>
                    <a:pt x="351" y="1890"/>
                    <a:pt x="903" y="2041"/>
                  </a:cubicBezTo>
                  <a:cubicBezTo>
                    <a:pt x="982" y="2059"/>
                    <a:pt x="1062" y="2067"/>
                    <a:pt x="1140" y="2067"/>
                  </a:cubicBezTo>
                  <a:cubicBezTo>
                    <a:pt x="1605" y="2067"/>
                    <a:pt x="2027" y="1761"/>
                    <a:pt x="2156" y="1289"/>
                  </a:cubicBezTo>
                  <a:cubicBezTo>
                    <a:pt x="2281" y="737"/>
                    <a:pt x="1955" y="161"/>
                    <a:pt x="1404" y="36"/>
                  </a:cubicBezTo>
                  <a:cubicBezTo>
                    <a:pt x="1317" y="12"/>
                    <a:pt x="1230" y="1"/>
                    <a:pt x="1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60"/>
            <p:cNvSpPr/>
            <p:nvPr/>
          </p:nvSpPr>
          <p:spPr>
            <a:xfrm>
              <a:off x="782176" y="720123"/>
              <a:ext cx="92025" cy="86112"/>
            </a:xfrm>
            <a:custGeom>
              <a:avLst/>
              <a:gdLst/>
              <a:ahLst/>
              <a:cxnLst/>
              <a:rect l="l" t="t" r="r" b="b"/>
              <a:pathLst>
                <a:path w="2708" h="2534" extrusionOk="0">
                  <a:moveTo>
                    <a:pt x="1368" y="1"/>
                  </a:moveTo>
                  <a:cubicBezTo>
                    <a:pt x="740" y="1"/>
                    <a:pt x="192" y="451"/>
                    <a:pt x="101" y="1067"/>
                  </a:cubicBezTo>
                  <a:cubicBezTo>
                    <a:pt x="1" y="1769"/>
                    <a:pt x="477" y="2420"/>
                    <a:pt x="1154" y="2520"/>
                  </a:cubicBezTo>
                  <a:cubicBezTo>
                    <a:pt x="1216" y="2529"/>
                    <a:pt x="1279" y="2534"/>
                    <a:pt x="1341" y="2534"/>
                  </a:cubicBezTo>
                  <a:cubicBezTo>
                    <a:pt x="1968" y="2534"/>
                    <a:pt x="2516" y="2084"/>
                    <a:pt x="2607" y="1468"/>
                  </a:cubicBezTo>
                  <a:cubicBezTo>
                    <a:pt x="2707" y="766"/>
                    <a:pt x="2256" y="114"/>
                    <a:pt x="1555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60"/>
            <p:cNvSpPr/>
            <p:nvPr/>
          </p:nvSpPr>
          <p:spPr>
            <a:xfrm>
              <a:off x="691884" y="376492"/>
              <a:ext cx="188263" cy="258947"/>
            </a:xfrm>
            <a:custGeom>
              <a:avLst/>
              <a:gdLst/>
              <a:ahLst/>
              <a:cxnLst/>
              <a:rect l="l" t="t" r="r" b="b"/>
              <a:pathLst>
                <a:path w="5540" h="7620" fill="none" extrusionOk="0">
                  <a:moveTo>
                    <a:pt x="5540" y="7620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" name="!!Google Shape;5081;p40">
            <a:extLst>
              <a:ext uri="{FF2B5EF4-FFF2-40B4-BE49-F238E27FC236}">
                <a16:creationId xmlns:a16="http://schemas.microsoft.com/office/drawing/2014/main" id="{59B9A9F7-DE16-47AA-9D25-3218464BBBFF}"/>
              </a:ext>
            </a:extLst>
          </p:cNvPr>
          <p:cNvSpPr/>
          <p:nvPr/>
        </p:nvSpPr>
        <p:spPr>
          <a:xfrm>
            <a:off x="4740401" y="712181"/>
            <a:ext cx="1633103" cy="394161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!!Google Shape;5088;p40">
            <a:extLst>
              <a:ext uri="{FF2B5EF4-FFF2-40B4-BE49-F238E27FC236}">
                <a16:creationId xmlns:a16="http://schemas.microsoft.com/office/drawing/2014/main" id="{5E46C68B-7E19-4A4D-A92B-8BC474CAEA78}"/>
              </a:ext>
            </a:extLst>
          </p:cNvPr>
          <p:cNvSpPr txBox="1">
            <a:spLocks/>
          </p:cNvSpPr>
          <p:nvPr/>
        </p:nvSpPr>
        <p:spPr>
          <a:xfrm>
            <a:off x="4678745" y="1915145"/>
            <a:ext cx="1745623" cy="141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marR="0" lvl="2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marR="0" lvl="6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marR="0" lvl="7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marR="0" lvl="8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pPr marL="0" indent="0">
              <a:buNone/>
            </a:pPr>
            <a:r>
              <a:rPr lang="en-US" sz="2800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CHỦ ĐIỂM: </a:t>
            </a:r>
            <a:r>
              <a:rPr lang="en-US" sz="2800" b="1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Măng mọc thẳng</a:t>
            </a:r>
          </a:p>
          <a:p>
            <a:pPr marL="0" indent="0">
              <a:buFont typeface="Source Sans Pro"/>
              <a:buNone/>
            </a:pPr>
            <a:endParaRPr lang="en-US" sz="2800">
              <a:solidFill>
                <a:schemeClr val="accent5">
                  <a:lumMod val="50000"/>
                </a:schemeClr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96" name="Straight Arrow Connector 95">
            <a:extLst>
              <a:ext uri="{FF2B5EF4-FFF2-40B4-BE49-F238E27FC236}">
                <a16:creationId xmlns:a16="http://schemas.microsoft.com/office/drawing/2014/main" id="{65B015B7-8E40-4B3D-92FF-240E9AABF008}"/>
              </a:ext>
            </a:extLst>
          </p:cNvPr>
          <p:cNvCxnSpPr>
            <a:cxnSpLocks/>
            <a:stCxn id="91" idx="3"/>
            <a:endCxn id="92" idx="1"/>
          </p:cNvCxnSpPr>
          <p:nvPr/>
        </p:nvCxnSpPr>
        <p:spPr>
          <a:xfrm flipV="1">
            <a:off x="6424368" y="1304210"/>
            <a:ext cx="486716" cy="1318635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97" name="Straight Arrow Connector 96">
            <a:extLst>
              <a:ext uri="{FF2B5EF4-FFF2-40B4-BE49-F238E27FC236}">
                <a16:creationId xmlns:a16="http://schemas.microsoft.com/office/drawing/2014/main" id="{9D2AC10D-B3E7-4E87-9CE3-631B6971B9FD}"/>
              </a:ext>
            </a:extLst>
          </p:cNvPr>
          <p:cNvCxnSpPr>
            <a:cxnSpLocks/>
            <a:stCxn id="91" idx="3"/>
            <a:endCxn id="99" idx="1"/>
          </p:cNvCxnSpPr>
          <p:nvPr/>
        </p:nvCxnSpPr>
        <p:spPr>
          <a:xfrm>
            <a:off x="6424368" y="2622845"/>
            <a:ext cx="497246" cy="182452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98" name="Straight Arrow Connector 97">
            <a:extLst>
              <a:ext uri="{FF2B5EF4-FFF2-40B4-BE49-F238E27FC236}">
                <a16:creationId xmlns:a16="http://schemas.microsoft.com/office/drawing/2014/main" id="{8775929E-63EA-4B13-9B42-8575E8A9F1D8}"/>
              </a:ext>
            </a:extLst>
          </p:cNvPr>
          <p:cNvCxnSpPr>
            <a:cxnSpLocks/>
            <a:stCxn id="91" idx="3"/>
            <a:endCxn id="100" idx="1"/>
          </p:cNvCxnSpPr>
          <p:nvPr/>
        </p:nvCxnSpPr>
        <p:spPr>
          <a:xfrm>
            <a:off x="6424368" y="2622845"/>
            <a:ext cx="504860" cy="1694727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pic>
        <p:nvPicPr>
          <p:cNvPr id="92" name="Picture 2">
            <a:extLst>
              <a:ext uri="{FF2B5EF4-FFF2-40B4-BE49-F238E27FC236}">
                <a16:creationId xmlns:a16="http://schemas.microsoft.com/office/drawing/2014/main" id="{6A9F11D4-7697-4DD5-A206-13F0AB48C7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11084" y="695594"/>
            <a:ext cx="2149804" cy="1217232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/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" name="Picture 3">
            <a:extLst>
              <a:ext uri="{FF2B5EF4-FFF2-40B4-BE49-F238E27FC236}">
                <a16:creationId xmlns:a16="http://schemas.microsoft.com/office/drawing/2014/main" id="{3A871C66-8125-4F51-AF46-65FE64FC43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1614" y="2195824"/>
            <a:ext cx="2149803" cy="1218945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/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0" name="Picture 4">
            <a:extLst>
              <a:ext uri="{FF2B5EF4-FFF2-40B4-BE49-F238E27FC236}">
                <a16:creationId xmlns:a16="http://schemas.microsoft.com/office/drawing/2014/main" id="{81854706-D365-4B6F-A491-078F592603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9228" y="3620785"/>
            <a:ext cx="2211294" cy="1393574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/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867398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1" name="Google Shape;7291;p60"/>
          <p:cNvSpPr txBox="1">
            <a:spLocks noGrp="1"/>
          </p:cNvSpPr>
          <p:nvPr>
            <p:ph type="subTitle" idx="1"/>
          </p:nvPr>
        </p:nvSpPr>
        <p:spPr>
          <a:xfrm>
            <a:off x="1278407" y="3537974"/>
            <a:ext cx="2655404" cy="1154392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work. Just delete this one, add yours and center it properly</a:t>
            </a:r>
            <a:endParaRPr/>
          </a:p>
        </p:txBody>
      </p:sp>
      <p:sp>
        <p:nvSpPr>
          <p:cNvPr id="7292" name="Google Shape;7292;p60"/>
          <p:cNvSpPr txBox="1">
            <a:spLocks noGrp="1"/>
          </p:cNvSpPr>
          <p:nvPr>
            <p:ph type="subTitle" idx="4294967295"/>
          </p:nvPr>
        </p:nvSpPr>
        <p:spPr>
          <a:xfrm>
            <a:off x="1278382" y="2362917"/>
            <a:ext cx="2655404" cy="1126749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DESKTOP SOFTWARE</a:t>
            </a:r>
            <a:endParaRPr/>
          </a:p>
        </p:txBody>
      </p:sp>
      <p:sp>
        <p:nvSpPr>
          <p:cNvPr id="7293" name="Google Shape;7293;p60"/>
          <p:cNvSpPr/>
          <p:nvPr/>
        </p:nvSpPr>
        <p:spPr>
          <a:xfrm>
            <a:off x="850465" y="1403923"/>
            <a:ext cx="3371679" cy="2044157"/>
          </a:xfrm>
          <a:prstGeom prst="rect">
            <a:avLst/>
          </a:prstGeom>
          <a:noFill/>
          <a:ln w="19050" cap="flat" cmpd="sng">
            <a:solidFill>
              <a:srgbClr val="46132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94" name="Google Shape;7294;p60"/>
          <p:cNvGrpSpPr/>
          <p:nvPr/>
        </p:nvGrpSpPr>
        <p:grpSpPr>
          <a:xfrm>
            <a:off x="873474" y="1340370"/>
            <a:ext cx="3635953" cy="2753102"/>
            <a:chOff x="4288659" y="1265311"/>
            <a:chExt cx="4305016" cy="3278820"/>
          </a:xfrm>
        </p:grpSpPr>
        <p:sp>
          <p:nvSpPr>
            <p:cNvPr id="7295" name="Google Shape;7295;p60"/>
            <p:cNvSpPr/>
            <p:nvPr/>
          </p:nvSpPr>
          <p:spPr>
            <a:xfrm>
              <a:off x="4288659" y="1265311"/>
              <a:ext cx="4305016" cy="2723673"/>
            </a:xfrm>
            <a:prstGeom prst="roundRect">
              <a:avLst>
                <a:gd name="adj" fmla="val 3857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60"/>
            <p:cNvSpPr/>
            <p:nvPr/>
          </p:nvSpPr>
          <p:spPr>
            <a:xfrm>
              <a:off x="4317929" y="1294982"/>
              <a:ext cx="4246566" cy="2664260"/>
            </a:xfrm>
            <a:prstGeom prst="roundRect">
              <a:avLst>
                <a:gd name="adj" fmla="val 3282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60"/>
            <p:cNvSpPr/>
            <p:nvPr/>
          </p:nvSpPr>
          <p:spPr>
            <a:xfrm>
              <a:off x="5704286" y="3988919"/>
              <a:ext cx="1470090" cy="555212"/>
            </a:xfrm>
            <a:custGeom>
              <a:avLst/>
              <a:gdLst/>
              <a:ahLst/>
              <a:cxnLst/>
              <a:rect l="l" t="t" r="r" b="b"/>
              <a:pathLst>
                <a:path w="65999" h="24926" extrusionOk="0">
                  <a:moveTo>
                    <a:pt x="13372" y="0"/>
                  </a:moveTo>
                  <a:cubicBezTo>
                    <a:pt x="13051" y="1881"/>
                    <a:pt x="12653" y="8225"/>
                    <a:pt x="11445" y="11283"/>
                  </a:cubicBezTo>
                  <a:cubicBezTo>
                    <a:pt x="10237" y="14341"/>
                    <a:pt x="7883" y="16511"/>
                    <a:pt x="6125" y="18346"/>
                  </a:cubicBezTo>
                  <a:cubicBezTo>
                    <a:pt x="4367" y="20181"/>
                    <a:pt x="1875" y="21297"/>
                    <a:pt x="896" y="22291"/>
                  </a:cubicBezTo>
                  <a:cubicBezTo>
                    <a:pt x="-82" y="23285"/>
                    <a:pt x="-174" y="23896"/>
                    <a:pt x="254" y="24309"/>
                  </a:cubicBezTo>
                  <a:cubicBezTo>
                    <a:pt x="682" y="24722"/>
                    <a:pt x="805" y="24692"/>
                    <a:pt x="3465" y="24768"/>
                  </a:cubicBezTo>
                  <a:cubicBezTo>
                    <a:pt x="6125" y="24845"/>
                    <a:pt x="10925" y="24768"/>
                    <a:pt x="16215" y="24768"/>
                  </a:cubicBezTo>
                  <a:cubicBezTo>
                    <a:pt x="21505" y="24768"/>
                    <a:pt x="28630" y="24768"/>
                    <a:pt x="35204" y="24768"/>
                  </a:cubicBezTo>
                  <a:cubicBezTo>
                    <a:pt x="41778" y="24768"/>
                    <a:pt x="50783" y="24768"/>
                    <a:pt x="55660" y="24768"/>
                  </a:cubicBezTo>
                  <a:cubicBezTo>
                    <a:pt x="60537" y="24768"/>
                    <a:pt x="62754" y="25104"/>
                    <a:pt x="64466" y="24768"/>
                  </a:cubicBezTo>
                  <a:cubicBezTo>
                    <a:pt x="66178" y="24432"/>
                    <a:pt x="66056" y="23346"/>
                    <a:pt x="65934" y="22750"/>
                  </a:cubicBezTo>
                  <a:cubicBezTo>
                    <a:pt x="65812" y="22154"/>
                    <a:pt x="65353" y="22765"/>
                    <a:pt x="63732" y="21190"/>
                  </a:cubicBezTo>
                  <a:cubicBezTo>
                    <a:pt x="62111" y="19615"/>
                    <a:pt x="57999" y="16512"/>
                    <a:pt x="56210" y="13301"/>
                  </a:cubicBezTo>
                  <a:cubicBezTo>
                    <a:pt x="54421" y="10091"/>
                    <a:pt x="53505" y="4083"/>
                    <a:pt x="53000" y="1927"/>
                  </a:cubicBezTo>
                  <a:cubicBezTo>
                    <a:pt x="52496" y="-229"/>
                    <a:pt x="53153" y="627"/>
                    <a:pt x="53183" y="36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</p:grpSp>
      <p:pic>
        <p:nvPicPr>
          <p:cNvPr id="7298" name="Google Shape;7298;p60"/>
          <p:cNvPicPr preferRelativeResize="0"/>
          <p:nvPr/>
        </p:nvPicPr>
        <p:blipFill rotWithShape="1">
          <a:blip r:embed="rId3">
            <a:alphaModFix/>
          </a:blip>
          <a:srcRect l="323" r="7340"/>
          <a:stretch/>
        </p:blipFill>
        <p:spPr>
          <a:xfrm>
            <a:off x="989718" y="1443106"/>
            <a:ext cx="3381168" cy="2047691"/>
          </a:xfrm>
          <a:prstGeom prst="rect">
            <a:avLst/>
          </a:prstGeom>
          <a:noFill/>
          <a:ln>
            <a:noFill/>
          </a:ln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A85E46A7-BD4E-43BA-8B3E-2929257E815E}"/>
              </a:ext>
            </a:extLst>
          </p:cNvPr>
          <p:cNvSpPr txBox="1"/>
          <p:nvPr/>
        </p:nvSpPr>
        <p:spPr>
          <a:xfrm>
            <a:off x="75824" y="47221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G</a:t>
            </a:r>
          </a:p>
          <a:p>
            <a:r>
              <a:rPr lang="en-US" sz="2400">
                <a:solidFill>
                  <a:schemeClr val="bg2"/>
                </a:solidFill>
              </a:rPr>
              <a:t>Ợ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Ý</a:t>
            </a:r>
          </a:p>
        </p:txBody>
      </p:sp>
      <p:sp>
        <p:nvSpPr>
          <p:cNvPr id="55" name="Google Shape;5082;p40">
            <a:extLst>
              <a:ext uri="{FF2B5EF4-FFF2-40B4-BE49-F238E27FC236}">
                <a16:creationId xmlns:a16="http://schemas.microsoft.com/office/drawing/2014/main" id="{F4BD1168-2609-46C3-BCEA-C8FD4B04227C}"/>
              </a:ext>
            </a:extLst>
          </p:cNvPr>
          <p:cNvSpPr/>
          <p:nvPr/>
        </p:nvSpPr>
        <p:spPr>
          <a:xfrm>
            <a:off x="1191472" y="1711709"/>
            <a:ext cx="1619359" cy="1484932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5084;p40">
            <a:extLst>
              <a:ext uri="{FF2B5EF4-FFF2-40B4-BE49-F238E27FC236}">
                <a16:creationId xmlns:a16="http://schemas.microsoft.com/office/drawing/2014/main" id="{B3B0A686-66E1-4AD5-BED4-264BC53742AA}"/>
              </a:ext>
            </a:extLst>
          </p:cNvPr>
          <p:cNvSpPr txBox="1">
            <a:spLocks/>
          </p:cNvSpPr>
          <p:nvPr/>
        </p:nvSpPr>
        <p:spPr>
          <a:xfrm>
            <a:off x="1162032" y="2200456"/>
            <a:ext cx="1810518" cy="4738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marR="0" lvl="2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marR="0" lvl="6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marR="0" lvl="7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marR="0" lvl="8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pPr marL="55563" indent="339725" algn="l">
              <a:buNone/>
            </a:pPr>
            <a:r>
              <a:rPr lang="vi-VN" sz="2400" b="1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d) Chiến thắng bệnh tật.</a:t>
            </a:r>
          </a:p>
        </p:txBody>
      </p:sp>
      <p:grpSp>
        <p:nvGrpSpPr>
          <p:cNvPr id="7307" name="Google Shape;7307;p60"/>
          <p:cNvGrpSpPr/>
          <p:nvPr/>
        </p:nvGrpSpPr>
        <p:grpSpPr>
          <a:xfrm>
            <a:off x="824939" y="1292823"/>
            <a:ext cx="647912" cy="574124"/>
            <a:chOff x="277366" y="299012"/>
            <a:chExt cx="703301" cy="629424"/>
          </a:xfrm>
        </p:grpSpPr>
        <p:sp>
          <p:nvSpPr>
            <p:cNvPr id="7308" name="Google Shape;7308;p60"/>
            <p:cNvSpPr/>
            <p:nvPr/>
          </p:nvSpPr>
          <p:spPr>
            <a:xfrm rot="1649405">
              <a:off x="618986" y="526398"/>
              <a:ext cx="56401" cy="96501"/>
            </a:xfrm>
            <a:custGeom>
              <a:avLst/>
              <a:gdLst/>
              <a:ahLst/>
              <a:cxnLst/>
              <a:rect l="l" t="t" r="r" b="b"/>
              <a:pathLst>
                <a:path w="2256" h="3860" fill="none" extrusionOk="0">
                  <a:moveTo>
                    <a:pt x="2256" y="386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60"/>
            <p:cNvSpPr/>
            <p:nvPr/>
          </p:nvSpPr>
          <p:spPr>
            <a:xfrm>
              <a:off x="830737" y="814662"/>
              <a:ext cx="91991" cy="86350"/>
            </a:xfrm>
            <a:custGeom>
              <a:avLst/>
              <a:gdLst/>
              <a:ahLst/>
              <a:cxnLst/>
              <a:rect l="l" t="t" r="r" b="b"/>
              <a:pathLst>
                <a:path w="2707" h="2541" extrusionOk="0">
                  <a:moveTo>
                    <a:pt x="1367" y="1"/>
                  </a:moveTo>
                  <a:cubicBezTo>
                    <a:pt x="740" y="1"/>
                    <a:pt x="192" y="453"/>
                    <a:pt x="100" y="1092"/>
                  </a:cubicBezTo>
                  <a:cubicBezTo>
                    <a:pt x="0" y="1769"/>
                    <a:pt x="451" y="2420"/>
                    <a:pt x="1153" y="2520"/>
                  </a:cubicBezTo>
                  <a:cubicBezTo>
                    <a:pt x="1229" y="2534"/>
                    <a:pt x="1304" y="2540"/>
                    <a:pt x="1378" y="2540"/>
                  </a:cubicBezTo>
                  <a:cubicBezTo>
                    <a:pt x="1989" y="2540"/>
                    <a:pt x="2517" y="2094"/>
                    <a:pt x="2607" y="1468"/>
                  </a:cubicBezTo>
                  <a:cubicBezTo>
                    <a:pt x="2707" y="766"/>
                    <a:pt x="2231" y="114"/>
                    <a:pt x="1554" y="14"/>
                  </a:cubicBezTo>
                  <a:cubicBezTo>
                    <a:pt x="1491" y="5"/>
                    <a:pt x="1429" y="1"/>
                    <a:pt x="1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60"/>
            <p:cNvSpPr/>
            <p:nvPr/>
          </p:nvSpPr>
          <p:spPr>
            <a:xfrm>
              <a:off x="888643" y="720973"/>
              <a:ext cx="92025" cy="86961"/>
            </a:xfrm>
            <a:custGeom>
              <a:avLst/>
              <a:gdLst/>
              <a:ahLst/>
              <a:cxnLst/>
              <a:rect l="l" t="t" r="r" b="b"/>
              <a:pathLst>
                <a:path w="2708" h="2559" extrusionOk="0">
                  <a:moveTo>
                    <a:pt x="1368" y="1"/>
                  </a:moveTo>
                  <a:cubicBezTo>
                    <a:pt x="741" y="1"/>
                    <a:pt x="192" y="453"/>
                    <a:pt x="101" y="1092"/>
                  </a:cubicBezTo>
                  <a:cubicBezTo>
                    <a:pt x="0" y="1769"/>
                    <a:pt x="477" y="2420"/>
                    <a:pt x="1153" y="2546"/>
                  </a:cubicBezTo>
                  <a:cubicBezTo>
                    <a:pt x="1216" y="2555"/>
                    <a:pt x="1278" y="2559"/>
                    <a:pt x="1340" y="2559"/>
                  </a:cubicBezTo>
                  <a:cubicBezTo>
                    <a:pt x="1967" y="2559"/>
                    <a:pt x="2516" y="2107"/>
                    <a:pt x="2607" y="1468"/>
                  </a:cubicBezTo>
                  <a:cubicBezTo>
                    <a:pt x="2707" y="791"/>
                    <a:pt x="2231" y="140"/>
                    <a:pt x="1554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60"/>
            <p:cNvSpPr/>
            <p:nvPr/>
          </p:nvSpPr>
          <p:spPr>
            <a:xfrm>
              <a:off x="605874" y="299012"/>
              <a:ext cx="329630" cy="398615"/>
            </a:xfrm>
            <a:custGeom>
              <a:avLst/>
              <a:gdLst/>
              <a:ahLst/>
              <a:cxnLst/>
              <a:rect l="l" t="t" r="r" b="b"/>
              <a:pathLst>
                <a:path w="9700" h="11730" extrusionOk="0">
                  <a:moveTo>
                    <a:pt x="1053" y="0"/>
                  </a:moveTo>
                  <a:cubicBezTo>
                    <a:pt x="1053" y="0"/>
                    <a:pt x="2231" y="3283"/>
                    <a:pt x="1" y="6742"/>
                  </a:cubicBezTo>
                  <a:cubicBezTo>
                    <a:pt x="1" y="6742"/>
                    <a:pt x="3484" y="7845"/>
                    <a:pt x="3008" y="11730"/>
                  </a:cubicBezTo>
                  <a:cubicBezTo>
                    <a:pt x="3008" y="11730"/>
                    <a:pt x="5497" y="10944"/>
                    <a:pt x="7605" y="10944"/>
                  </a:cubicBezTo>
                  <a:cubicBezTo>
                    <a:pt x="8413" y="10944"/>
                    <a:pt x="9165" y="11059"/>
                    <a:pt x="9700" y="11379"/>
                  </a:cubicBezTo>
                  <a:cubicBezTo>
                    <a:pt x="9700" y="11379"/>
                    <a:pt x="7670" y="6391"/>
                    <a:pt x="9474" y="5263"/>
                  </a:cubicBezTo>
                  <a:cubicBezTo>
                    <a:pt x="9474" y="5263"/>
                    <a:pt x="5790" y="3985"/>
                    <a:pt x="6241" y="251"/>
                  </a:cubicBezTo>
                  <a:lnTo>
                    <a:pt x="6241" y="251"/>
                  </a:lnTo>
                  <a:cubicBezTo>
                    <a:pt x="6241" y="251"/>
                    <a:pt x="4983" y="961"/>
                    <a:pt x="3531" y="961"/>
                  </a:cubicBezTo>
                  <a:cubicBezTo>
                    <a:pt x="2702" y="961"/>
                    <a:pt x="1810" y="729"/>
                    <a:pt x="10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60"/>
            <p:cNvSpPr/>
            <p:nvPr/>
          </p:nvSpPr>
          <p:spPr>
            <a:xfrm>
              <a:off x="280526" y="626060"/>
              <a:ext cx="482110" cy="302376"/>
            </a:xfrm>
            <a:custGeom>
              <a:avLst/>
              <a:gdLst/>
              <a:ahLst/>
              <a:cxnLst/>
              <a:rect l="l" t="t" r="r" b="b"/>
              <a:pathLst>
                <a:path w="14187" h="8898" extrusionOk="0">
                  <a:moveTo>
                    <a:pt x="8798" y="0"/>
                  </a:moveTo>
                  <a:cubicBezTo>
                    <a:pt x="8798" y="0"/>
                    <a:pt x="7391" y="1192"/>
                    <a:pt x="5531" y="1192"/>
                  </a:cubicBezTo>
                  <a:cubicBezTo>
                    <a:pt x="4695" y="1192"/>
                    <a:pt x="3766" y="951"/>
                    <a:pt x="2833" y="251"/>
                  </a:cubicBezTo>
                  <a:cubicBezTo>
                    <a:pt x="2833" y="251"/>
                    <a:pt x="2783" y="3810"/>
                    <a:pt x="1" y="4587"/>
                  </a:cubicBezTo>
                  <a:cubicBezTo>
                    <a:pt x="1" y="4587"/>
                    <a:pt x="3434" y="5238"/>
                    <a:pt x="5264" y="8898"/>
                  </a:cubicBezTo>
                  <a:cubicBezTo>
                    <a:pt x="5264" y="8898"/>
                    <a:pt x="6503" y="7794"/>
                    <a:pt x="8262" y="7794"/>
                  </a:cubicBezTo>
                  <a:cubicBezTo>
                    <a:pt x="9115" y="7794"/>
                    <a:pt x="10089" y="8053"/>
                    <a:pt x="11103" y="8822"/>
                  </a:cubicBezTo>
                  <a:cubicBezTo>
                    <a:pt x="11103" y="8822"/>
                    <a:pt x="12206" y="3960"/>
                    <a:pt x="14186" y="2882"/>
                  </a:cubicBezTo>
                  <a:cubicBezTo>
                    <a:pt x="14186" y="2882"/>
                    <a:pt x="8848" y="2131"/>
                    <a:pt x="8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60"/>
            <p:cNvSpPr/>
            <p:nvPr/>
          </p:nvSpPr>
          <p:spPr>
            <a:xfrm>
              <a:off x="404868" y="741022"/>
              <a:ext cx="301561" cy="57091"/>
            </a:xfrm>
            <a:custGeom>
              <a:avLst/>
              <a:gdLst/>
              <a:ahLst/>
              <a:cxnLst/>
              <a:rect l="l" t="t" r="r" b="b"/>
              <a:pathLst>
                <a:path w="8874" h="1680" fill="none" extrusionOk="0">
                  <a:moveTo>
                    <a:pt x="8873" y="1"/>
                  </a:moveTo>
                  <a:cubicBezTo>
                    <a:pt x="8873" y="1"/>
                    <a:pt x="4663" y="1680"/>
                    <a:pt x="1" y="953"/>
                  </a:cubicBez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60"/>
            <p:cNvSpPr/>
            <p:nvPr/>
          </p:nvSpPr>
          <p:spPr>
            <a:xfrm rot="1649405">
              <a:off x="360454" y="578828"/>
              <a:ext cx="535131" cy="101526"/>
            </a:xfrm>
            <a:custGeom>
              <a:avLst/>
              <a:gdLst/>
              <a:ahLst/>
              <a:cxnLst/>
              <a:rect l="l" t="t" r="r" b="b"/>
              <a:pathLst>
                <a:path w="21405" h="4061" fill="none" extrusionOk="0">
                  <a:moveTo>
                    <a:pt x="21404" y="4060"/>
                  </a:moveTo>
                  <a:cubicBezTo>
                    <a:pt x="21404" y="4060"/>
                    <a:pt x="10502" y="0"/>
                    <a:pt x="0" y="1178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60"/>
            <p:cNvSpPr/>
            <p:nvPr/>
          </p:nvSpPr>
          <p:spPr>
            <a:xfrm rot="1649405">
              <a:off x="786105" y="654162"/>
              <a:ext cx="31975" cy="94001"/>
            </a:xfrm>
            <a:custGeom>
              <a:avLst/>
              <a:gdLst/>
              <a:ahLst/>
              <a:cxnLst/>
              <a:rect l="l" t="t" r="r" b="b"/>
              <a:pathLst>
                <a:path w="1279" h="3760" fill="none" extrusionOk="0">
                  <a:moveTo>
                    <a:pt x="401" y="0"/>
                  </a:moveTo>
                  <a:cubicBezTo>
                    <a:pt x="401" y="0"/>
                    <a:pt x="0" y="2281"/>
                    <a:pt x="1278" y="3760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60"/>
            <p:cNvSpPr/>
            <p:nvPr/>
          </p:nvSpPr>
          <p:spPr>
            <a:xfrm rot="1649405">
              <a:off x="606747" y="649270"/>
              <a:ext cx="93376" cy="67051"/>
            </a:xfrm>
            <a:custGeom>
              <a:avLst/>
              <a:gdLst/>
              <a:ahLst/>
              <a:cxnLst/>
              <a:rect l="l" t="t" r="r" b="b"/>
              <a:pathLst>
                <a:path w="3735" h="2682" fill="none" extrusionOk="0">
                  <a:moveTo>
                    <a:pt x="3734" y="0"/>
                  </a:moveTo>
                  <a:cubicBezTo>
                    <a:pt x="3559" y="25"/>
                    <a:pt x="0" y="2682"/>
                    <a:pt x="0" y="2682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60"/>
            <p:cNvSpPr/>
            <p:nvPr/>
          </p:nvSpPr>
          <p:spPr>
            <a:xfrm rot="1649405">
              <a:off x="540841" y="584623"/>
              <a:ext cx="62051" cy="40125"/>
            </a:xfrm>
            <a:custGeom>
              <a:avLst/>
              <a:gdLst/>
              <a:ahLst/>
              <a:cxnLst/>
              <a:rect l="l" t="t" r="r" b="b"/>
              <a:pathLst>
                <a:path w="2482" h="1605" fill="none" extrusionOk="0">
                  <a:moveTo>
                    <a:pt x="2482" y="25"/>
                  </a:moveTo>
                  <a:cubicBezTo>
                    <a:pt x="2357" y="0"/>
                    <a:pt x="1" y="1604"/>
                    <a:pt x="1" y="1604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60"/>
            <p:cNvSpPr/>
            <p:nvPr/>
          </p:nvSpPr>
          <p:spPr>
            <a:xfrm rot="1649405">
              <a:off x="472673" y="399358"/>
              <a:ext cx="107151" cy="143502"/>
            </a:xfrm>
            <a:custGeom>
              <a:avLst/>
              <a:gdLst/>
              <a:ahLst/>
              <a:cxnLst/>
              <a:rect l="l" t="t" r="r" b="b"/>
              <a:pathLst>
                <a:path w="4286" h="5740" fill="none" extrusionOk="0">
                  <a:moveTo>
                    <a:pt x="4286" y="574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60"/>
            <p:cNvSpPr/>
            <p:nvPr/>
          </p:nvSpPr>
          <p:spPr>
            <a:xfrm rot="1649405">
              <a:off x="341642" y="501167"/>
              <a:ext cx="148527" cy="70826"/>
            </a:xfrm>
            <a:custGeom>
              <a:avLst/>
              <a:gdLst/>
              <a:ahLst/>
              <a:cxnLst/>
              <a:rect l="l" t="t" r="r" b="b"/>
              <a:pathLst>
                <a:path w="5941" h="2833" fill="none" extrusionOk="0">
                  <a:moveTo>
                    <a:pt x="5940" y="1"/>
                  </a:moveTo>
                  <a:lnTo>
                    <a:pt x="0" y="2833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60"/>
            <p:cNvSpPr/>
            <p:nvPr/>
          </p:nvSpPr>
          <p:spPr>
            <a:xfrm rot="1649405">
              <a:off x="800089" y="614851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20" y="0"/>
                  </a:moveTo>
                  <a:cubicBezTo>
                    <a:pt x="664" y="0"/>
                    <a:pt x="253" y="322"/>
                    <a:pt x="126" y="787"/>
                  </a:cubicBezTo>
                  <a:cubicBezTo>
                    <a:pt x="0" y="1338"/>
                    <a:pt x="326" y="1890"/>
                    <a:pt x="878" y="2040"/>
                  </a:cubicBezTo>
                  <a:cubicBezTo>
                    <a:pt x="957" y="2058"/>
                    <a:pt x="1037" y="2067"/>
                    <a:pt x="1115" y="2067"/>
                  </a:cubicBezTo>
                  <a:cubicBezTo>
                    <a:pt x="1580" y="2067"/>
                    <a:pt x="2002" y="1760"/>
                    <a:pt x="2131" y="1288"/>
                  </a:cubicBezTo>
                  <a:cubicBezTo>
                    <a:pt x="2281" y="737"/>
                    <a:pt x="1930" y="185"/>
                    <a:pt x="1379" y="35"/>
                  </a:cubicBezTo>
                  <a:cubicBezTo>
                    <a:pt x="1292" y="11"/>
                    <a:pt x="1205" y="0"/>
                    <a:pt x="1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60"/>
            <p:cNvSpPr/>
            <p:nvPr/>
          </p:nvSpPr>
          <p:spPr>
            <a:xfrm rot="1649405">
              <a:off x="490253" y="584509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2" y="1"/>
                  </a:moveTo>
                  <a:cubicBezTo>
                    <a:pt x="677" y="1"/>
                    <a:pt x="255" y="308"/>
                    <a:pt x="126" y="780"/>
                  </a:cubicBezTo>
                  <a:cubicBezTo>
                    <a:pt x="1" y="1331"/>
                    <a:pt x="326" y="1907"/>
                    <a:pt x="878" y="2033"/>
                  </a:cubicBezTo>
                  <a:cubicBezTo>
                    <a:pt x="965" y="2056"/>
                    <a:pt x="1051" y="2068"/>
                    <a:pt x="1137" y="2068"/>
                  </a:cubicBezTo>
                  <a:cubicBezTo>
                    <a:pt x="1593" y="2068"/>
                    <a:pt x="2004" y="1745"/>
                    <a:pt x="2131" y="1281"/>
                  </a:cubicBezTo>
                  <a:cubicBezTo>
                    <a:pt x="2281" y="729"/>
                    <a:pt x="1930" y="178"/>
                    <a:pt x="1379" y="28"/>
                  </a:cubicBezTo>
                  <a:cubicBezTo>
                    <a:pt x="1300" y="10"/>
                    <a:pt x="1220" y="1"/>
                    <a:pt x="1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60"/>
            <p:cNvSpPr/>
            <p:nvPr/>
          </p:nvSpPr>
          <p:spPr>
            <a:xfrm rot="1649405">
              <a:off x="375953" y="459370"/>
              <a:ext cx="57051" cy="51726"/>
            </a:xfrm>
            <a:custGeom>
              <a:avLst/>
              <a:gdLst/>
              <a:ahLst/>
              <a:cxnLst/>
              <a:rect l="l" t="t" r="r" b="b"/>
              <a:pathLst>
                <a:path w="2282" h="2069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26" y="1907"/>
                    <a:pt x="878" y="2032"/>
                  </a:cubicBezTo>
                  <a:cubicBezTo>
                    <a:pt x="969" y="2057"/>
                    <a:pt x="1061" y="2069"/>
                    <a:pt x="1151" y="2069"/>
                  </a:cubicBezTo>
                  <a:cubicBezTo>
                    <a:pt x="1608" y="2069"/>
                    <a:pt x="2030" y="1765"/>
                    <a:pt x="2156" y="1305"/>
                  </a:cubicBezTo>
                  <a:cubicBezTo>
                    <a:pt x="2281" y="754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60"/>
            <p:cNvSpPr/>
            <p:nvPr/>
          </p:nvSpPr>
          <p:spPr>
            <a:xfrm rot="1649405">
              <a:off x="285997" y="506187"/>
              <a:ext cx="57051" cy="51351"/>
            </a:xfrm>
            <a:custGeom>
              <a:avLst/>
              <a:gdLst/>
              <a:ahLst/>
              <a:cxnLst/>
              <a:rect l="l" t="t" r="r" b="b"/>
              <a:pathLst>
                <a:path w="2282" h="2054" extrusionOk="0">
                  <a:moveTo>
                    <a:pt x="1108" y="1"/>
                  </a:moveTo>
                  <a:cubicBezTo>
                    <a:pt x="657" y="1"/>
                    <a:pt x="252" y="304"/>
                    <a:pt x="126" y="764"/>
                  </a:cubicBezTo>
                  <a:cubicBezTo>
                    <a:pt x="1" y="1315"/>
                    <a:pt x="327" y="1892"/>
                    <a:pt x="878" y="2017"/>
                  </a:cubicBezTo>
                  <a:cubicBezTo>
                    <a:pt x="969" y="2042"/>
                    <a:pt x="1061" y="2054"/>
                    <a:pt x="1151" y="2054"/>
                  </a:cubicBezTo>
                  <a:cubicBezTo>
                    <a:pt x="1607" y="2054"/>
                    <a:pt x="2026" y="1751"/>
                    <a:pt x="2131" y="1290"/>
                  </a:cubicBezTo>
                  <a:cubicBezTo>
                    <a:pt x="2281" y="739"/>
                    <a:pt x="1931" y="162"/>
                    <a:pt x="1379" y="37"/>
                  </a:cubicBezTo>
                  <a:cubicBezTo>
                    <a:pt x="1288" y="12"/>
                    <a:pt x="1197" y="1"/>
                    <a:pt x="1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60"/>
            <p:cNvSpPr/>
            <p:nvPr/>
          </p:nvSpPr>
          <p:spPr>
            <a:xfrm rot="1649405">
              <a:off x="488639" y="371793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51" y="1881"/>
                    <a:pt x="903" y="2032"/>
                  </a:cubicBezTo>
                  <a:cubicBezTo>
                    <a:pt x="990" y="2056"/>
                    <a:pt x="1076" y="2067"/>
                    <a:pt x="1162" y="2067"/>
                  </a:cubicBezTo>
                  <a:cubicBezTo>
                    <a:pt x="1618" y="2067"/>
                    <a:pt x="2029" y="1745"/>
                    <a:pt x="2156" y="1280"/>
                  </a:cubicBezTo>
                  <a:cubicBezTo>
                    <a:pt x="2281" y="729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60"/>
            <p:cNvSpPr/>
            <p:nvPr/>
          </p:nvSpPr>
          <p:spPr>
            <a:xfrm rot="1649405">
              <a:off x="545871" y="669025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5" y="1"/>
                  </a:moveTo>
                  <a:cubicBezTo>
                    <a:pt x="689" y="1"/>
                    <a:pt x="277" y="323"/>
                    <a:pt x="151" y="788"/>
                  </a:cubicBezTo>
                  <a:cubicBezTo>
                    <a:pt x="0" y="1339"/>
                    <a:pt x="351" y="1890"/>
                    <a:pt x="903" y="2041"/>
                  </a:cubicBezTo>
                  <a:cubicBezTo>
                    <a:pt x="982" y="2059"/>
                    <a:pt x="1062" y="2067"/>
                    <a:pt x="1140" y="2067"/>
                  </a:cubicBezTo>
                  <a:cubicBezTo>
                    <a:pt x="1605" y="2067"/>
                    <a:pt x="2027" y="1761"/>
                    <a:pt x="2156" y="1289"/>
                  </a:cubicBezTo>
                  <a:cubicBezTo>
                    <a:pt x="2281" y="737"/>
                    <a:pt x="1955" y="161"/>
                    <a:pt x="1404" y="36"/>
                  </a:cubicBezTo>
                  <a:cubicBezTo>
                    <a:pt x="1317" y="12"/>
                    <a:pt x="1230" y="1"/>
                    <a:pt x="1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60"/>
            <p:cNvSpPr/>
            <p:nvPr/>
          </p:nvSpPr>
          <p:spPr>
            <a:xfrm>
              <a:off x="782176" y="720123"/>
              <a:ext cx="92025" cy="86112"/>
            </a:xfrm>
            <a:custGeom>
              <a:avLst/>
              <a:gdLst/>
              <a:ahLst/>
              <a:cxnLst/>
              <a:rect l="l" t="t" r="r" b="b"/>
              <a:pathLst>
                <a:path w="2708" h="2534" extrusionOk="0">
                  <a:moveTo>
                    <a:pt x="1368" y="1"/>
                  </a:moveTo>
                  <a:cubicBezTo>
                    <a:pt x="740" y="1"/>
                    <a:pt x="192" y="451"/>
                    <a:pt x="101" y="1067"/>
                  </a:cubicBezTo>
                  <a:cubicBezTo>
                    <a:pt x="1" y="1769"/>
                    <a:pt x="477" y="2420"/>
                    <a:pt x="1154" y="2520"/>
                  </a:cubicBezTo>
                  <a:cubicBezTo>
                    <a:pt x="1216" y="2529"/>
                    <a:pt x="1279" y="2534"/>
                    <a:pt x="1341" y="2534"/>
                  </a:cubicBezTo>
                  <a:cubicBezTo>
                    <a:pt x="1968" y="2534"/>
                    <a:pt x="2516" y="2084"/>
                    <a:pt x="2607" y="1468"/>
                  </a:cubicBezTo>
                  <a:cubicBezTo>
                    <a:pt x="2707" y="766"/>
                    <a:pt x="2256" y="114"/>
                    <a:pt x="1555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60"/>
            <p:cNvSpPr/>
            <p:nvPr/>
          </p:nvSpPr>
          <p:spPr>
            <a:xfrm>
              <a:off x="691884" y="376492"/>
              <a:ext cx="188263" cy="258947"/>
            </a:xfrm>
            <a:custGeom>
              <a:avLst/>
              <a:gdLst/>
              <a:ahLst/>
              <a:cxnLst/>
              <a:rect l="l" t="t" r="r" b="b"/>
              <a:pathLst>
                <a:path w="5540" h="7620" fill="none" extrusionOk="0">
                  <a:moveTo>
                    <a:pt x="5540" y="7620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" name="!!Google Shape;5081;p40">
            <a:extLst>
              <a:ext uri="{FF2B5EF4-FFF2-40B4-BE49-F238E27FC236}">
                <a16:creationId xmlns:a16="http://schemas.microsoft.com/office/drawing/2014/main" id="{59B9A9F7-DE16-47AA-9D25-3218464BBBFF}"/>
              </a:ext>
            </a:extLst>
          </p:cNvPr>
          <p:cNvSpPr/>
          <p:nvPr/>
        </p:nvSpPr>
        <p:spPr>
          <a:xfrm>
            <a:off x="4740401" y="712181"/>
            <a:ext cx="1633103" cy="394161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!!Google Shape;5088;p40">
            <a:extLst>
              <a:ext uri="{FF2B5EF4-FFF2-40B4-BE49-F238E27FC236}">
                <a16:creationId xmlns:a16="http://schemas.microsoft.com/office/drawing/2014/main" id="{5E46C68B-7E19-4A4D-A92B-8BC474CAEA78}"/>
              </a:ext>
            </a:extLst>
          </p:cNvPr>
          <p:cNvSpPr txBox="1">
            <a:spLocks/>
          </p:cNvSpPr>
          <p:nvPr/>
        </p:nvSpPr>
        <p:spPr>
          <a:xfrm>
            <a:off x="4678745" y="1915145"/>
            <a:ext cx="1745623" cy="141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marR="0" lvl="2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marR="0" lvl="6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marR="0" lvl="7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marR="0" lvl="8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pPr marL="0" indent="0">
              <a:buNone/>
            </a:pPr>
            <a:r>
              <a:rPr lang="en-US" sz="2800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CHỦ ĐIỂM: </a:t>
            </a:r>
          </a:p>
          <a:p>
            <a:pPr marL="0" indent="0">
              <a:buNone/>
            </a:pPr>
            <a:r>
              <a:rPr lang="en-US" sz="2800" b="1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Có </a:t>
            </a:r>
          </a:p>
          <a:p>
            <a:pPr marL="0" indent="0">
              <a:buNone/>
            </a:pPr>
            <a:r>
              <a:rPr lang="en-US" sz="2800" b="1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 </a:t>
            </a:r>
          </a:p>
          <a:p>
            <a:pPr marL="0" indent="0">
              <a:buNone/>
            </a:pPr>
            <a:r>
              <a:rPr lang="en-US" sz="2800" b="1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thì </a:t>
            </a:r>
          </a:p>
          <a:p>
            <a:pPr marL="0" indent="0">
              <a:buNone/>
            </a:pPr>
            <a:r>
              <a:rPr lang="en-US" sz="2800" b="1">
                <a:solidFill>
                  <a:schemeClr val="accent5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nên</a:t>
            </a:r>
          </a:p>
          <a:p>
            <a:pPr marL="0" indent="0">
              <a:buFont typeface="Source Sans Pro"/>
              <a:buNone/>
            </a:pPr>
            <a:endParaRPr lang="en-US" sz="2800">
              <a:solidFill>
                <a:schemeClr val="accent5">
                  <a:lumMod val="50000"/>
                </a:schemeClr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96" name="Straight Arrow Connector 95">
            <a:extLst>
              <a:ext uri="{FF2B5EF4-FFF2-40B4-BE49-F238E27FC236}">
                <a16:creationId xmlns:a16="http://schemas.microsoft.com/office/drawing/2014/main" id="{65B015B7-8E40-4B3D-92FF-240E9AABF008}"/>
              </a:ext>
            </a:extLst>
          </p:cNvPr>
          <p:cNvCxnSpPr>
            <a:cxnSpLocks/>
            <a:stCxn id="91" idx="3"/>
          </p:cNvCxnSpPr>
          <p:nvPr/>
        </p:nvCxnSpPr>
        <p:spPr>
          <a:xfrm flipV="1">
            <a:off x="6424368" y="1449284"/>
            <a:ext cx="504860" cy="1173561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97" name="Straight Arrow Connector 96">
            <a:extLst>
              <a:ext uri="{FF2B5EF4-FFF2-40B4-BE49-F238E27FC236}">
                <a16:creationId xmlns:a16="http://schemas.microsoft.com/office/drawing/2014/main" id="{9D2AC10D-B3E7-4E87-9CE3-631B6971B9FD}"/>
              </a:ext>
            </a:extLst>
          </p:cNvPr>
          <p:cNvCxnSpPr>
            <a:cxnSpLocks/>
            <a:stCxn id="91" idx="3"/>
            <a:endCxn id="45" idx="1"/>
          </p:cNvCxnSpPr>
          <p:nvPr/>
        </p:nvCxnSpPr>
        <p:spPr>
          <a:xfrm>
            <a:off x="6424368" y="2622845"/>
            <a:ext cx="650540" cy="707700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FD9931A-EB4A-4CA2-8448-E853E6D3CDFF}"/>
              </a:ext>
            </a:extLst>
          </p:cNvPr>
          <p:cNvGrpSpPr/>
          <p:nvPr/>
        </p:nvGrpSpPr>
        <p:grpSpPr>
          <a:xfrm>
            <a:off x="6980092" y="919245"/>
            <a:ext cx="2069035" cy="1106130"/>
            <a:chOff x="7513836" y="1885949"/>
            <a:chExt cx="3962286" cy="1855673"/>
          </a:xfrm>
        </p:grpSpPr>
        <p:pic>
          <p:nvPicPr>
            <p:cNvPr id="43" name="Picture 2">
              <a:extLst>
                <a:ext uri="{FF2B5EF4-FFF2-40B4-BE49-F238E27FC236}">
                  <a16:creationId xmlns:a16="http://schemas.microsoft.com/office/drawing/2014/main" id="{8E7D9F9A-FCAA-471F-A201-247486A52E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3836" y="1885949"/>
              <a:ext cx="2171586" cy="1855673"/>
            </a:xfrm>
            <a:prstGeom prst="rect">
              <a:avLst/>
            </a:prstGeom>
            <a:noFill/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" name="Picture 3">
              <a:extLst>
                <a:ext uri="{FF2B5EF4-FFF2-40B4-BE49-F238E27FC236}">
                  <a16:creationId xmlns:a16="http://schemas.microsoft.com/office/drawing/2014/main" id="{D4104345-1D99-43E5-96B0-CD8B08D7A5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85422" y="1885950"/>
              <a:ext cx="1790700" cy="1855672"/>
            </a:xfrm>
            <a:prstGeom prst="rect">
              <a:avLst/>
            </a:prstGeom>
            <a:noFill/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45" name="Picture 4" descr="Người chiến sĩ giàu nghị lực (trang 116) - Tiếng Việt 4 tập 1">
            <a:extLst>
              <a:ext uri="{FF2B5EF4-FFF2-40B4-BE49-F238E27FC236}">
                <a16:creationId xmlns:a16="http://schemas.microsoft.com/office/drawing/2014/main" id="{A1168593-80D5-4304-B3B6-55E790438A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4908" y="2772350"/>
            <a:ext cx="1819265" cy="1116390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46544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115" name="Google Shape;6115;p54"/>
          <p:cNvCxnSpPr>
            <a:cxnSpLocks/>
            <a:stCxn id="6116" idx="2"/>
            <a:endCxn id="6117" idx="6"/>
          </p:cNvCxnSpPr>
          <p:nvPr/>
        </p:nvCxnSpPr>
        <p:spPr>
          <a:xfrm flipH="1">
            <a:off x="1483806" y="1373998"/>
            <a:ext cx="289313" cy="3298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118" name="Google Shape;6118;p54"/>
          <p:cNvSpPr txBox="1">
            <a:spLocks noGrp="1"/>
          </p:cNvSpPr>
          <p:nvPr>
            <p:ph type="title"/>
          </p:nvPr>
        </p:nvSpPr>
        <p:spPr>
          <a:xfrm>
            <a:off x="1234075" y="141157"/>
            <a:ext cx="6990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/>
              <a:t>DÀN Ý</a:t>
            </a:r>
            <a:endParaRPr b="1"/>
          </a:p>
        </p:txBody>
      </p:sp>
      <p:sp>
        <p:nvSpPr>
          <p:cNvPr id="6116" name="Google Shape;6116;p54"/>
          <p:cNvSpPr/>
          <p:nvPr/>
        </p:nvSpPr>
        <p:spPr>
          <a:xfrm rot="5400000">
            <a:off x="4834672" y="-2209087"/>
            <a:ext cx="1043061" cy="7166168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9" name="Google Shape;6119;p54"/>
          <p:cNvSpPr txBox="1"/>
          <p:nvPr/>
        </p:nvSpPr>
        <p:spPr>
          <a:xfrm>
            <a:off x="1939434" y="1313552"/>
            <a:ext cx="6999853" cy="47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>
              <a:lnSpc>
                <a:spcPct val="105000"/>
              </a:lnSpc>
            </a:pPr>
            <a:r>
              <a:rPr lang="en-US" altLang="en-US" sz="2600" b="1" i="1">
                <a:latin typeface="HP001 4 hàng" panose="020B0603050302020204" pitchFamily="34" charset="0"/>
              </a:rPr>
              <a:t>Giới thiệu câu chuyện hoặc nhân vật định kể</a:t>
            </a:r>
          </a:p>
        </p:txBody>
      </p:sp>
      <p:sp>
        <p:nvSpPr>
          <p:cNvPr id="6120" name="Google Shape;6120;p54"/>
          <p:cNvSpPr txBox="1"/>
          <p:nvPr/>
        </p:nvSpPr>
        <p:spPr>
          <a:xfrm>
            <a:off x="1606804" y="986146"/>
            <a:ext cx="1644600" cy="23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E7515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rPr>
              <a:t>MỞ BÀI:</a:t>
            </a:r>
            <a:endParaRPr sz="1800" b="1">
              <a:solidFill>
                <a:srgbClr val="E75151"/>
              </a:solidFill>
              <a:latin typeface="UVN Saigon" panose="00000400000000000000" pitchFamily="2" charset="0"/>
              <a:ea typeface="Crushed"/>
              <a:cs typeface="Crushed"/>
              <a:sym typeface="Crushed"/>
            </a:endParaRPr>
          </a:p>
        </p:txBody>
      </p:sp>
      <p:grpSp>
        <p:nvGrpSpPr>
          <p:cNvPr id="6127" name="Google Shape;6127;p54"/>
          <p:cNvGrpSpPr/>
          <p:nvPr/>
        </p:nvGrpSpPr>
        <p:grpSpPr>
          <a:xfrm rot="16200000">
            <a:off x="-1957585" y="2220089"/>
            <a:ext cx="4846320" cy="996623"/>
            <a:chOff x="1160539" y="2289282"/>
            <a:chExt cx="7263528" cy="996623"/>
          </a:xfrm>
        </p:grpSpPr>
        <p:sp>
          <p:nvSpPr>
            <p:cNvPr id="6128" name="Google Shape;6128;p54"/>
            <p:cNvSpPr/>
            <p:nvPr/>
          </p:nvSpPr>
          <p:spPr>
            <a:xfrm rot="5400000">
              <a:off x="5832294" y="2864401"/>
              <a:ext cx="312247" cy="530762"/>
            </a:xfrm>
            <a:custGeom>
              <a:avLst/>
              <a:gdLst/>
              <a:ahLst/>
              <a:cxnLst/>
              <a:rect l="l" t="t" r="r" b="b"/>
              <a:pathLst>
                <a:path w="7373" h="12532" extrusionOk="0">
                  <a:moveTo>
                    <a:pt x="7373" y="0"/>
                  </a:moveTo>
                  <a:cubicBezTo>
                    <a:pt x="4953" y="1781"/>
                    <a:pt x="2329" y="3698"/>
                    <a:pt x="0" y="5387"/>
                  </a:cubicBezTo>
                  <a:lnTo>
                    <a:pt x="0" y="12532"/>
                  </a:lnTo>
                  <a:lnTo>
                    <a:pt x="7373" y="7487"/>
                  </a:lnTo>
                  <a:lnTo>
                    <a:pt x="73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54"/>
            <p:cNvSpPr/>
            <p:nvPr/>
          </p:nvSpPr>
          <p:spPr>
            <a:xfrm rot="5400000">
              <a:off x="6860867" y="2864401"/>
              <a:ext cx="312247" cy="530762"/>
            </a:xfrm>
            <a:custGeom>
              <a:avLst/>
              <a:gdLst/>
              <a:ahLst/>
              <a:cxnLst/>
              <a:rect l="l" t="t" r="r" b="b"/>
              <a:pathLst>
                <a:path w="7373" h="12532" extrusionOk="0">
                  <a:moveTo>
                    <a:pt x="7373" y="0"/>
                  </a:moveTo>
                  <a:cubicBezTo>
                    <a:pt x="4953" y="1781"/>
                    <a:pt x="2329" y="3698"/>
                    <a:pt x="0" y="5387"/>
                  </a:cubicBezTo>
                  <a:lnTo>
                    <a:pt x="0" y="12531"/>
                  </a:lnTo>
                  <a:lnTo>
                    <a:pt x="7373" y="7464"/>
                  </a:lnTo>
                  <a:lnTo>
                    <a:pt x="73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54"/>
            <p:cNvSpPr/>
            <p:nvPr/>
          </p:nvSpPr>
          <p:spPr>
            <a:xfrm rot="5400000">
              <a:off x="6346580" y="2864401"/>
              <a:ext cx="312247" cy="530762"/>
            </a:xfrm>
            <a:custGeom>
              <a:avLst/>
              <a:gdLst/>
              <a:ahLst/>
              <a:cxnLst/>
              <a:rect l="l" t="t" r="r" b="b"/>
              <a:pathLst>
                <a:path w="7373" h="12532" extrusionOk="0">
                  <a:moveTo>
                    <a:pt x="7373" y="0"/>
                  </a:moveTo>
                  <a:cubicBezTo>
                    <a:pt x="4953" y="1781"/>
                    <a:pt x="2329" y="3698"/>
                    <a:pt x="0" y="5387"/>
                  </a:cubicBezTo>
                  <a:lnTo>
                    <a:pt x="0" y="12531"/>
                  </a:lnTo>
                  <a:lnTo>
                    <a:pt x="7373" y="7487"/>
                  </a:lnTo>
                  <a:lnTo>
                    <a:pt x="73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54"/>
            <p:cNvSpPr/>
            <p:nvPr/>
          </p:nvSpPr>
          <p:spPr>
            <a:xfrm rot="5400000">
              <a:off x="7375640" y="2864888"/>
              <a:ext cx="312247" cy="529787"/>
            </a:xfrm>
            <a:custGeom>
              <a:avLst/>
              <a:gdLst/>
              <a:ahLst/>
              <a:cxnLst/>
              <a:rect l="l" t="t" r="r" b="b"/>
              <a:pathLst>
                <a:path w="7373" h="12509" extrusionOk="0">
                  <a:moveTo>
                    <a:pt x="7373" y="0"/>
                  </a:moveTo>
                  <a:cubicBezTo>
                    <a:pt x="4953" y="1781"/>
                    <a:pt x="2329" y="3698"/>
                    <a:pt x="0" y="5387"/>
                  </a:cubicBezTo>
                  <a:lnTo>
                    <a:pt x="0" y="12509"/>
                  </a:lnTo>
                  <a:lnTo>
                    <a:pt x="7373" y="7464"/>
                  </a:lnTo>
                  <a:lnTo>
                    <a:pt x="73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54"/>
            <p:cNvSpPr/>
            <p:nvPr/>
          </p:nvSpPr>
          <p:spPr>
            <a:xfrm rot="5400000">
              <a:off x="5318008" y="2864401"/>
              <a:ext cx="312247" cy="530762"/>
            </a:xfrm>
            <a:custGeom>
              <a:avLst/>
              <a:gdLst/>
              <a:ahLst/>
              <a:cxnLst/>
              <a:rect l="l" t="t" r="r" b="b"/>
              <a:pathLst>
                <a:path w="7373" h="12532" extrusionOk="0">
                  <a:moveTo>
                    <a:pt x="7373" y="0"/>
                  </a:moveTo>
                  <a:cubicBezTo>
                    <a:pt x="4953" y="1781"/>
                    <a:pt x="2329" y="3698"/>
                    <a:pt x="0" y="5387"/>
                  </a:cubicBezTo>
                  <a:lnTo>
                    <a:pt x="0" y="12532"/>
                  </a:lnTo>
                  <a:lnTo>
                    <a:pt x="7373" y="7487"/>
                  </a:lnTo>
                  <a:lnTo>
                    <a:pt x="73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54"/>
            <p:cNvSpPr/>
            <p:nvPr/>
          </p:nvSpPr>
          <p:spPr>
            <a:xfrm rot="5400000">
              <a:off x="2745601" y="2864401"/>
              <a:ext cx="312247" cy="530762"/>
            </a:xfrm>
            <a:custGeom>
              <a:avLst/>
              <a:gdLst/>
              <a:ahLst/>
              <a:cxnLst/>
              <a:rect l="l" t="t" r="r" b="b"/>
              <a:pathLst>
                <a:path w="7373" h="12532" extrusionOk="0">
                  <a:moveTo>
                    <a:pt x="7373" y="0"/>
                  </a:moveTo>
                  <a:cubicBezTo>
                    <a:pt x="4953" y="1781"/>
                    <a:pt x="2329" y="3698"/>
                    <a:pt x="0" y="5387"/>
                  </a:cubicBezTo>
                  <a:lnTo>
                    <a:pt x="0" y="12532"/>
                  </a:lnTo>
                  <a:lnTo>
                    <a:pt x="7373" y="7487"/>
                  </a:lnTo>
                  <a:lnTo>
                    <a:pt x="73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54"/>
            <p:cNvSpPr/>
            <p:nvPr/>
          </p:nvSpPr>
          <p:spPr>
            <a:xfrm rot="5400000">
              <a:off x="7827564" y="2870205"/>
              <a:ext cx="354808" cy="447624"/>
            </a:xfrm>
            <a:custGeom>
              <a:avLst/>
              <a:gdLst/>
              <a:ahLst/>
              <a:cxnLst/>
              <a:rect l="l" t="t" r="r" b="b"/>
              <a:pathLst>
                <a:path w="8378" h="10569" extrusionOk="0">
                  <a:moveTo>
                    <a:pt x="5981" y="0"/>
                  </a:moveTo>
                  <a:cubicBezTo>
                    <a:pt x="4109" y="1370"/>
                    <a:pt x="2078" y="2854"/>
                    <a:pt x="1" y="4314"/>
                  </a:cubicBezTo>
                  <a:cubicBezTo>
                    <a:pt x="845" y="5501"/>
                    <a:pt x="1347" y="7305"/>
                    <a:pt x="1347" y="9473"/>
                  </a:cubicBezTo>
                  <a:lnTo>
                    <a:pt x="1347" y="10569"/>
                  </a:lnTo>
                  <a:lnTo>
                    <a:pt x="8378" y="5752"/>
                  </a:lnTo>
                  <a:cubicBezTo>
                    <a:pt x="7944" y="3470"/>
                    <a:pt x="7099" y="1553"/>
                    <a:pt x="59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54"/>
            <p:cNvSpPr/>
            <p:nvPr/>
          </p:nvSpPr>
          <p:spPr>
            <a:xfrm rot="5400000">
              <a:off x="2256451" y="2889537"/>
              <a:ext cx="312247" cy="480489"/>
            </a:xfrm>
            <a:custGeom>
              <a:avLst/>
              <a:gdLst/>
              <a:ahLst/>
              <a:cxnLst/>
              <a:rect l="l" t="t" r="r" b="b"/>
              <a:pathLst>
                <a:path w="7373" h="11345" extrusionOk="0">
                  <a:moveTo>
                    <a:pt x="7373" y="1"/>
                  </a:moveTo>
                  <a:cubicBezTo>
                    <a:pt x="4953" y="1781"/>
                    <a:pt x="2329" y="3698"/>
                    <a:pt x="0" y="5387"/>
                  </a:cubicBezTo>
                  <a:lnTo>
                    <a:pt x="0" y="7647"/>
                  </a:lnTo>
                  <a:cubicBezTo>
                    <a:pt x="0" y="9701"/>
                    <a:pt x="1644" y="11345"/>
                    <a:pt x="3675" y="11345"/>
                  </a:cubicBezTo>
                  <a:cubicBezTo>
                    <a:pt x="5730" y="11345"/>
                    <a:pt x="7373" y="9701"/>
                    <a:pt x="7373" y="7647"/>
                  </a:cubicBezTo>
                  <a:lnTo>
                    <a:pt x="737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54"/>
            <p:cNvSpPr/>
            <p:nvPr/>
          </p:nvSpPr>
          <p:spPr>
            <a:xfrm rot="5400000">
              <a:off x="3259888" y="2864401"/>
              <a:ext cx="312247" cy="530762"/>
            </a:xfrm>
            <a:custGeom>
              <a:avLst/>
              <a:gdLst/>
              <a:ahLst/>
              <a:cxnLst/>
              <a:rect l="l" t="t" r="r" b="b"/>
              <a:pathLst>
                <a:path w="7373" h="12532" extrusionOk="0">
                  <a:moveTo>
                    <a:pt x="7373" y="0"/>
                  </a:moveTo>
                  <a:cubicBezTo>
                    <a:pt x="4953" y="1781"/>
                    <a:pt x="2329" y="3698"/>
                    <a:pt x="0" y="5387"/>
                  </a:cubicBezTo>
                  <a:lnTo>
                    <a:pt x="0" y="12532"/>
                  </a:lnTo>
                  <a:lnTo>
                    <a:pt x="7373" y="7464"/>
                  </a:lnTo>
                  <a:lnTo>
                    <a:pt x="73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54"/>
            <p:cNvSpPr/>
            <p:nvPr/>
          </p:nvSpPr>
          <p:spPr>
            <a:xfrm rot="5400000">
              <a:off x="3774661" y="2864888"/>
              <a:ext cx="312247" cy="529787"/>
            </a:xfrm>
            <a:custGeom>
              <a:avLst/>
              <a:gdLst/>
              <a:ahLst/>
              <a:cxnLst/>
              <a:rect l="l" t="t" r="r" b="b"/>
              <a:pathLst>
                <a:path w="7373" h="12509" extrusionOk="0">
                  <a:moveTo>
                    <a:pt x="7373" y="0"/>
                  </a:moveTo>
                  <a:cubicBezTo>
                    <a:pt x="4953" y="1781"/>
                    <a:pt x="2329" y="3698"/>
                    <a:pt x="0" y="5387"/>
                  </a:cubicBezTo>
                  <a:lnTo>
                    <a:pt x="0" y="12509"/>
                  </a:lnTo>
                  <a:lnTo>
                    <a:pt x="7373" y="7464"/>
                  </a:lnTo>
                  <a:lnTo>
                    <a:pt x="73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54"/>
            <p:cNvSpPr/>
            <p:nvPr/>
          </p:nvSpPr>
          <p:spPr>
            <a:xfrm rot="5400000">
              <a:off x="4803721" y="2864401"/>
              <a:ext cx="312247" cy="530762"/>
            </a:xfrm>
            <a:custGeom>
              <a:avLst/>
              <a:gdLst/>
              <a:ahLst/>
              <a:cxnLst/>
              <a:rect l="l" t="t" r="r" b="b"/>
              <a:pathLst>
                <a:path w="7373" h="12532" extrusionOk="0">
                  <a:moveTo>
                    <a:pt x="7373" y="1"/>
                  </a:moveTo>
                  <a:cubicBezTo>
                    <a:pt x="4953" y="1781"/>
                    <a:pt x="2329" y="3721"/>
                    <a:pt x="0" y="5387"/>
                  </a:cubicBezTo>
                  <a:lnTo>
                    <a:pt x="0" y="12532"/>
                  </a:lnTo>
                  <a:lnTo>
                    <a:pt x="7373" y="7487"/>
                  </a:lnTo>
                  <a:lnTo>
                    <a:pt x="737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54"/>
            <p:cNvSpPr/>
            <p:nvPr/>
          </p:nvSpPr>
          <p:spPr>
            <a:xfrm rot="5400000">
              <a:off x="4289435" y="2864401"/>
              <a:ext cx="312247" cy="530762"/>
            </a:xfrm>
            <a:custGeom>
              <a:avLst/>
              <a:gdLst/>
              <a:ahLst/>
              <a:cxnLst/>
              <a:rect l="l" t="t" r="r" b="b"/>
              <a:pathLst>
                <a:path w="7373" h="12532" extrusionOk="0">
                  <a:moveTo>
                    <a:pt x="7373" y="1"/>
                  </a:moveTo>
                  <a:cubicBezTo>
                    <a:pt x="4953" y="1781"/>
                    <a:pt x="2329" y="3721"/>
                    <a:pt x="0" y="5410"/>
                  </a:cubicBezTo>
                  <a:lnTo>
                    <a:pt x="0" y="12532"/>
                  </a:lnTo>
                  <a:lnTo>
                    <a:pt x="7373" y="7487"/>
                  </a:lnTo>
                  <a:lnTo>
                    <a:pt x="737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54"/>
            <p:cNvSpPr/>
            <p:nvPr/>
          </p:nvSpPr>
          <p:spPr>
            <a:xfrm rot="5400000">
              <a:off x="7747339" y="2372355"/>
              <a:ext cx="757896" cy="595561"/>
            </a:xfrm>
            <a:custGeom>
              <a:avLst/>
              <a:gdLst/>
              <a:ahLst/>
              <a:cxnLst/>
              <a:rect l="l" t="t" r="r" b="b"/>
              <a:pathLst>
                <a:path w="17896" h="14062" extrusionOk="0">
                  <a:moveTo>
                    <a:pt x="12098" y="1"/>
                  </a:moveTo>
                  <a:cubicBezTo>
                    <a:pt x="11573" y="1"/>
                    <a:pt x="11048" y="46"/>
                    <a:pt x="10523" y="138"/>
                  </a:cubicBezTo>
                  <a:cubicBezTo>
                    <a:pt x="7830" y="2055"/>
                    <a:pt x="5045" y="4018"/>
                    <a:pt x="2397" y="5821"/>
                  </a:cubicBezTo>
                  <a:cubicBezTo>
                    <a:pt x="1028" y="8104"/>
                    <a:pt x="206" y="10911"/>
                    <a:pt x="1" y="14061"/>
                  </a:cubicBezTo>
                  <a:lnTo>
                    <a:pt x="17896" y="1827"/>
                  </a:lnTo>
                  <a:cubicBezTo>
                    <a:pt x="16138" y="617"/>
                    <a:pt x="14107" y="1"/>
                    <a:pt x="120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54"/>
            <p:cNvSpPr/>
            <p:nvPr/>
          </p:nvSpPr>
          <p:spPr>
            <a:xfrm rot="5400000">
              <a:off x="7584924" y="2363664"/>
              <a:ext cx="264899" cy="218539"/>
            </a:xfrm>
            <a:custGeom>
              <a:avLst/>
              <a:gdLst/>
              <a:ahLst/>
              <a:cxnLst/>
              <a:rect l="l" t="t" r="r" b="b"/>
              <a:pathLst>
                <a:path w="6255" h="5160" extrusionOk="0">
                  <a:moveTo>
                    <a:pt x="6255" y="1"/>
                  </a:moveTo>
                  <a:cubicBezTo>
                    <a:pt x="4041" y="1507"/>
                    <a:pt x="1918" y="2945"/>
                    <a:pt x="1" y="4201"/>
                  </a:cubicBezTo>
                  <a:cubicBezTo>
                    <a:pt x="663" y="4794"/>
                    <a:pt x="1530" y="5159"/>
                    <a:pt x="2489" y="5159"/>
                  </a:cubicBezTo>
                  <a:cubicBezTo>
                    <a:pt x="4520" y="5159"/>
                    <a:pt x="6186" y="3516"/>
                    <a:pt x="6186" y="1462"/>
                  </a:cubicBezTo>
                  <a:cubicBezTo>
                    <a:pt x="6186" y="937"/>
                    <a:pt x="6209" y="457"/>
                    <a:pt x="62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54"/>
            <p:cNvSpPr/>
            <p:nvPr/>
          </p:nvSpPr>
          <p:spPr>
            <a:xfrm rot="5400000">
              <a:off x="2481195" y="2917087"/>
              <a:ext cx="312247" cy="425389"/>
            </a:xfrm>
            <a:custGeom>
              <a:avLst/>
              <a:gdLst/>
              <a:ahLst/>
              <a:cxnLst/>
              <a:rect l="l" t="t" r="r" b="b"/>
              <a:pathLst>
                <a:path w="7373" h="10044" extrusionOk="0">
                  <a:moveTo>
                    <a:pt x="7373" y="0"/>
                  </a:moveTo>
                  <a:lnTo>
                    <a:pt x="0" y="5045"/>
                  </a:lnTo>
                  <a:lnTo>
                    <a:pt x="0" y="10043"/>
                  </a:lnTo>
                  <a:cubicBezTo>
                    <a:pt x="2329" y="8354"/>
                    <a:pt x="4953" y="6437"/>
                    <a:pt x="7373" y="4657"/>
                  </a:cubicBezTo>
                  <a:lnTo>
                    <a:pt x="73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54"/>
            <p:cNvSpPr/>
            <p:nvPr/>
          </p:nvSpPr>
          <p:spPr>
            <a:xfrm rot="5400000">
              <a:off x="2995968" y="2916600"/>
              <a:ext cx="312247" cy="426363"/>
            </a:xfrm>
            <a:custGeom>
              <a:avLst/>
              <a:gdLst/>
              <a:ahLst/>
              <a:cxnLst/>
              <a:rect l="l" t="t" r="r" b="b"/>
              <a:pathLst>
                <a:path w="7373" h="10067" extrusionOk="0">
                  <a:moveTo>
                    <a:pt x="7373" y="0"/>
                  </a:moveTo>
                  <a:lnTo>
                    <a:pt x="0" y="5068"/>
                  </a:lnTo>
                  <a:lnTo>
                    <a:pt x="0" y="10066"/>
                  </a:lnTo>
                  <a:cubicBezTo>
                    <a:pt x="2329" y="8377"/>
                    <a:pt x="4953" y="6460"/>
                    <a:pt x="7373" y="4679"/>
                  </a:cubicBezTo>
                  <a:lnTo>
                    <a:pt x="73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54"/>
            <p:cNvSpPr/>
            <p:nvPr/>
          </p:nvSpPr>
          <p:spPr>
            <a:xfrm rot="5400000">
              <a:off x="3510255" y="2916600"/>
              <a:ext cx="312247" cy="426363"/>
            </a:xfrm>
            <a:custGeom>
              <a:avLst/>
              <a:gdLst/>
              <a:ahLst/>
              <a:cxnLst/>
              <a:rect l="l" t="t" r="r" b="b"/>
              <a:pathLst>
                <a:path w="7373" h="10067" extrusionOk="0">
                  <a:moveTo>
                    <a:pt x="7373" y="0"/>
                  </a:moveTo>
                  <a:lnTo>
                    <a:pt x="0" y="5045"/>
                  </a:lnTo>
                  <a:lnTo>
                    <a:pt x="0" y="10066"/>
                  </a:lnTo>
                  <a:cubicBezTo>
                    <a:pt x="2329" y="8377"/>
                    <a:pt x="4953" y="6460"/>
                    <a:pt x="7373" y="4679"/>
                  </a:cubicBezTo>
                  <a:lnTo>
                    <a:pt x="73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54"/>
            <p:cNvSpPr/>
            <p:nvPr/>
          </p:nvSpPr>
          <p:spPr>
            <a:xfrm rot="5400000">
              <a:off x="4024541" y="2916600"/>
              <a:ext cx="312247" cy="426363"/>
            </a:xfrm>
            <a:custGeom>
              <a:avLst/>
              <a:gdLst/>
              <a:ahLst/>
              <a:cxnLst/>
              <a:rect l="l" t="t" r="r" b="b"/>
              <a:pathLst>
                <a:path w="7373" h="10067" extrusionOk="0">
                  <a:moveTo>
                    <a:pt x="7373" y="0"/>
                  </a:moveTo>
                  <a:lnTo>
                    <a:pt x="0" y="5045"/>
                  </a:lnTo>
                  <a:lnTo>
                    <a:pt x="0" y="10066"/>
                  </a:lnTo>
                  <a:cubicBezTo>
                    <a:pt x="2329" y="8377"/>
                    <a:pt x="4953" y="6460"/>
                    <a:pt x="7373" y="4679"/>
                  </a:cubicBezTo>
                  <a:lnTo>
                    <a:pt x="73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54"/>
            <p:cNvSpPr/>
            <p:nvPr/>
          </p:nvSpPr>
          <p:spPr>
            <a:xfrm rot="5400000">
              <a:off x="4538827" y="2916600"/>
              <a:ext cx="312247" cy="426363"/>
            </a:xfrm>
            <a:custGeom>
              <a:avLst/>
              <a:gdLst/>
              <a:ahLst/>
              <a:cxnLst/>
              <a:rect l="l" t="t" r="r" b="b"/>
              <a:pathLst>
                <a:path w="7373" h="10067" extrusionOk="0">
                  <a:moveTo>
                    <a:pt x="7373" y="0"/>
                  </a:moveTo>
                  <a:lnTo>
                    <a:pt x="0" y="5045"/>
                  </a:lnTo>
                  <a:lnTo>
                    <a:pt x="0" y="10066"/>
                  </a:lnTo>
                  <a:cubicBezTo>
                    <a:pt x="2329" y="8377"/>
                    <a:pt x="4953" y="6437"/>
                    <a:pt x="7373" y="4657"/>
                  </a:cubicBezTo>
                  <a:lnTo>
                    <a:pt x="73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54"/>
            <p:cNvSpPr/>
            <p:nvPr/>
          </p:nvSpPr>
          <p:spPr>
            <a:xfrm rot="5400000">
              <a:off x="5053601" y="2917087"/>
              <a:ext cx="312247" cy="425389"/>
            </a:xfrm>
            <a:custGeom>
              <a:avLst/>
              <a:gdLst/>
              <a:ahLst/>
              <a:cxnLst/>
              <a:rect l="l" t="t" r="r" b="b"/>
              <a:pathLst>
                <a:path w="7373" h="10044" extrusionOk="0">
                  <a:moveTo>
                    <a:pt x="7373" y="0"/>
                  </a:moveTo>
                  <a:lnTo>
                    <a:pt x="0" y="5045"/>
                  </a:lnTo>
                  <a:lnTo>
                    <a:pt x="0" y="10043"/>
                  </a:lnTo>
                  <a:cubicBezTo>
                    <a:pt x="2329" y="8377"/>
                    <a:pt x="4953" y="6437"/>
                    <a:pt x="7373" y="4657"/>
                  </a:cubicBezTo>
                  <a:lnTo>
                    <a:pt x="73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54"/>
            <p:cNvSpPr/>
            <p:nvPr/>
          </p:nvSpPr>
          <p:spPr>
            <a:xfrm rot="5400000">
              <a:off x="5567887" y="2917087"/>
              <a:ext cx="312247" cy="425389"/>
            </a:xfrm>
            <a:custGeom>
              <a:avLst/>
              <a:gdLst/>
              <a:ahLst/>
              <a:cxnLst/>
              <a:rect l="l" t="t" r="r" b="b"/>
              <a:pathLst>
                <a:path w="7373" h="10044" extrusionOk="0">
                  <a:moveTo>
                    <a:pt x="7373" y="0"/>
                  </a:moveTo>
                  <a:lnTo>
                    <a:pt x="0" y="5045"/>
                  </a:lnTo>
                  <a:lnTo>
                    <a:pt x="0" y="10043"/>
                  </a:lnTo>
                  <a:cubicBezTo>
                    <a:pt x="2329" y="8354"/>
                    <a:pt x="4953" y="6437"/>
                    <a:pt x="7373" y="4656"/>
                  </a:cubicBezTo>
                  <a:lnTo>
                    <a:pt x="73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54"/>
            <p:cNvSpPr/>
            <p:nvPr/>
          </p:nvSpPr>
          <p:spPr>
            <a:xfrm rot="5400000">
              <a:off x="6082174" y="2917087"/>
              <a:ext cx="312247" cy="425389"/>
            </a:xfrm>
            <a:custGeom>
              <a:avLst/>
              <a:gdLst/>
              <a:ahLst/>
              <a:cxnLst/>
              <a:rect l="l" t="t" r="r" b="b"/>
              <a:pathLst>
                <a:path w="7373" h="10044" extrusionOk="0">
                  <a:moveTo>
                    <a:pt x="7373" y="0"/>
                  </a:moveTo>
                  <a:lnTo>
                    <a:pt x="0" y="5044"/>
                  </a:lnTo>
                  <a:lnTo>
                    <a:pt x="0" y="10043"/>
                  </a:lnTo>
                  <a:cubicBezTo>
                    <a:pt x="2329" y="8354"/>
                    <a:pt x="4953" y="6437"/>
                    <a:pt x="7373" y="4656"/>
                  </a:cubicBezTo>
                  <a:lnTo>
                    <a:pt x="73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54"/>
            <p:cNvSpPr/>
            <p:nvPr/>
          </p:nvSpPr>
          <p:spPr>
            <a:xfrm rot="5400000">
              <a:off x="6596947" y="2916600"/>
              <a:ext cx="312247" cy="426363"/>
            </a:xfrm>
            <a:custGeom>
              <a:avLst/>
              <a:gdLst/>
              <a:ahLst/>
              <a:cxnLst/>
              <a:rect l="l" t="t" r="r" b="b"/>
              <a:pathLst>
                <a:path w="7373" h="10067" extrusionOk="0">
                  <a:moveTo>
                    <a:pt x="7373" y="0"/>
                  </a:moveTo>
                  <a:lnTo>
                    <a:pt x="0" y="5067"/>
                  </a:lnTo>
                  <a:lnTo>
                    <a:pt x="0" y="10066"/>
                  </a:lnTo>
                  <a:cubicBezTo>
                    <a:pt x="2329" y="8377"/>
                    <a:pt x="4953" y="6460"/>
                    <a:pt x="7373" y="4679"/>
                  </a:cubicBezTo>
                  <a:lnTo>
                    <a:pt x="73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54"/>
            <p:cNvSpPr/>
            <p:nvPr/>
          </p:nvSpPr>
          <p:spPr>
            <a:xfrm rot="5400000">
              <a:off x="7111234" y="2916600"/>
              <a:ext cx="312247" cy="426363"/>
            </a:xfrm>
            <a:custGeom>
              <a:avLst/>
              <a:gdLst/>
              <a:ahLst/>
              <a:cxnLst/>
              <a:rect l="l" t="t" r="r" b="b"/>
              <a:pathLst>
                <a:path w="7373" h="10067" extrusionOk="0">
                  <a:moveTo>
                    <a:pt x="7373" y="0"/>
                  </a:moveTo>
                  <a:lnTo>
                    <a:pt x="0" y="5045"/>
                  </a:lnTo>
                  <a:lnTo>
                    <a:pt x="0" y="10066"/>
                  </a:lnTo>
                  <a:cubicBezTo>
                    <a:pt x="2329" y="8377"/>
                    <a:pt x="4953" y="6460"/>
                    <a:pt x="7373" y="4679"/>
                  </a:cubicBezTo>
                  <a:lnTo>
                    <a:pt x="73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54"/>
            <p:cNvSpPr/>
            <p:nvPr/>
          </p:nvSpPr>
          <p:spPr>
            <a:xfrm rot="5400000">
              <a:off x="7620692" y="2921428"/>
              <a:ext cx="312247" cy="416706"/>
            </a:xfrm>
            <a:custGeom>
              <a:avLst/>
              <a:gdLst/>
              <a:ahLst/>
              <a:cxnLst/>
              <a:rect l="l" t="t" r="r" b="b"/>
              <a:pathLst>
                <a:path w="7373" h="9839" extrusionOk="0">
                  <a:moveTo>
                    <a:pt x="7031" y="0"/>
                  </a:moveTo>
                  <a:lnTo>
                    <a:pt x="0" y="4817"/>
                  </a:lnTo>
                  <a:lnTo>
                    <a:pt x="0" y="9838"/>
                  </a:lnTo>
                  <a:cubicBezTo>
                    <a:pt x="2329" y="8149"/>
                    <a:pt x="4953" y="6232"/>
                    <a:pt x="7373" y="4451"/>
                  </a:cubicBezTo>
                  <a:lnTo>
                    <a:pt x="7373" y="3721"/>
                  </a:lnTo>
                  <a:cubicBezTo>
                    <a:pt x="7373" y="2397"/>
                    <a:pt x="7259" y="1164"/>
                    <a:pt x="70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54"/>
            <p:cNvSpPr/>
            <p:nvPr/>
          </p:nvSpPr>
          <p:spPr>
            <a:xfrm rot="5400000">
              <a:off x="7557413" y="2380589"/>
              <a:ext cx="880626" cy="698012"/>
            </a:xfrm>
            <a:custGeom>
              <a:avLst/>
              <a:gdLst/>
              <a:ahLst/>
              <a:cxnLst/>
              <a:rect l="l" t="t" r="r" b="b"/>
              <a:pathLst>
                <a:path w="20794" h="16481" extrusionOk="0">
                  <a:moveTo>
                    <a:pt x="17941" y="1"/>
                  </a:moveTo>
                  <a:lnTo>
                    <a:pt x="46" y="12235"/>
                  </a:lnTo>
                  <a:cubicBezTo>
                    <a:pt x="23" y="12737"/>
                    <a:pt x="0" y="13239"/>
                    <a:pt x="0" y="13742"/>
                  </a:cubicBezTo>
                  <a:cubicBezTo>
                    <a:pt x="0" y="14837"/>
                    <a:pt x="479" y="15796"/>
                    <a:pt x="1210" y="16481"/>
                  </a:cubicBezTo>
                  <a:cubicBezTo>
                    <a:pt x="3127" y="15225"/>
                    <a:pt x="5250" y="13787"/>
                    <a:pt x="7464" y="12281"/>
                  </a:cubicBezTo>
                  <a:cubicBezTo>
                    <a:pt x="7692" y="9610"/>
                    <a:pt x="8514" y="8035"/>
                    <a:pt x="9244" y="7145"/>
                  </a:cubicBezTo>
                  <a:cubicBezTo>
                    <a:pt x="10066" y="6118"/>
                    <a:pt x="11093" y="5570"/>
                    <a:pt x="12143" y="5570"/>
                  </a:cubicBezTo>
                  <a:cubicBezTo>
                    <a:pt x="13193" y="5570"/>
                    <a:pt x="14129" y="6118"/>
                    <a:pt x="14814" y="7099"/>
                  </a:cubicBezTo>
                  <a:cubicBezTo>
                    <a:pt x="16891" y="5639"/>
                    <a:pt x="18922" y="4155"/>
                    <a:pt x="20794" y="2785"/>
                  </a:cubicBezTo>
                  <a:cubicBezTo>
                    <a:pt x="19972" y="1644"/>
                    <a:pt x="19014" y="708"/>
                    <a:pt x="17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54"/>
            <p:cNvSpPr/>
            <p:nvPr/>
          </p:nvSpPr>
          <p:spPr>
            <a:xfrm rot="5400000">
              <a:off x="8125789" y="2444403"/>
              <a:ext cx="344178" cy="240774"/>
            </a:xfrm>
            <a:custGeom>
              <a:avLst/>
              <a:gdLst/>
              <a:ahLst/>
              <a:cxnLst/>
              <a:rect l="l" t="t" r="r" b="b"/>
              <a:pathLst>
                <a:path w="8127" h="5685" extrusionOk="0">
                  <a:moveTo>
                    <a:pt x="8126" y="1"/>
                  </a:moveTo>
                  <a:lnTo>
                    <a:pt x="8126" y="1"/>
                  </a:lnTo>
                  <a:cubicBezTo>
                    <a:pt x="5433" y="412"/>
                    <a:pt x="2899" y="1895"/>
                    <a:pt x="1050" y="4201"/>
                  </a:cubicBezTo>
                  <a:cubicBezTo>
                    <a:pt x="662" y="4680"/>
                    <a:pt x="320" y="5159"/>
                    <a:pt x="0" y="5684"/>
                  </a:cubicBezTo>
                  <a:lnTo>
                    <a:pt x="0" y="5684"/>
                  </a:lnTo>
                  <a:cubicBezTo>
                    <a:pt x="2648" y="3881"/>
                    <a:pt x="5433" y="1918"/>
                    <a:pt x="8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54"/>
            <p:cNvSpPr/>
            <p:nvPr/>
          </p:nvSpPr>
          <p:spPr>
            <a:xfrm rot="-5400000">
              <a:off x="1610239" y="2524200"/>
              <a:ext cx="312000" cy="121140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54"/>
            <p:cNvSpPr/>
            <p:nvPr/>
          </p:nvSpPr>
          <p:spPr>
            <a:xfrm rot="5400000">
              <a:off x="1966920" y="2917087"/>
              <a:ext cx="312247" cy="425389"/>
            </a:xfrm>
            <a:custGeom>
              <a:avLst/>
              <a:gdLst/>
              <a:ahLst/>
              <a:cxnLst/>
              <a:rect l="l" t="t" r="r" b="b"/>
              <a:pathLst>
                <a:path w="7373" h="10044" extrusionOk="0">
                  <a:moveTo>
                    <a:pt x="7373" y="0"/>
                  </a:moveTo>
                  <a:lnTo>
                    <a:pt x="0" y="5045"/>
                  </a:lnTo>
                  <a:lnTo>
                    <a:pt x="0" y="10043"/>
                  </a:lnTo>
                  <a:cubicBezTo>
                    <a:pt x="2329" y="8354"/>
                    <a:pt x="4953" y="6437"/>
                    <a:pt x="7373" y="4657"/>
                  </a:cubicBezTo>
                  <a:lnTo>
                    <a:pt x="73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54"/>
            <p:cNvSpPr/>
            <p:nvPr/>
          </p:nvSpPr>
          <p:spPr>
            <a:xfrm rot="5400000">
              <a:off x="1495382" y="2917087"/>
              <a:ext cx="312247" cy="425389"/>
            </a:xfrm>
            <a:custGeom>
              <a:avLst/>
              <a:gdLst/>
              <a:ahLst/>
              <a:cxnLst/>
              <a:rect l="l" t="t" r="r" b="b"/>
              <a:pathLst>
                <a:path w="7373" h="10044" extrusionOk="0">
                  <a:moveTo>
                    <a:pt x="7373" y="0"/>
                  </a:moveTo>
                  <a:lnTo>
                    <a:pt x="0" y="5045"/>
                  </a:lnTo>
                  <a:lnTo>
                    <a:pt x="0" y="10043"/>
                  </a:lnTo>
                  <a:cubicBezTo>
                    <a:pt x="2329" y="8354"/>
                    <a:pt x="4953" y="6437"/>
                    <a:pt x="7373" y="4657"/>
                  </a:cubicBezTo>
                  <a:lnTo>
                    <a:pt x="73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17" name="Google Shape;6117;p54"/>
          <p:cNvSpPr/>
          <p:nvPr/>
        </p:nvSpPr>
        <p:spPr>
          <a:xfrm rot="12501">
            <a:off x="1026608" y="1147865"/>
            <a:ext cx="457200" cy="457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rPr>
              <a:t>1</a:t>
            </a:r>
            <a:endParaRPr sz="2000" b="1">
              <a:solidFill>
                <a:schemeClr val="dk1"/>
              </a:solidFill>
              <a:latin typeface="UVN Saigon" panose="00000400000000000000" pitchFamily="2" charset="0"/>
              <a:ea typeface="Crushed"/>
              <a:cs typeface="Crushed"/>
              <a:sym typeface="Crushed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0A7E3E83-4DA7-4884-B191-0D80C9B009AA}"/>
              </a:ext>
            </a:extLst>
          </p:cNvPr>
          <p:cNvSpPr txBox="1"/>
          <p:nvPr/>
        </p:nvSpPr>
        <p:spPr>
          <a:xfrm>
            <a:off x="75824" y="47221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G</a:t>
            </a:r>
          </a:p>
          <a:p>
            <a:r>
              <a:rPr lang="en-US" sz="2400">
                <a:solidFill>
                  <a:schemeClr val="bg2"/>
                </a:solidFill>
              </a:rPr>
              <a:t>Ợ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Ý</a:t>
            </a:r>
          </a:p>
        </p:txBody>
      </p:sp>
      <p:cxnSp>
        <p:nvCxnSpPr>
          <p:cNvPr id="91" name="Google Shape;6115;p54">
            <a:extLst>
              <a:ext uri="{FF2B5EF4-FFF2-40B4-BE49-F238E27FC236}">
                <a16:creationId xmlns:a16="http://schemas.microsoft.com/office/drawing/2014/main" id="{778C0CA7-2148-4AC8-BB6A-F0F2B2B8C718}"/>
              </a:ext>
            </a:extLst>
          </p:cNvPr>
          <p:cNvCxnSpPr>
            <a:cxnSpLocks/>
            <a:stCxn id="92" idx="2"/>
            <a:endCxn id="95" idx="6"/>
          </p:cNvCxnSpPr>
          <p:nvPr/>
        </p:nvCxnSpPr>
        <p:spPr>
          <a:xfrm flipH="1" flipV="1">
            <a:off x="1462548" y="2856559"/>
            <a:ext cx="289313" cy="5613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2" name="Google Shape;6116;p54">
            <a:extLst>
              <a:ext uri="{FF2B5EF4-FFF2-40B4-BE49-F238E27FC236}">
                <a16:creationId xmlns:a16="http://schemas.microsoft.com/office/drawing/2014/main" id="{D3A34BD5-22D4-4A5E-B460-2E652C66AA89}"/>
              </a:ext>
            </a:extLst>
          </p:cNvPr>
          <p:cNvSpPr/>
          <p:nvPr/>
        </p:nvSpPr>
        <p:spPr>
          <a:xfrm rot="5400000">
            <a:off x="4488062" y="-720912"/>
            <a:ext cx="1693766" cy="7166168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6119;p54">
            <a:extLst>
              <a:ext uri="{FF2B5EF4-FFF2-40B4-BE49-F238E27FC236}">
                <a16:creationId xmlns:a16="http://schemas.microsoft.com/office/drawing/2014/main" id="{DB57D751-B682-43E1-AAE5-3298FE2AF991}"/>
              </a:ext>
            </a:extLst>
          </p:cNvPr>
          <p:cNvSpPr txBox="1"/>
          <p:nvPr/>
        </p:nvSpPr>
        <p:spPr>
          <a:xfrm>
            <a:off x="1807802" y="2860148"/>
            <a:ext cx="7014083" cy="47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>
              <a:lnSpc>
                <a:spcPct val="105000"/>
              </a:lnSpc>
            </a:pPr>
            <a:r>
              <a:rPr lang="en-US" altLang="en-US" sz="2600" b="1" i="1">
                <a:latin typeface="HP001 4 hàng" panose="020B0603050302020204" pitchFamily="34" charset="0"/>
              </a:rPr>
              <a:t>  Kể diễn biến tình tiết câu chuyện theo trình tự thời gian hoặc không gian. </a:t>
            </a:r>
          </a:p>
          <a:p>
            <a:pPr>
              <a:lnSpc>
                <a:spcPct val="105000"/>
              </a:lnSpc>
            </a:pPr>
            <a:r>
              <a:rPr lang="en-US" altLang="en-US" sz="2600" b="1" i="1">
                <a:latin typeface="HP001 4 hàng" panose="020B0603050302020204" pitchFamily="34" charset="0"/>
              </a:rPr>
              <a:t>  Sự việc 1 / Sự việc 2/ ... </a:t>
            </a:r>
          </a:p>
        </p:txBody>
      </p:sp>
      <p:sp>
        <p:nvSpPr>
          <p:cNvPr id="94" name="Google Shape;6120;p54">
            <a:extLst>
              <a:ext uri="{FF2B5EF4-FFF2-40B4-BE49-F238E27FC236}">
                <a16:creationId xmlns:a16="http://schemas.microsoft.com/office/drawing/2014/main" id="{49E13C68-6A94-4639-995C-E661C83650D5}"/>
              </a:ext>
            </a:extLst>
          </p:cNvPr>
          <p:cNvSpPr txBox="1"/>
          <p:nvPr/>
        </p:nvSpPr>
        <p:spPr>
          <a:xfrm>
            <a:off x="1751860" y="2150597"/>
            <a:ext cx="1644600" cy="23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E7515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rPr>
              <a:t>THÂN BÀI:</a:t>
            </a:r>
            <a:endParaRPr sz="1800" b="1">
              <a:solidFill>
                <a:srgbClr val="E75151"/>
              </a:solidFill>
              <a:latin typeface="UVN Saigon" panose="00000400000000000000" pitchFamily="2" charset="0"/>
              <a:ea typeface="Crushed"/>
              <a:cs typeface="Crushed"/>
              <a:sym typeface="Crushed"/>
            </a:endParaRPr>
          </a:p>
        </p:txBody>
      </p:sp>
      <p:sp>
        <p:nvSpPr>
          <p:cNvPr id="95" name="Google Shape;6117;p54">
            <a:extLst>
              <a:ext uri="{FF2B5EF4-FFF2-40B4-BE49-F238E27FC236}">
                <a16:creationId xmlns:a16="http://schemas.microsoft.com/office/drawing/2014/main" id="{2405AF51-7E7D-4619-9E08-38F5EF70CB01}"/>
              </a:ext>
            </a:extLst>
          </p:cNvPr>
          <p:cNvSpPr/>
          <p:nvPr/>
        </p:nvSpPr>
        <p:spPr>
          <a:xfrm rot="12501">
            <a:off x="1005350" y="2627128"/>
            <a:ext cx="457200" cy="457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rPr>
              <a:t>2</a:t>
            </a:r>
            <a:endParaRPr sz="2000" b="1">
              <a:solidFill>
                <a:schemeClr val="dk1"/>
              </a:solidFill>
              <a:latin typeface="UVN Saigon" panose="00000400000000000000" pitchFamily="2" charset="0"/>
              <a:ea typeface="Crushed"/>
              <a:cs typeface="Crushed"/>
              <a:sym typeface="Crushed"/>
            </a:endParaRPr>
          </a:p>
        </p:txBody>
      </p:sp>
      <p:cxnSp>
        <p:nvCxnSpPr>
          <p:cNvPr id="96" name="Google Shape;6115;p54">
            <a:extLst>
              <a:ext uri="{FF2B5EF4-FFF2-40B4-BE49-F238E27FC236}">
                <a16:creationId xmlns:a16="http://schemas.microsoft.com/office/drawing/2014/main" id="{5206D23A-E501-4D8A-AF01-3E853D8A691E}"/>
              </a:ext>
            </a:extLst>
          </p:cNvPr>
          <p:cNvCxnSpPr>
            <a:cxnSpLocks/>
            <a:stCxn id="97" idx="2"/>
            <a:endCxn id="100" idx="6"/>
          </p:cNvCxnSpPr>
          <p:nvPr/>
        </p:nvCxnSpPr>
        <p:spPr>
          <a:xfrm flipH="1" flipV="1">
            <a:off x="1470159" y="4444501"/>
            <a:ext cx="302961" cy="665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7" name="Google Shape;6116;p54">
            <a:extLst>
              <a:ext uri="{FF2B5EF4-FFF2-40B4-BE49-F238E27FC236}">
                <a16:creationId xmlns:a16="http://schemas.microsoft.com/office/drawing/2014/main" id="{CC4AED82-DEA7-4E1C-A1AB-9FF88FD27A36}"/>
              </a:ext>
            </a:extLst>
          </p:cNvPr>
          <p:cNvSpPr/>
          <p:nvPr/>
        </p:nvSpPr>
        <p:spPr>
          <a:xfrm rot="5400000">
            <a:off x="4809248" y="862082"/>
            <a:ext cx="1093912" cy="7166168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6119;p54">
            <a:extLst>
              <a:ext uri="{FF2B5EF4-FFF2-40B4-BE49-F238E27FC236}">
                <a16:creationId xmlns:a16="http://schemas.microsoft.com/office/drawing/2014/main" id="{67ED8C52-0789-4DA7-9771-C281BD08B9BE}"/>
              </a:ext>
            </a:extLst>
          </p:cNvPr>
          <p:cNvSpPr txBox="1"/>
          <p:nvPr/>
        </p:nvSpPr>
        <p:spPr>
          <a:xfrm>
            <a:off x="1961515" y="4386682"/>
            <a:ext cx="6746859" cy="47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just">
              <a:lnSpc>
                <a:spcPct val="105000"/>
              </a:lnSpc>
            </a:pPr>
            <a:r>
              <a:rPr lang="en-US" altLang="en-US" sz="2800" b="1" i="1">
                <a:latin typeface="HP001 4 hàng" panose="020B0603050302020204" pitchFamily="34" charset="0"/>
              </a:rPr>
              <a:t>Nêu kết thúc hoặc ý nghĩa của câu chuyện.</a:t>
            </a:r>
          </a:p>
        </p:txBody>
      </p:sp>
      <p:sp>
        <p:nvSpPr>
          <p:cNvPr id="99" name="Google Shape;6120;p54">
            <a:extLst>
              <a:ext uri="{FF2B5EF4-FFF2-40B4-BE49-F238E27FC236}">
                <a16:creationId xmlns:a16="http://schemas.microsoft.com/office/drawing/2014/main" id="{4796BB06-FA6C-4931-B7AE-395466F4BB35}"/>
              </a:ext>
            </a:extLst>
          </p:cNvPr>
          <p:cNvSpPr txBox="1"/>
          <p:nvPr/>
        </p:nvSpPr>
        <p:spPr>
          <a:xfrm>
            <a:off x="1628462" y="3997528"/>
            <a:ext cx="1644600" cy="23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E7515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rPr>
              <a:t>KẾT BÀI:</a:t>
            </a:r>
            <a:endParaRPr sz="1800" b="1">
              <a:solidFill>
                <a:srgbClr val="E75151"/>
              </a:solidFill>
              <a:latin typeface="UVN Saigon" panose="00000400000000000000" pitchFamily="2" charset="0"/>
              <a:ea typeface="Crushed"/>
              <a:cs typeface="Crushed"/>
              <a:sym typeface="Crushed"/>
            </a:endParaRPr>
          </a:p>
        </p:txBody>
      </p:sp>
      <p:sp>
        <p:nvSpPr>
          <p:cNvPr id="100" name="Google Shape;6117;p54">
            <a:extLst>
              <a:ext uri="{FF2B5EF4-FFF2-40B4-BE49-F238E27FC236}">
                <a16:creationId xmlns:a16="http://schemas.microsoft.com/office/drawing/2014/main" id="{2E43A18F-67DD-46E8-B8A1-0F72534BC14A}"/>
              </a:ext>
            </a:extLst>
          </p:cNvPr>
          <p:cNvSpPr/>
          <p:nvPr/>
        </p:nvSpPr>
        <p:spPr>
          <a:xfrm rot="12501">
            <a:off x="1012961" y="4215070"/>
            <a:ext cx="457200" cy="457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rPr>
              <a:t>3</a:t>
            </a:r>
            <a:endParaRPr sz="2000" b="1">
              <a:solidFill>
                <a:schemeClr val="dk1"/>
              </a:solidFill>
              <a:latin typeface="UVN Saigon" panose="00000400000000000000" pitchFamily="2" charset="0"/>
              <a:ea typeface="Crushed"/>
              <a:cs typeface="Crushed"/>
              <a:sym typeface="Crushed"/>
            </a:endParaRPr>
          </a:p>
        </p:txBody>
      </p:sp>
    </p:spTree>
    <p:extLst>
      <p:ext uri="{BB962C8B-B14F-4D97-AF65-F5344CB8AC3E}">
        <p14:creationId xmlns:p14="http://schemas.microsoft.com/office/powerpoint/2010/main" val="42676315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6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6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6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6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00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50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000"/>
                            </p:stCondLst>
                            <p:childTnLst>
                              <p:par>
                                <p:cTn id="6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18" grpId="0"/>
      <p:bldP spid="6116" grpId="0" animBg="1"/>
      <p:bldP spid="6119" grpId="0"/>
      <p:bldP spid="6120" grpId="0"/>
      <p:bldP spid="6117" grpId="0" animBg="1"/>
      <p:bldP spid="92" grpId="0" animBg="1"/>
      <p:bldP spid="93" grpId="0"/>
      <p:bldP spid="94" grpId="0"/>
      <p:bldP spid="95" grpId="0" animBg="1"/>
      <p:bldP spid="97" grpId="0" animBg="1"/>
      <p:bldP spid="98" grpId="0"/>
      <p:bldP spid="99" grpId="0"/>
      <p:bldP spid="10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1" name="Google Shape;4741;p38"/>
          <p:cNvSpPr/>
          <p:nvPr/>
        </p:nvSpPr>
        <p:spPr>
          <a:xfrm>
            <a:off x="2386514" y="391280"/>
            <a:ext cx="6338133" cy="3330600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" name="Google Shape;4992;p39">
            <a:extLst>
              <a:ext uri="{FF2B5EF4-FFF2-40B4-BE49-F238E27FC236}">
                <a16:creationId xmlns:a16="http://schemas.microsoft.com/office/drawing/2014/main" id="{8FD2269A-5855-4819-BA29-6C86E9FF5BE6}"/>
              </a:ext>
            </a:extLst>
          </p:cNvPr>
          <p:cNvSpPr txBox="1">
            <a:spLocks/>
          </p:cNvSpPr>
          <p:nvPr/>
        </p:nvSpPr>
        <p:spPr>
          <a:xfrm>
            <a:off x="2622978" y="1677783"/>
            <a:ext cx="5992872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463550" algn="l"/>
            <a:r>
              <a:rPr lang="en-US" sz="3200" b="1"/>
              <a:t>Trước khi các em thực hiện việc kể câu chuyện mà mình lựa chọn, cùng nhau nhắc lại một số kiến thức đã học về văn kể chuyện nhé. </a:t>
            </a:r>
            <a:endParaRPr lang="vi-VN" sz="3200" b="1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0C201F10-5A13-4C9E-A85C-94B3923BC850}"/>
              </a:ext>
            </a:extLst>
          </p:cNvPr>
          <p:cNvSpPr txBox="1"/>
          <p:nvPr/>
        </p:nvSpPr>
        <p:spPr>
          <a:xfrm>
            <a:off x="92987" y="39230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Ô</a:t>
            </a:r>
          </a:p>
          <a:p>
            <a:r>
              <a:rPr lang="en-US" sz="2400">
                <a:solidFill>
                  <a:schemeClr val="bg2"/>
                </a:solidFill>
              </a:rPr>
              <a:t>N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 L</a:t>
            </a:r>
          </a:p>
          <a:p>
            <a:r>
              <a:rPr lang="en-US" sz="2400">
                <a:solidFill>
                  <a:schemeClr val="bg2"/>
                </a:solidFill>
              </a:rPr>
              <a:t>Ạ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B</a:t>
            </a:r>
          </a:p>
          <a:p>
            <a:r>
              <a:rPr lang="en-US" sz="2400">
                <a:solidFill>
                  <a:schemeClr val="bg2"/>
                </a:solidFill>
              </a:rPr>
              <a:t>À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</p:txBody>
      </p:sp>
      <p:grpSp>
        <p:nvGrpSpPr>
          <p:cNvPr id="218" name="Google Shape;8712;p65">
            <a:extLst>
              <a:ext uri="{FF2B5EF4-FFF2-40B4-BE49-F238E27FC236}">
                <a16:creationId xmlns:a16="http://schemas.microsoft.com/office/drawing/2014/main" id="{DCD57B42-16DF-4217-828F-D95BD47B8A77}"/>
              </a:ext>
            </a:extLst>
          </p:cNvPr>
          <p:cNvGrpSpPr/>
          <p:nvPr/>
        </p:nvGrpSpPr>
        <p:grpSpPr>
          <a:xfrm>
            <a:off x="679396" y="2684496"/>
            <a:ext cx="1704197" cy="2408888"/>
            <a:chOff x="1733175" y="446550"/>
            <a:chExt cx="1679275" cy="2205250"/>
          </a:xfrm>
        </p:grpSpPr>
        <p:sp>
          <p:nvSpPr>
            <p:cNvPr id="219" name="Google Shape;8713;p65">
              <a:extLst>
                <a:ext uri="{FF2B5EF4-FFF2-40B4-BE49-F238E27FC236}">
                  <a16:creationId xmlns:a16="http://schemas.microsoft.com/office/drawing/2014/main" id="{02361B68-8F37-4488-891C-0B6536D85FBF}"/>
                </a:ext>
              </a:extLst>
            </p:cNvPr>
            <p:cNvSpPr/>
            <p:nvPr/>
          </p:nvSpPr>
          <p:spPr>
            <a:xfrm>
              <a:off x="2955625" y="1117125"/>
              <a:ext cx="380325" cy="351100"/>
            </a:xfrm>
            <a:custGeom>
              <a:avLst/>
              <a:gdLst/>
              <a:ahLst/>
              <a:cxnLst/>
              <a:rect l="l" t="t" r="r" b="b"/>
              <a:pathLst>
                <a:path w="15213" h="14044" extrusionOk="0">
                  <a:moveTo>
                    <a:pt x="13820" y="1"/>
                  </a:moveTo>
                  <a:cubicBezTo>
                    <a:pt x="13740" y="1"/>
                    <a:pt x="13658" y="31"/>
                    <a:pt x="13586" y="103"/>
                  </a:cubicBezTo>
                  <a:cubicBezTo>
                    <a:pt x="12258" y="1432"/>
                    <a:pt x="10929" y="2760"/>
                    <a:pt x="9601" y="4088"/>
                  </a:cubicBezTo>
                  <a:lnTo>
                    <a:pt x="9877" y="379"/>
                  </a:lnTo>
                  <a:cubicBezTo>
                    <a:pt x="9902" y="141"/>
                    <a:pt x="9733" y="22"/>
                    <a:pt x="9551" y="22"/>
                  </a:cubicBezTo>
                  <a:cubicBezTo>
                    <a:pt x="9369" y="22"/>
                    <a:pt x="9175" y="141"/>
                    <a:pt x="9150" y="379"/>
                  </a:cubicBezTo>
                  <a:cubicBezTo>
                    <a:pt x="9050" y="1883"/>
                    <a:pt x="8924" y="3362"/>
                    <a:pt x="8824" y="4865"/>
                  </a:cubicBezTo>
                  <a:cubicBezTo>
                    <a:pt x="5967" y="7722"/>
                    <a:pt x="3110" y="10580"/>
                    <a:pt x="253" y="13412"/>
                  </a:cubicBezTo>
                  <a:cubicBezTo>
                    <a:pt x="1" y="13683"/>
                    <a:pt x="258" y="14043"/>
                    <a:pt x="538" y="14043"/>
                  </a:cubicBezTo>
                  <a:cubicBezTo>
                    <a:pt x="620" y="14043"/>
                    <a:pt x="705" y="14012"/>
                    <a:pt x="779" y="13938"/>
                  </a:cubicBezTo>
                  <a:cubicBezTo>
                    <a:pt x="3636" y="11081"/>
                    <a:pt x="6468" y="8249"/>
                    <a:pt x="9325" y="5392"/>
                  </a:cubicBezTo>
                  <a:cubicBezTo>
                    <a:pt x="10460" y="5376"/>
                    <a:pt x="11626" y="5319"/>
                    <a:pt x="12783" y="5319"/>
                  </a:cubicBezTo>
                  <a:cubicBezTo>
                    <a:pt x="13440" y="5319"/>
                    <a:pt x="14094" y="5337"/>
                    <a:pt x="14739" y="5392"/>
                  </a:cubicBezTo>
                  <a:cubicBezTo>
                    <a:pt x="14755" y="5393"/>
                    <a:pt x="14770" y="5394"/>
                    <a:pt x="14785" y="5394"/>
                  </a:cubicBezTo>
                  <a:cubicBezTo>
                    <a:pt x="15213" y="5394"/>
                    <a:pt x="15175" y="4713"/>
                    <a:pt x="14739" y="4665"/>
                  </a:cubicBezTo>
                  <a:cubicBezTo>
                    <a:pt x="14120" y="4614"/>
                    <a:pt x="13489" y="4596"/>
                    <a:pt x="12855" y="4596"/>
                  </a:cubicBezTo>
                  <a:cubicBezTo>
                    <a:pt x="11920" y="4596"/>
                    <a:pt x="10977" y="4635"/>
                    <a:pt x="10052" y="4665"/>
                  </a:cubicBezTo>
                  <a:cubicBezTo>
                    <a:pt x="11405" y="3311"/>
                    <a:pt x="12759" y="1958"/>
                    <a:pt x="14087" y="630"/>
                  </a:cubicBezTo>
                  <a:cubicBezTo>
                    <a:pt x="14360" y="376"/>
                    <a:pt x="14102" y="1"/>
                    <a:pt x="138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8714;p65">
              <a:extLst>
                <a:ext uri="{FF2B5EF4-FFF2-40B4-BE49-F238E27FC236}">
                  <a16:creationId xmlns:a16="http://schemas.microsoft.com/office/drawing/2014/main" id="{34EB7BCD-89D9-4FBF-8042-AEF3904F31ED}"/>
                </a:ext>
              </a:extLst>
            </p:cNvPr>
            <p:cNvSpPr/>
            <p:nvPr/>
          </p:nvSpPr>
          <p:spPr>
            <a:xfrm>
              <a:off x="1733175" y="1378375"/>
              <a:ext cx="333275" cy="242675"/>
            </a:xfrm>
            <a:custGeom>
              <a:avLst/>
              <a:gdLst/>
              <a:ahLst/>
              <a:cxnLst/>
              <a:rect l="l" t="t" r="r" b="b"/>
              <a:pathLst>
                <a:path w="13331" h="9707" extrusionOk="0">
                  <a:moveTo>
                    <a:pt x="6671" y="1"/>
                  </a:moveTo>
                  <a:cubicBezTo>
                    <a:pt x="6449" y="1"/>
                    <a:pt x="6227" y="182"/>
                    <a:pt x="6318" y="455"/>
                  </a:cubicBezTo>
                  <a:lnTo>
                    <a:pt x="8198" y="6320"/>
                  </a:lnTo>
                  <a:cubicBezTo>
                    <a:pt x="5692" y="5794"/>
                    <a:pt x="3160" y="5267"/>
                    <a:pt x="629" y="4716"/>
                  </a:cubicBezTo>
                  <a:cubicBezTo>
                    <a:pt x="606" y="4712"/>
                    <a:pt x="584" y="4710"/>
                    <a:pt x="562" y="4710"/>
                  </a:cubicBezTo>
                  <a:cubicBezTo>
                    <a:pt x="159" y="4710"/>
                    <a:pt x="0" y="5346"/>
                    <a:pt x="428" y="5418"/>
                  </a:cubicBezTo>
                  <a:cubicBezTo>
                    <a:pt x="2809" y="5919"/>
                    <a:pt x="5165" y="6420"/>
                    <a:pt x="7521" y="6922"/>
                  </a:cubicBezTo>
                  <a:cubicBezTo>
                    <a:pt x="5867" y="7598"/>
                    <a:pt x="4213" y="8275"/>
                    <a:pt x="2559" y="8977"/>
                  </a:cubicBezTo>
                  <a:cubicBezTo>
                    <a:pt x="2179" y="9133"/>
                    <a:pt x="2277" y="9706"/>
                    <a:pt x="2621" y="9706"/>
                  </a:cubicBezTo>
                  <a:cubicBezTo>
                    <a:pt x="2664" y="9706"/>
                    <a:pt x="2710" y="9698"/>
                    <a:pt x="2759" y="9679"/>
                  </a:cubicBezTo>
                  <a:cubicBezTo>
                    <a:pt x="4764" y="8851"/>
                    <a:pt x="6769" y="8024"/>
                    <a:pt x="8774" y="7197"/>
                  </a:cubicBezTo>
                  <a:cubicBezTo>
                    <a:pt x="10078" y="7473"/>
                    <a:pt x="11406" y="7749"/>
                    <a:pt x="12709" y="8024"/>
                  </a:cubicBezTo>
                  <a:cubicBezTo>
                    <a:pt x="12739" y="8031"/>
                    <a:pt x="12768" y="8034"/>
                    <a:pt x="12796" y="8034"/>
                  </a:cubicBezTo>
                  <a:cubicBezTo>
                    <a:pt x="13184" y="8034"/>
                    <a:pt x="13331" y="7416"/>
                    <a:pt x="12910" y="7323"/>
                  </a:cubicBezTo>
                  <a:cubicBezTo>
                    <a:pt x="11606" y="7047"/>
                    <a:pt x="10328" y="6771"/>
                    <a:pt x="9025" y="6496"/>
                  </a:cubicBezTo>
                  <a:cubicBezTo>
                    <a:pt x="8348" y="4415"/>
                    <a:pt x="7697" y="2335"/>
                    <a:pt x="7020" y="255"/>
                  </a:cubicBezTo>
                  <a:cubicBezTo>
                    <a:pt x="6961" y="77"/>
                    <a:pt x="6816" y="1"/>
                    <a:pt x="66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8715;p65">
              <a:extLst>
                <a:ext uri="{FF2B5EF4-FFF2-40B4-BE49-F238E27FC236}">
                  <a16:creationId xmlns:a16="http://schemas.microsoft.com/office/drawing/2014/main" id="{538ED1D9-9E7A-4E40-A5FD-246FA3DF5EF1}"/>
                </a:ext>
              </a:extLst>
            </p:cNvPr>
            <p:cNvSpPr/>
            <p:nvPr/>
          </p:nvSpPr>
          <p:spPr>
            <a:xfrm>
              <a:off x="1958775" y="1412300"/>
              <a:ext cx="1453675" cy="1239500"/>
            </a:xfrm>
            <a:custGeom>
              <a:avLst/>
              <a:gdLst/>
              <a:ahLst/>
              <a:cxnLst/>
              <a:rect l="l" t="t" r="r" b="b"/>
              <a:pathLst>
                <a:path w="58147" h="49580" extrusionOk="0">
                  <a:moveTo>
                    <a:pt x="37946" y="1"/>
                  </a:moveTo>
                  <a:lnTo>
                    <a:pt x="19249" y="702"/>
                  </a:lnTo>
                  <a:lnTo>
                    <a:pt x="16041" y="828"/>
                  </a:lnTo>
                  <a:cubicBezTo>
                    <a:pt x="16041" y="828"/>
                    <a:pt x="6593" y="7269"/>
                    <a:pt x="5465" y="20402"/>
                  </a:cubicBezTo>
                  <a:cubicBezTo>
                    <a:pt x="5039" y="25515"/>
                    <a:pt x="6016" y="30076"/>
                    <a:pt x="8247" y="33710"/>
                  </a:cubicBezTo>
                  <a:cubicBezTo>
                    <a:pt x="7094" y="34663"/>
                    <a:pt x="5665" y="36793"/>
                    <a:pt x="6141" y="41354"/>
                  </a:cubicBezTo>
                  <a:cubicBezTo>
                    <a:pt x="6141" y="41354"/>
                    <a:pt x="6056" y="41350"/>
                    <a:pt x="5905" y="41350"/>
                  </a:cubicBezTo>
                  <a:cubicBezTo>
                    <a:pt x="4811" y="41350"/>
                    <a:pt x="274" y="41601"/>
                    <a:pt x="76" y="45765"/>
                  </a:cubicBezTo>
                  <a:cubicBezTo>
                    <a:pt x="1" y="47344"/>
                    <a:pt x="1630" y="48372"/>
                    <a:pt x="4262" y="48973"/>
                  </a:cubicBezTo>
                  <a:cubicBezTo>
                    <a:pt x="6107" y="49388"/>
                    <a:pt x="8443" y="49579"/>
                    <a:pt x="11028" y="49579"/>
                  </a:cubicBezTo>
                  <a:cubicBezTo>
                    <a:pt x="15781" y="49579"/>
                    <a:pt x="21373" y="48933"/>
                    <a:pt x="26292" y="47846"/>
                  </a:cubicBezTo>
                  <a:cubicBezTo>
                    <a:pt x="28627" y="47325"/>
                    <a:pt x="31218" y="47135"/>
                    <a:pt x="33875" y="47135"/>
                  </a:cubicBezTo>
                  <a:cubicBezTo>
                    <a:pt x="41041" y="47135"/>
                    <a:pt x="48687" y="48517"/>
                    <a:pt x="53068" y="48517"/>
                  </a:cubicBezTo>
                  <a:cubicBezTo>
                    <a:pt x="54961" y="48517"/>
                    <a:pt x="56245" y="48259"/>
                    <a:pt x="56618" y="47520"/>
                  </a:cubicBezTo>
                  <a:cubicBezTo>
                    <a:pt x="58147" y="44437"/>
                    <a:pt x="52207" y="45114"/>
                    <a:pt x="50878" y="42733"/>
                  </a:cubicBezTo>
                  <a:cubicBezTo>
                    <a:pt x="50323" y="41736"/>
                    <a:pt x="49257" y="41447"/>
                    <a:pt x="48207" y="41447"/>
                  </a:cubicBezTo>
                  <a:cubicBezTo>
                    <a:pt x="46747" y="41447"/>
                    <a:pt x="45315" y="42006"/>
                    <a:pt x="45315" y="42006"/>
                  </a:cubicBezTo>
                  <a:cubicBezTo>
                    <a:pt x="45315" y="42006"/>
                    <a:pt x="46142" y="38522"/>
                    <a:pt x="43410" y="36592"/>
                  </a:cubicBezTo>
                  <a:cubicBezTo>
                    <a:pt x="47470" y="32607"/>
                    <a:pt x="49675" y="26968"/>
                    <a:pt x="49751" y="20402"/>
                  </a:cubicBezTo>
                  <a:cubicBezTo>
                    <a:pt x="49851" y="7570"/>
                    <a:pt x="37946" y="1"/>
                    <a:pt x="379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8716;p65">
              <a:extLst>
                <a:ext uri="{FF2B5EF4-FFF2-40B4-BE49-F238E27FC236}">
                  <a16:creationId xmlns:a16="http://schemas.microsoft.com/office/drawing/2014/main" id="{D84E12B8-1089-4AD0-B51C-88227D0D4470}"/>
                </a:ext>
              </a:extLst>
            </p:cNvPr>
            <p:cNvSpPr/>
            <p:nvPr/>
          </p:nvSpPr>
          <p:spPr>
            <a:xfrm>
              <a:off x="2033350" y="738450"/>
              <a:ext cx="984375" cy="640325"/>
            </a:xfrm>
            <a:custGeom>
              <a:avLst/>
              <a:gdLst/>
              <a:ahLst/>
              <a:cxnLst/>
              <a:rect l="l" t="t" r="r" b="b"/>
              <a:pathLst>
                <a:path w="39375" h="25613" extrusionOk="0">
                  <a:moveTo>
                    <a:pt x="19908" y="1"/>
                  </a:moveTo>
                  <a:cubicBezTo>
                    <a:pt x="15678" y="1"/>
                    <a:pt x="11327" y="992"/>
                    <a:pt x="8096" y="3922"/>
                  </a:cubicBezTo>
                  <a:cubicBezTo>
                    <a:pt x="7018" y="4924"/>
                    <a:pt x="6041" y="6127"/>
                    <a:pt x="5264" y="7606"/>
                  </a:cubicBezTo>
                  <a:cubicBezTo>
                    <a:pt x="0" y="17406"/>
                    <a:pt x="7244" y="25326"/>
                    <a:pt x="7244" y="25326"/>
                  </a:cubicBezTo>
                  <a:cubicBezTo>
                    <a:pt x="7244" y="25326"/>
                    <a:pt x="9349" y="25501"/>
                    <a:pt x="12407" y="25576"/>
                  </a:cubicBezTo>
                  <a:cubicBezTo>
                    <a:pt x="13287" y="25598"/>
                    <a:pt x="14246" y="25612"/>
                    <a:pt x="15258" y="25612"/>
                  </a:cubicBezTo>
                  <a:cubicBezTo>
                    <a:pt x="22336" y="25612"/>
                    <a:pt x="31952" y="24921"/>
                    <a:pt x="34737" y="21391"/>
                  </a:cubicBezTo>
                  <a:cubicBezTo>
                    <a:pt x="39374" y="15526"/>
                    <a:pt x="36968" y="4097"/>
                    <a:pt x="30276" y="1767"/>
                  </a:cubicBezTo>
                  <a:cubicBezTo>
                    <a:pt x="27557" y="832"/>
                    <a:pt x="23783" y="1"/>
                    <a:pt x="199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8717;p65">
              <a:extLst>
                <a:ext uri="{FF2B5EF4-FFF2-40B4-BE49-F238E27FC236}">
                  <a16:creationId xmlns:a16="http://schemas.microsoft.com/office/drawing/2014/main" id="{77F6479E-A6EC-4AC3-A6D5-0D3A394AA34D}"/>
                </a:ext>
              </a:extLst>
            </p:cNvPr>
            <p:cNvSpPr/>
            <p:nvPr/>
          </p:nvSpPr>
          <p:spPr>
            <a:xfrm>
              <a:off x="2033350" y="833975"/>
              <a:ext cx="355300" cy="543900"/>
            </a:xfrm>
            <a:custGeom>
              <a:avLst/>
              <a:gdLst/>
              <a:ahLst/>
              <a:cxnLst/>
              <a:rect l="l" t="t" r="r" b="b"/>
              <a:pathLst>
                <a:path w="14212" h="21756" extrusionOk="0">
                  <a:moveTo>
                    <a:pt x="14211" y="1"/>
                  </a:moveTo>
                  <a:lnTo>
                    <a:pt x="8096" y="101"/>
                  </a:lnTo>
                  <a:cubicBezTo>
                    <a:pt x="7018" y="1103"/>
                    <a:pt x="6041" y="2306"/>
                    <a:pt x="5264" y="3785"/>
                  </a:cubicBezTo>
                  <a:cubicBezTo>
                    <a:pt x="0" y="13585"/>
                    <a:pt x="7244" y="21505"/>
                    <a:pt x="7244" y="21505"/>
                  </a:cubicBezTo>
                  <a:cubicBezTo>
                    <a:pt x="7244" y="21505"/>
                    <a:pt x="9349" y="21680"/>
                    <a:pt x="12407" y="21755"/>
                  </a:cubicBezTo>
                  <a:cubicBezTo>
                    <a:pt x="7168" y="7695"/>
                    <a:pt x="14211" y="1"/>
                    <a:pt x="14211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8718;p65">
              <a:extLst>
                <a:ext uri="{FF2B5EF4-FFF2-40B4-BE49-F238E27FC236}">
                  <a16:creationId xmlns:a16="http://schemas.microsoft.com/office/drawing/2014/main" id="{3D32504E-28B0-420E-8280-9B8DE7DB5ADC}"/>
                </a:ext>
              </a:extLst>
            </p:cNvPr>
            <p:cNvSpPr/>
            <p:nvPr/>
          </p:nvSpPr>
          <p:spPr>
            <a:xfrm>
              <a:off x="1958775" y="1429850"/>
              <a:ext cx="807675" cy="1206800"/>
            </a:xfrm>
            <a:custGeom>
              <a:avLst/>
              <a:gdLst/>
              <a:ahLst/>
              <a:cxnLst/>
              <a:rect l="l" t="t" r="r" b="b"/>
              <a:pathLst>
                <a:path w="32307" h="48272" extrusionOk="0">
                  <a:moveTo>
                    <a:pt x="19249" y="0"/>
                  </a:moveTo>
                  <a:lnTo>
                    <a:pt x="16041" y="126"/>
                  </a:lnTo>
                  <a:cubicBezTo>
                    <a:pt x="16041" y="126"/>
                    <a:pt x="6593" y="6567"/>
                    <a:pt x="5465" y="19700"/>
                  </a:cubicBezTo>
                  <a:cubicBezTo>
                    <a:pt x="5039" y="24813"/>
                    <a:pt x="6016" y="29374"/>
                    <a:pt x="8247" y="33008"/>
                  </a:cubicBezTo>
                  <a:cubicBezTo>
                    <a:pt x="7094" y="33961"/>
                    <a:pt x="5665" y="36091"/>
                    <a:pt x="6141" y="40652"/>
                  </a:cubicBezTo>
                  <a:cubicBezTo>
                    <a:pt x="6141" y="40652"/>
                    <a:pt x="6056" y="40648"/>
                    <a:pt x="5905" y="40648"/>
                  </a:cubicBezTo>
                  <a:cubicBezTo>
                    <a:pt x="4811" y="40648"/>
                    <a:pt x="274" y="40899"/>
                    <a:pt x="76" y="45063"/>
                  </a:cubicBezTo>
                  <a:cubicBezTo>
                    <a:pt x="1" y="46642"/>
                    <a:pt x="1630" y="47670"/>
                    <a:pt x="4262" y="48271"/>
                  </a:cubicBezTo>
                  <a:cubicBezTo>
                    <a:pt x="6141" y="42883"/>
                    <a:pt x="11405" y="40577"/>
                    <a:pt x="11405" y="40577"/>
                  </a:cubicBezTo>
                  <a:cubicBezTo>
                    <a:pt x="11605" y="39449"/>
                    <a:pt x="11956" y="38472"/>
                    <a:pt x="12382" y="37645"/>
                  </a:cubicBezTo>
                  <a:cubicBezTo>
                    <a:pt x="13760" y="34863"/>
                    <a:pt x="16066" y="33534"/>
                    <a:pt x="17745" y="32883"/>
                  </a:cubicBezTo>
                  <a:cubicBezTo>
                    <a:pt x="18999" y="32432"/>
                    <a:pt x="19926" y="32331"/>
                    <a:pt x="19926" y="32331"/>
                  </a:cubicBezTo>
                  <a:cubicBezTo>
                    <a:pt x="15615" y="28221"/>
                    <a:pt x="15941" y="8447"/>
                    <a:pt x="15941" y="8447"/>
                  </a:cubicBezTo>
                  <a:cubicBezTo>
                    <a:pt x="25866" y="7394"/>
                    <a:pt x="32307" y="3359"/>
                    <a:pt x="32307" y="3359"/>
                  </a:cubicBezTo>
                  <a:lnTo>
                    <a:pt x="19249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8719;p65">
              <a:extLst>
                <a:ext uri="{FF2B5EF4-FFF2-40B4-BE49-F238E27FC236}">
                  <a16:creationId xmlns:a16="http://schemas.microsoft.com/office/drawing/2014/main" id="{AE2845D4-D76E-4349-9EC0-26A5941A2149}"/>
                </a:ext>
              </a:extLst>
            </p:cNvPr>
            <p:cNvSpPr/>
            <p:nvPr/>
          </p:nvSpPr>
          <p:spPr>
            <a:xfrm>
              <a:off x="2187475" y="1012075"/>
              <a:ext cx="8800" cy="36675"/>
            </a:xfrm>
            <a:custGeom>
              <a:avLst/>
              <a:gdLst/>
              <a:ahLst/>
              <a:cxnLst/>
              <a:rect l="l" t="t" r="r" b="b"/>
              <a:pathLst>
                <a:path w="352" h="1467" extrusionOk="0">
                  <a:moveTo>
                    <a:pt x="176" y="1"/>
                  </a:moveTo>
                  <a:cubicBezTo>
                    <a:pt x="89" y="1"/>
                    <a:pt x="1" y="57"/>
                    <a:pt x="1" y="170"/>
                  </a:cubicBezTo>
                  <a:lnTo>
                    <a:pt x="1" y="1298"/>
                  </a:lnTo>
                  <a:cubicBezTo>
                    <a:pt x="1" y="1411"/>
                    <a:pt x="89" y="1467"/>
                    <a:pt x="176" y="1467"/>
                  </a:cubicBezTo>
                  <a:cubicBezTo>
                    <a:pt x="264" y="1467"/>
                    <a:pt x="352" y="1411"/>
                    <a:pt x="352" y="1298"/>
                  </a:cubicBezTo>
                  <a:lnTo>
                    <a:pt x="352" y="170"/>
                  </a:lnTo>
                  <a:cubicBezTo>
                    <a:pt x="352" y="57"/>
                    <a:pt x="264" y="1"/>
                    <a:pt x="176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8720;p65">
              <a:extLst>
                <a:ext uri="{FF2B5EF4-FFF2-40B4-BE49-F238E27FC236}">
                  <a16:creationId xmlns:a16="http://schemas.microsoft.com/office/drawing/2014/main" id="{2551B5CD-0022-4486-9556-01E5B4238BE3}"/>
                </a:ext>
              </a:extLst>
            </p:cNvPr>
            <p:cNvSpPr/>
            <p:nvPr/>
          </p:nvSpPr>
          <p:spPr>
            <a:xfrm>
              <a:off x="2203775" y="1012075"/>
              <a:ext cx="9425" cy="25400"/>
            </a:xfrm>
            <a:custGeom>
              <a:avLst/>
              <a:gdLst/>
              <a:ahLst/>
              <a:cxnLst/>
              <a:rect l="l" t="t" r="r" b="b"/>
              <a:pathLst>
                <a:path w="377" h="1016" extrusionOk="0">
                  <a:moveTo>
                    <a:pt x="189" y="1"/>
                  </a:moveTo>
                  <a:cubicBezTo>
                    <a:pt x="95" y="1"/>
                    <a:pt x="1" y="57"/>
                    <a:pt x="1" y="170"/>
                  </a:cubicBezTo>
                  <a:lnTo>
                    <a:pt x="1" y="847"/>
                  </a:lnTo>
                  <a:cubicBezTo>
                    <a:pt x="1" y="959"/>
                    <a:pt x="95" y="1016"/>
                    <a:pt x="189" y="1016"/>
                  </a:cubicBezTo>
                  <a:cubicBezTo>
                    <a:pt x="282" y="1016"/>
                    <a:pt x="376" y="959"/>
                    <a:pt x="376" y="847"/>
                  </a:cubicBezTo>
                  <a:lnTo>
                    <a:pt x="376" y="170"/>
                  </a:lnTo>
                  <a:cubicBezTo>
                    <a:pt x="376" y="57"/>
                    <a:pt x="282" y="1"/>
                    <a:pt x="189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8721;p65">
              <a:extLst>
                <a:ext uri="{FF2B5EF4-FFF2-40B4-BE49-F238E27FC236}">
                  <a16:creationId xmlns:a16="http://schemas.microsoft.com/office/drawing/2014/main" id="{B65EE92B-0183-4AE8-B09D-3124B7A22AFA}"/>
                </a:ext>
              </a:extLst>
            </p:cNvPr>
            <p:cNvSpPr/>
            <p:nvPr/>
          </p:nvSpPr>
          <p:spPr>
            <a:xfrm>
              <a:off x="2216550" y="1046350"/>
              <a:ext cx="14950" cy="38325"/>
            </a:xfrm>
            <a:custGeom>
              <a:avLst/>
              <a:gdLst/>
              <a:ahLst/>
              <a:cxnLst/>
              <a:rect l="l" t="t" r="r" b="b"/>
              <a:pathLst>
                <a:path w="598" h="1533" extrusionOk="0">
                  <a:moveTo>
                    <a:pt x="228" y="0"/>
                  </a:moveTo>
                  <a:cubicBezTo>
                    <a:pt x="124" y="0"/>
                    <a:pt x="1" y="91"/>
                    <a:pt x="16" y="228"/>
                  </a:cubicBezTo>
                  <a:lnTo>
                    <a:pt x="216" y="1406"/>
                  </a:lnTo>
                  <a:cubicBezTo>
                    <a:pt x="236" y="1494"/>
                    <a:pt x="303" y="1533"/>
                    <a:pt x="373" y="1533"/>
                  </a:cubicBezTo>
                  <a:cubicBezTo>
                    <a:pt x="481" y="1533"/>
                    <a:pt x="598" y="1442"/>
                    <a:pt x="567" y="1305"/>
                  </a:cubicBezTo>
                  <a:lnTo>
                    <a:pt x="367" y="127"/>
                  </a:lnTo>
                  <a:cubicBezTo>
                    <a:pt x="357" y="38"/>
                    <a:pt x="296" y="0"/>
                    <a:pt x="228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8722;p65">
              <a:extLst>
                <a:ext uri="{FF2B5EF4-FFF2-40B4-BE49-F238E27FC236}">
                  <a16:creationId xmlns:a16="http://schemas.microsoft.com/office/drawing/2014/main" id="{801B6CDA-FA6B-4F6C-B60E-5C4AC6468DAB}"/>
                </a:ext>
              </a:extLst>
            </p:cNvPr>
            <p:cNvSpPr/>
            <p:nvPr/>
          </p:nvSpPr>
          <p:spPr>
            <a:xfrm>
              <a:off x="2335975" y="1240150"/>
              <a:ext cx="10675" cy="37925"/>
            </a:xfrm>
            <a:custGeom>
              <a:avLst/>
              <a:gdLst/>
              <a:ahLst/>
              <a:cxnLst/>
              <a:rect l="l" t="t" r="r" b="b"/>
              <a:pathLst>
                <a:path w="427" h="1517" extrusionOk="0">
                  <a:moveTo>
                    <a:pt x="248" y="1"/>
                  </a:moveTo>
                  <a:cubicBezTo>
                    <a:pt x="157" y="1"/>
                    <a:pt x="63" y="57"/>
                    <a:pt x="51" y="170"/>
                  </a:cubicBezTo>
                  <a:cubicBezTo>
                    <a:pt x="51" y="571"/>
                    <a:pt x="26" y="947"/>
                    <a:pt x="1" y="1348"/>
                  </a:cubicBezTo>
                  <a:cubicBezTo>
                    <a:pt x="1" y="1461"/>
                    <a:pt x="89" y="1517"/>
                    <a:pt x="179" y="1517"/>
                  </a:cubicBezTo>
                  <a:cubicBezTo>
                    <a:pt x="270" y="1517"/>
                    <a:pt x="364" y="1461"/>
                    <a:pt x="377" y="1348"/>
                  </a:cubicBezTo>
                  <a:cubicBezTo>
                    <a:pt x="377" y="947"/>
                    <a:pt x="402" y="571"/>
                    <a:pt x="427" y="170"/>
                  </a:cubicBezTo>
                  <a:cubicBezTo>
                    <a:pt x="427" y="57"/>
                    <a:pt x="339" y="1"/>
                    <a:pt x="2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8723;p65">
              <a:extLst>
                <a:ext uri="{FF2B5EF4-FFF2-40B4-BE49-F238E27FC236}">
                  <a16:creationId xmlns:a16="http://schemas.microsoft.com/office/drawing/2014/main" id="{F2F10F40-BC76-46C6-A54E-30C058627D5B}"/>
                </a:ext>
              </a:extLst>
            </p:cNvPr>
            <p:cNvSpPr/>
            <p:nvPr/>
          </p:nvSpPr>
          <p:spPr>
            <a:xfrm>
              <a:off x="2361675" y="1253950"/>
              <a:ext cx="9425" cy="30400"/>
            </a:xfrm>
            <a:custGeom>
              <a:avLst/>
              <a:gdLst/>
              <a:ahLst/>
              <a:cxnLst/>
              <a:rect l="l" t="t" r="r" b="b"/>
              <a:pathLst>
                <a:path w="377" h="1216" extrusionOk="0">
                  <a:moveTo>
                    <a:pt x="188" y="0"/>
                  </a:moveTo>
                  <a:cubicBezTo>
                    <a:pt x="94" y="0"/>
                    <a:pt x="0" y="56"/>
                    <a:pt x="0" y="169"/>
                  </a:cubicBezTo>
                  <a:lnTo>
                    <a:pt x="0" y="1046"/>
                  </a:lnTo>
                  <a:cubicBezTo>
                    <a:pt x="0" y="1159"/>
                    <a:pt x="94" y="1216"/>
                    <a:pt x="188" y="1216"/>
                  </a:cubicBezTo>
                  <a:cubicBezTo>
                    <a:pt x="282" y="1216"/>
                    <a:pt x="376" y="1159"/>
                    <a:pt x="376" y="1046"/>
                  </a:cubicBezTo>
                  <a:lnTo>
                    <a:pt x="376" y="169"/>
                  </a:lnTo>
                  <a:cubicBezTo>
                    <a:pt x="376" y="56"/>
                    <a:pt x="282" y="0"/>
                    <a:pt x="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8724;p65">
              <a:extLst>
                <a:ext uri="{FF2B5EF4-FFF2-40B4-BE49-F238E27FC236}">
                  <a16:creationId xmlns:a16="http://schemas.microsoft.com/office/drawing/2014/main" id="{7136C646-42B5-4BF9-A485-75B8E2936CE8}"/>
                </a:ext>
              </a:extLst>
            </p:cNvPr>
            <p:cNvSpPr/>
            <p:nvPr/>
          </p:nvSpPr>
          <p:spPr>
            <a:xfrm>
              <a:off x="2900525" y="1586175"/>
              <a:ext cx="8800" cy="35750"/>
            </a:xfrm>
            <a:custGeom>
              <a:avLst/>
              <a:gdLst/>
              <a:ahLst/>
              <a:cxnLst/>
              <a:rect l="l" t="t" r="r" b="b"/>
              <a:pathLst>
                <a:path w="352" h="1430" extrusionOk="0">
                  <a:moveTo>
                    <a:pt x="176" y="1"/>
                  </a:moveTo>
                  <a:cubicBezTo>
                    <a:pt x="88" y="1"/>
                    <a:pt x="0" y="63"/>
                    <a:pt x="0" y="189"/>
                  </a:cubicBezTo>
                  <a:lnTo>
                    <a:pt x="0" y="1241"/>
                  </a:lnTo>
                  <a:cubicBezTo>
                    <a:pt x="0" y="1367"/>
                    <a:pt x="88" y="1429"/>
                    <a:pt x="176" y="1429"/>
                  </a:cubicBezTo>
                  <a:cubicBezTo>
                    <a:pt x="264" y="1429"/>
                    <a:pt x="351" y="1367"/>
                    <a:pt x="351" y="1241"/>
                  </a:cubicBezTo>
                  <a:lnTo>
                    <a:pt x="351" y="189"/>
                  </a:lnTo>
                  <a:cubicBezTo>
                    <a:pt x="351" y="63"/>
                    <a:pt x="264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8725;p65">
              <a:extLst>
                <a:ext uri="{FF2B5EF4-FFF2-40B4-BE49-F238E27FC236}">
                  <a16:creationId xmlns:a16="http://schemas.microsoft.com/office/drawing/2014/main" id="{22E13320-8203-49F6-9D7C-3FA147E557BD}"/>
                </a:ext>
              </a:extLst>
            </p:cNvPr>
            <p:cNvSpPr/>
            <p:nvPr/>
          </p:nvSpPr>
          <p:spPr>
            <a:xfrm>
              <a:off x="2916800" y="1587700"/>
              <a:ext cx="11075" cy="32975"/>
            </a:xfrm>
            <a:custGeom>
              <a:avLst/>
              <a:gdLst/>
              <a:ahLst/>
              <a:cxnLst/>
              <a:rect l="l" t="t" r="r" b="b"/>
              <a:pathLst>
                <a:path w="443" h="1319" extrusionOk="0">
                  <a:moveTo>
                    <a:pt x="215" y="0"/>
                  </a:moveTo>
                  <a:cubicBezTo>
                    <a:pt x="146" y="0"/>
                    <a:pt x="86" y="39"/>
                    <a:pt x="76" y="128"/>
                  </a:cubicBezTo>
                  <a:cubicBezTo>
                    <a:pt x="26" y="453"/>
                    <a:pt x="1" y="804"/>
                    <a:pt x="1" y="1130"/>
                  </a:cubicBezTo>
                  <a:cubicBezTo>
                    <a:pt x="14" y="1255"/>
                    <a:pt x="108" y="1318"/>
                    <a:pt x="198" y="1318"/>
                  </a:cubicBezTo>
                  <a:cubicBezTo>
                    <a:pt x="289" y="1318"/>
                    <a:pt x="377" y="1255"/>
                    <a:pt x="377" y="1130"/>
                  </a:cubicBezTo>
                  <a:cubicBezTo>
                    <a:pt x="352" y="829"/>
                    <a:pt x="377" y="529"/>
                    <a:pt x="427" y="228"/>
                  </a:cubicBezTo>
                  <a:cubicBezTo>
                    <a:pt x="442" y="91"/>
                    <a:pt x="319" y="0"/>
                    <a:pt x="2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8726;p65">
              <a:extLst>
                <a:ext uri="{FF2B5EF4-FFF2-40B4-BE49-F238E27FC236}">
                  <a16:creationId xmlns:a16="http://schemas.microsoft.com/office/drawing/2014/main" id="{63525048-028D-4051-AEAA-F5FDF2D60284}"/>
                </a:ext>
              </a:extLst>
            </p:cNvPr>
            <p:cNvSpPr/>
            <p:nvPr/>
          </p:nvSpPr>
          <p:spPr>
            <a:xfrm>
              <a:off x="2938425" y="1557200"/>
              <a:ext cx="11000" cy="25250"/>
            </a:xfrm>
            <a:custGeom>
              <a:avLst/>
              <a:gdLst/>
              <a:ahLst/>
              <a:cxnLst/>
              <a:rect l="l" t="t" r="r" b="b"/>
              <a:pathLst>
                <a:path w="440" h="1010" extrusionOk="0">
                  <a:moveTo>
                    <a:pt x="261" y="0"/>
                  </a:moveTo>
                  <a:cubicBezTo>
                    <a:pt x="170" y="0"/>
                    <a:pt x="76" y="57"/>
                    <a:pt x="63" y="170"/>
                  </a:cubicBezTo>
                  <a:cubicBezTo>
                    <a:pt x="38" y="395"/>
                    <a:pt x="13" y="621"/>
                    <a:pt x="13" y="821"/>
                  </a:cubicBezTo>
                  <a:cubicBezTo>
                    <a:pt x="1" y="947"/>
                    <a:pt x="82" y="1009"/>
                    <a:pt x="170" y="1009"/>
                  </a:cubicBezTo>
                  <a:cubicBezTo>
                    <a:pt x="258" y="1009"/>
                    <a:pt x="352" y="947"/>
                    <a:pt x="364" y="821"/>
                  </a:cubicBezTo>
                  <a:cubicBezTo>
                    <a:pt x="389" y="621"/>
                    <a:pt x="414" y="395"/>
                    <a:pt x="439" y="170"/>
                  </a:cubicBezTo>
                  <a:cubicBezTo>
                    <a:pt x="439" y="57"/>
                    <a:pt x="352" y="0"/>
                    <a:pt x="2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8727;p65">
              <a:extLst>
                <a:ext uri="{FF2B5EF4-FFF2-40B4-BE49-F238E27FC236}">
                  <a16:creationId xmlns:a16="http://schemas.microsoft.com/office/drawing/2014/main" id="{0ED722E5-6EAC-4383-BEB9-E91FA36AB36A}"/>
                </a:ext>
              </a:extLst>
            </p:cNvPr>
            <p:cNvSpPr/>
            <p:nvPr/>
          </p:nvSpPr>
          <p:spPr>
            <a:xfrm>
              <a:off x="2388625" y="1786525"/>
              <a:ext cx="8775" cy="39175"/>
            </a:xfrm>
            <a:custGeom>
              <a:avLst/>
              <a:gdLst/>
              <a:ahLst/>
              <a:cxnLst/>
              <a:rect l="l" t="t" r="r" b="b"/>
              <a:pathLst>
                <a:path w="351" h="1567" extrusionOk="0">
                  <a:moveTo>
                    <a:pt x="176" y="0"/>
                  </a:moveTo>
                  <a:cubicBezTo>
                    <a:pt x="88" y="0"/>
                    <a:pt x="0" y="57"/>
                    <a:pt x="0" y="170"/>
                  </a:cubicBezTo>
                  <a:lnTo>
                    <a:pt x="0" y="1398"/>
                  </a:lnTo>
                  <a:cubicBezTo>
                    <a:pt x="0" y="1510"/>
                    <a:pt x="88" y="1567"/>
                    <a:pt x="176" y="1567"/>
                  </a:cubicBezTo>
                  <a:cubicBezTo>
                    <a:pt x="263" y="1567"/>
                    <a:pt x="351" y="1510"/>
                    <a:pt x="351" y="1398"/>
                  </a:cubicBezTo>
                  <a:lnTo>
                    <a:pt x="351" y="170"/>
                  </a:lnTo>
                  <a:cubicBezTo>
                    <a:pt x="351" y="57"/>
                    <a:pt x="263" y="0"/>
                    <a:pt x="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8728;p65">
              <a:extLst>
                <a:ext uri="{FF2B5EF4-FFF2-40B4-BE49-F238E27FC236}">
                  <a16:creationId xmlns:a16="http://schemas.microsoft.com/office/drawing/2014/main" id="{55AACF84-6D46-404F-80BA-9AF795C7DC33}"/>
                </a:ext>
              </a:extLst>
            </p:cNvPr>
            <p:cNvSpPr/>
            <p:nvPr/>
          </p:nvSpPr>
          <p:spPr>
            <a:xfrm>
              <a:off x="2411175" y="1794050"/>
              <a:ext cx="9425" cy="39175"/>
            </a:xfrm>
            <a:custGeom>
              <a:avLst/>
              <a:gdLst/>
              <a:ahLst/>
              <a:cxnLst/>
              <a:rect l="l" t="t" r="r" b="b"/>
              <a:pathLst>
                <a:path w="377" h="1567" extrusionOk="0">
                  <a:moveTo>
                    <a:pt x="188" y="0"/>
                  </a:moveTo>
                  <a:cubicBezTo>
                    <a:pt x="94" y="0"/>
                    <a:pt x="0" y="57"/>
                    <a:pt x="0" y="169"/>
                  </a:cubicBezTo>
                  <a:lnTo>
                    <a:pt x="0" y="1397"/>
                  </a:lnTo>
                  <a:cubicBezTo>
                    <a:pt x="0" y="1510"/>
                    <a:pt x="94" y="1567"/>
                    <a:pt x="188" y="1567"/>
                  </a:cubicBezTo>
                  <a:cubicBezTo>
                    <a:pt x="282" y="1567"/>
                    <a:pt x="376" y="1510"/>
                    <a:pt x="376" y="1397"/>
                  </a:cubicBezTo>
                  <a:lnTo>
                    <a:pt x="376" y="169"/>
                  </a:lnTo>
                  <a:cubicBezTo>
                    <a:pt x="376" y="57"/>
                    <a:pt x="282" y="0"/>
                    <a:pt x="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8729;p65">
              <a:extLst>
                <a:ext uri="{FF2B5EF4-FFF2-40B4-BE49-F238E27FC236}">
                  <a16:creationId xmlns:a16="http://schemas.microsoft.com/office/drawing/2014/main" id="{4370FB4E-7E1F-4FF3-AFD6-8FBE1BDA5930}"/>
                </a:ext>
              </a:extLst>
            </p:cNvPr>
            <p:cNvSpPr/>
            <p:nvPr/>
          </p:nvSpPr>
          <p:spPr>
            <a:xfrm>
              <a:off x="2433425" y="1753325"/>
              <a:ext cx="10350" cy="45450"/>
            </a:xfrm>
            <a:custGeom>
              <a:avLst/>
              <a:gdLst/>
              <a:ahLst/>
              <a:cxnLst/>
              <a:rect l="l" t="t" r="r" b="b"/>
              <a:pathLst>
                <a:path w="414" h="1818" extrusionOk="0">
                  <a:moveTo>
                    <a:pt x="182" y="0"/>
                  </a:moveTo>
                  <a:cubicBezTo>
                    <a:pt x="88" y="0"/>
                    <a:pt x="0" y="56"/>
                    <a:pt x="13" y="169"/>
                  </a:cubicBezTo>
                  <a:cubicBezTo>
                    <a:pt x="38" y="671"/>
                    <a:pt x="63" y="1147"/>
                    <a:pt x="38" y="1648"/>
                  </a:cubicBezTo>
                  <a:cubicBezTo>
                    <a:pt x="25" y="1761"/>
                    <a:pt x="113" y="1817"/>
                    <a:pt x="204" y="1817"/>
                  </a:cubicBezTo>
                  <a:cubicBezTo>
                    <a:pt x="295" y="1817"/>
                    <a:pt x="389" y="1761"/>
                    <a:pt x="389" y="1648"/>
                  </a:cubicBezTo>
                  <a:cubicBezTo>
                    <a:pt x="414" y="1147"/>
                    <a:pt x="414" y="671"/>
                    <a:pt x="389" y="169"/>
                  </a:cubicBezTo>
                  <a:cubicBezTo>
                    <a:pt x="376" y="56"/>
                    <a:pt x="276" y="0"/>
                    <a:pt x="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8730;p65">
              <a:extLst>
                <a:ext uri="{FF2B5EF4-FFF2-40B4-BE49-F238E27FC236}">
                  <a16:creationId xmlns:a16="http://schemas.microsoft.com/office/drawing/2014/main" id="{197F9755-4771-4602-ABF2-505F1FB33DB0}"/>
                </a:ext>
              </a:extLst>
            </p:cNvPr>
            <p:cNvSpPr/>
            <p:nvPr/>
          </p:nvSpPr>
          <p:spPr>
            <a:xfrm>
              <a:off x="2302150" y="2249725"/>
              <a:ext cx="8800" cy="62200"/>
            </a:xfrm>
            <a:custGeom>
              <a:avLst/>
              <a:gdLst/>
              <a:ahLst/>
              <a:cxnLst/>
              <a:rect l="l" t="t" r="r" b="b"/>
              <a:pathLst>
                <a:path w="352" h="2488" extrusionOk="0">
                  <a:moveTo>
                    <a:pt x="176" y="0"/>
                  </a:moveTo>
                  <a:cubicBezTo>
                    <a:pt x="88" y="0"/>
                    <a:pt x="0" y="63"/>
                    <a:pt x="0" y="188"/>
                  </a:cubicBezTo>
                  <a:lnTo>
                    <a:pt x="0" y="2318"/>
                  </a:lnTo>
                  <a:cubicBezTo>
                    <a:pt x="0" y="2431"/>
                    <a:pt x="88" y="2488"/>
                    <a:pt x="176" y="2488"/>
                  </a:cubicBezTo>
                  <a:cubicBezTo>
                    <a:pt x="264" y="2488"/>
                    <a:pt x="351" y="2431"/>
                    <a:pt x="351" y="2318"/>
                  </a:cubicBezTo>
                  <a:lnTo>
                    <a:pt x="351" y="188"/>
                  </a:lnTo>
                  <a:cubicBezTo>
                    <a:pt x="351" y="63"/>
                    <a:pt x="264" y="0"/>
                    <a:pt x="176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8731;p65">
              <a:extLst>
                <a:ext uri="{FF2B5EF4-FFF2-40B4-BE49-F238E27FC236}">
                  <a16:creationId xmlns:a16="http://schemas.microsoft.com/office/drawing/2014/main" id="{08D67F63-FE98-4202-B907-F59A4467F74B}"/>
                </a:ext>
              </a:extLst>
            </p:cNvPr>
            <p:cNvSpPr/>
            <p:nvPr/>
          </p:nvSpPr>
          <p:spPr>
            <a:xfrm>
              <a:off x="2322700" y="2285525"/>
              <a:ext cx="12675" cy="41900"/>
            </a:xfrm>
            <a:custGeom>
              <a:avLst/>
              <a:gdLst/>
              <a:ahLst/>
              <a:cxnLst/>
              <a:rect l="l" t="t" r="r" b="b"/>
              <a:pathLst>
                <a:path w="507" h="1676" extrusionOk="0">
                  <a:moveTo>
                    <a:pt x="216" y="0"/>
                  </a:moveTo>
                  <a:cubicBezTo>
                    <a:pt x="111" y="0"/>
                    <a:pt x="1" y="87"/>
                    <a:pt x="31" y="235"/>
                  </a:cubicBezTo>
                  <a:cubicBezTo>
                    <a:pt x="131" y="636"/>
                    <a:pt x="156" y="1062"/>
                    <a:pt x="131" y="1488"/>
                  </a:cubicBezTo>
                  <a:cubicBezTo>
                    <a:pt x="131" y="1613"/>
                    <a:pt x="219" y="1676"/>
                    <a:pt x="309" y="1676"/>
                  </a:cubicBezTo>
                  <a:cubicBezTo>
                    <a:pt x="400" y="1676"/>
                    <a:pt x="494" y="1613"/>
                    <a:pt x="507" y="1488"/>
                  </a:cubicBezTo>
                  <a:cubicBezTo>
                    <a:pt x="507" y="1037"/>
                    <a:pt x="482" y="586"/>
                    <a:pt x="381" y="135"/>
                  </a:cubicBezTo>
                  <a:cubicBezTo>
                    <a:pt x="361" y="42"/>
                    <a:pt x="290" y="0"/>
                    <a:pt x="216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8732;p65">
              <a:extLst>
                <a:ext uri="{FF2B5EF4-FFF2-40B4-BE49-F238E27FC236}">
                  <a16:creationId xmlns:a16="http://schemas.microsoft.com/office/drawing/2014/main" id="{3FD73A48-6A3F-4304-9E1B-0373BD8292B5}"/>
                </a:ext>
              </a:extLst>
            </p:cNvPr>
            <p:cNvSpPr/>
            <p:nvPr/>
          </p:nvSpPr>
          <p:spPr>
            <a:xfrm>
              <a:off x="2356975" y="2227000"/>
              <a:ext cx="10350" cy="41700"/>
            </a:xfrm>
            <a:custGeom>
              <a:avLst/>
              <a:gdLst/>
              <a:ahLst/>
              <a:cxnLst/>
              <a:rect l="l" t="t" r="r" b="b"/>
              <a:pathLst>
                <a:path w="414" h="1668" extrusionOk="0">
                  <a:moveTo>
                    <a:pt x="170" y="1"/>
                  </a:moveTo>
                  <a:cubicBezTo>
                    <a:pt x="82" y="1"/>
                    <a:pt x="0" y="57"/>
                    <a:pt x="13" y="170"/>
                  </a:cubicBezTo>
                  <a:cubicBezTo>
                    <a:pt x="38" y="621"/>
                    <a:pt x="63" y="1047"/>
                    <a:pt x="38" y="1498"/>
                  </a:cubicBezTo>
                  <a:cubicBezTo>
                    <a:pt x="25" y="1611"/>
                    <a:pt x="113" y="1667"/>
                    <a:pt x="204" y="1667"/>
                  </a:cubicBezTo>
                  <a:cubicBezTo>
                    <a:pt x="295" y="1667"/>
                    <a:pt x="389" y="1611"/>
                    <a:pt x="389" y="1498"/>
                  </a:cubicBezTo>
                  <a:cubicBezTo>
                    <a:pt x="414" y="1047"/>
                    <a:pt x="414" y="621"/>
                    <a:pt x="364" y="170"/>
                  </a:cubicBezTo>
                  <a:cubicBezTo>
                    <a:pt x="351" y="57"/>
                    <a:pt x="257" y="1"/>
                    <a:pt x="170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8733;p65">
              <a:extLst>
                <a:ext uri="{FF2B5EF4-FFF2-40B4-BE49-F238E27FC236}">
                  <a16:creationId xmlns:a16="http://schemas.microsoft.com/office/drawing/2014/main" id="{E18B70FF-E4AF-437E-94F8-A8E091F41908}"/>
                </a:ext>
              </a:extLst>
            </p:cNvPr>
            <p:cNvSpPr/>
            <p:nvPr/>
          </p:nvSpPr>
          <p:spPr>
            <a:xfrm>
              <a:off x="2788375" y="2204875"/>
              <a:ext cx="14550" cy="60250"/>
            </a:xfrm>
            <a:custGeom>
              <a:avLst/>
              <a:gdLst/>
              <a:ahLst/>
              <a:cxnLst/>
              <a:rect l="l" t="t" r="r" b="b"/>
              <a:pathLst>
                <a:path w="582" h="2410" extrusionOk="0">
                  <a:moveTo>
                    <a:pt x="357" y="0"/>
                  </a:moveTo>
                  <a:cubicBezTo>
                    <a:pt x="287" y="0"/>
                    <a:pt x="220" y="39"/>
                    <a:pt x="201" y="127"/>
                  </a:cubicBezTo>
                  <a:cubicBezTo>
                    <a:pt x="25" y="854"/>
                    <a:pt x="0" y="1556"/>
                    <a:pt x="125" y="2283"/>
                  </a:cubicBezTo>
                  <a:cubicBezTo>
                    <a:pt x="145" y="2372"/>
                    <a:pt x="212" y="2410"/>
                    <a:pt x="282" y="2410"/>
                  </a:cubicBezTo>
                  <a:cubicBezTo>
                    <a:pt x="390" y="2410"/>
                    <a:pt x="507" y="2319"/>
                    <a:pt x="476" y="2183"/>
                  </a:cubicBezTo>
                  <a:cubicBezTo>
                    <a:pt x="351" y="1531"/>
                    <a:pt x="376" y="879"/>
                    <a:pt x="552" y="228"/>
                  </a:cubicBezTo>
                  <a:cubicBezTo>
                    <a:pt x="582" y="91"/>
                    <a:pt x="465" y="0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8734;p65">
              <a:extLst>
                <a:ext uri="{FF2B5EF4-FFF2-40B4-BE49-F238E27FC236}">
                  <a16:creationId xmlns:a16="http://schemas.microsoft.com/office/drawing/2014/main" id="{843245B4-6400-49E2-ABB0-1A4BA24AA8E8}"/>
                </a:ext>
              </a:extLst>
            </p:cNvPr>
            <p:cNvSpPr/>
            <p:nvPr/>
          </p:nvSpPr>
          <p:spPr>
            <a:xfrm>
              <a:off x="2814050" y="2219250"/>
              <a:ext cx="8800" cy="38175"/>
            </a:xfrm>
            <a:custGeom>
              <a:avLst/>
              <a:gdLst/>
              <a:ahLst/>
              <a:cxnLst/>
              <a:rect l="l" t="t" r="r" b="b"/>
              <a:pathLst>
                <a:path w="352" h="1527" extrusionOk="0">
                  <a:moveTo>
                    <a:pt x="169" y="0"/>
                  </a:moveTo>
                  <a:cubicBezTo>
                    <a:pt x="84" y="0"/>
                    <a:pt x="1" y="57"/>
                    <a:pt x="1" y="179"/>
                  </a:cubicBezTo>
                  <a:lnTo>
                    <a:pt x="1" y="1357"/>
                  </a:lnTo>
                  <a:cubicBezTo>
                    <a:pt x="1" y="1470"/>
                    <a:pt x="88" y="1526"/>
                    <a:pt x="176" y="1526"/>
                  </a:cubicBezTo>
                  <a:cubicBezTo>
                    <a:pt x="264" y="1526"/>
                    <a:pt x="352" y="1470"/>
                    <a:pt x="352" y="1357"/>
                  </a:cubicBezTo>
                  <a:lnTo>
                    <a:pt x="352" y="179"/>
                  </a:lnTo>
                  <a:cubicBezTo>
                    <a:pt x="352" y="63"/>
                    <a:pt x="25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8735;p65">
              <a:extLst>
                <a:ext uri="{FF2B5EF4-FFF2-40B4-BE49-F238E27FC236}">
                  <a16:creationId xmlns:a16="http://schemas.microsoft.com/office/drawing/2014/main" id="{860A6883-950B-47E3-A27E-6D5978F0ADBB}"/>
                </a:ext>
              </a:extLst>
            </p:cNvPr>
            <p:cNvSpPr/>
            <p:nvPr/>
          </p:nvSpPr>
          <p:spPr>
            <a:xfrm>
              <a:off x="2938750" y="2436900"/>
              <a:ext cx="8800" cy="43425"/>
            </a:xfrm>
            <a:custGeom>
              <a:avLst/>
              <a:gdLst/>
              <a:ahLst/>
              <a:cxnLst/>
              <a:rect l="l" t="t" r="r" b="b"/>
              <a:pathLst>
                <a:path w="352" h="1737" extrusionOk="0">
                  <a:moveTo>
                    <a:pt x="176" y="1"/>
                  </a:moveTo>
                  <a:cubicBezTo>
                    <a:pt x="88" y="1"/>
                    <a:pt x="0" y="57"/>
                    <a:pt x="0" y="170"/>
                  </a:cubicBezTo>
                  <a:lnTo>
                    <a:pt x="0" y="1548"/>
                  </a:lnTo>
                  <a:cubicBezTo>
                    <a:pt x="0" y="1674"/>
                    <a:pt x="88" y="1736"/>
                    <a:pt x="176" y="1736"/>
                  </a:cubicBezTo>
                  <a:cubicBezTo>
                    <a:pt x="263" y="1736"/>
                    <a:pt x="351" y="1674"/>
                    <a:pt x="351" y="1548"/>
                  </a:cubicBezTo>
                  <a:lnTo>
                    <a:pt x="351" y="170"/>
                  </a:lnTo>
                  <a:cubicBezTo>
                    <a:pt x="351" y="57"/>
                    <a:pt x="263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8736;p65">
              <a:extLst>
                <a:ext uri="{FF2B5EF4-FFF2-40B4-BE49-F238E27FC236}">
                  <a16:creationId xmlns:a16="http://schemas.microsoft.com/office/drawing/2014/main" id="{823BBAE4-B1A5-4B0A-B29E-95B0EF3B4145}"/>
                </a:ext>
              </a:extLst>
            </p:cNvPr>
            <p:cNvSpPr/>
            <p:nvPr/>
          </p:nvSpPr>
          <p:spPr>
            <a:xfrm>
              <a:off x="2958800" y="2439350"/>
              <a:ext cx="11050" cy="36750"/>
            </a:xfrm>
            <a:custGeom>
              <a:avLst/>
              <a:gdLst/>
              <a:ahLst/>
              <a:cxnLst/>
              <a:rect l="l" t="t" r="r" b="b"/>
              <a:pathLst>
                <a:path w="442" h="1470" extrusionOk="0">
                  <a:moveTo>
                    <a:pt x="223" y="0"/>
                  </a:moveTo>
                  <a:cubicBezTo>
                    <a:pt x="151" y="0"/>
                    <a:pt x="86" y="44"/>
                    <a:pt x="75" y="147"/>
                  </a:cubicBezTo>
                  <a:cubicBezTo>
                    <a:pt x="25" y="523"/>
                    <a:pt x="0" y="924"/>
                    <a:pt x="0" y="1300"/>
                  </a:cubicBezTo>
                  <a:cubicBezTo>
                    <a:pt x="13" y="1413"/>
                    <a:pt x="107" y="1469"/>
                    <a:pt x="198" y="1469"/>
                  </a:cubicBezTo>
                  <a:cubicBezTo>
                    <a:pt x="288" y="1469"/>
                    <a:pt x="376" y="1413"/>
                    <a:pt x="376" y="1300"/>
                  </a:cubicBezTo>
                  <a:cubicBezTo>
                    <a:pt x="351" y="949"/>
                    <a:pt x="376" y="598"/>
                    <a:pt x="426" y="222"/>
                  </a:cubicBezTo>
                  <a:cubicBezTo>
                    <a:pt x="441" y="89"/>
                    <a:pt x="326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8737;p65">
              <a:extLst>
                <a:ext uri="{FF2B5EF4-FFF2-40B4-BE49-F238E27FC236}">
                  <a16:creationId xmlns:a16="http://schemas.microsoft.com/office/drawing/2014/main" id="{C961575C-02AA-40C3-836B-A1A001417E7E}"/>
                </a:ext>
              </a:extLst>
            </p:cNvPr>
            <p:cNvSpPr/>
            <p:nvPr/>
          </p:nvSpPr>
          <p:spPr>
            <a:xfrm>
              <a:off x="2971625" y="2362975"/>
              <a:ext cx="11000" cy="34175"/>
            </a:xfrm>
            <a:custGeom>
              <a:avLst/>
              <a:gdLst/>
              <a:ahLst/>
              <a:cxnLst/>
              <a:rect l="l" t="t" r="r" b="b"/>
              <a:pathLst>
                <a:path w="440" h="1367" extrusionOk="0">
                  <a:moveTo>
                    <a:pt x="183" y="0"/>
                  </a:moveTo>
                  <a:cubicBezTo>
                    <a:pt x="89" y="0"/>
                    <a:pt x="1" y="57"/>
                    <a:pt x="14" y="169"/>
                  </a:cubicBezTo>
                  <a:cubicBezTo>
                    <a:pt x="64" y="520"/>
                    <a:pt x="64" y="846"/>
                    <a:pt x="64" y="1197"/>
                  </a:cubicBezTo>
                  <a:cubicBezTo>
                    <a:pt x="51" y="1310"/>
                    <a:pt x="133" y="1366"/>
                    <a:pt x="220" y="1366"/>
                  </a:cubicBezTo>
                  <a:cubicBezTo>
                    <a:pt x="308" y="1366"/>
                    <a:pt x="402" y="1310"/>
                    <a:pt x="415" y="1197"/>
                  </a:cubicBezTo>
                  <a:cubicBezTo>
                    <a:pt x="440" y="846"/>
                    <a:pt x="440" y="520"/>
                    <a:pt x="389" y="169"/>
                  </a:cubicBezTo>
                  <a:cubicBezTo>
                    <a:pt x="377" y="57"/>
                    <a:pt x="277" y="0"/>
                    <a:pt x="183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8738;p65">
              <a:extLst>
                <a:ext uri="{FF2B5EF4-FFF2-40B4-BE49-F238E27FC236}">
                  <a16:creationId xmlns:a16="http://schemas.microsoft.com/office/drawing/2014/main" id="{892E6A03-27A3-4DB1-B7BB-56CE5253B370}"/>
                </a:ext>
              </a:extLst>
            </p:cNvPr>
            <p:cNvSpPr/>
            <p:nvPr/>
          </p:nvSpPr>
          <p:spPr>
            <a:xfrm>
              <a:off x="2707550" y="1641000"/>
              <a:ext cx="73325" cy="73325"/>
            </a:xfrm>
            <a:custGeom>
              <a:avLst/>
              <a:gdLst/>
              <a:ahLst/>
              <a:cxnLst/>
              <a:rect l="l" t="t" r="r" b="b"/>
              <a:pathLst>
                <a:path w="2933" h="2933" extrusionOk="0">
                  <a:moveTo>
                    <a:pt x="1479" y="1"/>
                  </a:moveTo>
                  <a:cubicBezTo>
                    <a:pt x="652" y="1"/>
                    <a:pt x="0" y="652"/>
                    <a:pt x="0" y="1454"/>
                  </a:cubicBezTo>
                  <a:cubicBezTo>
                    <a:pt x="0" y="2256"/>
                    <a:pt x="652" y="2933"/>
                    <a:pt x="1479" y="2933"/>
                  </a:cubicBezTo>
                  <a:cubicBezTo>
                    <a:pt x="2281" y="2933"/>
                    <a:pt x="2932" y="2256"/>
                    <a:pt x="2932" y="1454"/>
                  </a:cubicBezTo>
                  <a:cubicBezTo>
                    <a:pt x="2932" y="652"/>
                    <a:pt x="2281" y="1"/>
                    <a:pt x="1479" y="1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8739;p65">
              <a:extLst>
                <a:ext uri="{FF2B5EF4-FFF2-40B4-BE49-F238E27FC236}">
                  <a16:creationId xmlns:a16="http://schemas.microsoft.com/office/drawing/2014/main" id="{26820BE7-AD3B-4619-8E59-DC7E89828F2C}"/>
                </a:ext>
              </a:extLst>
            </p:cNvPr>
            <p:cNvSpPr/>
            <p:nvPr/>
          </p:nvSpPr>
          <p:spPr>
            <a:xfrm>
              <a:off x="2799025" y="1835875"/>
              <a:ext cx="73325" cy="73325"/>
            </a:xfrm>
            <a:custGeom>
              <a:avLst/>
              <a:gdLst/>
              <a:ahLst/>
              <a:cxnLst/>
              <a:rect l="l" t="t" r="r" b="b"/>
              <a:pathLst>
                <a:path w="2933" h="2933" extrusionOk="0">
                  <a:moveTo>
                    <a:pt x="1479" y="0"/>
                  </a:moveTo>
                  <a:cubicBezTo>
                    <a:pt x="652" y="0"/>
                    <a:pt x="0" y="652"/>
                    <a:pt x="0" y="1479"/>
                  </a:cubicBezTo>
                  <a:cubicBezTo>
                    <a:pt x="0" y="2281"/>
                    <a:pt x="652" y="2932"/>
                    <a:pt x="1479" y="2932"/>
                  </a:cubicBezTo>
                  <a:cubicBezTo>
                    <a:pt x="2281" y="2932"/>
                    <a:pt x="2933" y="2281"/>
                    <a:pt x="2933" y="1479"/>
                  </a:cubicBezTo>
                  <a:cubicBezTo>
                    <a:pt x="2933" y="652"/>
                    <a:pt x="2281" y="0"/>
                    <a:pt x="1479" y="0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8740;p65">
              <a:extLst>
                <a:ext uri="{FF2B5EF4-FFF2-40B4-BE49-F238E27FC236}">
                  <a16:creationId xmlns:a16="http://schemas.microsoft.com/office/drawing/2014/main" id="{093F8A5F-C8C3-4AA6-8380-95203C6DCE4C}"/>
                </a:ext>
              </a:extLst>
            </p:cNvPr>
            <p:cNvSpPr/>
            <p:nvPr/>
          </p:nvSpPr>
          <p:spPr>
            <a:xfrm>
              <a:off x="2777075" y="2051400"/>
              <a:ext cx="73350" cy="73350"/>
            </a:xfrm>
            <a:custGeom>
              <a:avLst/>
              <a:gdLst/>
              <a:ahLst/>
              <a:cxnLst/>
              <a:rect l="l" t="t" r="r" b="b"/>
              <a:pathLst>
                <a:path w="2934" h="2934" extrusionOk="0">
                  <a:moveTo>
                    <a:pt x="1480" y="1"/>
                  </a:moveTo>
                  <a:cubicBezTo>
                    <a:pt x="653" y="1"/>
                    <a:pt x="1" y="677"/>
                    <a:pt x="1" y="1479"/>
                  </a:cubicBezTo>
                  <a:cubicBezTo>
                    <a:pt x="1" y="2281"/>
                    <a:pt x="653" y="2933"/>
                    <a:pt x="1480" y="2933"/>
                  </a:cubicBezTo>
                  <a:cubicBezTo>
                    <a:pt x="2282" y="2933"/>
                    <a:pt x="2933" y="2281"/>
                    <a:pt x="2933" y="1479"/>
                  </a:cubicBezTo>
                  <a:cubicBezTo>
                    <a:pt x="2933" y="677"/>
                    <a:pt x="2282" y="1"/>
                    <a:pt x="1480" y="1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8741;p65">
              <a:extLst>
                <a:ext uri="{FF2B5EF4-FFF2-40B4-BE49-F238E27FC236}">
                  <a16:creationId xmlns:a16="http://schemas.microsoft.com/office/drawing/2014/main" id="{73B10D33-7E04-4CF7-BD75-C9750B3D4D1B}"/>
                </a:ext>
              </a:extLst>
            </p:cNvPr>
            <p:cNvSpPr/>
            <p:nvPr/>
          </p:nvSpPr>
          <p:spPr>
            <a:xfrm>
              <a:off x="2447500" y="1139125"/>
              <a:ext cx="50800" cy="50775"/>
            </a:xfrm>
            <a:custGeom>
              <a:avLst/>
              <a:gdLst/>
              <a:ahLst/>
              <a:cxnLst/>
              <a:rect l="l" t="t" r="r" b="b"/>
              <a:pathLst>
                <a:path w="2032" h="2031" extrusionOk="0">
                  <a:moveTo>
                    <a:pt x="1003" y="0"/>
                  </a:moveTo>
                  <a:cubicBezTo>
                    <a:pt x="452" y="0"/>
                    <a:pt x="1" y="451"/>
                    <a:pt x="1" y="1028"/>
                  </a:cubicBezTo>
                  <a:cubicBezTo>
                    <a:pt x="1" y="1579"/>
                    <a:pt x="452" y="2030"/>
                    <a:pt x="1003" y="2030"/>
                  </a:cubicBezTo>
                  <a:cubicBezTo>
                    <a:pt x="1580" y="2030"/>
                    <a:pt x="2031" y="1579"/>
                    <a:pt x="2031" y="1028"/>
                  </a:cubicBezTo>
                  <a:cubicBezTo>
                    <a:pt x="2031" y="451"/>
                    <a:pt x="1580" y="0"/>
                    <a:pt x="1003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8742;p65">
              <a:extLst>
                <a:ext uri="{FF2B5EF4-FFF2-40B4-BE49-F238E27FC236}">
                  <a16:creationId xmlns:a16="http://schemas.microsoft.com/office/drawing/2014/main" id="{A5F8D039-4711-4F1F-9422-7CDD929555F8}"/>
                </a:ext>
              </a:extLst>
            </p:cNvPr>
            <p:cNvSpPr/>
            <p:nvPr/>
          </p:nvSpPr>
          <p:spPr>
            <a:xfrm>
              <a:off x="2852275" y="1076475"/>
              <a:ext cx="50775" cy="50775"/>
            </a:xfrm>
            <a:custGeom>
              <a:avLst/>
              <a:gdLst/>
              <a:ahLst/>
              <a:cxnLst/>
              <a:rect l="l" t="t" r="r" b="b"/>
              <a:pathLst>
                <a:path w="2031" h="2031" extrusionOk="0">
                  <a:moveTo>
                    <a:pt x="1028" y="0"/>
                  </a:moveTo>
                  <a:cubicBezTo>
                    <a:pt x="452" y="0"/>
                    <a:pt x="1" y="451"/>
                    <a:pt x="1" y="1003"/>
                  </a:cubicBezTo>
                  <a:cubicBezTo>
                    <a:pt x="1" y="1579"/>
                    <a:pt x="452" y="2030"/>
                    <a:pt x="1028" y="2030"/>
                  </a:cubicBezTo>
                  <a:cubicBezTo>
                    <a:pt x="1579" y="2030"/>
                    <a:pt x="2031" y="1579"/>
                    <a:pt x="2031" y="1003"/>
                  </a:cubicBezTo>
                  <a:cubicBezTo>
                    <a:pt x="2031" y="451"/>
                    <a:pt x="1579" y="0"/>
                    <a:pt x="1028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8743;p65">
              <a:extLst>
                <a:ext uri="{FF2B5EF4-FFF2-40B4-BE49-F238E27FC236}">
                  <a16:creationId xmlns:a16="http://schemas.microsoft.com/office/drawing/2014/main" id="{41BC4AE7-223E-4A41-8B3A-A9BD3E3573C7}"/>
                </a:ext>
              </a:extLst>
            </p:cNvPr>
            <p:cNvSpPr/>
            <p:nvPr/>
          </p:nvSpPr>
          <p:spPr>
            <a:xfrm>
              <a:off x="2400525" y="990225"/>
              <a:ext cx="94625" cy="57200"/>
            </a:xfrm>
            <a:custGeom>
              <a:avLst/>
              <a:gdLst/>
              <a:ahLst/>
              <a:cxnLst/>
              <a:rect l="l" t="t" r="r" b="b"/>
              <a:pathLst>
                <a:path w="3785" h="2288" extrusionOk="0">
                  <a:moveTo>
                    <a:pt x="2425" y="0"/>
                  </a:moveTo>
                  <a:cubicBezTo>
                    <a:pt x="1428" y="0"/>
                    <a:pt x="245" y="673"/>
                    <a:pt x="25" y="1595"/>
                  </a:cubicBezTo>
                  <a:cubicBezTo>
                    <a:pt x="0" y="1696"/>
                    <a:pt x="0" y="1796"/>
                    <a:pt x="25" y="1896"/>
                  </a:cubicBezTo>
                  <a:cubicBezTo>
                    <a:pt x="50" y="2021"/>
                    <a:pt x="151" y="2122"/>
                    <a:pt x="276" y="2172"/>
                  </a:cubicBezTo>
                  <a:cubicBezTo>
                    <a:pt x="432" y="2256"/>
                    <a:pt x="599" y="2288"/>
                    <a:pt x="769" y="2288"/>
                  </a:cubicBezTo>
                  <a:cubicBezTo>
                    <a:pt x="955" y="2288"/>
                    <a:pt x="1145" y="2249"/>
                    <a:pt x="1329" y="2197"/>
                  </a:cubicBezTo>
                  <a:cubicBezTo>
                    <a:pt x="1679" y="2097"/>
                    <a:pt x="2005" y="1921"/>
                    <a:pt x="2356" y="1871"/>
                  </a:cubicBezTo>
                  <a:cubicBezTo>
                    <a:pt x="3008" y="1771"/>
                    <a:pt x="3785" y="1846"/>
                    <a:pt x="3684" y="969"/>
                  </a:cubicBezTo>
                  <a:cubicBezTo>
                    <a:pt x="3634" y="468"/>
                    <a:pt x="3283" y="142"/>
                    <a:pt x="2832" y="41"/>
                  </a:cubicBezTo>
                  <a:cubicBezTo>
                    <a:pt x="2702" y="14"/>
                    <a:pt x="2566" y="0"/>
                    <a:pt x="24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8744;p65">
              <a:extLst>
                <a:ext uri="{FF2B5EF4-FFF2-40B4-BE49-F238E27FC236}">
                  <a16:creationId xmlns:a16="http://schemas.microsoft.com/office/drawing/2014/main" id="{4F1901A6-4715-4CD3-9E35-A7C90C51AD5E}"/>
                </a:ext>
              </a:extLst>
            </p:cNvPr>
            <p:cNvSpPr/>
            <p:nvPr/>
          </p:nvSpPr>
          <p:spPr>
            <a:xfrm>
              <a:off x="2805650" y="922725"/>
              <a:ext cx="86125" cy="49125"/>
            </a:xfrm>
            <a:custGeom>
              <a:avLst/>
              <a:gdLst/>
              <a:ahLst/>
              <a:cxnLst/>
              <a:rect l="l" t="t" r="r" b="b"/>
              <a:pathLst>
                <a:path w="3445" h="1965" extrusionOk="0">
                  <a:moveTo>
                    <a:pt x="1071" y="1"/>
                  </a:moveTo>
                  <a:cubicBezTo>
                    <a:pt x="479" y="1"/>
                    <a:pt x="0" y="273"/>
                    <a:pt x="11" y="1012"/>
                  </a:cubicBezTo>
                  <a:cubicBezTo>
                    <a:pt x="11" y="1313"/>
                    <a:pt x="287" y="1538"/>
                    <a:pt x="587" y="1614"/>
                  </a:cubicBezTo>
                  <a:cubicBezTo>
                    <a:pt x="888" y="1714"/>
                    <a:pt x="1189" y="1689"/>
                    <a:pt x="1515" y="1714"/>
                  </a:cubicBezTo>
                  <a:cubicBezTo>
                    <a:pt x="1916" y="1789"/>
                    <a:pt x="2317" y="1965"/>
                    <a:pt x="2718" y="1965"/>
                  </a:cubicBezTo>
                  <a:cubicBezTo>
                    <a:pt x="3394" y="1939"/>
                    <a:pt x="3444" y="1463"/>
                    <a:pt x="3119" y="962"/>
                  </a:cubicBezTo>
                  <a:cubicBezTo>
                    <a:pt x="2806" y="465"/>
                    <a:pt x="1843" y="1"/>
                    <a:pt x="1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8745;p65">
              <a:extLst>
                <a:ext uri="{FF2B5EF4-FFF2-40B4-BE49-F238E27FC236}">
                  <a16:creationId xmlns:a16="http://schemas.microsoft.com/office/drawing/2014/main" id="{F06763E7-E3F9-4E55-936B-A852FE76E67A}"/>
                </a:ext>
              </a:extLst>
            </p:cNvPr>
            <p:cNvSpPr/>
            <p:nvPr/>
          </p:nvSpPr>
          <p:spPr>
            <a:xfrm>
              <a:off x="2466300" y="1077100"/>
              <a:ext cx="30100" cy="49525"/>
            </a:xfrm>
            <a:custGeom>
              <a:avLst/>
              <a:gdLst/>
              <a:ahLst/>
              <a:cxnLst/>
              <a:rect l="l" t="t" r="r" b="b"/>
              <a:pathLst>
                <a:path w="1204" h="1981" extrusionOk="0">
                  <a:moveTo>
                    <a:pt x="627" y="0"/>
                  </a:moveTo>
                  <a:cubicBezTo>
                    <a:pt x="302" y="0"/>
                    <a:pt x="26" y="426"/>
                    <a:pt x="26" y="978"/>
                  </a:cubicBezTo>
                  <a:cubicBezTo>
                    <a:pt x="1" y="1529"/>
                    <a:pt x="277" y="1955"/>
                    <a:pt x="602" y="1980"/>
                  </a:cubicBezTo>
                  <a:cubicBezTo>
                    <a:pt x="928" y="1980"/>
                    <a:pt x="1179" y="1529"/>
                    <a:pt x="1204" y="1003"/>
                  </a:cubicBezTo>
                  <a:cubicBezTo>
                    <a:pt x="1204" y="451"/>
                    <a:pt x="953" y="0"/>
                    <a:pt x="627" y="0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8746;p65">
              <a:extLst>
                <a:ext uri="{FF2B5EF4-FFF2-40B4-BE49-F238E27FC236}">
                  <a16:creationId xmlns:a16="http://schemas.microsoft.com/office/drawing/2014/main" id="{78D04E39-1254-4B05-9FA0-4F7AA54B314B}"/>
                </a:ext>
              </a:extLst>
            </p:cNvPr>
            <p:cNvSpPr/>
            <p:nvPr/>
          </p:nvSpPr>
          <p:spPr>
            <a:xfrm>
              <a:off x="2832225" y="1023175"/>
              <a:ext cx="30100" cy="48925"/>
            </a:xfrm>
            <a:custGeom>
              <a:avLst/>
              <a:gdLst/>
              <a:ahLst/>
              <a:cxnLst/>
              <a:rect l="l" t="t" r="r" b="b"/>
              <a:pathLst>
                <a:path w="1204" h="1957" extrusionOk="0">
                  <a:moveTo>
                    <a:pt x="576" y="1"/>
                  </a:moveTo>
                  <a:cubicBezTo>
                    <a:pt x="263" y="1"/>
                    <a:pt x="25" y="442"/>
                    <a:pt x="1" y="979"/>
                  </a:cubicBezTo>
                  <a:cubicBezTo>
                    <a:pt x="1" y="1505"/>
                    <a:pt x="251" y="1957"/>
                    <a:pt x="577" y="1957"/>
                  </a:cubicBezTo>
                  <a:cubicBezTo>
                    <a:pt x="903" y="1957"/>
                    <a:pt x="1178" y="1531"/>
                    <a:pt x="1178" y="979"/>
                  </a:cubicBezTo>
                  <a:cubicBezTo>
                    <a:pt x="1204" y="428"/>
                    <a:pt x="928" y="2"/>
                    <a:pt x="602" y="2"/>
                  </a:cubicBezTo>
                  <a:cubicBezTo>
                    <a:pt x="593" y="1"/>
                    <a:pt x="585" y="1"/>
                    <a:pt x="576" y="1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8747;p65">
              <a:extLst>
                <a:ext uri="{FF2B5EF4-FFF2-40B4-BE49-F238E27FC236}">
                  <a16:creationId xmlns:a16="http://schemas.microsoft.com/office/drawing/2014/main" id="{A0A1A64C-AAC2-4A1D-A823-6A4FCC9F8C6F}"/>
                </a:ext>
              </a:extLst>
            </p:cNvPr>
            <p:cNvSpPr/>
            <p:nvPr/>
          </p:nvSpPr>
          <p:spPr>
            <a:xfrm>
              <a:off x="2492625" y="1168050"/>
              <a:ext cx="172325" cy="108725"/>
            </a:xfrm>
            <a:custGeom>
              <a:avLst/>
              <a:gdLst/>
              <a:ahLst/>
              <a:cxnLst/>
              <a:rect l="l" t="t" r="r" b="b"/>
              <a:pathLst>
                <a:path w="6893" h="4349" extrusionOk="0">
                  <a:moveTo>
                    <a:pt x="1305" y="0"/>
                  </a:moveTo>
                  <a:cubicBezTo>
                    <a:pt x="1107" y="0"/>
                    <a:pt x="893" y="85"/>
                    <a:pt x="652" y="297"/>
                  </a:cubicBezTo>
                  <a:cubicBezTo>
                    <a:pt x="0" y="873"/>
                    <a:pt x="552" y="2528"/>
                    <a:pt x="1805" y="3530"/>
                  </a:cubicBezTo>
                  <a:cubicBezTo>
                    <a:pt x="2405" y="4014"/>
                    <a:pt x="3170" y="4349"/>
                    <a:pt x="4042" y="4349"/>
                  </a:cubicBezTo>
                  <a:cubicBezTo>
                    <a:pt x="4298" y="4349"/>
                    <a:pt x="4564" y="4320"/>
                    <a:pt x="4838" y="4257"/>
                  </a:cubicBezTo>
                  <a:cubicBezTo>
                    <a:pt x="5013" y="4207"/>
                    <a:pt x="5188" y="4157"/>
                    <a:pt x="5364" y="4081"/>
                  </a:cubicBezTo>
                  <a:cubicBezTo>
                    <a:pt x="6141" y="3756"/>
                    <a:pt x="6893" y="3079"/>
                    <a:pt x="6818" y="2202"/>
                  </a:cubicBezTo>
                  <a:cubicBezTo>
                    <a:pt x="6754" y="1486"/>
                    <a:pt x="6161" y="965"/>
                    <a:pt x="5482" y="965"/>
                  </a:cubicBezTo>
                  <a:cubicBezTo>
                    <a:pt x="5353" y="965"/>
                    <a:pt x="5221" y="984"/>
                    <a:pt x="5088" y="1024"/>
                  </a:cubicBezTo>
                  <a:cubicBezTo>
                    <a:pt x="4633" y="1151"/>
                    <a:pt x="4151" y="1345"/>
                    <a:pt x="3671" y="1345"/>
                  </a:cubicBezTo>
                  <a:cubicBezTo>
                    <a:pt x="3491" y="1345"/>
                    <a:pt x="3311" y="1318"/>
                    <a:pt x="3133" y="1249"/>
                  </a:cubicBezTo>
                  <a:cubicBezTo>
                    <a:pt x="2958" y="1199"/>
                    <a:pt x="2782" y="1074"/>
                    <a:pt x="2632" y="924"/>
                  </a:cubicBezTo>
                  <a:cubicBezTo>
                    <a:pt x="2200" y="546"/>
                    <a:pt x="1807" y="0"/>
                    <a:pt x="1305" y="0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8748;p65">
              <a:extLst>
                <a:ext uri="{FF2B5EF4-FFF2-40B4-BE49-F238E27FC236}">
                  <a16:creationId xmlns:a16="http://schemas.microsoft.com/office/drawing/2014/main" id="{5406E795-2867-4916-AE04-14C36526C635}"/>
                </a:ext>
              </a:extLst>
            </p:cNvPr>
            <p:cNvSpPr/>
            <p:nvPr/>
          </p:nvSpPr>
          <p:spPr>
            <a:xfrm>
              <a:off x="2537750" y="1248600"/>
              <a:ext cx="88975" cy="28175"/>
            </a:xfrm>
            <a:custGeom>
              <a:avLst/>
              <a:gdLst/>
              <a:ahLst/>
              <a:cxnLst/>
              <a:rect l="l" t="t" r="r" b="b"/>
              <a:pathLst>
                <a:path w="3559" h="1127" extrusionOk="0">
                  <a:moveTo>
                    <a:pt x="1543" y="0"/>
                  </a:moveTo>
                  <a:cubicBezTo>
                    <a:pt x="839" y="0"/>
                    <a:pt x="233" y="218"/>
                    <a:pt x="0" y="308"/>
                  </a:cubicBezTo>
                  <a:cubicBezTo>
                    <a:pt x="600" y="792"/>
                    <a:pt x="1365" y="1127"/>
                    <a:pt x="2237" y="1127"/>
                  </a:cubicBezTo>
                  <a:cubicBezTo>
                    <a:pt x="2493" y="1127"/>
                    <a:pt x="2759" y="1098"/>
                    <a:pt x="3033" y="1035"/>
                  </a:cubicBezTo>
                  <a:cubicBezTo>
                    <a:pt x="3208" y="985"/>
                    <a:pt x="3383" y="935"/>
                    <a:pt x="3559" y="859"/>
                  </a:cubicBezTo>
                  <a:cubicBezTo>
                    <a:pt x="2952" y="192"/>
                    <a:pt x="2204" y="0"/>
                    <a:pt x="1543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8749;p65">
              <a:extLst>
                <a:ext uri="{FF2B5EF4-FFF2-40B4-BE49-F238E27FC236}">
                  <a16:creationId xmlns:a16="http://schemas.microsoft.com/office/drawing/2014/main" id="{41A10B51-6F2C-4711-8D49-25050A44C36B}"/>
                </a:ext>
              </a:extLst>
            </p:cNvPr>
            <p:cNvSpPr/>
            <p:nvPr/>
          </p:nvSpPr>
          <p:spPr>
            <a:xfrm>
              <a:off x="2622325" y="1089625"/>
              <a:ext cx="384750" cy="95250"/>
            </a:xfrm>
            <a:custGeom>
              <a:avLst/>
              <a:gdLst/>
              <a:ahLst/>
              <a:cxnLst/>
              <a:rect l="l" t="t" r="r" b="b"/>
              <a:pathLst>
                <a:path w="15390" h="3810" extrusionOk="0">
                  <a:moveTo>
                    <a:pt x="1153" y="0"/>
                  </a:moveTo>
                  <a:cubicBezTo>
                    <a:pt x="1153" y="0"/>
                    <a:pt x="351" y="527"/>
                    <a:pt x="151" y="1429"/>
                  </a:cubicBezTo>
                  <a:cubicBezTo>
                    <a:pt x="0" y="2055"/>
                    <a:pt x="151" y="2857"/>
                    <a:pt x="1003" y="3810"/>
                  </a:cubicBezTo>
                  <a:cubicBezTo>
                    <a:pt x="1003" y="3810"/>
                    <a:pt x="13960" y="1554"/>
                    <a:pt x="15389" y="552"/>
                  </a:cubicBezTo>
                  <a:cubicBezTo>
                    <a:pt x="15339" y="527"/>
                    <a:pt x="15314" y="527"/>
                    <a:pt x="15264" y="527"/>
                  </a:cubicBezTo>
                  <a:cubicBezTo>
                    <a:pt x="12206" y="276"/>
                    <a:pt x="1153" y="0"/>
                    <a:pt x="11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8750;p65">
              <a:extLst>
                <a:ext uri="{FF2B5EF4-FFF2-40B4-BE49-F238E27FC236}">
                  <a16:creationId xmlns:a16="http://schemas.microsoft.com/office/drawing/2014/main" id="{006F8FB3-1745-4BA5-9900-75380576DA4A}"/>
                </a:ext>
              </a:extLst>
            </p:cNvPr>
            <p:cNvSpPr/>
            <p:nvPr/>
          </p:nvSpPr>
          <p:spPr>
            <a:xfrm>
              <a:off x="2626075" y="1089625"/>
              <a:ext cx="377850" cy="35725"/>
            </a:xfrm>
            <a:custGeom>
              <a:avLst/>
              <a:gdLst/>
              <a:ahLst/>
              <a:cxnLst/>
              <a:rect l="l" t="t" r="r" b="b"/>
              <a:pathLst>
                <a:path w="15114" h="1429" extrusionOk="0">
                  <a:moveTo>
                    <a:pt x="1003" y="0"/>
                  </a:moveTo>
                  <a:cubicBezTo>
                    <a:pt x="1003" y="0"/>
                    <a:pt x="201" y="527"/>
                    <a:pt x="1" y="1429"/>
                  </a:cubicBezTo>
                  <a:cubicBezTo>
                    <a:pt x="2733" y="1253"/>
                    <a:pt x="12232" y="702"/>
                    <a:pt x="15114" y="527"/>
                  </a:cubicBezTo>
                  <a:cubicBezTo>
                    <a:pt x="12056" y="276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8751;p65">
              <a:extLst>
                <a:ext uri="{FF2B5EF4-FFF2-40B4-BE49-F238E27FC236}">
                  <a16:creationId xmlns:a16="http://schemas.microsoft.com/office/drawing/2014/main" id="{47D23CFA-ED49-4C05-8AC6-D3B02F46B83F}"/>
                </a:ext>
              </a:extLst>
            </p:cNvPr>
            <p:cNvSpPr/>
            <p:nvPr/>
          </p:nvSpPr>
          <p:spPr>
            <a:xfrm>
              <a:off x="2151775" y="565850"/>
              <a:ext cx="642250" cy="288450"/>
            </a:xfrm>
            <a:custGeom>
              <a:avLst/>
              <a:gdLst/>
              <a:ahLst/>
              <a:cxnLst/>
              <a:rect l="l" t="t" r="r" b="b"/>
              <a:pathLst>
                <a:path w="25690" h="11538" extrusionOk="0">
                  <a:moveTo>
                    <a:pt x="13445" y="1"/>
                  </a:moveTo>
                  <a:cubicBezTo>
                    <a:pt x="12937" y="1"/>
                    <a:pt x="12424" y="32"/>
                    <a:pt x="11905" y="99"/>
                  </a:cubicBezTo>
                  <a:cubicBezTo>
                    <a:pt x="4562" y="1026"/>
                    <a:pt x="0" y="10876"/>
                    <a:pt x="0" y="10876"/>
                  </a:cubicBezTo>
                  <a:cubicBezTo>
                    <a:pt x="0" y="10876"/>
                    <a:pt x="3755" y="11538"/>
                    <a:pt x="8487" y="11538"/>
                  </a:cubicBezTo>
                  <a:cubicBezTo>
                    <a:pt x="14573" y="11538"/>
                    <a:pt x="22277" y="10443"/>
                    <a:pt x="25690" y="5437"/>
                  </a:cubicBezTo>
                  <a:cubicBezTo>
                    <a:pt x="25690" y="5437"/>
                    <a:pt x="20145" y="1"/>
                    <a:pt x="13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8752;p65">
              <a:extLst>
                <a:ext uri="{FF2B5EF4-FFF2-40B4-BE49-F238E27FC236}">
                  <a16:creationId xmlns:a16="http://schemas.microsoft.com/office/drawing/2014/main" id="{926D027A-21AC-4AE1-A6EA-14A519EDFE8F}"/>
                </a:ext>
              </a:extLst>
            </p:cNvPr>
            <p:cNvSpPr/>
            <p:nvPr/>
          </p:nvSpPr>
          <p:spPr>
            <a:xfrm>
              <a:off x="2236975" y="446550"/>
              <a:ext cx="345275" cy="213775"/>
            </a:xfrm>
            <a:custGeom>
              <a:avLst/>
              <a:gdLst/>
              <a:ahLst/>
              <a:cxnLst/>
              <a:rect l="l" t="t" r="r" b="b"/>
              <a:pathLst>
                <a:path w="13811" h="8551" extrusionOk="0">
                  <a:moveTo>
                    <a:pt x="8623" y="1"/>
                  </a:moveTo>
                  <a:cubicBezTo>
                    <a:pt x="7653" y="1"/>
                    <a:pt x="7371" y="2406"/>
                    <a:pt x="7309" y="3120"/>
                  </a:cubicBezTo>
                  <a:lnTo>
                    <a:pt x="7309" y="3120"/>
                  </a:lnTo>
                  <a:cubicBezTo>
                    <a:pt x="7346" y="2462"/>
                    <a:pt x="7356" y="387"/>
                    <a:pt x="5999" y="387"/>
                  </a:cubicBezTo>
                  <a:cubicBezTo>
                    <a:pt x="5918" y="387"/>
                    <a:pt x="5832" y="394"/>
                    <a:pt x="5740" y="410"/>
                  </a:cubicBezTo>
                  <a:cubicBezTo>
                    <a:pt x="3810" y="711"/>
                    <a:pt x="6517" y="3468"/>
                    <a:pt x="6517" y="3468"/>
                  </a:cubicBezTo>
                  <a:cubicBezTo>
                    <a:pt x="6517" y="3468"/>
                    <a:pt x="4190" y="1634"/>
                    <a:pt x="3055" y="1634"/>
                  </a:cubicBezTo>
                  <a:cubicBezTo>
                    <a:pt x="2837" y="1634"/>
                    <a:pt x="2662" y="1702"/>
                    <a:pt x="2557" y="1864"/>
                  </a:cubicBezTo>
                  <a:cubicBezTo>
                    <a:pt x="1881" y="2841"/>
                    <a:pt x="4562" y="3894"/>
                    <a:pt x="4562" y="3894"/>
                  </a:cubicBezTo>
                  <a:cubicBezTo>
                    <a:pt x="4562" y="3894"/>
                    <a:pt x="2930" y="3266"/>
                    <a:pt x="1807" y="3266"/>
                  </a:cubicBezTo>
                  <a:cubicBezTo>
                    <a:pt x="1266" y="3266"/>
                    <a:pt x="843" y="3412"/>
                    <a:pt x="778" y="3844"/>
                  </a:cubicBezTo>
                  <a:cubicBezTo>
                    <a:pt x="670" y="4674"/>
                    <a:pt x="1865" y="4834"/>
                    <a:pt x="2804" y="4834"/>
                  </a:cubicBezTo>
                  <a:cubicBezTo>
                    <a:pt x="3395" y="4834"/>
                    <a:pt x="3885" y="4771"/>
                    <a:pt x="3886" y="4771"/>
                  </a:cubicBezTo>
                  <a:lnTo>
                    <a:pt x="3886" y="4771"/>
                  </a:lnTo>
                  <a:cubicBezTo>
                    <a:pt x="3885" y="4771"/>
                    <a:pt x="1" y="5347"/>
                    <a:pt x="277" y="6275"/>
                  </a:cubicBezTo>
                  <a:cubicBezTo>
                    <a:pt x="342" y="6501"/>
                    <a:pt x="638" y="6587"/>
                    <a:pt x="1051" y="6587"/>
                  </a:cubicBezTo>
                  <a:cubicBezTo>
                    <a:pt x="2378" y="6587"/>
                    <a:pt x="4913" y="5698"/>
                    <a:pt x="4913" y="5698"/>
                  </a:cubicBezTo>
                  <a:lnTo>
                    <a:pt x="4913" y="5698"/>
                  </a:lnTo>
                  <a:cubicBezTo>
                    <a:pt x="4913" y="5698"/>
                    <a:pt x="2858" y="8204"/>
                    <a:pt x="4086" y="8530"/>
                  </a:cubicBezTo>
                  <a:cubicBezTo>
                    <a:pt x="4140" y="8544"/>
                    <a:pt x="4194" y="8550"/>
                    <a:pt x="4247" y="8550"/>
                  </a:cubicBezTo>
                  <a:cubicBezTo>
                    <a:pt x="5390" y="8550"/>
                    <a:pt x="6442" y="5623"/>
                    <a:pt x="6442" y="5623"/>
                  </a:cubicBezTo>
                  <a:lnTo>
                    <a:pt x="6442" y="5623"/>
                  </a:lnTo>
                  <a:cubicBezTo>
                    <a:pt x="6442" y="5623"/>
                    <a:pt x="6172" y="8205"/>
                    <a:pt x="7457" y="8205"/>
                  </a:cubicBezTo>
                  <a:cubicBezTo>
                    <a:pt x="7470" y="8205"/>
                    <a:pt x="7482" y="8205"/>
                    <a:pt x="7495" y="8204"/>
                  </a:cubicBezTo>
                  <a:cubicBezTo>
                    <a:pt x="8822" y="8179"/>
                    <a:pt x="7546" y="5275"/>
                    <a:pt x="7545" y="5272"/>
                  </a:cubicBezTo>
                  <a:lnTo>
                    <a:pt x="7545" y="5272"/>
                  </a:lnTo>
                  <a:cubicBezTo>
                    <a:pt x="7546" y="5275"/>
                    <a:pt x="8635" y="7723"/>
                    <a:pt x="9798" y="7723"/>
                  </a:cubicBezTo>
                  <a:cubicBezTo>
                    <a:pt x="9857" y="7723"/>
                    <a:pt x="9916" y="7717"/>
                    <a:pt x="9976" y="7703"/>
                  </a:cubicBezTo>
                  <a:cubicBezTo>
                    <a:pt x="11179" y="7428"/>
                    <a:pt x="9425" y="5373"/>
                    <a:pt x="9424" y="5372"/>
                  </a:cubicBezTo>
                  <a:lnTo>
                    <a:pt x="9424" y="5372"/>
                  </a:lnTo>
                  <a:cubicBezTo>
                    <a:pt x="9425" y="5373"/>
                    <a:pt x="11065" y="6992"/>
                    <a:pt x="12052" y="6992"/>
                  </a:cubicBezTo>
                  <a:cubicBezTo>
                    <a:pt x="12163" y="6992"/>
                    <a:pt x="12266" y="6972"/>
                    <a:pt x="12357" y="6926"/>
                  </a:cubicBezTo>
                  <a:cubicBezTo>
                    <a:pt x="13259" y="6450"/>
                    <a:pt x="10552" y="4771"/>
                    <a:pt x="10552" y="4771"/>
                  </a:cubicBezTo>
                  <a:cubicBezTo>
                    <a:pt x="10552" y="4771"/>
                    <a:pt x="13810" y="4395"/>
                    <a:pt x="13810" y="3568"/>
                  </a:cubicBezTo>
                  <a:cubicBezTo>
                    <a:pt x="13810" y="3390"/>
                    <a:pt x="13604" y="3320"/>
                    <a:pt x="13282" y="3320"/>
                  </a:cubicBezTo>
                  <a:cubicBezTo>
                    <a:pt x="12157" y="3320"/>
                    <a:pt x="9625" y="4169"/>
                    <a:pt x="9625" y="4169"/>
                  </a:cubicBezTo>
                  <a:cubicBezTo>
                    <a:pt x="9625" y="4169"/>
                    <a:pt x="12958" y="1738"/>
                    <a:pt x="11881" y="1036"/>
                  </a:cubicBezTo>
                  <a:cubicBezTo>
                    <a:pt x="11779" y="969"/>
                    <a:pt x="11666" y="938"/>
                    <a:pt x="11546" y="938"/>
                  </a:cubicBezTo>
                  <a:cubicBezTo>
                    <a:pt x="10418" y="938"/>
                    <a:pt x="8597" y="3618"/>
                    <a:pt x="8597" y="3618"/>
                  </a:cubicBezTo>
                  <a:cubicBezTo>
                    <a:pt x="8597" y="3618"/>
                    <a:pt x="9926" y="209"/>
                    <a:pt x="8723" y="9"/>
                  </a:cubicBezTo>
                  <a:cubicBezTo>
                    <a:pt x="8689" y="3"/>
                    <a:pt x="8655" y="1"/>
                    <a:pt x="86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8753;p65">
              <a:extLst>
                <a:ext uri="{FF2B5EF4-FFF2-40B4-BE49-F238E27FC236}">
                  <a16:creationId xmlns:a16="http://schemas.microsoft.com/office/drawing/2014/main" id="{240181CF-0D6E-4ADD-B01A-25E1B965D47D}"/>
                </a:ext>
              </a:extLst>
            </p:cNvPr>
            <p:cNvSpPr/>
            <p:nvPr/>
          </p:nvSpPr>
          <p:spPr>
            <a:xfrm>
              <a:off x="2119200" y="685700"/>
              <a:ext cx="745000" cy="275125"/>
            </a:xfrm>
            <a:custGeom>
              <a:avLst/>
              <a:gdLst/>
              <a:ahLst/>
              <a:cxnLst/>
              <a:rect l="l" t="t" r="r" b="b"/>
              <a:pathLst>
                <a:path w="29800" h="11005" extrusionOk="0">
                  <a:moveTo>
                    <a:pt x="27488" y="1"/>
                  </a:moveTo>
                  <a:cubicBezTo>
                    <a:pt x="27023" y="1"/>
                    <a:pt x="26419" y="150"/>
                    <a:pt x="25689" y="393"/>
                  </a:cubicBezTo>
                  <a:cubicBezTo>
                    <a:pt x="25564" y="443"/>
                    <a:pt x="25439" y="493"/>
                    <a:pt x="25313" y="518"/>
                  </a:cubicBezTo>
                  <a:cubicBezTo>
                    <a:pt x="24712" y="744"/>
                    <a:pt x="24035" y="1019"/>
                    <a:pt x="23308" y="1345"/>
                  </a:cubicBezTo>
                  <a:cubicBezTo>
                    <a:pt x="23208" y="1370"/>
                    <a:pt x="23083" y="1420"/>
                    <a:pt x="22983" y="1471"/>
                  </a:cubicBezTo>
                  <a:cubicBezTo>
                    <a:pt x="21805" y="1972"/>
                    <a:pt x="20476" y="2523"/>
                    <a:pt x="19048" y="3024"/>
                  </a:cubicBezTo>
                  <a:cubicBezTo>
                    <a:pt x="18922" y="3075"/>
                    <a:pt x="18797" y="3125"/>
                    <a:pt x="18672" y="3150"/>
                  </a:cubicBezTo>
                  <a:cubicBezTo>
                    <a:pt x="17719" y="3501"/>
                    <a:pt x="16717" y="3801"/>
                    <a:pt x="15664" y="4052"/>
                  </a:cubicBezTo>
                  <a:cubicBezTo>
                    <a:pt x="15539" y="4077"/>
                    <a:pt x="15414" y="4127"/>
                    <a:pt x="15313" y="4152"/>
                  </a:cubicBezTo>
                  <a:cubicBezTo>
                    <a:pt x="14361" y="4353"/>
                    <a:pt x="13359" y="4528"/>
                    <a:pt x="12356" y="4628"/>
                  </a:cubicBezTo>
                  <a:cubicBezTo>
                    <a:pt x="12231" y="4654"/>
                    <a:pt x="12105" y="4654"/>
                    <a:pt x="11980" y="4679"/>
                  </a:cubicBezTo>
                  <a:lnTo>
                    <a:pt x="11755" y="4679"/>
                  </a:lnTo>
                  <a:cubicBezTo>
                    <a:pt x="10727" y="4754"/>
                    <a:pt x="9800" y="4804"/>
                    <a:pt x="8922" y="4804"/>
                  </a:cubicBezTo>
                  <a:cubicBezTo>
                    <a:pt x="8797" y="4804"/>
                    <a:pt x="8672" y="4829"/>
                    <a:pt x="8546" y="4829"/>
                  </a:cubicBezTo>
                  <a:cubicBezTo>
                    <a:pt x="7694" y="4829"/>
                    <a:pt x="6892" y="4829"/>
                    <a:pt x="6166" y="4804"/>
                  </a:cubicBezTo>
                  <a:lnTo>
                    <a:pt x="5790" y="4804"/>
                  </a:lnTo>
                  <a:cubicBezTo>
                    <a:pt x="4662" y="4754"/>
                    <a:pt x="3709" y="4729"/>
                    <a:pt x="2957" y="4729"/>
                  </a:cubicBezTo>
                  <a:cubicBezTo>
                    <a:pt x="2832" y="4729"/>
                    <a:pt x="2707" y="4729"/>
                    <a:pt x="2607" y="4754"/>
                  </a:cubicBezTo>
                  <a:cubicBezTo>
                    <a:pt x="1328" y="4779"/>
                    <a:pt x="627" y="5029"/>
                    <a:pt x="451" y="5756"/>
                  </a:cubicBezTo>
                  <a:cubicBezTo>
                    <a:pt x="0" y="7586"/>
                    <a:pt x="1303" y="10568"/>
                    <a:pt x="1303" y="10568"/>
                  </a:cubicBezTo>
                  <a:cubicBezTo>
                    <a:pt x="1303" y="10568"/>
                    <a:pt x="2080" y="10694"/>
                    <a:pt x="3434" y="10819"/>
                  </a:cubicBezTo>
                  <a:cubicBezTo>
                    <a:pt x="3559" y="10819"/>
                    <a:pt x="3684" y="10844"/>
                    <a:pt x="3835" y="10844"/>
                  </a:cubicBezTo>
                  <a:cubicBezTo>
                    <a:pt x="4712" y="10919"/>
                    <a:pt x="5815" y="10969"/>
                    <a:pt x="7068" y="10994"/>
                  </a:cubicBezTo>
                  <a:lnTo>
                    <a:pt x="7419" y="10994"/>
                  </a:lnTo>
                  <a:cubicBezTo>
                    <a:pt x="7646" y="11002"/>
                    <a:pt x="7876" y="11005"/>
                    <a:pt x="8108" y="11005"/>
                  </a:cubicBezTo>
                  <a:cubicBezTo>
                    <a:pt x="8670" y="11005"/>
                    <a:pt x="9247" y="10987"/>
                    <a:pt x="9850" y="10969"/>
                  </a:cubicBezTo>
                  <a:lnTo>
                    <a:pt x="10150" y="10969"/>
                  </a:lnTo>
                  <a:cubicBezTo>
                    <a:pt x="11328" y="10919"/>
                    <a:pt x="12557" y="10819"/>
                    <a:pt x="13860" y="10669"/>
                  </a:cubicBezTo>
                  <a:cubicBezTo>
                    <a:pt x="13960" y="10669"/>
                    <a:pt x="14085" y="10644"/>
                    <a:pt x="14211" y="10618"/>
                  </a:cubicBezTo>
                  <a:cubicBezTo>
                    <a:pt x="15414" y="10468"/>
                    <a:pt x="16617" y="10268"/>
                    <a:pt x="17870" y="9992"/>
                  </a:cubicBezTo>
                  <a:cubicBezTo>
                    <a:pt x="17995" y="9992"/>
                    <a:pt x="18095" y="9967"/>
                    <a:pt x="18221" y="9917"/>
                  </a:cubicBezTo>
                  <a:cubicBezTo>
                    <a:pt x="19474" y="9641"/>
                    <a:pt x="20727" y="9290"/>
                    <a:pt x="21980" y="8864"/>
                  </a:cubicBezTo>
                  <a:cubicBezTo>
                    <a:pt x="22105" y="8814"/>
                    <a:pt x="22206" y="8764"/>
                    <a:pt x="22331" y="8739"/>
                  </a:cubicBezTo>
                  <a:cubicBezTo>
                    <a:pt x="23684" y="8237"/>
                    <a:pt x="25013" y="7661"/>
                    <a:pt x="26316" y="6959"/>
                  </a:cubicBezTo>
                  <a:cubicBezTo>
                    <a:pt x="26416" y="6884"/>
                    <a:pt x="26516" y="6834"/>
                    <a:pt x="26617" y="6784"/>
                  </a:cubicBezTo>
                  <a:cubicBezTo>
                    <a:pt x="27394" y="6358"/>
                    <a:pt x="28146" y="5857"/>
                    <a:pt x="28897" y="5330"/>
                  </a:cubicBezTo>
                  <a:cubicBezTo>
                    <a:pt x="28973" y="5280"/>
                    <a:pt x="29073" y="5205"/>
                    <a:pt x="29148" y="5155"/>
                  </a:cubicBezTo>
                  <a:cubicBezTo>
                    <a:pt x="29148" y="5155"/>
                    <a:pt x="29148" y="5130"/>
                    <a:pt x="29173" y="5080"/>
                  </a:cubicBezTo>
                  <a:lnTo>
                    <a:pt x="29173" y="5055"/>
                  </a:lnTo>
                  <a:cubicBezTo>
                    <a:pt x="29273" y="4478"/>
                    <a:pt x="29800" y="1120"/>
                    <a:pt x="28121" y="142"/>
                  </a:cubicBezTo>
                  <a:cubicBezTo>
                    <a:pt x="27953" y="45"/>
                    <a:pt x="27741" y="1"/>
                    <a:pt x="274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8754;p65">
              <a:extLst>
                <a:ext uri="{FF2B5EF4-FFF2-40B4-BE49-F238E27FC236}">
                  <a16:creationId xmlns:a16="http://schemas.microsoft.com/office/drawing/2014/main" id="{911A4DE2-E3C9-4FD9-BBC3-DDF95BE77E4F}"/>
                </a:ext>
              </a:extLst>
            </p:cNvPr>
            <p:cNvSpPr/>
            <p:nvPr/>
          </p:nvSpPr>
          <p:spPr>
            <a:xfrm>
              <a:off x="2178725" y="803900"/>
              <a:ext cx="36350" cy="152925"/>
            </a:xfrm>
            <a:custGeom>
              <a:avLst/>
              <a:gdLst/>
              <a:ahLst/>
              <a:cxnLst/>
              <a:rect l="l" t="t" r="r" b="b"/>
              <a:pathLst>
                <a:path w="1454" h="6117" extrusionOk="0">
                  <a:moveTo>
                    <a:pt x="576" y="1"/>
                  </a:moveTo>
                  <a:cubicBezTo>
                    <a:pt x="451" y="1"/>
                    <a:pt x="326" y="1"/>
                    <a:pt x="226" y="26"/>
                  </a:cubicBezTo>
                  <a:cubicBezTo>
                    <a:pt x="0" y="2131"/>
                    <a:pt x="276" y="4161"/>
                    <a:pt x="1053" y="6091"/>
                  </a:cubicBezTo>
                  <a:cubicBezTo>
                    <a:pt x="1178" y="6091"/>
                    <a:pt x="1303" y="6116"/>
                    <a:pt x="1454" y="6116"/>
                  </a:cubicBezTo>
                  <a:cubicBezTo>
                    <a:pt x="652" y="4211"/>
                    <a:pt x="351" y="2131"/>
                    <a:pt x="5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8755;p65">
              <a:extLst>
                <a:ext uri="{FF2B5EF4-FFF2-40B4-BE49-F238E27FC236}">
                  <a16:creationId xmlns:a16="http://schemas.microsoft.com/office/drawing/2014/main" id="{A3234DA4-2982-420C-9984-E69F1AAE2681}"/>
                </a:ext>
              </a:extLst>
            </p:cNvPr>
            <p:cNvSpPr/>
            <p:nvPr/>
          </p:nvSpPr>
          <p:spPr>
            <a:xfrm>
              <a:off x="2263925" y="805775"/>
              <a:ext cx="40750" cy="154800"/>
            </a:xfrm>
            <a:custGeom>
              <a:avLst/>
              <a:gdLst/>
              <a:ahLst/>
              <a:cxnLst/>
              <a:rect l="l" t="t" r="r" b="b"/>
              <a:pathLst>
                <a:path w="1630" h="6192" extrusionOk="0">
                  <a:moveTo>
                    <a:pt x="1" y="1"/>
                  </a:moveTo>
                  <a:cubicBezTo>
                    <a:pt x="126" y="2081"/>
                    <a:pt x="727" y="4161"/>
                    <a:pt x="1279" y="6191"/>
                  </a:cubicBezTo>
                  <a:lnTo>
                    <a:pt x="1630" y="6191"/>
                  </a:lnTo>
                  <a:cubicBezTo>
                    <a:pt x="1103" y="4161"/>
                    <a:pt x="502" y="2081"/>
                    <a:pt x="3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8756;p65">
              <a:extLst>
                <a:ext uri="{FF2B5EF4-FFF2-40B4-BE49-F238E27FC236}">
                  <a16:creationId xmlns:a16="http://schemas.microsoft.com/office/drawing/2014/main" id="{EC2E2D88-58F6-4DA3-8A67-B5A0BBD1F496}"/>
                </a:ext>
              </a:extLst>
            </p:cNvPr>
            <p:cNvSpPr/>
            <p:nvPr/>
          </p:nvSpPr>
          <p:spPr>
            <a:xfrm>
              <a:off x="2332850" y="805775"/>
              <a:ext cx="40125" cy="154175"/>
            </a:xfrm>
            <a:custGeom>
              <a:avLst/>
              <a:gdLst/>
              <a:ahLst/>
              <a:cxnLst/>
              <a:rect l="l" t="t" r="r" b="b"/>
              <a:pathLst>
                <a:path w="1605" h="6167" extrusionOk="0">
                  <a:moveTo>
                    <a:pt x="376" y="1"/>
                  </a:moveTo>
                  <a:cubicBezTo>
                    <a:pt x="251" y="1"/>
                    <a:pt x="126" y="26"/>
                    <a:pt x="0" y="26"/>
                  </a:cubicBezTo>
                  <a:cubicBezTo>
                    <a:pt x="477" y="1455"/>
                    <a:pt x="777" y="2908"/>
                    <a:pt x="1078" y="4387"/>
                  </a:cubicBezTo>
                  <a:cubicBezTo>
                    <a:pt x="1153" y="4888"/>
                    <a:pt x="1203" y="5540"/>
                    <a:pt x="1304" y="6166"/>
                  </a:cubicBezTo>
                  <a:lnTo>
                    <a:pt x="1604" y="6166"/>
                  </a:lnTo>
                  <a:cubicBezTo>
                    <a:pt x="1429" y="5189"/>
                    <a:pt x="1379" y="4061"/>
                    <a:pt x="1254" y="3384"/>
                  </a:cubicBezTo>
                  <a:cubicBezTo>
                    <a:pt x="1003" y="2231"/>
                    <a:pt x="727" y="1104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8757;p65">
              <a:extLst>
                <a:ext uri="{FF2B5EF4-FFF2-40B4-BE49-F238E27FC236}">
                  <a16:creationId xmlns:a16="http://schemas.microsoft.com/office/drawing/2014/main" id="{CCC4347C-4A62-441A-AF36-77A9927865F6}"/>
                </a:ext>
              </a:extLst>
            </p:cNvPr>
            <p:cNvSpPr/>
            <p:nvPr/>
          </p:nvSpPr>
          <p:spPr>
            <a:xfrm>
              <a:off x="2418700" y="801400"/>
              <a:ext cx="55775" cy="151025"/>
            </a:xfrm>
            <a:custGeom>
              <a:avLst/>
              <a:gdLst/>
              <a:ahLst/>
              <a:cxnLst/>
              <a:rect l="l" t="t" r="r" b="b"/>
              <a:pathLst>
                <a:path w="2231" h="6041" extrusionOk="0">
                  <a:moveTo>
                    <a:pt x="376" y="0"/>
                  </a:moveTo>
                  <a:cubicBezTo>
                    <a:pt x="251" y="26"/>
                    <a:pt x="125" y="26"/>
                    <a:pt x="0" y="51"/>
                  </a:cubicBezTo>
                  <a:cubicBezTo>
                    <a:pt x="501" y="1229"/>
                    <a:pt x="952" y="2457"/>
                    <a:pt x="1278" y="3710"/>
                  </a:cubicBezTo>
                  <a:cubicBezTo>
                    <a:pt x="1479" y="4487"/>
                    <a:pt x="1629" y="5264"/>
                    <a:pt x="1880" y="6041"/>
                  </a:cubicBezTo>
                  <a:cubicBezTo>
                    <a:pt x="1980" y="6041"/>
                    <a:pt x="2105" y="6016"/>
                    <a:pt x="2231" y="5990"/>
                  </a:cubicBezTo>
                  <a:cubicBezTo>
                    <a:pt x="1855" y="4888"/>
                    <a:pt x="1654" y="3685"/>
                    <a:pt x="1303" y="2532"/>
                  </a:cubicBezTo>
                  <a:cubicBezTo>
                    <a:pt x="1053" y="1680"/>
                    <a:pt x="727" y="828"/>
                    <a:pt x="3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8758;p65">
              <a:extLst>
                <a:ext uri="{FF2B5EF4-FFF2-40B4-BE49-F238E27FC236}">
                  <a16:creationId xmlns:a16="http://schemas.microsoft.com/office/drawing/2014/main" id="{9F1BFE04-7503-4643-A361-D86F881D8B66}"/>
                </a:ext>
              </a:extLst>
            </p:cNvPr>
            <p:cNvSpPr/>
            <p:nvPr/>
          </p:nvSpPr>
          <p:spPr>
            <a:xfrm>
              <a:off x="2502025" y="787000"/>
              <a:ext cx="72700" cy="148500"/>
            </a:xfrm>
            <a:custGeom>
              <a:avLst/>
              <a:gdLst/>
              <a:ahLst/>
              <a:cxnLst/>
              <a:rect l="l" t="t" r="r" b="b"/>
              <a:pathLst>
                <a:path w="2908" h="5940" extrusionOk="0">
                  <a:moveTo>
                    <a:pt x="351" y="0"/>
                  </a:moveTo>
                  <a:cubicBezTo>
                    <a:pt x="226" y="25"/>
                    <a:pt x="101" y="75"/>
                    <a:pt x="0" y="100"/>
                  </a:cubicBezTo>
                  <a:cubicBezTo>
                    <a:pt x="953" y="2005"/>
                    <a:pt x="1805" y="3960"/>
                    <a:pt x="2557" y="5940"/>
                  </a:cubicBezTo>
                  <a:cubicBezTo>
                    <a:pt x="2682" y="5940"/>
                    <a:pt x="2782" y="5915"/>
                    <a:pt x="2908" y="5865"/>
                  </a:cubicBezTo>
                  <a:cubicBezTo>
                    <a:pt x="2181" y="3860"/>
                    <a:pt x="1329" y="1905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8759;p65">
              <a:extLst>
                <a:ext uri="{FF2B5EF4-FFF2-40B4-BE49-F238E27FC236}">
                  <a16:creationId xmlns:a16="http://schemas.microsoft.com/office/drawing/2014/main" id="{CC752777-1F71-4415-A617-E976938CAA45}"/>
                </a:ext>
              </a:extLst>
            </p:cNvPr>
            <p:cNvSpPr/>
            <p:nvPr/>
          </p:nvSpPr>
          <p:spPr>
            <a:xfrm>
              <a:off x="2585975" y="761300"/>
              <a:ext cx="91525" cy="146025"/>
            </a:xfrm>
            <a:custGeom>
              <a:avLst/>
              <a:gdLst/>
              <a:ahLst/>
              <a:cxnLst/>
              <a:rect l="l" t="t" r="r" b="b"/>
              <a:pathLst>
                <a:path w="3661" h="5841" extrusionOk="0">
                  <a:moveTo>
                    <a:pt x="377" y="0"/>
                  </a:moveTo>
                  <a:cubicBezTo>
                    <a:pt x="251" y="51"/>
                    <a:pt x="126" y="101"/>
                    <a:pt x="1" y="126"/>
                  </a:cubicBezTo>
                  <a:cubicBezTo>
                    <a:pt x="1379" y="1880"/>
                    <a:pt x="2382" y="3835"/>
                    <a:pt x="3309" y="5840"/>
                  </a:cubicBezTo>
                  <a:cubicBezTo>
                    <a:pt x="3434" y="5790"/>
                    <a:pt x="3535" y="5740"/>
                    <a:pt x="3660" y="5715"/>
                  </a:cubicBezTo>
                  <a:cubicBezTo>
                    <a:pt x="2733" y="3710"/>
                    <a:pt x="1705" y="1755"/>
                    <a:pt x="3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8760;p65">
              <a:extLst>
                <a:ext uri="{FF2B5EF4-FFF2-40B4-BE49-F238E27FC236}">
                  <a16:creationId xmlns:a16="http://schemas.microsoft.com/office/drawing/2014/main" id="{CD90352C-D86B-4ACB-9EA0-79E15B07FB2F}"/>
                </a:ext>
              </a:extLst>
            </p:cNvPr>
            <p:cNvSpPr/>
            <p:nvPr/>
          </p:nvSpPr>
          <p:spPr>
            <a:xfrm>
              <a:off x="2693750" y="719325"/>
              <a:ext cx="90875" cy="140375"/>
            </a:xfrm>
            <a:custGeom>
              <a:avLst/>
              <a:gdLst/>
              <a:ahLst/>
              <a:cxnLst/>
              <a:rect l="l" t="t" r="r" b="b"/>
              <a:pathLst>
                <a:path w="3635" h="5615" extrusionOk="0">
                  <a:moveTo>
                    <a:pt x="326" y="0"/>
                  </a:moveTo>
                  <a:cubicBezTo>
                    <a:pt x="226" y="25"/>
                    <a:pt x="101" y="75"/>
                    <a:pt x="1" y="126"/>
                  </a:cubicBezTo>
                  <a:cubicBezTo>
                    <a:pt x="552" y="978"/>
                    <a:pt x="1103" y="1855"/>
                    <a:pt x="1630" y="2732"/>
                  </a:cubicBezTo>
                  <a:cubicBezTo>
                    <a:pt x="2156" y="3584"/>
                    <a:pt x="2883" y="4587"/>
                    <a:pt x="3334" y="5614"/>
                  </a:cubicBezTo>
                  <a:cubicBezTo>
                    <a:pt x="3434" y="5539"/>
                    <a:pt x="3534" y="5489"/>
                    <a:pt x="3635" y="5439"/>
                  </a:cubicBezTo>
                  <a:cubicBezTo>
                    <a:pt x="3334" y="4812"/>
                    <a:pt x="2933" y="4211"/>
                    <a:pt x="2582" y="3609"/>
                  </a:cubicBezTo>
                  <a:cubicBezTo>
                    <a:pt x="1880" y="2381"/>
                    <a:pt x="1128" y="1178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8761;p65">
              <a:extLst>
                <a:ext uri="{FF2B5EF4-FFF2-40B4-BE49-F238E27FC236}">
                  <a16:creationId xmlns:a16="http://schemas.microsoft.com/office/drawing/2014/main" id="{6F0C2784-8F1D-435D-868E-5DB63C425DDA}"/>
                </a:ext>
              </a:extLst>
            </p:cNvPr>
            <p:cNvSpPr/>
            <p:nvPr/>
          </p:nvSpPr>
          <p:spPr>
            <a:xfrm>
              <a:off x="2752025" y="695500"/>
              <a:ext cx="96525" cy="123475"/>
            </a:xfrm>
            <a:custGeom>
              <a:avLst/>
              <a:gdLst/>
              <a:ahLst/>
              <a:cxnLst/>
              <a:rect l="l" t="t" r="r" b="b"/>
              <a:pathLst>
                <a:path w="3861" h="4939" extrusionOk="0">
                  <a:moveTo>
                    <a:pt x="376" y="1"/>
                  </a:moveTo>
                  <a:cubicBezTo>
                    <a:pt x="251" y="51"/>
                    <a:pt x="126" y="101"/>
                    <a:pt x="0" y="126"/>
                  </a:cubicBezTo>
                  <a:cubicBezTo>
                    <a:pt x="1329" y="1655"/>
                    <a:pt x="2532" y="3234"/>
                    <a:pt x="3584" y="4938"/>
                  </a:cubicBezTo>
                  <a:cubicBezTo>
                    <a:pt x="3660" y="4888"/>
                    <a:pt x="3760" y="4813"/>
                    <a:pt x="3835" y="4763"/>
                  </a:cubicBezTo>
                  <a:cubicBezTo>
                    <a:pt x="3835" y="4763"/>
                    <a:pt x="3835" y="4738"/>
                    <a:pt x="3860" y="4688"/>
                  </a:cubicBezTo>
                  <a:lnTo>
                    <a:pt x="3860" y="4663"/>
                  </a:lnTo>
                  <a:cubicBezTo>
                    <a:pt x="2808" y="3033"/>
                    <a:pt x="1655" y="1480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8762;p65">
              <a:extLst>
                <a:ext uri="{FF2B5EF4-FFF2-40B4-BE49-F238E27FC236}">
                  <a16:creationId xmlns:a16="http://schemas.microsoft.com/office/drawing/2014/main" id="{02E4B5F0-7EBC-40E6-8C77-A1271C7E4577}"/>
                </a:ext>
              </a:extLst>
            </p:cNvPr>
            <p:cNvSpPr/>
            <p:nvPr/>
          </p:nvSpPr>
          <p:spPr>
            <a:xfrm>
              <a:off x="2275325" y="700175"/>
              <a:ext cx="26925" cy="42400"/>
            </a:xfrm>
            <a:custGeom>
              <a:avLst/>
              <a:gdLst/>
              <a:ahLst/>
              <a:cxnLst/>
              <a:rect l="l" t="t" r="r" b="b"/>
              <a:pathLst>
                <a:path w="1077" h="1696" extrusionOk="0">
                  <a:moveTo>
                    <a:pt x="828" y="1"/>
                  </a:moveTo>
                  <a:cubicBezTo>
                    <a:pt x="770" y="1"/>
                    <a:pt x="712" y="27"/>
                    <a:pt x="672" y="90"/>
                  </a:cubicBezTo>
                  <a:cubicBezTo>
                    <a:pt x="397" y="516"/>
                    <a:pt x="171" y="967"/>
                    <a:pt x="46" y="1468"/>
                  </a:cubicBezTo>
                  <a:cubicBezTo>
                    <a:pt x="0" y="1605"/>
                    <a:pt x="111" y="1695"/>
                    <a:pt x="222" y="1695"/>
                  </a:cubicBezTo>
                  <a:cubicBezTo>
                    <a:pt x="295" y="1695"/>
                    <a:pt x="367" y="1657"/>
                    <a:pt x="397" y="1568"/>
                  </a:cubicBezTo>
                  <a:cubicBezTo>
                    <a:pt x="522" y="1092"/>
                    <a:pt x="723" y="666"/>
                    <a:pt x="973" y="265"/>
                  </a:cubicBezTo>
                  <a:cubicBezTo>
                    <a:pt x="1077" y="127"/>
                    <a:pt x="955" y="1"/>
                    <a:pt x="828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8763;p65">
              <a:extLst>
                <a:ext uri="{FF2B5EF4-FFF2-40B4-BE49-F238E27FC236}">
                  <a16:creationId xmlns:a16="http://schemas.microsoft.com/office/drawing/2014/main" id="{39E5743A-3A2C-44DC-BF82-1C3F999D667A}"/>
                </a:ext>
              </a:extLst>
            </p:cNvPr>
            <p:cNvSpPr/>
            <p:nvPr/>
          </p:nvSpPr>
          <p:spPr>
            <a:xfrm>
              <a:off x="2298875" y="716150"/>
              <a:ext cx="20725" cy="45850"/>
            </a:xfrm>
            <a:custGeom>
              <a:avLst/>
              <a:gdLst/>
              <a:ahLst/>
              <a:cxnLst/>
              <a:rect l="l" t="t" r="r" b="b"/>
              <a:pathLst>
                <a:path w="829" h="1834" extrusionOk="0">
                  <a:moveTo>
                    <a:pt x="606" y="0"/>
                  </a:moveTo>
                  <a:cubicBezTo>
                    <a:pt x="534" y="0"/>
                    <a:pt x="462" y="38"/>
                    <a:pt x="432" y="127"/>
                  </a:cubicBezTo>
                  <a:cubicBezTo>
                    <a:pt x="257" y="603"/>
                    <a:pt x="131" y="1105"/>
                    <a:pt x="31" y="1606"/>
                  </a:cubicBezTo>
                  <a:cubicBezTo>
                    <a:pt x="1" y="1743"/>
                    <a:pt x="118" y="1833"/>
                    <a:pt x="226" y="1833"/>
                  </a:cubicBezTo>
                  <a:cubicBezTo>
                    <a:pt x="296" y="1833"/>
                    <a:pt x="362" y="1795"/>
                    <a:pt x="382" y="1706"/>
                  </a:cubicBezTo>
                  <a:cubicBezTo>
                    <a:pt x="482" y="1205"/>
                    <a:pt x="608" y="704"/>
                    <a:pt x="783" y="227"/>
                  </a:cubicBezTo>
                  <a:cubicBezTo>
                    <a:pt x="829" y="91"/>
                    <a:pt x="718" y="0"/>
                    <a:pt x="606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8764;p65">
              <a:extLst>
                <a:ext uri="{FF2B5EF4-FFF2-40B4-BE49-F238E27FC236}">
                  <a16:creationId xmlns:a16="http://schemas.microsoft.com/office/drawing/2014/main" id="{CBB1ABE9-FA68-4448-ACA7-33C0AD2A593A}"/>
                </a:ext>
              </a:extLst>
            </p:cNvPr>
            <p:cNvSpPr/>
            <p:nvPr/>
          </p:nvSpPr>
          <p:spPr>
            <a:xfrm>
              <a:off x="2388625" y="670600"/>
              <a:ext cx="8775" cy="30425"/>
            </a:xfrm>
            <a:custGeom>
              <a:avLst/>
              <a:gdLst/>
              <a:ahLst/>
              <a:cxnLst/>
              <a:rect l="l" t="t" r="r" b="b"/>
              <a:pathLst>
                <a:path w="351" h="1217" extrusionOk="0">
                  <a:moveTo>
                    <a:pt x="176" y="1"/>
                  </a:moveTo>
                  <a:cubicBezTo>
                    <a:pt x="88" y="1"/>
                    <a:pt x="0" y="57"/>
                    <a:pt x="0" y="170"/>
                  </a:cubicBezTo>
                  <a:lnTo>
                    <a:pt x="0" y="1047"/>
                  </a:lnTo>
                  <a:cubicBezTo>
                    <a:pt x="0" y="1160"/>
                    <a:pt x="88" y="1216"/>
                    <a:pt x="176" y="1216"/>
                  </a:cubicBezTo>
                  <a:cubicBezTo>
                    <a:pt x="263" y="1216"/>
                    <a:pt x="351" y="1160"/>
                    <a:pt x="351" y="1047"/>
                  </a:cubicBezTo>
                  <a:lnTo>
                    <a:pt x="351" y="170"/>
                  </a:lnTo>
                  <a:cubicBezTo>
                    <a:pt x="351" y="57"/>
                    <a:pt x="263" y="1"/>
                    <a:pt x="176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8765;p65">
              <a:extLst>
                <a:ext uri="{FF2B5EF4-FFF2-40B4-BE49-F238E27FC236}">
                  <a16:creationId xmlns:a16="http://schemas.microsoft.com/office/drawing/2014/main" id="{0FDF1750-7287-4CCB-9CAF-39E7C8A1C673}"/>
                </a:ext>
              </a:extLst>
            </p:cNvPr>
            <p:cNvSpPr/>
            <p:nvPr/>
          </p:nvSpPr>
          <p:spPr>
            <a:xfrm>
              <a:off x="2411175" y="671850"/>
              <a:ext cx="9425" cy="33550"/>
            </a:xfrm>
            <a:custGeom>
              <a:avLst/>
              <a:gdLst/>
              <a:ahLst/>
              <a:cxnLst/>
              <a:rect l="l" t="t" r="r" b="b"/>
              <a:pathLst>
                <a:path w="377" h="1342" extrusionOk="0">
                  <a:moveTo>
                    <a:pt x="188" y="1"/>
                  </a:moveTo>
                  <a:cubicBezTo>
                    <a:pt x="94" y="1"/>
                    <a:pt x="0" y="57"/>
                    <a:pt x="0" y="170"/>
                  </a:cubicBezTo>
                  <a:lnTo>
                    <a:pt x="0" y="1172"/>
                  </a:lnTo>
                  <a:cubicBezTo>
                    <a:pt x="0" y="1285"/>
                    <a:pt x="94" y="1342"/>
                    <a:pt x="188" y="1342"/>
                  </a:cubicBezTo>
                  <a:cubicBezTo>
                    <a:pt x="282" y="1342"/>
                    <a:pt x="376" y="1285"/>
                    <a:pt x="376" y="1172"/>
                  </a:cubicBezTo>
                  <a:lnTo>
                    <a:pt x="376" y="170"/>
                  </a:lnTo>
                  <a:cubicBezTo>
                    <a:pt x="376" y="57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8766;p65">
              <a:extLst>
                <a:ext uri="{FF2B5EF4-FFF2-40B4-BE49-F238E27FC236}">
                  <a16:creationId xmlns:a16="http://schemas.microsoft.com/office/drawing/2014/main" id="{34BD6997-23A2-471B-ADC7-B9D78C4E0DBB}"/>
                </a:ext>
              </a:extLst>
            </p:cNvPr>
            <p:cNvSpPr/>
            <p:nvPr/>
          </p:nvSpPr>
          <p:spPr>
            <a:xfrm>
              <a:off x="2423075" y="752050"/>
              <a:ext cx="12450" cy="20600"/>
            </a:xfrm>
            <a:custGeom>
              <a:avLst/>
              <a:gdLst/>
              <a:ahLst/>
              <a:cxnLst/>
              <a:rect l="l" t="t" r="r" b="b"/>
              <a:pathLst>
                <a:path w="498" h="824" extrusionOk="0">
                  <a:moveTo>
                    <a:pt x="188" y="1"/>
                  </a:moveTo>
                  <a:cubicBezTo>
                    <a:pt x="95" y="1"/>
                    <a:pt x="1" y="57"/>
                    <a:pt x="1" y="170"/>
                  </a:cubicBezTo>
                  <a:cubicBezTo>
                    <a:pt x="1" y="345"/>
                    <a:pt x="26" y="521"/>
                    <a:pt x="101" y="696"/>
                  </a:cubicBezTo>
                  <a:cubicBezTo>
                    <a:pt x="130" y="785"/>
                    <a:pt x="203" y="823"/>
                    <a:pt x="275" y="823"/>
                  </a:cubicBezTo>
                  <a:cubicBezTo>
                    <a:pt x="386" y="823"/>
                    <a:pt x="497" y="733"/>
                    <a:pt x="452" y="596"/>
                  </a:cubicBezTo>
                  <a:cubicBezTo>
                    <a:pt x="402" y="446"/>
                    <a:pt x="376" y="320"/>
                    <a:pt x="376" y="170"/>
                  </a:cubicBezTo>
                  <a:cubicBezTo>
                    <a:pt x="376" y="57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8767;p65">
              <a:extLst>
                <a:ext uri="{FF2B5EF4-FFF2-40B4-BE49-F238E27FC236}">
                  <a16:creationId xmlns:a16="http://schemas.microsoft.com/office/drawing/2014/main" id="{80F227BB-6B5D-4C76-AEC5-708848166BCA}"/>
                </a:ext>
              </a:extLst>
            </p:cNvPr>
            <p:cNvSpPr/>
            <p:nvPr/>
          </p:nvSpPr>
          <p:spPr>
            <a:xfrm>
              <a:off x="2449000" y="739950"/>
              <a:ext cx="13050" cy="30675"/>
            </a:xfrm>
            <a:custGeom>
              <a:avLst/>
              <a:gdLst/>
              <a:ahLst/>
              <a:cxnLst/>
              <a:rect l="l" t="t" r="r" b="b"/>
              <a:pathLst>
                <a:path w="522" h="1227" extrusionOk="0">
                  <a:moveTo>
                    <a:pt x="229" y="0"/>
                  </a:moveTo>
                  <a:cubicBezTo>
                    <a:pt x="124" y="0"/>
                    <a:pt x="1" y="91"/>
                    <a:pt x="16" y="228"/>
                  </a:cubicBezTo>
                  <a:cubicBezTo>
                    <a:pt x="66" y="504"/>
                    <a:pt x="116" y="804"/>
                    <a:pt x="141" y="1080"/>
                  </a:cubicBezTo>
                  <a:cubicBezTo>
                    <a:pt x="162" y="1183"/>
                    <a:pt x="234" y="1227"/>
                    <a:pt x="307" y="1227"/>
                  </a:cubicBezTo>
                  <a:cubicBezTo>
                    <a:pt x="412" y="1227"/>
                    <a:pt x="522" y="1138"/>
                    <a:pt x="492" y="1005"/>
                  </a:cubicBezTo>
                  <a:cubicBezTo>
                    <a:pt x="467" y="704"/>
                    <a:pt x="417" y="403"/>
                    <a:pt x="367" y="128"/>
                  </a:cubicBezTo>
                  <a:cubicBezTo>
                    <a:pt x="357" y="39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8768;p65">
              <a:extLst>
                <a:ext uri="{FF2B5EF4-FFF2-40B4-BE49-F238E27FC236}">
                  <a16:creationId xmlns:a16="http://schemas.microsoft.com/office/drawing/2014/main" id="{0469A42E-07A2-4F86-A223-5D6B27D349CC}"/>
                </a:ext>
              </a:extLst>
            </p:cNvPr>
            <p:cNvSpPr/>
            <p:nvPr/>
          </p:nvSpPr>
          <p:spPr>
            <a:xfrm>
              <a:off x="2482875" y="649225"/>
              <a:ext cx="25300" cy="34725"/>
            </a:xfrm>
            <a:custGeom>
              <a:avLst/>
              <a:gdLst/>
              <a:ahLst/>
              <a:cxnLst/>
              <a:rect l="l" t="t" r="r" b="b"/>
              <a:pathLst>
                <a:path w="1012" h="1389" extrusionOk="0">
                  <a:moveTo>
                    <a:pt x="273" y="0"/>
                  </a:moveTo>
                  <a:cubicBezTo>
                    <a:pt x="140" y="0"/>
                    <a:pt x="1" y="130"/>
                    <a:pt x="90" y="273"/>
                  </a:cubicBezTo>
                  <a:cubicBezTo>
                    <a:pt x="315" y="599"/>
                    <a:pt x="491" y="925"/>
                    <a:pt x="641" y="1300"/>
                  </a:cubicBezTo>
                  <a:cubicBezTo>
                    <a:pt x="672" y="1362"/>
                    <a:pt x="722" y="1388"/>
                    <a:pt x="773" y="1388"/>
                  </a:cubicBezTo>
                  <a:cubicBezTo>
                    <a:pt x="888" y="1388"/>
                    <a:pt x="1011" y="1256"/>
                    <a:pt x="942" y="1100"/>
                  </a:cubicBezTo>
                  <a:cubicBezTo>
                    <a:pt x="791" y="749"/>
                    <a:pt x="616" y="398"/>
                    <a:pt x="416" y="72"/>
                  </a:cubicBezTo>
                  <a:cubicBezTo>
                    <a:pt x="379" y="22"/>
                    <a:pt x="326" y="0"/>
                    <a:pt x="273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8769;p65">
              <a:extLst>
                <a:ext uri="{FF2B5EF4-FFF2-40B4-BE49-F238E27FC236}">
                  <a16:creationId xmlns:a16="http://schemas.microsoft.com/office/drawing/2014/main" id="{D6582076-5575-4DAC-9FE4-CA50953EE4A4}"/>
                </a:ext>
              </a:extLst>
            </p:cNvPr>
            <p:cNvSpPr/>
            <p:nvPr/>
          </p:nvSpPr>
          <p:spPr>
            <a:xfrm>
              <a:off x="2509075" y="646650"/>
              <a:ext cx="21925" cy="26550"/>
            </a:xfrm>
            <a:custGeom>
              <a:avLst/>
              <a:gdLst/>
              <a:ahLst/>
              <a:cxnLst/>
              <a:rect l="l" t="t" r="r" b="b"/>
              <a:pathLst>
                <a:path w="877" h="1062" extrusionOk="0">
                  <a:moveTo>
                    <a:pt x="235" y="1"/>
                  </a:moveTo>
                  <a:cubicBezTo>
                    <a:pt x="120" y="1"/>
                    <a:pt x="1" y="138"/>
                    <a:pt x="69" y="276"/>
                  </a:cubicBezTo>
                  <a:cubicBezTo>
                    <a:pt x="170" y="526"/>
                    <a:pt x="295" y="777"/>
                    <a:pt x="470" y="977"/>
                  </a:cubicBezTo>
                  <a:cubicBezTo>
                    <a:pt x="508" y="1037"/>
                    <a:pt x="562" y="1061"/>
                    <a:pt x="617" y="1061"/>
                  </a:cubicBezTo>
                  <a:cubicBezTo>
                    <a:pt x="747" y="1061"/>
                    <a:pt x="877" y="925"/>
                    <a:pt x="771" y="802"/>
                  </a:cubicBezTo>
                  <a:cubicBezTo>
                    <a:pt x="621" y="576"/>
                    <a:pt x="470" y="351"/>
                    <a:pt x="370" y="100"/>
                  </a:cubicBezTo>
                  <a:cubicBezTo>
                    <a:pt x="339" y="29"/>
                    <a:pt x="287" y="1"/>
                    <a:pt x="235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8770;p65">
              <a:extLst>
                <a:ext uri="{FF2B5EF4-FFF2-40B4-BE49-F238E27FC236}">
                  <a16:creationId xmlns:a16="http://schemas.microsoft.com/office/drawing/2014/main" id="{7A93A825-6583-4DD4-A763-FDA36AAFB1D5}"/>
                </a:ext>
              </a:extLst>
            </p:cNvPr>
            <p:cNvSpPr/>
            <p:nvPr/>
          </p:nvSpPr>
          <p:spPr>
            <a:xfrm>
              <a:off x="2591975" y="623125"/>
              <a:ext cx="28125" cy="29950"/>
            </a:xfrm>
            <a:custGeom>
              <a:avLst/>
              <a:gdLst/>
              <a:ahLst/>
              <a:cxnLst/>
              <a:rect l="l" t="t" r="r" b="b"/>
              <a:pathLst>
                <a:path w="1125" h="1198" extrusionOk="0">
                  <a:moveTo>
                    <a:pt x="237" y="0"/>
                  </a:moveTo>
                  <a:cubicBezTo>
                    <a:pt x="116" y="0"/>
                    <a:pt x="0" y="126"/>
                    <a:pt x="87" y="264"/>
                  </a:cubicBezTo>
                  <a:cubicBezTo>
                    <a:pt x="262" y="565"/>
                    <a:pt x="488" y="866"/>
                    <a:pt x="738" y="1141"/>
                  </a:cubicBezTo>
                  <a:cubicBezTo>
                    <a:pt x="772" y="1181"/>
                    <a:pt x="812" y="1198"/>
                    <a:pt x="853" y="1198"/>
                  </a:cubicBezTo>
                  <a:cubicBezTo>
                    <a:pt x="990" y="1198"/>
                    <a:pt x="1125" y="1002"/>
                    <a:pt x="989" y="866"/>
                  </a:cubicBezTo>
                  <a:cubicBezTo>
                    <a:pt x="763" y="615"/>
                    <a:pt x="563" y="364"/>
                    <a:pt x="387" y="89"/>
                  </a:cubicBezTo>
                  <a:cubicBezTo>
                    <a:pt x="348" y="26"/>
                    <a:pt x="292" y="0"/>
                    <a:pt x="237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8771;p65">
              <a:extLst>
                <a:ext uri="{FF2B5EF4-FFF2-40B4-BE49-F238E27FC236}">
                  <a16:creationId xmlns:a16="http://schemas.microsoft.com/office/drawing/2014/main" id="{33890673-B5BF-49BB-8E97-E4F10F186CF2}"/>
                </a:ext>
              </a:extLst>
            </p:cNvPr>
            <p:cNvSpPr/>
            <p:nvPr/>
          </p:nvSpPr>
          <p:spPr>
            <a:xfrm>
              <a:off x="2622050" y="621875"/>
              <a:ext cx="25000" cy="29500"/>
            </a:xfrm>
            <a:custGeom>
              <a:avLst/>
              <a:gdLst/>
              <a:ahLst/>
              <a:cxnLst/>
              <a:rect l="l" t="t" r="r" b="b"/>
              <a:pathLst>
                <a:path w="1000" h="1180" extrusionOk="0">
                  <a:moveTo>
                    <a:pt x="248" y="0"/>
                  </a:moveTo>
                  <a:cubicBezTo>
                    <a:pt x="128" y="0"/>
                    <a:pt x="0" y="126"/>
                    <a:pt x="87" y="264"/>
                  </a:cubicBezTo>
                  <a:lnTo>
                    <a:pt x="588" y="1091"/>
                  </a:lnTo>
                  <a:cubicBezTo>
                    <a:pt x="627" y="1154"/>
                    <a:pt x="686" y="1180"/>
                    <a:pt x="744" y="1180"/>
                  </a:cubicBezTo>
                  <a:cubicBezTo>
                    <a:pt x="873" y="1180"/>
                    <a:pt x="1000" y="1054"/>
                    <a:pt x="914" y="916"/>
                  </a:cubicBezTo>
                  <a:cubicBezTo>
                    <a:pt x="738" y="640"/>
                    <a:pt x="563" y="364"/>
                    <a:pt x="387" y="89"/>
                  </a:cubicBezTo>
                  <a:cubicBezTo>
                    <a:pt x="356" y="26"/>
                    <a:pt x="303" y="0"/>
                    <a:pt x="248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8772;p65">
              <a:extLst>
                <a:ext uri="{FF2B5EF4-FFF2-40B4-BE49-F238E27FC236}">
                  <a16:creationId xmlns:a16="http://schemas.microsoft.com/office/drawing/2014/main" id="{35DBA0EA-E0F6-4F2F-9332-A6D85F5C3886}"/>
                </a:ext>
              </a:extLst>
            </p:cNvPr>
            <p:cNvSpPr/>
            <p:nvPr/>
          </p:nvSpPr>
          <p:spPr>
            <a:xfrm>
              <a:off x="2560450" y="710475"/>
              <a:ext cx="35950" cy="23750"/>
            </a:xfrm>
            <a:custGeom>
              <a:avLst/>
              <a:gdLst/>
              <a:ahLst/>
              <a:cxnLst/>
              <a:rect l="l" t="t" r="r" b="b"/>
              <a:pathLst>
                <a:path w="1438" h="950" extrusionOk="0">
                  <a:moveTo>
                    <a:pt x="254" y="0"/>
                  </a:moveTo>
                  <a:cubicBezTo>
                    <a:pt x="99" y="0"/>
                    <a:pt x="1" y="245"/>
                    <a:pt x="170" y="329"/>
                  </a:cubicBezTo>
                  <a:cubicBezTo>
                    <a:pt x="470" y="505"/>
                    <a:pt x="771" y="680"/>
                    <a:pt x="1022" y="906"/>
                  </a:cubicBezTo>
                  <a:cubicBezTo>
                    <a:pt x="1058" y="936"/>
                    <a:pt x="1098" y="949"/>
                    <a:pt x="1138" y="949"/>
                  </a:cubicBezTo>
                  <a:cubicBezTo>
                    <a:pt x="1291" y="949"/>
                    <a:pt x="1437" y="755"/>
                    <a:pt x="1298" y="655"/>
                  </a:cubicBezTo>
                  <a:cubicBezTo>
                    <a:pt x="997" y="404"/>
                    <a:pt x="696" y="204"/>
                    <a:pt x="345" y="28"/>
                  </a:cubicBezTo>
                  <a:cubicBezTo>
                    <a:pt x="314" y="9"/>
                    <a:pt x="283" y="0"/>
                    <a:pt x="254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8773;p65">
              <a:extLst>
                <a:ext uri="{FF2B5EF4-FFF2-40B4-BE49-F238E27FC236}">
                  <a16:creationId xmlns:a16="http://schemas.microsoft.com/office/drawing/2014/main" id="{ACE53B58-3B83-43C9-93E0-ED8D23FEC8EB}"/>
                </a:ext>
              </a:extLst>
            </p:cNvPr>
            <p:cNvSpPr/>
            <p:nvPr/>
          </p:nvSpPr>
          <p:spPr>
            <a:xfrm>
              <a:off x="2594600" y="705600"/>
              <a:ext cx="27575" cy="24100"/>
            </a:xfrm>
            <a:custGeom>
              <a:avLst/>
              <a:gdLst/>
              <a:ahLst/>
              <a:cxnLst/>
              <a:rect l="l" t="t" r="r" b="b"/>
              <a:pathLst>
                <a:path w="1103" h="964" extrusionOk="0">
                  <a:moveTo>
                    <a:pt x="252" y="0"/>
                  </a:moveTo>
                  <a:cubicBezTo>
                    <a:pt x="120" y="0"/>
                    <a:pt x="1" y="124"/>
                    <a:pt x="107" y="248"/>
                  </a:cubicBezTo>
                  <a:cubicBezTo>
                    <a:pt x="282" y="524"/>
                    <a:pt x="508" y="725"/>
                    <a:pt x="759" y="925"/>
                  </a:cubicBezTo>
                  <a:cubicBezTo>
                    <a:pt x="795" y="952"/>
                    <a:pt x="830" y="964"/>
                    <a:pt x="863" y="964"/>
                  </a:cubicBezTo>
                  <a:cubicBezTo>
                    <a:pt x="1011" y="964"/>
                    <a:pt x="1103" y="723"/>
                    <a:pt x="959" y="599"/>
                  </a:cubicBezTo>
                  <a:cubicBezTo>
                    <a:pt x="759" y="449"/>
                    <a:pt x="558" y="274"/>
                    <a:pt x="408" y="73"/>
                  </a:cubicBezTo>
                  <a:cubicBezTo>
                    <a:pt x="364" y="22"/>
                    <a:pt x="307" y="0"/>
                    <a:pt x="252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8774;p65">
              <a:extLst>
                <a:ext uri="{FF2B5EF4-FFF2-40B4-BE49-F238E27FC236}">
                  <a16:creationId xmlns:a16="http://schemas.microsoft.com/office/drawing/2014/main" id="{9E0632ED-4528-4EAA-8321-482B83957ECD}"/>
                </a:ext>
              </a:extLst>
            </p:cNvPr>
            <p:cNvSpPr/>
            <p:nvPr/>
          </p:nvSpPr>
          <p:spPr>
            <a:xfrm>
              <a:off x="2655025" y="603700"/>
              <a:ext cx="18975" cy="22950"/>
            </a:xfrm>
            <a:custGeom>
              <a:avLst/>
              <a:gdLst/>
              <a:ahLst/>
              <a:cxnLst/>
              <a:rect l="l" t="t" r="r" b="b"/>
              <a:pathLst>
                <a:path w="759" h="918" extrusionOk="0">
                  <a:moveTo>
                    <a:pt x="514" y="0"/>
                  </a:moveTo>
                  <a:cubicBezTo>
                    <a:pt x="455" y="0"/>
                    <a:pt x="394" y="26"/>
                    <a:pt x="347" y="89"/>
                  </a:cubicBezTo>
                  <a:cubicBezTo>
                    <a:pt x="221" y="264"/>
                    <a:pt x="121" y="465"/>
                    <a:pt x="46" y="690"/>
                  </a:cubicBezTo>
                  <a:cubicBezTo>
                    <a:pt x="0" y="827"/>
                    <a:pt x="111" y="918"/>
                    <a:pt x="222" y="918"/>
                  </a:cubicBezTo>
                  <a:cubicBezTo>
                    <a:pt x="295" y="918"/>
                    <a:pt x="367" y="879"/>
                    <a:pt x="397" y="791"/>
                  </a:cubicBezTo>
                  <a:cubicBezTo>
                    <a:pt x="472" y="590"/>
                    <a:pt x="572" y="440"/>
                    <a:pt x="672" y="264"/>
                  </a:cubicBezTo>
                  <a:cubicBezTo>
                    <a:pt x="759" y="126"/>
                    <a:pt x="643" y="0"/>
                    <a:pt x="514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8775;p65">
              <a:extLst>
                <a:ext uri="{FF2B5EF4-FFF2-40B4-BE49-F238E27FC236}">
                  <a16:creationId xmlns:a16="http://schemas.microsoft.com/office/drawing/2014/main" id="{8F12B7FB-8247-4997-8189-F209DCAB537A}"/>
                </a:ext>
              </a:extLst>
            </p:cNvPr>
            <p:cNvSpPr/>
            <p:nvPr/>
          </p:nvSpPr>
          <p:spPr>
            <a:xfrm>
              <a:off x="2675100" y="602450"/>
              <a:ext cx="21025" cy="30750"/>
            </a:xfrm>
            <a:custGeom>
              <a:avLst/>
              <a:gdLst/>
              <a:ahLst/>
              <a:cxnLst/>
              <a:rect l="l" t="t" r="r" b="b"/>
              <a:pathLst>
                <a:path w="841" h="1230" extrusionOk="0">
                  <a:moveTo>
                    <a:pt x="605" y="0"/>
                  </a:moveTo>
                  <a:cubicBezTo>
                    <a:pt x="553" y="0"/>
                    <a:pt x="502" y="26"/>
                    <a:pt x="471" y="89"/>
                  </a:cubicBezTo>
                  <a:cubicBezTo>
                    <a:pt x="346" y="389"/>
                    <a:pt x="195" y="665"/>
                    <a:pt x="70" y="966"/>
                  </a:cubicBezTo>
                  <a:cubicBezTo>
                    <a:pt x="1" y="1104"/>
                    <a:pt x="134" y="1230"/>
                    <a:pt x="256" y="1230"/>
                  </a:cubicBezTo>
                  <a:cubicBezTo>
                    <a:pt x="311" y="1230"/>
                    <a:pt x="364" y="1204"/>
                    <a:pt x="396" y="1141"/>
                  </a:cubicBezTo>
                  <a:lnTo>
                    <a:pt x="772" y="264"/>
                  </a:lnTo>
                  <a:cubicBezTo>
                    <a:pt x="841" y="126"/>
                    <a:pt x="720" y="0"/>
                    <a:pt x="605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8776;p65">
              <a:extLst>
                <a:ext uri="{FF2B5EF4-FFF2-40B4-BE49-F238E27FC236}">
                  <a16:creationId xmlns:a16="http://schemas.microsoft.com/office/drawing/2014/main" id="{F21EB884-9613-4DE9-A237-88CA84487207}"/>
                </a:ext>
              </a:extLst>
            </p:cNvPr>
            <p:cNvSpPr/>
            <p:nvPr/>
          </p:nvSpPr>
          <p:spPr>
            <a:xfrm>
              <a:off x="2208325" y="684150"/>
              <a:ext cx="45850" cy="35975"/>
            </a:xfrm>
            <a:custGeom>
              <a:avLst/>
              <a:gdLst/>
              <a:ahLst/>
              <a:cxnLst/>
              <a:rect l="l" t="t" r="r" b="b"/>
              <a:pathLst>
                <a:path w="1834" h="1439" extrusionOk="0">
                  <a:moveTo>
                    <a:pt x="254" y="1"/>
                  </a:moveTo>
                  <a:cubicBezTo>
                    <a:pt x="99" y="1"/>
                    <a:pt x="0" y="249"/>
                    <a:pt x="169" y="355"/>
                  </a:cubicBezTo>
                  <a:cubicBezTo>
                    <a:pt x="621" y="655"/>
                    <a:pt x="1072" y="981"/>
                    <a:pt x="1448" y="1382"/>
                  </a:cubicBezTo>
                  <a:cubicBezTo>
                    <a:pt x="1488" y="1422"/>
                    <a:pt x="1531" y="1439"/>
                    <a:pt x="1573" y="1439"/>
                  </a:cubicBezTo>
                  <a:cubicBezTo>
                    <a:pt x="1715" y="1439"/>
                    <a:pt x="1834" y="1248"/>
                    <a:pt x="1698" y="1132"/>
                  </a:cubicBezTo>
                  <a:cubicBezTo>
                    <a:pt x="1297" y="705"/>
                    <a:pt x="846" y="355"/>
                    <a:pt x="345" y="29"/>
                  </a:cubicBezTo>
                  <a:cubicBezTo>
                    <a:pt x="313" y="9"/>
                    <a:pt x="283" y="1"/>
                    <a:pt x="254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8777;p65">
              <a:extLst>
                <a:ext uri="{FF2B5EF4-FFF2-40B4-BE49-F238E27FC236}">
                  <a16:creationId xmlns:a16="http://schemas.microsoft.com/office/drawing/2014/main" id="{13E40E90-E7FB-409C-AE00-37B03BC616F3}"/>
                </a:ext>
              </a:extLst>
            </p:cNvPr>
            <p:cNvSpPr/>
            <p:nvPr/>
          </p:nvSpPr>
          <p:spPr>
            <a:xfrm>
              <a:off x="2203700" y="713425"/>
              <a:ext cx="35025" cy="19150"/>
            </a:xfrm>
            <a:custGeom>
              <a:avLst/>
              <a:gdLst/>
              <a:ahLst/>
              <a:cxnLst/>
              <a:rect l="l" t="t" r="r" b="b"/>
              <a:pathLst>
                <a:path w="1401" h="766" extrusionOk="0">
                  <a:moveTo>
                    <a:pt x="243" y="0"/>
                  </a:moveTo>
                  <a:cubicBezTo>
                    <a:pt x="63" y="0"/>
                    <a:pt x="0" y="294"/>
                    <a:pt x="204" y="362"/>
                  </a:cubicBezTo>
                  <a:cubicBezTo>
                    <a:pt x="505" y="462"/>
                    <a:pt x="780" y="587"/>
                    <a:pt x="1031" y="737"/>
                  </a:cubicBezTo>
                  <a:cubicBezTo>
                    <a:pt x="1063" y="757"/>
                    <a:pt x="1094" y="766"/>
                    <a:pt x="1124" y="766"/>
                  </a:cubicBezTo>
                  <a:cubicBezTo>
                    <a:pt x="1285" y="766"/>
                    <a:pt x="1401" y="521"/>
                    <a:pt x="1232" y="437"/>
                  </a:cubicBezTo>
                  <a:cubicBezTo>
                    <a:pt x="931" y="261"/>
                    <a:pt x="630" y="111"/>
                    <a:pt x="304" y="11"/>
                  </a:cubicBezTo>
                  <a:cubicBezTo>
                    <a:pt x="283" y="3"/>
                    <a:pt x="262" y="0"/>
                    <a:pt x="243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8778;p65">
              <a:extLst>
                <a:ext uri="{FF2B5EF4-FFF2-40B4-BE49-F238E27FC236}">
                  <a16:creationId xmlns:a16="http://schemas.microsoft.com/office/drawing/2014/main" id="{A9051CC4-ACFF-43F3-82A1-80F6E0E78116}"/>
                </a:ext>
              </a:extLst>
            </p:cNvPr>
            <p:cNvSpPr/>
            <p:nvPr/>
          </p:nvSpPr>
          <p:spPr>
            <a:xfrm>
              <a:off x="2151775" y="1203025"/>
              <a:ext cx="811425" cy="370175"/>
            </a:xfrm>
            <a:custGeom>
              <a:avLst/>
              <a:gdLst/>
              <a:ahLst/>
              <a:cxnLst/>
              <a:rect l="l" t="t" r="r" b="b"/>
              <a:pathLst>
                <a:path w="32457" h="14807" extrusionOk="0">
                  <a:moveTo>
                    <a:pt x="31554" y="1"/>
                  </a:moveTo>
                  <a:cubicBezTo>
                    <a:pt x="31153" y="276"/>
                    <a:pt x="30752" y="527"/>
                    <a:pt x="30326" y="778"/>
                  </a:cubicBezTo>
                  <a:cubicBezTo>
                    <a:pt x="30226" y="853"/>
                    <a:pt x="30126" y="903"/>
                    <a:pt x="30000" y="953"/>
                  </a:cubicBezTo>
                  <a:cubicBezTo>
                    <a:pt x="29750" y="1103"/>
                    <a:pt x="29474" y="1254"/>
                    <a:pt x="29198" y="1404"/>
                  </a:cubicBezTo>
                  <a:cubicBezTo>
                    <a:pt x="29098" y="1454"/>
                    <a:pt x="28973" y="1504"/>
                    <a:pt x="28873" y="1580"/>
                  </a:cubicBezTo>
                  <a:cubicBezTo>
                    <a:pt x="28271" y="1855"/>
                    <a:pt x="27670" y="2131"/>
                    <a:pt x="27068" y="2357"/>
                  </a:cubicBezTo>
                  <a:cubicBezTo>
                    <a:pt x="26943" y="2407"/>
                    <a:pt x="26843" y="2457"/>
                    <a:pt x="26717" y="2507"/>
                  </a:cubicBezTo>
                  <a:cubicBezTo>
                    <a:pt x="26066" y="2758"/>
                    <a:pt x="25414" y="2983"/>
                    <a:pt x="24737" y="3184"/>
                  </a:cubicBezTo>
                  <a:cubicBezTo>
                    <a:pt x="24612" y="3209"/>
                    <a:pt x="24512" y="3234"/>
                    <a:pt x="24386" y="3284"/>
                  </a:cubicBezTo>
                  <a:cubicBezTo>
                    <a:pt x="23785" y="3459"/>
                    <a:pt x="23158" y="3610"/>
                    <a:pt x="22532" y="3735"/>
                  </a:cubicBezTo>
                  <a:cubicBezTo>
                    <a:pt x="22406" y="3760"/>
                    <a:pt x="22281" y="3785"/>
                    <a:pt x="22181" y="3810"/>
                  </a:cubicBezTo>
                  <a:cubicBezTo>
                    <a:pt x="21705" y="3910"/>
                    <a:pt x="21229" y="4011"/>
                    <a:pt x="20727" y="4086"/>
                  </a:cubicBezTo>
                  <a:cubicBezTo>
                    <a:pt x="20627" y="4111"/>
                    <a:pt x="20502" y="4136"/>
                    <a:pt x="20376" y="4161"/>
                  </a:cubicBezTo>
                  <a:cubicBezTo>
                    <a:pt x="19775" y="4236"/>
                    <a:pt x="19173" y="4337"/>
                    <a:pt x="18572" y="4387"/>
                  </a:cubicBezTo>
                  <a:cubicBezTo>
                    <a:pt x="18472" y="4412"/>
                    <a:pt x="18346" y="4437"/>
                    <a:pt x="18221" y="4437"/>
                  </a:cubicBezTo>
                  <a:cubicBezTo>
                    <a:pt x="17695" y="4487"/>
                    <a:pt x="17143" y="4537"/>
                    <a:pt x="16617" y="4587"/>
                  </a:cubicBezTo>
                  <a:cubicBezTo>
                    <a:pt x="16492" y="4587"/>
                    <a:pt x="16366" y="4587"/>
                    <a:pt x="16266" y="4612"/>
                  </a:cubicBezTo>
                  <a:cubicBezTo>
                    <a:pt x="15740" y="4637"/>
                    <a:pt x="15239" y="4662"/>
                    <a:pt x="14712" y="4662"/>
                  </a:cubicBezTo>
                  <a:cubicBezTo>
                    <a:pt x="14612" y="4687"/>
                    <a:pt x="14462" y="4687"/>
                    <a:pt x="14361" y="4687"/>
                  </a:cubicBezTo>
                  <a:cubicBezTo>
                    <a:pt x="14035" y="4700"/>
                    <a:pt x="13716" y="4706"/>
                    <a:pt x="13403" y="4706"/>
                  </a:cubicBezTo>
                  <a:cubicBezTo>
                    <a:pt x="13089" y="4706"/>
                    <a:pt x="12782" y="4700"/>
                    <a:pt x="12482" y="4687"/>
                  </a:cubicBezTo>
                  <a:lnTo>
                    <a:pt x="12106" y="4687"/>
                  </a:lnTo>
                  <a:cubicBezTo>
                    <a:pt x="11730" y="4687"/>
                    <a:pt x="11329" y="4687"/>
                    <a:pt x="10953" y="4662"/>
                  </a:cubicBezTo>
                  <a:cubicBezTo>
                    <a:pt x="10827" y="4662"/>
                    <a:pt x="10702" y="4662"/>
                    <a:pt x="10577" y="4637"/>
                  </a:cubicBezTo>
                  <a:cubicBezTo>
                    <a:pt x="8948" y="4587"/>
                    <a:pt x="7394" y="4437"/>
                    <a:pt x="6066" y="4286"/>
                  </a:cubicBezTo>
                  <a:cubicBezTo>
                    <a:pt x="2757" y="3910"/>
                    <a:pt x="602" y="3409"/>
                    <a:pt x="602" y="3409"/>
                  </a:cubicBezTo>
                  <a:lnTo>
                    <a:pt x="0" y="13234"/>
                  </a:lnTo>
                  <a:cubicBezTo>
                    <a:pt x="4010" y="14086"/>
                    <a:pt x="7544" y="14562"/>
                    <a:pt x="10677" y="14738"/>
                  </a:cubicBezTo>
                  <a:lnTo>
                    <a:pt x="11078" y="14738"/>
                  </a:lnTo>
                  <a:cubicBezTo>
                    <a:pt x="11429" y="14763"/>
                    <a:pt x="11780" y="14788"/>
                    <a:pt x="12156" y="14788"/>
                  </a:cubicBezTo>
                  <a:lnTo>
                    <a:pt x="12607" y="14788"/>
                  </a:lnTo>
                  <a:cubicBezTo>
                    <a:pt x="12908" y="14800"/>
                    <a:pt x="13202" y="14807"/>
                    <a:pt x="13490" y="14807"/>
                  </a:cubicBezTo>
                  <a:cubicBezTo>
                    <a:pt x="13779" y="14807"/>
                    <a:pt x="14061" y="14800"/>
                    <a:pt x="14336" y="14788"/>
                  </a:cubicBezTo>
                  <a:lnTo>
                    <a:pt x="14712" y="14788"/>
                  </a:lnTo>
                  <a:cubicBezTo>
                    <a:pt x="15464" y="14763"/>
                    <a:pt x="16166" y="14738"/>
                    <a:pt x="16868" y="14687"/>
                  </a:cubicBezTo>
                  <a:cubicBezTo>
                    <a:pt x="16993" y="14662"/>
                    <a:pt x="17118" y="14662"/>
                    <a:pt x="17244" y="14637"/>
                  </a:cubicBezTo>
                  <a:cubicBezTo>
                    <a:pt x="18046" y="14587"/>
                    <a:pt x="18822" y="14487"/>
                    <a:pt x="19549" y="14362"/>
                  </a:cubicBezTo>
                  <a:cubicBezTo>
                    <a:pt x="19700" y="14362"/>
                    <a:pt x="19825" y="14337"/>
                    <a:pt x="19925" y="14312"/>
                  </a:cubicBezTo>
                  <a:cubicBezTo>
                    <a:pt x="20401" y="14236"/>
                    <a:pt x="20853" y="14161"/>
                    <a:pt x="21279" y="14086"/>
                  </a:cubicBezTo>
                  <a:cubicBezTo>
                    <a:pt x="21404" y="14061"/>
                    <a:pt x="21529" y="14036"/>
                    <a:pt x="21630" y="13986"/>
                  </a:cubicBezTo>
                  <a:cubicBezTo>
                    <a:pt x="21955" y="13936"/>
                    <a:pt x="22256" y="13860"/>
                    <a:pt x="22532" y="13785"/>
                  </a:cubicBezTo>
                  <a:cubicBezTo>
                    <a:pt x="22657" y="13760"/>
                    <a:pt x="22782" y="13735"/>
                    <a:pt x="22908" y="13710"/>
                  </a:cubicBezTo>
                  <a:cubicBezTo>
                    <a:pt x="23484" y="13560"/>
                    <a:pt x="24010" y="13384"/>
                    <a:pt x="24537" y="13234"/>
                  </a:cubicBezTo>
                  <a:cubicBezTo>
                    <a:pt x="24662" y="13184"/>
                    <a:pt x="24787" y="13134"/>
                    <a:pt x="24913" y="13109"/>
                  </a:cubicBezTo>
                  <a:cubicBezTo>
                    <a:pt x="25514" y="12908"/>
                    <a:pt x="26066" y="12682"/>
                    <a:pt x="26592" y="12457"/>
                  </a:cubicBezTo>
                  <a:cubicBezTo>
                    <a:pt x="26717" y="12407"/>
                    <a:pt x="26843" y="12357"/>
                    <a:pt x="26943" y="12307"/>
                  </a:cubicBezTo>
                  <a:cubicBezTo>
                    <a:pt x="27269" y="12156"/>
                    <a:pt x="27544" y="12031"/>
                    <a:pt x="27820" y="11880"/>
                  </a:cubicBezTo>
                  <a:cubicBezTo>
                    <a:pt x="27970" y="11805"/>
                    <a:pt x="28121" y="11730"/>
                    <a:pt x="28271" y="11655"/>
                  </a:cubicBezTo>
                  <a:cubicBezTo>
                    <a:pt x="28572" y="11479"/>
                    <a:pt x="28848" y="11329"/>
                    <a:pt x="29123" y="11179"/>
                  </a:cubicBezTo>
                  <a:cubicBezTo>
                    <a:pt x="29299" y="11053"/>
                    <a:pt x="29449" y="10953"/>
                    <a:pt x="29599" y="10853"/>
                  </a:cubicBezTo>
                  <a:cubicBezTo>
                    <a:pt x="30928" y="9976"/>
                    <a:pt x="31529" y="9299"/>
                    <a:pt x="31529" y="9299"/>
                  </a:cubicBezTo>
                  <a:cubicBezTo>
                    <a:pt x="32432" y="7545"/>
                    <a:pt x="32457" y="5239"/>
                    <a:pt x="32231" y="3359"/>
                  </a:cubicBezTo>
                  <a:cubicBezTo>
                    <a:pt x="32031" y="1454"/>
                    <a:pt x="31554" y="1"/>
                    <a:pt x="315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8779;p65">
              <a:extLst>
                <a:ext uri="{FF2B5EF4-FFF2-40B4-BE49-F238E27FC236}">
                  <a16:creationId xmlns:a16="http://schemas.microsoft.com/office/drawing/2014/main" id="{566A6942-FA12-44BB-B20C-46943CB12FE0}"/>
                </a:ext>
              </a:extLst>
            </p:cNvPr>
            <p:cNvSpPr/>
            <p:nvPr/>
          </p:nvSpPr>
          <p:spPr>
            <a:xfrm>
              <a:off x="2879850" y="1222450"/>
              <a:ext cx="40750" cy="260050"/>
            </a:xfrm>
            <a:custGeom>
              <a:avLst/>
              <a:gdLst/>
              <a:ahLst/>
              <a:cxnLst/>
              <a:rect l="l" t="t" r="r" b="b"/>
              <a:pathLst>
                <a:path w="1630" h="10402" extrusionOk="0">
                  <a:moveTo>
                    <a:pt x="1203" y="1"/>
                  </a:moveTo>
                  <a:cubicBezTo>
                    <a:pt x="1103" y="76"/>
                    <a:pt x="1003" y="126"/>
                    <a:pt x="877" y="176"/>
                  </a:cubicBezTo>
                  <a:cubicBezTo>
                    <a:pt x="1178" y="1404"/>
                    <a:pt x="1253" y="2783"/>
                    <a:pt x="1203" y="4186"/>
                  </a:cubicBezTo>
                  <a:cubicBezTo>
                    <a:pt x="1078" y="6367"/>
                    <a:pt x="602" y="8597"/>
                    <a:pt x="0" y="10402"/>
                  </a:cubicBezTo>
                  <a:cubicBezTo>
                    <a:pt x="176" y="10276"/>
                    <a:pt x="326" y="10176"/>
                    <a:pt x="476" y="10076"/>
                  </a:cubicBezTo>
                  <a:cubicBezTo>
                    <a:pt x="1053" y="8221"/>
                    <a:pt x="1504" y="6041"/>
                    <a:pt x="1579" y="3910"/>
                  </a:cubicBezTo>
                  <a:cubicBezTo>
                    <a:pt x="1629" y="2532"/>
                    <a:pt x="1529" y="1204"/>
                    <a:pt x="12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8780;p65">
              <a:extLst>
                <a:ext uri="{FF2B5EF4-FFF2-40B4-BE49-F238E27FC236}">
                  <a16:creationId xmlns:a16="http://schemas.microsoft.com/office/drawing/2014/main" id="{82A37E2B-2BC2-43BA-9627-253CD9712E60}"/>
                </a:ext>
              </a:extLst>
            </p:cNvPr>
            <p:cNvSpPr/>
            <p:nvPr/>
          </p:nvSpPr>
          <p:spPr>
            <a:xfrm>
              <a:off x="2847275" y="1238125"/>
              <a:ext cx="41375" cy="261925"/>
            </a:xfrm>
            <a:custGeom>
              <a:avLst/>
              <a:gdLst/>
              <a:ahLst/>
              <a:cxnLst/>
              <a:rect l="l" t="t" r="r" b="b"/>
              <a:pathLst>
                <a:path w="1655" h="10477" extrusionOk="0">
                  <a:moveTo>
                    <a:pt x="1378" y="0"/>
                  </a:moveTo>
                  <a:cubicBezTo>
                    <a:pt x="1278" y="50"/>
                    <a:pt x="1153" y="100"/>
                    <a:pt x="1053" y="176"/>
                  </a:cubicBezTo>
                  <a:cubicBezTo>
                    <a:pt x="1253" y="1529"/>
                    <a:pt x="1303" y="2958"/>
                    <a:pt x="1203" y="4411"/>
                  </a:cubicBezTo>
                  <a:cubicBezTo>
                    <a:pt x="1078" y="6491"/>
                    <a:pt x="652" y="8597"/>
                    <a:pt x="0" y="10476"/>
                  </a:cubicBezTo>
                  <a:cubicBezTo>
                    <a:pt x="150" y="10401"/>
                    <a:pt x="301" y="10326"/>
                    <a:pt x="451" y="10251"/>
                  </a:cubicBezTo>
                  <a:cubicBezTo>
                    <a:pt x="1078" y="8321"/>
                    <a:pt x="1479" y="6241"/>
                    <a:pt x="1579" y="4186"/>
                  </a:cubicBezTo>
                  <a:cubicBezTo>
                    <a:pt x="1654" y="2757"/>
                    <a:pt x="1604" y="1329"/>
                    <a:pt x="13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8781;p65">
              <a:extLst>
                <a:ext uri="{FF2B5EF4-FFF2-40B4-BE49-F238E27FC236}">
                  <a16:creationId xmlns:a16="http://schemas.microsoft.com/office/drawing/2014/main" id="{E2A2DCCD-2AC4-49C4-81A5-8CE5BA6CE8E6}"/>
                </a:ext>
              </a:extLst>
            </p:cNvPr>
            <p:cNvSpPr/>
            <p:nvPr/>
          </p:nvSpPr>
          <p:spPr>
            <a:xfrm>
              <a:off x="2816550" y="1261925"/>
              <a:ext cx="16325" cy="252525"/>
            </a:xfrm>
            <a:custGeom>
              <a:avLst/>
              <a:gdLst/>
              <a:ahLst/>
              <a:cxnLst/>
              <a:rect l="l" t="t" r="r" b="b"/>
              <a:pathLst>
                <a:path w="653" h="10101" extrusionOk="0">
                  <a:moveTo>
                    <a:pt x="477" y="1"/>
                  </a:moveTo>
                  <a:cubicBezTo>
                    <a:pt x="352" y="51"/>
                    <a:pt x="252" y="101"/>
                    <a:pt x="126" y="151"/>
                  </a:cubicBezTo>
                  <a:cubicBezTo>
                    <a:pt x="252" y="1655"/>
                    <a:pt x="302" y="3133"/>
                    <a:pt x="277" y="4637"/>
                  </a:cubicBezTo>
                  <a:cubicBezTo>
                    <a:pt x="252" y="6467"/>
                    <a:pt x="126" y="8271"/>
                    <a:pt x="1" y="10101"/>
                  </a:cubicBezTo>
                  <a:cubicBezTo>
                    <a:pt x="126" y="10051"/>
                    <a:pt x="252" y="10001"/>
                    <a:pt x="352" y="9951"/>
                  </a:cubicBezTo>
                  <a:cubicBezTo>
                    <a:pt x="502" y="8121"/>
                    <a:pt x="628" y="6291"/>
                    <a:pt x="628" y="4462"/>
                  </a:cubicBezTo>
                  <a:cubicBezTo>
                    <a:pt x="653" y="2983"/>
                    <a:pt x="602" y="1504"/>
                    <a:pt x="4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8782;p65">
              <a:extLst>
                <a:ext uri="{FF2B5EF4-FFF2-40B4-BE49-F238E27FC236}">
                  <a16:creationId xmlns:a16="http://schemas.microsoft.com/office/drawing/2014/main" id="{556E27B2-0036-4587-ABC8-CDA6559D19B3}"/>
                </a:ext>
              </a:extLst>
            </p:cNvPr>
            <p:cNvSpPr/>
            <p:nvPr/>
          </p:nvSpPr>
          <p:spPr>
            <a:xfrm>
              <a:off x="2761425" y="1282600"/>
              <a:ext cx="20075" cy="251275"/>
            </a:xfrm>
            <a:custGeom>
              <a:avLst/>
              <a:gdLst/>
              <a:ahLst/>
              <a:cxnLst/>
              <a:rect l="l" t="t" r="r" b="b"/>
              <a:pathLst>
                <a:path w="803" h="10051" extrusionOk="0">
                  <a:moveTo>
                    <a:pt x="351" y="1"/>
                  </a:moveTo>
                  <a:cubicBezTo>
                    <a:pt x="226" y="26"/>
                    <a:pt x="126" y="51"/>
                    <a:pt x="0" y="101"/>
                  </a:cubicBezTo>
                  <a:cubicBezTo>
                    <a:pt x="301" y="1630"/>
                    <a:pt x="401" y="3159"/>
                    <a:pt x="426" y="4712"/>
                  </a:cubicBezTo>
                  <a:cubicBezTo>
                    <a:pt x="426" y="6492"/>
                    <a:pt x="301" y="8271"/>
                    <a:pt x="151" y="10051"/>
                  </a:cubicBezTo>
                  <a:cubicBezTo>
                    <a:pt x="276" y="10001"/>
                    <a:pt x="401" y="9951"/>
                    <a:pt x="527" y="9926"/>
                  </a:cubicBezTo>
                  <a:cubicBezTo>
                    <a:pt x="677" y="8121"/>
                    <a:pt x="802" y="6342"/>
                    <a:pt x="777" y="4562"/>
                  </a:cubicBezTo>
                  <a:cubicBezTo>
                    <a:pt x="752" y="3033"/>
                    <a:pt x="652" y="1504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8783;p65">
              <a:extLst>
                <a:ext uri="{FF2B5EF4-FFF2-40B4-BE49-F238E27FC236}">
                  <a16:creationId xmlns:a16="http://schemas.microsoft.com/office/drawing/2014/main" id="{C9A52636-E78B-420C-9965-396178FAB91C}"/>
                </a:ext>
              </a:extLst>
            </p:cNvPr>
            <p:cNvSpPr/>
            <p:nvPr/>
          </p:nvSpPr>
          <p:spPr>
            <a:xfrm>
              <a:off x="2706275" y="1296400"/>
              <a:ext cx="24475" cy="251275"/>
            </a:xfrm>
            <a:custGeom>
              <a:avLst/>
              <a:gdLst/>
              <a:ahLst/>
              <a:cxnLst/>
              <a:rect l="l" t="t" r="r" b="b"/>
              <a:pathLst>
                <a:path w="979" h="10051" extrusionOk="0">
                  <a:moveTo>
                    <a:pt x="352" y="0"/>
                  </a:moveTo>
                  <a:cubicBezTo>
                    <a:pt x="226" y="25"/>
                    <a:pt x="101" y="50"/>
                    <a:pt x="1" y="75"/>
                  </a:cubicBezTo>
                  <a:cubicBezTo>
                    <a:pt x="377" y="1579"/>
                    <a:pt x="527" y="3258"/>
                    <a:pt x="577" y="4912"/>
                  </a:cubicBezTo>
                  <a:cubicBezTo>
                    <a:pt x="627" y="6667"/>
                    <a:pt x="502" y="8446"/>
                    <a:pt x="352" y="10050"/>
                  </a:cubicBezTo>
                  <a:cubicBezTo>
                    <a:pt x="477" y="10025"/>
                    <a:pt x="602" y="10000"/>
                    <a:pt x="728" y="9975"/>
                  </a:cubicBezTo>
                  <a:cubicBezTo>
                    <a:pt x="878" y="8321"/>
                    <a:pt x="978" y="6541"/>
                    <a:pt x="928" y="4787"/>
                  </a:cubicBezTo>
                  <a:cubicBezTo>
                    <a:pt x="903" y="3133"/>
                    <a:pt x="728" y="1504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8784;p65">
              <a:extLst>
                <a:ext uri="{FF2B5EF4-FFF2-40B4-BE49-F238E27FC236}">
                  <a16:creationId xmlns:a16="http://schemas.microsoft.com/office/drawing/2014/main" id="{116605BC-2D4E-42EB-85D0-AF32892FA791}"/>
                </a:ext>
              </a:extLst>
            </p:cNvPr>
            <p:cNvSpPr/>
            <p:nvPr/>
          </p:nvSpPr>
          <p:spPr>
            <a:xfrm>
              <a:off x="2661175" y="1305150"/>
              <a:ext cx="32600" cy="250025"/>
            </a:xfrm>
            <a:custGeom>
              <a:avLst/>
              <a:gdLst/>
              <a:ahLst/>
              <a:cxnLst/>
              <a:rect l="l" t="t" r="r" b="b"/>
              <a:pathLst>
                <a:path w="1304" h="10001" extrusionOk="0">
                  <a:moveTo>
                    <a:pt x="351" y="1"/>
                  </a:moveTo>
                  <a:cubicBezTo>
                    <a:pt x="251" y="26"/>
                    <a:pt x="126" y="51"/>
                    <a:pt x="0" y="76"/>
                  </a:cubicBezTo>
                  <a:cubicBezTo>
                    <a:pt x="326" y="1730"/>
                    <a:pt x="577" y="3384"/>
                    <a:pt x="727" y="5064"/>
                  </a:cubicBezTo>
                  <a:cubicBezTo>
                    <a:pt x="878" y="6693"/>
                    <a:pt x="928" y="8347"/>
                    <a:pt x="903" y="10001"/>
                  </a:cubicBezTo>
                  <a:cubicBezTo>
                    <a:pt x="1028" y="9976"/>
                    <a:pt x="1153" y="9951"/>
                    <a:pt x="1254" y="9901"/>
                  </a:cubicBezTo>
                  <a:cubicBezTo>
                    <a:pt x="1304" y="8247"/>
                    <a:pt x="1228" y="6592"/>
                    <a:pt x="1078" y="4963"/>
                  </a:cubicBezTo>
                  <a:cubicBezTo>
                    <a:pt x="928" y="3309"/>
                    <a:pt x="677" y="1655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8785;p65">
              <a:extLst>
                <a:ext uri="{FF2B5EF4-FFF2-40B4-BE49-F238E27FC236}">
                  <a16:creationId xmlns:a16="http://schemas.microsoft.com/office/drawing/2014/main" id="{EEEC06A4-2929-4926-9331-8B8C6C8C53E3}"/>
                </a:ext>
              </a:extLst>
            </p:cNvPr>
            <p:cNvSpPr/>
            <p:nvPr/>
          </p:nvSpPr>
          <p:spPr>
            <a:xfrm>
              <a:off x="2607275" y="1312675"/>
              <a:ext cx="42650" cy="249400"/>
            </a:xfrm>
            <a:custGeom>
              <a:avLst/>
              <a:gdLst/>
              <a:ahLst/>
              <a:cxnLst/>
              <a:rect l="l" t="t" r="r" b="b"/>
              <a:pathLst>
                <a:path w="1706" h="9976" extrusionOk="0">
                  <a:moveTo>
                    <a:pt x="352" y="1"/>
                  </a:moveTo>
                  <a:cubicBezTo>
                    <a:pt x="252" y="26"/>
                    <a:pt x="126" y="51"/>
                    <a:pt x="1" y="51"/>
                  </a:cubicBezTo>
                  <a:cubicBezTo>
                    <a:pt x="151" y="1730"/>
                    <a:pt x="252" y="3434"/>
                    <a:pt x="502" y="5088"/>
                  </a:cubicBezTo>
                  <a:cubicBezTo>
                    <a:pt x="527" y="5164"/>
                    <a:pt x="552" y="5264"/>
                    <a:pt x="552" y="5339"/>
                  </a:cubicBezTo>
                  <a:cubicBezTo>
                    <a:pt x="803" y="6943"/>
                    <a:pt x="1204" y="8422"/>
                    <a:pt x="1329" y="9976"/>
                  </a:cubicBezTo>
                  <a:cubicBezTo>
                    <a:pt x="1480" y="9976"/>
                    <a:pt x="1605" y="9951"/>
                    <a:pt x="1705" y="9926"/>
                  </a:cubicBezTo>
                  <a:cubicBezTo>
                    <a:pt x="1630" y="8647"/>
                    <a:pt x="1379" y="7469"/>
                    <a:pt x="1079" y="6166"/>
                  </a:cubicBezTo>
                  <a:cubicBezTo>
                    <a:pt x="1029" y="5865"/>
                    <a:pt x="953" y="5565"/>
                    <a:pt x="903" y="5264"/>
                  </a:cubicBezTo>
                  <a:cubicBezTo>
                    <a:pt x="602" y="3535"/>
                    <a:pt x="527" y="1755"/>
                    <a:pt x="3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8786;p65">
              <a:extLst>
                <a:ext uri="{FF2B5EF4-FFF2-40B4-BE49-F238E27FC236}">
                  <a16:creationId xmlns:a16="http://schemas.microsoft.com/office/drawing/2014/main" id="{6E6582FB-46F4-4674-A750-1FC7DF8B83A6}"/>
                </a:ext>
              </a:extLst>
            </p:cNvPr>
            <p:cNvSpPr/>
            <p:nvPr/>
          </p:nvSpPr>
          <p:spPr>
            <a:xfrm>
              <a:off x="2558425" y="1317700"/>
              <a:ext cx="24450" cy="252525"/>
            </a:xfrm>
            <a:custGeom>
              <a:avLst/>
              <a:gdLst/>
              <a:ahLst/>
              <a:cxnLst/>
              <a:rect l="l" t="t" r="r" b="b"/>
              <a:pathLst>
                <a:path w="978" h="10101" extrusionOk="0">
                  <a:moveTo>
                    <a:pt x="351" y="0"/>
                  </a:moveTo>
                  <a:cubicBezTo>
                    <a:pt x="226" y="0"/>
                    <a:pt x="100" y="0"/>
                    <a:pt x="0" y="25"/>
                  </a:cubicBezTo>
                  <a:cubicBezTo>
                    <a:pt x="201" y="1855"/>
                    <a:pt x="376" y="3709"/>
                    <a:pt x="476" y="5564"/>
                  </a:cubicBezTo>
                  <a:cubicBezTo>
                    <a:pt x="551" y="7068"/>
                    <a:pt x="602" y="8572"/>
                    <a:pt x="602" y="10100"/>
                  </a:cubicBezTo>
                  <a:cubicBezTo>
                    <a:pt x="727" y="10075"/>
                    <a:pt x="852" y="10075"/>
                    <a:pt x="978" y="10050"/>
                  </a:cubicBezTo>
                  <a:cubicBezTo>
                    <a:pt x="952" y="8522"/>
                    <a:pt x="902" y="7018"/>
                    <a:pt x="827" y="5514"/>
                  </a:cubicBezTo>
                  <a:cubicBezTo>
                    <a:pt x="727" y="3659"/>
                    <a:pt x="577" y="183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8787;p65">
              <a:extLst>
                <a:ext uri="{FF2B5EF4-FFF2-40B4-BE49-F238E27FC236}">
                  <a16:creationId xmlns:a16="http://schemas.microsoft.com/office/drawing/2014/main" id="{74462606-CDE4-467E-9DBD-2008F076FAF2}"/>
                </a:ext>
              </a:extLst>
            </p:cNvPr>
            <p:cNvSpPr/>
            <p:nvPr/>
          </p:nvSpPr>
          <p:spPr>
            <a:xfrm>
              <a:off x="2505150" y="1319575"/>
              <a:ext cx="14450" cy="253150"/>
            </a:xfrm>
            <a:custGeom>
              <a:avLst/>
              <a:gdLst/>
              <a:ahLst/>
              <a:cxnLst/>
              <a:rect l="l" t="t" r="r" b="b"/>
              <a:pathLst>
                <a:path w="578" h="10126" extrusionOk="0">
                  <a:moveTo>
                    <a:pt x="577" y="0"/>
                  </a:moveTo>
                  <a:lnTo>
                    <a:pt x="577" y="0"/>
                  </a:lnTo>
                  <a:cubicBezTo>
                    <a:pt x="477" y="25"/>
                    <a:pt x="327" y="25"/>
                    <a:pt x="226" y="25"/>
                  </a:cubicBezTo>
                  <a:cubicBezTo>
                    <a:pt x="176" y="1955"/>
                    <a:pt x="51" y="3935"/>
                    <a:pt x="26" y="5890"/>
                  </a:cubicBezTo>
                  <a:cubicBezTo>
                    <a:pt x="1" y="7319"/>
                    <a:pt x="51" y="8747"/>
                    <a:pt x="201" y="10126"/>
                  </a:cubicBezTo>
                  <a:lnTo>
                    <a:pt x="577" y="10126"/>
                  </a:lnTo>
                  <a:cubicBezTo>
                    <a:pt x="402" y="8722"/>
                    <a:pt x="352" y="7294"/>
                    <a:pt x="377" y="5840"/>
                  </a:cubicBezTo>
                  <a:cubicBezTo>
                    <a:pt x="402" y="3885"/>
                    <a:pt x="527" y="1930"/>
                    <a:pt x="5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8788;p65">
              <a:extLst>
                <a:ext uri="{FF2B5EF4-FFF2-40B4-BE49-F238E27FC236}">
                  <a16:creationId xmlns:a16="http://schemas.microsoft.com/office/drawing/2014/main" id="{55D693D3-3F21-4B71-9D84-616605773A75}"/>
                </a:ext>
              </a:extLst>
            </p:cNvPr>
            <p:cNvSpPr/>
            <p:nvPr/>
          </p:nvSpPr>
          <p:spPr>
            <a:xfrm>
              <a:off x="2445000" y="1320200"/>
              <a:ext cx="21950" cy="252525"/>
            </a:xfrm>
            <a:custGeom>
              <a:avLst/>
              <a:gdLst/>
              <a:ahLst/>
              <a:cxnLst/>
              <a:rect l="l" t="t" r="r" b="b"/>
              <a:pathLst>
                <a:path w="878" h="10101" extrusionOk="0">
                  <a:moveTo>
                    <a:pt x="377" y="0"/>
                  </a:moveTo>
                  <a:cubicBezTo>
                    <a:pt x="126" y="2031"/>
                    <a:pt x="1" y="4086"/>
                    <a:pt x="126" y="6141"/>
                  </a:cubicBezTo>
                  <a:cubicBezTo>
                    <a:pt x="126" y="6391"/>
                    <a:pt x="151" y="6642"/>
                    <a:pt x="176" y="6893"/>
                  </a:cubicBezTo>
                  <a:cubicBezTo>
                    <a:pt x="226" y="7695"/>
                    <a:pt x="226" y="9023"/>
                    <a:pt x="427" y="10101"/>
                  </a:cubicBezTo>
                  <a:lnTo>
                    <a:pt x="878" y="10101"/>
                  </a:lnTo>
                  <a:cubicBezTo>
                    <a:pt x="753" y="9048"/>
                    <a:pt x="602" y="7770"/>
                    <a:pt x="602" y="7770"/>
                  </a:cubicBezTo>
                  <a:cubicBezTo>
                    <a:pt x="552" y="7219"/>
                    <a:pt x="502" y="6667"/>
                    <a:pt x="477" y="6116"/>
                  </a:cubicBezTo>
                  <a:cubicBezTo>
                    <a:pt x="452" y="5790"/>
                    <a:pt x="452" y="5464"/>
                    <a:pt x="452" y="5138"/>
                  </a:cubicBezTo>
                  <a:cubicBezTo>
                    <a:pt x="402" y="3409"/>
                    <a:pt x="527" y="1705"/>
                    <a:pt x="7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8789;p65">
              <a:extLst>
                <a:ext uri="{FF2B5EF4-FFF2-40B4-BE49-F238E27FC236}">
                  <a16:creationId xmlns:a16="http://schemas.microsoft.com/office/drawing/2014/main" id="{847AD079-53B5-491A-866A-7B401852D6B1}"/>
                </a:ext>
              </a:extLst>
            </p:cNvPr>
            <p:cNvSpPr/>
            <p:nvPr/>
          </p:nvSpPr>
          <p:spPr>
            <a:xfrm>
              <a:off x="2399900" y="1318950"/>
              <a:ext cx="28850" cy="252525"/>
            </a:xfrm>
            <a:custGeom>
              <a:avLst/>
              <a:gdLst/>
              <a:ahLst/>
              <a:cxnLst/>
              <a:rect l="l" t="t" r="r" b="b"/>
              <a:pathLst>
                <a:path w="1154" h="10101" extrusionOk="0">
                  <a:moveTo>
                    <a:pt x="652" y="0"/>
                  </a:moveTo>
                  <a:cubicBezTo>
                    <a:pt x="276" y="2131"/>
                    <a:pt x="0" y="4261"/>
                    <a:pt x="126" y="6341"/>
                  </a:cubicBezTo>
                  <a:cubicBezTo>
                    <a:pt x="176" y="7619"/>
                    <a:pt x="376" y="8873"/>
                    <a:pt x="752" y="10101"/>
                  </a:cubicBezTo>
                  <a:lnTo>
                    <a:pt x="1153" y="10101"/>
                  </a:lnTo>
                  <a:cubicBezTo>
                    <a:pt x="752" y="8873"/>
                    <a:pt x="527" y="7594"/>
                    <a:pt x="476" y="6316"/>
                  </a:cubicBezTo>
                  <a:cubicBezTo>
                    <a:pt x="376" y="4236"/>
                    <a:pt x="627" y="2131"/>
                    <a:pt x="1028" y="25"/>
                  </a:cubicBezTo>
                  <a:cubicBezTo>
                    <a:pt x="902" y="25"/>
                    <a:pt x="777" y="25"/>
                    <a:pt x="6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8790;p65">
              <a:extLst>
                <a:ext uri="{FF2B5EF4-FFF2-40B4-BE49-F238E27FC236}">
                  <a16:creationId xmlns:a16="http://schemas.microsoft.com/office/drawing/2014/main" id="{DB94C6DA-1054-41C3-9A8B-EF5F6F8C7AA8}"/>
                </a:ext>
              </a:extLst>
            </p:cNvPr>
            <p:cNvSpPr/>
            <p:nvPr/>
          </p:nvSpPr>
          <p:spPr>
            <a:xfrm>
              <a:off x="2037100" y="1288250"/>
              <a:ext cx="322725" cy="778850"/>
            </a:xfrm>
            <a:custGeom>
              <a:avLst/>
              <a:gdLst/>
              <a:ahLst/>
              <a:cxnLst/>
              <a:rect l="l" t="t" r="r" b="b"/>
              <a:pathLst>
                <a:path w="12909" h="31154" extrusionOk="0">
                  <a:moveTo>
                    <a:pt x="5189" y="0"/>
                  </a:moveTo>
                  <a:cubicBezTo>
                    <a:pt x="4888" y="326"/>
                    <a:pt x="4612" y="677"/>
                    <a:pt x="4362" y="1028"/>
                  </a:cubicBezTo>
                  <a:cubicBezTo>
                    <a:pt x="4287" y="1153"/>
                    <a:pt x="4211" y="1253"/>
                    <a:pt x="4136" y="1379"/>
                  </a:cubicBezTo>
                  <a:cubicBezTo>
                    <a:pt x="3861" y="1755"/>
                    <a:pt x="3610" y="2181"/>
                    <a:pt x="3384" y="2582"/>
                  </a:cubicBezTo>
                  <a:cubicBezTo>
                    <a:pt x="3334" y="2707"/>
                    <a:pt x="3259" y="2832"/>
                    <a:pt x="3209" y="2933"/>
                  </a:cubicBezTo>
                  <a:cubicBezTo>
                    <a:pt x="2908" y="3484"/>
                    <a:pt x="2657" y="4060"/>
                    <a:pt x="2407" y="4662"/>
                  </a:cubicBezTo>
                  <a:cubicBezTo>
                    <a:pt x="2357" y="4787"/>
                    <a:pt x="2307" y="4913"/>
                    <a:pt x="2256" y="5038"/>
                  </a:cubicBezTo>
                  <a:cubicBezTo>
                    <a:pt x="2056" y="5614"/>
                    <a:pt x="1830" y="6191"/>
                    <a:pt x="1655" y="6817"/>
                  </a:cubicBezTo>
                  <a:cubicBezTo>
                    <a:pt x="1630" y="6918"/>
                    <a:pt x="1580" y="7043"/>
                    <a:pt x="1555" y="7168"/>
                  </a:cubicBezTo>
                  <a:cubicBezTo>
                    <a:pt x="1404" y="7669"/>
                    <a:pt x="1279" y="8171"/>
                    <a:pt x="1154" y="8672"/>
                  </a:cubicBezTo>
                  <a:cubicBezTo>
                    <a:pt x="1129" y="8797"/>
                    <a:pt x="1104" y="8923"/>
                    <a:pt x="1079" y="9023"/>
                  </a:cubicBezTo>
                  <a:cubicBezTo>
                    <a:pt x="953" y="9624"/>
                    <a:pt x="828" y="10226"/>
                    <a:pt x="728" y="10827"/>
                  </a:cubicBezTo>
                  <a:cubicBezTo>
                    <a:pt x="703" y="10953"/>
                    <a:pt x="678" y="11078"/>
                    <a:pt x="678" y="11178"/>
                  </a:cubicBezTo>
                  <a:cubicBezTo>
                    <a:pt x="552" y="11930"/>
                    <a:pt x="452" y="12657"/>
                    <a:pt x="352" y="13409"/>
                  </a:cubicBezTo>
                  <a:cubicBezTo>
                    <a:pt x="352" y="13534"/>
                    <a:pt x="327" y="13659"/>
                    <a:pt x="327" y="13785"/>
                  </a:cubicBezTo>
                  <a:cubicBezTo>
                    <a:pt x="277" y="14186"/>
                    <a:pt x="251" y="14562"/>
                    <a:pt x="201" y="14963"/>
                  </a:cubicBezTo>
                  <a:cubicBezTo>
                    <a:pt x="201" y="15088"/>
                    <a:pt x="201" y="15213"/>
                    <a:pt x="176" y="15339"/>
                  </a:cubicBezTo>
                  <a:cubicBezTo>
                    <a:pt x="126" y="15915"/>
                    <a:pt x="101" y="16492"/>
                    <a:pt x="76" y="17043"/>
                  </a:cubicBezTo>
                  <a:cubicBezTo>
                    <a:pt x="76" y="17168"/>
                    <a:pt x="51" y="17294"/>
                    <a:pt x="51" y="17419"/>
                  </a:cubicBezTo>
                  <a:cubicBezTo>
                    <a:pt x="26" y="18246"/>
                    <a:pt x="1" y="19073"/>
                    <a:pt x="1" y="19875"/>
                  </a:cubicBezTo>
                  <a:cubicBezTo>
                    <a:pt x="1" y="20000"/>
                    <a:pt x="1" y="20101"/>
                    <a:pt x="1" y="20226"/>
                  </a:cubicBezTo>
                  <a:cubicBezTo>
                    <a:pt x="1" y="20777"/>
                    <a:pt x="1" y="21329"/>
                    <a:pt x="1" y="21855"/>
                  </a:cubicBezTo>
                  <a:cubicBezTo>
                    <a:pt x="26" y="21980"/>
                    <a:pt x="26" y="22106"/>
                    <a:pt x="26" y="22206"/>
                  </a:cubicBezTo>
                  <a:cubicBezTo>
                    <a:pt x="51" y="22958"/>
                    <a:pt x="76" y="23660"/>
                    <a:pt x="101" y="24311"/>
                  </a:cubicBezTo>
                  <a:cubicBezTo>
                    <a:pt x="101" y="24436"/>
                    <a:pt x="101" y="24562"/>
                    <a:pt x="126" y="24687"/>
                  </a:cubicBezTo>
                  <a:cubicBezTo>
                    <a:pt x="151" y="25314"/>
                    <a:pt x="201" y="25890"/>
                    <a:pt x="226" y="26441"/>
                  </a:cubicBezTo>
                  <a:cubicBezTo>
                    <a:pt x="251" y="26567"/>
                    <a:pt x="251" y="26692"/>
                    <a:pt x="277" y="26817"/>
                  </a:cubicBezTo>
                  <a:cubicBezTo>
                    <a:pt x="327" y="27594"/>
                    <a:pt x="402" y="28271"/>
                    <a:pt x="452" y="28822"/>
                  </a:cubicBezTo>
                  <a:cubicBezTo>
                    <a:pt x="477" y="28948"/>
                    <a:pt x="477" y="29073"/>
                    <a:pt x="502" y="29173"/>
                  </a:cubicBezTo>
                  <a:cubicBezTo>
                    <a:pt x="577" y="29950"/>
                    <a:pt x="652" y="30376"/>
                    <a:pt x="652" y="30376"/>
                  </a:cubicBezTo>
                  <a:lnTo>
                    <a:pt x="5038" y="30702"/>
                  </a:lnTo>
                  <a:lnTo>
                    <a:pt x="11154" y="31153"/>
                  </a:lnTo>
                  <a:cubicBezTo>
                    <a:pt x="10978" y="30376"/>
                    <a:pt x="10828" y="29549"/>
                    <a:pt x="10703" y="28722"/>
                  </a:cubicBezTo>
                  <a:cubicBezTo>
                    <a:pt x="10678" y="28622"/>
                    <a:pt x="10653" y="28497"/>
                    <a:pt x="10627" y="28371"/>
                  </a:cubicBezTo>
                  <a:cubicBezTo>
                    <a:pt x="10502" y="27519"/>
                    <a:pt x="10427" y="26642"/>
                    <a:pt x="10352" y="25765"/>
                  </a:cubicBezTo>
                  <a:cubicBezTo>
                    <a:pt x="10327" y="25639"/>
                    <a:pt x="10327" y="25514"/>
                    <a:pt x="10327" y="25389"/>
                  </a:cubicBezTo>
                  <a:cubicBezTo>
                    <a:pt x="10277" y="24837"/>
                    <a:pt x="10252" y="24286"/>
                    <a:pt x="10226" y="23735"/>
                  </a:cubicBezTo>
                  <a:lnTo>
                    <a:pt x="10226" y="23384"/>
                  </a:lnTo>
                  <a:cubicBezTo>
                    <a:pt x="10201" y="22707"/>
                    <a:pt x="10176" y="22055"/>
                    <a:pt x="10201" y="21379"/>
                  </a:cubicBezTo>
                  <a:cubicBezTo>
                    <a:pt x="10201" y="21253"/>
                    <a:pt x="10201" y="21128"/>
                    <a:pt x="10201" y="21028"/>
                  </a:cubicBezTo>
                  <a:cubicBezTo>
                    <a:pt x="10201" y="20527"/>
                    <a:pt x="10201" y="20025"/>
                    <a:pt x="10226" y="19549"/>
                  </a:cubicBezTo>
                  <a:cubicBezTo>
                    <a:pt x="10226" y="19424"/>
                    <a:pt x="10252" y="19299"/>
                    <a:pt x="10252" y="19173"/>
                  </a:cubicBezTo>
                  <a:cubicBezTo>
                    <a:pt x="10277" y="18572"/>
                    <a:pt x="10302" y="17970"/>
                    <a:pt x="10327" y="17369"/>
                  </a:cubicBezTo>
                  <a:cubicBezTo>
                    <a:pt x="10352" y="17243"/>
                    <a:pt x="10352" y="17143"/>
                    <a:pt x="10377" y="17018"/>
                  </a:cubicBezTo>
                  <a:cubicBezTo>
                    <a:pt x="10427" y="16266"/>
                    <a:pt x="10477" y="15539"/>
                    <a:pt x="10552" y="14812"/>
                  </a:cubicBezTo>
                  <a:cubicBezTo>
                    <a:pt x="10552" y="14687"/>
                    <a:pt x="10577" y="14562"/>
                    <a:pt x="10577" y="14461"/>
                  </a:cubicBezTo>
                  <a:cubicBezTo>
                    <a:pt x="10627" y="14035"/>
                    <a:pt x="10678" y="13609"/>
                    <a:pt x="10728" y="13208"/>
                  </a:cubicBezTo>
                  <a:cubicBezTo>
                    <a:pt x="10728" y="13083"/>
                    <a:pt x="10753" y="12958"/>
                    <a:pt x="10753" y="12857"/>
                  </a:cubicBezTo>
                  <a:cubicBezTo>
                    <a:pt x="10853" y="12206"/>
                    <a:pt x="10928" y="11579"/>
                    <a:pt x="11003" y="10978"/>
                  </a:cubicBezTo>
                  <a:cubicBezTo>
                    <a:pt x="11028" y="10852"/>
                    <a:pt x="11054" y="10727"/>
                    <a:pt x="11054" y="10602"/>
                  </a:cubicBezTo>
                  <a:cubicBezTo>
                    <a:pt x="11154" y="10025"/>
                    <a:pt x="11229" y="9424"/>
                    <a:pt x="11329" y="8872"/>
                  </a:cubicBezTo>
                  <a:cubicBezTo>
                    <a:pt x="11354" y="8747"/>
                    <a:pt x="11379" y="8622"/>
                    <a:pt x="11379" y="8522"/>
                  </a:cubicBezTo>
                  <a:cubicBezTo>
                    <a:pt x="11455" y="8070"/>
                    <a:pt x="11530" y="7644"/>
                    <a:pt x="11605" y="7218"/>
                  </a:cubicBezTo>
                  <a:cubicBezTo>
                    <a:pt x="11630" y="7093"/>
                    <a:pt x="11655" y="6968"/>
                    <a:pt x="11680" y="6867"/>
                  </a:cubicBezTo>
                  <a:cubicBezTo>
                    <a:pt x="11755" y="6416"/>
                    <a:pt x="11830" y="5990"/>
                    <a:pt x="11906" y="5589"/>
                  </a:cubicBezTo>
                  <a:cubicBezTo>
                    <a:pt x="11931" y="5464"/>
                    <a:pt x="11956" y="5339"/>
                    <a:pt x="11981" y="5238"/>
                  </a:cubicBezTo>
                  <a:cubicBezTo>
                    <a:pt x="12106" y="4662"/>
                    <a:pt x="12206" y="4161"/>
                    <a:pt x="12307" y="3710"/>
                  </a:cubicBezTo>
                  <a:cubicBezTo>
                    <a:pt x="12332" y="3584"/>
                    <a:pt x="12357" y="3459"/>
                    <a:pt x="12382" y="3334"/>
                  </a:cubicBezTo>
                  <a:cubicBezTo>
                    <a:pt x="12482" y="2882"/>
                    <a:pt x="12582" y="2481"/>
                    <a:pt x="12658" y="2156"/>
                  </a:cubicBezTo>
                  <a:cubicBezTo>
                    <a:pt x="12683" y="2005"/>
                    <a:pt x="12708" y="1905"/>
                    <a:pt x="12758" y="1780"/>
                  </a:cubicBezTo>
                  <a:cubicBezTo>
                    <a:pt x="12858" y="1354"/>
                    <a:pt x="12908" y="1128"/>
                    <a:pt x="12908" y="1128"/>
                  </a:cubicBezTo>
                  <a:lnTo>
                    <a:pt x="9124" y="577"/>
                  </a:lnTo>
                  <a:lnTo>
                    <a:pt x="51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8791;p65">
              <a:extLst>
                <a:ext uri="{FF2B5EF4-FFF2-40B4-BE49-F238E27FC236}">
                  <a16:creationId xmlns:a16="http://schemas.microsoft.com/office/drawing/2014/main" id="{2471A23D-228D-4EFF-843C-770FA6249FB1}"/>
                </a:ext>
              </a:extLst>
            </p:cNvPr>
            <p:cNvSpPr/>
            <p:nvPr/>
          </p:nvSpPr>
          <p:spPr>
            <a:xfrm>
              <a:off x="2117300" y="1352775"/>
              <a:ext cx="229350" cy="28225"/>
            </a:xfrm>
            <a:custGeom>
              <a:avLst/>
              <a:gdLst/>
              <a:ahLst/>
              <a:cxnLst/>
              <a:rect l="l" t="t" r="r" b="b"/>
              <a:pathLst>
                <a:path w="9174" h="1129" extrusionOk="0">
                  <a:moveTo>
                    <a:pt x="176" y="1"/>
                  </a:moveTo>
                  <a:cubicBezTo>
                    <a:pt x="126" y="126"/>
                    <a:pt x="51" y="251"/>
                    <a:pt x="1" y="352"/>
                  </a:cubicBezTo>
                  <a:lnTo>
                    <a:pt x="4412" y="728"/>
                  </a:lnTo>
                  <a:lnTo>
                    <a:pt x="9099" y="1129"/>
                  </a:lnTo>
                  <a:cubicBezTo>
                    <a:pt x="9124" y="1003"/>
                    <a:pt x="9149" y="878"/>
                    <a:pt x="9174" y="753"/>
                  </a:cubicBezTo>
                  <a:lnTo>
                    <a:pt x="4562" y="377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8792;p65">
              <a:extLst>
                <a:ext uri="{FF2B5EF4-FFF2-40B4-BE49-F238E27FC236}">
                  <a16:creationId xmlns:a16="http://schemas.microsoft.com/office/drawing/2014/main" id="{64438162-A1D8-44F4-816E-A9A0D32EA0F5}"/>
                </a:ext>
              </a:extLst>
            </p:cNvPr>
            <p:cNvSpPr/>
            <p:nvPr/>
          </p:nvSpPr>
          <p:spPr>
            <a:xfrm>
              <a:off x="2140500" y="1313925"/>
              <a:ext cx="215550" cy="28225"/>
            </a:xfrm>
            <a:custGeom>
              <a:avLst/>
              <a:gdLst/>
              <a:ahLst/>
              <a:cxnLst/>
              <a:rect l="l" t="t" r="r" b="b"/>
              <a:pathLst>
                <a:path w="8622" h="1129" extrusionOk="0">
                  <a:moveTo>
                    <a:pt x="226" y="1"/>
                  </a:moveTo>
                  <a:cubicBezTo>
                    <a:pt x="151" y="126"/>
                    <a:pt x="75" y="226"/>
                    <a:pt x="0" y="352"/>
                  </a:cubicBezTo>
                  <a:lnTo>
                    <a:pt x="4236" y="728"/>
                  </a:lnTo>
                  <a:lnTo>
                    <a:pt x="8522" y="1129"/>
                  </a:lnTo>
                  <a:cubicBezTo>
                    <a:pt x="8547" y="978"/>
                    <a:pt x="8572" y="878"/>
                    <a:pt x="8622" y="753"/>
                  </a:cubicBezTo>
                  <a:lnTo>
                    <a:pt x="4436" y="377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8793;p65">
              <a:extLst>
                <a:ext uri="{FF2B5EF4-FFF2-40B4-BE49-F238E27FC236}">
                  <a16:creationId xmlns:a16="http://schemas.microsoft.com/office/drawing/2014/main" id="{9490D48E-6C67-44A3-919B-7E8718CDA854}"/>
                </a:ext>
              </a:extLst>
            </p:cNvPr>
            <p:cNvSpPr/>
            <p:nvPr/>
          </p:nvSpPr>
          <p:spPr>
            <a:xfrm>
              <a:off x="2093500" y="1404775"/>
              <a:ext cx="243125" cy="23225"/>
            </a:xfrm>
            <a:custGeom>
              <a:avLst/>
              <a:gdLst/>
              <a:ahLst/>
              <a:cxnLst/>
              <a:rect l="l" t="t" r="r" b="b"/>
              <a:pathLst>
                <a:path w="9725" h="929" extrusionOk="0">
                  <a:moveTo>
                    <a:pt x="151" y="1"/>
                  </a:moveTo>
                  <a:cubicBezTo>
                    <a:pt x="101" y="126"/>
                    <a:pt x="51" y="252"/>
                    <a:pt x="0" y="377"/>
                  </a:cubicBezTo>
                  <a:cubicBezTo>
                    <a:pt x="1554" y="427"/>
                    <a:pt x="3108" y="502"/>
                    <a:pt x="4637" y="602"/>
                  </a:cubicBezTo>
                  <a:cubicBezTo>
                    <a:pt x="6316" y="678"/>
                    <a:pt x="7996" y="803"/>
                    <a:pt x="9650" y="928"/>
                  </a:cubicBezTo>
                  <a:cubicBezTo>
                    <a:pt x="9675" y="803"/>
                    <a:pt x="9700" y="678"/>
                    <a:pt x="9725" y="577"/>
                  </a:cubicBezTo>
                  <a:cubicBezTo>
                    <a:pt x="8071" y="452"/>
                    <a:pt x="6417" y="327"/>
                    <a:pt x="4762" y="226"/>
                  </a:cubicBezTo>
                  <a:cubicBezTo>
                    <a:pt x="3234" y="151"/>
                    <a:pt x="1705" y="76"/>
                    <a:pt x="1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8794;p65">
              <a:extLst>
                <a:ext uri="{FF2B5EF4-FFF2-40B4-BE49-F238E27FC236}">
                  <a16:creationId xmlns:a16="http://schemas.microsoft.com/office/drawing/2014/main" id="{BCFBCB45-6C67-4E6D-B6DA-48669DC799AF}"/>
                </a:ext>
              </a:extLst>
            </p:cNvPr>
            <p:cNvSpPr/>
            <p:nvPr/>
          </p:nvSpPr>
          <p:spPr>
            <a:xfrm>
              <a:off x="2075950" y="1458675"/>
              <a:ext cx="253175" cy="10050"/>
            </a:xfrm>
            <a:custGeom>
              <a:avLst/>
              <a:gdLst/>
              <a:ahLst/>
              <a:cxnLst/>
              <a:rect l="l" t="t" r="r" b="b"/>
              <a:pathLst>
                <a:path w="10127" h="402" extrusionOk="0">
                  <a:moveTo>
                    <a:pt x="101" y="0"/>
                  </a:moveTo>
                  <a:cubicBezTo>
                    <a:pt x="76" y="101"/>
                    <a:pt x="26" y="226"/>
                    <a:pt x="1" y="351"/>
                  </a:cubicBezTo>
                  <a:cubicBezTo>
                    <a:pt x="1605" y="351"/>
                    <a:pt x="3209" y="376"/>
                    <a:pt x="4788" y="376"/>
                  </a:cubicBezTo>
                  <a:cubicBezTo>
                    <a:pt x="6542" y="376"/>
                    <a:pt x="8297" y="401"/>
                    <a:pt x="10051" y="401"/>
                  </a:cubicBezTo>
                  <a:cubicBezTo>
                    <a:pt x="10076" y="276"/>
                    <a:pt x="10101" y="151"/>
                    <a:pt x="10126" y="50"/>
                  </a:cubicBezTo>
                  <a:cubicBezTo>
                    <a:pt x="8372" y="25"/>
                    <a:pt x="6642" y="25"/>
                    <a:pt x="4888" y="25"/>
                  </a:cubicBezTo>
                  <a:cubicBezTo>
                    <a:pt x="3309" y="0"/>
                    <a:pt x="1705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8795;p65">
              <a:extLst>
                <a:ext uri="{FF2B5EF4-FFF2-40B4-BE49-F238E27FC236}">
                  <a16:creationId xmlns:a16="http://schemas.microsoft.com/office/drawing/2014/main" id="{721C88CD-CE9D-48DF-9C65-8EEA55B661AF}"/>
                </a:ext>
              </a:extLst>
            </p:cNvPr>
            <p:cNvSpPr/>
            <p:nvPr/>
          </p:nvSpPr>
          <p:spPr>
            <a:xfrm>
              <a:off x="2064050" y="1501275"/>
              <a:ext cx="257550" cy="12550"/>
            </a:xfrm>
            <a:custGeom>
              <a:avLst/>
              <a:gdLst/>
              <a:ahLst/>
              <a:cxnLst/>
              <a:rect l="l" t="t" r="r" b="b"/>
              <a:pathLst>
                <a:path w="10302" h="502" extrusionOk="0">
                  <a:moveTo>
                    <a:pt x="10301" y="1"/>
                  </a:moveTo>
                  <a:cubicBezTo>
                    <a:pt x="8522" y="26"/>
                    <a:pt x="6742" y="51"/>
                    <a:pt x="4963" y="76"/>
                  </a:cubicBezTo>
                  <a:cubicBezTo>
                    <a:pt x="3334" y="101"/>
                    <a:pt x="1705" y="126"/>
                    <a:pt x="76" y="151"/>
                  </a:cubicBezTo>
                  <a:cubicBezTo>
                    <a:pt x="51" y="276"/>
                    <a:pt x="26" y="402"/>
                    <a:pt x="1" y="502"/>
                  </a:cubicBezTo>
                  <a:cubicBezTo>
                    <a:pt x="1630" y="477"/>
                    <a:pt x="3259" y="452"/>
                    <a:pt x="4888" y="452"/>
                  </a:cubicBezTo>
                  <a:cubicBezTo>
                    <a:pt x="6667" y="402"/>
                    <a:pt x="8472" y="377"/>
                    <a:pt x="10251" y="351"/>
                  </a:cubicBezTo>
                  <a:cubicBezTo>
                    <a:pt x="10276" y="226"/>
                    <a:pt x="10301" y="101"/>
                    <a:pt x="10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8796;p65">
              <a:extLst>
                <a:ext uri="{FF2B5EF4-FFF2-40B4-BE49-F238E27FC236}">
                  <a16:creationId xmlns:a16="http://schemas.microsoft.com/office/drawing/2014/main" id="{68776C60-81D8-4AB7-990C-E7601B242EEA}"/>
                </a:ext>
              </a:extLst>
            </p:cNvPr>
            <p:cNvSpPr/>
            <p:nvPr/>
          </p:nvSpPr>
          <p:spPr>
            <a:xfrm>
              <a:off x="2054025" y="1553275"/>
              <a:ext cx="259425" cy="14450"/>
            </a:xfrm>
            <a:custGeom>
              <a:avLst/>
              <a:gdLst/>
              <a:ahLst/>
              <a:cxnLst/>
              <a:rect l="l" t="t" r="r" b="b"/>
              <a:pathLst>
                <a:path w="10377" h="578" extrusionOk="0">
                  <a:moveTo>
                    <a:pt x="10377" y="1"/>
                  </a:moveTo>
                  <a:cubicBezTo>
                    <a:pt x="8572" y="51"/>
                    <a:pt x="6767" y="76"/>
                    <a:pt x="4963" y="126"/>
                  </a:cubicBezTo>
                  <a:cubicBezTo>
                    <a:pt x="3334" y="151"/>
                    <a:pt x="1680" y="201"/>
                    <a:pt x="51" y="226"/>
                  </a:cubicBezTo>
                  <a:cubicBezTo>
                    <a:pt x="26" y="352"/>
                    <a:pt x="1" y="477"/>
                    <a:pt x="1" y="577"/>
                  </a:cubicBezTo>
                  <a:lnTo>
                    <a:pt x="4913" y="477"/>
                  </a:lnTo>
                  <a:cubicBezTo>
                    <a:pt x="6717" y="452"/>
                    <a:pt x="8522" y="402"/>
                    <a:pt x="10326" y="377"/>
                  </a:cubicBezTo>
                  <a:cubicBezTo>
                    <a:pt x="10351" y="251"/>
                    <a:pt x="10377" y="126"/>
                    <a:pt x="103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8797;p65">
              <a:extLst>
                <a:ext uri="{FF2B5EF4-FFF2-40B4-BE49-F238E27FC236}">
                  <a16:creationId xmlns:a16="http://schemas.microsoft.com/office/drawing/2014/main" id="{E891592A-B011-48AE-A6C2-EF4AB921A8FF}"/>
                </a:ext>
              </a:extLst>
            </p:cNvPr>
            <p:cNvSpPr/>
            <p:nvPr/>
          </p:nvSpPr>
          <p:spPr>
            <a:xfrm>
              <a:off x="2045250" y="1609675"/>
              <a:ext cx="260675" cy="23200"/>
            </a:xfrm>
            <a:custGeom>
              <a:avLst/>
              <a:gdLst/>
              <a:ahLst/>
              <a:cxnLst/>
              <a:rect l="l" t="t" r="r" b="b"/>
              <a:pathLst>
                <a:path w="10427" h="928" extrusionOk="0">
                  <a:moveTo>
                    <a:pt x="10427" y="0"/>
                  </a:moveTo>
                  <a:lnTo>
                    <a:pt x="10427" y="0"/>
                  </a:lnTo>
                  <a:cubicBezTo>
                    <a:pt x="8622" y="126"/>
                    <a:pt x="6818" y="226"/>
                    <a:pt x="4988" y="326"/>
                  </a:cubicBezTo>
                  <a:cubicBezTo>
                    <a:pt x="3334" y="427"/>
                    <a:pt x="1680" y="502"/>
                    <a:pt x="26" y="552"/>
                  </a:cubicBezTo>
                  <a:cubicBezTo>
                    <a:pt x="26" y="677"/>
                    <a:pt x="1" y="802"/>
                    <a:pt x="1" y="928"/>
                  </a:cubicBezTo>
                  <a:cubicBezTo>
                    <a:pt x="1655" y="853"/>
                    <a:pt x="3284" y="777"/>
                    <a:pt x="4938" y="702"/>
                  </a:cubicBezTo>
                  <a:cubicBezTo>
                    <a:pt x="6768" y="602"/>
                    <a:pt x="8572" y="477"/>
                    <a:pt x="10402" y="351"/>
                  </a:cubicBezTo>
                  <a:cubicBezTo>
                    <a:pt x="10402" y="226"/>
                    <a:pt x="10427" y="101"/>
                    <a:pt x="10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8798;p65">
              <a:extLst>
                <a:ext uri="{FF2B5EF4-FFF2-40B4-BE49-F238E27FC236}">
                  <a16:creationId xmlns:a16="http://schemas.microsoft.com/office/drawing/2014/main" id="{CC39D1E7-8B06-4E67-8D25-253F362266E1}"/>
                </a:ext>
              </a:extLst>
            </p:cNvPr>
            <p:cNvSpPr/>
            <p:nvPr/>
          </p:nvSpPr>
          <p:spPr>
            <a:xfrm>
              <a:off x="2041500" y="1649775"/>
              <a:ext cx="260050" cy="21950"/>
            </a:xfrm>
            <a:custGeom>
              <a:avLst/>
              <a:gdLst/>
              <a:ahLst/>
              <a:cxnLst/>
              <a:rect l="l" t="t" r="r" b="b"/>
              <a:pathLst>
                <a:path w="10402" h="878" extrusionOk="0">
                  <a:moveTo>
                    <a:pt x="10401" y="0"/>
                  </a:moveTo>
                  <a:cubicBezTo>
                    <a:pt x="8597" y="26"/>
                    <a:pt x="6792" y="101"/>
                    <a:pt x="4988" y="176"/>
                  </a:cubicBezTo>
                  <a:cubicBezTo>
                    <a:pt x="3334" y="276"/>
                    <a:pt x="1679" y="376"/>
                    <a:pt x="25" y="502"/>
                  </a:cubicBezTo>
                  <a:cubicBezTo>
                    <a:pt x="25" y="627"/>
                    <a:pt x="25" y="752"/>
                    <a:pt x="0" y="878"/>
                  </a:cubicBezTo>
                  <a:cubicBezTo>
                    <a:pt x="1654" y="752"/>
                    <a:pt x="3309" y="627"/>
                    <a:pt x="4963" y="552"/>
                  </a:cubicBezTo>
                  <a:cubicBezTo>
                    <a:pt x="6767" y="452"/>
                    <a:pt x="8572" y="401"/>
                    <a:pt x="10376" y="351"/>
                  </a:cubicBezTo>
                  <a:cubicBezTo>
                    <a:pt x="10376" y="226"/>
                    <a:pt x="10401" y="101"/>
                    <a:pt x="104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8799;p65">
              <a:extLst>
                <a:ext uri="{FF2B5EF4-FFF2-40B4-BE49-F238E27FC236}">
                  <a16:creationId xmlns:a16="http://schemas.microsoft.com/office/drawing/2014/main" id="{F3802BF6-5655-4FEA-82F7-2D7AF10A54D3}"/>
                </a:ext>
              </a:extLst>
            </p:cNvPr>
            <p:cNvSpPr/>
            <p:nvPr/>
          </p:nvSpPr>
          <p:spPr>
            <a:xfrm>
              <a:off x="2038350" y="1713675"/>
              <a:ext cx="258175" cy="10050"/>
            </a:xfrm>
            <a:custGeom>
              <a:avLst/>
              <a:gdLst/>
              <a:ahLst/>
              <a:cxnLst/>
              <a:rect l="l" t="t" r="r" b="b"/>
              <a:pathLst>
                <a:path w="10327" h="402" extrusionOk="0">
                  <a:moveTo>
                    <a:pt x="10327" y="1"/>
                  </a:moveTo>
                  <a:lnTo>
                    <a:pt x="4913" y="26"/>
                  </a:lnTo>
                  <a:lnTo>
                    <a:pt x="26" y="26"/>
                  </a:lnTo>
                  <a:cubicBezTo>
                    <a:pt x="26" y="151"/>
                    <a:pt x="1" y="277"/>
                    <a:pt x="1" y="402"/>
                  </a:cubicBezTo>
                  <a:lnTo>
                    <a:pt x="4913" y="377"/>
                  </a:lnTo>
                  <a:lnTo>
                    <a:pt x="10277" y="352"/>
                  </a:lnTo>
                  <a:cubicBezTo>
                    <a:pt x="10302" y="226"/>
                    <a:pt x="10302" y="126"/>
                    <a:pt x="10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8800;p65">
              <a:extLst>
                <a:ext uri="{FF2B5EF4-FFF2-40B4-BE49-F238E27FC236}">
                  <a16:creationId xmlns:a16="http://schemas.microsoft.com/office/drawing/2014/main" id="{27086EA3-BE88-41C1-B0FE-DB69FD37E8E7}"/>
                </a:ext>
              </a:extLst>
            </p:cNvPr>
            <p:cNvSpPr/>
            <p:nvPr/>
          </p:nvSpPr>
          <p:spPr>
            <a:xfrm>
              <a:off x="2037100" y="1767575"/>
              <a:ext cx="256300" cy="26325"/>
            </a:xfrm>
            <a:custGeom>
              <a:avLst/>
              <a:gdLst/>
              <a:ahLst/>
              <a:cxnLst/>
              <a:rect l="l" t="t" r="r" b="b"/>
              <a:pathLst>
                <a:path w="10252" h="1053" extrusionOk="0">
                  <a:moveTo>
                    <a:pt x="10252" y="0"/>
                  </a:moveTo>
                  <a:cubicBezTo>
                    <a:pt x="8447" y="101"/>
                    <a:pt x="6642" y="201"/>
                    <a:pt x="4863" y="326"/>
                  </a:cubicBezTo>
                  <a:cubicBezTo>
                    <a:pt x="3234" y="426"/>
                    <a:pt x="1630" y="552"/>
                    <a:pt x="1" y="702"/>
                  </a:cubicBezTo>
                  <a:cubicBezTo>
                    <a:pt x="1" y="827"/>
                    <a:pt x="1" y="928"/>
                    <a:pt x="1" y="1053"/>
                  </a:cubicBezTo>
                  <a:cubicBezTo>
                    <a:pt x="1605" y="928"/>
                    <a:pt x="3234" y="802"/>
                    <a:pt x="4838" y="677"/>
                  </a:cubicBezTo>
                  <a:cubicBezTo>
                    <a:pt x="6642" y="552"/>
                    <a:pt x="8447" y="451"/>
                    <a:pt x="10226" y="376"/>
                  </a:cubicBezTo>
                  <a:cubicBezTo>
                    <a:pt x="10226" y="251"/>
                    <a:pt x="10252" y="126"/>
                    <a:pt x="102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8801;p65">
              <a:extLst>
                <a:ext uri="{FF2B5EF4-FFF2-40B4-BE49-F238E27FC236}">
                  <a16:creationId xmlns:a16="http://schemas.microsoft.com/office/drawing/2014/main" id="{01E0321B-1EB2-49F5-8D35-65ED9392EAB9}"/>
                </a:ext>
              </a:extLst>
            </p:cNvPr>
            <p:cNvSpPr/>
            <p:nvPr/>
          </p:nvSpPr>
          <p:spPr>
            <a:xfrm>
              <a:off x="2037100" y="1813300"/>
              <a:ext cx="255050" cy="30100"/>
            </a:xfrm>
            <a:custGeom>
              <a:avLst/>
              <a:gdLst/>
              <a:ahLst/>
              <a:cxnLst/>
              <a:rect l="l" t="t" r="r" b="b"/>
              <a:pathLst>
                <a:path w="10202" h="1204" extrusionOk="0">
                  <a:moveTo>
                    <a:pt x="10201" y="1"/>
                  </a:moveTo>
                  <a:cubicBezTo>
                    <a:pt x="8397" y="76"/>
                    <a:pt x="6592" y="201"/>
                    <a:pt x="4813" y="352"/>
                  </a:cubicBezTo>
                  <a:cubicBezTo>
                    <a:pt x="3209" y="477"/>
                    <a:pt x="1605" y="652"/>
                    <a:pt x="1" y="853"/>
                  </a:cubicBezTo>
                  <a:cubicBezTo>
                    <a:pt x="26" y="978"/>
                    <a:pt x="26" y="1104"/>
                    <a:pt x="26" y="1204"/>
                  </a:cubicBezTo>
                  <a:cubicBezTo>
                    <a:pt x="1605" y="1003"/>
                    <a:pt x="3209" y="853"/>
                    <a:pt x="4788" y="703"/>
                  </a:cubicBezTo>
                  <a:cubicBezTo>
                    <a:pt x="6592" y="552"/>
                    <a:pt x="8397" y="452"/>
                    <a:pt x="10201" y="377"/>
                  </a:cubicBezTo>
                  <a:cubicBezTo>
                    <a:pt x="10201" y="251"/>
                    <a:pt x="10201" y="126"/>
                    <a:pt x="10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8802;p65">
              <a:extLst>
                <a:ext uri="{FF2B5EF4-FFF2-40B4-BE49-F238E27FC236}">
                  <a16:creationId xmlns:a16="http://schemas.microsoft.com/office/drawing/2014/main" id="{1955F8AB-708F-4439-BD74-A3CDC3D174BC}"/>
                </a:ext>
              </a:extLst>
            </p:cNvPr>
            <p:cNvSpPr/>
            <p:nvPr/>
          </p:nvSpPr>
          <p:spPr>
            <a:xfrm>
              <a:off x="2039625" y="1872825"/>
              <a:ext cx="253150" cy="32625"/>
            </a:xfrm>
            <a:custGeom>
              <a:avLst/>
              <a:gdLst/>
              <a:ahLst/>
              <a:cxnLst/>
              <a:rect l="l" t="t" r="r" b="b"/>
              <a:pathLst>
                <a:path w="10126" h="1305" extrusionOk="0">
                  <a:moveTo>
                    <a:pt x="10125" y="1"/>
                  </a:moveTo>
                  <a:cubicBezTo>
                    <a:pt x="8321" y="151"/>
                    <a:pt x="6491" y="327"/>
                    <a:pt x="4687" y="502"/>
                  </a:cubicBezTo>
                  <a:lnTo>
                    <a:pt x="0" y="928"/>
                  </a:lnTo>
                  <a:cubicBezTo>
                    <a:pt x="0" y="1053"/>
                    <a:pt x="0" y="1179"/>
                    <a:pt x="25" y="1304"/>
                  </a:cubicBezTo>
                  <a:cubicBezTo>
                    <a:pt x="1579" y="1154"/>
                    <a:pt x="3133" y="1003"/>
                    <a:pt x="4687" y="853"/>
                  </a:cubicBezTo>
                  <a:cubicBezTo>
                    <a:pt x="6516" y="703"/>
                    <a:pt x="8321" y="527"/>
                    <a:pt x="10125" y="352"/>
                  </a:cubicBezTo>
                  <a:lnTo>
                    <a:pt x="101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8803;p65">
              <a:extLst>
                <a:ext uri="{FF2B5EF4-FFF2-40B4-BE49-F238E27FC236}">
                  <a16:creationId xmlns:a16="http://schemas.microsoft.com/office/drawing/2014/main" id="{190DCC9C-93CE-48C9-B58E-767C5454DA9E}"/>
                </a:ext>
              </a:extLst>
            </p:cNvPr>
            <p:cNvSpPr/>
            <p:nvPr/>
          </p:nvSpPr>
          <p:spPr>
            <a:xfrm>
              <a:off x="2042750" y="1922950"/>
              <a:ext cx="253150" cy="35750"/>
            </a:xfrm>
            <a:custGeom>
              <a:avLst/>
              <a:gdLst/>
              <a:ahLst/>
              <a:cxnLst/>
              <a:rect l="l" t="t" r="r" b="b"/>
              <a:pathLst>
                <a:path w="10126" h="1430" extrusionOk="0">
                  <a:moveTo>
                    <a:pt x="10101" y="1"/>
                  </a:moveTo>
                  <a:cubicBezTo>
                    <a:pt x="8246" y="201"/>
                    <a:pt x="6416" y="377"/>
                    <a:pt x="4587" y="577"/>
                  </a:cubicBezTo>
                  <a:cubicBezTo>
                    <a:pt x="3058" y="728"/>
                    <a:pt x="1529" y="878"/>
                    <a:pt x="0" y="1053"/>
                  </a:cubicBezTo>
                  <a:cubicBezTo>
                    <a:pt x="25" y="1179"/>
                    <a:pt x="25" y="1304"/>
                    <a:pt x="51" y="1429"/>
                  </a:cubicBezTo>
                  <a:cubicBezTo>
                    <a:pt x="1554" y="1254"/>
                    <a:pt x="3083" y="1104"/>
                    <a:pt x="4612" y="928"/>
                  </a:cubicBezTo>
                  <a:cubicBezTo>
                    <a:pt x="6442" y="728"/>
                    <a:pt x="8271" y="552"/>
                    <a:pt x="10126" y="377"/>
                  </a:cubicBezTo>
                  <a:cubicBezTo>
                    <a:pt x="10101" y="251"/>
                    <a:pt x="10101" y="126"/>
                    <a:pt x="10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8804;p65">
              <a:extLst>
                <a:ext uri="{FF2B5EF4-FFF2-40B4-BE49-F238E27FC236}">
                  <a16:creationId xmlns:a16="http://schemas.microsoft.com/office/drawing/2014/main" id="{E7E4A8D7-E866-4057-ABC0-320537A2D073}"/>
                </a:ext>
              </a:extLst>
            </p:cNvPr>
            <p:cNvSpPr/>
            <p:nvPr/>
          </p:nvSpPr>
          <p:spPr>
            <a:xfrm>
              <a:off x="2048375" y="1997525"/>
              <a:ext cx="256300" cy="20075"/>
            </a:xfrm>
            <a:custGeom>
              <a:avLst/>
              <a:gdLst/>
              <a:ahLst/>
              <a:cxnLst/>
              <a:rect l="l" t="t" r="r" b="b"/>
              <a:pathLst>
                <a:path w="10252" h="803" extrusionOk="0">
                  <a:moveTo>
                    <a:pt x="10176" y="0"/>
                  </a:moveTo>
                  <a:cubicBezTo>
                    <a:pt x="8272" y="126"/>
                    <a:pt x="6367" y="226"/>
                    <a:pt x="4462" y="301"/>
                  </a:cubicBezTo>
                  <a:cubicBezTo>
                    <a:pt x="2983" y="376"/>
                    <a:pt x="1480" y="426"/>
                    <a:pt x="1" y="451"/>
                  </a:cubicBezTo>
                  <a:cubicBezTo>
                    <a:pt x="26" y="577"/>
                    <a:pt x="26" y="702"/>
                    <a:pt x="51" y="802"/>
                  </a:cubicBezTo>
                  <a:cubicBezTo>
                    <a:pt x="1530" y="777"/>
                    <a:pt x="3009" y="752"/>
                    <a:pt x="4487" y="677"/>
                  </a:cubicBezTo>
                  <a:cubicBezTo>
                    <a:pt x="6417" y="602"/>
                    <a:pt x="8322" y="477"/>
                    <a:pt x="10252" y="351"/>
                  </a:cubicBezTo>
                  <a:cubicBezTo>
                    <a:pt x="10227" y="251"/>
                    <a:pt x="10202" y="126"/>
                    <a:pt x="101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8805;p65">
              <a:extLst>
                <a:ext uri="{FF2B5EF4-FFF2-40B4-BE49-F238E27FC236}">
                  <a16:creationId xmlns:a16="http://schemas.microsoft.com/office/drawing/2014/main" id="{32449BDE-5528-47D1-8B24-DDC7C8F6FC2C}"/>
                </a:ext>
              </a:extLst>
            </p:cNvPr>
            <p:cNvSpPr/>
            <p:nvPr/>
          </p:nvSpPr>
          <p:spPr>
            <a:xfrm>
              <a:off x="2267850" y="2043000"/>
              <a:ext cx="22800" cy="65500"/>
            </a:xfrm>
            <a:custGeom>
              <a:avLst/>
              <a:gdLst/>
              <a:ahLst/>
              <a:cxnLst/>
              <a:rect l="l" t="t" r="r" b="b"/>
              <a:pathLst>
                <a:path w="912" h="2620" extrusionOk="0">
                  <a:moveTo>
                    <a:pt x="207" y="0"/>
                  </a:moveTo>
                  <a:cubicBezTo>
                    <a:pt x="101" y="0"/>
                    <a:pt x="0" y="80"/>
                    <a:pt x="44" y="211"/>
                  </a:cubicBezTo>
                  <a:cubicBezTo>
                    <a:pt x="270" y="963"/>
                    <a:pt x="420" y="1715"/>
                    <a:pt x="545" y="2492"/>
                  </a:cubicBezTo>
                  <a:cubicBezTo>
                    <a:pt x="555" y="2581"/>
                    <a:pt x="616" y="2619"/>
                    <a:pt x="684" y="2619"/>
                  </a:cubicBezTo>
                  <a:cubicBezTo>
                    <a:pt x="788" y="2619"/>
                    <a:pt x="911" y="2529"/>
                    <a:pt x="896" y="2392"/>
                  </a:cubicBezTo>
                  <a:cubicBezTo>
                    <a:pt x="771" y="1640"/>
                    <a:pt x="621" y="863"/>
                    <a:pt x="395" y="136"/>
                  </a:cubicBezTo>
                  <a:cubicBezTo>
                    <a:pt x="363" y="42"/>
                    <a:pt x="284" y="0"/>
                    <a:pt x="2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8806;p65">
              <a:extLst>
                <a:ext uri="{FF2B5EF4-FFF2-40B4-BE49-F238E27FC236}">
                  <a16:creationId xmlns:a16="http://schemas.microsoft.com/office/drawing/2014/main" id="{36C8E08C-73BE-4C2C-A8A4-01E3C0497D88}"/>
                </a:ext>
              </a:extLst>
            </p:cNvPr>
            <p:cNvSpPr/>
            <p:nvPr/>
          </p:nvSpPr>
          <p:spPr>
            <a:xfrm>
              <a:off x="2241050" y="2036050"/>
              <a:ext cx="17375" cy="64475"/>
            </a:xfrm>
            <a:custGeom>
              <a:avLst/>
              <a:gdLst/>
              <a:ahLst/>
              <a:cxnLst/>
              <a:rect l="l" t="t" r="r" b="b"/>
              <a:pathLst>
                <a:path w="695" h="2579" extrusionOk="0">
                  <a:moveTo>
                    <a:pt x="170" y="1"/>
                  </a:moveTo>
                  <a:cubicBezTo>
                    <a:pt x="82" y="1"/>
                    <a:pt x="1" y="63"/>
                    <a:pt x="13" y="189"/>
                  </a:cubicBezTo>
                  <a:cubicBezTo>
                    <a:pt x="88" y="941"/>
                    <a:pt x="189" y="1692"/>
                    <a:pt x="314" y="2444"/>
                  </a:cubicBezTo>
                  <a:cubicBezTo>
                    <a:pt x="335" y="2537"/>
                    <a:pt x="406" y="2579"/>
                    <a:pt x="479" y="2579"/>
                  </a:cubicBezTo>
                  <a:cubicBezTo>
                    <a:pt x="585" y="2579"/>
                    <a:pt x="695" y="2492"/>
                    <a:pt x="665" y="2344"/>
                  </a:cubicBezTo>
                  <a:cubicBezTo>
                    <a:pt x="540" y="1642"/>
                    <a:pt x="439" y="915"/>
                    <a:pt x="364" y="189"/>
                  </a:cubicBezTo>
                  <a:cubicBezTo>
                    <a:pt x="352" y="63"/>
                    <a:pt x="258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8807;p65">
              <a:extLst>
                <a:ext uri="{FF2B5EF4-FFF2-40B4-BE49-F238E27FC236}">
                  <a16:creationId xmlns:a16="http://schemas.microsoft.com/office/drawing/2014/main" id="{DABA0AB2-5262-4322-BD4F-71B95FFF8E96}"/>
                </a:ext>
              </a:extLst>
            </p:cNvPr>
            <p:cNvSpPr/>
            <p:nvPr/>
          </p:nvSpPr>
          <p:spPr>
            <a:xfrm>
              <a:off x="2210050" y="2041700"/>
              <a:ext cx="10050" cy="60950"/>
            </a:xfrm>
            <a:custGeom>
              <a:avLst/>
              <a:gdLst/>
              <a:ahLst/>
              <a:cxnLst/>
              <a:rect l="l" t="t" r="r" b="b"/>
              <a:pathLst>
                <a:path w="402" h="2438" extrusionOk="0">
                  <a:moveTo>
                    <a:pt x="210" y="0"/>
                  </a:moveTo>
                  <a:cubicBezTo>
                    <a:pt x="119" y="0"/>
                    <a:pt x="25" y="63"/>
                    <a:pt x="25" y="188"/>
                  </a:cubicBezTo>
                  <a:cubicBezTo>
                    <a:pt x="0" y="890"/>
                    <a:pt x="0" y="1567"/>
                    <a:pt x="50" y="2268"/>
                  </a:cubicBezTo>
                  <a:cubicBezTo>
                    <a:pt x="50" y="2381"/>
                    <a:pt x="138" y="2438"/>
                    <a:pt x="226" y="2438"/>
                  </a:cubicBezTo>
                  <a:cubicBezTo>
                    <a:pt x="313" y="2438"/>
                    <a:pt x="401" y="2381"/>
                    <a:pt x="401" y="2268"/>
                  </a:cubicBezTo>
                  <a:cubicBezTo>
                    <a:pt x="376" y="1567"/>
                    <a:pt x="376" y="890"/>
                    <a:pt x="376" y="188"/>
                  </a:cubicBezTo>
                  <a:cubicBezTo>
                    <a:pt x="389" y="63"/>
                    <a:pt x="301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8808;p65">
              <a:extLst>
                <a:ext uri="{FF2B5EF4-FFF2-40B4-BE49-F238E27FC236}">
                  <a16:creationId xmlns:a16="http://schemas.microsoft.com/office/drawing/2014/main" id="{438AEF5F-C4CD-44C4-BB83-5C6B2C45056F}"/>
                </a:ext>
              </a:extLst>
            </p:cNvPr>
            <p:cNvSpPr/>
            <p:nvPr/>
          </p:nvSpPr>
          <p:spPr>
            <a:xfrm>
              <a:off x="2168050" y="2034800"/>
              <a:ext cx="11625" cy="71600"/>
            </a:xfrm>
            <a:custGeom>
              <a:avLst/>
              <a:gdLst/>
              <a:ahLst/>
              <a:cxnLst/>
              <a:rect l="l" t="t" r="r" b="b"/>
              <a:pathLst>
                <a:path w="465" h="2864" extrusionOk="0">
                  <a:moveTo>
                    <a:pt x="283" y="1"/>
                  </a:moveTo>
                  <a:cubicBezTo>
                    <a:pt x="189" y="1"/>
                    <a:pt x="89" y="63"/>
                    <a:pt x="76" y="189"/>
                  </a:cubicBezTo>
                  <a:cubicBezTo>
                    <a:pt x="1" y="1016"/>
                    <a:pt x="1" y="1843"/>
                    <a:pt x="26" y="2695"/>
                  </a:cubicBezTo>
                  <a:cubicBezTo>
                    <a:pt x="39" y="2808"/>
                    <a:pt x="133" y="2864"/>
                    <a:pt x="223" y="2864"/>
                  </a:cubicBezTo>
                  <a:cubicBezTo>
                    <a:pt x="314" y="2864"/>
                    <a:pt x="402" y="2808"/>
                    <a:pt x="402" y="2695"/>
                  </a:cubicBezTo>
                  <a:cubicBezTo>
                    <a:pt x="352" y="1843"/>
                    <a:pt x="377" y="1016"/>
                    <a:pt x="452" y="189"/>
                  </a:cubicBezTo>
                  <a:cubicBezTo>
                    <a:pt x="465" y="63"/>
                    <a:pt x="377" y="1"/>
                    <a:pt x="2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8809;p65">
              <a:extLst>
                <a:ext uri="{FF2B5EF4-FFF2-40B4-BE49-F238E27FC236}">
                  <a16:creationId xmlns:a16="http://schemas.microsoft.com/office/drawing/2014/main" id="{1B29A471-B48A-44A0-A5F2-92F213F7AD3B}"/>
                </a:ext>
              </a:extLst>
            </p:cNvPr>
            <p:cNvSpPr/>
            <p:nvPr/>
          </p:nvSpPr>
          <p:spPr>
            <a:xfrm>
              <a:off x="2133300" y="2033775"/>
              <a:ext cx="14425" cy="66600"/>
            </a:xfrm>
            <a:custGeom>
              <a:avLst/>
              <a:gdLst/>
              <a:ahLst/>
              <a:cxnLst/>
              <a:rect l="l" t="t" r="r" b="b"/>
              <a:pathLst>
                <a:path w="577" h="2664" extrusionOk="0">
                  <a:moveTo>
                    <a:pt x="414" y="1"/>
                  </a:moveTo>
                  <a:cubicBezTo>
                    <a:pt x="325" y="1"/>
                    <a:pt x="226" y="64"/>
                    <a:pt x="213" y="179"/>
                  </a:cubicBezTo>
                  <a:cubicBezTo>
                    <a:pt x="138" y="956"/>
                    <a:pt x="63" y="1708"/>
                    <a:pt x="13" y="2485"/>
                  </a:cubicBezTo>
                  <a:cubicBezTo>
                    <a:pt x="0" y="2607"/>
                    <a:pt x="77" y="2664"/>
                    <a:pt x="162" y="2664"/>
                  </a:cubicBezTo>
                  <a:cubicBezTo>
                    <a:pt x="252" y="2664"/>
                    <a:pt x="351" y="2601"/>
                    <a:pt x="363" y="2485"/>
                  </a:cubicBezTo>
                  <a:cubicBezTo>
                    <a:pt x="439" y="1708"/>
                    <a:pt x="514" y="956"/>
                    <a:pt x="564" y="179"/>
                  </a:cubicBezTo>
                  <a:cubicBezTo>
                    <a:pt x="576" y="57"/>
                    <a:pt x="499" y="1"/>
                    <a:pt x="4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8810;p65">
              <a:extLst>
                <a:ext uri="{FF2B5EF4-FFF2-40B4-BE49-F238E27FC236}">
                  <a16:creationId xmlns:a16="http://schemas.microsoft.com/office/drawing/2014/main" id="{3BFAE697-C0C8-4CB2-BF92-CDC2DF25256B}"/>
                </a:ext>
              </a:extLst>
            </p:cNvPr>
            <p:cNvSpPr/>
            <p:nvPr/>
          </p:nvSpPr>
          <p:spPr>
            <a:xfrm>
              <a:off x="2085475" y="2030250"/>
              <a:ext cx="23400" cy="70100"/>
            </a:xfrm>
            <a:custGeom>
              <a:avLst/>
              <a:gdLst/>
              <a:ahLst/>
              <a:cxnLst/>
              <a:rect l="l" t="t" r="r" b="b"/>
              <a:pathLst>
                <a:path w="936" h="2804" extrusionOk="0">
                  <a:moveTo>
                    <a:pt x="766" y="1"/>
                  </a:moveTo>
                  <a:cubicBezTo>
                    <a:pt x="679" y="1"/>
                    <a:pt x="585" y="57"/>
                    <a:pt x="572" y="170"/>
                  </a:cubicBezTo>
                  <a:cubicBezTo>
                    <a:pt x="497" y="997"/>
                    <a:pt x="321" y="1799"/>
                    <a:pt x="46" y="2576"/>
                  </a:cubicBezTo>
                  <a:cubicBezTo>
                    <a:pt x="0" y="2713"/>
                    <a:pt x="111" y="2803"/>
                    <a:pt x="222" y="2803"/>
                  </a:cubicBezTo>
                  <a:cubicBezTo>
                    <a:pt x="295" y="2803"/>
                    <a:pt x="367" y="2765"/>
                    <a:pt x="397" y="2676"/>
                  </a:cubicBezTo>
                  <a:cubicBezTo>
                    <a:pt x="697" y="1874"/>
                    <a:pt x="873" y="1047"/>
                    <a:pt x="923" y="170"/>
                  </a:cubicBezTo>
                  <a:cubicBezTo>
                    <a:pt x="936" y="57"/>
                    <a:pt x="854" y="1"/>
                    <a:pt x="7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8811;p65">
              <a:extLst>
                <a:ext uri="{FF2B5EF4-FFF2-40B4-BE49-F238E27FC236}">
                  <a16:creationId xmlns:a16="http://schemas.microsoft.com/office/drawing/2014/main" id="{87BE3391-2418-4A75-8308-995249847679}"/>
                </a:ext>
              </a:extLst>
            </p:cNvPr>
            <p:cNvSpPr/>
            <p:nvPr/>
          </p:nvSpPr>
          <p:spPr>
            <a:xfrm>
              <a:off x="2049500" y="2033825"/>
              <a:ext cx="24100" cy="67775"/>
            </a:xfrm>
            <a:custGeom>
              <a:avLst/>
              <a:gdLst/>
              <a:ahLst/>
              <a:cxnLst/>
              <a:rect l="l" t="t" r="r" b="b"/>
              <a:pathLst>
                <a:path w="964" h="2711" extrusionOk="0">
                  <a:moveTo>
                    <a:pt x="739" y="0"/>
                  </a:moveTo>
                  <a:cubicBezTo>
                    <a:pt x="669" y="0"/>
                    <a:pt x="602" y="38"/>
                    <a:pt x="583" y="127"/>
                  </a:cubicBezTo>
                  <a:cubicBezTo>
                    <a:pt x="432" y="929"/>
                    <a:pt x="232" y="1706"/>
                    <a:pt x="31" y="2483"/>
                  </a:cubicBezTo>
                  <a:cubicBezTo>
                    <a:pt x="1" y="2620"/>
                    <a:pt x="118" y="2711"/>
                    <a:pt x="226" y="2711"/>
                  </a:cubicBezTo>
                  <a:cubicBezTo>
                    <a:pt x="296" y="2711"/>
                    <a:pt x="362" y="2672"/>
                    <a:pt x="382" y="2583"/>
                  </a:cubicBezTo>
                  <a:cubicBezTo>
                    <a:pt x="583" y="1806"/>
                    <a:pt x="783" y="1030"/>
                    <a:pt x="933" y="228"/>
                  </a:cubicBezTo>
                  <a:cubicBezTo>
                    <a:pt x="964" y="91"/>
                    <a:pt x="847" y="0"/>
                    <a:pt x="7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" name="Google Shape;8643;p65">
            <a:extLst>
              <a:ext uri="{FF2B5EF4-FFF2-40B4-BE49-F238E27FC236}">
                <a16:creationId xmlns:a16="http://schemas.microsoft.com/office/drawing/2014/main" id="{4A9D4B99-B146-40FE-8EB7-95C416099C44}"/>
              </a:ext>
            </a:extLst>
          </p:cNvPr>
          <p:cNvGrpSpPr/>
          <p:nvPr/>
        </p:nvGrpSpPr>
        <p:grpSpPr>
          <a:xfrm>
            <a:off x="7827999" y="3671765"/>
            <a:ext cx="1192912" cy="1417234"/>
            <a:chOff x="1160825" y="1558450"/>
            <a:chExt cx="3054050" cy="3628350"/>
          </a:xfrm>
        </p:grpSpPr>
        <p:sp>
          <p:nvSpPr>
            <p:cNvPr id="321" name="Google Shape;8644;p65">
              <a:extLst>
                <a:ext uri="{FF2B5EF4-FFF2-40B4-BE49-F238E27FC236}">
                  <a16:creationId xmlns:a16="http://schemas.microsoft.com/office/drawing/2014/main" id="{492D16A5-0F26-45F6-BAF0-C1C05444F049}"/>
                </a:ext>
              </a:extLst>
            </p:cNvPr>
            <p:cNvSpPr/>
            <p:nvPr/>
          </p:nvSpPr>
          <p:spPr>
            <a:xfrm>
              <a:off x="1386800" y="1558450"/>
              <a:ext cx="364075" cy="584350"/>
            </a:xfrm>
            <a:custGeom>
              <a:avLst/>
              <a:gdLst/>
              <a:ahLst/>
              <a:cxnLst/>
              <a:rect l="l" t="t" r="r" b="b"/>
              <a:pathLst>
                <a:path w="14563" h="23374" extrusionOk="0">
                  <a:moveTo>
                    <a:pt x="7259" y="0"/>
                  </a:moveTo>
                  <a:cubicBezTo>
                    <a:pt x="7259" y="343"/>
                    <a:pt x="7259" y="6620"/>
                    <a:pt x="2990" y="12280"/>
                  </a:cubicBezTo>
                  <a:cubicBezTo>
                    <a:pt x="0" y="16252"/>
                    <a:pt x="1712" y="23373"/>
                    <a:pt x="7259" y="23373"/>
                  </a:cubicBezTo>
                  <a:cubicBezTo>
                    <a:pt x="12783" y="23373"/>
                    <a:pt x="14563" y="16206"/>
                    <a:pt x="11504" y="12280"/>
                  </a:cubicBezTo>
                  <a:cubicBezTo>
                    <a:pt x="8446" y="8354"/>
                    <a:pt x="7259" y="343"/>
                    <a:pt x="7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8645;p65">
              <a:extLst>
                <a:ext uri="{FF2B5EF4-FFF2-40B4-BE49-F238E27FC236}">
                  <a16:creationId xmlns:a16="http://schemas.microsoft.com/office/drawing/2014/main" id="{539377CE-677C-4E6C-88AE-1A112169AD2F}"/>
                </a:ext>
              </a:extLst>
            </p:cNvPr>
            <p:cNvSpPr/>
            <p:nvPr/>
          </p:nvSpPr>
          <p:spPr>
            <a:xfrm>
              <a:off x="1435875" y="1693125"/>
              <a:ext cx="265375" cy="426850"/>
            </a:xfrm>
            <a:custGeom>
              <a:avLst/>
              <a:gdLst/>
              <a:ahLst/>
              <a:cxnLst/>
              <a:rect l="l" t="t" r="r" b="b"/>
              <a:pathLst>
                <a:path w="10615" h="17074" extrusionOk="0">
                  <a:moveTo>
                    <a:pt x="5296" y="0"/>
                  </a:moveTo>
                  <a:cubicBezTo>
                    <a:pt x="5296" y="274"/>
                    <a:pt x="5296" y="4839"/>
                    <a:pt x="2169" y="8970"/>
                  </a:cubicBezTo>
                  <a:cubicBezTo>
                    <a:pt x="0" y="11869"/>
                    <a:pt x="1256" y="17073"/>
                    <a:pt x="5296" y="17073"/>
                  </a:cubicBezTo>
                  <a:cubicBezTo>
                    <a:pt x="9336" y="17073"/>
                    <a:pt x="10614" y="11824"/>
                    <a:pt x="8400" y="8970"/>
                  </a:cubicBezTo>
                  <a:cubicBezTo>
                    <a:pt x="6163" y="6094"/>
                    <a:pt x="5296" y="274"/>
                    <a:pt x="5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8646;p65">
              <a:extLst>
                <a:ext uri="{FF2B5EF4-FFF2-40B4-BE49-F238E27FC236}">
                  <a16:creationId xmlns:a16="http://schemas.microsoft.com/office/drawing/2014/main" id="{E2C165C4-5B76-477F-A9DE-FB8495DFCAE5}"/>
                </a:ext>
              </a:extLst>
            </p:cNvPr>
            <p:cNvSpPr/>
            <p:nvPr/>
          </p:nvSpPr>
          <p:spPr>
            <a:xfrm>
              <a:off x="1480950" y="1820925"/>
              <a:ext cx="175200" cy="281350"/>
            </a:xfrm>
            <a:custGeom>
              <a:avLst/>
              <a:gdLst/>
              <a:ahLst/>
              <a:cxnLst/>
              <a:rect l="l" t="t" r="r" b="b"/>
              <a:pathLst>
                <a:path w="7008" h="11254" extrusionOk="0">
                  <a:moveTo>
                    <a:pt x="3493" y="1"/>
                  </a:moveTo>
                  <a:cubicBezTo>
                    <a:pt x="3493" y="161"/>
                    <a:pt x="3493" y="3174"/>
                    <a:pt x="1439" y="5913"/>
                  </a:cubicBezTo>
                  <a:cubicBezTo>
                    <a:pt x="1" y="7807"/>
                    <a:pt x="822" y="11254"/>
                    <a:pt x="3493" y="11254"/>
                  </a:cubicBezTo>
                  <a:cubicBezTo>
                    <a:pt x="6163" y="11254"/>
                    <a:pt x="7008" y="7784"/>
                    <a:pt x="5547" y="5913"/>
                  </a:cubicBezTo>
                  <a:cubicBezTo>
                    <a:pt x="4063" y="4018"/>
                    <a:pt x="3493" y="161"/>
                    <a:pt x="34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8647;p65">
              <a:extLst>
                <a:ext uri="{FF2B5EF4-FFF2-40B4-BE49-F238E27FC236}">
                  <a16:creationId xmlns:a16="http://schemas.microsoft.com/office/drawing/2014/main" id="{681C2168-7BC0-469A-8FEA-EAD1D7A8DC9D}"/>
                </a:ext>
              </a:extLst>
            </p:cNvPr>
            <p:cNvSpPr/>
            <p:nvPr/>
          </p:nvSpPr>
          <p:spPr>
            <a:xfrm>
              <a:off x="1215600" y="2379825"/>
              <a:ext cx="707050" cy="2598150"/>
            </a:xfrm>
            <a:custGeom>
              <a:avLst/>
              <a:gdLst/>
              <a:ahLst/>
              <a:cxnLst/>
              <a:rect l="l" t="t" r="r" b="b"/>
              <a:pathLst>
                <a:path w="28282" h="103926" extrusionOk="0">
                  <a:moveTo>
                    <a:pt x="2900" y="0"/>
                  </a:moveTo>
                  <a:cubicBezTo>
                    <a:pt x="2583" y="0"/>
                    <a:pt x="2284" y="118"/>
                    <a:pt x="2032" y="356"/>
                  </a:cubicBezTo>
                  <a:cubicBezTo>
                    <a:pt x="731" y="1589"/>
                    <a:pt x="3128" y="4830"/>
                    <a:pt x="3059" y="8801"/>
                  </a:cubicBezTo>
                  <a:cubicBezTo>
                    <a:pt x="3014" y="11860"/>
                    <a:pt x="959" y="12590"/>
                    <a:pt x="1" y="12590"/>
                  </a:cubicBezTo>
                  <a:lnTo>
                    <a:pt x="1" y="99600"/>
                  </a:lnTo>
                  <a:cubicBezTo>
                    <a:pt x="1" y="100399"/>
                    <a:pt x="526" y="101152"/>
                    <a:pt x="1302" y="101426"/>
                  </a:cubicBezTo>
                  <a:cubicBezTo>
                    <a:pt x="3689" y="102274"/>
                    <a:pt x="9118" y="103926"/>
                    <a:pt x="15328" y="103926"/>
                  </a:cubicBezTo>
                  <a:cubicBezTo>
                    <a:pt x="19153" y="103926"/>
                    <a:pt x="23274" y="103299"/>
                    <a:pt x="27163" y="101472"/>
                  </a:cubicBezTo>
                  <a:cubicBezTo>
                    <a:pt x="27848" y="101152"/>
                    <a:pt x="28281" y="100468"/>
                    <a:pt x="28281" y="99714"/>
                  </a:cubicBezTo>
                  <a:lnTo>
                    <a:pt x="28281" y="13800"/>
                  </a:lnTo>
                  <a:cubicBezTo>
                    <a:pt x="24903" y="13481"/>
                    <a:pt x="25611" y="8208"/>
                    <a:pt x="26387" y="5492"/>
                  </a:cubicBezTo>
                  <a:cubicBezTo>
                    <a:pt x="27010" y="3291"/>
                    <a:pt x="25630" y="1267"/>
                    <a:pt x="24424" y="1267"/>
                  </a:cubicBezTo>
                  <a:cubicBezTo>
                    <a:pt x="24129" y="1267"/>
                    <a:pt x="23844" y="1388"/>
                    <a:pt x="23602" y="1657"/>
                  </a:cubicBezTo>
                  <a:cubicBezTo>
                    <a:pt x="22370" y="3027"/>
                    <a:pt x="24698" y="7181"/>
                    <a:pt x="24310" y="9965"/>
                  </a:cubicBezTo>
                  <a:cubicBezTo>
                    <a:pt x="24102" y="11454"/>
                    <a:pt x="23021" y="12134"/>
                    <a:pt x="21951" y="12134"/>
                  </a:cubicBezTo>
                  <a:cubicBezTo>
                    <a:pt x="21019" y="12134"/>
                    <a:pt x="20097" y="11619"/>
                    <a:pt x="19767" y="10673"/>
                  </a:cubicBezTo>
                  <a:cubicBezTo>
                    <a:pt x="19037" y="8664"/>
                    <a:pt x="21137" y="6450"/>
                    <a:pt x="21069" y="3734"/>
                  </a:cubicBezTo>
                  <a:cubicBezTo>
                    <a:pt x="21019" y="1735"/>
                    <a:pt x="19959" y="52"/>
                    <a:pt x="18716" y="52"/>
                  </a:cubicBezTo>
                  <a:cubicBezTo>
                    <a:pt x="18256" y="52"/>
                    <a:pt x="17771" y="282"/>
                    <a:pt x="17302" y="813"/>
                  </a:cubicBezTo>
                  <a:cubicBezTo>
                    <a:pt x="15545" y="2753"/>
                    <a:pt x="19174" y="11518"/>
                    <a:pt x="17759" y="13549"/>
                  </a:cubicBezTo>
                  <a:cubicBezTo>
                    <a:pt x="17262" y="14244"/>
                    <a:pt x="16502" y="14534"/>
                    <a:pt x="15711" y="14534"/>
                  </a:cubicBezTo>
                  <a:cubicBezTo>
                    <a:pt x="14212" y="14534"/>
                    <a:pt x="12597" y="13494"/>
                    <a:pt x="12418" y="12180"/>
                  </a:cubicBezTo>
                  <a:cubicBezTo>
                    <a:pt x="12167" y="10171"/>
                    <a:pt x="13719" y="8527"/>
                    <a:pt x="13536" y="5355"/>
                  </a:cubicBezTo>
                  <a:cubicBezTo>
                    <a:pt x="13388" y="3063"/>
                    <a:pt x="11918" y="1367"/>
                    <a:pt x="10502" y="1367"/>
                  </a:cubicBezTo>
                  <a:cubicBezTo>
                    <a:pt x="9958" y="1367"/>
                    <a:pt x="9421" y="1618"/>
                    <a:pt x="8971" y="2182"/>
                  </a:cubicBezTo>
                  <a:cubicBezTo>
                    <a:pt x="7350" y="4191"/>
                    <a:pt x="9953" y="10627"/>
                    <a:pt x="10090" y="13549"/>
                  </a:cubicBezTo>
                  <a:cubicBezTo>
                    <a:pt x="10169" y="15581"/>
                    <a:pt x="8372" y="17138"/>
                    <a:pt x="6747" y="17138"/>
                  </a:cubicBezTo>
                  <a:cubicBezTo>
                    <a:pt x="6036" y="17138"/>
                    <a:pt x="5358" y="16839"/>
                    <a:pt x="4885" y="16151"/>
                  </a:cubicBezTo>
                  <a:cubicBezTo>
                    <a:pt x="3333" y="13869"/>
                    <a:pt x="5022" y="10490"/>
                    <a:pt x="5479" y="5811"/>
                  </a:cubicBezTo>
                  <a:cubicBezTo>
                    <a:pt x="5829" y="2037"/>
                    <a:pt x="4218" y="0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8648;p65">
              <a:extLst>
                <a:ext uri="{FF2B5EF4-FFF2-40B4-BE49-F238E27FC236}">
                  <a16:creationId xmlns:a16="http://schemas.microsoft.com/office/drawing/2014/main" id="{ADF9AFEF-027E-4BE6-975D-CD355AEC4852}"/>
                </a:ext>
              </a:extLst>
            </p:cNvPr>
            <p:cNvSpPr/>
            <p:nvPr/>
          </p:nvSpPr>
          <p:spPr>
            <a:xfrm>
              <a:off x="1215600" y="4437850"/>
              <a:ext cx="707050" cy="487350"/>
            </a:xfrm>
            <a:custGeom>
              <a:avLst/>
              <a:gdLst/>
              <a:ahLst/>
              <a:cxnLst/>
              <a:rect l="l" t="t" r="r" b="b"/>
              <a:pathLst>
                <a:path w="28282" h="19494" extrusionOk="0">
                  <a:moveTo>
                    <a:pt x="28281" y="1"/>
                  </a:moveTo>
                  <a:cubicBezTo>
                    <a:pt x="26957" y="1210"/>
                    <a:pt x="25565" y="2329"/>
                    <a:pt x="23899" y="3036"/>
                  </a:cubicBezTo>
                  <a:cubicBezTo>
                    <a:pt x="21913" y="3858"/>
                    <a:pt x="19904" y="3904"/>
                    <a:pt x="17804" y="3904"/>
                  </a:cubicBezTo>
                  <a:cubicBezTo>
                    <a:pt x="15134" y="3927"/>
                    <a:pt x="12395" y="4018"/>
                    <a:pt x="9884" y="4976"/>
                  </a:cubicBezTo>
                  <a:cubicBezTo>
                    <a:pt x="7442" y="5935"/>
                    <a:pt x="5365" y="7396"/>
                    <a:pt x="3151" y="8788"/>
                  </a:cubicBezTo>
                  <a:cubicBezTo>
                    <a:pt x="2169" y="9405"/>
                    <a:pt x="1096" y="9952"/>
                    <a:pt x="1" y="10409"/>
                  </a:cubicBezTo>
                  <a:lnTo>
                    <a:pt x="1" y="17279"/>
                  </a:lnTo>
                  <a:cubicBezTo>
                    <a:pt x="1" y="18078"/>
                    <a:pt x="526" y="18831"/>
                    <a:pt x="1302" y="19105"/>
                  </a:cubicBezTo>
                  <a:cubicBezTo>
                    <a:pt x="1621" y="19219"/>
                    <a:pt x="2032" y="19356"/>
                    <a:pt x="2466" y="19493"/>
                  </a:cubicBezTo>
                  <a:cubicBezTo>
                    <a:pt x="3516" y="19128"/>
                    <a:pt x="4566" y="18672"/>
                    <a:pt x="5593" y="18169"/>
                  </a:cubicBezTo>
                  <a:cubicBezTo>
                    <a:pt x="7944" y="17005"/>
                    <a:pt x="9953" y="15248"/>
                    <a:pt x="12326" y="14084"/>
                  </a:cubicBezTo>
                  <a:cubicBezTo>
                    <a:pt x="13840" y="13343"/>
                    <a:pt x="15467" y="13261"/>
                    <a:pt x="17111" y="13261"/>
                  </a:cubicBezTo>
                  <a:cubicBezTo>
                    <a:pt x="17578" y="13261"/>
                    <a:pt x="18047" y="13268"/>
                    <a:pt x="18514" y="13268"/>
                  </a:cubicBezTo>
                  <a:cubicBezTo>
                    <a:pt x="18735" y="13268"/>
                    <a:pt x="18954" y="13266"/>
                    <a:pt x="19174" y="13262"/>
                  </a:cubicBezTo>
                  <a:cubicBezTo>
                    <a:pt x="22507" y="13194"/>
                    <a:pt x="25497" y="12463"/>
                    <a:pt x="28281" y="11162"/>
                  </a:cubicBezTo>
                  <a:lnTo>
                    <a:pt x="282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8649;p65">
              <a:extLst>
                <a:ext uri="{FF2B5EF4-FFF2-40B4-BE49-F238E27FC236}">
                  <a16:creationId xmlns:a16="http://schemas.microsoft.com/office/drawing/2014/main" id="{7E8E42EC-BDB0-405A-95DC-43174B947702}"/>
                </a:ext>
              </a:extLst>
            </p:cNvPr>
            <p:cNvSpPr/>
            <p:nvPr/>
          </p:nvSpPr>
          <p:spPr>
            <a:xfrm>
              <a:off x="1215600" y="3992750"/>
              <a:ext cx="707050" cy="506175"/>
            </a:xfrm>
            <a:custGeom>
              <a:avLst/>
              <a:gdLst/>
              <a:ahLst/>
              <a:cxnLst/>
              <a:rect l="l" t="t" r="r" b="b"/>
              <a:pathLst>
                <a:path w="28282" h="20247" extrusionOk="0">
                  <a:moveTo>
                    <a:pt x="28281" y="1"/>
                  </a:moveTo>
                  <a:cubicBezTo>
                    <a:pt x="26957" y="1211"/>
                    <a:pt x="25565" y="2352"/>
                    <a:pt x="23899" y="3059"/>
                  </a:cubicBezTo>
                  <a:cubicBezTo>
                    <a:pt x="21913" y="3881"/>
                    <a:pt x="19904" y="3927"/>
                    <a:pt x="17804" y="3927"/>
                  </a:cubicBezTo>
                  <a:cubicBezTo>
                    <a:pt x="15134" y="3927"/>
                    <a:pt x="12395" y="4041"/>
                    <a:pt x="9884" y="5000"/>
                  </a:cubicBezTo>
                  <a:cubicBezTo>
                    <a:pt x="7442" y="5958"/>
                    <a:pt x="5365" y="7396"/>
                    <a:pt x="3151" y="8789"/>
                  </a:cubicBezTo>
                  <a:cubicBezTo>
                    <a:pt x="2169" y="9428"/>
                    <a:pt x="1096" y="9976"/>
                    <a:pt x="1" y="10432"/>
                  </a:cubicBezTo>
                  <a:lnTo>
                    <a:pt x="1" y="20247"/>
                  </a:lnTo>
                  <a:cubicBezTo>
                    <a:pt x="1895" y="19768"/>
                    <a:pt x="3767" y="19083"/>
                    <a:pt x="5593" y="18193"/>
                  </a:cubicBezTo>
                  <a:cubicBezTo>
                    <a:pt x="7944" y="17006"/>
                    <a:pt x="9953" y="15248"/>
                    <a:pt x="12326" y="14107"/>
                  </a:cubicBezTo>
                  <a:cubicBezTo>
                    <a:pt x="13795" y="13373"/>
                    <a:pt x="15371" y="13280"/>
                    <a:pt x="16966" y="13280"/>
                  </a:cubicBezTo>
                  <a:cubicBezTo>
                    <a:pt x="17504" y="13280"/>
                    <a:pt x="18044" y="13290"/>
                    <a:pt x="18583" y="13290"/>
                  </a:cubicBezTo>
                  <a:cubicBezTo>
                    <a:pt x="18780" y="13290"/>
                    <a:pt x="18977" y="13289"/>
                    <a:pt x="19174" y="13285"/>
                  </a:cubicBezTo>
                  <a:cubicBezTo>
                    <a:pt x="22507" y="13217"/>
                    <a:pt x="25497" y="12486"/>
                    <a:pt x="28281" y="11162"/>
                  </a:cubicBezTo>
                  <a:lnTo>
                    <a:pt x="282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8650;p65">
              <a:extLst>
                <a:ext uri="{FF2B5EF4-FFF2-40B4-BE49-F238E27FC236}">
                  <a16:creationId xmlns:a16="http://schemas.microsoft.com/office/drawing/2014/main" id="{F6417B8D-AD0E-4BD8-AE53-ACBA47912363}"/>
                </a:ext>
              </a:extLst>
            </p:cNvPr>
            <p:cNvSpPr/>
            <p:nvPr/>
          </p:nvSpPr>
          <p:spPr>
            <a:xfrm>
              <a:off x="1215600" y="3548225"/>
              <a:ext cx="707050" cy="505625"/>
            </a:xfrm>
            <a:custGeom>
              <a:avLst/>
              <a:gdLst/>
              <a:ahLst/>
              <a:cxnLst/>
              <a:rect l="l" t="t" r="r" b="b"/>
              <a:pathLst>
                <a:path w="28282" h="20225" extrusionOk="0">
                  <a:moveTo>
                    <a:pt x="28281" y="1"/>
                  </a:moveTo>
                  <a:cubicBezTo>
                    <a:pt x="26957" y="1211"/>
                    <a:pt x="25565" y="2352"/>
                    <a:pt x="23899" y="3060"/>
                  </a:cubicBezTo>
                  <a:cubicBezTo>
                    <a:pt x="21913" y="3881"/>
                    <a:pt x="19904" y="3927"/>
                    <a:pt x="17804" y="3927"/>
                  </a:cubicBezTo>
                  <a:cubicBezTo>
                    <a:pt x="15134" y="3927"/>
                    <a:pt x="12395" y="4018"/>
                    <a:pt x="9884" y="5000"/>
                  </a:cubicBezTo>
                  <a:cubicBezTo>
                    <a:pt x="7442" y="5936"/>
                    <a:pt x="5365" y="7396"/>
                    <a:pt x="3151" y="8789"/>
                  </a:cubicBezTo>
                  <a:cubicBezTo>
                    <a:pt x="2169" y="9428"/>
                    <a:pt x="1096" y="9976"/>
                    <a:pt x="1" y="10432"/>
                  </a:cubicBezTo>
                  <a:lnTo>
                    <a:pt x="1" y="20224"/>
                  </a:lnTo>
                  <a:cubicBezTo>
                    <a:pt x="1895" y="19768"/>
                    <a:pt x="3767" y="19083"/>
                    <a:pt x="5593" y="18170"/>
                  </a:cubicBezTo>
                  <a:cubicBezTo>
                    <a:pt x="7944" y="17006"/>
                    <a:pt x="9953" y="15248"/>
                    <a:pt x="12326" y="14084"/>
                  </a:cubicBezTo>
                  <a:cubicBezTo>
                    <a:pt x="13840" y="13344"/>
                    <a:pt x="15467" y="13262"/>
                    <a:pt x="17111" y="13262"/>
                  </a:cubicBezTo>
                  <a:cubicBezTo>
                    <a:pt x="17578" y="13262"/>
                    <a:pt x="18047" y="13268"/>
                    <a:pt x="18514" y="13268"/>
                  </a:cubicBezTo>
                  <a:cubicBezTo>
                    <a:pt x="18735" y="13268"/>
                    <a:pt x="18954" y="13267"/>
                    <a:pt x="19174" y="13262"/>
                  </a:cubicBezTo>
                  <a:cubicBezTo>
                    <a:pt x="22507" y="13217"/>
                    <a:pt x="25497" y="12464"/>
                    <a:pt x="28281" y="11163"/>
                  </a:cubicBezTo>
                  <a:lnTo>
                    <a:pt x="282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8651;p65">
              <a:extLst>
                <a:ext uri="{FF2B5EF4-FFF2-40B4-BE49-F238E27FC236}">
                  <a16:creationId xmlns:a16="http://schemas.microsoft.com/office/drawing/2014/main" id="{C3C4B9BF-8FE4-403A-8A60-D7D05C08331B}"/>
                </a:ext>
              </a:extLst>
            </p:cNvPr>
            <p:cNvSpPr/>
            <p:nvPr/>
          </p:nvSpPr>
          <p:spPr>
            <a:xfrm>
              <a:off x="1215600" y="3103725"/>
              <a:ext cx="707050" cy="505600"/>
            </a:xfrm>
            <a:custGeom>
              <a:avLst/>
              <a:gdLst/>
              <a:ahLst/>
              <a:cxnLst/>
              <a:rect l="l" t="t" r="r" b="b"/>
              <a:pathLst>
                <a:path w="28282" h="20224" extrusionOk="0">
                  <a:moveTo>
                    <a:pt x="28281" y="0"/>
                  </a:moveTo>
                  <a:cubicBezTo>
                    <a:pt x="26957" y="1210"/>
                    <a:pt x="25565" y="2351"/>
                    <a:pt x="23899" y="3036"/>
                  </a:cubicBezTo>
                  <a:cubicBezTo>
                    <a:pt x="21913" y="3880"/>
                    <a:pt x="19904" y="3903"/>
                    <a:pt x="17804" y="3903"/>
                  </a:cubicBezTo>
                  <a:cubicBezTo>
                    <a:pt x="15134" y="3926"/>
                    <a:pt x="12395" y="4017"/>
                    <a:pt x="9884" y="4976"/>
                  </a:cubicBezTo>
                  <a:cubicBezTo>
                    <a:pt x="7442" y="5935"/>
                    <a:pt x="5365" y="7395"/>
                    <a:pt x="3151" y="8788"/>
                  </a:cubicBezTo>
                  <a:cubicBezTo>
                    <a:pt x="2169" y="9404"/>
                    <a:pt x="1096" y="9952"/>
                    <a:pt x="1" y="10408"/>
                  </a:cubicBezTo>
                  <a:lnTo>
                    <a:pt x="1" y="20223"/>
                  </a:lnTo>
                  <a:cubicBezTo>
                    <a:pt x="1895" y="19744"/>
                    <a:pt x="3767" y="19082"/>
                    <a:pt x="5593" y="18169"/>
                  </a:cubicBezTo>
                  <a:cubicBezTo>
                    <a:pt x="7944" y="17005"/>
                    <a:pt x="9953" y="15247"/>
                    <a:pt x="12326" y="14083"/>
                  </a:cubicBezTo>
                  <a:cubicBezTo>
                    <a:pt x="13840" y="13343"/>
                    <a:pt x="15467" y="13261"/>
                    <a:pt x="17111" y="13261"/>
                  </a:cubicBezTo>
                  <a:cubicBezTo>
                    <a:pt x="17578" y="13261"/>
                    <a:pt x="18047" y="13267"/>
                    <a:pt x="18514" y="13267"/>
                  </a:cubicBezTo>
                  <a:cubicBezTo>
                    <a:pt x="18735" y="13267"/>
                    <a:pt x="18954" y="13266"/>
                    <a:pt x="19174" y="13262"/>
                  </a:cubicBezTo>
                  <a:cubicBezTo>
                    <a:pt x="22507" y="13193"/>
                    <a:pt x="25497" y="12463"/>
                    <a:pt x="28281" y="11162"/>
                  </a:cubicBezTo>
                  <a:lnTo>
                    <a:pt x="2828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8652;p65">
              <a:extLst>
                <a:ext uri="{FF2B5EF4-FFF2-40B4-BE49-F238E27FC236}">
                  <a16:creationId xmlns:a16="http://schemas.microsoft.com/office/drawing/2014/main" id="{46D8A335-2393-46D9-B9BC-C380A5A5B51E}"/>
                </a:ext>
              </a:extLst>
            </p:cNvPr>
            <p:cNvSpPr/>
            <p:nvPr/>
          </p:nvSpPr>
          <p:spPr>
            <a:xfrm>
              <a:off x="1215600" y="2698000"/>
              <a:ext cx="707050" cy="466800"/>
            </a:xfrm>
            <a:custGeom>
              <a:avLst/>
              <a:gdLst/>
              <a:ahLst/>
              <a:cxnLst/>
              <a:rect l="l" t="t" r="r" b="b"/>
              <a:pathLst>
                <a:path w="28282" h="18672" extrusionOk="0">
                  <a:moveTo>
                    <a:pt x="26432" y="0"/>
                  </a:moveTo>
                  <a:cubicBezTo>
                    <a:pt x="25634" y="571"/>
                    <a:pt x="24812" y="1096"/>
                    <a:pt x="23899" y="1484"/>
                  </a:cubicBezTo>
                  <a:cubicBezTo>
                    <a:pt x="21913" y="2306"/>
                    <a:pt x="19904" y="2351"/>
                    <a:pt x="17804" y="2351"/>
                  </a:cubicBezTo>
                  <a:cubicBezTo>
                    <a:pt x="15134" y="2374"/>
                    <a:pt x="12395" y="2465"/>
                    <a:pt x="9884" y="3424"/>
                  </a:cubicBezTo>
                  <a:cubicBezTo>
                    <a:pt x="7442" y="4383"/>
                    <a:pt x="5365" y="5821"/>
                    <a:pt x="3151" y="7213"/>
                  </a:cubicBezTo>
                  <a:cubicBezTo>
                    <a:pt x="2169" y="7852"/>
                    <a:pt x="1096" y="8400"/>
                    <a:pt x="1" y="8857"/>
                  </a:cubicBezTo>
                  <a:lnTo>
                    <a:pt x="1" y="18671"/>
                  </a:lnTo>
                  <a:cubicBezTo>
                    <a:pt x="1895" y="18192"/>
                    <a:pt x="3767" y="17507"/>
                    <a:pt x="5593" y="16617"/>
                  </a:cubicBezTo>
                  <a:cubicBezTo>
                    <a:pt x="7944" y="15430"/>
                    <a:pt x="9953" y="13673"/>
                    <a:pt x="12326" y="12531"/>
                  </a:cubicBezTo>
                  <a:cubicBezTo>
                    <a:pt x="13795" y="11797"/>
                    <a:pt x="15371" y="11704"/>
                    <a:pt x="16966" y="11704"/>
                  </a:cubicBezTo>
                  <a:cubicBezTo>
                    <a:pt x="17504" y="11704"/>
                    <a:pt x="18044" y="11715"/>
                    <a:pt x="18583" y="11715"/>
                  </a:cubicBezTo>
                  <a:cubicBezTo>
                    <a:pt x="18780" y="11715"/>
                    <a:pt x="18977" y="11714"/>
                    <a:pt x="19174" y="11710"/>
                  </a:cubicBezTo>
                  <a:cubicBezTo>
                    <a:pt x="22507" y="11641"/>
                    <a:pt x="25497" y="10911"/>
                    <a:pt x="28281" y="9587"/>
                  </a:cubicBezTo>
                  <a:lnTo>
                    <a:pt x="28281" y="1073"/>
                  </a:lnTo>
                  <a:cubicBezTo>
                    <a:pt x="27414" y="982"/>
                    <a:pt x="26820" y="594"/>
                    <a:pt x="264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8653;p65">
              <a:extLst>
                <a:ext uri="{FF2B5EF4-FFF2-40B4-BE49-F238E27FC236}">
                  <a16:creationId xmlns:a16="http://schemas.microsoft.com/office/drawing/2014/main" id="{E7ABBBE0-E8A0-427A-8B3D-4F46C8FFB1DE}"/>
                </a:ext>
              </a:extLst>
            </p:cNvPr>
            <p:cNvSpPr/>
            <p:nvPr/>
          </p:nvSpPr>
          <p:spPr>
            <a:xfrm>
              <a:off x="1627600" y="2381100"/>
              <a:ext cx="115300" cy="165000"/>
            </a:xfrm>
            <a:custGeom>
              <a:avLst/>
              <a:gdLst/>
              <a:ahLst/>
              <a:cxnLst/>
              <a:rect l="l" t="t" r="r" b="b"/>
              <a:pathLst>
                <a:path w="4612" h="6600" extrusionOk="0">
                  <a:moveTo>
                    <a:pt x="2236" y="1"/>
                  </a:moveTo>
                  <a:cubicBezTo>
                    <a:pt x="1776" y="1"/>
                    <a:pt x="1291" y="231"/>
                    <a:pt x="822" y="762"/>
                  </a:cubicBezTo>
                  <a:cubicBezTo>
                    <a:pt x="1" y="1675"/>
                    <a:pt x="343" y="4071"/>
                    <a:pt x="822" y="6582"/>
                  </a:cubicBezTo>
                  <a:cubicBezTo>
                    <a:pt x="1130" y="6593"/>
                    <a:pt x="1444" y="6599"/>
                    <a:pt x="1758" y="6599"/>
                  </a:cubicBezTo>
                  <a:cubicBezTo>
                    <a:pt x="2072" y="6599"/>
                    <a:pt x="2386" y="6593"/>
                    <a:pt x="2694" y="6582"/>
                  </a:cubicBezTo>
                  <a:cubicBezTo>
                    <a:pt x="3151" y="6582"/>
                    <a:pt x="3584" y="6559"/>
                    <a:pt x="4018" y="6536"/>
                  </a:cubicBezTo>
                  <a:cubicBezTo>
                    <a:pt x="4337" y="5646"/>
                    <a:pt x="4611" y="4688"/>
                    <a:pt x="4589" y="3683"/>
                  </a:cubicBezTo>
                  <a:cubicBezTo>
                    <a:pt x="4539" y="1684"/>
                    <a:pt x="3479" y="1"/>
                    <a:pt x="2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8654;p65">
              <a:extLst>
                <a:ext uri="{FF2B5EF4-FFF2-40B4-BE49-F238E27FC236}">
                  <a16:creationId xmlns:a16="http://schemas.microsoft.com/office/drawing/2014/main" id="{3C701D35-02DB-4F78-9E9F-689135BE3E4B}"/>
                </a:ext>
              </a:extLst>
            </p:cNvPr>
            <p:cNvSpPr/>
            <p:nvPr/>
          </p:nvSpPr>
          <p:spPr>
            <a:xfrm>
              <a:off x="1414175" y="2414000"/>
              <a:ext cx="140400" cy="197850"/>
            </a:xfrm>
            <a:custGeom>
              <a:avLst/>
              <a:gdLst/>
              <a:ahLst/>
              <a:cxnLst/>
              <a:rect l="l" t="t" r="r" b="b"/>
              <a:pathLst>
                <a:path w="5616" h="7914" extrusionOk="0">
                  <a:moveTo>
                    <a:pt x="2559" y="0"/>
                  </a:moveTo>
                  <a:cubicBezTo>
                    <a:pt x="2015" y="0"/>
                    <a:pt x="1478" y="251"/>
                    <a:pt x="1028" y="815"/>
                  </a:cubicBezTo>
                  <a:cubicBezTo>
                    <a:pt x="1" y="2070"/>
                    <a:pt x="663" y="5129"/>
                    <a:pt x="1325" y="7914"/>
                  </a:cubicBezTo>
                  <a:cubicBezTo>
                    <a:pt x="2306" y="7275"/>
                    <a:pt x="3311" y="6613"/>
                    <a:pt x="4383" y="6088"/>
                  </a:cubicBezTo>
                  <a:cubicBezTo>
                    <a:pt x="4749" y="5905"/>
                    <a:pt x="5137" y="5768"/>
                    <a:pt x="5525" y="5654"/>
                  </a:cubicBezTo>
                  <a:cubicBezTo>
                    <a:pt x="5593" y="5152"/>
                    <a:pt x="5616" y="4604"/>
                    <a:pt x="5593" y="3988"/>
                  </a:cubicBezTo>
                  <a:cubicBezTo>
                    <a:pt x="5445" y="1696"/>
                    <a:pt x="3975" y="0"/>
                    <a:pt x="2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8655;p65">
              <a:extLst>
                <a:ext uri="{FF2B5EF4-FFF2-40B4-BE49-F238E27FC236}">
                  <a16:creationId xmlns:a16="http://schemas.microsoft.com/office/drawing/2014/main" id="{A07BDFB1-FDFF-4ECC-849A-71E8AE579874}"/>
                </a:ext>
              </a:extLst>
            </p:cNvPr>
            <p:cNvSpPr/>
            <p:nvPr/>
          </p:nvSpPr>
          <p:spPr>
            <a:xfrm>
              <a:off x="1787375" y="2411450"/>
              <a:ext cx="101825" cy="120525"/>
            </a:xfrm>
            <a:custGeom>
              <a:avLst/>
              <a:gdLst/>
              <a:ahLst/>
              <a:cxnLst/>
              <a:rect l="l" t="t" r="r" b="b"/>
              <a:pathLst>
                <a:path w="4073" h="4821" extrusionOk="0">
                  <a:moveTo>
                    <a:pt x="1554" y="1"/>
                  </a:moveTo>
                  <a:cubicBezTo>
                    <a:pt x="1259" y="1"/>
                    <a:pt x="974" y="122"/>
                    <a:pt x="731" y="392"/>
                  </a:cubicBezTo>
                  <a:cubicBezTo>
                    <a:pt x="1" y="1191"/>
                    <a:pt x="503" y="2926"/>
                    <a:pt x="959" y="4820"/>
                  </a:cubicBezTo>
                  <a:cubicBezTo>
                    <a:pt x="1850" y="4615"/>
                    <a:pt x="2717" y="4341"/>
                    <a:pt x="3561" y="4044"/>
                  </a:cubicBezTo>
                  <a:cubicBezTo>
                    <a:pt x="4072" y="1928"/>
                    <a:pt x="2731" y="1"/>
                    <a:pt x="15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8656;p65">
              <a:extLst>
                <a:ext uri="{FF2B5EF4-FFF2-40B4-BE49-F238E27FC236}">
                  <a16:creationId xmlns:a16="http://schemas.microsoft.com/office/drawing/2014/main" id="{AFC9F2EF-9271-482F-AD5D-812836C40FAA}"/>
                </a:ext>
              </a:extLst>
            </p:cNvPr>
            <p:cNvSpPr/>
            <p:nvPr/>
          </p:nvSpPr>
          <p:spPr>
            <a:xfrm>
              <a:off x="1215600" y="2409825"/>
              <a:ext cx="141550" cy="310450"/>
            </a:xfrm>
            <a:custGeom>
              <a:avLst/>
              <a:gdLst/>
              <a:ahLst/>
              <a:cxnLst/>
              <a:rect l="l" t="t" r="r" b="b"/>
              <a:pathLst>
                <a:path w="5662" h="12418" extrusionOk="0">
                  <a:moveTo>
                    <a:pt x="4657" y="1"/>
                  </a:moveTo>
                  <a:cubicBezTo>
                    <a:pt x="4155" y="320"/>
                    <a:pt x="3653" y="640"/>
                    <a:pt x="3151" y="959"/>
                  </a:cubicBezTo>
                  <a:cubicBezTo>
                    <a:pt x="2740" y="1210"/>
                    <a:pt x="2329" y="1461"/>
                    <a:pt x="1895" y="1690"/>
                  </a:cubicBezTo>
                  <a:cubicBezTo>
                    <a:pt x="2329" y="3265"/>
                    <a:pt x="3105" y="5296"/>
                    <a:pt x="3059" y="7601"/>
                  </a:cubicBezTo>
                  <a:cubicBezTo>
                    <a:pt x="3014" y="10660"/>
                    <a:pt x="959" y="11413"/>
                    <a:pt x="1" y="11413"/>
                  </a:cubicBezTo>
                  <a:lnTo>
                    <a:pt x="1" y="12418"/>
                  </a:lnTo>
                  <a:cubicBezTo>
                    <a:pt x="1484" y="12029"/>
                    <a:pt x="2945" y="11550"/>
                    <a:pt x="4383" y="10911"/>
                  </a:cubicBezTo>
                  <a:cubicBezTo>
                    <a:pt x="4657" y="9154"/>
                    <a:pt x="5228" y="7054"/>
                    <a:pt x="5479" y="4611"/>
                  </a:cubicBezTo>
                  <a:cubicBezTo>
                    <a:pt x="5661" y="2534"/>
                    <a:pt x="5273" y="982"/>
                    <a:pt x="46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8657;p65">
              <a:extLst>
                <a:ext uri="{FF2B5EF4-FFF2-40B4-BE49-F238E27FC236}">
                  <a16:creationId xmlns:a16="http://schemas.microsoft.com/office/drawing/2014/main" id="{7404232F-27FC-4A66-A4B9-07C653FAF14D}"/>
                </a:ext>
              </a:extLst>
            </p:cNvPr>
            <p:cNvSpPr/>
            <p:nvPr/>
          </p:nvSpPr>
          <p:spPr>
            <a:xfrm>
              <a:off x="1160825" y="2172575"/>
              <a:ext cx="817750" cy="635700"/>
            </a:xfrm>
            <a:custGeom>
              <a:avLst/>
              <a:gdLst/>
              <a:ahLst/>
              <a:cxnLst/>
              <a:rect l="l" t="t" r="r" b="b"/>
              <a:pathLst>
                <a:path w="32710" h="25428" extrusionOk="0">
                  <a:moveTo>
                    <a:pt x="15937" y="0"/>
                  </a:moveTo>
                  <a:cubicBezTo>
                    <a:pt x="10142" y="0"/>
                    <a:pt x="5792" y="872"/>
                    <a:pt x="3653" y="1410"/>
                  </a:cubicBezTo>
                  <a:cubicBezTo>
                    <a:pt x="2808" y="1616"/>
                    <a:pt x="2192" y="2392"/>
                    <a:pt x="2192" y="3282"/>
                  </a:cubicBezTo>
                  <a:lnTo>
                    <a:pt x="2192" y="7185"/>
                  </a:lnTo>
                  <a:lnTo>
                    <a:pt x="2192" y="8874"/>
                  </a:lnTo>
                  <a:cubicBezTo>
                    <a:pt x="2192" y="12504"/>
                    <a:pt x="1" y="12823"/>
                    <a:pt x="1" y="16703"/>
                  </a:cubicBezTo>
                  <a:cubicBezTo>
                    <a:pt x="1" y="20710"/>
                    <a:pt x="1832" y="20882"/>
                    <a:pt x="2146" y="20882"/>
                  </a:cubicBezTo>
                  <a:cubicBezTo>
                    <a:pt x="2176" y="20882"/>
                    <a:pt x="2192" y="20880"/>
                    <a:pt x="2192" y="20880"/>
                  </a:cubicBezTo>
                  <a:cubicBezTo>
                    <a:pt x="3150" y="20880"/>
                    <a:pt x="5205" y="20150"/>
                    <a:pt x="5250" y="17091"/>
                  </a:cubicBezTo>
                  <a:cubicBezTo>
                    <a:pt x="5319" y="13120"/>
                    <a:pt x="2922" y="9879"/>
                    <a:pt x="4223" y="8646"/>
                  </a:cubicBezTo>
                  <a:cubicBezTo>
                    <a:pt x="4475" y="8408"/>
                    <a:pt x="4774" y="8290"/>
                    <a:pt x="5091" y="8290"/>
                  </a:cubicBezTo>
                  <a:cubicBezTo>
                    <a:pt x="6409" y="8290"/>
                    <a:pt x="8020" y="10327"/>
                    <a:pt x="7670" y="14101"/>
                  </a:cubicBezTo>
                  <a:cubicBezTo>
                    <a:pt x="7213" y="18780"/>
                    <a:pt x="5524" y="22159"/>
                    <a:pt x="7076" y="24441"/>
                  </a:cubicBezTo>
                  <a:cubicBezTo>
                    <a:pt x="7549" y="25129"/>
                    <a:pt x="8227" y="25428"/>
                    <a:pt x="8938" y="25428"/>
                  </a:cubicBezTo>
                  <a:cubicBezTo>
                    <a:pt x="10563" y="25428"/>
                    <a:pt x="12360" y="23871"/>
                    <a:pt x="12281" y="21839"/>
                  </a:cubicBezTo>
                  <a:cubicBezTo>
                    <a:pt x="12144" y="18917"/>
                    <a:pt x="9541" y="12481"/>
                    <a:pt x="11162" y="10472"/>
                  </a:cubicBezTo>
                  <a:cubicBezTo>
                    <a:pt x="11612" y="9908"/>
                    <a:pt x="12149" y="9657"/>
                    <a:pt x="12693" y="9657"/>
                  </a:cubicBezTo>
                  <a:cubicBezTo>
                    <a:pt x="14109" y="9657"/>
                    <a:pt x="15579" y="11353"/>
                    <a:pt x="15727" y="13645"/>
                  </a:cubicBezTo>
                  <a:cubicBezTo>
                    <a:pt x="15910" y="16817"/>
                    <a:pt x="14358" y="18461"/>
                    <a:pt x="14609" y="20470"/>
                  </a:cubicBezTo>
                  <a:cubicBezTo>
                    <a:pt x="14788" y="21784"/>
                    <a:pt x="16403" y="22824"/>
                    <a:pt x="17902" y="22824"/>
                  </a:cubicBezTo>
                  <a:cubicBezTo>
                    <a:pt x="18693" y="22824"/>
                    <a:pt x="19453" y="22534"/>
                    <a:pt x="19950" y="21839"/>
                  </a:cubicBezTo>
                  <a:cubicBezTo>
                    <a:pt x="21365" y="19808"/>
                    <a:pt x="17736" y="11043"/>
                    <a:pt x="19493" y="9103"/>
                  </a:cubicBezTo>
                  <a:cubicBezTo>
                    <a:pt x="19962" y="8572"/>
                    <a:pt x="20447" y="8342"/>
                    <a:pt x="20907" y="8342"/>
                  </a:cubicBezTo>
                  <a:cubicBezTo>
                    <a:pt x="22150" y="8342"/>
                    <a:pt x="23210" y="10025"/>
                    <a:pt x="23260" y="12024"/>
                  </a:cubicBezTo>
                  <a:cubicBezTo>
                    <a:pt x="23328" y="14740"/>
                    <a:pt x="21228" y="16954"/>
                    <a:pt x="21958" y="18963"/>
                  </a:cubicBezTo>
                  <a:cubicBezTo>
                    <a:pt x="22288" y="19909"/>
                    <a:pt x="23210" y="20424"/>
                    <a:pt x="24142" y="20424"/>
                  </a:cubicBezTo>
                  <a:cubicBezTo>
                    <a:pt x="25212" y="20424"/>
                    <a:pt x="26293" y="19744"/>
                    <a:pt x="26501" y="18255"/>
                  </a:cubicBezTo>
                  <a:cubicBezTo>
                    <a:pt x="26889" y="15471"/>
                    <a:pt x="24561" y="11317"/>
                    <a:pt x="25793" y="9947"/>
                  </a:cubicBezTo>
                  <a:cubicBezTo>
                    <a:pt x="26035" y="9678"/>
                    <a:pt x="26320" y="9557"/>
                    <a:pt x="26615" y="9557"/>
                  </a:cubicBezTo>
                  <a:cubicBezTo>
                    <a:pt x="27821" y="9557"/>
                    <a:pt x="29201" y="11581"/>
                    <a:pt x="28578" y="13782"/>
                  </a:cubicBezTo>
                  <a:cubicBezTo>
                    <a:pt x="27802" y="16498"/>
                    <a:pt x="27094" y="21771"/>
                    <a:pt x="30472" y="22090"/>
                  </a:cubicBezTo>
                  <a:cubicBezTo>
                    <a:pt x="30472" y="22090"/>
                    <a:pt x="32435" y="21999"/>
                    <a:pt x="32572" y="18575"/>
                  </a:cubicBezTo>
                  <a:cubicBezTo>
                    <a:pt x="32709" y="15174"/>
                    <a:pt x="30472" y="12481"/>
                    <a:pt x="30472" y="8874"/>
                  </a:cubicBezTo>
                  <a:lnTo>
                    <a:pt x="30472" y="7596"/>
                  </a:lnTo>
                  <a:lnTo>
                    <a:pt x="30472" y="3351"/>
                  </a:lnTo>
                  <a:cubicBezTo>
                    <a:pt x="30472" y="2438"/>
                    <a:pt x="29833" y="1662"/>
                    <a:pt x="28943" y="1456"/>
                  </a:cubicBezTo>
                  <a:cubicBezTo>
                    <a:pt x="24133" y="373"/>
                    <a:pt x="19726" y="0"/>
                    <a:pt x="159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8658;p65">
              <a:extLst>
                <a:ext uri="{FF2B5EF4-FFF2-40B4-BE49-F238E27FC236}">
                  <a16:creationId xmlns:a16="http://schemas.microsoft.com/office/drawing/2014/main" id="{541E5371-8BD3-4999-9E7C-01915C8E1746}"/>
                </a:ext>
              </a:extLst>
            </p:cNvPr>
            <p:cNvSpPr/>
            <p:nvPr/>
          </p:nvSpPr>
          <p:spPr>
            <a:xfrm>
              <a:off x="1451850" y="2420675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137" y="0"/>
                  </a:moveTo>
                  <a:lnTo>
                    <a:pt x="137" y="0"/>
                  </a:lnTo>
                  <a:cubicBezTo>
                    <a:pt x="92" y="23"/>
                    <a:pt x="46" y="46"/>
                    <a:pt x="0" y="69"/>
                  </a:cubicBezTo>
                  <a:cubicBezTo>
                    <a:pt x="23" y="69"/>
                    <a:pt x="46" y="46"/>
                    <a:pt x="137" y="0"/>
                  </a:cubicBezTo>
                  <a:close/>
                </a:path>
              </a:pathLst>
            </a:custGeom>
            <a:solidFill>
              <a:srgbClr val="5B18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8659;p65">
              <a:extLst>
                <a:ext uri="{FF2B5EF4-FFF2-40B4-BE49-F238E27FC236}">
                  <a16:creationId xmlns:a16="http://schemas.microsoft.com/office/drawing/2014/main" id="{AC446A9F-EF55-4BC4-BF08-5807A5EEBB23}"/>
                </a:ext>
              </a:extLst>
            </p:cNvPr>
            <p:cNvSpPr/>
            <p:nvPr/>
          </p:nvSpPr>
          <p:spPr>
            <a:xfrm>
              <a:off x="1548275" y="1936200"/>
              <a:ext cx="39400" cy="236850"/>
            </a:xfrm>
            <a:custGeom>
              <a:avLst/>
              <a:gdLst/>
              <a:ahLst/>
              <a:cxnLst/>
              <a:rect l="l" t="t" r="r" b="b"/>
              <a:pathLst>
                <a:path w="1576" h="9474" extrusionOk="0">
                  <a:moveTo>
                    <a:pt x="800" y="1"/>
                  </a:moveTo>
                  <a:cubicBezTo>
                    <a:pt x="457" y="1324"/>
                    <a:pt x="298" y="2626"/>
                    <a:pt x="184" y="3927"/>
                  </a:cubicBezTo>
                  <a:cubicBezTo>
                    <a:pt x="69" y="5250"/>
                    <a:pt x="1" y="6551"/>
                    <a:pt x="1" y="7875"/>
                  </a:cubicBezTo>
                  <a:cubicBezTo>
                    <a:pt x="1" y="8400"/>
                    <a:pt x="24" y="8925"/>
                    <a:pt x="47" y="9450"/>
                  </a:cubicBezTo>
                  <a:cubicBezTo>
                    <a:pt x="526" y="9450"/>
                    <a:pt x="1028" y="9450"/>
                    <a:pt x="1530" y="9473"/>
                  </a:cubicBezTo>
                  <a:cubicBezTo>
                    <a:pt x="1553" y="8925"/>
                    <a:pt x="1576" y="8400"/>
                    <a:pt x="1576" y="7875"/>
                  </a:cubicBezTo>
                  <a:cubicBezTo>
                    <a:pt x="1576" y="6551"/>
                    <a:pt x="1507" y="5250"/>
                    <a:pt x="1393" y="3927"/>
                  </a:cubicBezTo>
                  <a:cubicBezTo>
                    <a:pt x="1279" y="2626"/>
                    <a:pt x="1119" y="1324"/>
                    <a:pt x="800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8660;p65">
              <a:extLst>
                <a:ext uri="{FF2B5EF4-FFF2-40B4-BE49-F238E27FC236}">
                  <a16:creationId xmlns:a16="http://schemas.microsoft.com/office/drawing/2014/main" id="{0069A76F-B3E1-4D97-AE95-9CFFC0D09679}"/>
                </a:ext>
              </a:extLst>
            </p:cNvPr>
            <p:cNvSpPr/>
            <p:nvPr/>
          </p:nvSpPr>
          <p:spPr>
            <a:xfrm>
              <a:off x="2542900" y="1900825"/>
              <a:ext cx="280200" cy="449675"/>
            </a:xfrm>
            <a:custGeom>
              <a:avLst/>
              <a:gdLst/>
              <a:ahLst/>
              <a:cxnLst/>
              <a:rect l="l" t="t" r="r" b="b"/>
              <a:pathLst>
                <a:path w="11208" h="17987" extrusionOk="0">
                  <a:moveTo>
                    <a:pt x="5570" y="0"/>
                  </a:moveTo>
                  <a:cubicBezTo>
                    <a:pt x="5570" y="274"/>
                    <a:pt x="5570" y="5113"/>
                    <a:pt x="2283" y="9450"/>
                  </a:cubicBezTo>
                  <a:cubicBezTo>
                    <a:pt x="0" y="12509"/>
                    <a:pt x="1301" y="17987"/>
                    <a:pt x="5570" y="17987"/>
                  </a:cubicBezTo>
                  <a:cubicBezTo>
                    <a:pt x="9838" y="17987"/>
                    <a:pt x="11208" y="12463"/>
                    <a:pt x="8857" y="9450"/>
                  </a:cubicBezTo>
                  <a:cubicBezTo>
                    <a:pt x="6506" y="6437"/>
                    <a:pt x="5570" y="274"/>
                    <a:pt x="5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8661;p65">
              <a:extLst>
                <a:ext uri="{FF2B5EF4-FFF2-40B4-BE49-F238E27FC236}">
                  <a16:creationId xmlns:a16="http://schemas.microsoft.com/office/drawing/2014/main" id="{783B3B2F-AF38-4B3B-A95D-747C0FA8241E}"/>
                </a:ext>
              </a:extLst>
            </p:cNvPr>
            <p:cNvSpPr/>
            <p:nvPr/>
          </p:nvSpPr>
          <p:spPr>
            <a:xfrm>
              <a:off x="2580550" y="2004675"/>
              <a:ext cx="204325" cy="328150"/>
            </a:xfrm>
            <a:custGeom>
              <a:avLst/>
              <a:gdLst/>
              <a:ahLst/>
              <a:cxnLst/>
              <a:rect l="l" t="t" r="r" b="b"/>
              <a:pathLst>
                <a:path w="8173" h="13126" extrusionOk="0">
                  <a:moveTo>
                    <a:pt x="4064" y="1"/>
                  </a:moveTo>
                  <a:cubicBezTo>
                    <a:pt x="4064" y="206"/>
                    <a:pt x="4064" y="3721"/>
                    <a:pt x="1667" y="6894"/>
                  </a:cubicBezTo>
                  <a:cubicBezTo>
                    <a:pt x="1" y="9131"/>
                    <a:pt x="960" y="13125"/>
                    <a:pt x="4064" y="13125"/>
                  </a:cubicBezTo>
                  <a:cubicBezTo>
                    <a:pt x="7168" y="13125"/>
                    <a:pt x="8172" y="9108"/>
                    <a:pt x="6460" y="6894"/>
                  </a:cubicBezTo>
                  <a:cubicBezTo>
                    <a:pt x="4749" y="4703"/>
                    <a:pt x="4064" y="206"/>
                    <a:pt x="40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8662;p65">
              <a:extLst>
                <a:ext uri="{FF2B5EF4-FFF2-40B4-BE49-F238E27FC236}">
                  <a16:creationId xmlns:a16="http://schemas.microsoft.com/office/drawing/2014/main" id="{E325F83C-3F82-46C4-AD41-F323745E8ABD}"/>
                </a:ext>
              </a:extLst>
            </p:cNvPr>
            <p:cNvSpPr/>
            <p:nvPr/>
          </p:nvSpPr>
          <p:spPr>
            <a:xfrm>
              <a:off x="2615375" y="2102825"/>
              <a:ext cx="134675" cy="216300"/>
            </a:xfrm>
            <a:custGeom>
              <a:avLst/>
              <a:gdLst/>
              <a:ahLst/>
              <a:cxnLst/>
              <a:rect l="l" t="t" r="r" b="b"/>
              <a:pathLst>
                <a:path w="5387" h="8652" extrusionOk="0">
                  <a:moveTo>
                    <a:pt x="2671" y="1"/>
                  </a:moveTo>
                  <a:cubicBezTo>
                    <a:pt x="2671" y="138"/>
                    <a:pt x="2671" y="2466"/>
                    <a:pt x="1096" y="4543"/>
                  </a:cubicBezTo>
                  <a:cubicBezTo>
                    <a:pt x="0" y="6026"/>
                    <a:pt x="617" y="8651"/>
                    <a:pt x="2671" y="8651"/>
                  </a:cubicBezTo>
                  <a:cubicBezTo>
                    <a:pt x="4725" y="8651"/>
                    <a:pt x="5387" y="6004"/>
                    <a:pt x="4269" y="4543"/>
                  </a:cubicBezTo>
                  <a:cubicBezTo>
                    <a:pt x="3127" y="3082"/>
                    <a:pt x="2671" y="138"/>
                    <a:pt x="26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8663;p65">
              <a:extLst>
                <a:ext uri="{FF2B5EF4-FFF2-40B4-BE49-F238E27FC236}">
                  <a16:creationId xmlns:a16="http://schemas.microsoft.com/office/drawing/2014/main" id="{6F800CE8-E6C3-4F58-BD61-5178CF03BC9C}"/>
                </a:ext>
              </a:extLst>
            </p:cNvPr>
            <p:cNvSpPr/>
            <p:nvPr/>
          </p:nvSpPr>
          <p:spPr>
            <a:xfrm>
              <a:off x="2341475" y="2563875"/>
              <a:ext cx="706450" cy="2622925"/>
            </a:xfrm>
            <a:custGeom>
              <a:avLst/>
              <a:gdLst/>
              <a:ahLst/>
              <a:cxnLst/>
              <a:rect l="l" t="t" r="r" b="b"/>
              <a:pathLst>
                <a:path w="28258" h="104917" extrusionOk="0">
                  <a:moveTo>
                    <a:pt x="14575" y="1"/>
                  </a:moveTo>
                  <a:cubicBezTo>
                    <a:pt x="14515" y="1"/>
                    <a:pt x="14450" y="8"/>
                    <a:pt x="14380" y="24"/>
                  </a:cubicBezTo>
                  <a:cubicBezTo>
                    <a:pt x="13284" y="275"/>
                    <a:pt x="13399" y="1554"/>
                    <a:pt x="13399" y="1576"/>
                  </a:cubicBezTo>
                  <a:cubicBezTo>
                    <a:pt x="13513" y="2124"/>
                    <a:pt x="13695" y="2695"/>
                    <a:pt x="13809" y="3197"/>
                  </a:cubicBezTo>
                  <a:cubicBezTo>
                    <a:pt x="14094" y="4396"/>
                    <a:pt x="13474" y="5341"/>
                    <a:pt x="12690" y="5341"/>
                  </a:cubicBezTo>
                  <a:cubicBezTo>
                    <a:pt x="12594" y="5341"/>
                    <a:pt x="12494" y="5327"/>
                    <a:pt x="12394" y="5297"/>
                  </a:cubicBezTo>
                  <a:cubicBezTo>
                    <a:pt x="11527" y="5046"/>
                    <a:pt x="11048" y="4270"/>
                    <a:pt x="11618" y="2900"/>
                  </a:cubicBezTo>
                  <a:cubicBezTo>
                    <a:pt x="11846" y="2307"/>
                    <a:pt x="11915" y="1713"/>
                    <a:pt x="11915" y="1211"/>
                  </a:cubicBezTo>
                  <a:cubicBezTo>
                    <a:pt x="11915" y="1120"/>
                    <a:pt x="11915" y="1029"/>
                    <a:pt x="11915" y="960"/>
                  </a:cubicBezTo>
                  <a:cubicBezTo>
                    <a:pt x="11915" y="937"/>
                    <a:pt x="11915" y="937"/>
                    <a:pt x="11892" y="937"/>
                  </a:cubicBezTo>
                  <a:cubicBezTo>
                    <a:pt x="11837" y="462"/>
                    <a:pt x="11504" y="89"/>
                    <a:pt x="11021" y="89"/>
                  </a:cubicBezTo>
                  <a:cubicBezTo>
                    <a:pt x="10901" y="89"/>
                    <a:pt x="10773" y="111"/>
                    <a:pt x="10637" y="161"/>
                  </a:cubicBezTo>
                  <a:cubicBezTo>
                    <a:pt x="9952" y="412"/>
                    <a:pt x="9792" y="1188"/>
                    <a:pt x="9746" y="1394"/>
                  </a:cubicBezTo>
                  <a:cubicBezTo>
                    <a:pt x="9724" y="2079"/>
                    <a:pt x="9815" y="2855"/>
                    <a:pt x="10020" y="3745"/>
                  </a:cubicBezTo>
                  <a:cubicBezTo>
                    <a:pt x="10796" y="7191"/>
                    <a:pt x="11550" y="8629"/>
                    <a:pt x="10888" y="10410"/>
                  </a:cubicBezTo>
                  <a:cubicBezTo>
                    <a:pt x="10556" y="11314"/>
                    <a:pt x="9330" y="11896"/>
                    <a:pt x="8157" y="11896"/>
                  </a:cubicBezTo>
                  <a:cubicBezTo>
                    <a:pt x="6991" y="11896"/>
                    <a:pt x="5877" y="11319"/>
                    <a:pt x="5752" y="9908"/>
                  </a:cubicBezTo>
                  <a:cubicBezTo>
                    <a:pt x="5478" y="7054"/>
                    <a:pt x="6528" y="6187"/>
                    <a:pt x="6779" y="3402"/>
                  </a:cubicBezTo>
                  <a:cubicBezTo>
                    <a:pt x="6802" y="3014"/>
                    <a:pt x="6825" y="2649"/>
                    <a:pt x="6802" y="2284"/>
                  </a:cubicBezTo>
                  <a:cubicBezTo>
                    <a:pt x="6779" y="2261"/>
                    <a:pt x="6779" y="2170"/>
                    <a:pt x="6779" y="2079"/>
                  </a:cubicBezTo>
                  <a:cubicBezTo>
                    <a:pt x="6756" y="1805"/>
                    <a:pt x="6734" y="1531"/>
                    <a:pt x="6688" y="1302"/>
                  </a:cubicBezTo>
                  <a:cubicBezTo>
                    <a:pt x="6500" y="667"/>
                    <a:pt x="6047" y="305"/>
                    <a:pt x="5583" y="305"/>
                  </a:cubicBezTo>
                  <a:cubicBezTo>
                    <a:pt x="5315" y="305"/>
                    <a:pt x="5042" y="427"/>
                    <a:pt x="4816" y="686"/>
                  </a:cubicBezTo>
                  <a:cubicBezTo>
                    <a:pt x="4063" y="1554"/>
                    <a:pt x="5843" y="3790"/>
                    <a:pt x="5250" y="5069"/>
                  </a:cubicBezTo>
                  <a:cubicBezTo>
                    <a:pt x="4978" y="5688"/>
                    <a:pt x="4463" y="5961"/>
                    <a:pt x="3969" y="5961"/>
                  </a:cubicBezTo>
                  <a:cubicBezTo>
                    <a:pt x="3425" y="5961"/>
                    <a:pt x="2905" y="5631"/>
                    <a:pt x="2762" y="5069"/>
                  </a:cubicBezTo>
                  <a:cubicBezTo>
                    <a:pt x="2511" y="3996"/>
                    <a:pt x="3287" y="3174"/>
                    <a:pt x="3355" y="2649"/>
                  </a:cubicBezTo>
                  <a:cubicBezTo>
                    <a:pt x="3417" y="2153"/>
                    <a:pt x="3086" y="587"/>
                    <a:pt x="2241" y="587"/>
                  </a:cubicBezTo>
                  <a:cubicBezTo>
                    <a:pt x="2154" y="587"/>
                    <a:pt x="2061" y="604"/>
                    <a:pt x="1963" y="641"/>
                  </a:cubicBezTo>
                  <a:cubicBezTo>
                    <a:pt x="1324" y="869"/>
                    <a:pt x="1141" y="1554"/>
                    <a:pt x="1096" y="2056"/>
                  </a:cubicBezTo>
                  <a:cubicBezTo>
                    <a:pt x="1050" y="3836"/>
                    <a:pt x="1575" y="5936"/>
                    <a:pt x="1735" y="7557"/>
                  </a:cubicBezTo>
                  <a:cubicBezTo>
                    <a:pt x="1940" y="9748"/>
                    <a:pt x="799" y="10341"/>
                    <a:pt x="0" y="10501"/>
                  </a:cubicBezTo>
                  <a:lnTo>
                    <a:pt x="0" y="13582"/>
                  </a:lnTo>
                  <a:lnTo>
                    <a:pt x="0" y="100570"/>
                  </a:lnTo>
                  <a:cubicBezTo>
                    <a:pt x="0" y="101391"/>
                    <a:pt x="502" y="102122"/>
                    <a:pt x="1278" y="102396"/>
                  </a:cubicBezTo>
                  <a:cubicBezTo>
                    <a:pt x="3667" y="103258"/>
                    <a:pt x="9101" y="104916"/>
                    <a:pt x="15316" y="104916"/>
                  </a:cubicBezTo>
                  <a:cubicBezTo>
                    <a:pt x="19138" y="104916"/>
                    <a:pt x="23254" y="104289"/>
                    <a:pt x="27139" y="102464"/>
                  </a:cubicBezTo>
                  <a:cubicBezTo>
                    <a:pt x="27824" y="102144"/>
                    <a:pt x="28258" y="101460"/>
                    <a:pt x="28258" y="100706"/>
                  </a:cubicBezTo>
                  <a:lnTo>
                    <a:pt x="28258" y="8424"/>
                  </a:lnTo>
                  <a:cubicBezTo>
                    <a:pt x="28023" y="8485"/>
                    <a:pt x="27777" y="8517"/>
                    <a:pt x="27534" y="8517"/>
                  </a:cubicBezTo>
                  <a:cubicBezTo>
                    <a:pt x="26597" y="8517"/>
                    <a:pt x="25701" y="8041"/>
                    <a:pt x="25610" y="6917"/>
                  </a:cubicBezTo>
                  <a:cubicBezTo>
                    <a:pt x="25427" y="5000"/>
                    <a:pt x="25998" y="4178"/>
                    <a:pt x="26295" y="2649"/>
                  </a:cubicBezTo>
                  <a:cubicBezTo>
                    <a:pt x="26417" y="1830"/>
                    <a:pt x="26273" y="427"/>
                    <a:pt x="25437" y="427"/>
                  </a:cubicBezTo>
                  <a:cubicBezTo>
                    <a:pt x="25177" y="427"/>
                    <a:pt x="24851" y="562"/>
                    <a:pt x="24446" y="892"/>
                  </a:cubicBezTo>
                  <a:cubicBezTo>
                    <a:pt x="22574" y="2398"/>
                    <a:pt x="25952" y="6895"/>
                    <a:pt x="25564" y="9725"/>
                  </a:cubicBezTo>
                  <a:cubicBezTo>
                    <a:pt x="25258" y="11960"/>
                    <a:pt x="24240" y="12729"/>
                    <a:pt x="23095" y="12729"/>
                  </a:cubicBezTo>
                  <a:cubicBezTo>
                    <a:pt x="22790" y="12729"/>
                    <a:pt x="22476" y="12674"/>
                    <a:pt x="22163" y="12578"/>
                  </a:cubicBezTo>
                  <a:cubicBezTo>
                    <a:pt x="20657" y="12122"/>
                    <a:pt x="20931" y="9839"/>
                    <a:pt x="21616" y="7305"/>
                  </a:cubicBezTo>
                  <a:cubicBezTo>
                    <a:pt x="22275" y="4864"/>
                    <a:pt x="21876" y="897"/>
                    <a:pt x="20559" y="897"/>
                  </a:cubicBezTo>
                  <a:cubicBezTo>
                    <a:pt x="20509" y="897"/>
                    <a:pt x="20458" y="903"/>
                    <a:pt x="20406" y="914"/>
                  </a:cubicBezTo>
                  <a:cubicBezTo>
                    <a:pt x="19219" y="1188"/>
                    <a:pt x="19493" y="3106"/>
                    <a:pt x="19630" y="3745"/>
                  </a:cubicBezTo>
                  <a:cubicBezTo>
                    <a:pt x="19653" y="3813"/>
                    <a:pt x="19653" y="3859"/>
                    <a:pt x="19675" y="3927"/>
                  </a:cubicBezTo>
                  <a:cubicBezTo>
                    <a:pt x="19675" y="3927"/>
                    <a:pt x="19675" y="3950"/>
                    <a:pt x="19675" y="3950"/>
                  </a:cubicBezTo>
                  <a:cubicBezTo>
                    <a:pt x="19904" y="5023"/>
                    <a:pt x="19949" y="5845"/>
                    <a:pt x="19607" y="6781"/>
                  </a:cubicBezTo>
                  <a:cubicBezTo>
                    <a:pt x="19265" y="7682"/>
                    <a:pt x="18038" y="8264"/>
                    <a:pt x="16865" y="8264"/>
                  </a:cubicBezTo>
                  <a:cubicBezTo>
                    <a:pt x="15692" y="8264"/>
                    <a:pt x="14574" y="7682"/>
                    <a:pt x="14448" y="6256"/>
                  </a:cubicBezTo>
                  <a:cubicBezTo>
                    <a:pt x="14289" y="4475"/>
                    <a:pt x="14631" y="3448"/>
                    <a:pt x="14973" y="2261"/>
                  </a:cubicBezTo>
                  <a:cubicBezTo>
                    <a:pt x="14973" y="2261"/>
                    <a:pt x="14996" y="2238"/>
                    <a:pt x="14996" y="2193"/>
                  </a:cubicBezTo>
                  <a:cubicBezTo>
                    <a:pt x="15065" y="1964"/>
                    <a:pt x="15133" y="1736"/>
                    <a:pt x="15179" y="1485"/>
                  </a:cubicBezTo>
                  <a:cubicBezTo>
                    <a:pt x="15283" y="819"/>
                    <a:pt x="15197" y="1"/>
                    <a:pt x="145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8664;p65">
              <a:extLst>
                <a:ext uri="{FF2B5EF4-FFF2-40B4-BE49-F238E27FC236}">
                  <a16:creationId xmlns:a16="http://schemas.microsoft.com/office/drawing/2014/main" id="{87350F29-9D04-4B7E-A68D-D1C38AC0B058}"/>
                </a:ext>
              </a:extLst>
            </p:cNvPr>
            <p:cNvSpPr/>
            <p:nvPr/>
          </p:nvSpPr>
          <p:spPr>
            <a:xfrm>
              <a:off x="2341475" y="4843000"/>
              <a:ext cx="706450" cy="234050"/>
            </a:xfrm>
            <a:custGeom>
              <a:avLst/>
              <a:gdLst/>
              <a:ahLst/>
              <a:cxnLst/>
              <a:rect l="l" t="t" r="r" b="b"/>
              <a:pathLst>
                <a:path w="28258" h="9362" extrusionOk="0">
                  <a:moveTo>
                    <a:pt x="9199" y="1"/>
                  </a:moveTo>
                  <a:cubicBezTo>
                    <a:pt x="8970" y="1"/>
                    <a:pt x="8765" y="137"/>
                    <a:pt x="8674" y="343"/>
                  </a:cubicBezTo>
                  <a:lnTo>
                    <a:pt x="5387" y="7419"/>
                  </a:lnTo>
                  <a:lnTo>
                    <a:pt x="2214" y="822"/>
                  </a:lnTo>
                  <a:cubicBezTo>
                    <a:pt x="2123" y="640"/>
                    <a:pt x="1940" y="503"/>
                    <a:pt x="1712" y="503"/>
                  </a:cubicBezTo>
                  <a:lnTo>
                    <a:pt x="1689" y="503"/>
                  </a:lnTo>
                  <a:cubicBezTo>
                    <a:pt x="1484" y="503"/>
                    <a:pt x="1278" y="617"/>
                    <a:pt x="1187" y="799"/>
                  </a:cubicBezTo>
                  <a:lnTo>
                    <a:pt x="0" y="2968"/>
                  </a:lnTo>
                  <a:lnTo>
                    <a:pt x="0" y="5410"/>
                  </a:lnTo>
                  <a:lnTo>
                    <a:pt x="1666" y="2352"/>
                  </a:lnTo>
                  <a:lnTo>
                    <a:pt x="4862" y="9039"/>
                  </a:lnTo>
                  <a:cubicBezTo>
                    <a:pt x="4976" y="9245"/>
                    <a:pt x="5181" y="9359"/>
                    <a:pt x="5410" y="9359"/>
                  </a:cubicBezTo>
                  <a:cubicBezTo>
                    <a:pt x="5638" y="9359"/>
                    <a:pt x="5843" y="9222"/>
                    <a:pt x="5935" y="9016"/>
                  </a:cubicBezTo>
                  <a:lnTo>
                    <a:pt x="9176" y="2009"/>
                  </a:lnTo>
                  <a:lnTo>
                    <a:pt x="12280" y="9016"/>
                  </a:lnTo>
                  <a:cubicBezTo>
                    <a:pt x="12371" y="9222"/>
                    <a:pt x="12554" y="9359"/>
                    <a:pt x="12782" y="9359"/>
                  </a:cubicBezTo>
                  <a:cubicBezTo>
                    <a:pt x="12801" y="9361"/>
                    <a:pt x="12819" y="9361"/>
                    <a:pt x="12836" y="9361"/>
                  </a:cubicBezTo>
                  <a:cubicBezTo>
                    <a:pt x="13060" y="9361"/>
                    <a:pt x="13224" y="9230"/>
                    <a:pt x="13330" y="9039"/>
                  </a:cubicBezTo>
                  <a:lnTo>
                    <a:pt x="16982" y="1918"/>
                  </a:lnTo>
                  <a:lnTo>
                    <a:pt x="20360" y="9039"/>
                  </a:lnTo>
                  <a:cubicBezTo>
                    <a:pt x="20452" y="9222"/>
                    <a:pt x="20657" y="9359"/>
                    <a:pt x="20885" y="9359"/>
                  </a:cubicBezTo>
                  <a:cubicBezTo>
                    <a:pt x="21113" y="9359"/>
                    <a:pt x="21319" y="9245"/>
                    <a:pt x="21410" y="9039"/>
                  </a:cubicBezTo>
                  <a:lnTo>
                    <a:pt x="24994" y="1895"/>
                  </a:lnTo>
                  <a:lnTo>
                    <a:pt x="28258" y="8263"/>
                  </a:lnTo>
                  <a:lnTo>
                    <a:pt x="28258" y="5707"/>
                  </a:lnTo>
                  <a:lnTo>
                    <a:pt x="25519" y="320"/>
                  </a:lnTo>
                  <a:cubicBezTo>
                    <a:pt x="25405" y="137"/>
                    <a:pt x="25199" y="1"/>
                    <a:pt x="24994" y="1"/>
                  </a:cubicBezTo>
                  <a:cubicBezTo>
                    <a:pt x="24766" y="1"/>
                    <a:pt x="24560" y="137"/>
                    <a:pt x="24469" y="320"/>
                  </a:cubicBezTo>
                  <a:lnTo>
                    <a:pt x="20908" y="7442"/>
                  </a:lnTo>
                  <a:lnTo>
                    <a:pt x="17530" y="343"/>
                  </a:lnTo>
                  <a:cubicBezTo>
                    <a:pt x="17439" y="137"/>
                    <a:pt x="17233" y="1"/>
                    <a:pt x="17005" y="1"/>
                  </a:cubicBezTo>
                  <a:cubicBezTo>
                    <a:pt x="16777" y="23"/>
                    <a:pt x="16571" y="137"/>
                    <a:pt x="16480" y="320"/>
                  </a:cubicBezTo>
                  <a:lnTo>
                    <a:pt x="12851" y="7419"/>
                  </a:lnTo>
                  <a:lnTo>
                    <a:pt x="9746" y="366"/>
                  </a:lnTo>
                  <a:cubicBezTo>
                    <a:pt x="9632" y="137"/>
                    <a:pt x="9427" y="1"/>
                    <a:pt x="9199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8665;p65">
              <a:extLst>
                <a:ext uri="{FF2B5EF4-FFF2-40B4-BE49-F238E27FC236}">
                  <a16:creationId xmlns:a16="http://schemas.microsoft.com/office/drawing/2014/main" id="{35F6D17E-D652-43AF-B875-AEF2E3768873}"/>
                </a:ext>
              </a:extLst>
            </p:cNvPr>
            <p:cNvSpPr/>
            <p:nvPr/>
          </p:nvSpPr>
          <p:spPr>
            <a:xfrm>
              <a:off x="2341475" y="4570800"/>
              <a:ext cx="706450" cy="263675"/>
            </a:xfrm>
            <a:custGeom>
              <a:avLst/>
              <a:gdLst/>
              <a:ahLst/>
              <a:cxnLst/>
              <a:rect l="l" t="t" r="r" b="b"/>
              <a:pathLst>
                <a:path w="28258" h="10547" extrusionOk="0">
                  <a:moveTo>
                    <a:pt x="9222" y="1"/>
                  </a:moveTo>
                  <a:cubicBezTo>
                    <a:pt x="8765" y="1"/>
                    <a:pt x="8331" y="275"/>
                    <a:pt x="8149" y="686"/>
                  </a:cubicBezTo>
                  <a:lnTo>
                    <a:pt x="5387" y="6620"/>
                  </a:lnTo>
                  <a:lnTo>
                    <a:pt x="2739" y="1165"/>
                  </a:lnTo>
                  <a:cubicBezTo>
                    <a:pt x="2557" y="777"/>
                    <a:pt x="2168" y="503"/>
                    <a:pt x="1735" y="503"/>
                  </a:cubicBezTo>
                  <a:cubicBezTo>
                    <a:pt x="1716" y="502"/>
                    <a:pt x="1696" y="502"/>
                    <a:pt x="1677" y="502"/>
                  </a:cubicBezTo>
                  <a:cubicBezTo>
                    <a:pt x="1246" y="502"/>
                    <a:pt x="881" y="747"/>
                    <a:pt x="662" y="1096"/>
                  </a:cubicBezTo>
                  <a:lnTo>
                    <a:pt x="0" y="2352"/>
                  </a:lnTo>
                  <a:lnTo>
                    <a:pt x="0" y="7214"/>
                  </a:lnTo>
                  <a:lnTo>
                    <a:pt x="1621" y="4224"/>
                  </a:lnTo>
                  <a:lnTo>
                    <a:pt x="4337" y="9884"/>
                  </a:lnTo>
                  <a:cubicBezTo>
                    <a:pt x="4542" y="10272"/>
                    <a:pt x="4953" y="10546"/>
                    <a:pt x="5410" y="10546"/>
                  </a:cubicBezTo>
                  <a:cubicBezTo>
                    <a:pt x="5866" y="10523"/>
                    <a:pt x="6277" y="10272"/>
                    <a:pt x="6460" y="9861"/>
                  </a:cubicBezTo>
                  <a:lnTo>
                    <a:pt x="9176" y="4018"/>
                  </a:lnTo>
                  <a:lnTo>
                    <a:pt x="11732" y="9839"/>
                  </a:lnTo>
                  <a:cubicBezTo>
                    <a:pt x="11915" y="10249"/>
                    <a:pt x="12326" y="10523"/>
                    <a:pt x="12782" y="10546"/>
                  </a:cubicBezTo>
                  <a:cubicBezTo>
                    <a:pt x="13239" y="10546"/>
                    <a:pt x="13650" y="10295"/>
                    <a:pt x="13855" y="9907"/>
                  </a:cubicBezTo>
                  <a:lnTo>
                    <a:pt x="16959" y="3813"/>
                  </a:lnTo>
                  <a:lnTo>
                    <a:pt x="19835" y="9861"/>
                  </a:lnTo>
                  <a:cubicBezTo>
                    <a:pt x="20041" y="10272"/>
                    <a:pt x="20429" y="10523"/>
                    <a:pt x="20885" y="10546"/>
                  </a:cubicBezTo>
                  <a:cubicBezTo>
                    <a:pt x="21319" y="10546"/>
                    <a:pt x="21730" y="10295"/>
                    <a:pt x="21935" y="9884"/>
                  </a:cubicBezTo>
                  <a:lnTo>
                    <a:pt x="24994" y="3767"/>
                  </a:lnTo>
                  <a:lnTo>
                    <a:pt x="28258" y="10135"/>
                  </a:lnTo>
                  <a:lnTo>
                    <a:pt x="28258" y="5000"/>
                  </a:lnTo>
                  <a:lnTo>
                    <a:pt x="26021" y="640"/>
                  </a:lnTo>
                  <a:cubicBezTo>
                    <a:pt x="25838" y="252"/>
                    <a:pt x="25427" y="1"/>
                    <a:pt x="24994" y="1"/>
                  </a:cubicBezTo>
                  <a:cubicBezTo>
                    <a:pt x="24537" y="24"/>
                    <a:pt x="24149" y="252"/>
                    <a:pt x="23944" y="663"/>
                  </a:cubicBezTo>
                  <a:lnTo>
                    <a:pt x="20931" y="6711"/>
                  </a:lnTo>
                  <a:lnTo>
                    <a:pt x="18055" y="686"/>
                  </a:lnTo>
                  <a:cubicBezTo>
                    <a:pt x="17872" y="275"/>
                    <a:pt x="17461" y="24"/>
                    <a:pt x="17005" y="1"/>
                  </a:cubicBezTo>
                  <a:cubicBezTo>
                    <a:pt x="16548" y="1"/>
                    <a:pt x="16160" y="252"/>
                    <a:pt x="15955" y="640"/>
                  </a:cubicBezTo>
                  <a:lnTo>
                    <a:pt x="12896" y="6643"/>
                  </a:lnTo>
                  <a:lnTo>
                    <a:pt x="10271" y="708"/>
                  </a:lnTo>
                  <a:cubicBezTo>
                    <a:pt x="10089" y="298"/>
                    <a:pt x="9678" y="24"/>
                    <a:pt x="92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8666;p65">
              <a:extLst>
                <a:ext uri="{FF2B5EF4-FFF2-40B4-BE49-F238E27FC236}">
                  <a16:creationId xmlns:a16="http://schemas.microsoft.com/office/drawing/2014/main" id="{2C622303-1EC5-40AF-A667-80AC1F446B56}"/>
                </a:ext>
              </a:extLst>
            </p:cNvPr>
            <p:cNvSpPr/>
            <p:nvPr/>
          </p:nvSpPr>
          <p:spPr>
            <a:xfrm>
              <a:off x="2341475" y="4416750"/>
              <a:ext cx="14850" cy="52500"/>
            </a:xfrm>
            <a:custGeom>
              <a:avLst/>
              <a:gdLst/>
              <a:ahLst/>
              <a:cxnLst/>
              <a:rect l="l" t="t" r="r" b="b"/>
              <a:pathLst>
                <a:path w="594" h="2100" extrusionOk="0">
                  <a:moveTo>
                    <a:pt x="0" y="0"/>
                  </a:moveTo>
                  <a:lnTo>
                    <a:pt x="0" y="2100"/>
                  </a:lnTo>
                  <a:cubicBezTo>
                    <a:pt x="342" y="1895"/>
                    <a:pt x="594" y="1506"/>
                    <a:pt x="594" y="1050"/>
                  </a:cubicBezTo>
                  <a:cubicBezTo>
                    <a:pt x="594" y="593"/>
                    <a:pt x="342" y="205"/>
                    <a:pt x="0" y="0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8667;p65">
              <a:extLst>
                <a:ext uri="{FF2B5EF4-FFF2-40B4-BE49-F238E27FC236}">
                  <a16:creationId xmlns:a16="http://schemas.microsoft.com/office/drawing/2014/main" id="{B88E31E1-DE40-4A7F-BEB8-6FE2F29B62DA}"/>
                </a:ext>
              </a:extLst>
            </p:cNvPr>
            <p:cNvSpPr/>
            <p:nvPr/>
          </p:nvSpPr>
          <p:spPr>
            <a:xfrm>
              <a:off x="2546325" y="4412750"/>
              <a:ext cx="57075" cy="60500"/>
            </a:xfrm>
            <a:custGeom>
              <a:avLst/>
              <a:gdLst/>
              <a:ahLst/>
              <a:cxnLst/>
              <a:rect l="l" t="t" r="r" b="b"/>
              <a:pathLst>
                <a:path w="2283" h="2420" extrusionOk="0">
                  <a:moveTo>
                    <a:pt x="1142" y="0"/>
                  </a:moveTo>
                  <a:cubicBezTo>
                    <a:pt x="503" y="0"/>
                    <a:pt x="0" y="548"/>
                    <a:pt x="0" y="1210"/>
                  </a:cubicBezTo>
                  <a:cubicBezTo>
                    <a:pt x="0" y="1872"/>
                    <a:pt x="503" y="2420"/>
                    <a:pt x="1142" y="2420"/>
                  </a:cubicBezTo>
                  <a:cubicBezTo>
                    <a:pt x="1758" y="2420"/>
                    <a:pt x="2283" y="1872"/>
                    <a:pt x="2283" y="1210"/>
                  </a:cubicBezTo>
                  <a:cubicBezTo>
                    <a:pt x="2283" y="548"/>
                    <a:pt x="1758" y="0"/>
                    <a:pt x="1142" y="0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8668;p65">
              <a:extLst>
                <a:ext uri="{FF2B5EF4-FFF2-40B4-BE49-F238E27FC236}">
                  <a16:creationId xmlns:a16="http://schemas.microsoft.com/office/drawing/2014/main" id="{4D83106B-B5C1-4F75-BB92-F0F038DB4147}"/>
                </a:ext>
              </a:extLst>
            </p:cNvPr>
            <p:cNvSpPr/>
            <p:nvPr/>
          </p:nvSpPr>
          <p:spPr>
            <a:xfrm>
              <a:off x="2413375" y="4407050"/>
              <a:ext cx="81625" cy="86175"/>
            </a:xfrm>
            <a:custGeom>
              <a:avLst/>
              <a:gdLst/>
              <a:ahLst/>
              <a:cxnLst/>
              <a:rect l="l" t="t" r="r" b="b"/>
              <a:pathLst>
                <a:path w="3265" h="3447" extrusionOk="0">
                  <a:moveTo>
                    <a:pt x="1621" y="0"/>
                  </a:moveTo>
                  <a:cubicBezTo>
                    <a:pt x="730" y="0"/>
                    <a:pt x="0" y="776"/>
                    <a:pt x="0" y="1712"/>
                  </a:cubicBezTo>
                  <a:cubicBezTo>
                    <a:pt x="0" y="2671"/>
                    <a:pt x="730" y="3447"/>
                    <a:pt x="1621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776"/>
                    <a:pt x="2534" y="0"/>
                    <a:pt x="16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8669;p65">
              <a:extLst>
                <a:ext uri="{FF2B5EF4-FFF2-40B4-BE49-F238E27FC236}">
                  <a16:creationId xmlns:a16="http://schemas.microsoft.com/office/drawing/2014/main" id="{B67A24DE-43DB-4275-B135-8A81C35B9997}"/>
                </a:ext>
              </a:extLst>
            </p:cNvPr>
            <p:cNvSpPr/>
            <p:nvPr/>
          </p:nvSpPr>
          <p:spPr>
            <a:xfrm>
              <a:off x="2783700" y="4412750"/>
              <a:ext cx="57100" cy="60500"/>
            </a:xfrm>
            <a:custGeom>
              <a:avLst/>
              <a:gdLst/>
              <a:ahLst/>
              <a:cxnLst/>
              <a:rect l="l" t="t" r="r" b="b"/>
              <a:pathLst>
                <a:path w="2284" h="2420" extrusionOk="0">
                  <a:moveTo>
                    <a:pt x="1142" y="0"/>
                  </a:moveTo>
                  <a:cubicBezTo>
                    <a:pt x="526" y="0"/>
                    <a:pt x="1" y="548"/>
                    <a:pt x="1" y="1210"/>
                  </a:cubicBezTo>
                  <a:cubicBezTo>
                    <a:pt x="1" y="1872"/>
                    <a:pt x="526" y="2420"/>
                    <a:pt x="1142" y="2420"/>
                  </a:cubicBezTo>
                  <a:cubicBezTo>
                    <a:pt x="1781" y="2420"/>
                    <a:pt x="2283" y="1872"/>
                    <a:pt x="2283" y="1210"/>
                  </a:cubicBezTo>
                  <a:cubicBezTo>
                    <a:pt x="2283" y="548"/>
                    <a:pt x="1781" y="0"/>
                    <a:pt x="1142" y="0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8670;p65">
              <a:extLst>
                <a:ext uri="{FF2B5EF4-FFF2-40B4-BE49-F238E27FC236}">
                  <a16:creationId xmlns:a16="http://schemas.microsoft.com/office/drawing/2014/main" id="{EE56D5E8-FF94-4FD2-8F1A-6866EB5CA7D2}"/>
                </a:ext>
              </a:extLst>
            </p:cNvPr>
            <p:cNvSpPr/>
            <p:nvPr/>
          </p:nvSpPr>
          <p:spPr>
            <a:xfrm>
              <a:off x="2650750" y="4407050"/>
              <a:ext cx="81625" cy="86175"/>
            </a:xfrm>
            <a:custGeom>
              <a:avLst/>
              <a:gdLst/>
              <a:ahLst/>
              <a:cxnLst/>
              <a:rect l="l" t="t" r="r" b="b"/>
              <a:pathLst>
                <a:path w="3265" h="3447" extrusionOk="0">
                  <a:moveTo>
                    <a:pt x="1644" y="0"/>
                  </a:moveTo>
                  <a:cubicBezTo>
                    <a:pt x="731" y="0"/>
                    <a:pt x="0" y="776"/>
                    <a:pt x="0" y="1712"/>
                  </a:cubicBezTo>
                  <a:cubicBezTo>
                    <a:pt x="0" y="2671"/>
                    <a:pt x="731" y="3447"/>
                    <a:pt x="1644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776"/>
                    <a:pt x="2534" y="0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8671;p65">
              <a:extLst>
                <a:ext uri="{FF2B5EF4-FFF2-40B4-BE49-F238E27FC236}">
                  <a16:creationId xmlns:a16="http://schemas.microsoft.com/office/drawing/2014/main" id="{5E2906B3-D7F3-4862-9D28-1FD9BDE4A825}"/>
                </a:ext>
              </a:extLst>
            </p:cNvPr>
            <p:cNvSpPr/>
            <p:nvPr/>
          </p:nvSpPr>
          <p:spPr>
            <a:xfrm>
              <a:off x="3018800" y="4412750"/>
              <a:ext cx="29125" cy="60500"/>
            </a:xfrm>
            <a:custGeom>
              <a:avLst/>
              <a:gdLst/>
              <a:ahLst/>
              <a:cxnLst/>
              <a:rect l="l" t="t" r="r" b="b"/>
              <a:pathLst>
                <a:path w="1165" h="2420" extrusionOk="0">
                  <a:moveTo>
                    <a:pt x="1142" y="0"/>
                  </a:moveTo>
                  <a:cubicBezTo>
                    <a:pt x="503" y="0"/>
                    <a:pt x="1" y="548"/>
                    <a:pt x="1" y="1210"/>
                  </a:cubicBezTo>
                  <a:cubicBezTo>
                    <a:pt x="1" y="1872"/>
                    <a:pt x="503" y="2420"/>
                    <a:pt x="1142" y="2420"/>
                  </a:cubicBezTo>
                  <a:lnTo>
                    <a:pt x="1165" y="2420"/>
                  </a:lnTo>
                  <a:lnTo>
                    <a:pt x="1165" y="0"/>
                  </a:ln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8672;p65">
              <a:extLst>
                <a:ext uri="{FF2B5EF4-FFF2-40B4-BE49-F238E27FC236}">
                  <a16:creationId xmlns:a16="http://schemas.microsoft.com/office/drawing/2014/main" id="{54980A89-2856-4352-94B6-63362325DCC4}"/>
                </a:ext>
              </a:extLst>
            </p:cNvPr>
            <p:cNvSpPr/>
            <p:nvPr/>
          </p:nvSpPr>
          <p:spPr>
            <a:xfrm>
              <a:off x="2885850" y="4407050"/>
              <a:ext cx="81625" cy="86175"/>
            </a:xfrm>
            <a:custGeom>
              <a:avLst/>
              <a:gdLst/>
              <a:ahLst/>
              <a:cxnLst/>
              <a:rect l="l" t="t" r="r" b="b"/>
              <a:pathLst>
                <a:path w="3265" h="3447" extrusionOk="0">
                  <a:moveTo>
                    <a:pt x="1621" y="0"/>
                  </a:moveTo>
                  <a:cubicBezTo>
                    <a:pt x="731" y="0"/>
                    <a:pt x="0" y="776"/>
                    <a:pt x="0" y="1712"/>
                  </a:cubicBezTo>
                  <a:cubicBezTo>
                    <a:pt x="0" y="2671"/>
                    <a:pt x="731" y="3447"/>
                    <a:pt x="1621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776"/>
                    <a:pt x="2534" y="0"/>
                    <a:pt x="16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8673;p65">
              <a:extLst>
                <a:ext uri="{FF2B5EF4-FFF2-40B4-BE49-F238E27FC236}">
                  <a16:creationId xmlns:a16="http://schemas.microsoft.com/office/drawing/2014/main" id="{329A1E7F-14C7-4BFD-88C0-85C93E545718}"/>
                </a:ext>
              </a:extLst>
            </p:cNvPr>
            <p:cNvSpPr/>
            <p:nvPr/>
          </p:nvSpPr>
          <p:spPr>
            <a:xfrm>
              <a:off x="2341475" y="4306025"/>
              <a:ext cx="706450" cy="48550"/>
            </a:xfrm>
            <a:custGeom>
              <a:avLst/>
              <a:gdLst/>
              <a:ahLst/>
              <a:cxnLst/>
              <a:rect l="l" t="t" r="r" b="b"/>
              <a:pathLst>
                <a:path w="28258" h="1942" extrusionOk="0">
                  <a:moveTo>
                    <a:pt x="0" y="1"/>
                  </a:moveTo>
                  <a:lnTo>
                    <a:pt x="0" y="1941"/>
                  </a:lnTo>
                  <a:lnTo>
                    <a:pt x="28258" y="1941"/>
                  </a:lnTo>
                  <a:lnTo>
                    <a:pt x="28258" y="1"/>
                  </a:ln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8674;p65">
              <a:extLst>
                <a:ext uri="{FF2B5EF4-FFF2-40B4-BE49-F238E27FC236}">
                  <a16:creationId xmlns:a16="http://schemas.microsoft.com/office/drawing/2014/main" id="{402D3BB8-10CD-4D98-A863-2A7DD7A8F147}"/>
                </a:ext>
              </a:extLst>
            </p:cNvPr>
            <p:cNvSpPr/>
            <p:nvPr/>
          </p:nvSpPr>
          <p:spPr>
            <a:xfrm>
              <a:off x="2341475" y="4005325"/>
              <a:ext cx="706450" cy="234025"/>
            </a:xfrm>
            <a:custGeom>
              <a:avLst/>
              <a:gdLst/>
              <a:ahLst/>
              <a:cxnLst/>
              <a:rect l="l" t="t" r="r" b="b"/>
              <a:pathLst>
                <a:path w="28258" h="9361" extrusionOk="0">
                  <a:moveTo>
                    <a:pt x="9199" y="0"/>
                  </a:moveTo>
                  <a:cubicBezTo>
                    <a:pt x="8970" y="0"/>
                    <a:pt x="8765" y="137"/>
                    <a:pt x="8674" y="342"/>
                  </a:cubicBezTo>
                  <a:lnTo>
                    <a:pt x="5387" y="7418"/>
                  </a:lnTo>
                  <a:lnTo>
                    <a:pt x="2214" y="822"/>
                  </a:lnTo>
                  <a:cubicBezTo>
                    <a:pt x="2123" y="616"/>
                    <a:pt x="1940" y="502"/>
                    <a:pt x="1712" y="502"/>
                  </a:cubicBezTo>
                  <a:lnTo>
                    <a:pt x="1689" y="502"/>
                  </a:lnTo>
                  <a:cubicBezTo>
                    <a:pt x="1484" y="502"/>
                    <a:pt x="1278" y="616"/>
                    <a:pt x="1187" y="799"/>
                  </a:cubicBezTo>
                  <a:lnTo>
                    <a:pt x="0" y="2967"/>
                  </a:lnTo>
                  <a:lnTo>
                    <a:pt x="0" y="5410"/>
                  </a:lnTo>
                  <a:lnTo>
                    <a:pt x="1666" y="2351"/>
                  </a:lnTo>
                  <a:lnTo>
                    <a:pt x="4862" y="9039"/>
                  </a:lnTo>
                  <a:cubicBezTo>
                    <a:pt x="4976" y="9244"/>
                    <a:pt x="5181" y="9358"/>
                    <a:pt x="5410" y="9358"/>
                  </a:cubicBezTo>
                  <a:cubicBezTo>
                    <a:pt x="5638" y="9358"/>
                    <a:pt x="5843" y="9221"/>
                    <a:pt x="5935" y="9016"/>
                  </a:cubicBezTo>
                  <a:lnTo>
                    <a:pt x="9176" y="2009"/>
                  </a:lnTo>
                  <a:lnTo>
                    <a:pt x="12280" y="9016"/>
                  </a:lnTo>
                  <a:cubicBezTo>
                    <a:pt x="12371" y="9221"/>
                    <a:pt x="12554" y="9358"/>
                    <a:pt x="12782" y="9358"/>
                  </a:cubicBezTo>
                  <a:cubicBezTo>
                    <a:pt x="12801" y="9360"/>
                    <a:pt x="12819" y="9361"/>
                    <a:pt x="12836" y="9361"/>
                  </a:cubicBezTo>
                  <a:cubicBezTo>
                    <a:pt x="13060" y="9361"/>
                    <a:pt x="13224" y="9229"/>
                    <a:pt x="13330" y="9039"/>
                  </a:cubicBezTo>
                  <a:lnTo>
                    <a:pt x="16982" y="1917"/>
                  </a:lnTo>
                  <a:lnTo>
                    <a:pt x="20360" y="9039"/>
                  </a:lnTo>
                  <a:cubicBezTo>
                    <a:pt x="20452" y="9221"/>
                    <a:pt x="20657" y="9358"/>
                    <a:pt x="20885" y="9358"/>
                  </a:cubicBezTo>
                  <a:cubicBezTo>
                    <a:pt x="21113" y="9358"/>
                    <a:pt x="21319" y="9244"/>
                    <a:pt x="21410" y="9039"/>
                  </a:cubicBezTo>
                  <a:lnTo>
                    <a:pt x="24994" y="1895"/>
                  </a:lnTo>
                  <a:lnTo>
                    <a:pt x="28258" y="8263"/>
                  </a:lnTo>
                  <a:lnTo>
                    <a:pt x="28258" y="5684"/>
                  </a:lnTo>
                  <a:lnTo>
                    <a:pt x="25519" y="320"/>
                  </a:lnTo>
                  <a:cubicBezTo>
                    <a:pt x="25405" y="137"/>
                    <a:pt x="25199" y="0"/>
                    <a:pt x="24994" y="0"/>
                  </a:cubicBezTo>
                  <a:cubicBezTo>
                    <a:pt x="24766" y="0"/>
                    <a:pt x="24560" y="137"/>
                    <a:pt x="24469" y="320"/>
                  </a:cubicBezTo>
                  <a:lnTo>
                    <a:pt x="20908" y="7441"/>
                  </a:lnTo>
                  <a:lnTo>
                    <a:pt x="17530" y="342"/>
                  </a:lnTo>
                  <a:cubicBezTo>
                    <a:pt x="17439" y="137"/>
                    <a:pt x="17233" y="0"/>
                    <a:pt x="17005" y="0"/>
                  </a:cubicBezTo>
                  <a:cubicBezTo>
                    <a:pt x="16777" y="0"/>
                    <a:pt x="16571" y="137"/>
                    <a:pt x="16480" y="320"/>
                  </a:cubicBezTo>
                  <a:lnTo>
                    <a:pt x="12851" y="7418"/>
                  </a:lnTo>
                  <a:lnTo>
                    <a:pt x="9746" y="365"/>
                  </a:lnTo>
                  <a:cubicBezTo>
                    <a:pt x="9632" y="137"/>
                    <a:pt x="9427" y="0"/>
                    <a:pt x="9199" y="0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8675;p65">
              <a:extLst>
                <a:ext uri="{FF2B5EF4-FFF2-40B4-BE49-F238E27FC236}">
                  <a16:creationId xmlns:a16="http://schemas.microsoft.com/office/drawing/2014/main" id="{A5AB053D-DFA8-4D1F-83C2-48CBEF85BCC7}"/>
                </a:ext>
              </a:extLst>
            </p:cNvPr>
            <p:cNvSpPr/>
            <p:nvPr/>
          </p:nvSpPr>
          <p:spPr>
            <a:xfrm>
              <a:off x="2341475" y="3733125"/>
              <a:ext cx="706450" cy="263650"/>
            </a:xfrm>
            <a:custGeom>
              <a:avLst/>
              <a:gdLst/>
              <a:ahLst/>
              <a:cxnLst/>
              <a:rect l="l" t="t" r="r" b="b"/>
              <a:pathLst>
                <a:path w="28258" h="10546" extrusionOk="0">
                  <a:moveTo>
                    <a:pt x="9222" y="0"/>
                  </a:moveTo>
                  <a:cubicBezTo>
                    <a:pt x="8765" y="0"/>
                    <a:pt x="8331" y="274"/>
                    <a:pt x="8149" y="685"/>
                  </a:cubicBezTo>
                  <a:lnTo>
                    <a:pt x="5387" y="6620"/>
                  </a:lnTo>
                  <a:lnTo>
                    <a:pt x="2739" y="1164"/>
                  </a:lnTo>
                  <a:cubicBezTo>
                    <a:pt x="2557" y="776"/>
                    <a:pt x="2168" y="503"/>
                    <a:pt x="1735" y="503"/>
                  </a:cubicBezTo>
                  <a:cubicBezTo>
                    <a:pt x="1716" y="502"/>
                    <a:pt x="1696" y="501"/>
                    <a:pt x="1677" y="501"/>
                  </a:cubicBezTo>
                  <a:cubicBezTo>
                    <a:pt x="1246" y="501"/>
                    <a:pt x="881" y="746"/>
                    <a:pt x="662" y="1096"/>
                  </a:cubicBezTo>
                  <a:lnTo>
                    <a:pt x="0" y="2351"/>
                  </a:lnTo>
                  <a:lnTo>
                    <a:pt x="0" y="7213"/>
                  </a:lnTo>
                  <a:lnTo>
                    <a:pt x="1621" y="4223"/>
                  </a:lnTo>
                  <a:lnTo>
                    <a:pt x="4337" y="9884"/>
                  </a:lnTo>
                  <a:cubicBezTo>
                    <a:pt x="4542" y="10272"/>
                    <a:pt x="4953" y="10546"/>
                    <a:pt x="5410" y="10546"/>
                  </a:cubicBezTo>
                  <a:cubicBezTo>
                    <a:pt x="5866" y="10523"/>
                    <a:pt x="6277" y="10272"/>
                    <a:pt x="6460" y="9861"/>
                  </a:cubicBezTo>
                  <a:lnTo>
                    <a:pt x="9176" y="4018"/>
                  </a:lnTo>
                  <a:lnTo>
                    <a:pt x="11732" y="9838"/>
                  </a:lnTo>
                  <a:cubicBezTo>
                    <a:pt x="11915" y="10249"/>
                    <a:pt x="12326" y="10523"/>
                    <a:pt x="12782" y="10546"/>
                  </a:cubicBezTo>
                  <a:cubicBezTo>
                    <a:pt x="13239" y="10546"/>
                    <a:pt x="13650" y="10295"/>
                    <a:pt x="13855" y="9907"/>
                  </a:cubicBezTo>
                  <a:lnTo>
                    <a:pt x="16959" y="3812"/>
                  </a:lnTo>
                  <a:lnTo>
                    <a:pt x="19835" y="9861"/>
                  </a:lnTo>
                  <a:cubicBezTo>
                    <a:pt x="20041" y="10272"/>
                    <a:pt x="20429" y="10523"/>
                    <a:pt x="20885" y="10546"/>
                  </a:cubicBezTo>
                  <a:cubicBezTo>
                    <a:pt x="21319" y="10546"/>
                    <a:pt x="21730" y="10295"/>
                    <a:pt x="21935" y="9884"/>
                  </a:cubicBezTo>
                  <a:lnTo>
                    <a:pt x="24994" y="3767"/>
                  </a:lnTo>
                  <a:lnTo>
                    <a:pt x="28258" y="10135"/>
                  </a:lnTo>
                  <a:lnTo>
                    <a:pt x="28258" y="4999"/>
                  </a:lnTo>
                  <a:lnTo>
                    <a:pt x="26021" y="639"/>
                  </a:lnTo>
                  <a:cubicBezTo>
                    <a:pt x="25838" y="251"/>
                    <a:pt x="25427" y="0"/>
                    <a:pt x="24994" y="0"/>
                  </a:cubicBezTo>
                  <a:cubicBezTo>
                    <a:pt x="24537" y="23"/>
                    <a:pt x="24149" y="251"/>
                    <a:pt x="23944" y="662"/>
                  </a:cubicBezTo>
                  <a:lnTo>
                    <a:pt x="20931" y="6711"/>
                  </a:lnTo>
                  <a:lnTo>
                    <a:pt x="18055" y="685"/>
                  </a:lnTo>
                  <a:cubicBezTo>
                    <a:pt x="17872" y="274"/>
                    <a:pt x="17461" y="23"/>
                    <a:pt x="17005" y="0"/>
                  </a:cubicBezTo>
                  <a:cubicBezTo>
                    <a:pt x="16548" y="0"/>
                    <a:pt x="16160" y="251"/>
                    <a:pt x="15955" y="639"/>
                  </a:cubicBezTo>
                  <a:lnTo>
                    <a:pt x="12896" y="6643"/>
                  </a:lnTo>
                  <a:lnTo>
                    <a:pt x="10271" y="708"/>
                  </a:lnTo>
                  <a:cubicBezTo>
                    <a:pt x="10089" y="297"/>
                    <a:pt x="9678" y="23"/>
                    <a:pt x="92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8676;p65">
              <a:extLst>
                <a:ext uri="{FF2B5EF4-FFF2-40B4-BE49-F238E27FC236}">
                  <a16:creationId xmlns:a16="http://schemas.microsoft.com/office/drawing/2014/main" id="{8CB02314-F4FB-4940-9581-0838C877A5AC}"/>
                </a:ext>
              </a:extLst>
            </p:cNvPr>
            <p:cNvSpPr/>
            <p:nvPr/>
          </p:nvSpPr>
          <p:spPr>
            <a:xfrm>
              <a:off x="2341475" y="3579050"/>
              <a:ext cx="14850" cy="52525"/>
            </a:xfrm>
            <a:custGeom>
              <a:avLst/>
              <a:gdLst/>
              <a:ahLst/>
              <a:cxnLst/>
              <a:rect l="l" t="t" r="r" b="b"/>
              <a:pathLst>
                <a:path w="594" h="2101" extrusionOk="0">
                  <a:moveTo>
                    <a:pt x="0" y="1"/>
                  </a:moveTo>
                  <a:lnTo>
                    <a:pt x="0" y="2100"/>
                  </a:lnTo>
                  <a:cubicBezTo>
                    <a:pt x="342" y="1895"/>
                    <a:pt x="594" y="1507"/>
                    <a:pt x="594" y="1051"/>
                  </a:cubicBezTo>
                  <a:cubicBezTo>
                    <a:pt x="594" y="594"/>
                    <a:pt x="342" y="183"/>
                    <a:pt x="0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8677;p65">
              <a:extLst>
                <a:ext uri="{FF2B5EF4-FFF2-40B4-BE49-F238E27FC236}">
                  <a16:creationId xmlns:a16="http://schemas.microsoft.com/office/drawing/2014/main" id="{CB0CA2B2-16C7-479E-8E38-C34C1DC9BD23}"/>
                </a:ext>
              </a:extLst>
            </p:cNvPr>
            <p:cNvSpPr/>
            <p:nvPr/>
          </p:nvSpPr>
          <p:spPr>
            <a:xfrm>
              <a:off x="2546325" y="3575050"/>
              <a:ext cx="57075" cy="60525"/>
            </a:xfrm>
            <a:custGeom>
              <a:avLst/>
              <a:gdLst/>
              <a:ahLst/>
              <a:cxnLst/>
              <a:rect l="l" t="t" r="r" b="b"/>
              <a:pathLst>
                <a:path w="2283" h="2421" extrusionOk="0">
                  <a:moveTo>
                    <a:pt x="1142" y="1"/>
                  </a:moveTo>
                  <a:cubicBezTo>
                    <a:pt x="503" y="1"/>
                    <a:pt x="0" y="549"/>
                    <a:pt x="0" y="1211"/>
                  </a:cubicBezTo>
                  <a:cubicBezTo>
                    <a:pt x="0" y="1872"/>
                    <a:pt x="503" y="2420"/>
                    <a:pt x="1142" y="2420"/>
                  </a:cubicBezTo>
                  <a:cubicBezTo>
                    <a:pt x="1758" y="2420"/>
                    <a:pt x="2283" y="1872"/>
                    <a:pt x="2283" y="1211"/>
                  </a:cubicBezTo>
                  <a:cubicBezTo>
                    <a:pt x="2283" y="549"/>
                    <a:pt x="1758" y="1"/>
                    <a:pt x="1142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8678;p65">
              <a:extLst>
                <a:ext uri="{FF2B5EF4-FFF2-40B4-BE49-F238E27FC236}">
                  <a16:creationId xmlns:a16="http://schemas.microsoft.com/office/drawing/2014/main" id="{B6E505DC-FEF6-4A58-935B-FD9E4ECCC615}"/>
                </a:ext>
              </a:extLst>
            </p:cNvPr>
            <p:cNvSpPr/>
            <p:nvPr/>
          </p:nvSpPr>
          <p:spPr>
            <a:xfrm>
              <a:off x="2413375" y="3569350"/>
              <a:ext cx="81625" cy="86200"/>
            </a:xfrm>
            <a:custGeom>
              <a:avLst/>
              <a:gdLst/>
              <a:ahLst/>
              <a:cxnLst/>
              <a:rect l="l" t="t" r="r" b="b"/>
              <a:pathLst>
                <a:path w="3265" h="3448" extrusionOk="0">
                  <a:moveTo>
                    <a:pt x="1621" y="1"/>
                  </a:moveTo>
                  <a:cubicBezTo>
                    <a:pt x="730" y="1"/>
                    <a:pt x="0" y="777"/>
                    <a:pt x="0" y="1712"/>
                  </a:cubicBezTo>
                  <a:cubicBezTo>
                    <a:pt x="0" y="2671"/>
                    <a:pt x="730" y="3447"/>
                    <a:pt x="1621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777"/>
                    <a:pt x="2534" y="1"/>
                    <a:pt x="16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8679;p65">
              <a:extLst>
                <a:ext uri="{FF2B5EF4-FFF2-40B4-BE49-F238E27FC236}">
                  <a16:creationId xmlns:a16="http://schemas.microsoft.com/office/drawing/2014/main" id="{34F685D7-7CD2-4002-9C4E-A3A151107EAA}"/>
                </a:ext>
              </a:extLst>
            </p:cNvPr>
            <p:cNvSpPr/>
            <p:nvPr/>
          </p:nvSpPr>
          <p:spPr>
            <a:xfrm>
              <a:off x="2783700" y="3575050"/>
              <a:ext cx="57100" cy="60525"/>
            </a:xfrm>
            <a:custGeom>
              <a:avLst/>
              <a:gdLst/>
              <a:ahLst/>
              <a:cxnLst/>
              <a:rect l="l" t="t" r="r" b="b"/>
              <a:pathLst>
                <a:path w="2284" h="2421" extrusionOk="0">
                  <a:moveTo>
                    <a:pt x="1142" y="1"/>
                  </a:moveTo>
                  <a:cubicBezTo>
                    <a:pt x="526" y="1"/>
                    <a:pt x="1" y="549"/>
                    <a:pt x="1" y="1211"/>
                  </a:cubicBezTo>
                  <a:cubicBezTo>
                    <a:pt x="1" y="1872"/>
                    <a:pt x="526" y="2420"/>
                    <a:pt x="1142" y="2420"/>
                  </a:cubicBezTo>
                  <a:cubicBezTo>
                    <a:pt x="1781" y="2420"/>
                    <a:pt x="2283" y="1872"/>
                    <a:pt x="2283" y="1211"/>
                  </a:cubicBezTo>
                  <a:cubicBezTo>
                    <a:pt x="2283" y="549"/>
                    <a:pt x="1781" y="1"/>
                    <a:pt x="1142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8680;p65">
              <a:extLst>
                <a:ext uri="{FF2B5EF4-FFF2-40B4-BE49-F238E27FC236}">
                  <a16:creationId xmlns:a16="http://schemas.microsoft.com/office/drawing/2014/main" id="{5DB8A11F-3166-47AF-A155-3F7EA2552FD5}"/>
                </a:ext>
              </a:extLst>
            </p:cNvPr>
            <p:cNvSpPr/>
            <p:nvPr/>
          </p:nvSpPr>
          <p:spPr>
            <a:xfrm>
              <a:off x="2650750" y="3569350"/>
              <a:ext cx="81625" cy="86200"/>
            </a:xfrm>
            <a:custGeom>
              <a:avLst/>
              <a:gdLst/>
              <a:ahLst/>
              <a:cxnLst/>
              <a:rect l="l" t="t" r="r" b="b"/>
              <a:pathLst>
                <a:path w="3265" h="3448" extrusionOk="0">
                  <a:moveTo>
                    <a:pt x="1644" y="1"/>
                  </a:moveTo>
                  <a:cubicBezTo>
                    <a:pt x="731" y="1"/>
                    <a:pt x="0" y="777"/>
                    <a:pt x="0" y="1712"/>
                  </a:cubicBezTo>
                  <a:cubicBezTo>
                    <a:pt x="0" y="2671"/>
                    <a:pt x="731" y="3447"/>
                    <a:pt x="1644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777"/>
                    <a:pt x="2534" y="1"/>
                    <a:pt x="16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8681;p65">
              <a:extLst>
                <a:ext uri="{FF2B5EF4-FFF2-40B4-BE49-F238E27FC236}">
                  <a16:creationId xmlns:a16="http://schemas.microsoft.com/office/drawing/2014/main" id="{67E7CC6F-C34F-43CE-BAEA-763CC3934A53}"/>
                </a:ext>
              </a:extLst>
            </p:cNvPr>
            <p:cNvSpPr/>
            <p:nvPr/>
          </p:nvSpPr>
          <p:spPr>
            <a:xfrm>
              <a:off x="3018800" y="3575050"/>
              <a:ext cx="29125" cy="60525"/>
            </a:xfrm>
            <a:custGeom>
              <a:avLst/>
              <a:gdLst/>
              <a:ahLst/>
              <a:cxnLst/>
              <a:rect l="l" t="t" r="r" b="b"/>
              <a:pathLst>
                <a:path w="1165" h="2421" extrusionOk="0">
                  <a:moveTo>
                    <a:pt x="1142" y="1"/>
                  </a:moveTo>
                  <a:cubicBezTo>
                    <a:pt x="503" y="1"/>
                    <a:pt x="1" y="549"/>
                    <a:pt x="1" y="1211"/>
                  </a:cubicBezTo>
                  <a:cubicBezTo>
                    <a:pt x="1" y="1872"/>
                    <a:pt x="503" y="2420"/>
                    <a:pt x="1142" y="2420"/>
                  </a:cubicBezTo>
                  <a:lnTo>
                    <a:pt x="1165" y="2420"/>
                  </a:lnTo>
                  <a:lnTo>
                    <a:pt x="1165" y="1"/>
                  </a:ln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8682;p65">
              <a:extLst>
                <a:ext uri="{FF2B5EF4-FFF2-40B4-BE49-F238E27FC236}">
                  <a16:creationId xmlns:a16="http://schemas.microsoft.com/office/drawing/2014/main" id="{71EEF7CB-F40D-4F12-B161-F609D1E90F0E}"/>
                </a:ext>
              </a:extLst>
            </p:cNvPr>
            <p:cNvSpPr/>
            <p:nvPr/>
          </p:nvSpPr>
          <p:spPr>
            <a:xfrm>
              <a:off x="2885850" y="3569350"/>
              <a:ext cx="81625" cy="86200"/>
            </a:xfrm>
            <a:custGeom>
              <a:avLst/>
              <a:gdLst/>
              <a:ahLst/>
              <a:cxnLst/>
              <a:rect l="l" t="t" r="r" b="b"/>
              <a:pathLst>
                <a:path w="3265" h="3448" extrusionOk="0">
                  <a:moveTo>
                    <a:pt x="1621" y="1"/>
                  </a:moveTo>
                  <a:cubicBezTo>
                    <a:pt x="731" y="1"/>
                    <a:pt x="0" y="777"/>
                    <a:pt x="0" y="1712"/>
                  </a:cubicBezTo>
                  <a:cubicBezTo>
                    <a:pt x="0" y="2671"/>
                    <a:pt x="731" y="3447"/>
                    <a:pt x="1621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777"/>
                    <a:pt x="2534" y="1"/>
                    <a:pt x="16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8683;p65">
              <a:extLst>
                <a:ext uri="{FF2B5EF4-FFF2-40B4-BE49-F238E27FC236}">
                  <a16:creationId xmlns:a16="http://schemas.microsoft.com/office/drawing/2014/main" id="{AE165467-4EA2-4311-865C-A3C510E1E324}"/>
                </a:ext>
              </a:extLst>
            </p:cNvPr>
            <p:cNvSpPr/>
            <p:nvPr/>
          </p:nvSpPr>
          <p:spPr>
            <a:xfrm>
              <a:off x="2341475" y="3468350"/>
              <a:ext cx="706450" cy="48525"/>
            </a:xfrm>
            <a:custGeom>
              <a:avLst/>
              <a:gdLst/>
              <a:ahLst/>
              <a:cxnLst/>
              <a:rect l="l" t="t" r="r" b="b"/>
              <a:pathLst>
                <a:path w="28258" h="1941" extrusionOk="0">
                  <a:moveTo>
                    <a:pt x="0" y="0"/>
                  </a:moveTo>
                  <a:lnTo>
                    <a:pt x="0" y="1941"/>
                  </a:lnTo>
                  <a:lnTo>
                    <a:pt x="28258" y="1941"/>
                  </a:lnTo>
                  <a:lnTo>
                    <a:pt x="28258" y="0"/>
                  </a:ln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8684;p65">
              <a:extLst>
                <a:ext uri="{FF2B5EF4-FFF2-40B4-BE49-F238E27FC236}">
                  <a16:creationId xmlns:a16="http://schemas.microsoft.com/office/drawing/2014/main" id="{7197806C-13C5-4E3F-8A17-ACC5ED55DA7F}"/>
                </a:ext>
              </a:extLst>
            </p:cNvPr>
            <p:cNvSpPr/>
            <p:nvPr/>
          </p:nvSpPr>
          <p:spPr>
            <a:xfrm>
              <a:off x="2341475" y="3167625"/>
              <a:ext cx="706450" cy="234050"/>
            </a:xfrm>
            <a:custGeom>
              <a:avLst/>
              <a:gdLst/>
              <a:ahLst/>
              <a:cxnLst/>
              <a:rect l="l" t="t" r="r" b="b"/>
              <a:pathLst>
                <a:path w="28258" h="9362" extrusionOk="0">
                  <a:moveTo>
                    <a:pt x="9199" y="1"/>
                  </a:moveTo>
                  <a:cubicBezTo>
                    <a:pt x="8970" y="1"/>
                    <a:pt x="8765" y="137"/>
                    <a:pt x="8674" y="343"/>
                  </a:cubicBezTo>
                  <a:lnTo>
                    <a:pt x="5387" y="7419"/>
                  </a:lnTo>
                  <a:lnTo>
                    <a:pt x="2214" y="822"/>
                  </a:lnTo>
                  <a:cubicBezTo>
                    <a:pt x="2123" y="617"/>
                    <a:pt x="1940" y="503"/>
                    <a:pt x="1712" y="503"/>
                  </a:cubicBezTo>
                  <a:lnTo>
                    <a:pt x="1689" y="503"/>
                  </a:lnTo>
                  <a:cubicBezTo>
                    <a:pt x="1484" y="503"/>
                    <a:pt x="1278" y="617"/>
                    <a:pt x="1187" y="799"/>
                  </a:cubicBezTo>
                  <a:lnTo>
                    <a:pt x="0" y="2968"/>
                  </a:lnTo>
                  <a:lnTo>
                    <a:pt x="0" y="5410"/>
                  </a:lnTo>
                  <a:lnTo>
                    <a:pt x="1666" y="2352"/>
                  </a:lnTo>
                  <a:lnTo>
                    <a:pt x="4862" y="9039"/>
                  </a:lnTo>
                  <a:cubicBezTo>
                    <a:pt x="4976" y="9245"/>
                    <a:pt x="5181" y="9359"/>
                    <a:pt x="5410" y="9359"/>
                  </a:cubicBezTo>
                  <a:cubicBezTo>
                    <a:pt x="5638" y="9359"/>
                    <a:pt x="5843" y="9222"/>
                    <a:pt x="5935" y="9017"/>
                  </a:cubicBezTo>
                  <a:lnTo>
                    <a:pt x="9176" y="2009"/>
                  </a:lnTo>
                  <a:lnTo>
                    <a:pt x="12280" y="9017"/>
                  </a:lnTo>
                  <a:cubicBezTo>
                    <a:pt x="12371" y="9222"/>
                    <a:pt x="12554" y="9359"/>
                    <a:pt x="12782" y="9359"/>
                  </a:cubicBezTo>
                  <a:cubicBezTo>
                    <a:pt x="12801" y="9361"/>
                    <a:pt x="12819" y="9361"/>
                    <a:pt x="12836" y="9361"/>
                  </a:cubicBezTo>
                  <a:cubicBezTo>
                    <a:pt x="13060" y="9361"/>
                    <a:pt x="13224" y="9230"/>
                    <a:pt x="13330" y="9039"/>
                  </a:cubicBezTo>
                  <a:lnTo>
                    <a:pt x="16982" y="1918"/>
                  </a:lnTo>
                  <a:lnTo>
                    <a:pt x="20360" y="9039"/>
                  </a:lnTo>
                  <a:cubicBezTo>
                    <a:pt x="20452" y="9222"/>
                    <a:pt x="20657" y="9359"/>
                    <a:pt x="20885" y="9359"/>
                  </a:cubicBezTo>
                  <a:cubicBezTo>
                    <a:pt x="21113" y="9359"/>
                    <a:pt x="21319" y="9245"/>
                    <a:pt x="21410" y="9039"/>
                  </a:cubicBezTo>
                  <a:lnTo>
                    <a:pt x="24994" y="1895"/>
                  </a:lnTo>
                  <a:lnTo>
                    <a:pt x="28258" y="8263"/>
                  </a:lnTo>
                  <a:lnTo>
                    <a:pt x="28258" y="5684"/>
                  </a:lnTo>
                  <a:lnTo>
                    <a:pt x="25519" y="320"/>
                  </a:lnTo>
                  <a:cubicBezTo>
                    <a:pt x="25405" y="137"/>
                    <a:pt x="25199" y="1"/>
                    <a:pt x="24994" y="1"/>
                  </a:cubicBezTo>
                  <a:cubicBezTo>
                    <a:pt x="24766" y="1"/>
                    <a:pt x="24560" y="137"/>
                    <a:pt x="24469" y="320"/>
                  </a:cubicBezTo>
                  <a:lnTo>
                    <a:pt x="20908" y="7442"/>
                  </a:lnTo>
                  <a:lnTo>
                    <a:pt x="17530" y="343"/>
                  </a:lnTo>
                  <a:cubicBezTo>
                    <a:pt x="17439" y="137"/>
                    <a:pt x="17233" y="1"/>
                    <a:pt x="17005" y="1"/>
                  </a:cubicBezTo>
                  <a:cubicBezTo>
                    <a:pt x="16777" y="1"/>
                    <a:pt x="16571" y="137"/>
                    <a:pt x="16480" y="320"/>
                  </a:cubicBezTo>
                  <a:lnTo>
                    <a:pt x="12851" y="7419"/>
                  </a:lnTo>
                  <a:lnTo>
                    <a:pt x="9746" y="366"/>
                  </a:lnTo>
                  <a:cubicBezTo>
                    <a:pt x="9632" y="137"/>
                    <a:pt x="9427" y="1"/>
                    <a:pt x="9199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8685;p65">
              <a:extLst>
                <a:ext uri="{FF2B5EF4-FFF2-40B4-BE49-F238E27FC236}">
                  <a16:creationId xmlns:a16="http://schemas.microsoft.com/office/drawing/2014/main" id="{168522A9-D5D9-44FA-A877-3BFD41283F38}"/>
                </a:ext>
              </a:extLst>
            </p:cNvPr>
            <p:cNvSpPr/>
            <p:nvPr/>
          </p:nvSpPr>
          <p:spPr>
            <a:xfrm>
              <a:off x="2341475" y="2895425"/>
              <a:ext cx="706450" cy="263675"/>
            </a:xfrm>
            <a:custGeom>
              <a:avLst/>
              <a:gdLst/>
              <a:ahLst/>
              <a:cxnLst/>
              <a:rect l="l" t="t" r="r" b="b"/>
              <a:pathLst>
                <a:path w="28258" h="10547" extrusionOk="0">
                  <a:moveTo>
                    <a:pt x="9222" y="1"/>
                  </a:moveTo>
                  <a:cubicBezTo>
                    <a:pt x="8765" y="1"/>
                    <a:pt x="8331" y="275"/>
                    <a:pt x="8149" y="686"/>
                  </a:cubicBezTo>
                  <a:lnTo>
                    <a:pt x="5387" y="6620"/>
                  </a:lnTo>
                  <a:lnTo>
                    <a:pt x="2739" y="1165"/>
                  </a:lnTo>
                  <a:cubicBezTo>
                    <a:pt x="2557" y="754"/>
                    <a:pt x="2168" y="503"/>
                    <a:pt x="1735" y="503"/>
                  </a:cubicBezTo>
                  <a:cubicBezTo>
                    <a:pt x="1716" y="502"/>
                    <a:pt x="1696" y="502"/>
                    <a:pt x="1677" y="502"/>
                  </a:cubicBezTo>
                  <a:cubicBezTo>
                    <a:pt x="1246" y="502"/>
                    <a:pt x="881" y="747"/>
                    <a:pt x="662" y="1096"/>
                  </a:cubicBezTo>
                  <a:lnTo>
                    <a:pt x="0" y="2352"/>
                  </a:lnTo>
                  <a:lnTo>
                    <a:pt x="0" y="7214"/>
                  </a:lnTo>
                  <a:lnTo>
                    <a:pt x="1621" y="4224"/>
                  </a:lnTo>
                  <a:lnTo>
                    <a:pt x="4337" y="9861"/>
                  </a:lnTo>
                  <a:cubicBezTo>
                    <a:pt x="4542" y="10272"/>
                    <a:pt x="4953" y="10546"/>
                    <a:pt x="5410" y="10546"/>
                  </a:cubicBezTo>
                  <a:cubicBezTo>
                    <a:pt x="5866" y="10523"/>
                    <a:pt x="6277" y="10272"/>
                    <a:pt x="6460" y="9861"/>
                  </a:cubicBezTo>
                  <a:lnTo>
                    <a:pt x="9176" y="4018"/>
                  </a:lnTo>
                  <a:lnTo>
                    <a:pt x="11732" y="9839"/>
                  </a:lnTo>
                  <a:cubicBezTo>
                    <a:pt x="11915" y="10249"/>
                    <a:pt x="12326" y="10523"/>
                    <a:pt x="12782" y="10523"/>
                  </a:cubicBezTo>
                  <a:cubicBezTo>
                    <a:pt x="12801" y="10524"/>
                    <a:pt x="12821" y="10525"/>
                    <a:pt x="12840" y="10525"/>
                  </a:cubicBezTo>
                  <a:cubicBezTo>
                    <a:pt x="13273" y="10525"/>
                    <a:pt x="13658" y="10279"/>
                    <a:pt x="13855" y="9907"/>
                  </a:cubicBezTo>
                  <a:lnTo>
                    <a:pt x="16959" y="3813"/>
                  </a:lnTo>
                  <a:lnTo>
                    <a:pt x="19835" y="9861"/>
                  </a:lnTo>
                  <a:cubicBezTo>
                    <a:pt x="20041" y="10272"/>
                    <a:pt x="20429" y="10523"/>
                    <a:pt x="20885" y="10546"/>
                  </a:cubicBezTo>
                  <a:cubicBezTo>
                    <a:pt x="21319" y="10546"/>
                    <a:pt x="21730" y="10295"/>
                    <a:pt x="21935" y="9884"/>
                  </a:cubicBezTo>
                  <a:lnTo>
                    <a:pt x="24994" y="3767"/>
                  </a:lnTo>
                  <a:lnTo>
                    <a:pt x="28258" y="10135"/>
                  </a:lnTo>
                  <a:lnTo>
                    <a:pt x="28258" y="5000"/>
                  </a:lnTo>
                  <a:lnTo>
                    <a:pt x="26021" y="640"/>
                  </a:lnTo>
                  <a:cubicBezTo>
                    <a:pt x="25838" y="252"/>
                    <a:pt x="25427" y="1"/>
                    <a:pt x="24994" y="1"/>
                  </a:cubicBezTo>
                  <a:cubicBezTo>
                    <a:pt x="24537" y="1"/>
                    <a:pt x="24149" y="252"/>
                    <a:pt x="23944" y="663"/>
                  </a:cubicBezTo>
                  <a:lnTo>
                    <a:pt x="20931" y="6689"/>
                  </a:lnTo>
                  <a:lnTo>
                    <a:pt x="18055" y="686"/>
                  </a:lnTo>
                  <a:cubicBezTo>
                    <a:pt x="17872" y="275"/>
                    <a:pt x="17461" y="24"/>
                    <a:pt x="17005" y="1"/>
                  </a:cubicBezTo>
                  <a:cubicBezTo>
                    <a:pt x="16548" y="1"/>
                    <a:pt x="16160" y="252"/>
                    <a:pt x="15955" y="640"/>
                  </a:cubicBezTo>
                  <a:lnTo>
                    <a:pt x="12896" y="6643"/>
                  </a:lnTo>
                  <a:lnTo>
                    <a:pt x="10271" y="708"/>
                  </a:lnTo>
                  <a:cubicBezTo>
                    <a:pt x="10089" y="298"/>
                    <a:pt x="9678" y="24"/>
                    <a:pt x="92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8686;p65">
              <a:extLst>
                <a:ext uri="{FF2B5EF4-FFF2-40B4-BE49-F238E27FC236}">
                  <a16:creationId xmlns:a16="http://schemas.microsoft.com/office/drawing/2014/main" id="{E720E3FF-9C33-4095-BAF0-303356C41BAE}"/>
                </a:ext>
              </a:extLst>
            </p:cNvPr>
            <p:cNvSpPr/>
            <p:nvPr/>
          </p:nvSpPr>
          <p:spPr>
            <a:xfrm>
              <a:off x="2413375" y="2731675"/>
              <a:ext cx="74775" cy="86175"/>
            </a:xfrm>
            <a:custGeom>
              <a:avLst/>
              <a:gdLst/>
              <a:ahLst/>
              <a:cxnLst/>
              <a:rect l="l" t="t" r="r" b="b"/>
              <a:pathLst>
                <a:path w="2991" h="3447" extrusionOk="0">
                  <a:moveTo>
                    <a:pt x="1621" y="0"/>
                  </a:moveTo>
                  <a:cubicBezTo>
                    <a:pt x="730" y="0"/>
                    <a:pt x="0" y="776"/>
                    <a:pt x="0" y="1712"/>
                  </a:cubicBezTo>
                  <a:cubicBezTo>
                    <a:pt x="0" y="2671"/>
                    <a:pt x="730" y="3447"/>
                    <a:pt x="1621" y="3447"/>
                  </a:cubicBezTo>
                  <a:cubicBezTo>
                    <a:pt x="2123" y="3447"/>
                    <a:pt x="2557" y="3218"/>
                    <a:pt x="2853" y="2853"/>
                  </a:cubicBezTo>
                  <a:cubicBezTo>
                    <a:pt x="2808" y="2031"/>
                    <a:pt x="2853" y="1370"/>
                    <a:pt x="2990" y="776"/>
                  </a:cubicBezTo>
                  <a:cubicBezTo>
                    <a:pt x="2693" y="297"/>
                    <a:pt x="2191" y="0"/>
                    <a:pt x="16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8687;p65">
              <a:extLst>
                <a:ext uri="{FF2B5EF4-FFF2-40B4-BE49-F238E27FC236}">
                  <a16:creationId xmlns:a16="http://schemas.microsoft.com/office/drawing/2014/main" id="{B36D7BB3-CA16-45FD-B33D-1EBD5EB63C0B}"/>
                </a:ext>
              </a:extLst>
            </p:cNvPr>
            <p:cNvSpPr/>
            <p:nvPr/>
          </p:nvSpPr>
          <p:spPr>
            <a:xfrm>
              <a:off x="2783700" y="2741925"/>
              <a:ext cx="57100" cy="55950"/>
            </a:xfrm>
            <a:custGeom>
              <a:avLst/>
              <a:gdLst/>
              <a:ahLst/>
              <a:cxnLst/>
              <a:rect l="l" t="t" r="r" b="b"/>
              <a:pathLst>
                <a:path w="2284" h="2238" extrusionOk="0">
                  <a:moveTo>
                    <a:pt x="1735" y="1"/>
                  </a:moveTo>
                  <a:cubicBezTo>
                    <a:pt x="1393" y="503"/>
                    <a:pt x="731" y="868"/>
                    <a:pt x="1" y="1051"/>
                  </a:cubicBezTo>
                  <a:cubicBezTo>
                    <a:pt x="24" y="1690"/>
                    <a:pt x="526" y="2238"/>
                    <a:pt x="1142" y="2238"/>
                  </a:cubicBezTo>
                  <a:cubicBezTo>
                    <a:pt x="1781" y="2238"/>
                    <a:pt x="2283" y="1690"/>
                    <a:pt x="2283" y="1028"/>
                  </a:cubicBezTo>
                  <a:cubicBezTo>
                    <a:pt x="2283" y="594"/>
                    <a:pt x="2055" y="206"/>
                    <a:pt x="1735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8688;p65">
              <a:extLst>
                <a:ext uri="{FF2B5EF4-FFF2-40B4-BE49-F238E27FC236}">
                  <a16:creationId xmlns:a16="http://schemas.microsoft.com/office/drawing/2014/main" id="{EB78215F-B5B6-4255-917D-06EBBA0A50D7}"/>
                </a:ext>
              </a:extLst>
            </p:cNvPr>
            <p:cNvSpPr/>
            <p:nvPr/>
          </p:nvSpPr>
          <p:spPr>
            <a:xfrm>
              <a:off x="2650750" y="2731675"/>
              <a:ext cx="81625" cy="86175"/>
            </a:xfrm>
            <a:custGeom>
              <a:avLst/>
              <a:gdLst/>
              <a:ahLst/>
              <a:cxnLst/>
              <a:rect l="l" t="t" r="r" b="b"/>
              <a:pathLst>
                <a:path w="3265" h="3447" extrusionOk="0">
                  <a:moveTo>
                    <a:pt x="1644" y="0"/>
                  </a:moveTo>
                  <a:cubicBezTo>
                    <a:pt x="731" y="0"/>
                    <a:pt x="0" y="776"/>
                    <a:pt x="0" y="1712"/>
                  </a:cubicBezTo>
                  <a:cubicBezTo>
                    <a:pt x="0" y="2671"/>
                    <a:pt x="731" y="3447"/>
                    <a:pt x="1644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1552"/>
                    <a:pt x="3242" y="1415"/>
                    <a:pt x="3196" y="1255"/>
                  </a:cubicBezTo>
                  <a:cubicBezTo>
                    <a:pt x="2739" y="1027"/>
                    <a:pt x="2374" y="662"/>
                    <a:pt x="2192" y="114"/>
                  </a:cubicBezTo>
                  <a:cubicBezTo>
                    <a:pt x="2032" y="46"/>
                    <a:pt x="1826" y="0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8689;p65">
              <a:extLst>
                <a:ext uri="{FF2B5EF4-FFF2-40B4-BE49-F238E27FC236}">
                  <a16:creationId xmlns:a16="http://schemas.microsoft.com/office/drawing/2014/main" id="{162F48F7-7664-43F8-B01C-95B9DF6B98B6}"/>
                </a:ext>
              </a:extLst>
            </p:cNvPr>
            <p:cNvSpPr/>
            <p:nvPr/>
          </p:nvSpPr>
          <p:spPr>
            <a:xfrm>
              <a:off x="3019950" y="2774450"/>
              <a:ext cx="27975" cy="23425"/>
            </a:xfrm>
            <a:custGeom>
              <a:avLst/>
              <a:gdLst/>
              <a:ahLst/>
              <a:cxnLst/>
              <a:rect l="l" t="t" r="r" b="b"/>
              <a:pathLst>
                <a:path w="1119" h="937" extrusionOk="0">
                  <a:moveTo>
                    <a:pt x="1119" y="1"/>
                  </a:moveTo>
                  <a:cubicBezTo>
                    <a:pt x="875" y="62"/>
                    <a:pt x="622" y="92"/>
                    <a:pt x="371" y="92"/>
                  </a:cubicBezTo>
                  <a:cubicBezTo>
                    <a:pt x="246" y="92"/>
                    <a:pt x="122" y="85"/>
                    <a:pt x="0" y="69"/>
                  </a:cubicBezTo>
                  <a:lnTo>
                    <a:pt x="0" y="69"/>
                  </a:lnTo>
                  <a:cubicBezTo>
                    <a:pt x="137" y="572"/>
                    <a:pt x="571" y="937"/>
                    <a:pt x="1096" y="937"/>
                  </a:cubicBezTo>
                  <a:lnTo>
                    <a:pt x="1119" y="937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8690;p65">
              <a:extLst>
                <a:ext uri="{FF2B5EF4-FFF2-40B4-BE49-F238E27FC236}">
                  <a16:creationId xmlns:a16="http://schemas.microsoft.com/office/drawing/2014/main" id="{BC613CA7-FE04-4770-88B3-6DD083E3D9AE}"/>
                </a:ext>
              </a:extLst>
            </p:cNvPr>
            <p:cNvSpPr/>
            <p:nvPr/>
          </p:nvSpPr>
          <p:spPr>
            <a:xfrm>
              <a:off x="2938925" y="2630650"/>
              <a:ext cx="59925" cy="48550"/>
            </a:xfrm>
            <a:custGeom>
              <a:avLst/>
              <a:gdLst/>
              <a:ahLst/>
              <a:cxnLst/>
              <a:rect l="l" t="t" r="r" b="b"/>
              <a:pathLst>
                <a:path w="2397" h="1942" extrusionOk="0">
                  <a:moveTo>
                    <a:pt x="0" y="1"/>
                  </a:moveTo>
                  <a:cubicBezTo>
                    <a:pt x="69" y="594"/>
                    <a:pt x="251" y="1256"/>
                    <a:pt x="502" y="1941"/>
                  </a:cubicBezTo>
                  <a:lnTo>
                    <a:pt x="1872" y="1941"/>
                  </a:lnTo>
                  <a:cubicBezTo>
                    <a:pt x="2032" y="1325"/>
                    <a:pt x="2237" y="754"/>
                    <a:pt x="2397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8691;p65">
              <a:extLst>
                <a:ext uri="{FF2B5EF4-FFF2-40B4-BE49-F238E27FC236}">
                  <a16:creationId xmlns:a16="http://schemas.microsoft.com/office/drawing/2014/main" id="{0B054D4D-9A21-4E50-84B5-7E1D90668D10}"/>
                </a:ext>
              </a:extLst>
            </p:cNvPr>
            <p:cNvSpPr/>
            <p:nvPr/>
          </p:nvSpPr>
          <p:spPr>
            <a:xfrm>
              <a:off x="2465300" y="2630650"/>
              <a:ext cx="46250" cy="48550"/>
            </a:xfrm>
            <a:custGeom>
              <a:avLst/>
              <a:gdLst/>
              <a:ahLst/>
              <a:cxnLst/>
              <a:rect l="l" t="t" r="r" b="b"/>
              <a:pathLst>
                <a:path w="1850" h="1942" extrusionOk="0">
                  <a:moveTo>
                    <a:pt x="0" y="1"/>
                  </a:moveTo>
                  <a:cubicBezTo>
                    <a:pt x="228" y="663"/>
                    <a:pt x="457" y="1370"/>
                    <a:pt x="411" y="1941"/>
                  </a:cubicBezTo>
                  <a:lnTo>
                    <a:pt x="1644" y="1941"/>
                  </a:lnTo>
                  <a:cubicBezTo>
                    <a:pt x="1712" y="1576"/>
                    <a:pt x="1781" y="1188"/>
                    <a:pt x="1826" y="731"/>
                  </a:cubicBezTo>
                  <a:cubicBezTo>
                    <a:pt x="1849" y="480"/>
                    <a:pt x="1849" y="252"/>
                    <a:pt x="1849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8692;p65">
              <a:extLst>
                <a:ext uri="{FF2B5EF4-FFF2-40B4-BE49-F238E27FC236}">
                  <a16:creationId xmlns:a16="http://schemas.microsoft.com/office/drawing/2014/main" id="{5771DBAD-B92F-4C31-8D8B-5A11C7208BC3}"/>
                </a:ext>
              </a:extLst>
            </p:cNvPr>
            <p:cNvSpPr/>
            <p:nvPr/>
          </p:nvSpPr>
          <p:spPr>
            <a:xfrm>
              <a:off x="2368850" y="2630650"/>
              <a:ext cx="56525" cy="48550"/>
            </a:xfrm>
            <a:custGeom>
              <a:avLst/>
              <a:gdLst/>
              <a:ahLst/>
              <a:cxnLst/>
              <a:rect l="l" t="t" r="r" b="b"/>
              <a:pathLst>
                <a:path w="2261" h="1942" extrusionOk="0">
                  <a:moveTo>
                    <a:pt x="1" y="1"/>
                  </a:moveTo>
                  <a:cubicBezTo>
                    <a:pt x="24" y="640"/>
                    <a:pt x="115" y="1302"/>
                    <a:pt x="206" y="1941"/>
                  </a:cubicBezTo>
                  <a:lnTo>
                    <a:pt x="1621" y="1941"/>
                  </a:lnTo>
                  <a:cubicBezTo>
                    <a:pt x="1621" y="1119"/>
                    <a:pt x="2169" y="457"/>
                    <a:pt x="2260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8693;p65">
              <a:extLst>
                <a:ext uri="{FF2B5EF4-FFF2-40B4-BE49-F238E27FC236}">
                  <a16:creationId xmlns:a16="http://schemas.microsoft.com/office/drawing/2014/main" id="{D317670A-F3FB-42D9-9BA4-DA9450DECD75}"/>
                </a:ext>
              </a:extLst>
            </p:cNvPr>
            <p:cNvSpPr/>
            <p:nvPr/>
          </p:nvSpPr>
          <p:spPr>
            <a:xfrm>
              <a:off x="2829350" y="2630650"/>
              <a:ext cx="59950" cy="48550"/>
            </a:xfrm>
            <a:custGeom>
              <a:avLst/>
              <a:gdLst/>
              <a:ahLst/>
              <a:cxnLst/>
              <a:rect l="l" t="t" r="r" b="b"/>
              <a:pathLst>
                <a:path w="2398" h="1942" extrusionOk="0">
                  <a:moveTo>
                    <a:pt x="1" y="1"/>
                  </a:moveTo>
                  <a:cubicBezTo>
                    <a:pt x="1" y="435"/>
                    <a:pt x="69" y="845"/>
                    <a:pt x="115" y="1074"/>
                  </a:cubicBezTo>
                  <a:cubicBezTo>
                    <a:pt x="138" y="1142"/>
                    <a:pt x="138" y="1188"/>
                    <a:pt x="160" y="1256"/>
                  </a:cubicBezTo>
                  <a:cubicBezTo>
                    <a:pt x="160" y="1256"/>
                    <a:pt x="160" y="1279"/>
                    <a:pt x="160" y="1279"/>
                  </a:cubicBezTo>
                  <a:cubicBezTo>
                    <a:pt x="206" y="1507"/>
                    <a:pt x="252" y="1736"/>
                    <a:pt x="275" y="1941"/>
                  </a:cubicBezTo>
                  <a:lnTo>
                    <a:pt x="2397" y="1941"/>
                  </a:lnTo>
                  <a:cubicBezTo>
                    <a:pt x="2397" y="1256"/>
                    <a:pt x="2329" y="594"/>
                    <a:pt x="2215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8694;p65">
              <a:extLst>
                <a:ext uri="{FF2B5EF4-FFF2-40B4-BE49-F238E27FC236}">
                  <a16:creationId xmlns:a16="http://schemas.microsoft.com/office/drawing/2014/main" id="{AFCECB5A-D185-41DF-B909-395886BC34C2}"/>
                </a:ext>
              </a:extLst>
            </p:cNvPr>
            <p:cNvSpPr/>
            <p:nvPr/>
          </p:nvSpPr>
          <p:spPr>
            <a:xfrm>
              <a:off x="2587400" y="2630650"/>
              <a:ext cx="46250" cy="48550"/>
            </a:xfrm>
            <a:custGeom>
              <a:avLst/>
              <a:gdLst/>
              <a:ahLst/>
              <a:cxnLst/>
              <a:rect l="l" t="t" r="r" b="b"/>
              <a:pathLst>
                <a:path w="1850" h="1942" extrusionOk="0">
                  <a:moveTo>
                    <a:pt x="1" y="1"/>
                  </a:moveTo>
                  <a:cubicBezTo>
                    <a:pt x="24" y="343"/>
                    <a:pt x="92" y="709"/>
                    <a:pt x="183" y="1074"/>
                  </a:cubicBezTo>
                  <a:cubicBezTo>
                    <a:pt x="252" y="1393"/>
                    <a:pt x="320" y="1667"/>
                    <a:pt x="389" y="1941"/>
                  </a:cubicBezTo>
                  <a:lnTo>
                    <a:pt x="1690" y="1941"/>
                  </a:lnTo>
                  <a:cubicBezTo>
                    <a:pt x="1484" y="1553"/>
                    <a:pt x="1462" y="982"/>
                    <a:pt x="1781" y="229"/>
                  </a:cubicBezTo>
                  <a:cubicBezTo>
                    <a:pt x="1804" y="161"/>
                    <a:pt x="1827" y="92"/>
                    <a:pt x="1850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8695;p65">
              <a:extLst>
                <a:ext uri="{FF2B5EF4-FFF2-40B4-BE49-F238E27FC236}">
                  <a16:creationId xmlns:a16="http://schemas.microsoft.com/office/drawing/2014/main" id="{0FF502C7-F08C-47A7-9351-80855E96465F}"/>
                </a:ext>
              </a:extLst>
            </p:cNvPr>
            <p:cNvSpPr/>
            <p:nvPr/>
          </p:nvSpPr>
          <p:spPr>
            <a:xfrm>
              <a:off x="2683275" y="2630650"/>
              <a:ext cx="29700" cy="48550"/>
            </a:xfrm>
            <a:custGeom>
              <a:avLst/>
              <a:gdLst/>
              <a:ahLst/>
              <a:cxnLst/>
              <a:rect l="l" t="t" r="r" b="b"/>
              <a:pathLst>
                <a:path w="1188" h="1942" extrusionOk="0">
                  <a:moveTo>
                    <a:pt x="0" y="1"/>
                  </a:moveTo>
                  <a:cubicBezTo>
                    <a:pt x="46" y="184"/>
                    <a:pt x="92" y="366"/>
                    <a:pt x="137" y="526"/>
                  </a:cubicBezTo>
                  <a:cubicBezTo>
                    <a:pt x="274" y="1074"/>
                    <a:pt x="206" y="1576"/>
                    <a:pt x="23" y="1941"/>
                  </a:cubicBezTo>
                  <a:lnTo>
                    <a:pt x="776" y="1941"/>
                  </a:lnTo>
                  <a:cubicBezTo>
                    <a:pt x="845" y="1234"/>
                    <a:pt x="1005" y="617"/>
                    <a:pt x="1187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8696;p65">
              <a:extLst>
                <a:ext uri="{FF2B5EF4-FFF2-40B4-BE49-F238E27FC236}">
                  <a16:creationId xmlns:a16="http://schemas.microsoft.com/office/drawing/2014/main" id="{A45D8E77-8337-4272-A523-31B163EA5B6B}"/>
                </a:ext>
              </a:extLst>
            </p:cNvPr>
            <p:cNvSpPr/>
            <p:nvPr/>
          </p:nvSpPr>
          <p:spPr>
            <a:xfrm>
              <a:off x="2291825" y="2380975"/>
              <a:ext cx="788625" cy="501125"/>
            </a:xfrm>
            <a:custGeom>
              <a:avLst/>
              <a:gdLst/>
              <a:ahLst/>
              <a:cxnLst/>
              <a:rect l="l" t="t" r="r" b="b"/>
              <a:pathLst>
                <a:path w="31545" h="20045" extrusionOk="0">
                  <a:moveTo>
                    <a:pt x="15658" y="0"/>
                  </a:moveTo>
                  <a:cubicBezTo>
                    <a:pt x="9888" y="0"/>
                    <a:pt x="5557" y="869"/>
                    <a:pt x="3424" y="1406"/>
                  </a:cubicBezTo>
                  <a:cubicBezTo>
                    <a:pt x="2580" y="1634"/>
                    <a:pt x="2009" y="2387"/>
                    <a:pt x="1986" y="3255"/>
                  </a:cubicBezTo>
                  <a:cubicBezTo>
                    <a:pt x="1986" y="3255"/>
                    <a:pt x="1986" y="3277"/>
                    <a:pt x="1986" y="3300"/>
                  </a:cubicBezTo>
                  <a:lnTo>
                    <a:pt x="1986" y="5514"/>
                  </a:lnTo>
                  <a:lnTo>
                    <a:pt x="1986" y="8185"/>
                  </a:lnTo>
                  <a:cubicBezTo>
                    <a:pt x="1986" y="11631"/>
                    <a:pt x="0" y="12864"/>
                    <a:pt x="0" y="15306"/>
                  </a:cubicBezTo>
                  <a:cubicBezTo>
                    <a:pt x="0" y="17678"/>
                    <a:pt x="1540" y="17820"/>
                    <a:pt x="1908" y="17820"/>
                  </a:cubicBezTo>
                  <a:cubicBezTo>
                    <a:pt x="1958" y="17820"/>
                    <a:pt x="1986" y="17817"/>
                    <a:pt x="1986" y="17817"/>
                  </a:cubicBezTo>
                  <a:cubicBezTo>
                    <a:pt x="2785" y="17657"/>
                    <a:pt x="3926" y="17064"/>
                    <a:pt x="3721" y="14873"/>
                  </a:cubicBezTo>
                  <a:cubicBezTo>
                    <a:pt x="3561" y="13252"/>
                    <a:pt x="3036" y="11152"/>
                    <a:pt x="3082" y="9372"/>
                  </a:cubicBezTo>
                  <a:cubicBezTo>
                    <a:pt x="3127" y="8870"/>
                    <a:pt x="3310" y="8185"/>
                    <a:pt x="3949" y="7957"/>
                  </a:cubicBezTo>
                  <a:cubicBezTo>
                    <a:pt x="4047" y="7920"/>
                    <a:pt x="4140" y="7903"/>
                    <a:pt x="4227" y="7903"/>
                  </a:cubicBezTo>
                  <a:cubicBezTo>
                    <a:pt x="5072" y="7903"/>
                    <a:pt x="5403" y="9469"/>
                    <a:pt x="5341" y="9965"/>
                  </a:cubicBezTo>
                  <a:cubicBezTo>
                    <a:pt x="5273" y="10490"/>
                    <a:pt x="4497" y="11312"/>
                    <a:pt x="4748" y="12385"/>
                  </a:cubicBezTo>
                  <a:cubicBezTo>
                    <a:pt x="4891" y="12947"/>
                    <a:pt x="5411" y="13277"/>
                    <a:pt x="5955" y="13277"/>
                  </a:cubicBezTo>
                  <a:cubicBezTo>
                    <a:pt x="6449" y="13277"/>
                    <a:pt x="6964" y="13004"/>
                    <a:pt x="7236" y="12385"/>
                  </a:cubicBezTo>
                  <a:cubicBezTo>
                    <a:pt x="7829" y="11106"/>
                    <a:pt x="6049" y="8847"/>
                    <a:pt x="6802" y="8002"/>
                  </a:cubicBezTo>
                  <a:cubicBezTo>
                    <a:pt x="7028" y="7743"/>
                    <a:pt x="7301" y="7621"/>
                    <a:pt x="7569" y="7621"/>
                  </a:cubicBezTo>
                  <a:cubicBezTo>
                    <a:pt x="8033" y="7621"/>
                    <a:pt x="8486" y="7983"/>
                    <a:pt x="8674" y="8618"/>
                  </a:cubicBezTo>
                  <a:cubicBezTo>
                    <a:pt x="8720" y="8847"/>
                    <a:pt x="8742" y="9121"/>
                    <a:pt x="8765" y="9395"/>
                  </a:cubicBezTo>
                  <a:cubicBezTo>
                    <a:pt x="8765" y="9486"/>
                    <a:pt x="8765" y="9577"/>
                    <a:pt x="8788" y="9600"/>
                  </a:cubicBezTo>
                  <a:cubicBezTo>
                    <a:pt x="8811" y="9965"/>
                    <a:pt x="8788" y="10330"/>
                    <a:pt x="8765" y="10718"/>
                  </a:cubicBezTo>
                  <a:cubicBezTo>
                    <a:pt x="8514" y="13503"/>
                    <a:pt x="7464" y="14370"/>
                    <a:pt x="7738" y="17224"/>
                  </a:cubicBezTo>
                  <a:cubicBezTo>
                    <a:pt x="7863" y="18635"/>
                    <a:pt x="8977" y="19212"/>
                    <a:pt x="10143" y="19212"/>
                  </a:cubicBezTo>
                  <a:cubicBezTo>
                    <a:pt x="11316" y="19212"/>
                    <a:pt x="12542" y="18630"/>
                    <a:pt x="12874" y="17726"/>
                  </a:cubicBezTo>
                  <a:cubicBezTo>
                    <a:pt x="13536" y="15945"/>
                    <a:pt x="12782" y="14507"/>
                    <a:pt x="12006" y="11061"/>
                  </a:cubicBezTo>
                  <a:cubicBezTo>
                    <a:pt x="11801" y="10171"/>
                    <a:pt x="11710" y="9395"/>
                    <a:pt x="11732" y="8710"/>
                  </a:cubicBezTo>
                  <a:cubicBezTo>
                    <a:pt x="11778" y="8504"/>
                    <a:pt x="11938" y="7728"/>
                    <a:pt x="12623" y="7477"/>
                  </a:cubicBezTo>
                  <a:cubicBezTo>
                    <a:pt x="12759" y="7427"/>
                    <a:pt x="12887" y="7405"/>
                    <a:pt x="13007" y="7405"/>
                  </a:cubicBezTo>
                  <a:cubicBezTo>
                    <a:pt x="13490" y="7405"/>
                    <a:pt x="13823" y="7778"/>
                    <a:pt x="13878" y="8253"/>
                  </a:cubicBezTo>
                  <a:cubicBezTo>
                    <a:pt x="13901" y="8253"/>
                    <a:pt x="13901" y="8253"/>
                    <a:pt x="13901" y="8276"/>
                  </a:cubicBezTo>
                  <a:cubicBezTo>
                    <a:pt x="13901" y="8345"/>
                    <a:pt x="13901" y="8436"/>
                    <a:pt x="13901" y="8527"/>
                  </a:cubicBezTo>
                  <a:cubicBezTo>
                    <a:pt x="13901" y="9029"/>
                    <a:pt x="13832" y="9623"/>
                    <a:pt x="13604" y="10216"/>
                  </a:cubicBezTo>
                  <a:cubicBezTo>
                    <a:pt x="13034" y="11586"/>
                    <a:pt x="13513" y="12362"/>
                    <a:pt x="14380" y="12613"/>
                  </a:cubicBezTo>
                  <a:cubicBezTo>
                    <a:pt x="14480" y="12643"/>
                    <a:pt x="14580" y="12657"/>
                    <a:pt x="14676" y="12657"/>
                  </a:cubicBezTo>
                  <a:cubicBezTo>
                    <a:pt x="15460" y="12657"/>
                    <a:pt x="16080" y="11712"/>
                    <a:pt x="15795" y="10513"/>
                  </a:cubicBezTo>
                  <a:cubicBezTo>
                    <a:pt x="15681" y="10011"/>
                    <a:pt x="15499" y="9440"/>
                    <a:pt x="15385" y="8892"/>
                  </a:cubicBezTo>
                  <a:cubicBezTo>
                    <a:pt x="15385" y="8870"/>
                    <a:pt x="15270" y="7591"/>
                    <a:pt x="16366" y="7340"/>
                  </a:cubicBezTo>
                  <a:cubicBezTo>
                    <a:pt x="16436" y="7324"/>
                    <a:pt x="16501" y="7317"/>
                    <a:pt x="16561" y="7317"/>
                  </a:cubicBezTo>
                  <a:cubicBezTo>
                    <a:pt x="17183" y="7317"/>
                    <a:pt x="17269" y="8135"/>
                    <a:pt x="17165" y="8801"/>
                  </a:cubicBezTo>
                  <a:cubicBezTo>
                    <a:pt x="17119" y="9052"/>
                    <a:pt x="17051" y="9280"/>
                    <a:pt x="16982" y="9509"/>
                  </a:cubicBezTo>
                  <a:cubicBezTo>
                    <a:pt x="16982" y="9554"/>
                    <a:pt x="16959" y="9577"/>
                    <a:pt x="16959" y="9577"/>
                  </a:cubicBezTo>
                  <a:cubicBezTo>
                    <a:pt x="16617" y="10764"/>
                    <a:pt x="16275" y="11791"/>
                    <a:pt x="16434" y="13572"/>
                  </a:cubicBezTo>
                  <a:cubicBezTo>
                    <a:pt x="16560" y="14998"/>
                    <a:pt x="17678" y="15580"/>
                    <a:pt x="18851" y="15580"/>
                  </a:cubicBezTo>
                  <a:cubicBezTo>
                    <a:pt x="20024" y="15580"/>
                    <a:pt x="21251" y="14998"/>
                    <a:pt x="21593" y="14097"/>
                  </a:cubicBezTo>
                  <a:cubicBezTo>
                    <a:pt x="21935" y="13161"/>
                    <a:pt x="21890" y="12339"/>
                    <a:pt x="21661" y="11266"/>
                  </a:cubicBezTo>
                  <a:cubicBezTo>
                    <a:pt x="21661" y="11266"/>
                    <a:pt x="21661" y="11243"/>
                    <a:pt x="21661" y="11243"/>
                  </a:cubicBezTo>
                  <a:cubicBezTo>
                    <a:pt x="21639" y="11175"/>
                    <a:pt x="21639" y="11129"/>
                    <a:pt x="21616" y="11061"/>
                  </a:cubicBezTo>
                  <a:cubicBezTo>
                    <a:pt x="21479" y="10422"/>
                    <a:pt x="21205" y="8504"/>
                    <a:pt x="22392" y="8230"/>
                  </a:cubicBezTo>
                  <a:cubicBezTo>
                    <a:pt x="22444" y="8219"/>
                    <a:pt x="22495" y="8213"/>
                    <a:pt x="22545" y="8213"/>
                  </a:cubicBezTo>
                  <a:cubicBezTo>
                    <a:pt x="23862" y="8213"/>
                    <a:pt x="24261" y="12180"/>
                    <a:pt x="23602" y="14621"/>
                  </a:cubicBezTo>
                  <a:cubicBezTo>
                    <a:pt x="22917" y="17155"/>
                    <a:pt x="22643" y="19438"/>
                    <a:pt x="24149" y="19894"/>
                  </a:cubicBezTo>
                  <a:cubicBezTo>
                    <a:pt x="24462" y="19990"/>
                    <a:pt x="24776" y="20045"/>
                    <a:pt x="25081" y="20045"/>
                  </a:cubicBezTo>
                  <a:cubicBezTo>
                    <a:pt x="26226" y="20045"/>
                    <a:pt x="27244" y="19276"/>
                    <a:pt x="27550" y="17041"/>
                  </a:cubicBezTo>
                  <a:cubicBezTo>
                    <a:pt x="27938" y="14211"/>
                    <a:pt x="24560" y="9714"/>
                    <a:pt x="26432" y="8208"/>
                  </a:cubicBezTo>
                  <a:cubicBezTo>
                    <a:pt x="26837" y="7878"/>
                    <a:pt x="27163" y="7743"/>
                    <a:pt x="27423" y="7743"/>
                  </a:cubicBezTo>
                  <a:cubicBezTo>
                    <a:pt x="28259" y="7743"/>
                    <a:pt x="28403" y="9146"/>
                    <a:pt x="28281" y="9965"/>
                  </a:cubicBezTo>
                  <a:cubicBezTo>
                    <a:pt x="27984" y="11494"/>
                    <a:pt x="27413" y="12316"/>
                    <a:pt x="27596" y="14233"/>
                  </a:cubicBezTo>
                  <a:cubicBezTo>
                    <a:pt x="27687" y="15357"/>
                    <a:pt x="28583" y="15833"/>
                    <a:pt x="29520" y="15833"/>
                  </a:cubicBezTo>
                  <a:cubicBezTo>
                    <a:pt x="29763" y="15833"/>
                    <a:pt x="30009" y="15801"/>
                    <a:pt x="30244" y="15740"/>
                  </a:cubicBezTo>
                  <a:cubicBezTo>
                    <a:pt x="30244" y="15740"/>
                    <a:pt x="31545" y="15512"/>
                    <a:pt x="31545" y="12750"/>
                  </a:cubicBezTo>
                  <a:cubicBezTo>
                    <a:pt x="31545" y="10376"/>
                    <a:pt x="30244" y="9349"/>
                    <a:pt x="30244" y="6792"/>
                  </a:cubicBezTo>
                  <a:lnTo>
                    <a:pt x="30244" y="5263"/>
                  </a:lnTo>
                  <a:lnTo>
                    <a:pt x="30244" y="3369"/>
                  </a:lnTo>
                  <a:cubicBezTo>
                    <a:pt x="30244" y="3277"/>
                    <a:pt x="30221" y="3186"/>
                    <a:pt x="30221" y="3095"/>
                  </a:cubicBezTo>
                  <a:cubicBezTo>
                    <a:pt x="30198" y="3003"/>
                    <a:pt x="30175" y="2935"/>
                    <a:pt x="30153" y="2866"/>
                  </a:cubicBezTo>
                  <a:cubicBezTo>
                    <a:pt x="30153" y="2866"/>
                    <a:pt x="30153" y="2844"/>
                    <a:pt x="30153" y="2844"/>
                  </a:cubicBezTo>
                  <a:cubicBezTo>
                    <a:pt x="29970" y="2182"/>
                    <a:pt x="29445" y="1634"/>
                    <a:pt x="28715" y="1474"/>
                  </a:cubicBezTo>
                  <a:cubicBezTo>
                    <a:pt x="23883" y="377"/>
                    <a:pt x="19459" y="0"/>
                    <a:pt x="156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8697;p65">
              <a:extLst>
                <a:ext uri="{FF2B5EF4-FFF2-40B4-BE49-F238E27FC236}">
                  <a16:creationId xmlns:a16="http://schemas.microsoft.com/office/drawing/2014/main" id="{50B19AA6-6749-41C7-BCB6-FCC6EEA0985E}"/>
                </a:ext>
              </a:extLst>
            </p:cNvPr>
            <p:cNvSpPr/>
            <p:nvPr/>
          </p:nvSpPr>
          <p:spPr>
            <a:xfrm>
              <a:off x="2666725" y="2165025"/>
              <a:ext cx="38825" cy="216300"/>
            </a:xfrm>
            <a:custGeom>
              <a:avLst/>
              <a:gdLst/>
              <a:ahLst/>
              <a:cxnLst/>
              <a:rect l="l" t="t" r="r" b="b"/>
              <a:pathLst>
                <a:path w="1553" h="8652" extrusionOk="0">
                  <a:moveTo>
                    <a:pt x="777" y="1"/>
                  </a:moveTo>
                  <a:cubicBezTo>
                    <a:pt x="457" y="1302"/>
                    <a:pt x="297" y="2603"/>
                    <a:pt x="160" y="3926"/>
                  </a:cubicBezTo>
                  <a:cubicBezTo>
                    <a:pt x="46" y="5228"/>
                    <a:pt x="1" y="6551"/>
                    <a:pt x="1" y="7852"/>
                  </a:cubicBezTo>
                  <a:cubicBezTo>
                    <a:pt x="1" y="8126"/>
                    <a:pt x="1" y="8377"/>
                    <a:pt x="1" y="8651"/>
                  </a:cubicBezTo>
                  <a:lnTo>
                    <a:pt x="1553" y="8651"/>
                  </a:lnTo>
                  <a:cubicBezTo>
                    <a:pt x="1553" y="8377"/>
                    <a:pt x="1553" y="8126"/>
                    <a:pt x="1553" y="7852"/>
                  </a:cubicBezTo>
                  <a:cubicBezTo>
                    <a:pt x="1553" y="6551"/>
                    <a:pt x="1507" y="5228"/>
                    <a:pt x="1393" y="3926"/>
                  </a:cubicBezTo>
                  <a:cubicBezTo>
                    <a:pt x="1279" y="2603"/>
                    <a:pt x="1096" y="1302"/>
                    <a:pt x="777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8698;p65">
              <a:extLst>
                <a:ext uri="{FF2B5EF4-FFF2-40B4-BE49-F238E27FC236}">
                  <a16:creationId xmlns:a16="http://schemas.microsoft.com/office/drawing/2014/main" id="{9E2F251D-57D9-4BC0-AB62-63E812578683}"/>
                </a:ext>
              </a:extLst>
            </p:cNvPr>
            <p:cNvSpPr/>
            <p:nvPr/>
          </p:nvSpPr>
          <p:spPr>
            <a:xfrm>
              <a:off x="3618550" y="1597250"/>
              <a:ext cx="364075" cy="482775"/>
            </a:xfrm>
            <a:custGeom>
              <a:avLst/>
              <a:gdLst/>
              <a:ahLst/>
              <a:cxnLst/>
              <a:rect l="l" t="t" r="r" b="b"/>
              <a:pathLst>
                <a:path w="14563" h="19311" extrusionOk="0">
                  <a:moveTo>
                    <a:pt x="7259" y="0"/>
                  </a:moveTo>
                  <a:cubicBezTo>
                    <a:pt x="7259" y="297"/>
                    <a:pt x="7259" y="5478"/>
                    <a:pt x="2990" y="10158"/>
                  </a:cubicBezTo>
                  <a:cubicBezTo>
                    <a:pt x="0" y="13422"/>
                    <a:pt x="1712" y="19311"/>
                    <a:pt x="7259" y="19311"/>
                  </a:cubicBezTo>
                  <a:cubicBezTo>
                    <a:pt x="12782" y="19311"/>
                    <a:pt x="14563" y="13399"/>
                    <a:pt x="11527" y="10158"/>
                  </a:cubicBezTo>
                  <a:cubicBezTo>
                    <a:pt x="8445" y="6916"/>
                    <a:pt x="7259" y="297"/>
                    <a:pt x="7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8699;p65">
              <a:extLst>
                <a:ext uri="{FF2B5EF4-FFF2-40B4-BE49-F238E27FC236}">
                  <a16:creationId xmlns:a16="http://schemas.microsoft.com/office/drawing/2014/main" id="{E13228B1-E203-4B2D-9394-16CCBFA70005}"/>
                </a:ext>
              </a:extLst>
            </p:cNvPr>
            <p:cNvSpPr/>
            <p:nvPr/>
          </p:nvSpPr>
          <p:spPr>
            <a:xfrm>
              <a:off x="3667625" y="1708525"/>
              <a:ext cx="265925" cy="352675"/>
            </a:xfrm>
            <a:custGeom>
              <a:avLst/>
              <a:gdLst/>
              <a:ahLst/>
              <a:cxnLst/>
              <a:rect l="l" t="t" r="r" b="b"/>
              <a:pathLst>
                <a:path w="10637" h="14107" extrusionOk="0">
                  <a:moveTo>
                    <a:pt x="5296" y="0"/>
                  </a:moveTo>
                  <a:cubicBezTo>
                    <a:pt x="5296" y="229"/>
                    <a:pt x="5296" y="3995"/>
                    <a:pt x="2191" y="7419"/>
                  </a:cubicBezTo>
                  <a:cubicBezTo>
                    <a:pt x="0" y="9815"/>
                    <a:pt x="1255" y="14106"/>
                    <a:pt x="5296" y="14106"/>
                  </a:cubicBezTo>
                  <a:cubicBezTo>
                    <a:pt x="9336" y="14106"/>
                    <a:pt x="10637" y="9770"/>
                    <a:pt x="8400" y="7419"/>
                  </a:cubicBezTo>
                  <a:cubicBezTo>
                    <a:pt x="6163" y="5045"/>
                    <a:pt x="5296" y="229"/>
                    <a:pt x="5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8700;p65">
              <a:extLst>
                <a:ext uri="{FF2B5EF4-FFF2-40B4-BE49-F238E27FC236}">
                  <a16:creationId xmlns:a16="http://schemas.microsoft.com/office/drawing/2014/main" id="{9DD81D74-E80A-4602-A73E-C9CBDA389E5B}"/>
                </a:ext>
              </a:extLst>
            </p:cNvPr>
            <p:cNvSpPr/>
            <p:nvPr/>
          </p:nvSpPr>
          <p:spPr>
            <a:xfrm>
              <a:off x="3712700" y="1814100"/>
              <a:ext cx="175200" cy="232250"/>
            </a:xfrm>
            <a:custGeom>
              <a:avLst/>
              <a:gdLst/>
              <a:ahLst/>
              <a:cxnLst/>
              <a:rect l="l" t="t" r="r" b="b"/>
              <a:pathLst>
                <a:path w="7008" h="9290" extrusionOk="0">
                  <a:moveTo>
                    <a:pt x="3493" y="0"/>
                  </a:moveTo>
                  <a:cubicBezTo>
                    <a:pt x="3493" y="137"/>
                    <a:pt x="3493" y="2625"/>
                    <a:pt x="1438" y="4885"/>
                  </a:cubicBezTo>
                  <a:cubicBezTo>
                    <a:pt x="0" y="6460"/>
                    <a:pt x="822" y="9290"/>
                    <a:pt x="3493" y="9290"/>
                  </a:cubicBezTo>
                  <a:cubicBezTo>
                    <a:pt x="6163" y="9290"/>
                    <a:pt x="7008" y="6437"/>
                    <a:pt x="5547" y="4885"/>
                  </a:cubicBezTo>
                  <a:cubicBezTo>
                    <a:pt x="4063" y="3310"/>
                    <a:pt x="3493" y="137"/>
                    <a:pt x="34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8701;p65">
              <a:extLst>
                <a:ext uri="{FF2B5EF4-FFF2-40B4-BE49-F238E27FC236}">
                  <a16:creationId xmlns:a16="http://schemas.microsoft.com/office/drawing/2014/main" id="{7BFEA83B-FC5B-4C7F-8F69-E41CD531B5D6}"/>
                </a:ext>
              </a:extLst>
            </p:cNvPr>
            <p:cNvSpPr/>
            <p:nvPr/>
          </p:nvSpPr>
          <p:spPr>
            <a:xfrm>
              <a:off x="3452475" y="2379825"/>
              <a:ext cx="706475" cy="2598150"/>
            </a:xfrm>
            <a:custGeom>
              <a:avLst/>
              <a:gdLst/>
              <a:ahLst/>
              <a:cxnLst/>
              <a:rect l="l" t="t" r="r" b="b"/>
              <a:pathLst>
                <a:path w="28259" h="103926" extrusionOk="0">
                  <a:moveTo>
                    <a:pt x="2879" y="0"/>
                  </a:moveTo>
                  <a:cubicBezTo>
                    <a:pt x="2562" y="0"/>
                    <a:pt x="2261" y="118"/>
                    <a:pt x="2010" y="356"/>
                  </a:cubicBezTo>
                  <a:cubicBezTo>
                    <a:pt x="709" y="1589"/>
                    <a:pt x="3128" y="4830"/>
                    <a:pt x="3060" y="8801"/>
                  </a:cubicBezTo>
                  <a:cubicBezTo>
                    <a:pt x="3014" y="11860"/>
                    <a:pt x="960" y="12590"/>
                    <a:pt x="1" y="12590"/>
                  </a:cubicBezTo>
                  <a:lnTo>
                    <a:pt x="1" y="99600"/>
                  </a:lnTo>
                  <a:cubicBezTo>
                    <a:pt x="1" y="100399"/>
                    <a:pt x="503" y="101152"/>
                    <a:pt x="1279" y="101426"/>
                  </a:cubicBezTo>
                  <a:cubicBezTo>
                    <a:pt x="3666" y="102274"/>
                    <a:pt x="9096" y="103926"/>
                    <a:pt x="15305" y="103926"/>
                  </a:cubicBezTo>
                  <a:cubicBezTo>
                    <a:pt x="19130" y="103926"/>
                    <a:pt x="23251" y="103299"/>
                    <a:pt x="27140" y="101472"/>
                  </a:cubicBezTo>
                  <a:cubicBezTo>
                    <a:pt x="27825" y="101152"/>
                    <a:pt x="28259" y="100468"/>
                    <a:pt x="28259" y="99714"/>
                  </a:cubicBezTo>
                  <a:lnTo>
                    <a:pt x="28259" y="13800"/>
                  </a:lnTo>
                  <a:cubicBezTo>
                    <a:pt x="24881" y="13481"/>
                    <a:pt x="25588" y="8208"/>
                    <a:pt x="26387" y="5492"/>
                  </a:cubicBezTo>
                  <a:cubicBezTo>
                    <a:pt x="27011" y="3291"/>
                    <a:pt x="25615" y="1267"/>
                    <a:pt x="24403" y="1267"/>
                  </a:cubicBezTo>
                  <a:cubicBezTo>
                    <a:pt x="24107" y="1267"/>
                    <a:pt x="23822" y="1388"/>
                    <a:pt x="23579" y="1657"/>
                  </a:cubicBezTo>
                  <a:cubicBezTo>
                    <a:pt x="22347" y="3027"/>
                    <a:pt x="24698" y="7181"/>
                    <a:pt x="24287" y="9965"/>
                  </a:cubicBezTo>
                  <a:cubicBezTo>
                    <a:pt x="24080" y="11454"/>
                    <a:pt x="23005" y="12134"/>
                    <a:pt x="21937" y="12134"/>
                  </a:cubicBezTo>
                  <a:cubicBezTo>
                    <a:pt x="21008" y="12134"/>
                    <a:pt x="20085" y="11619"/>
                    <a:pt x="19745" y="10673"/>
                  </a:cubicBezTo>
                  <a:cubicBezTo>
                    <a:pt x="19037" y="8664"/>
                    <a:pt x="21114" y="6450"/>
                    <a:pt x="21046" y="3734"/>
                  </a:cubicBezTo>
                  <a:cubicBezTo>
                    <a:pt x="20996" y="1735"/>
                    <a:pt x="19949" y="52"/>
                    <a:pt x="18703" y="52"/>
                  </a:cubicBezTo>
                  <a:cubicBezTo>
                    <a:pt x="18242" y="52"/>
                    <a:pt x="17754" y="282"/>
                    <a:pt x="17280" y="813"/>
                  </a:cubicBezTo>
                  <a:cubicBezTo>
                    <a:pt x="15522" y="2753"/>
                    <a:pt x="19174" y="11518"/>
                    <a:pt x="17736" y="13549"/>
                  </a:cubicBezTo>
                  <a:cubicBezTo>
                    <a:pt x="17239" y="14244"/>
                    <a:pt x="16480" y="14534"/>
                    <a:pt x="15689" y="14534"/>
                  </a:cubicBezTo>
                  <a:cubicBezTo>
                    <a:pt x="14192" y="14534"/>
                    <a:pt x="12582" y="13494"/>
                    <a:pt x="12418" y="12180"/>
                  </a:cubicBezTo>
                  <a:cubicBezTo>
                    <a:pt x="12144" y="10171"/>
                    <a:pt x="13719" y="8527"/>
                    <a:pt x="13514" y="5355"/>
                  </a:cubicBezTo>
                  <a:cubicBezTo>
                    <a:pt x="13365" y="3063"/>
                    <a:pt x="11907" y="1367"/>
                    <a:pt x="10498" y="1367"/>
                  </a:cubicBezTo>
                  <a:cubicBezTo>
                    <a:pt x="9956" y="1367"/>
                    <a:pt x="9421" y="1618"/>
                    <a:pt x="8971" y="2182"/>
                  </a:cubicBezTo>
                  <a:cubicBezTo>
                    <a:pt x="7351" y="4191"/>
                    <a:pt x="9930" y="10627"/>
                    <a:pt x="10067" y="13549"/>
                  </a:cubicBezTo>
                  <a:cubicBezTo>
                    <a:pt x="10162" y="15581"/>
                    <a:pt x="8370" y="17138"/>
                    <a:pt x="6739" y="17138"/>
                  </a:cubicBezTo>
                  <a:cubicBezTo>
                    <a:pt x="6025" y="17138"/>
                    <a:pt x="5342" y="16839"/>
                    <a:pt x="4863" y="16151"/>
                  </a:cubicBezTo>
                  <a:cubicBezTo>
                    <a:pt x="3311" y="13869"/>
                    <a:pt x="5000" y="10490"/>
                    <a:pt x="5456" y="5811"/>
                  </a:cubicBezTo>
                  <a:cubicBezTo>
                    <a:pt x="5824" y="2037"/>
                    <a:pt x="4203" y="0"/>
                    <a:pt x="28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8702;p65">
              <a:extLst>
                <a:ext uri="{FF2B5EF4-FFF2-40B4-BE49-F238E27FC236}">
                  <a16:creationId xmlns:a16="http://schemas.microsoft.com/office/drawing/2014/main" id="{A30315E0-B062-428E-8BE2-4D38E0192A16}"/>
                </a:ext>
              </a:extLst>
            </p:cNvPr>
            <p:cNvSpPr/>
            <p:nvPr/>
          </p:nvSpPr>
          <p:spPr>
            <a:xfrm>
              <a:off x="3452475" y="2737950"/>
              <a:ext cx="307600" cy="584350"/>
            </a:xfrm>
            <a:custGeom>
              <a:avLst/>
              <a:gdLst/>
              <a:ahLst/>
              <a:cxnLst/>
              <a:rect l="l" t="t" r="r" b="b"/>
              <a:pathLst>
                <a:path w="12304" h="23374" extrusionOk="0">
                  <a:moveTo>
                    <a:pt x="1" y="0"/>
                  </a:moveTo>
                  <a:lnTo>
                    <a:pt x="1" y="20041"/>
                  </a:lnTo>
                  <a:lnTo>
                    <a:pt x="6027" y="23213"/>
                  </a:lnTo>
                  <a:cubicBezTo>
                    <a:pt x="6232" y="23328"/>
                    <a:pt x="6461" y="23373"/>
                    <a:pt x="6689" y="23373"/>
                  </a:cubicBezTo>
                  <a:cubicBezTo>
                    <a:pt x="6985" y="23373"/>
                    <a:pt x="7259" y="23282"/>
                    <a:pt x="7510" y="23099"/>
                  </a:cubicBezTo>
                  <a:cubicBezTo>
                    <a:pt x="7944" y="22803"/>
                    <a:pt x="8150" y="22278"/>
                    <a:pt x="8058" y="21753"/>
                  </a:cubicBezTo>
                  <a:lnTo>
                    <a:pt x="6894" y="15019"/>
                  </a:lnTo>
                  <a:lnTo>
                    <a:pt x="11779" y="10249"/>
                  </a:lnTo>
                  <a:cubicBezTo>
                    <a:pt x="12167" y="9883"/>
                    <a:pt x="12304" y="9336"/>
                    <a:pt x="12144" y="8833"/>
                  </a:cubicBezTo>
                  <a:cubicBezTo>
                    <a:pt x="11984" y="8331"/>
                    <a:pt x="11551" y="7966"/>
                    <a:pt x="11026" y="7875"/>
                  </a:cubicBezTo>
                  <a:lnTo>
                    <a:pt x="4269" y="6893"/>
                  </a:lnTo>
                  <a:lnTo>
                    <a:pt x="1256" y="776"/>
                  </a:lnTo>
                  <a:cubicBezTo>
                    <a:pt x="1005" y="320"/>
                    <a:pt x="526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8703;p65">
              <a:extLst>
                <a:ext uri="{FF2B5EF4-FFF2-40B4-BE49-F238E27FC236}">
                  <a16:creationId xmlns:a16="http://schemas.microsoft.com/office/drawing/2014/main" id="{1FE6A320-C45D-4BE6-BC3D-268586C42BFB}"/>
                </a:ext>
              </a:extLst>
            </p:cNvPr>
            <p:cNvSpPr/>
            <p:nvPr/>
          </p:nvSpPr>
          <p:spPr>
            <a:xfrm>
              <a:off x="3452475" y="3563075"/>
              <a:ext cx="307600" cy="583775"/>
            </a:xfrm>
            <a:custGeom>
              <a:avLst/>
              <a:gdLst/>
              <a:ahLst/>
              <a:cxnLst/>
              <a:rect l="l" t="t" r="r" b="b"/>
              <a:pathLst>
                <a:path w="12304" h="23351" extrusionOk="0">
                  <a:moveTo>
                    <a:pt x="1" y="0"/>
                  </a:moveTo>
                  <a:lnTo>
                    <a:pt x="1" y="20018"/>
                  </a:lnTo>
                  <a:lnTo>
                    <a:pt x="6027" y="23191"/>
                  </a:lnTo>
                  <a:cubicBezTo>
                    <a:pt x="6232" y="23305"/>
                    <a:pt x="6461" y="23351"/>
                    <a:pt x="6689" y="23351"/>
                  </a:cubicBezTo>
                  <a:cubicBezTo>
                    <a:pt x="6985" y="23351"/>
                    <a:pt x="7259" y="23259"/>
                    <a:pt x="7510" y="23077"/>
                  </a:cubicBezTo>
                  <a:cubicBezTo>
                    <a:pt x="7944" y="22780"/>
                    <a:pt x="8150" y="22255"/>
                    <a:pt x="8058" y="21730"/>
                  </a:cubicBezTo>
                  <a:lnTo>
                    <a:pt x="6894" y="14997"/>
                  </a:lnTo>
                  <a:lnTo>
                    <a:pt x="11779" y="10249"/>
                  </a:lnTo>
                  <a:cubicBezTo>
                    <a:pt x="12167" y="9861"/>
                    <a:pt x="12304" y="9313"/>
                    <a:pt x="12144" y="8811"/>
                  </a:cubicBezTo>
                  <a:cubicBezTo>
                    <a:pt x="11984" y="8309"/>
                    <a:pt x="11551" y="7944"/>
                    <a:pt x="11026" y="7875"/>
                  </a:cubicBezTo>
                  <a:lnTo>
                    <a:pt x="4269" y="6894"/>
                  </a:lnTo>
                  <a:lnTo>
                    <a:pt x="1256" y="777"/>
                  </a:lnTo>
                  <a:cubicBezTo>
                    <a:pt x="1005" y="297"/>
                    <a:pt x="526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8704;p65">
              <a:extLst>
                <a:ext uri="{FF2B5EF4-FFF2-40B4-BE49-F238E27FC236}">
                  <a16:creationId xmlns:a16="http://schemas.microsoft.com/office/drawing/2014/main" id="{42D3FC8C-CE1D-4DED-8F59-8E79E1767967}"/>
                </a:ext>
              </a:extLst>
            </p:cNvPr>
            <p:cNvSpPr/>
            <p:nvPr/>
          </p:nvSpPr>
          <p:spPr>
            <a:xfrm>
              <a:off x="3452475" y="4387625"/>
              <a:ext cx="307600" cy="571250"/>
            </a:xfrm>
            <a:custGeom>
              <a:avLst/>
              <a:gdLst/>
              <a:ahLst/>
              <a:cxnLst/>
              <a:rect l="l" t="t" r="r" b="b"/>
              <a:pathLst>
                <a:path w="12304" h="22850" extrusionOk="0">
                  <a:moveTo>
                    <a:pt x="1" y="1"/>
                  </a:moveTo>
                  <a:lnTo>
                    <a:pt x="1" y="19288"/>
                  </a:lnTo>
                  <a:cubicBezTo>
                    <a:pt x="1" y="19585"/>
                    <a:pt x="69" y="19859"/>
                    <a:pt x="206" y="20133"/>
                  </a:cubicBezTo>
                  <a:lnTo>
                    <a:pt x="3333" y="21776"/>
                  </a:lnTo>
                  <a:cubicBezTo>
                    <a:pt x="4543" y="22141"/>
                    <a:pt x="6050" y="22529"/>
                    <a:pt x="7762" y="22849"/>
                  </a:cubicBezTo>
                  <a:cubicBezTo>
                    <a:pt x="8013" y="22552"/>
                    <a:pt x="8127" y="22141"/>
                    <a:pt x="8058" y="21731"/>
                  </a:cubicBezTo>
                  <a:lnTo>
                    <a:pt x="6894" y="14997"/>
                  </a:lnTo>
                  <a:lnTo>
                    <a:pt x="11779" y="10249"/>
                  </a:lnTo>
                  <a:cubicBezTo>
                    <a:pt x="12167" y="9884"/>
                    <a:pt x="12304" y="9314"/>
                    <a:pt x="12144" y="8811"/>
                  </a:cubicBezTo>
                  <a:cubicBezTo>
                    <a:pt x="11984" y="8309"/>
                    <a:pt x="11551" y="7944"/>
                    <a:pt x="11026" y="7876"/>
                  </a:cubicBezTo>
                  <a:lnTo>
                    <a:pt x="4269" y="6894"/>
                  </a:lnTo>
                  <a:lnTo>
                    <a:pt x="1256" y="777"/>
                  </a:lnTo>
                  <a:cubicBezTo>
                    <a:pt x="1005" y="298"/>
                    <a:pt x="526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8705;p65">
              <a:extLst>
                <a:ext uri="{FF2B5EF4-FFF2-40B4-BE49-F238E27FC236}">
                  <a16:creationId xmlns:a16="http://schemas.microsoft.com/office/drawing/2014/main" id="{8EEA9CE3-74BC-43CE-B510-26D74F054875}"/>
                </a:ext>
              </a:extLst>
            </p:cNvPr>
            <p:cNvSpPr/>
            <p:nvPr/>
          </p:nvSpPr>
          <p:spPr>
            <a:xfrm>
              <a:off x="3851350" y="3027250"/>
              <a:ext cx="307600" cy="583825"/>
            </a:xfrm>
            <a:custGeom>
              <a:avLst/>
              <a:gdLst/>
              <a:ahLst/>
              <a:cxnLst/>
              <a:rect l="l" t="t" r="r" b="b"/>
              <a:pathLst>
                <a:path w="12304" h="23353" extrusionOk="0">
                  <a:moveTo>
                    <a:pt x="12304" y="1"/>
                  </a:moveTo>
                  <a:cubicBezTo>
                    <a:pt x="11779" y="1"/>
                    <a:pt x="11299" y="297"/>
                    <a:pt x="11048" y="777"/>
                  </a:cubicBezTo>
                  <a:lnTo>
                    <a:pt x="8035" y="6894"/>
                  </a:lnTo>
                  <a:lnTo>
                    <a:pt x="1279" y="7875"/>
                  </a:lnTo>
                  <a:cubicBezTo>
                    <a:pt x="754" y="7944"/>
                    <a:pt x="320" y="8309"/>
                    <a:pt x="161" y="8811"/>
                  </a:cubicBezTo>
                  <a:cubicBezTo>
                    <a:pt x="1" y="9313"/>
                    <a:pt x="138" y="9861"/>
                    <a:pt x="526" y="10249"/>
                  </a:cubicBezTo>
                  <a:lnTo>
                    <a:pt x="5410" y="14997"/>
                  </a:lnTo>
                  <a:lnTo>
                    <a:pt x="4246" y="21730"/>
                  </a:lnTo>
                  <a:cubicBezTo>
                    <a:pt x="4155" y="22255"/>
                    <a:pt x="4383" y="22780"/>
                    <a:pt x="4794" y="23077"/>
                  </a:cubicBezTo>
                  <a:cubicBezTo>
                    <a:pt x="5041" y="23259"/>
                    <a:pt x="5333" y="23352"/>
                    <a:pt x="5627" y="23352"/>
                  </a:cubicBezTo>
                  <a:cubicBezTo>
                    <a:pt x="5848" y="23352"/>
                    <a:pt x="6072" y="23299"/>
                    <a:pt x="6278" y="23191"/>
                  </a:cubicBezTo>
                  <a:lnTo>
                    <a:pt x="12304" y="20018"/>
                  </a:lnTo>
                  <a:lnTo>
                    <a:pt x="123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8706;p65">
              <a:extLst>
                <a:ext uri="{FF2B5EF4-FFF2-40B4-BE49-F238E27FC236}">
                  <a16:creationId xmlns:a16="http://schemas.microsoft.com/office/drawing/2014/main" id="{17625990-C355-448B-A2DD-C1E02493BBFC}"/>
                </a:ext>
              </a:extLst>
            </p:cNvPr>
            <p:cNvSpPr/>
            <p:nvPr/>
          </p:nvSpPr>
          <p:spPr>
            <a:xfrm>
              <a:off x="3955225" y="2411475"/>
              <a:ext cx="177475" cy="375025"/>
            </a:xfrm>
            <a:custGeom>
              <a:avLst/>
              <a:gdLst/>
              <a:ahLst/>
              <a:cxnLst/>
              <a:rect l="l" t="t" r="r" b="b"/>
              <a:pathLst>
                <a:path w="7099" h="15001" extrusionOk="0">
                  <a:moveTo>
                    <a:pt x="4293" y="1"/>
                  </a:moveTo>
                  <a:cubicBezTo>
                    <a:pt x="3997" y="1"/>
                    <a:pt x="3712" y="122"/>
                    <a:pt x="3469" y="391"/>
                  </a:cubicBezTo>
                  <a:cubicBezTo>
                    <a:pt x="2237" y="1761"/>
                    <a:pt x="4588" y="5915"/>
                    <a:pt x="4177" y="8699"/>
                  </a:cubicBezTo>
                  <a:cubicBezTo>
                    <a:pt x="3983" y="10186"/>
                    <a:pt x="2909" y="10860"/>
                    <a:pt x="1836" y="10860"/>
                  </a:cubicBezTo>
                  <a:cubicBezTo>
                    <a:pt x="1393" y="10860"/>
                    <a:pt x="951" y="10746"/>
                    <a:pt x="571" y="10526"/>
                  </a:cubicBezTo>
                  <a:lnTo>
                    <a:pt x="91" y="13379"/>
                  </a:lnTo>
                  <a:cubicBezTo>
                    <a:pt x="0" y="13881"/>
                    <a:pt x="228" y="14429"/>
                    <a:pt x="639" y="14725"/>
                  </a:cubicBezTo>
                  <a:cubicBezTo>
                    <a:pt x="886" y="14907"/>
                    <a:pt x="1178" y="15001"/>
                    <a:pt x="1472" y="15001"/>
                  </a:cubicBezTo>
                  <a:cubicBezTo>
                    <a:pt x="1693" y="15001"/>
                    <a:pt x="1917" y="14947"/>
                    <a:pt x="2123" y="14839"/>
                  </a:cubicBezTo>
                  <a:lnTo>
                    <a:pt x="7099" y="12215"/>
                  </a:lnTo>
                  <a:cubicBezTo>
                    <a:pt x="4953" y="10982"/>
                    <a:pt x="5592" y="6622"/>
                    <a:pt x="6277" y="4226"/>
                  </a:cubicBezTo>
                  <a:cubicBezTo>
                    <a:pt x="6901" y="2025"/>
                    <a:pt x="5505" y="1"/>
                    <a:pt x="4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8707;p65">
              <a:extLst>
                <a:ext uri="{FF2B5EF4-FFF2-40B4-BE49-F238E27FC236}">
                  <a16:creationId xmlns:a16="http://schemas.microsoft.com/office/drawing/2014/main" id="{8FEAE260-6E1C-4B30-85C8-05F8F16A7B31}"/>
                </a:ext>
              </a:extLst>
            </p:cNvPr>
            <p:cNvSpPr/>
            <p:nvPr/>
          </p:nvSpPr>
          <p:spPr>
            <a:xfrm>
              <a:off x="3870750" y="2390425"/>
              <a:ext cx="108450" cy="162650"/>
            </a:xfrm>
            <a:custGeom>
              <a:avLst/>
              <a:gdLst/>
              <a:ahLst/>
              <a:cxnLst/>
              <a:rect l="l" t="t" r="r" b="b"/>
              <a:pathLst>
                <a:path w="4338" h="6506" extrusionOk="0">
                  <a:moveTo>
                    <a:pt x="2945" y="1"/>
                  </a:moveTo>
                  <a:lnTo>
                    <a:pt x="594" y="343"/>
                  </a:lnTo>
                  <a:cubicBezTo>
                    <a:pt x="572" y="343"/>
                    <a:pt x="572" y="366"/>
                    <a:pt x="549" y="389"/>
                  </a:cubicBezTo>
                  <a:cubicBezTo>
                    <a:pt x="92" y="891"/>
                    <a:pt x="1" y="1872"/>
                    <a:pt x="92" y="3082"/>
                  </a:cubicBezTo>
                  <a:lnTo>
                    <a:pt x="3630" y="6506"/>
                  </a:lnTo>
                  <a:cubicBezTo>
                    <a:pt x="3995" y="5524"/>
                    <a:pt x="4338" y="4451"/>
                    <a:pt x="4315" y="3310"/>
                  </a:cubicBezTo>
                  <a:cubicBezTo>
                    <a:pt x="4292" y="1872"/>
                    <a:pt x="3721" y="594"/>
                    <a:pt x="29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8708;p65">
              <a:extLst>
                <a:ext uri="{FF2B5EF4-FFF2-40B4-BE49-F238E27FC236}">
                  <a16:creationId xmlns:a16="http://schemas.microsoft.com/office/drawing/2014/main" id="{3A31F566-2199-47B6-9FD1-76D14F2C3632}"/>
                </a:ext>
              </a:extLst>
            </p:cNvPr>
            <p:cNvSpPr/>
            <p:nvPr/>
          </p:nvSpPr>
          <p:spPr>
            <a:xfrm>
              <a:off x="3851350" y="3851825"/>
              <a:ext cx="307600" cy="583850"/>
            </a:xfrm>
            <a:custGeom>
              <a:avLst/>
              <a:gdLst/>
              <a:ahLst/>
              <a:cxnLst/>
              <a:rect l="l" t="t" r="r" b="b"/>
              <a:pathLst>
                <a:path w="12304" h="23354" extrusionOk="0">
                  <a:moveTo>
                    <a:pt x="12304" y="0"/>
                  </a:moveTo>
                  <a:cubicBezTo>
                    <a:pt x="11779" y="0"/>
                    <a:pt x="11299" y="297"/>
                    <a:pt x="11048" y="776"/>
                  </a:cubicBezTo>
                  <a:lnTo>
                    <a:pt x="8035" y="6893"/>
                  </a:lnTo>
                  <a:lnTo>
                    <a:pt x="1279" y="7875"/>
                  </a:lnTo>
                  <a:cubicBezTo>
                    <a:pt x="754" y="7943"/>
                    <a:pt x="320" y="8308"/>
                    <a:pt x="161" y="8811"/>
                  </a:cubicBezTo>
                  <a:cubicBezTo>
                    <a:pt x="1" y="9313"/>
                    <a:pt x="138" y="9883"/>
                    <a:pt x="526" y="10249"/>
                  </a:cubicBezTo>
                  <a:lnTo>
                    <a:pt x="5410" y="14996"/>
                  </a:lnTo>
                  <a:lnTo>
                    <a:pt x="4246" y="21730"/>
                  </a:lnTo>
                  <a:cubicBezTo>
                    <a:pt x="4155" y="22255"/>
                    <a:pt x="4383" y="22780"/>
                    <a:pt x="4794" y="23099"/>
                  </a:cubicBezTo>
                  <a:cubicBezTo>
                    <a:pt x="5038" y="23266"/>
                    <a:pt x="5325" y="23353"/>
                    <a:pt x="5615" y="23353"/>
                  </a:cubicBezTo>
                  <a:cubicBezTo>
                    <a:pt x="5841" y="23353"/>
                    <a:pt x="6068" y="23300"/>
                    <a:pt x="6278" y="23190"/>
                  </a:cubicBezTo>
                  <a:lnTo>
                    <a:pt x="12304" y="20018"/>
                  </a:lnTo>
                  <a:lnTo>
                    <a:pt x="1230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8709;p65">
              <a:extLst>
                <a:ext uri="{FF2B5EF4-FFF2-40B4-BE49-F238E27FC236}">
                  <a16:creationId xmlns:a16="http://schemas.microsoft.com/office/drawing/2014/main" id="{A0D0B366-CFE9-4EB4-A7E5-11DED7D7F78D}"/>
                </a:ext>
              </a:extLst>
            </p:cNvPr>
            <p:cNvSpPr/>
            <p:nvPr/>
          </p:nvSpPr>
          <p:spPr>
            <a:xfrm>
              <a:off x="3851350" y="4676375"/>
              <a:ext cx="307600" cy="298475"/>
            </a:xfrm>
            <a:custGeom>
              <a:avLst/>
              <a:gdLst/>
              <a:ahLst/>
              <a:cxnLst/>
              <a:rect l="l" t="t" r="r" b="b"/>
              <a:pathLst>
                <a:path w="12304" h="11939" extrusionOk="0">
                  <a:moveTo>
                    <a:pt x="12304" y="1"/>
                  </a:moveTo>
                  <a:cubicBezTo>
                    <a:pt x="11779" y="1"/>
                    <a:pt x="11299" y="297"/>
                    <a:pt x="11048" y="777"/>
                  </a:cubicBezTo>
                  <a:lnTo>
                    <a:pt x="8035" y="6894"/>
                  </a:lnTo>
                  <a:lnTo>
                    <a:pt x="1279" y="7875"/>
                  </a:lnTo>
                  <a:cubicBezTo>
                    <a:pt x="754" y="7944"/>
                    <a:pt x="320" y="8309"/>
                    <a:pt x="161" y="8811"/>
                  </a:cubicBezTo>
                  <a:cubicBezTo>
                    <a:pt x="1" y="9336"/>
                    <a:pt x="138" y="9884"/>
                    <a:pt x="526" y="10249"/>
                  </a:cubicBezTo>
                  <a:lnTo>
                    <a:pt x="2261" y="11938"/>
                  </a:lnTo>
                  <a:cubicBezTo>
                    <a:pt x="5205" y="11687"/>
                    <a:pt x="8264" y="11002"/>
                    <a:pt x="11185" y="9610"/>
                  </a:cubicBezTo>
                  <a:cubicBezTo>
                    <a:pt x="11870" y="9290"/>
                    <a:pt x="12304" y="8606"/>
                    <a:pt x="12304" y="7852"/>
                  </a:cubicBezTo>
                  <a:lnTo>
                    <a:pt x="123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8710;p65">
              <a:extLst>
                <a:ext uri="{FF2B5EF4-FFF2-40B4-BE49-F238E27FC236}">
                  <a16:creationId xmlns:a16="http://schemas.microsoft.com/office/drawing/2014/main" id="{DF83CDD6-558B-4CE9-A3A3-C1359320FCD2}"/>
                </a:ext>
              </a:extLst>
            </p:cNvPr>
            <p:cNvSpPr/>
            <p:nvPr/>
          </p:nvSpPr>
          <p:spPr>
            <a:xfrm>
              <a:off x="3397125" y="2172575"/>
              <a:ext cx="817750" cy="635700"/>
            </a:xfrm>
            <a:custGeom>
              <a:avLst/>
              <a:gdLst/>
              <a:ahLst/>
              <a:cxnLst/>
              <a:rect l="l" t="t" r="r" b="b"/>
              <a:pathLst>
                <a:path w="32710" h="25428" extrusionOk="0">
                  <a:moveTo>
                    <a:pt x="15943" y="0"/>
                  </a:moveTo>
                  <a:cubicBezTo>
                    <a:pt x="10146" y="0"/>
                    <a:pt x="5801" y="872"/>
                    <a:pt x="3676" y="1410"/>
                  </a:cubicBezTo>
                  <a:cubicBezTo>
                    <a:pt x="2808" y="1616"/>
                    <a:pt x="2215" y="2392"/>
                    <a:pt x="2215" y="3282"/>
                  </a:cubicBezTo>
                  <a:lnTo>
                    <a:pt x="2215" y="7185"/>
                  </a:lnTo>
                  <a:lnTo>
                    <a:pt x="2215" y="8874"/>
                  </a:lnTo>
                  <a:cubicBezTo>
                    <a:pt x="2215" y="12504"/>
                    <a:pt x="1" y="12823"/>
                    <a:pt x="1" y="16703"/>
                  </a:cubicBezTo>
                  <a:cubicBezTo>
                    <a:pt x="1" y="20710"/>
                    <a:pt x="1852" y="20882"/>
                    <a:pt x="2169" y="20882"/>
                  </a:cubicBezTo>
                  <a:cubicBezTo>
                    <a:pt x="2199" y="20882"/>
                    <a:pt x="2215" y="20880"/>
                    <a:pt x="2215" y="20880"/>
                  </a:cubicBezTo>
                  <a:cubicBezTo>
                    <a:pt x="3174" y="20880"/>
                    <a:pt x="5228" y="20150"/>
                    <a:pt x="5274" y="17091"/>
                  </a:cubicBezTo>
                  <a:cubicBezTo>
                    <a:pt x="5342" y="13120"/>
                    <a:pt x="2923" y="9879"/>
                    <a:pt x="4224" y="8646"/>
                  </a:cubicBezTo>
                  <a:cubicBezTo>
                    <a:pt x="4475" y="8408"/>
                    <a:pt x="4776" y="8290"/>
                    <a:pt x="5093" y="8290"/>
                  </a:cubicBezTo>
                  <a:cubicBezTo>
                    <a:pt x="6417" y="8290"/>
                    <a:pt x="8038" y="10327"/>
                    <a:pt x="7670" y="14101"/>
                  </a:cubicBezTo>
                  <a:cubicBezTo>
                    <a:pt x="7214" y="18780"/>
                    <a:pt x="5525" y="22159"/>
                    <a:pt x="7077" y="24441"/>
                  </a:cubicBezTo>
                  <a:cubicBezTo>
                    <a:pt x="7556" y="25129"/>
                    <a:pt x="8239" y="25428"/>
                    <a:pt x="8953" y="25428"/>
                  </a:cubicBezTo>
                  <a:cubicBezTo>
                    <a:pt x="10584" y="25428"/>
                    <a:pt x="12376" y="23871"/>
                    <a:pt x="12281" y="21839"/>
                  </a:cubicBezTo>
                  <a:cubicBezTo>
                    <a:pt x="12144" y="18917"/>
                    <a:pt x="9565" y="12481"/>
                    <a:pt x="11185" y="10472"/>
                  </a:cubicBezTo>
                  <a:cubicBezTo>
                    <a:pt x="11635" y="9908"/>
                    <a:pt x="12170" y="9657"/>
                    <a:pt x="12712" y="9657"/>
                  </a:cubicBezTo>
                  <a:cubicBezTo>
                    <a:pt x="14121" y="9657"/>
                    <a:pt x="15579" y="11353"/>
                    <a:pt x="15728" y="13645"/>
                  </a:cubicBezTo>
                  <a:cubicBezTo>
                    <a:pt x="15933" y="16817"/>
                    <a:pt x="14358" y="18461"/>
                    <a:pt x="14632" y="20470"/>
                  </a:cubicBezTo>
                  <a:cubicBezTo>
                    <a:pt x="14796" y="21784"/>
                    <a:pt x="16406" y="22824"/>
                    <a:pt x="17903" y="22824"/>
                  </a:cubicBezTo>
                  <a:cubicBezTo>
                    <a:pt x="18694" y="22824"/>
                    <a:pt x="19453" y="22534"/>
                    <a:pt x="19950" y="21839"/>
                  </a:cubicBezTo>
                  <a:cubicBezTo>
                    <a:pt x="21388" y="19808"/>
                    <a:pt x="17736" y="11043"/>
                    <a:pt x="19494" y="9103"/>
                  </a:cubicBezTo>
                  <a:cubicBezTo>
                    <a:pt x="19968" y="8572"/>
                    <a:pt x="20456" y="8342"/>
                    <a:pt x="20917" y="8342"/>
                  </a:cubicBezTo>
                  <a:cubicBezTo>
                    <a:pt x="22163" y="8342"/>
                    <a:pt x="23210" y="10025"/>
                    <a:pt x="23260" y="12024"/>
                  </a:cubicBezTo>
                  <a:cubicBezTo>
                    <a:pt x="23328" y="14740"/>
                    <a:pt x="21251" y="16954"/>
                    <a:pt x="21959" y="18963"/>
                  </a:cubicBezTo>
                  <a:cubicBezTo>
                    <a:pt x="22299" y="19909"/>
                    <a:pt x="23222" y="20424"/>
                    <a:pt x="24151" y="20424"/>
                  </a:cubicBezTo>
                  <a:cubicBezTo>
                    <a:pt x="25219" y="20424"/>
                    <a:pt x="26294" y="19744"/>
                    <a:pt x="26501" y="18255"/>
                  </a:cubicBezTo>
                  <a:cubicBezTo>
                    <a:pt x="26912" y="15471"/>
                    <a:pt x="24561" y="11317"/>
                    <a:pt x="25793" y="9947"/>
                  </a:cubicBezTo>
                  <a:cubicBezTo>
                    <a:pt x="26036" y="9678"/>
                    <a:pt x="26321" y="9557"/>
                    <a:pt x="26617" y="9557"/>
                  </a:cubicBezTo>
                  <a:cubicBezTo>
                    <a:pt x="27829" y="9557"/>
                    <a:pt x="29225" y="11581"/>
                    <a:pt x="28601" y="13782"/>
                  </a:cubicBezTo>
                  <a:cubicBezTo>
                    <a:pt x="27802" y="16498"/>
                    <a:pt x="27095" y="21771"/>
                    <a:pt x="30473" y="22090"/>
                  </a:cubicBezTo>
                  <a:cubicBezTo>
                    <a:pt x="30473" y="22090"/>
                    <a:pt x="32458" y="21999"/>
                    <a:pt x="32595" y="18575"/>
                  </a:cubicBezTo>
                  <a:cubicBezTo>
                    <a:pt x="32710" y="15174"/>
                    <a:pt x="30473" y="12481"/>
                    <a:pt x="30473" y="8874"/>
                  </a:cubicBezTo>
                  <a:lnTo>
                    <a:pt x="30473" y="7596"/>
                  </a:lnTo>
                  <a:lnTo>
                    <a:pt x="30473" y="3351"/>
                  </a:lnTo>
                  <a:cubicBezTo>
                    <a:pt x="30473" y="2438"/>
                    <a:pt x="29834" y="1662"/>
                    <a:pt x="28966" y="1456"/>
                  </a:cubicBezTo>
                  <a:cubicBezTo>
                    <a:pt x="24147" y="373"/>
                    <a:pt x="19735" y="0"/>
                    <a:pt x="159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8711;p65">
              <a:extLst>
                <a:ext uri="{FF2B5EF4-FFF2-40B4-BE49-F238E27FC236}">
                  <a16:creationId xmlns:a16="http://schemas.microsoft.com/office/drawing/2014/main" id="{B366AF11-474C-4445-AFE8-E8DE83619000}"/>
                </a:ext>
              </a:extLst>
            </p:cNvPr>
            <p:cNvSpPr/>
            <p:nvPr/>
          </p:nvSpPr>
          <p:spPr>
            <a:xfrm>
              <a:off x="3785725" y="1876850"/>
              <a:ext cx="39400" cy="296200"/>
            </a:xfrm>
            <a:custGeom>
              <a:avLst/>
              <a:gdLst/>
              <a:ahLst/>
              <a:cxnLst/>
              <a:rect l="l" t="t" r="r" b="b"/>
              <a:pathLst>
                <a:path w="1576" h="11848" extrusionOk="0">
                  <a:moveTo>
                    <a:pt x="777" y="1"/>
                  </a:moveTo>
                  <a:cubicBezTo>
                    <a:pt x="457" y="1302"/>
                    <a:pt x="298" y="2626"/>
                    <a:pt x="184" y="3927"/>
                  </a:cubicBezTo>
                  <a:cubicBezTo>
                    <a:pt x="69" y="5228"/>
                    <a:pt x="1" y="6552"/>
                    <a:pt x="1" y="7853"/>
                  </a:cubicBezTo>
                  <a:cubicBezTo>
                    <a:pt x="1" y="9177"/>
                    <a:pt x="69" y="10478"/>
                    <a:pt x="184" y="11779"/>
                  </a:cubicBezTo>
                  <a:cubicBezTo>
                    <a:pt x="184" y="11801"/>
                    <a:pt x="184" y="11824"/>
                    <a:pt x="184" y="11824"/>
                  </a:cubicBezTo>
                  <a:cubicBezTo>
                    <a:pt x="572" y="11824"/>
                    <a:pt x="982" y="11824"/>
                    <a:pt x="1393" y="11847"/>
                  </a:cubicBezTo>
                  <a:cubicBezTo>
                    <a:pt x="1393" y="11824"/>
                    <a:pt x="1393" y="11801"/>
                    <a:pt x="1393" y="11779"/>
                  </a:cubicBezTo>
                  <a:cubicBezTo>
                    <a:pt x="1507" y="10478"/>
                    <a:pt x="1576" y="9177"/>
                    <a:pt x="1576" y="7853"/>
                  </a:cubicBezTo>
                  <a:cubicBezTo>
                    <a:pt x="1576" y="6552"/>
                    <a:pt x="1507" y="5228"/>
                    <a:pt x="1393" y="3927"/>
                  </a:cubicBezTo>
                  <a:cubicBezTo>
                    <a:pt x="1279" y="2626"/>
                    <a:pt x="1119" y="1302"/>
                    <a:pt x="777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" name="Google Shape;8643;p65">
            <a:extLst>
              <a:ext uri="{FF2B5EF4-FFF2-40B4-BE49-F238E27FC236}">
                <a16:creationId xmlns:a16="http://schemas.microsoft.com/office/drawing/2014/main" id="{419A5B0C-99E0-4DD1-B376-A49398083732}"/>
              </a:ext>
            </a:extLst>
          </p:cNvPr>
          <p:cNvGrpSpPr/>
          <p:nvPr/>
        </p:nvGrpSpPr>
        <p:grpSpPr>
          <a:xfrm>
            <a:off x="7047882" y="3891097"/>
            <a:ext cx="1277605" cy="1254246"/>
            <a:chOff x="1160825" y="1558450"/>
            <a:chExt cx="3054050" cy="3628350"/>
          </a:xfrm>
        </p:grpSpPr>
        <p:sp>
          <p:nvSpPr>
            <p:cNvPr id="390" name="Google Shape;8644;p65">
              <a:extLst>
                <a:ext uri="{FF2B5EF4-FFF2-40B4-BE49-F238E27FC236}">
                  <a16:creationId xmlns:a16="http://schemas.microsoft.com/office/drawing/2014/main" id="{ADD70165-2744-4B23-890D-3CF5BC63B280}"/>
                </a:ext>
              </a:extLst>
            </p:cNvPr>
            <p:cNvSpPr/>
            <p:nvPr/>
          </p:nvSpPr>
          <p:spPr>
            <a:xfrm>
              <a:off x="1386800" y="1558450"/>
              <a:ext cx="364075" cy="584350"/>
            </a:xfrm>
            <a:custGeom>
              <a:avLst/>
              <a:gdLst/>
              <a:ahLst/>
              <a:cxnLst/>
              <a:rect l="l" t="t" r="r" b="b"/>
              <a:pathLst>
                <a:path w="14563" h="23374" extrusionOk="0">
                  <a:moveTo>
                    <a:pt x="7259" y="0"/>
                  </a:moveTo>
                  <a:cubicBezTo>
                    <a:pt x="7259" y="343"/>
                    <a:pt x="7259" y="6620"/>
                    <a:pt x="2990" y="12280"/>
                  </a:cubicBezTo>
                  <a:cubicBezTo>
                    <a:pt x="0" y="16252"/>
                    <a:pt x="1712" y="23373"/>
                    <a:pt x="7259" y="23373"/>
                  </a:cubicBezTo>
                  <a:cubicBezTo>
                    <a:pt x="12783" y="23373"/>
                    <a:pt x="14563" y="16206"/>
                    <a:pt x="11504" y="12280"/>
                  </a:cubicBezTo>
                  <a:cubicBezTo>
                    <a:pt x="8446" y="8354"/>
                    <a:pt x="7259" y="343"/>
                    <a:pt x="7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8645;p65">
              <a:extLst>
                <a:ext uri="{FF2B5EF4-FFF2-40B4-BE49-F238E27FC236}">
                  <a16:creationId xmlns:a16="http://schemas.microsoft.com/office/drawing/2014/main" id="{54D9BB48-3E6D-44A8-BE6A-320B8EF95012}"/>
                </a:ext>
              </a:extLst>
            </p:cNvPr>
            <p:cNvSpPr/>
            <p:nvPr/>
          </p:nvSpPr>
          <p:spPr>
            <a:xfrm>
              <a:off x="1435875" y="1693125"/>
              <a:ext cx="265375" cy="426850"/>
            </a:xfrm>
            <a:custGeom>
              <a:avLst/>
              <a:gdLst/>
              <a:ahLst/>
              <a:cxnLst/>
              <a:rect l="l" t="t" r="r" b="b"/>
              <a:pathLst>
                <a:path w="10615" h="17074" extrusionOk="0">
                  <a:moveTo>
                    <a:pt x="5296" y="0"/>
                  </a:moveTo>
                  <a:cubicBezTo>
                    <a:pt x="5296" y="274"/>
                    <a:pt x="5296" y="4839"/>
                    <a:pt x="2169" y="8970"/>
                  </a:cubicBezTo>
                  <a:cubicBezTo>
                    <a:pt x="0" y="11869"/>
                    <a:pt x="1256" y="17073"/>
                    <a:pt x="5296" y="17073"/>
                  </a:cubicBezTo>
                  <a:cubicBezTo>
                    <a:pt x="9336" y="17073"/>
                    <a:pt x="10614" y="11824"/>
                    <a:pt x="8400" y="8970"/>
                  </a:cubicBezTo>
                  <a:cubicBezTo>
                    <a:pt x="6163" y="6094"/>
                    <a:pt x="5296" y="274"/>
                    <a:pt x="5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8646;p65">
              <a:extLst>
                <a:ext uri="{FF2B5EF4-FFF2-40B4-BE49-F238E27FC236}">
                  <a16:creationId xmlns:a16="http://schemas.microsoft.com/office/drawing/2014/main" id="{5CCB5D13-7625-4180-B38C-F4706DD37A32}"/>
                </a:ext>
              </a:extLst>
            </p:cNvPr>
            <p:cNvSpPr/>
            <p:nvPr/>
          </p:nvSpPr>
          <p:spPr>
            <a:xfrm>
              <a:off x="1480950" y="1820925"/>
              <a:ext cx="175200" cy="281350"/>
            </a:xfrm>
            <a:custGeom>
              <a:avLst/>
              <a:gdLst/>
              <a:ahLst/>
              <a:cxnLst/>
              <a:rect l="l" t="t" r="r" b="b"/>
              <a:pathLst>
                <a:path w="7008" h="11254" extrusionOk="0">
                  <a:moveTo>
                    <a:pt x="3493" y="1"/>
                  </a:moveTo>
                  <a:cubicBezTo>
                    <a:pt x="3493" y="161"/>
                    <a:pt x="3493" y="3174"/>
                    <a:pt x="1439" y="5913"/>
                  </a:cubicBezTo>
                  <a:cubicBezTo>
                    <a:pt x="1" y="7807"/>
                    <a:pt x="822" y="11254"/>
                    <a:pt x="3493" y="11254"/>
                  </a:cubicBezTo>
                  <a:cubicBezTo>
                    <a:pt x="6163" y="11254"/>
                    <a:pt x="7008" y="7784"/>
                    <a:pt x="5547" y="5913"/>
                  </a:cubicBezTo>
                  <a:cubicBezTo>
                    <a:pt x="4063" y="4018"/>
                    <a:pt x="3493" y="161"/>
                    <a:pt x="34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8647;p65">
              <a:extLst>
                <a:ext uri="{FF2B5EF4-FFF2-40B4-BE49-F238E27FC236}">
                  <a16:creationId xmlns:a16="http://schemas.microsoft.com/office/drawing/2014/main" id="{6D6F0782-5C18-43A1-961B-03D897D801F7}"/>
                </a:ext>
              </a:extLst>
            </p:cNvPr>
            <p:cNvSpPr/>
            <p:nvPr/>
          </p:nvSpPr>
          <p:spPr>
            <a:xfrm>
              <a:off x="1215600" y="2379825"/>
              <a:ext cx="707050" cy="2598150"/>
            </a:xfrm>
            <a:custGeom>
              <a:avLst/>
              <a:gdLst/>
              <a:ahLst/>
              <a:cxnLst/>
              <a:rect l="l" t="t" r="r" b="b"/>
              <a:pathLst>
                <a:path w="28282" h="103926" extrusionOk="0">
                  <a:moveTo>
                    <a:pt x="2900" y="0"/>
                  </a:moveTo>
                  <a:cubicBezTo>
                    <a:pt x="2583" y="0"/>
                    <a:pt x="2284" y="118"/>
                    <a:pt x="2032" y="356"/>
                  </a:cubicBezTo>
                  <a:cubicBezTo>
                    <a:pt x="731" y="1589"/>
                    <a:pt x="3128" y="4830"/>
                    <a:pt x="3059" y="8801"/>
                  </a:cubicBezTo>
                  <a:cubicBezTo>
                    <a:pt x="3014" y="11860"/>
                    <a:pt x="959" y="12590"/>
                    <a:pt x="1" y="12590"/>
                  </a:cubicBezTo>
                  <a:lnTo>
                    <a:pt x="1" y="99600"/>
                  </a:lnTo>
                  <a:cubicBezTo>
                    <a:pt x="1" y="100399"/>
                    <a:pt x="526" y="101152"/>
                    <a:pt x="1302" y="101426"/>
                  </a:cubicBezTo>
                  <a:cubicBezTo>
                    <a:pt x="3689" y="102274"/>
                    <a:pt x="9118" y="103926"/>
                    <a:pt x="15328" y="103926"/>
                  </a:cubicBezTo>
                  <a:cubicBezTo>
                    <a:pt x="19153" y="103926"/>
                    <a:pt x="23274" y="103299"/>
                    <a:pt x="27163" y="101472"/>
                  </a:cubicBezTo>
                  <a:cubicBezTo>
                    <a:pt x="27848" y="101152"/>
                    <a:pt x="28281" y="100468"/>
                    <a:pt x="28281" y="99714"/>
                  </a:cubicBezTo>
                  <a:lnTo>
                    <a:pt x="28281" y="13800"/>
                  </a:lnTo>
                  <a:cubicBezTo>
                    <a:pt x="24903" y="13481"/>
                    <a:pt x="25611" y="8208"/>
                    <a:pt x="26387" y="5492"/>
                  </a:cubicBezTo>
                  <a:cubicBezTo>
                    <a:pt x="27010" y="3291"/>
                    <a:pt x="25630" y="1267"/>
                    <a:pt x="24424" y="1267"/>
                  </a:cubicBezTo>
                  <a:cubicBezTo>
                    <a:pt x="24129" y="1267"/>
                    <a:pt x="23844" y="1388"/>
                    <a:pt x="23602" y="1657"/>
                  </a:cubicBezTo>
                  <a:cubicBezTo>
                    <a:pt x="22370" y="3027"/>
                    <a:pt x="24698" y="7181"/>
                    <a:pt x="24310" y="9965"/>
                  </a:cubicBezTo>
                  <a:cubicBezTo>
                    <a:pt x="24102" y="11454"/>
                    <a:pt x="23021" y="12134"/>
                    <a:pt x="21951" y="12134"/>
                  </a:cubicBezTo>
                  <a:cubicBezTo>
                    <a:pt x="21019" y="12134"/>
                    <a:pt x="20097" y="11619"/>
                    <a:pt x="19767" y="10673"/>
                  </a:cubicBezTo>
                  <a:cubicBezTo>
                    <a:pt x="19037" y="8664"/>
                    <a:pt x="21137" y="6450"/>
                    <a:pt x="21069" y="3734"/>
                  </a:cubicBezTo>
                  <a:cubicBezTo>
                    <a:pt x="21019" y="1735"/>
                    <a:pt x="19959" y="52"/>
                    <a:pt x="18716" y="52"/>
                  </a:cubicBezTo>
                  <a:cubicBezTo>
                    <a:pt x="18256" y="52"/>
                    <a:pt x="17771" y="282"/>
                    <a:pt x="17302" y="813"/>
                  </a:cubicBezTo>
                  <a:cubicBezTo>
                    <a:pt x="15545" y="2753"/>
                    <a:pt x="19174" y="11518"/>
                    <a:pt x="17759" y="13549"/>
                  </a:cubicBezTo>
                  <a:cubicBezTo>
                    <a:pt x="17262" y="14244"/>
                    <a:pt x="16502" y="14534"/>
                    <a:pt x="15711" y="14534"/>
                  </a:cubicBezTo>
                  <a:cubicBezTo>
                    <a:pt x="14212" y="14534"/>
                    <a:pt x="12597" y="13494"/>
                    <a:pt x="12418" y="12180"/>
                  </a:cubicBezTo>
                  <a:cubicBezTo>
                    <a:pt x="12167" y="10171"/>
                    <a:pt x="13719" y="8527"/>
                    <a:pt x="13536" y="5355"/>
                  </a:cubicBezTo>
                  <a:cubicBezTo>
                    <a:pt x="13388" y="3063"/>
                    <a:pt x="11918" y="1367"/>
                    <a:pt x="10502" y="1367"/>
                  </a:cubicBezTo>
                  <a:cubicBezTo>
                    <a:pt x="9958" y="1367"/>
                    <a:pt x="9421" y="1618"/>
                    <a:pt x="8971" y="2182"/>
                  </a:cubicBezTo>
                  <a:cubicBezTo>
                    <a:pt x="7350" y="4191"/>
                    <a:pt x="9953" y="10627"/>
                    <a:pt x="10090" y="13549"/>
                  </a:cubicBezTo>
                  <a:cubicBezTo>
                    <a:pt x="10169" y="15581"/>
                    <a:pt x="8372" y="17138"/>
                    <a:pt x="6747" y="17138"/>
                  </a:cubicBezTo>
                  <a:cubicBezTo>
                    <a:pt x="6036" y="17138"/>
                    <a:pt x="5358" y="16839"/>
                    <a:pt x="4885" y="16151"/>
                  </a:cubicBezTo>
                  <a:cubicBezTo>
                    <a:pt x="3333" y="13869"/>
                    <a:pt x="5022" y="10490"/>
                    <a:pt x="5479" y="5811"/>
                  </a:cubicBezTo>
                  <a:cubicBezTo>
                    <a:pt x="5829" y="2037"/>
                    <a:pt x="4218" y="0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8648;p65">
              <a:extLst>
                <a:ext uri="{FF2B5EF4-FFF2-40B4-BE49-F238E27FC236}">
                  <a16:creationId xmlns:a16="http://schemas.microsoft.com/office/drawing/2014/main" id="{D2A4C413-970A-4CFC-B52F-9DDF5E59F807}"/>
                </a:ext>
              </a:extLst>
            </p:cNvPr>
            <p:cNvSpPr/>
            <p:nvPr/>
          </p:nvSpPr>
          <p:spPr>
            <a:xfrm>
              <a:off x="1215600" y="4437850"/>
              <a:ext cx="707050" cy="487350"/>
            </a:xfrm>
            <a:custGeom>
              <a:avLst/>
              <a:gdLst/>
              <a:ahLst/>
              <a:cxnLst/>
              <a:rect l="l" t="t" r="r" b="b"/>
              <a:pathLst>
                <a:path w="28282" h="19494" extrusionOk="0">
                  <a:moveTo>
                    <a:pt x="28281" y="1"/>
                  </a:moveTo>
                  <a:cubicBezTo>
                    <a:pt x="26957" y="1210"/>
                    <a:pt x="25565" y="2329"/>
                    <a:pt x="23899" y="3036"/>
                  </a:cubicBezTo>
                  <a:cubicBezTo>
                    <a:pt x="21913" y="3858"/>
                    <a:pt x="19904" y="3904"/>
                    <a:pt x="17804" y="3904"/>
                  </a:cubicBezTo>
                  <a:cubicBezTo>
                    <a:pt x="15134" y="3927"/>
                    <a:pt x="12395" y="4018"/>
                    <a:pt x="9884" y="4976"/>
                  </a:cubicBezTo>
                  <a:cubicBezTo>
                    <a:pt x="7442" y="5935"/>
                    <a:pt x="5365" y="7396"/>
                    <a:pt x="3151" y="8788"/>
                  </a:cubicBezTo>
                  <a:cubicBezTo>
                    <a:pt x="2169" y="9405"/>
                    <a:pt x="1096" y="9952"/>
                    <a:pt x="1" y="10409"/>
                  </a:cubicBezTo>
                  <a:lnTo>
                    <a:pt x="1" y="17279"/>
                  </a:lnTo>
                  <a:cubicBezTo>
                    <a:pt x="1" y="18078"/>
                    <a:pt x="526" y="18831"/>
                    <a:pt x="1302" y="19105"/>
                  </a:cubicBezTo>
                  <a:cubicBezTo>
                    <a:pt x="1621" y="19219"/>
                    <a:pt x="2032" y="19356"/>
                    <a:pt x="2466" y="19493"/>
                  </a:cubicBezTo>
                  <a:cubicBezTo>
                    <a:pt x="3516" y="19128"/>
                    <a:pt x="4566" y="18672"/>
                    <a:pt x="5593" y="18169"/>
                  </a:cubicBezTo>
                  <a:cubicBezTo>
                    <a:pt x="7944" y="17005"/>
                    <a:pt x="9953" y="15248"/>
                    <a:pt x="12326" y="14084"/>
                  </a:cubicBezTo>
                  <a:cubicBezTo>
                    <a:pt x="13840" y="13343"/>
                    <a:pt x="15467" y="13261"/>
                    <a:pt x="17111" y="13261"/>
                  </a:cubicBezTo>
                  <a:cubicBezTo>
                    <a:pt x="17578" y="13261"/>
                    <a:pt x="18047" y="13268"/>
                    <a:pt x="18514" y="13268"/>
                  </a:cubicBezTo>
                  <a:cubicBezTo>
                    <a:pt x="18735" y="13268"/>
                    <a:pt x="18954" y="13266"/>
                    <a:pt x="19174" y="13262"/>
                  </a:cubicBezTo>
                  <a:cubicBezTo>
                    <a:pt x="22507" y="13194"/>
                    <a:pt x="25497" y="12463"/>
                    <a:pt x="28281" y="11162"/>
                  </a:cubicBezTo>
                  <a:lnTo>
                    <a:pt x="282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8649;p65">
              <a:extLst>
                <a:ext uri="{FF2B5EF4-FFF2-40B4-BE49-F238E27FC236}">
                  <a16:creationId xmlns:a16="http://schemas.microsoft.com/office/drawing/2014/main" id="{46FDBAB3-BDEF-4FC7-BD85-4F8DF860BEF2}"/>
                </a:ext>
              </a:extLst>
            </p:cNvPr>
            <p:cNvSpPr/>
            <p:nvPr/>
          </p:nvSpPr>
          <p:spPr>
            <a:xfrm>
              <a:off x="1215600" y="3992750"/>
              <a:ext cx="707050" cy="506175"/>
            </a:xfrm>
            <a:custGeom>
              <a:avLst/>
              <a:gdLst/>
              <a:ahLst/>
              <a:cxnLst/>
              <a:rect l="l" t="t" r="r" b="b"/>
              <a:pathLst>
                <a:path w="28282" h="20247" extrusionOk="0">
                  <a:moveTo>
                    <a:pt x="28281" y="1"/>
                  </a:moveTo>
                  <a:cubicBezTo>
                    <a:pt x="26957" y="1211"/>
                    <a:pt x="25565" y="2352"/>
                    <a:pt x="23899" y="3059"/>
                  </a:cubicBezTo>
                  <a:cubicBezTo>
                    <a:pt x="21913" y="3881"/>
                    <a:pt x="19904" y="3927"/>
                    <a:pt x="17804" y="3927"/>
                  </a:cubicBezTo>
                  <a:cubicBezTo>
                    <a:pt x="15134" y="3927"/>
                    <a:pt x="12395" y="4041"/>
                    <a:pt x="9884" y="5000"/>
                  </a:cubicBezTo>
                  <a:cubicBezTo>
                    <a:pt x="7442" y="5958"/>
                    <a:pt x="5365" y="7396"/>
                    <a:pt x="3151" y="8789"/>
                  </a:cubicBezTo>
                  <a:cubicBezTo>
                    <a:pt x="2169" y="9428"/>
                    <a:pt x="1096" y="9976"/>
                    <a:pt x="1" y="10432"/>
                  </a:cubicBezTo>
                  <a:lnTo>
                    <a:pt x="1" y="20247"/>
                  </a:lnTo>
                  <a:cubicBezTo>
                    <a:pt x="1895" y="19768"/>
                    <a:pt x="3767" y="19083"/>
                    <a:pt x="5593" y="18193"/>
                  </a:cubicBezTo>
                  <a:cubicBezTo>
                    <a:pt x="7944" y="17006"/>
                    <a:pt x="9953" y="15248"/>
                    <a:pt x="12326" y="14107"/>
                  </a:cubicBezTo>
                  <a:cubicBezTo>
                    <a:pt x="13795" y="13373"/>
                    <a:pt x="15371" y="13280"/>
                    <a:pt x="16966" y="13280"/>
                  </a:cubicBezTo>
                  <a:cubicBezTo>
                    <a:pt x="17504" y="13280"/>
                    <a:pt x="18044" y="13290"/>
                    <a:pt x="18583" y="13290"/>
                  </a:cubicBezTo>
                  <a:cubicBezTo>
                    <a:pt x="18780" y="13290"/>
                    <a:pt x="18977" y="13289"/>
                    <a:pt x="19174" y="13285"/>
                  </a:cubicBezTo>
                  <a:cubicBezTo>
                    <a:pt x="22507" y="13217"/>
                    <a:pt x="25497" y="12486"/>
                    <a:pt x="28281" y="11162"/>
                  </a:cubicBezTo>
                  <a:lnTo>
                    <a:pt x="282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8650;p65">
              <a:extLst>
                <a:ext uri="{FF2B5EF4-FFF2-40B4-BE49-F238E27FC236}">
                  <a16:creationId xmlns:a16="http://schemas.microsoft.com/office/drawing/2014/main" id="{2C0A082C-220B-4D9B-86DD-941A9609080A}"/>
                </a:ext>
              </a:extLst>
            </p:cNvPr>
            <p:cNvSpPr/>
            <p:nvPr/>
          </p:nvSpPr>
          <p:spPr>
            <a:xfrm>
              <a:off x="1215600" y="3548225"/>
              <a:ext cx="707050" cy="505625"/>
            </a:xfrm>
            <a:custGeom>
              <a:avLst/>
              <a:gdLst/>
              <a:ahLst/>
              <a:cxnLst/>
              <a:rect l="l" t="t" r="r" b="b"/>
              <a:pathLst>
                <a:path w="28282" h="20225" extrusionOk="0">
                  <a:moveTo>
                    <a:pt x="28281" y="1"/>
                  </a:moveTo>
                  <a:cubicBezTo>
                    <a:pt x="26957" y="1211"/>
                    <a:pt x="25565" y="2352"/>
                    <a:pt x="23899" y="3060"/>
                  </a:cubicBezTo>
                  <a:cubicBezTo>
                    <a:pt x="21913" y="3881"/>
                    <a:pt x="19904" y="3927"/>
                    <a:pt x="17804" y="3927"/>
                  </a:cubicBezTo>
                  <a:cubicBezTo>
                    <a:pt x="15134" y="3927"/>
                    <a:pt x="12395" y="4018"/>
                    <a:pt x="9884" y="5000"/>
                  </a:cubicBezTo>
                  <a:cubicBezTo>
                    <a:pt x="7442" y="5936"/>
                    <a:pt x="5365" y="7396"/>
                    <a:pt x="3151" y="8789"/>
                  </a:cubicBezTo>
                  <a:cubicBezTo>
                    <a:pt x="2169" y="9428"/>
                    <a:pt x="1096" y="9976"/>
                    <a:pt x="1" y="10432"/>
                  </a:cubicBezTo>
                  <a:lnTo>
                    <a:pt x="1" y="20224"/>
                  </a:lnTo>
                  <a:cubicBezTo>
                    <a:pt x="1895" y="19768"/>
                    <a:pt x="3767" y="19083"/>
                    <a:pt x="5593" y="18170"/>
                  </a:cubicBezTo>
                  <a:cubicBezTo>
                    <a:pt x="7944" y="17006"/>
                    <a:pt x="9953" y="15248"/>
                    <a:pt x="12326" y="14084"/>
                  </a:cubicBezTo>
                  <a:cubicBezTo>
                    <a:pt x="13840" y="13344"/>
                    <a:pt x="15467" y="13262"/>
                    <a:pt x="17111" y="13262"/>
                  </a:cubicBezTo>
                  <a:cubicBezTo>
                    <a:pt x="17578" y="13262"/>
                    <a:pt x="18047" y="13268"/>
                    <a:pt x="18514" y="13268"/>
                  </a:cubicBezTo>
                  <a:cubicBezTo>
                    <a:pt x="18735" y="13268"/>
                    <a:pt x="18954" y="13267"/>
                    <a:pt x="19174" y="13262"/>
                  </a:cubicBezTo>
                  <a:cubicBezTo>
                    <a:pt x="22507" y="13217"/>
                    <a:pt x="25497" y="12464"/>
                    <a:pt x="28281" y="11163"/>
                  </a:cubicBezTo>
                  <a:lnTo>
                    <a:pt x="282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8651;p65">
              <a:extLst>
                <a:ext uri="{FF2B5EF4-FFF2-40B4-BE49-F238E27FC236}">
                  <a16:creationId xmlns:a16="http://schemas.microsoft.com/office/drawing/2014/main" id="{2067594B-8829-47E9-B990-FA8A55BE7296}"/>
                </a:ext>
              </a:extLst>
            </p:cNvPr>
            <p:cNvSpPr/>
            <p:nvPr/>
          </p:nvSpPr>
          <p:spPr>
            <a:xfrm>
              <a:off x="1215600" y="3103725"/>
              <a:ext cx="707050" cy="505600"/>
            </a:xfrm>
            <a:custGeom>
              <a:avLst/>
              <a:gdLst/>
              <a:ahLst/>
              <a:cxnLst/>
              <a:rect l="l" t="t" r="r" b="b"/>
              <a:pathLst>
                <a:path w="28282" h="20224" extrusionOk="0">
                  <a:moveTo>
                    <a:pt x="28281" y="0"/>
                  </a:moveTo>
                  <a:cubicBezTo>
                    <a:pt x="26957" y="1210"/>
                    <a:pt x="25565" y="2351"/>
                    <a:pt x="23899" y="3036"/>
                  </a:cubicBezTo>
                  <a:cubicBezTo>
                    <a:pt x="21913" y="3880"/>
                    <a:pt x="19904" y="3903"/>
                    <a:pt x="17804" y="3903"/>
                  </a:cubicBezTo>
                  <a:cubicBezTo>
                    <a:pt x="15134" y="3926"/>
                    <a:pt x="12395" y="4017"/>
                    <a:pt x="9884" y="4976"/>
                  </a:cubicBezTo>
                  <a:cubicBezTo>
                    <a:pt x="7442" y="5935"/>
                    <a:pt x="5365" y="7395"/>
                    <a:pt x="3151" y="8788"/>
                  </a:cubicBezTo>
                  <a:cubicBezTo>
                    <a:pt x="2169" y="9404"/>
                    <a:pt x="1096" y="9952"/>
                    <a:pt x="1" y="10408"/>
                  </a:cubicBezTo>
                  <a:lnTo>
                    <a:pt x="1" y="20223"/>
                  </a:lnTo>
                  <a:cubicBezTo>
                    <a:pt x="1895" y="19744"/>
                    <a:pt x="3767" y="19082"/>
                    <a:pt x="5593" y="18169"/>
                  </a:cubicBezTo>
                  <a:cubicBezTo>
                    <a:pt x="7944" y="17005"/>
                    <a:pt x="9953" y="15247"/>
                    <a:pt x="12326" y="14083"/>
                  </a:cubicBezTo>
                  <a:cubicBezTo>
                    <a:pt x="13840" y="13343"/>
                    <a:pt x="15467" y="13261"/>
                    <a:pt x="17111" y="13261"/>
                  </a:cubicBezTo>
                  <a:cubicBezTo>
                    <a:pt x="17578" y="13261"/>
                    <a:pt x="18047" y="13267"/>
                    <a:pt x="18514" y="13267"/>
                  </a:cubicBezTo>
                  <a:cubicBezTo>
                    <a:pt x="18735" y="13267"/>
                    <a:pt x="18954" y="13266"/>
                    <a:pt x="19174" y="13262"/>
                  </a:cubicBezTo>
                  <a:cubicBezTo>
                    <a:pt x="22507" y="13193"/>
                    <a:pt x="25497" y="12463"/>
                    <a:pt x="28281" y="11162"/>
                  </a:cubicBezTo>
                  <a:lnTo>
                    <a:pt x="2828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8652;p65">
              <a:extLst>
                <a:ext uri="{FF2B5EF4-FFF2-40B4-BE49-F238E27FC236}">
                  <a16:creationId xmlns:a16="http://schemas.microsoft.com/office/drawing/2014/main" id="{F9FCC506-1C21-4A20-AA94-A77CD2297297}"/>
                </a:ext>
              </a:extLst>
            </p:cNvPr>
            <p:cNvSpPr/>
            <p:nvPr/>
          </p:nvSpPr>
          <p:spPr>
            <a:xfrm>
              <a:off x="1215600" y="2698000"/>
              <a:ext cx="707050" cy="466800"/>
            </a:xfrm>
            <a:custGeom>
              <a:avLst/>
              <a:gdLst/>
              <a:ahLst/>
              <a:cxnLst/>
              <a:rect l="l" t="t" r="r" b="b"/>
              <a:pathLst>
                <a:path w="28282" h="18672" extrusionOk="0">
                  <a:moveTo>
                    <a:pt x="26432" y="0"/>
                  </a:moveTo>
                  <a:cubicBezTo>
                    <a:pt x="25634" y="571"/>
                    <a:pt x="24812" y="1096"/>
                    <a:pt x="23899" y="1484"/>
                  </a:cubicBezTo>
                  <a:cubicBezTo>
                    <a:pt x="21913" y="2306"/>
                    <a:pt x="19904" y="2351"/>
                    <a:pt x="17804" y="2351"/>
                  </a:cubicBezTo>
                  <a:cubicBezTo>
                    <a:pt x="15134" y="2374"/>
                    <a:pt x="12395" y="2465"/>
                    <a:pt x="9884" y="3424"/>
                  </a:cubicBezTo>
                  <a:cubicBezTo>
                    <a:pt x="7442" y="4383"/>
                    <a:pt x="5365" y="5821"/>
                    <a:pt x="3151" y="7213"/>
                  </a:cubicBezTo>
                  <a:cubicBezTo>
                    <a:pt x="2169" y="7852"/>
                    <a:pt x="1096" y="8400"/>
                    <a:pt x="1" y="8857"/>
                  </a:cubicBezTo>
                  <a:lnTo>
                    <a:pt x="1" y="18671"/>
                  </a:lnTo>
                  <a:cubicBezTo>
                    <a:pt x="1895" y="18192"/>
                    <a:pt x="3767" y="17507"/>
                    <a:pt x="5593" y="16617"/>
                  </a:cubicBezTo>
                  <a:cubicBezTo>
                    <a:pt x="7944" y="15430"/>
                    <a:pt x="9953" y="13673"/>
                    <a:pt x="12326" y="12531"/>
                  </a:cubicBezTo>
                  <a:cubicBezTo>
                    <a:pt x="13795" y="11797"/>
                    <a:pt x="15371" y="11704"/>
                    <a:pt x="16966" y="11704"/>
                  </a:cubicBezTo>
                  <a:cubicBezTo>
                    <a:pt x="17504" y="11704"/>
                    <a:pt x="18044" y="11715"/>
                    <a:pt x="18583" y="11715"/>
                  </a:cubicBezTo>
                  <a:cubicBezTo>
                    <a:pt x="18780" y="11715"/>
                    <a:pt x="18977" y="11714"/>
                    <a:pt x="19174" y="11710"/>
                  </a:cubicBezTo>
                  <a:cubicBezTo>
                    <a:pt x="22507" y="11641"/>
                    <a:pt x="25497" y="10911"/>
                    <a:pt x="28281" y="9587"/>
                  </a:cubicBezTo>
                  <a:lnTo>
                    <a:pt x="28281" y="1073"/>
                  </a:lnTo>
                  <a:cubicBezTo>
                    <a:pt x="27414" y="982"/>
                    <a:pt x="26820" y="594"/>
                    <a:pt x="264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8653;p65">
              <a:extLst>
                <a:ext uri="{FF2B5EF4-FFF2-40B4-BE49-F238E27FC236}">
                  <a16:creationId xmlns:a16="http://schemas.microsoft.com/office/drawing/2014/main" id="{2650BE68-9E1C-4552-B97E-EA67FF5EC5C9}"/>
                </a:ext>
              </a:extLst>
            </p:cNvPr>
            <p:cNvSpPr/>
            <p:nvPr/>
          </p:nvSpPr>
          <p:spPr>
            <a:xfrm>
              <a:off x="1627600" y="2381100"/>
              <a:ext cx="115300" cy="165000"/>
            </a:xfrm>
            <a:custGeom>
              <a:avLst/>
              <a:gdLst/>
              <a:ahLst/>
              <a:cxnLst/>
              <a:rect l="l" t="t" r="r" b="b"/>
              <a:pathLst>
                <a:path w="4612" h="6600" extrusionOk="0">
                  <a:moveTo>
                    <a:pt x="2236" y="1"/>
                  </a:moveTo>
                  <a:cubicBezTo>
                    <a:pt x="1776" y="1"/>
                    <a:pt x="1291" y="231"/>
                    <a:pt x="822" y="762"/>
                  </a:cubicBezTo>
                  <a:cubicBezTo>
                    <a:pt x="1" y="1675"/>
                    <a:pt x="343" y="4071"/>
                    <a:pt x="822" y="6582"/>
                  </a:cubicBezTo>
                  <a:cubicBezTo>
                    <a:pt x="1130" y="6593"/>
                    <a:pt x="1444" y="6599"/>
                    <a:pt x="1758" y="6599"/>
                  </a:cubicBezTo>
                  <a:cubicBezTo>
                    <a:pt x="2072" y="6599"/>
                    <a:pt x="2386" y="6593"/>
                    <a:pt x="2694" y="6582"/>
                  </a:cubicBezTo>
                  <a:cubicBezTo>
                    <a:pt x="3151" y="6582"/>
                    <a:pt x="3584" y="6559"/>
                    <a:pt x="4018" y="6536"/>
                  </a:cubicBezTo>
                  <a:cubicBezTo>
                    <a:pt x="4337" y="5646"/>
                    <a:pt x="4611" y="4688"/>
                    <a:pt x="4589" y="3683"/>
                  </a:cubicBezTo>
                  <a:cubicBezTo>
                    <a:pt x="4539" y="1684"/>
                    <a:pt x="3479" y="1"/>
                    <a:pt x="2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8654;p65">
              <a:extLst>
                <a:ext uri="{FF2B5EF4-FFF2-40B4-BE49-F238E27FC236}">
                  <a16:creationId xmlns:a16="http://schemas.microsoft.com/office/drawing/2014/main" id="{4E45AA77-2182-4262-B750-62CDB87EF244}"/>
                </a:ext>
              </a:extLst>
            </p:cNvPr>
            <p:cNvSpPr/>
            <p:nvPr/>
          </p:nvSpPr>
          <p:spPr>
            <a:xfrm>
              <a:off x="1414175" y="2414000"/>
              <a:ext cx="140400" cy="197850"/>
            </a:xfrm>
            <a:custGeom>
              <a:avLst/>
              <a:gdLst/>
              <a:ahLst/>
              <a:cxnLst/>
              <a:rect l="l" t="t" r="r" b="b"/>
              <a:pathLst>
                <a:path w="5616" h="7914" extrusionOk="0">
                  <a:moveTo>
                    <a:pt x="2559" y="0"/>
                  </a:moveTo>
                  <a:cubicBezTo>
                    <a:pt x="2015" y="0"/>
                    <a:pt x="1478" y="251"/>
                    <a:pt x="1028" y="815"/>
                  </a:cubicBezTo>
                  <a:cubicBezTo>
                    <a:pt x="1" y="2070"/>
                    <a:pt x="663" y="5129"/>
                    <a:pt x="1325" y="7914"/>
                  </a:cubicBezTo>
                  <a:cubicBezTo>
                    <a:pt x="2306" y="7275"/>
                    <a:pt x="3311" y="6613"/>
                    <a:pt x="4383" y="6088"/>
                  </a:cubicBezTo>
                  <a:cubicBezTo>
                    <a:pt x="4749" y="5905"/>
                    <a:pt x="5137" y="5768"/>
                    <a:pt x="5525" y="5654"/>
                  </a:cubicBezTo>
                  <a:cubicBezTo>
                    <a:pt x="5593" y="5152"/>
                    <a:pt x="5616" y="4604"/>
                    <a:pt x="5593" y="3988"/>
                  </a:cubicBezTo>
                  <a:cubicBezTo>
                    <a:pt x="5445" y="1696"/>
                    <a:pt x="3975" y="0"/>
                    <a:pt x="2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8655;p65">
              <a:extLst>
                <a:ext uri="{FF2B5EF4-FFF2-40B4-BE49-F238E27FC236}">
                  <a16:creationId xmlns:a16="http://schemas.microsoft.com/office/drawing/2014/main" id="{9EB72822-D1CA-4B83-AD6C-22C1CB8A4980}"/>
                </a:ext>
              </a:extLst>
            </p:cNvPr>
            <p:cNvSpPr/>
            <p:nvPr/>
          </p:nvSpPr>
          <p:spPr>
            <a:xfrm>
              <a:off x="1787375" y="2411450"/>
              <a:ext cx="101825" cy="120525"/>
            </a:xfrm>
            <a:custGeom>
              <a:avLst/>
              <a:gdLst/>
              <a:ahLst/>
              <a:cxnLst/>
              <a:rect l="l" t="t" r="r" b="b"/>
              <a:pathLst>
                <a:path w="4073" h="4821" extrusionOk="0">
                  <a:moveTo>
                    <a:pt x="1554" y="1"/>
                  </a:moveTo>
                  <a:cubicBezTo>
                    <a:pt x="1259" y="1"/>
                    <a:pt x="974" y="122"/>
                    <a:pt x="731" y="392"/>
                  </a:cubicBezTo>
                  <a:cubicBezTo>
                    <a:pt x="1" y="1191"/>
                    <a:pt x="503" y="2926"/>
                    <a:pt x="959" y="4820"/>
                  </a:cubicBezTo>
                  <a:cubicBezTo>
                    <a:pt x="1850" y="4615"/>
                    <a:pt x="2717" y="4341"/>
                    <a:pt x="3561" y="4044"/>
                  </a:cubicBezTo>
                  <a:cubicBezTo>
                    <a:pt x="4072" y="1928"/>
                    <a:pt x="2731" y="1"/>
                    <a:pt x="15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8656;p65">
              <a:extLst>
                <a:ext uri="{FF2B5EF4-FFF2-40B4-BE49-F238E27FC236}">
                  <a16:creationId xmlns:a16="http://schemas.microsoft.com/office/drawing/2014/main" id="{C919D5FB-721B-4177-9338-693225BECC6B}"/>
                </a:ext>
              </a:extLst>
            </p:cNvPr>
            <p:cNvSpPr/>
            <p:nvPr/>
          </p:nvSpPr>
          <p:spPr>
            <a:xfrm>
              <a:off x="1215600" y="2409825"/>
              <a:ext cx="141550" cy="310450"/>
            </a:xfrm>
            <a:custGeom>
              <a:avLst/>
              <a:gdLst/>
              <a:ahLst/>
              <a:cxnLst/>
              <a:rect l="l" t="t" r="r" b="b"/>
              <a:pathLst>
                <a:path w="5662" h="12418" extrusionOk="0">
                  <a:moveTo>
                    <a:pt x="4657" y="1"/>
                  </a:moveTo>
                  <a:cubicBezTo>
                    <a:pt x="4155" y="320"/>
                    <a:pt x="3653" y="640"/>
                    <a:pt x="3151" y="959"/>
                  </a:cubicBezTo>
                  <a:cubicBezTo>
                    <a:pt x="2740" y="1210"/>
                    <a:pt x="2329" y="1461"/>
                    <a:pt x="1895" y="1690"/>
                  </a:cubicBezTo>
                  <a:cubicBezTo>
                    <a:pt x="2329" y="3265"/>
                    <a:pt x="3105" y="5296"/>
                    <a:pt x="3059" y="7601"/>
                  </a:cubicBezTo>
                  <a:cubicBezTo>
                    <a:pt x="3014" y="10660"/>
                    <a:pt x="959" y="11413"/>
                    <a:pt x="1" y="11413"/>
                  </a:cubicBezTo>
                  <a:lnTo>
                    <a:pt x="1" y="12418"/>
                  </a:lnTo>
                  <a:cubicBezTo>
                    <a:pt x="1484" y="12029"/>
                    <a:pt x="2945" y="11550"/>
                    <a:pt x="4383" y="10911"/>
                  </a:cubicBezTo>
                  <a:cubicBezTo>
                    <a:pt x="4657" y="9154"/>
                    <a:pt x="5228" y="7054"/>
                    <a:pt x="5479" y="4611"/>
                  </a:cubicBezTo>
                  <a:cubicBezTo>
                    <a:pt x="5661" y="2534"/>
                    <a:pt x="5273" y="982"/>
                    <a:pt x="46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8657;p65">
              <a:extLst>
                <a:ext uri="{FF2B5EF4-FFF2-40B4-BE49-F238E27FC236}">
                  <a16:creationId xmlns:a16="http://schemas.microsoft.com/office/drawing/2014/main" id="{2A91243C-869D-4FBF-94C4-35B33506AD73}"/>
                </a:ext>
              </a:extLst>
            </p:cNvPr>
            <p:cNvSpPr/>
            <p:nvPr/>
          </p:nvSpPr>
          <p:spPr>
            <a:xfrm>
              <a:off x="1160825" y="2172575"/>
              <a:ext cx="817750" cy="635700"/>
            </a:xfrm>
            <a:custGeom>
              <a:avLst/>
              <a:gdLst/>
              <a:ahLst/>
              <a:cxnLst/>
              <a:rect l="l" t="t" r="r" b="b"/>
              <a:pathLst>
                <a:path w="32710" h="25428" extrusionOk="0">
                  <a:moveTo>
                    <a:pt x="15937" y="0"/>
                  </a:moveTo>
                  <a:cubicBezTo>
                    <a:pt x="10142" y="0"/>
                    <a:pt x="5792" y="872"/>
                    <a:pt x="3653" y="1410"/>
                  </a:cubicBezTo>
                  <a:cubicBezTo>
                    <a:pt x="2808" y="1616"/>
                    <a:pt x="2192" y="2392"/>
                    <a:pt x="2192" y="3282"/>
                  </a:cubicBezTo>
                  <a:lnTo>
                    <a:pt x="2192" y="7185"/>
                  </a:lnTo>
                  <a:lnTo>
                    <a:pt x="2192" y="8874"/>
                  </a:lnTo>
                  <a:cubicBezTo>
                    <a:pt x="2192" y="12504"/>
                    <a:pt x="1" y="12823"/>
                    <a:pt x="1" y="16703"/>
                  </a:cubicBezTo>
                  <a:cubicBezTo>
                    <a:pt x="1" y="20710"/>
                    <a:pt x="1832" y="20882"/>
                    <a:pt x="2146" y="20882"/>
                  </a:cubicBezTo>
                  <a:cubicBezTo>
                    <a:pt x="2176" y="20882"/>
                    <a:pt x="2192" y="20880"/>
                    <a:pt x="2192" y="20880"/>
                  </a:cubicBezTo>
                  <a:cubicBezTo>
                    <a:pt x="3150" y="20880"/>
                    <a:pt x="5205" y="20150"/>
                    <a:pt x="5250" y="17091"/>
                  </a:cubicBezTo>
                  <a:cubicBezTo>
                    <a:pt x="5319" y="13120"/>
                    <a:pt x="2922" y="9879"/>
                    <a:pt x="4223" y="8646"/>
                  </a:cubicBezTo>
                  <a:cubicBezTo>
                    <a:pt x="4475" y="8408"/>
                    <a:pt x="4774" y="8290"/>
                    <a:pt x="5091" y="8290"/>
                  </a:cubicBezTo>
                  <a:cubicBezTo>
                    <a:pt x="6409" y="8290"/>
                    <a:pt x="8020" y="10327"/>
                    <a:pt x="7670" y="14101"/>
                  </a:cubicBezTo>
                  <a:cubicBezTo>
                    <a:pt x="7213" y="18780"/>
                    <a:pt x="5524" y="22159"/>
                    <a:pt x="7076" y="24441"/>
                  </a:cubicBezTo>
                  <a:cubicBezTo>
                    <a:pt x="7549" y="25129"/>
                    <a:pt x="8227" y="25428"/>
                    <a:pt x="8938" y="25428"/>
                  </a:cubicBezTo>
                  <a:cubicBezTo>
                    <a:pt x="10563" y="25428"/>
                    <a:pt x="12360" y="23871"/>
                    <a:pt x="12281" y="21839"/>
                  </a:cubicBezTo>
                  <a:cubicBezTo>
                    <a:pt x="12144" y="18917"/>
                    <a:pt x="9541" y="12481"/>
                    <a:pt x="11162" y="10472"/>
                  </a:cubicBezTo>
                  <a:cubicBezTo>
                    <a:pt x="11612" y="9908"/>
                    <a:pt x="12149" y="9657"/>
                    <a:pt x="12693" y="9657"/>
                  </a:cubicBezTo>
                  <a:cubicBezTo>
                    <a:pt x="14109" y="9657"/>
                    <a:pt x="15579" y="11353"/>
                    <a:pt x="15727" y="13645"/>
                  </a:cubicBezTo>
                  <a:cubicBezTo>
                    <a:pt x="15910" y="16817"/>
                    <a:pt x="14358" y="18461"/>
                    <a:pt x="14609" y="20470"/>
                  </a:cubicBezTo>
                  <a:cubicBezTo>
                    <a:pt x="14788" y="21784"/>
                    <a:pt x="16403" y="22824"/>
                    <a:pt x="17902" y="22824"/>
                  </a:cubicBezTo>
                  <a:cubicBezTo>
                    <a:pt x="18693" y="22824"/>
                    <a:pt x="19453" y="22534"/>
                    <a:pt x="19950" y="21839"/>
                  </a:cubicBezTo>
                  <a:cubicBezTo>
                    <a:pt x="21365" y="19808"/>
                    <a:pt x="17736" y="11043"/>
                    <a:pt x="19493" y="9103"/>
                  </a:cubicBezTo>
                  <a:cubicBezTo>
                    <a:pt x="19962" y="8572"/>
                    <a:pt x="20447" y="8342"/>
                    <a:pt x="20907" y="8342"/>
                  </a:cubicBezTo>
                  <a:cubicBezTo>
                    <a:pt x="22150" y="8342"/>
                    <a:pt x="23210" y="10025"/>
                    <a:pt x="23260" y="12024"/>
                  </a:cubicBezTo>
                  <a:cubicBezTo>
                    <a:pt x="23328" y="14740"/>
                    <a:pt x="21228" y="16954"/>
                    <a:pt x="21958" y="18963"/>
                  </a:cubicBezTo>
                  <a:cubicBezTo>
                    <a:pt x="22288" y="19909"/>
                    <a:pt x="23210" y="20424"/>
                    <a:pt x="24142" y="20424"/>
                  </a:cubicBezTo>
                  <a:cubicBezTo>
                    <a:pt x="25212" y="20424"/>
                    <a:pt x="26293" y="19744"/>
                    <a:pt x="26501" y="18255"/>
                  </a:cubicBezTo>
                  <a:cubicBezTo>
                    <a:pt x="26889" y="15471"/>
                    <a:pt x="24561" y="11317"/>
                    <a:pt x="25793" y="9947"/>
                  </a:cubicBezTo>
                  <a:cubicBezTo>
                    <a:pt x="26035" y="9678"/>
                    <a:pt x="26320" y="9557"/>
                    <a:pt x="26615" y="9557"/>
                  </a:cubicBezTo>
                  <a:cubicBezTo>
                    <a:pt x="27821" y="9557"/>
                    <a:pt x="29201" y="11581"/>
                    <a:pt x="28578" y="13782"/>
                  </a:cubicBezTo>
                  <a:cubicBezTo>
                    <a:pt x="27802" y="16498"/>
                    <a:pt x="27094" y="21771"/>
                    <a:pt x="30472" y="22090"/>
                  </a:cubicBezTo>
                  <a:cubicBezTo>
                    <a:pt x="30472" y="22090"/>
                    <a:pt x="32435" y="21999"/>
                    <a:pt x="32572" y="18575"/>
                  </a:cubicBezTo>
                  <a:cubicBezTo>
                    <a:pt x="32709" y="15174"/>
                    <a:pt x="30472" y="12481"/>
                    <a:pt x="30472" y="8874"/>
                  </a:cubicBezTo>
                  <a:lnTo>
                    <a:pt x="30472" y="7596"/>
                  </a:lnTo>
                  <a:lnTo>
                    <a:pt x="30472" y="3351"/>
                  </a:lnTo>
                  <a:cubicBezTo>
                    <a:pt x="30472" y="2438"/>
                    <a:pt x="29833" y="1662"/>
                    <a:pt x="28943" y="1456"/>
                  </a:cubicBezTo>
                  <a:cubicBezTo>
                    <a:pt x="24133" y="373"/>
                    <a:pt x="19726" y="0"/>
                    <a:pt x="159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8658;p65">
              <a:extLst>
                <a:ext uri="{FF2B5EF4-FFF2-40B4-BE49-F238E27FC236}">
                  <a16:creationId xmlns:a16="http://schemas.microsoft.com/office/drawing/2014/main" id="{2DC3D8DE-1BE1-43EB-8A78-ACD722730778}"/>
                </a:ext>
              </a:extLst>
            </p:cNvPr>
            <p:cNvSpPr/>
            <p:nvPr/>
          </p:nvSpPr>
          <p:spPr>
            <a:xfrm>
              <a:off x="1451850" y="2420675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137" y="0"/>
                  </a:moveTo>
                  <a:lnTo>
                    <a:pt x="137" y="0"/>
                  </a:lnTo>
                  <a:cubicBezTo>
                    <a:pt x="92" y="23"/>
                    <a:pt x="46" y="46"/>
                    <a:pt x="0" y="69"/>
                  </a:cubicBezTo>
                  <a:cubicBezTo>
                    <a:pt x="23" y="69"/>
                    <a:pt x="46" y="46"/>
                    <a:pt x="137" y="0"/>
                  </a:cubicBezTo>
                  <a:close/>
                </a:path>
              </a:pathLst>
            </a:custGeom>
            <a:solidFill>
              <a:srgbClr val="5B18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8659;p65">
              <a:extLst>
                <a:ext uri="{FF2B5EF4-FFF2-40B4-BE49-F238E27FC236}">
                  <a16:creationId xmlns:a16="http://schemas.microsoft.com/office/drawing/2014/main" id="{0E21C726-B6E2-4262-AEA0-A89E5A8F4374}"/>
                </a:ext>
              </a:extLst>
            </p:cNvPr>
            <p:cNvSpPr/>
            <p:nvPr/>
          </p:nvSpPr>
          <p:spPr>
            <a:xfrm>
              <a:off x="1548275" y="1936200"/>
              <a:ext cx="39400" cy="236850"/>
            </a:xfrm>
            <a:custGeom>
              <a:avLst/>
              <a:gdLst/>
              <a:ahLst/>
              <a:cxnLst/>
              <a:rect l="l" t="t" r="r" b="b"/>
              <a:pathLst>
                <a:path w="1576" h="9474" extrusionOk="0">
                  <a:moveTo>
                    <a:pt x="800" y="1"/>
                  </a:moveTo>
                  <a:cubicBezTo>
                    <a:pt x="457" y="1324"/>
                    <a:pt x="298" y="2626"/>
                    <a:pt x="184" y="3927"/>
                  </a:cubicBezTo>
                  <a:cubicBezTo>
                    <a:pt x="69" y="5250"/>
                    <a:pt x="1" y="6551"/>
                    <a:pt x="1" y="7875"/>
                  </a:cubicBezTo>
                  <a:cubicBezTo>
                    <a:pt x="1" y="8400"/>
                    <a:pt x="24" y="8925"/>
                    <a:pt x="47" y="9450"/>
                  </a:cubicBezTo>
                  <a:cubicBezTo>
                    <a:pt x="526" y="9450"/>
                    <a:pt x="1028" y="9450"/>
                    <a:pt x="1530" y="9473"/>
                  </a:cubicBezTo>
                  <a:cubicBezTo>
                    <a:pt x="1553" y="8925"/>
                    <a:pt x="1576" y="8400"/>
                    <a:pt x="1576" y="7875"/>
                  </a:cubicBezTo>
                  <a:cubicBezTo>
                    <a:pt x="1576" y="6551"/>
                    <a:pt x="1507" y="5250"/>
                    <a:pt x="1393" y="3927"/>
                  </a:cubicBezTo>
                  <a:cubicBezTo>
                    <a:pt x="1279" y="2626"/>
                    <a:pt x="1119" y="1324"/>
                    <a:pt x="800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8660;p65">
              <a:extLst>
                <a:ext uri="{FF2B5EF4-FFF2-40B4-BE49-F238E27FC236}">
                  <a16:creationId xmlns:a16="http://schemas.microsoft.com/office/drawing/2014/main" id="{2C2C3C23-998D-47DD-A940-0F5AAD0CD493}"/>
                </a:ext>
              </a:extLst>
            </p:cNvPr>
            <p:cNvSpPr/>
            <p:nvPr/>
          </p:nvSpPr>
          <p:spPr>
            <a:xfrm>
              <a:off x="2542900" y="1900825"/>
              <a:ext cx="280200" cy="449675"/>
            </a:xfrm>
            <a:custGeom>
              <a:avLst/>
              <a:gdLst/>
              <a:ahLst/>
              <a:cxnLst/>
              <a:rect l="l" t="t" r="r" b="b"/>
              <a:pathLst>
                <a:path w="11208" h="17987" extrusionOk="0">
                  <a:moveTo>
                    <a:pt x="5570" y="0"/>
                  </a:moveTo>
                  <a:cubicBezTo>
                    <a:pt x="5570" y="274"/>
                    <a:pt x="5570" y="5113"/>
                    <a:pt x="2283" y="9450"/>
                  </a:cubicBezTo>
                  <a:cubicBezTo>
                    <a:pt x="0" y="12509"/>
                    <a:pt x="1301" y="17987"/>
                    <a:pt x="5570" y="17987"/>
                  </a:cubicBezTo>
                  <a:cubicBezTo>
                    <a:pt x="9838" y="17987"/>
                    <a:pt x="11208" y="12463"/>
                    <a:pt x="8857" y="9450"/>
                  </a:cubicBezTo>
                  <a:cubicBezTo>
                    <a:pt x="6506" y="6437"/>
                    <a:pt x="5570" y="274"/>
                    <a:pt x="5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8661;p65">
              <a:extLst>
                <a:ext uri="{FF2B5EF4-FFF2-40B4-BE49-F238E27FC236}">
                  <a16:creationId xmlns:a16="http://schemas.microsoft.com/office/drawing/2014/main" id="{A500CED8-9F4E-4E07-BE7E-53AAE28B57FD}"/>
                </a:ext>
              </a:extLst>
            </p:cNvPr>
            <p:cNvSpPr/>
            <p:nvPr/>
          </p:nvSpPr>
          <p:spPr>
            <a:xfrm>
              <a:off x="2580550" y="2004675"/>
              <a:ext cx="204325" cy="328150"/>
            </a:xfrm>
            <a:custGeom>
              <a:avLst/>
              <a:gdLst/>
              <a:ahLst/>
              <a:cxnLst/>
              <a:rect l="l" t="t" r="r" b="b"/>
              <a:pathLst>
                <a:path w="8173" h="13126" extrusionOk="0">
                  <a:moveTo>
                    <a:pt x="4064" y="1"/>
                  </a:moveTo>
                  <a:cubicBezTo>
                    <a:pt x="4064" y="206"/>
                    <a:pt x="4064" y="3721"/>
                    <a:pt x="1667" y="6894"/>
                  </a:cubicBezTo>
                  <a:cubicBezTo>
                    <a:pt x="1" y="9131"/>
                    <a:pt x="960" y="13125"/>
                    <a:pt x="4064" y="13125"/>
                  </a:cubicBezTo>
                  <a:cubicBezTo>
                    <a:pt x="7168" y="13125"/>
                    <a:pt x="8172" y="9108"/>
                    <a:pt x="6460" y="6894"/>
                  </a:cubicBezTo>
                  <a:cubicBezTo>
                    <a:pt x="4749" y="4703"/>
                    <a:pt x="4064" y="206"/>
                    <a:pt x="40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8662;p65">
              <a:extLst>
                <a:ext uri="{FF2B5EF4-FFF2-40B4-BE49-F238E27FC236}">
                  <a16:creationId xmlns:a16="http://schemas.microsoft.com/office/drawing/2014/main" id="{6CA5F7AA-693A-4AAD-AB98-71FDE6206800}"/>
                </a:ext>
              </a:extLst>
            </p:cNvPr>
            <p:cNvSpPr/>
            <p:nvPr/>
          </p:nvSpPr>
          <p:spPr>
            <a:xfrm>
              <a:off x="2615375" y="2102825"/>
              <a:ext cx="134675" cy="216300"/>
            </a:xfrm>
            <a:custGeom>
              <a:avLst/>
              <a:gdLst/>
              <a:ahLst/>
              <a:cxnLst/>
              <a:rect l="l" t="t" r="r" b="b"/>
              <a:pathLst>
                <a:path w="5387" h="8652" extrusionOk="0">
                  <a:moveTo>
                    <a:pt x="2671" y="1"/>
                  </a:moveTo>
                  <a:cubicBezTo>
                    <a:pt x="2671" y="138"/>
                    <a:pt x="2671" y="2466"/>
                    <a:pt x="1096" y="4543"/>
                  </a:cubicBezTo>
                  <a:cubicBezTo>
                    <a:pt x="0" y="6026"/>
                    <a:pt x="617" y="8651"/>
                    <a:pt x="2671" y="8651"/>
                  </a:cubicBezTo>
                  <a:cubicBezTo>
                    <a:pt x="4725" y="8651"/>
                    <a:pt x="5387" y="6004"/>
                    <a:pt x="4269" y="4543"/>
                  </a:cubicBezTo>
                  <a:cubicBezTo>
                    <a:pt x="3127" y="3082"/>
                    <a:pt x="2671" y="138"/>
                    <a:pt x="26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8663;p65">
              <a:extLst>
                <a:ext uri="{FF2B5EF4-FFF2-40B4-BE49-F238E27FC236}">
                  <a16:creationId xmlns:a16="http://schemas.microsoft.com/office/drawing/2014/main" id="{6E8D63DA-1BDB-42A1-84E6-EE1905C822C7}"/>
                </a:ext>
              </a:extLst>
            </p:cNvPr>
            <p:cNvSpPr/>
            <p:nvPr/>
          </p:nvSpPr>
          <p:spPr>
            <a:xfrm>
              <a:off x="2341475" y="2563875"/>
              <a:ext cx="706450" cy="2622925"/>
            </a:xfrm>
            <a:custGeom>
              <a:avLst/>
              <a:gdLst/>
              <a:ahLst/>
              <a:cxnLst/>
              <a:rect l="l" t="t" r="r" b="b"/>
              <a:pathLst>
                <a:path w="28258" h="104917" extrusionOk="0">
                  <a:moveTo>
                    <a:pt x="14575" y="1"/>
                  </a:moveTo>
                  <a:cubicBezTo>
                    <a:pt x="14515" y="1"/>
                    <a:pt x="14450" y="8"/>
                    <a:pt x="14380" y="24"/>
                  </a:cubicBezTo>
                  <a:cubicBezTo>
                    <a:pt x="13284" y="275"/>
                    <a:pt x="13399" y="1554"/>
                    <a:pt x="13399" y="1576"/>
                  </a:cubicBezTo>
                  <a:cubicBezTo>
                    <a:pt x="13513" y="2124"/>
                    <a:pt x="13695" y="2695"/>
                    <a:pt x="13809" y="3197"/>
                  </a:cubicBezTo>
                  <a:cubicBezTo>
                    <a:pt x="14094" y="4396"/>
                    <a:pt x="13474" y="5341"/>
                    <a:pt x="12690" y="5341"/>
                  </a:cubicBezTo>
                  <a:cubicBezTo>
                    <a:pt x="12594" y="5341"/>
                    <a:pt x="12494" y="5327"/>
                    <a:pt x="12394" y="5297"/>
                  </a:cubicBezTo>
                  <a:cubicBezTo>
                    <a:pt x="11527" y="5046"/>
                    <a:pt x="11048" y="4270"/>
                    <a:pt x="11618" y="2900"/>
                  </a:cubicBezTo>
                  <a:cubicBezTo>
                    <a:pt x="11846" y="2307"/>
                    <a:pt x="11915" y="1713"/>
                    <a:pt x="11915" y="1211"/>
                  </a:cubicBezTo>
                  <a:cubicBezTo>
                    <a:pt x="11915" y="1120"/>
                    <a:pt x="11915" y="1029"/>
                    <a:pt x="11915" y="960"/>
                  </a:cubicBezTo>
                  <a:cubicBezTo>
                    <a:pt x="11915" y="937"/>
                    <a:pt x="11915" y="937"/>
                    <a:pt x="11892" y="937"/>
                  </a:cubicBezTo>
                  <a:cubicBezTo>
                    <a:pt x="11837" y="462"/>
                    <a:pt x="11504" y="89"/>
                    <a:pt x="11021" y="89"/>
                  </a:cubicBezTo>
                  <a:cubicBezTo>
                    <a:pt x="10901" y="89"/>
                    <a:pt x="10773" y="111"/>
                    <a:pt x="10637" y="161"/>
                  </a:cubicBezTo>
                  <a:cubicBezTo>
                    <a:pt x="9952" y="412"/>
                    <a:pt x="9792" y="1188"/>
                    <a:pt x="9746" y="1394"/>
                  </a:cubicBezTo>
                  <a:cubicBezTo>
                    <a:pt x="9724" y="2079"/>
                    <a:pt x="9815" y="2855"/>
                    <a:pt x="10020" y="3745"/>
                  </a:cubicBezTo>
                  <a:cubicBezTo>
                    <a:pt x="10796" y="7191"/>
                    <a:pt x="11550" y="8629"/>
                    <a:pt x="10888" y="10410"/>
                  </a:cubicBezTo>
                  <a:cubicBezTo>
                    <a:pt x="10556" y="11314"/>
                    <a:pt x="9330" y="11896"/>
                    <a:pt x="8157" y="11896"/>
                  </a:cubicBezTo>
                  <a:cubicBezTo>
                    <a:pt x="6991" y="11896"/>
                    <a:pt x="5877" y="11319"/>
                    <a:pt x="5752" y="9908"/>
                  </a:cubicBezTo>
                  <a:cubicBezTo>
                    <a:pt x="5478" y="7054"/>
                    <a:pt x="6528" y="6187"/>
                    <a:pt x="6779" y="3402"/>
                  </a:cubicBezTo>
                  <a:cubicBezTo>
                    <a:pt x="6802" y="3014"/>
                    <a:pt x="6825" y="2649"/>
                    <a:pt x="6802" y="2284"/>
                  </a:cubicBezTo>
                  <a:cubicBezTo>
                    <a:pt x="6779" y="2261"/>
                    <a:pt x="6779" y="2170"/>
                    <a:pt x="6779" y="2079"/>
                  </a:cubicBezTo>
                  <a:cubicBezTo>
                    <a:pt x="6756" y="1805"/>
                    <a:pt x="6734" y="1531"/>
                    <a:pt x="6688" y="1302"/>
                  </a:cubicBezTo>
                  <a:cubicBezTo>
                    <a:pt x="6500" y="667"/>
                    <a:pt x="6047" y="305"/>
                    <a:pt x="5583" y="305"/>
                  </a:cubicBezTo>
                  <a:cubicBezTo>
                    <a:pt x="5315" y="305"/>
                    <a:pt x="5042" y="427"/>
                    <a:pt x="4816" y="686"/>
                  </a:cubicBezTo>
                  <a:cubicBezTo>
                    <a:pt x="4063" y="1554"/>
                    <a:pt x="5843" y="3790"/>
                    <a:pt x="5250" y="5069"/>
                  </a:cubicBezTo>
                  <a:cubicBezTo>
                    <a:pt x="4978" y="5688"/>
                    <a:pt x="4463" y="5961"/>
                    <a:pt x="3969" y="5961"/>
                  </a:cubicBezTo>
                  <a:cubicBezTo>
                    <a:pt x="3425" y="5961"/>
                    <a:pt x="2905" y="5631"/>
                    <a:pt x="2762" y="5069"/>
                  </a:cubicBezTo>
                  <a:cubicBezTo>
                    <a:pt x="2511" y="3996"/>
                    <a:pt x="3287" y="3174"/>
                    <a:pt x="3355" y="2649"/>
                  </a:cubicBezTo>
                  <a:cubicBezTo>
                    <a:pt x="3417" y="2153"/>
                    <a:pt x="3086" y="587"/>
                    <a:pt x="2241" y="587"/>
                  </a:cubicBezTo>
                  <a:cubicBezTo>
                    <a:pt x="2154" y="587"/>
                    <a:pt x="2061" y="604"/>
                    <a:pt x="1963" y="641"/>
                  </a:cubicBezTo>
                  <a:cubicBezTo>
                    <a:pt x="1324" y="869"/>
                    <a:pt x="1141" y="1554"/>
                    <a:pt x="1096" y="2056"/>
                  </a:cubicBezTo>
                  <a:cubicBezTo>
                    <a:pt x="1050" y="3836"/>
                    <a:pt x="1575" y="5936"/>
                    <a:pt x="1735" y="7557"/>
                  </a:cubicBezTo>
                  <a:cubicBezTo>
                    <a:pt x="1940" y="9748"/>
                    <a:pt x="799" y="10341"/>
                    <a:pt x="0" y="10501"/>
                  </a:cubicBezTo>
                  <a:lnTo>
                    <a:pt x="0" y="13582"/>
                  </a:lnTo>
                  <a:lnTo>
                    <a:pt x="0" y="100570"/>
                  </a:lnTo>
                  <a:cubicBezTo>
                    <a:pt x="0" y="101391"/>
                    <a:pt x="502" y="102122"/>
                    <a:pt x="1278" y="102396"/>
                  </a:cubicBezTo>
                  <a:cubicBezTo>
                    <a:pt x="3667" y="103258"/>
                    <a:pt x="9101" y="104916"/>
                    <a:pt x="15316" y="104916"/>
                  </a:cubicBezTo>
                  <a:cubicBezTo>
                    <a:pt x="19138" y="104916"/>
                    <a:pt x="23254" y="104289"/>
                    <a:pt x="27139" y="102464"/>
                  </a:cubicBezTo>
                  <a:cubicBezTo>
                    <a:pt x="27824" y="102144"/>
                    <a:pt x="28258" y="101460"/>
                    <a:pt x="28258" y="100706"/>
                  </a:cubicBezTo>
                  <a:lnTo>
                    <a:pt x="28258" y="8424"/>
                  </a:lnTo>
                  <a:cubicBezTo>
                    <a:pt x="28023" y="8485"/>
                    <a:pt x="27777" y="8517"/>
                    <a:pt x="27534" y="8517"/>
                  </a:cubicBezTo>
                  <a:cubicBezTo>
                    <a:pt x="26597" y="8517"/>
                    <a:pt x="25701" y="8041"/>
                    <a:pt x="25610" y="6917"/>
                  </a:cubicBezTo>
                  <a:cubicBezTo>
                    <a:pt x="25427" y="5000"/>
                    <a:pt x="25998" y="4178"/>
                    <a:pt x="26295" y="2649"/>
                  </a:cubicBezTo>
                  <a:cubicBezTo>
                    <a:pt x="26417" y="1830"/>
                    <a:pt x="26273" y="427"/>
                    <a:pt x="25437" y="427"/>
                  </a:cubicBezTo>
                  <a:cubicBezTo>
                    <a:pt x="25177" y="427"/>
                    <a:pt x="24851" y="562"/>
                    <a:pt x="24446" y="892"/>
                  </a:cubicBezTo>
                  <a:cubicBezTo>
                    <a:pt x="22574" y="2398"/>
                    <a:pt x="25952" y="6895"/>
                    <a:pt x="25564" y="9725"/>
                  </a:cubicBezTo>
                  <a:cubicBezTo>
                    <a:pt x="25258" y="11960"/>
                    <a:pt x="24240" y="12729"/>
                    <a:pt x="23095" y="12729"/>
                  </a:cubicBezTo>
                  <a:cubicBezTo>
                    <a:pt x="22790" y="12729"/>
                    <a:pt x="22476" y="12674"/>
                    <a:pt x="22163" y="12578"/>
                  </a:cubicBezTo>
                  <a:cubicBezTo>
                    <a:pt x="20657" y="12122"/>
                    <a:pt x="20931" y="9839"/>
                    <a:pt x="21616" y="7305"/>
                  </a:cubicBezTo>
                  <a:cubicBezTo>
                    <a:pt x="22275" y="4864"/>
                    <a:pt x="21876" y="897"/>
                    <a:pt x="20559" y="897"/>
                  </a:cubicBezTo>
                  <a:cubicBezTo>
                    <a:pt x="20509" y="897"/>
                    <a:pt x="20458" y="903"/>
                    <a:pt x="20406" y="914"/>
                  </a:cubicBezTo>
                  <a:cubicBezTo>
                    <a:pt x="19219" y="1188"/>
                    <a:pt x="19493" y="3106"/>
                    <a:pt x="19630" y="3745"/>
                  </a:cubicBezTo>
                  <a:cubicBezTo>
                    <a:pt x="19653" y="3813"/>
                    <a:pt x="19653" y="3859"/>
                    <a:pt x="19675" y="3927"/>
                  </a:cubicBezTo>
                  <a:cubicBezTo>
                    <a:pt x="19675" y="3927"/>
                    <a:pt x="19675" y="3950"/>
                    <a:pt x="19675" y="3950"/>
                  </a:cubicBezTo>
                  <a:cubicBezTo>
                    <a:pt x="19904" y="5023"/>
                    <a:pt x="19949" y="5845"/>
                    <a:pt x="19607" y="6781"/>
                  </a:cubicBezTo>
                  <a:cubicBezTo>
                    <a:pt x="19265" y="7682"/>
                    <a:pt x="18038" y="8264"/>
                    <a:pt x="16865" y="8264"/>
                  </a:cubicBezTo>
                  <a:cubicBezTo>
                    <a:pt x="15692" y="8264"/>
                    <a:pt x="14574" y="7682"/>
                    <a:pt x="14448" y="6256"/>
                  </a:cubicBezTo>
                  <a:cubicBezTo>
                    <a:pt x="14289" y="4475"/>
                    <a:pt x="14631" y="3448"/>
                    <a:pt x="14973" y="2261"/>
                  </a:cubicBezTo>
                  <a:cubicBezTo>
                    <a:pt x="14973" y="2261"/>
                    <a:pt x="14996" y="2238"/>
                    <a:pt x="14996" y="2193"/>
                  </a:cubicBezTo>
                  <a:cubicBezTo>
                    <a:pt x="15065" y="1964"/>
                    <a:pt x="15133" y="1736"/>
                    <a:pt x="15179" y="1485"/>
                  </a:cubicBezTo>
                  <a:cubicBezTo>
                    <a:pt x="15283" y="819"/>
                    <a:pt x="15197" y="1"/>
                    <a:pt x="145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8664;p65">
              <a:extLst>
                <a:ext uri="{FF2B5EF4-FFF2-40B4-BE49-F238E27FC236}">
                  <a16:creationId xmlns:a16="http://schemas.microsoft.com/office/drawing/2014/main" id="{A7A25524-175C-438A-BAD0-794F444A2C76}"/>
                </a:ext>
              </a:extLst>
            </p:cNvPr>
            <p:cNvSpPr/>
            <p:nvPr/>
          </p:nvSpPr>
          <p:spPr>
            <a:xfrm>
              <a:off x="2341475" y="4843000"/>
              <a:ext cx="706450" cy="234050"/>
            </a:xfrm>
            <a:custGeom>
              <a:avLst/>
              <a:gdLst/>
              <a:ahLst/>
              <a:cxnLst/>
              <a:rect l="l" t="t" r="r" b="b"/>
              <a:pathLst>
                <a:path w="28258" h="9362" extrusionOk="0">
                  <a:moveTo>
                    <a:pt x="9199" y="1"/>
                  </a:moveTo>
                  <a:cubicBezTo>
                    <a:pt x="8970" y="1"/>
                    <a:pt x="8765" y="137"/>
                    <a:pt x="8674" y="343"/>
                  </a:cubicBezTo>
                  <a:lnTo>
                    <a:pt x="5387" y="7419"/>
                  </a:lnTo>
                  <a:lnTo>
                    <a:pt x="2214" y="822"/>
                  </a:lnTo>
                  <a:cubicBezTo>
                    <a:pt x="2123" y="640"/>
                    <a:pt x="1940" y="503"/>
                    <a:pt x="1712" y="503"/>
                  </a:cubicBezTo>
                  <a:lnTo>
                    <a:pt x="1689" y="503"/>
                  </a:lnTo>
                  <a:cubicBezTo>
                    <a:pt x="1484" y="503"/>
                    <a:pt x="1278" y="617"/>
                    <a:pt x="1187" y="799"/>
                  </a:cubicBezTo>
                  <a:lnTo>
                    <a:pt x="0" y="2968"/>
                  </a:lnTo>
                  <a:lnTo>
                    <a:pt x="0" y="5410"/>
                  </a:lnTo>
                  <a:lnTo>
                    <a:pt x="1666" y="2352"/>
                  </a:lnTo>
                  <a:lnTo>
                    <a:pt x="4862" y="9039"/>
                  </a:lnTo>
                  <a:cubicBezTo>
                    <a:pt x="4976" y="9245"/>
                    <a:pt x="5181" y="9359"/>
                    <a:pt x="5410" y="9359"/>
                  </a:cubicBezTo>
                  <a:cubicBezTo>
                    <a:pt x="5638" y="9359"/>
                    <a:pt x="5843" y="9222"/>
                    <a:pt x="5935" y="9016"/>
                  </a:cubicBezTo>
                  <a:lnTo>
                    <a:pt x="9176" y="2009"/>
                  </a:lnTo>
                  <a:lnTo>
                    <a:pt x="12280" y="9016"/>
                  </a:lnTo>
                  <a:cubicBezTo>
                    <a:pt x="12371" y="9222"/>
                    <a:pt x="12554" y="9359"/>
                    <a:pt x="12782" y="9359"/>
                  </a:cubicBezTo>
                  <a:cubicBezTo>
                    <a:pt x="12801" y="9361"/>
                    <a:pt x="12819" y="9361"/>
                    <a:pt x="12836" y="9361"/>
                  </a:cubicBezTo>
                  <a:cubicBezTo>
                    <a:pt x="13060" y="9361"/>
                    <a:pt x="13224" y="9230"/>
                    <a:pt x="13330" y="9039"/>
                  </a:cubicBezTo>
                  <a:lnTo>
                    <a:pt x="16982" y="1918"/>
                  </a:lnTo>
                  <a:lnTo>
                    <a:pt x="20360" y="9039"/>
                  </a:lnTo>
                  <a:cubicBezTo>
                    <a:pt x="20452" y="9222"/>
                    <a:pt x="20657" y="9359"/>
                    <a:pt x="20885" y="9359"/>
                  </a:cubicBezTo>
                  <a:cubicBezTo>
                    <a:pt x="21113" y="9359"/>
                    <a:pt x="21319" y="9245"/>
                    <a:pt x="21410" y="9039"/>
                  </a:cubicBezTo>
                  <a:lnTo>
                    <a:pt x="24994" y="1895"/>
                  </a:lnTo>
                  <a:lnTo>
                    <a:pt x="28258" y="8263"/>
                  </a:lnTo>
                  <a:lnTo>
                    <a:pt x="28258" y="5707"/>
                  </a:lnTo>
                  <a:lnTo>
                    <a:pt x="25519" y="320"/>
                  </a:lnTo>
                  <a:cubicBezTo>
                    <a:pt x="25405" y="137"/>
                    <a:pt x="25199" y="1"/>
                    <a:pt x="24994" y="1"/>
                  </a:cubicBezTo>
                  <a:cubicBezTo>
                    <a:pt x="24766" y="1"/>
                    <a:pt x="24560" y="137"/>
                    <a:pt x="24469" y="320"/>
                  </a:cubicBezTo>
                  <a:lnTo>
                    <a:pt x="20908" y="7442"/>
                  </a:lnTo>
                  <a:lnTo>
                    <a:pt x="17530" y="343"/>
                  </a:lnTo>
                  <a:cubicBezTo>
                    <a:pt x="17439" y="137"/>
                    <a:pt x="17233" y="1"/>
                    <a:pt x="17005" y="1"/>
                  </a:cubicBezTo>
                  <a:cubicBezTo>
                    <a:pt x="16777" y="23"/>
                    <a:pt x="16571" y="137"/>
                    <a:pt x="16480" y="320"/>
                  </a:cubicBezTo>
                  <a:lnTo>
                    <a:pt x="12851" y="7419"/>
                  </a:lnTo>
                  <a:lnTo>
                    <a:pt x="9746" y="366"/>
                  </a:lnTo>
                  <a:cubicBezTo>
                    <a:pt x="9632" y="137"/>
                    <a:pt x="9427" y="1"/>
                    <a:pt x="9199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8665;p65">
              <a:extLst>
                <a:ext uri="{FF2B5EF4-FFF2-40B4-BE49-F238E27FC236}">
                  <a16:creationId xmlns:a16="http://schemas.microsoft.com/office/drawing/2014/main" id="{CD6535F8-2D85-437D-98ED-CDD3C49CFA52}"/>
                </a:ext>
              </a:extLst>
            </p:cNvPr>
            <p:cNvSpPr/>
            <p:nvPr/>
          </p:nvSpPr>
          <p:spPr>
            <a:xfrm>
              <a:off x="2341475" y="4570800"/>
              <a:ext cx="706450" cy="263675"/>
            </a:xfrm>
            <a:custGeom>
              <a:avLst/>
              <a:gdLst/>
              <a:ahLst/>
              <a:cxnLst/>
              <a:rect l="l" t="t" r="r" b="b"/>
              <a:pathLst>
                <a:path w="28258" h="10547" extrusionOk="0">
                  <a:moveTo>
                    <a:pt x="9222" y="1"/>
                  </a:moveTo>
                  <a:cubicBezTo>
                    <a:pt x="8765" y="1"/>
                    <a:pt x="8331" y="275"/>
                    <a:pt x="8149" y="686"/>
                  </a:cubicBezTo>
                  <a:lnTo>
                    <a:pt x="5387" y="6620"/>
                  </a:lnTo>
                  <a:lnTo>
                    <a:pt x="2739" y="1165"/>
                  </a:lnTo>
                  <a:cubicBezTo>
                    <a:pt x="2557" y="777"/>
                    <a:pt x="2168" y="503"/>
                    <a:pt x="1735" y="503"/>
                  </a:cubicBezTo>
                  <a:cubicBezTo>
                    <a:pt x="1716" y="502"/>
                    <a:pt x="1696" y="502"/>
                    <a:pt x="1677" y="502"/>
                  </a:cubicBezTo>
                  <a:cubicBezTo>
                    <a:pt x="1246" y="502"/>
                    <a:pt x="881" y="747"/>
                    <a:pt x="662" y="1096"/>
                  </a:cubicBezTo>
                  <a:lnTo>
                    <a:pt x="0" y="2352"/>
                  </a:lnTo>
                  <a:lnTo>
                    <a:pt x="0" y="7214"/>
                  </a:lnTo>
                  <a:lnTo>
                    <a:pt x="1621" y="4224"/>
                  </a:lnTo>
                  <a:lnTo>
                    <a:pt x="4337" y="9884"/>
                  </a:lnTo>
                  <a:cubicBezTo>
                    <a:pt x="4542" y="10272"/>
                    <a:pt x="4953" y="10546"/>
                    <a:pt x="5410" y="10546"/>
                  </a:cubicBezTo>
                  <a:cubicBezTo>
                    <a:pt x="5866" y="10523"/>
                    <a:pt x="6277" y="10272"/>
                    <a:pt x="6460" y="9861"/>
                  </a:cubicBezTo>
                  <a:lnTo>
                    <a:pt x="9176" y="4018"/>
                  </a:lnTo>
                  <a:lnTo>
                    <a:pt x="11732" y="9839"/>
                  </a:lnTo>
                  <a:cubicBezTo>
                    <a:pt x="11915" y="10249"/>
                    <a:pt x="12326" y="10523"/>
                    <a:pt x="12782" y="10546"/>
                  </a:cubicBezTo>
                  <a:cubicBezTo>
                    <a:pt x="13239" y="10546"/>
                    <a:pt x="13650" y="10295"/>
                    <a:pt x="13855" y="9907"/>
                  </a:cubicBezTo>
                  <a:lnTo>
                    <a:pt x="16959" y="3813"/>
                  </a:lnTo>
                  <a:lnTo>
                    <a:pt x="19835" y="9861"/>
                  </a:lnTo>
                  <a:cubicBezTo>
                    <a:pt x="20041" y="10272"/>
                    <a:pt x="20429" y="10523"/>
                    <a:pt x="20885" y="10546"/>
                  </a:cubicBezTo>
                  <a:cubicBezTo>
                    <a:pt x="21319" y="10546"/>
                    <a:pt x="21730" y="10295"/>
                    <a:pt x="21935" y="9884"/>
                  </a:cubicBezTo>
                  <a:lnTo>
                    <a:pt x="24994" y="3767"/>
                  </a:lnTo>
                  <a:lnTo>
                    <a:pt x="28258" y="10135"/>
                  </a:lnTo>
                  <a:lnTo>
                    <a:pt x="28258" y="5000"/>
                  </a:lnTo>
                  <a:lnTo>
                    <a:pt x="26021" y="640"/>
                  </a:lnTo>
                  <a:cubicBezTo>
                    <a:pt x="25838" y="252"/>
                    <a:pt x="25427" y="1"/>
                    <a:pt x="24994" y="1"/>
                  </a:cubicBezTo>
                  <a:cubicBezTo>
                    <a:pt x="24537" y="24"/>
                    <a:pt x="24149" y="252"/>
                    <a:pt x="23944" y="663"/>
                  </a:cubicBezTo>
                  <a:lnTo>
                    <a:pt x="20931" y="6711"/>
                  </a:lnTo>
                  <a:lnTo>
                    <a:pt x="18055" y="686"/>
                  </a:lnTo>
                  <a:cubicBezTo>
                    <a:pt x="17872" y="275"/>
                    <a:pt x="17461" y="24"/>
                    <a:pt x="17005" y="1"/>
                  </a:cubicBezTo>
                  <a:cubicBezTo>
                    <a:pt x="16548" y="1"/>
                    <a:pt x="16160" y="252"/>
                    <a:pt x="15955" y="640"/>
                  </a:cubicBezTo>
                  <a:lnTo>
                    <a:pt x="12896" y="6643"/>
                  </a:lnTo>
                  <a:lnTo>
                    <a:pt x="10271" y="708"/>
                  </a:lnTo>
                  <a:cubicBezTo>
                    <a:pt x="10089" y="298"/>
                    <a:pt x="9678" y="24"/>
                    <a:pt x="92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8666;p65">
              <a:extLst>
                <a:ext uri="{FF2B5EF4-FFF2-40B4-BE49-F238E27FC236}">
                  <a16:creationId xmlns:a16="http://schemas.microsoft.com/office/drawing/2014/main" id="{CE8D9E5C-07D8-4496-8CA7-6A6A6DC4B3C9}"/>
                </a:ext>
              </a:extLst>
            </p:cNvPr>
            <p:cNvSpPr/>
            <p:nvPr/>
          </p:nvSpPr>
          <p:spPr>
            <a:xfrm>
              <a:off x="2341475" y="4416750"/>
              <a:ext cx="14850" cy="52500"/>
            </a:xfrm>
            <a:custGeom>
              <a:avLst/>
              <a:gdLst/>
              <a:ahLst/>
              <a:cxnLst/>
              <a:rect l="l" t="t" r="r" b="b"/>
              <a:pathLst>
                <a:path w="594" h="2100" extrusionOk="0">
                  <a:moveTo>
                    <a:pt x="0" y="0"/>
                  </a:moveTo>
                  <a:lnTo>
                    <a:pt x="0" y="2100"/>
                  </a:lnTo>
                  <a:cubicBezTo>
                    <a:pt x="342" y="1895"/>
                    <a:pt x="594" y="1506"/>
                    <a:pt x="594" y="1050"/>
                  </a:cubicBezTo>
                  <a:cubicBezTo>
                    <a:pt x="594" y="593"/>
                    <a:pt x="342" y="205"/>
                    <a:pt x="0" y="0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8667;p65">
              <a:extLst>
                <a:ext uri="{FF2B5EF4-FFF2-40B4-BE49-F238E27FC236}">
                  <a16:creationId xmlns:a16="http://schemas.microsoft.com/office/drawing/2014/main" id="{2C898DA3-BB10-4027-8AC4-7D11D90A9568}"/>
                </a:ext>
              </a:extLst>
            </p:cNvPr>
            <p:cNvSpPr/>
            <p:nvPr/>
          </p:nvSpPr>
          <p:spPr>
            <a:xfrm>
              <a:off x="2546325" y="4412750"/>
              <a:ext cx="57075" cy="60500"/>
            </a:xfrm>
            <a:custGeom>
              <a:avLst/>
              <a:gdLst/>
              <a:ahLst/>
              <a:cxnLst/>
              <a:rect l="l" t="t" r="r" b="b"/>
              <a:pathLst>
                <a:path w="2283" h="2420" extrusionOk="0">
                  <a:moveTo>
                    <a:pt x="1142" y="0"/>
                  </a:moveTo>
                  <a:cubicBezTo>
                    <a:pt x="503" y="0"/>
                    <a:pt x="0" y="548"/>
                    <a:pt x="0" y="1210"/>
                  </a:cubicBezTo>
                  <a:cubicBezTo>
                    <a:pt x="0" y="1872"/>
                    <a:pt x="503" y="2420"/>
                    <a:pt x="1142" y="2420"/>
                  </a:cubicBezTo>
                  <a:cubicBezTo>
                    <a:pt x="1758" y="2420"/>
                    <a:pt x="2283" y="1872"/>
                    <a:pt x="2283" y="1210"/>
                  </a:cubicBezTo>
                  <a:cubicBezTo>
                    <a:pt x="2283" y="548"/>
                    <a:pt x="1758" y="0"/>
                    <a:pt x="1142" y="0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8668;p65">
              <a:extLst>
                <a:ext uri="{FF2B5EF4-FFF2-40B4-BE49-F238E27FC236}">
                  <a16:creationId xmlns:a16="http://schemas.microsoft.com/office/drawing/2014/main" id="{733FB5AE-558D-4127-86BD-4A48D6D0A3E1}"/>
                </a:ext>
              </a:extLst>
            </p:cNvPr>
            <p:cNvSpPr/>
            <p:nvPr/>
          </p:nvSpPr>
          <p:spPr>
            <a:xfrm>
              <a:off x="2413375" y="4407050"/>
              <a:ext cx="81625" cy="86175"/>
            </a:xfrm>
            <a:custGeom>
              <a:avLst/>
              <a:gdLst/>
              <a:ahLst/>
              <a:cxnLst/>
              <a:rect l="l" t="t" r="r" b="b"/>
              <a:pathLst>
                <a:path w="3265" h="3447" extrusionOk="0">
                  <a:moveTo>
                    <a:pt x="1621" y="0"/>
                  </a:moveTo>
                  <a:cubicBezTo>
                    <a:pt x="730" y="0"/>
                    <a:pt x="0" y="776"/>
                    <a:pt x="0" y="1712"/>
                  </a:cubicBezTo>
                  <a:cubicBezTo>
                    <a:pt x="0" y="2671"/>
                    <a:pt x="730" y="3447"/>
                    <a:pt x="1621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776"/>
                    <a:pt x="2534" y="0"/>
                    <a:pt x="16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8669;p65">
              <a:extLst>
                <a:ext uri="{FF2B5EF4-FFF2-40B4-BE49-F238E27FC236}">
                  <a16:creationId xmlns:a16="http://schemas.microsoft.com/office/drawing/2014/main" id="{3E1E2B1A-AECE-4935-BE17-1A16E5D4C06D}"/>
                </a:ext>
              </a:extLst>
            </p:cNvPr>
            <p:cNvSpPr/>
            <p:nvPr/>
          </p:nvSpPr>
          <p:spPr>
            <a:xfrm>
              <a:off x="2783700" y="4412750"/>
              <a:ext cx="57100" cy="60500"/>
            </a:xfrm>
            <a:custGeom>
              <a:avLst/>
              <a:gdLst/>
              <a:ahLst/>
              <a:cxnLst/>
              <a:rect l="l" t="t" r="r" b="b"/>
              <a:pathLst>
                <a:path w="2284" h="2420" extrusionOk="0">
                  <a:moveTo>
                    <a:pt x="1142" y="0"/>
                  </a:moveTo>
                  <a:cubicBezTo>
                    <a:pt x="526" y="0"/>
                    <a:pt x="1" y="548"/>
                    <a:pt x="1" y="1210"/>
                  </a:cubicBezTo>
                  <a:cubicBezTo>
                    <a:pt x="1" y="1872"/>
                    <a:pt x="526" y="2420"/>
                    <a:pt x="1142" y="2420"/>
                  </a:cubicBezTo>
                  <a:cubicBezTo>
                    <a:pt x="1781" y="2420"/>
                    <a:pt x="2283" y="1872"/>
                    <a:pt x="2283" y="1210"/>
                  </a:cubicBezTo>
                  <a:cubicBezTo>
                    <a:pt x="2283" y="548"/>
                    <a:pt x="1781" y="0"/>
                    <a:pt x="1142" y="0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8670;p65">
              <a:extLst>
                <a:ext uri="{FF2B5EF4-FFF2-40B4-BE49-F238E27FC236}">
                  <a16:creationId xmlns:a16="http://schemas.microsoft.com/office/drawing/2014/main" id="{44DB91EA-CC39-41C8-8616-187699FCD719}"/>
                </a:ext>
              </a:extLst>
            </p:cNvPr>
            <p:cNvSpPr/>
            <p:nvPr/>
          </p:nvSpPr>
          <p:spPr>
            <a:xfrm>
              <a:off x="2650750" y="4407050"/>
              <a:ext cx="81625" cy="86175"/>
            </a:xfrm>
            <a:custGeom>
              <a:avLst/>
              <a:gdLst/>
              <a:ahLst/>
              <a:cxnLst/>
              <a:rect l="l" t="t" r="r" b="b"/>
              <a:pathLst>
                <a:path w="3265" h="3447" extrusionOk="0">
                  <a:moveTo>
                    <a:pt x="1644" y="0"/>
                  </a:moveTo>
                  <a:cubicBezTo>
                    <a:pt x="731" y="0"/>
                    <a:pt x="0" y="776"/>
                    <a:pt x="0" y="1712"/>
                  </a:cubicBezTo>
                  <a:cubicBezTo>
                    <a:pt x="0" y="2671"/>
                    <a:pt x="731" y="3447"/>
                    <a:pt x="1644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776"/>
                    <a:pt x="2534" y="0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8671;p65">
              <a:extLst>
                <a:ext uri="{FF2B5EF4-FFF2-40B4-BE49-F238E27FC236}">
                  <a16:creationId xmlns:a16="http://schemas.microsoft.com/office/drawing/2014/main" id="{E6C29BB2-72A5-4272-9F66-9806FA62040C}"/>
                </a:ext>
              </a:extLst>
            </p:cNvPr>
            <p:cNvSpPr/>
            <p:nvPr/>
          </p:nvSpPr>
          <p:spPr>
            <a:xfrm>
              <a:off x="3018800" y="4412750"/>
              <a:ext cx="29125" cy="60500"/>
            </a:xfrm>
            <a:custGeom>
              <a:avLst/>
              <a:gdLst/>
              <a:ahLst/>
              <a:cxnLst/>
              <a:rect l="l" t="t" r="r" b="b"/>
              <a:pathLst>
                <a:path w="1165" h="2420" extrusionOk="0">
                  <a:moveTo>
                    <a:pt x="1142" y="0"/>
                  </a:moveTo>
                  <a:cubicBezTo>
                    <a:pt x="503" y="0"/>
                    <a:pt x="1" y="548"/>
                    <a:pt x="1" y="1210"/>
                  </a:cubicBezTo>
                  <a:cubicBezTo>
                    <a:pt x="1" y="1872"/>
                    <a:pt x="503" y="2420"/>
                    <a:pt x="1142" y="2420"/>
                  </a:cubicBezTo>
                  <a:lnTo>
                    <a:pt x="1165" y="2420"/>
                  </a:lnTo>
                  <a:lnTo>
                    <a:pt x="1165" y="0"/>
                  </a:ln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8672;p65">
              <a:extLst>
                <a:ext uri="{FF2B5EF4-FFF2-40B4-BE49-F238E27FC236}">
                  <a16:creationId xmlns:a16="http://schemas.microsoft.com/office/drawing/2014/main" id="{B36D500C-7E8B-434C-AB1C-F26644095DFB}"/>
                </a:ext>
              </a:extLst>
            </p:cNvPr>
            <p:cNvSpPr/>
            <p:nvPr/>
          </p:nvSpPr>
          <p:spPr>
            <a:xfrm>
              <a:off x="2885850" y="4407050"/>
              <a:ext cx="81625" cy="86175"/>
            </a:xfrm>
            <a:custGeom>
              <a:avLst/>
              <a:gdLst/>
              <a:ahLst/>
              <a:cxnLst/>
              <a:rect l="l" t="t" r="r" b="b"/>
              <a:pathLst>
                <a:path w="3265" h="3447" extrusionOk="0">
                  <a:moveTo>
                    <a:pt x="1621" y="0"/>
                  </a:moveTo>
                  <a:cubicBezTo>
                    <a:pt x="731" y="0"/>
                    <a:pt x="0" y="776"/>
                    <a:pt x="0" y="1712"/>
                  </a:cubicBezTo>
                  <a:cubicBezTo>
                    <a:pt x="0" y="2671"/>
                    <a:pt x="731" y="3447"/>
                    <a:pt x="1621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776"/>
                    <a:pt x="2534" y="0"/>
                    <a:pt x="16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8673;p65">
              <a:extLst>
                <a:ext uri="{FF2B5EF4-FFF2-40B4-BE49-F238E27FC236}">
                  <a16:creationId xmlns:a16="http://schemas.microsoft.com/office/drawing/2014/main" id="{8F24D910-0A12-4CCF-A4BC-38AF3398DEEE}"/>
                </a:ext>
              </a:extLst>
            </p:cNvPr>
            <p:cNvSpPr/>
            <p:nvPr/>
          </p:nvSpPr>
          <p:spPr>
            <a:xfrm>
              <a:off x="2341475" y="4306025"/>
              <a:ext cx="706450" cy="48550"/>
            </a:xfrm>
            <a:custGeom>
              <a:avLst/>
              <a:gdLst/>
              <a:ahLst/>
              <a:cxnLst/>
              <a:rect l="l" t="t" r="r" b="b"/>
              <a:pathLst>
                <a:path w="28258" h="1942" extrusionOk="0">
                  <a:moveTo>
                    <a:pt x="0" y="1"/>
                  </a:moveTo>
                  <a:lnTo>
                    <a:pt x="0" y="1941"/>
                  </a:lnTo>
                  <a:lnTo>
                    <a:pt x="28258" y="1941"/>
                  </a:lnTo>
                  <a:lnTo>
                    <a:pt x="28258" y="1"/>
                  </a:ln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8674;p65">
              <a:extLst>
                <a:ext uri="{FF2B5EF4-FFF2-40B4-BE49-F238E27FC236}">
                  <a16:creationId xmlns:a16="http://schemas.microsoft.com/office/drawing/2014/main" id="{B38F9918-112E-46A5-9DF6-AD86C0DFB7A8}"/>
                </a:ext>
              </a:extLst>
            </p:cNvPr>
            <p:cNvSpPr/>
            <p:nvPr/>
          </p:nvSpPr>
          <p:spPr>
            <a:xfrm>
              <a:off x="2341475" y="4005325"/>
              <a:ext cx="706450" cy="234025"/>
            </a:xfrm>
            <a:custGeom>
              <a:avLst/>
              <a:gdLst/>
              <a:ahLst/>
              <a:cxnLst/>
              <a:rect l="l" t="t" r="r" b="b"/>
              <a:pathLst>
                <a:path w="28258" h="9361" extrusionOk="0">
                  <a:moveTo>
                    <a:pt x="9199" y="0"/>
                  </a:moveTo>
                  <a:cubicBezTo>
                    <a:pt x="8970" y="0"/>
                    <a:pt x="8765" y="137"/>
                    <a:pt x="8674" y="342"/>
                  </a:cubicBezTo>
                  <a:lnTo>
                    <a:pt x="5387" y="7418"/>
                  </a:lnTo>
                  <a:lnTo>
                    <a:pt x="2214" y="822"/>
                  </a:lnTo>
                  <a:cubicBezTo>
                    <a:pt x="2123" y="616"/>
                    <a:pt x="1940" y="502"/>
                    <a:pt x="1712" y="502"/>
                  </a:cubicBezTo>
                  <a:lnTo>
                    <a:pt x="1689" y="502"/>
                  </a:lnTo>
                  <a:cubicBezTo>
                    <a:pt x="1484" y="502"/>
                    <a:pt x="1278" y="616"/>
                    <a:pt x="1187" y="799"/>
                  </a:cubicBezTo>
                  <a:lnTo>
                    <a:pt x="0" y="2967"/>
                  </a:lnTo>
                  <a:lnTo>
                    <a:pt x="0" y="5410"/>
                  </a:lnTo>
                  <a:lnTo>
                    <a:pt x="1666" y="2351"/>
                  </a:lnTo>
                  <a:lnTo>
                    <a:pt x="4862" y="9039"/>
                  </a:lnTo>
                  <a:cubicBezTo>
                    <a:pt x="4976" y="9244"/>
                    <a:pt x="5181" y="9358"/>
                    <a:pt x="5410" y="9358"/>
                  </a:cubicBezTo>
                  <a:cubicBezTo>
                    <a:pt x="5638" y="9358"/>
                    <a:pt x="5843" y="9221"/>
                    <a:pt x="5935" y="9016"/>
                  </a:cubicBezTo>
                  <a:lnTo>
                    <a:pt x="9176" y="2009"/>
                  </a:lnTo>
                  <a:lnTo>
                    <a:pt x="12280" y="9016"/>
                  </a:lnTo>
                  <a:cubicBezTo>
                    <a:pt x="12371" y="9221"/>
                    <a:pt x="12554" y="9358"/>
                    <a:pt x="12782" y="9358"/>
                  </a:cubicBezTo>
                  <a:cubicBezTo>
                    <a:pt x="12801" y="9360"/>
                    <a:pt x="12819" y="9361"/>
                    <a:pt x="12836" y="9361"/>
                  </a:cubicBezTo>
                  <a:cubicBezTo>
                    <a:pt x="13060" y="9361"/>
                    <a:pt x="13224" y="9229"/>
                    <a:pt x="13330" y="9039"/>
                  </a:cubicBezTo>
                  <a:lnTo>
                    <a:pt x="16982" y="1917"/>
                  </a:lnTo>
                  <a:lnTo>
                    <a:pt x="20360" y="9039"/>
                  </a:lnTo>
                  <a:cubicBezTo>
                    <a:pt x="20452" y="9221"/>
                    <a:pt x="20657" y="9358"/>
                    <a:pt x="20885" y="9358"/>
                  </a:cubicBezTo>
                  <a:cubicBezTo>
                    <a:pt x="21113" y="9358"/>
                    <a:pt x="21319" y="9244"/>
                    <a:pt x="21410" y="9039"/>
                  </a:cubicBezTo>
                  <a:lnTo>
                    <a:pt x="24994" y="1895"/>
                  </a:lnTo>
                  <a:lnTo>
                    <a:pt x="28258" y="8263"/>
                  </a:lnTo>
                  <a:lnTo>
                    <a:pt x="28258" y="5684"/>
                  </a:lnTo>
                  <a:lnTo>
                    <a:pt x="25519" y="320"/>
                  </a:lnTo>
                  <a:cubicBezTo>
                    <a:pt x="25405" y="137"/>
                    <a:pt x="25199" y="0"/>
                    <a:pt x="24994" y="0"/>
                  </a:cubicBezTo>
                  <a:cubicBezTo>
                    <a:pt x="24766" y="0"/>
                    <a:pt x="24560" y="137"/>
                    <a:pt x="24469" y="320"/>
                  </a:cubicBezTo>
                  <a:lnTo>
                    <a:pt x="20908" y="7441"/>
                  </a:lnTo>
                  <a:lnTo>
                    <a:pt x="17530" y="342"/>
                  </a:lnTo>
                  <a:cubicBezTo>
                    <a:pt x="17439" y="137"/>
                    <a:pt x="17233" y="0"/>
                    <a:pt x="17005" y="0"/>
                  </a:cubicBezTo>
                  <a:cubicBezTo>
                    <a:pt x="16777" y="0"/>
                    <a:pt x="16571" y="137"/>
                    <a:pt x="16480" y="320"/>
                  </a:cubicBezTo>
                  <a:lnTo>
                    <a:pt x="12851" y="7418"/>
                  </a:lnTo>
                  <a:lnTo>
                    <a:pt x="9746" y="365"/>
                  </a:lnTo>
                  <a:cubicBezTo>
                    <a:pt x="9632" y="137"/>
                    <a:pt x="9427" y="0"/>
                    <a:pt x="9199" y="0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8675;p65">
              <a:extLst>
                <a:ext uri="{FF2B5EF4-FFF2-40B4-BE49-F238E27FC236}">
                  <a16:creationId xmlns:a16="http://schemas.microsoft.com/office/drawing/2014/main" id="{CB2ABABC-79F2-4C44-A07F-E8A5CD961C0F}"/>
                </a:ext>
              </a:extLst>
            </p:cNvPr>
            <p:cNvSpPr/>
            <p:nvPr/>
          </p:nvSpPr>
          <p:spPr>
            <a:xfrm>
              <a:off x="2341475" y="3733125"/>
              <a:ext cx="706450" cy="263650"/>
            </a:xfrm>
            <a:custGeom>
              <a:avLst/>
              <a:gdLst/>
              <a:ahLst/>
              <a:cxnLst/>
              <a:rect l="l" t="t" r="r" b="b"/>
              <a:pathLst>
                <a:path w="28258" h="10546" extrusionOk="0">
                  <a:moveTo>
                    <a:pt x="9222" y="0"/>
                  </a:moveTo>
                  <a:cubicBezTo>
                    <a:pt x="8765" y="0"/>
                    <a:pt x="8331" y="274"/>
                    <a:pt x="8149" y="685"/>
                  </a:cubicBezTo>
                  <a:lnTo>
                    <a:pt x="5387" y="6620"/>
                  </a:lnTo>
                  <a:lnTo>
                    <a:pt x="2739" y="1164"/>
                  </a:lnTo>
                  <a:cubicBezTo>
                    <a:pt x="2557" y="776"/>
                    <a:pt x="2168" y="503"/>
                    <a:pt x="1735" y="503"/>
                  </a:cubicBezTo>
                  <a:cubicBezTo>
                    <a:pt x="1716" y="502"/>
                    <a:pt x="1696" y="501"/>
                    <a:pt x="1677" y="501"/>
                  </a:cubicBezTo>
                  <a:cubicBezTo>
                    <a:pt x="1246" y="501"/>
                    <a:pt x="881" y="746"/>
                    <a:pt x="662" y="1096"/>
                  </a:cubicBezTo>
                  <a:lnTo>
                    <a:pt x="0" y="2351"/>
                  </a:lnTo>
                  <a:lnTo>
                    <a:pt x="0" y="7213"/>
                  </a:lnTo>
                  <a:lnTo>
                    <a:pt x="1621" y="4223"/>
                  </a:lnTo>
                  <a:lnTo>
                    <a:pt x="4337" y="9884"/>
                  </a:lnTo>
                  <a:cubicBezTo>
                    <a:pt x="4542" y="10272"/>
                    <a:pt x="4953" y="10546"/>
                    <a:pt x="5410" y="10546"/>
                  </a:cubicBezTo>
                  <a:cubicBezTo>
                    <a:pt x="5866" y="10523"/>
                    <a:pt x="6277" y="10272"/>
                    <a:pt x="6460" y="9861"/>
                  </a:cubicBezTo>
                  <a:lnTo>
                    <a:pt x="9176" y="4018"/>
                  </a:lnTo>
                  <a:lnTo>
                    <a:pt x="11732" y="9838"/>
                  </a:lnTo>
                  <a:cubicBezTo>
                    <a:pt x="11915" y="10249"/>
                    <a:pt x="12326" y="10523"/>
                    <a:pt x="12782" y="10546"/>
                  </a:cubicBezTo>
                  <a:cubicBezTo>
                    <a:pt x="13239" y="10546"/>
                    <a:pt x="13650" y="10295"/>
                    <a:pt x="13855" y="9907"/>
                  </a:cubicBezTo>
                  <a:lnTo>
                    <a:pt x="16959" y="3812"/>
                  </a:lnTo>
                  <a:lnTo>
                    <a:pt x="19835" y="9861"/>
                  </a:lnTo>
                  <a:cubicBezTo>
                    <a:pt x="20041" y="10272"/>
                    <a:pt x="20429" y="10523"/>
                    <a:pt x="20885" y="10546"/>
                  </a:cubicBezTo>
                  <a:cubicBezTo>
                    <a:pt x="21319" y="10546"/>
                    <a:pt x="21730" y="10295"/>
                    <a:pt x="21935" y="9884"/>
                  </a:cubicBezTo>
                  <a:lnTo>
                    <a:pt x="24994" y="3767"/>
                  </a:lnTo>
                  <a:lnTo>
                    <a:pt x="28258" y="10135"/>
                  </a:lnTo>
                  <a:lnTo>
                    <a:pt x="28258" y="4999"/>
                  </a:lnTo>
                  <a:lnTo>
                    <a:pt x="26021" y="639"/>
                  </a:lnTo>
                  <a:cubicBezTo>
                    <a:pt x="25838" y="251"/>
                    <a:pt x="25427" y="0"/>
                    <a:pt x="24994" y="0"/>
                  </a:cubicBezTo>
                  <a:cubicBezTo>
                    <a:pt x="24537" y="23"/>
                    <a:pt x="24149" y="251"/>
                    <a:pt x="23944" y="662"/>
                  </a:cubicBezTo>
                  <a:lnTo>
                    <a:pt x="20931" y="6711"/>
                  </a:lnTo>
                  <a:lnTo>
                    <a:pt x="18055" y="685"/>
                  </a:lnTo>
                  <a:cubicBezTo>
                    <a:pt x="17872" y="274"/>
                    <a:pt x="17461" y="23"/>
                    <a:pt x="17005" y="0"/>
                  </a:cubicBezTo>
                  <a:cubicBezTo>
                    <a:pt x="16548" y="0"/>
                    <a:pt x="16160" y="251"/>
                    <a:pt x="15955" y="639"/>
                  </a:cubicBezTo>
                  <a:lnTo>
                    <a:pt x="12896" y="6643"/>
                  </a:lnTo>
                  <a:lnTo>
                    <a:pt x="10271" y="708"/>
                  </a:lnTo>
                  <a:cubicBezTo>
                    <a:pt x="10089" y="297"/>
                    <a:pt x="9678" y="23"/>
                    <a:pt x="92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8676;p65">
              <a:extLst>
                <a:ext uri="{FF2B5EF4-FFF2-40B4-BE49-F238E27FC236}">
                  <a16:creationId xmlns:a16="http://schemas.microsoft.com/office/drawing/2014/main" id="{68F51779-8719-4B42-A71C-78A8D73A14A4}"/>
                </a:ext>
              </a:extLst>
            </p:cNvPr>
            <p:cNvSpPr/>
            <p:nvPr/>
          </p:nvSpPr>
          <p:spPr>
            <a:xfrm>
              <a:off x="2341475" y="3579050"/>
              <a:ext cx="14850" cy="52525"/>
            </a:xfrm>
            <a:custGeom>
              <a:avLst/>
              <a:gdLst/>
              <a:ahLst/>
              <a:cxnLst/>
              <a:rect l="l" t="t" r="r" b="b"/>
              <a:pathLst>
                <a:path w="594" h="2101" extrusionOk="0">
                  <a:moveTo>
                    <a:pt x="0" y="1"/>
                  </a:moveTo>
                  <a:lnTo>
                    <a:pt x="0" y="2100"/>
                  </a:lnTo>
                  <a:cubicBezTo>
                    <a:pt x="342" y="1895"/>
                    <a:pt x="594" y="1507"/>
                    <a:pt x="594" y="1051"/>
                  </a:cubicBezTo>
                  <a:cubicBezTo>
                    <a:pt x="594" y="594"/>
                    <a:pt x="342" y="183"/>
                    <a:pt x="0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8677;p65">
              <a:extLst>
                <a:ext uri="{FF2B5EF4-FFF2-40B4-BE49-F238E27FC236}">
                  <a16:creationId xmlns:a16="http://schemas.microsoft.com/office/drawing/2014/main" id="{250FDB18-E205-4534-856B-7532FDC9BB80}"/>
                </a:ext>
              </a:extLst>
            </p:cNvPr>
            <p:cNvSpPr/>
            <p:nvPr/>
          </p:nvSpPr>
          <p:spPr>
            <a:xfrm>
              <a:off x="2546325" y="3575050"/>
              <a:ext cx="57075" cy="60525"/>
            </a:xfrm>
            <a:custGeom>
              <a:avLst/>
              <a:gdLst/>
              <a:ahLst/>
              <a:cxnLst/>
              <a:rect l="l" t="t" r="r" b="b"/>
              <a:pathLst>
                <a:path w="2283" h="2421" extrusionOk="0">
                  <a:moveTo>
                    <a:pt x="1142" y="1"/>
                  </a:moveTo>
                  <a:cubicBezTo>
                    <a:pt x="503" y="1"/>
                    <a:pt x="0" y="549"/>
                    <a:pt x="0" y="1211"/>
                  </a:cubicBezTo>
                  <a:cubicBezTo>
                    <a:pt x="0" y="1872"/>
                    <a:pt x="503" y="2420"/>
                    <a:pt x="1142" y="2420"/>
                  </a:cubicBezTo>
                  <a:cubicBezTo>
                    <a:pt x="1758" y="2420"/>
                    <a:pt x="2283" y="1872"/>
                    <a:pt x="2283" y="1211"/>
                  </a:cubicBezTo>
                  <a:cubicBezTo>
                    <a:pt x="2283" y="549"/>
                    <a:pt x="1758" y="1"/>
                    <a:pt x="1142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8678;p65">
              <a:extLst>
                <a:ext uri="{FF2B5EF4-FFF2-40B4-BE49-F238E27FC236}">
                  <a16:creationId xmlns:a16="http://schemas.microsoft.com/office/drawing/2014/main" id="{D267A797-7E1D-41D8-97F3-88983B316BBD}"/>
                </a:ext>
              </a:extLst>
            </p:cNvPr>
            <p:cNvSpPr/>
            <p:nvPr/>
          </p:nvSpPr>
          <p:spPr>
            <a:xfrm>
              <a:off x="2413375" y="3569350"/>
              <a:ext cx="81625" cy="86200"/>
            </a:xfrm>
            <a:custGeom>
              <a:avLst/>
              <a:gdLst/>
              <a:ahLst/>
              <a:cxnLst/>
              <a:rect l="l" t="t" r="r" b="b"/>
              <a:pathLst>
                <a:path w="3265" h="3448" extrusionOk="0">
                  <a:moveTo>
                    <a:pt x="1621" y="1"/>
                  </a:moveTo>
                  <a:cubicBezTo>
                    <a:pt x="730" y="1"/>
                    <a:pt x="0" y="777"/>
                    <a:pt x="0" y="1712"/>
                  </a:cubicBezTo>
                  <a:cubicBezTo>
                    <a:pt x="0" y="2671"/>
                    <a:pt x="730" y="3447"/>
                    <a:pt x="1621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777"/>
                    <a:pt x="2534" y="1"/>
                    <a:pt x="16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8679;p65">
              <a:extLst>
                <a:ext uri="{FF2B5EF4-FFF2-40B4-BE49-F238E27FC236}">
                  <a16:creationId xmlns:a16="http://schemas.microsoft.com/office/drawing/2014/main" id="{5C28E481-CF64-4007-BF6E-9D879CE07C2F}"/>
                </a:ext>
              </a:extLst>
            </p:cNvPr>
            <p:cNvSpPr/>
            <p:nvPr/>
          </p:nvSpPr>
          <p:spPr>
            <a:xfrm>
              <a:off x="2783700" y="3575050"/>
              <a:ext cx="57100" cy="60525"/>
            </a:xfrm>
            <a:custGeom>
              <a:avLst/>
              <a:gdLst/>
              <a:ahLst/>
              <a:cxnLst/>
              <a:rect l="l" t="t" r="r" b="b"/>
              <a:pathLst>
                <a:path w="2284" h="2421" extrusionOk="0">
                  <a:moveTo>
                    <a:pt x="1142" y="1"/>
                  </a:moveTo>
                  <a:cubicBezTo>
                    <a:pt x="526" y="1"/>
                    <a:pt x="1" y="549"/>
                    <a:pt x="1" y="1211"/>
                  </a:cubicBezTo>
                  <a:cubicBezTo>
                    <a:pt x="1" y="1872"/>
                    <a:pt x="526" y="2420"/>
                    <a:pt x="1142" y="2420"/>
                  </a:cubicBezTo>
                  <a:cubicBezTo>
                    <a:pt x="1781" y="2420"/>
                    <a:pt x="2283" y="1872"/>
                    <a:pt x="2283" y="1211"/>
                  </a:cubicBezTo>
                  <a:cubicBezTo>
                    <a:pt x="2283" y="549"/>
                    <a:pt x="1781" y="1"/>
                    <a:pt x="1142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8680;p65">
              <a:extLst>
                <a:ext uri="{FF2B5EF4-FFF2-40B4-BE49-F238E27FC236}">
                  <a16:creationId xmlns:a16="http://schemas.microsoft.com/office/drawing/2014/main" id="{B3B9F573-B90C-4847-8DC1-15AFA37F6915}"/>
                </a:ext>
              </a:extLst>
            </p:cNvPr>
            <p:cNvSpPr/>
            <p:nvPr/>
          </p:nvSpPr>
          <p:spPr>
            <a:xfrm>
              <a:off x="2650750" y="3569350"/>
              <a:ext cx="81625" cy="86200"/>
            </a:xfrm>
            <a:custGeom>
              <a:avLst/>
              <a:gdLst/>
              <a:ahLst/>
              <a:cxnLst/>
              <a:rect l="l" t="t" r="r" b="b"/>
              <a:pathLst>
                <a:path w="3265" h="3448" extrusionOk="0">
                  <a:moveTo>
                    <a:pt x="1644" y="1"/>
                  </a:moveTo>
                  <a:cubicBezTo>
                    <a:pt x="731" y="1"/>
                    <a:pt x="0" y="777"/>
                    <a:pt x="0" y="1712"/>
                  </a:cubicBezTo>
                  <a:cubicBezTo>
                    <a:pt x="0" y="2671"/>
                    <a:pt x="731" y="3447"/>
                    <a:pt x="1644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777"/>
                    <a:pt x="2534" y="1"/>
                    <a:pt x="16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8681;p65">
              <a:extLst>
                <a:ext uri="{FF2B5EF4-FFF2-40B4-BE49-F238E27FC236}">
                  <a16:creationId xmlns:a16="http://schemas.microsoft.com/office/drawing/2014/main" id="{5D78E5F5-E4DE-4146-A99B-71892368006F}"/>
                </a:ext>
              </a:extLst>
            </p:cNvPr>
            <p:cNvSpPr/>
            <p:nvPr/>
          </p:nvSpPr>
          <p:spPr>
            <a:xfrm>
              <a:off x="3018800" y="3575050"/>
              <a:ext cx="29125" cy="60525"/>
            </a:xfrm>
            <a:custGeom>
              <a:avLst/>
              <a:gdLst/>
              <a:ahLst/>
              <a:cxnLst/>
              <a:rect l="l" t="t" r="r" b="b"/>
              <a:pathLst>
                <a:path w="1165" h="2421" extrusionOk="0">
                  <a:moveTo>
                    <a:pt x="1142" y="1"/>
                  </a:moveTo>
                  <a:cubicBezTo>
                    <a:pt x="503" y="1"/>
                    <a:pt x="1" y="549"/>
                    <a:pt x="1" y="1211"/>
                  </a:cubicBezTo>
                  <a:cubicBezTo>
                    <a:pt x="1" y="1872"/>
                    <a:pt x="503" y="2420"/>
                    <a:pt x="1142" y="2420"/>
                  </a:cubicBezTo>
                  <a:lnTo>
                    <a:pt x="1165" y="2420"/>
                  </a:lnTo>
                  <a:lnTo>
                    <a:pt x="1165" y="1"/>
                  </a:ln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8682;p65">
              <a:extLst>
                <a:ext uri="{FF2B5EF4-FFF2-40B4-BE49-F238E27FC236}">
                  <a16:creationId xmlns:a16="http://schemas.microsoft.com/office/drawing/2014/main" id="{5650B467-3814-4E6F-B4CE-29C6BCB647C9}"/>
                </a:ext>
              </a:extLst>
            </p:cNvPr>
            <p:cNvSpPr/>
            <p:nvPr/>
          </p:nvSpPr>
          <p:spPr>
            <a:xfrm>
              <a:off x="2885850" y="3569350"/>
              <a:ext cx="81625" cy="86200"/>
            </a:xfrm>
            <a:custGeom>
              <a:avLst/>
              <a:gdLst/>
              <a:ahLst/>
              <a:cxnLst/>
              <a:rect l="l" t="t" r="r" b="b"/>
              <a:pathLst>
                <a:path w="3265" h="3448" extrusionOk="0">
                  <a:moveTo>
                    <a:pt x="1621" y="1"/>
                  </a:moveTo>
                  <a:cubicBezTo>
                    <a:pt x="731" y="1"/>
                    <a:pt x="0" y="777"/>
                    <a:pt x="0" y="1712"/>
                  </a:cubicBezTo>
                  <a:cubicBezTo>
                    <a:pt x="0" y="2671"/>
                    <a:pt x="731" y="3447"/>
                    <a:pt x="1621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777"/>
                    <a:pt x="2534" y="1"/>
                    <a:pt x="16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8683;p65">
              <a:extLst>
                <a:ext uri="{FF2B5EF4-FFF2-40B4-BE49-F238E27FC236}">
                  <a16:creationId xmlns:a16="http://schemas.microsoft.com/office/drawing/2014/main" id="{3129507B-A662-48E0-AAFE-CCA10B45AF3F}"/>
                </a:ext>
              </a:extLst>
            </p:cNvPr>
            <p:cNvSpPr/>
            <p:nvPr/>
          </p:nvSpPr>
          <p:spPr>
            <a:xfrm>
              <a:off x="2341475" y="3468350"/>
              <a:ext cx="706450" cy="48525"/>
            </a:xfrm>
            <a:custGeom>
              <a:avLst/>
              <a:gdLst/>
              <a:ahLst/>
              <a:cxnLst/>
              <a:rect l="l" t="t" r="r" b="b"/>
              <a:pathLst>
                <a:path w="28258" h="1941" extrusionOk="0">
                  <a:moveTo>
                    <a:pt x="0" y="0"/>
                  </a:moveTo>
                  <a:lnTo>
                    <a:pt x="0" y="1941"/>
                  </a:lnTo>
                  <a:lnTo>
                    <a:pt x="28258" y="1941"/>
                  </a:lnTo>
                  <a:lnTo>
                    <a:pt x="28258" y="0"/>
                  </a:ln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8684;p65">
              <a:extLst>
                <a:ext uri="{FF2B5EF4-FFF2-40B4-BE49-F238E27FC236}">
                  <a16:creationId xmlns:a16="http://schemas.microsoft.com/office/drawing/2014/main" id="{7ABDC2A8-34D5-4C5F-8262-1686701BCF7C}"/>
                </a:ext>
              </a:extLst>
            </p:cNvPr>
            <p:cNvSpPr/>
            <p:nvPr/>
          </p:nvSpPr>
          <p:spPr>
            <a:xfrm>
              <a:off x="2341475" y="3167625"/>
              <a:ext cx="706450" cy="234050"/>
            </a:xfrm>
            <a:custGeom>
              <a:avLst/>
              <a:gdLst/>
              <a:ahLst/>
              <a:cxnLst/>
              <a:rect l="l" t="t" r="r" b="b"/>
              <a:pathLst>
                <a:path w="28258" h="9362" extrusionOk="0">
                  <a:moveTo>
                    <a:pt x="9199" y="1"/>
                  </a:moveTo>
                  <a:cubicBezTo>
                    <a:pt x="8970" y="1"/>
                    <a:pt x="8765" y="137"/>
                    <a:pt x="8674" y="343"/>
                  </a:cubicBezTo>
                  <a:lnTo>
                    <a:pt x="5387" y="7419"/>
                  </a:lnTo>
                  <a:lnTo>
                    <a:pt x="2214" y="822"/>
                  </a:lnTo>
                  <a:cubicBezTo>
                    <a:pt x="2123" y="617"/>
                    <a:pt x="1940" y="503"/>
                    <a:pt x="1712" y="503"/>
                  </a:cubicBezTo>
                  <a:lnTo>
                    <a:pt x="1689" y="503"/>
                  </a:lnTo>
                  <a:cubicBezTo>
                    <a:pt x="1484" y="503"/>
                    <a:pt x="1278" y="617"/>
                    <a:pt x="1187" y="799"/>
                  </a:cubicBezTo>
                  <a:lnTo>
                    <a:pt x="0" y="2968"/>
                  </a:lnTo>
                  <a:lnTo>
                    <a:pt x="0" y="5410"/>
                  </a:lnTo>
                  <a:lnTo>
                    <a:pt x="1666" y="2352"/>
                  </a:lnTo>
                  <a:lnTo>
                    <a:pt x="4862" y="9039"/>
                  </a:lnTo>
                  <a:cubicBezTo>
                    <a:pt x="4976" y="9245"/>
                    <a:pt x="5181" y="9359"/>
                    <a:pt x="5410" y="9359"/>
                  </a:cubicBezTo>
                  <a:cubicBezTo>
                    <a:pt x="5638" y="9359"/>
                    <a:pt x="5843" y="9222"/>
                    <a:pt x="5935" y="9017"/>
                  </a:cubicBezTo>
                  <a:lnTo>
                    <a:pt x="9176" y="2009"/>
                  </a:lnTo>
                  <a:lnTo>
                    <a:pt x="12280" y="9017"/>
                  </a:lnTo>
                  <a:cubicBezTo>
                    <a:pt x="12371" y="9222"/>
                    <a:pt x="12554" y="9359"/>
                    <a:pt x="12782" y="9359"/>
                  </a:cubicBezTo>
                  <a:cubicBezTo>
                    <a:pt x="12801" y="9361"/>
                    <a:pt x="12819" y="9361"/>
                    <a:pt x="12836" y="9361"/>
                  </a:cubicBezTo>
                  <a:cubicBezTo>
                    <a:pt x="13060" y="9361"/>
                    <a:pt x="13224" y="9230"/>
                    <a:pt x="13330" y="9039"/>
                  </a:cubicBezTo>
                  <a:lnTo>
                    <a:pt x="16982" y="1918"/>
                  </a:lnTo>
                  <a:lnTo>
                    <a:pt x="20360" y="9039"/>
                  </a:lnTo>
                  <a:cubicBezTo>
                    <a:pt x="20452" y="9222"/>
                    <a:pt x="20657" y="9359"/>
                    <a:pt x="20885" y="9359"/>
                  </a:cubicBezTo>
                  <a:cubicBezTo>
                    <a:pt x="21113" y="9359"/>
                    <a:pt x="21319" y="9245"/>
                    <a:pt x="21410" y="9039"/>
                  </a:cubicBezTo>
                  <a:lnTo>
                    <a:pt x="24994" y="1895"/>
                  </a:lnTo>
                  <a:lnTo>
                    <a:pt x="28258" y="8263"/>
                  </a:lnTo>
                  <a:lnTo>
                    <a:pt x="28258" y="5684"/>
                  </a:lnTo>
                  <a:lnTo>
                    <a:pt x="25519" y="320"/>
                  </a:lnTo>
                  <a:cubicBezTo>
                    <a:pt x="25405" y="137"/>
                    <a:pt x="25199" y="1"/>
                    <a:pt x="24994" y="1"/>
                  </a:cubicBezTo>
                  <a:cubicBezTo>
                    <a:pt x="24766" y="1"/>
                    <a:pt x="24560" y="137"/>
                    <a:pt x="24469" y="320"/>
                  </a:cubicBezTo>
                  <a:lnTo>
                    <a:pt x="20908" y="7442"/>
                  </a:lnTo>
                  <a:lnTo>
                    <a:pt x="17530" y="343"/>
                  </a:lnTo>
                  <a:cubicBezTo>
                    <a:pt x="17439" y="137"/>
                    <a:pt x="17233" y="1"/>
                    <a:pt x="17005" y="1"/>
                  </a:cubicBezTo>
                  <a:cubicBezTo>
                    <a:pt x="16777" y="1"/>
                    <a:pt x="16571" y="137"/>
                    <a:pt x="16480" y="320"/>
                  </a:cubicBezTo>
                  <a:lnTo>
                    <a:pt x="12851" y="7419"/>
                  </a:lnTo>
                  <a:lnTo>
                    <a:pt x="9746" y="366"/>
                  </a:lnTo>
                  <a:cubicBezTo>
                    <a:pt x="9632" y="137"/>
                    <a:pt x="9427" y="1"/>
                    <a:pt x="9199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8685;p65">
              <a:extLst>
                <a:ext uri="{FF2B5EF4-FFF2-40B4-BE49-F238E27FC236}">
                  <a16:creationId xmlns:a16="http://schemas.microsoft.com/office/drawing/2014/main" id="{7FA0F6FC-393A-4B7B-8583-EF1041438E58}"/>
                </a:ext>
              </a:extLst>
            </p:cNvPr>
            <p:cNvSpPr/>
            <p:nvPr/>
          </p:nvSpPr>
          <p:spPr>
            <a:xfrm>
              <a:off x="2341475" y="2895425"/>
              <a:ext cx="706450" cy="263675"/>
            </a:xfrm>
            <a:custGeom>
              <a:avLst/>
              <a:gdLst/>
              <a:ahLst/>
              <a:cxnLst/>
              <a:rect l="l" t="t" r="r" b="b"/>
              <a:pathLst>
                <a:path w="28258" h="10547" extrusionOk="0">
                  <a:moveTo>
                    <a:pt x="9222" y="1"/>
                  </a:moveTo>
                  <a:cubicBezTo>
                    <a:pt x="8765" y="1"/>
                    <a:pt x="8331" y="275"/>
                    <a:pt x="8149" y="686"/>
                  </a:cubicBezTo>
                  <a:lnTo>
                    <a:pt x="5387" y="6620"/>
                  </a:lnTo>
                  <a:lnTo>
                    <a:pt x="2739" y="1165"/>
                  </a:lnTo>
                  <a:cubicBezTo>
                    <a:pt x="2557" y="754"/>
                    <a:pt x="2168" y="503"/>
                    <a:pt x="1735" y="503"/>
                  </a:cubicBezTo>
                  <a:cubicBezTo>
                    <a:pt x="1716" y="502"/>
                    <a:pt x="1696" y="502"/>
                    <a:pt x="1677" y="502"/>
                  </a:cubicBezTo>
                  <a:cubicBezTo>
                    <a:pt x="1246" y="502"/>
                    <a:pt x="881" y="747"/>
                    <a:pt x="662" y="1096"/>
                  </a:cubicBezTo>
                  <a:lnTo>
                    <a:pt x="0" y="2352"/>
                  </a:lnTo>
                  <a:lnTo>
                    <a:pt x="0" y="7214"/>
                  </a:lnTo>
                  <a:lnTo>
                    <a:pt x="1621" y="4224"/>
                  </a:lnTo>
                  <a:lnTo>
                    <a:pt x="4337" y="9861"/>
                  </a:lnTo>
                  <a:cubicBezTo>
                    <a:pt x="4542" y="10272"/>
                    <a:pt x="4953" y="10546"/>
                    <a:pt x="5410" y="10546"/>
                  </a:cubicBezTo>
                  <a:cubicBezTo>
                    <a:pt x="5866" y="10523"/>
                    <a:pt x="6277" y="10272"/>
                    <a:pt x="6460" y="9861"/>
                  </a:cubicBezTo>
                  <a:lnTo>
                    <a:pt x="9176" y="4018"/>
                  </a:lnTo>
                  <a:lnTo>
                    <a:pt x="11732" y="9839"/>
                  </a:lnTo>
                  <a:cubicBezTo>
                    <a:pt x="11915" y="10249"/>
                    <a:pt x="12326" y="10523"/>
                    <a:pt x="12782" y="10523"/>
                  </a:cubicBezTo>
                  <a:cubicBezTo>
                    <a:pt x="12801" y="10524"/>
                    <a:pt x="12821" y="10525"/>
                    <a:pt x="12840" y="10525"/>
                  </a:cubicBezTo>
                  <a:cubicBezTo>
                    <a:pt x="13273" y="10525"/>
                    <a:pt x="13658" y="10279"/>
                    <a:pt x="13855" y="9907"/>
                  </a:cubicBezTo>
                  <a:lnTo>
                    <a:pt x="16959" y="3813"/>
                  </a:lnTo>
                  <a:lnTo>
                    <a:pt x="19835" y="9861"/>
                  </a:lnTo>
                  <a:cubicBezTo>
                    <a:pt x="20041" y="10272"/>
                    <a:pt x="20429" y="10523"/>
                    <a:pt x="20885" y="10546"/>
                  </a:cubicBezTo>
                  <a:cubicBezTo>
                    <a:pt x="21319" y="10546"/>
                    <a:pt x="21730" y="10295"/>
                    <a:pt x="21935" y="9884"/>
                  </a:cubicBezTo>
                  <a:lnTo>
                    <a:pt x="24994" y="3767"/>
                  </a:lnTo>
                  <a:lnTo>
                    <a:pt x="28258" y="10135"/>
                  </a:lnTo>
                  <a:lnTo>
                    <a:pt x="28258" y="5000"/>
                  </a:lnTo>
                  <a:lnTo>
                    <a:pt x="26021" y="640"/>
                  </a:lnTo>
                  <a:cubicBezTo>
                    <a:pt x="25838" y="252"/>
                    <a:pt x="25427" y="1"/>
                    <a:pt x="24994" y="1"/>
                  </a:cubicBezTo>
                  <a:cubicBezTo>
                    <a:pt x="24537" y="1"/>
                    <a:pt x="24149" y="252"/>
                    <a:pt x="23944" y="663"/>
                  </a:cubicBezTo>
                  <a:lnTo>
                    <a:pt x="20931" y="6689"/>
                  </a:lnTo>
                  <a:lnTo>
                    <a:pt x="18055" y="686"/>
                  </a:lnTo>
                  <a:cubicBezTo>
                    <a:pt x="17872" y="275"/>
                    <a:pt x="17461" y="24"/>
                    <a:pt x="17005" y="1"/>
                  </a:cubicBezTo>
                  <a:cubicBezTo>
                    <a:pt x="16548" y="1"/>
                    <a:pt x="16160" y="252"/>
                    <a:pt x="15955" y="640"/>
                  </a:cubicBezTo>
                  <a:lnTo>
                    <a:pt x="12896" y="6643"/>
                  </a:lnTo>
                  <a:lnTo>
                    <a:pt x="10271" y="708"/>
                  </a:lnTo>
                  <a:cubicBezTo>
                    <a:pt x="10089" y="298"/>
                    <a:pt x="9678" y="24"/>
                    <a:pt x="92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8686;p65">
              <a:extLst>
                <a:ext uri="{FF2B5EF4-FFF2-40B4-BE49-F238E27FC236}">
                  <a16:creationId xmlns:a16="http://schemas.microsoft.com/office/drawing/2014/main" id="{54C6871C-0D58-4990-A3A4-D63CB56B01E6}"/>
                </a:ext>
              </a:extLst>
            </p:cNvPr>
            <p:cNvSpPr/>
            <p:nvPr/>
          </p:nvSpPr>
          <p:spPr>
            <a:xfrm>
              <a:off x="2413375" y="2731675"/>
              <a:ext cx="74775" cy="86175"/>
            </a:xfrm>
            <a:custGeom>
              <a:avLst/>
              <a:gdLst/>
              <a:ahLst/>
              <a:cxnLst/>
              <a:rect l="l" t="t" r="r" b="b"/>
              <a:pathLst>
                <a:path w="2991" h="3447" extrusionOk="0">
                  <a:moveTo>
                    <a:pt x="1621" y="0"/>
                  </a:moveTo>
                  <a:cubicBezTo>
                    <a:pt x="730" y="0"/>
                    <a:pt x="0" y="776"/>
                    <a:pt x="0" y="1712"/>
                  </a:cubicBezTo>
                  <a:cubicBezTo>
                    <a:pt x="0" y="2671"/>
                    <a:pt x="730" y="3447"/>
                    <a:pt x="1621" y="3447"/>
                  </a:cubicBezTo>
                  <a:cubicBezTo>
                    <a:pt x="2123" y="3447"/>
                    <a:pt x="2557" y="3218"/>
                    <a:pt x="2853" y="2853"/>
                  </a:cubicBezTo>
                  <a:cubicBezTo>
                    <a:pt x="2808" y="2031"/>
                    <a:pt x="2853" y="1370"/>
                    <a:pt x="2990" y="776"/>
                  </a:cubicBezTo>
                  <a:cubicBezTo>
                    <a:pt x="2693" y="297"/>
                    <a:pt x="2191" y="0"/>
                    <a:pt x="16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8687;p65">
              <a:extLst>
                <a:ext uri="{FF2B5EF4-FFF2-40B4-BE49-F238E27FC236}">
                  <a16:creationId xmlns:a16="http://schemas.microsoft.com/office/drawing/2014/main" id="{AA53FD65-AFFD-4D5E-9540-9F5D28626203}"/>
                </a:ext>
              </a:extLst>
            </p:cNvPr>
            <p:cNvSpPr/>
            <p:nvPr/>
          </p:nvSpPr>
          <p:spPr>
            <a:xfrm>
              <a:off x="2783700" y="2741925"/>
              <a:ext cx="57100" cy="55950"/>
            </a:xfrm>
            <a:custGeom>
              <a:avLst/>
              <a:gdLst/>
              <a:ahLst/>
              <a:cxnLst/>
              <a:rect l="l" t="t" r="r" b="b"/>
              <a:pathLst>
                <a:path w="2284" h="2238" extrusionOk="0">
                  <a:moveTo>
                    <a:pt x="1735" y="1"/>
                  </a:moveTo>
                  <a:cubicBezTo>
                    <a:pt x="1393" y="503"/>
                    <a:pt x="731" y="868"/>
                    <a:pt x="1" y="1051"/>
                  </a:cubicBezTo>
                  <a:cubicBezTo>
                    <a:pt x="24" y="1690"/>
                    <a:pt x="526" y="2238"/>
                    <a:pt x="1142" y="2238"/>
                  </a:cubicBezTo>
                  <a:cubicBezTo>
                    <a:pt x="1781" y="2238"/>
                    <a:pt x="2283" y="1690"/>
                    <a:pt x="2283" y="1028"/>
                  </a:cubicBezTo>
                  <a:cubicBezTo>
                    <a:pt x="2283" y="594"/>
                    <a:pt x="2055" y="206"/>
                    <a:pt x="1735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8688;p65">
              <a:extLst>
                <a:ext uri="{FF2B5EF4-FFF2-40B4-BE49-F238E27FC236}">
                  <a16:creationId xmlns:a16="http://schemas.microsoft.com/office/drawing/2014/main" id="{256332CF-A415-4C71-8A1D-7565FCDF3D35}"/>
                </a:ext>
              </a:extLst>
            </p:cNvPr>
            <p:cNvSpPr/>
            <p:nvPr/>
          </p:nvSpPr>
          <p:spPr>
            <a:xfrm>
              <a:off x="2650750" y="2731675"/>
              <a:ext cx="81625" cy="86175"/>
            </a:xfrm>
            <a:custGeom>
              <a:avLst/>
              <a:gdLst/>
              <a:ahLst/>
              <a:cxnLst/>
              <a:rect l="l" t="t" r="r" b="b"/>
              <a:pathLst>
                <a:path w="3265" h="3447" extrusionOk="0">
                  <a:moveTo>
                    <a:pt x="1644" y="0"/>
                  </a:moveTo>
                  <a:cubicBezTo>
                    <a:pt x="731" y="0"/>
                    <a:pt x="0" y="776"/>
                    <a:pt x="0" y="1712"/>
                  </a:cubicBezTo>
                  <a:cubicBezTo>
                    <a:pt x="0" y="2671"/>
                    <a:pt x="731" y="3447"/>
                    <a:pt x="1644" y="3447"/>
                  </a:cubicBezTo>
                  <a:cubicBezTo>
                    <a:pt x="2534" y="3447"/>
                    <a:pt x="3264" y="2671"/>
                    <a:pt x="3264" y="1712"/>
                  </a:cubicBezTo>
                  <a:cubicBezTo>
                    <a:pt x="3264" y="1552"/>
                    <a:pt x="3242" y="1415"/>
                    <a:pt x="3196" y="1255"/>
                  </a:cubicBezTo>
                  <a:cubicBezTo>
                    <a:pt x="2739" y="1027"/>
                    <a:pt x="2374" y="662"/>
                    <a:pt x="2192" y="114"/>
                  </a:cubicBezTo>
                  <a:cubicBezTo>
                    <a:pt x="2032" y="46"/>
                    <a:pt x="1826" y="0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8689;p65">
              <a:extLst>
                <a:ext uri="{FF2B5EF4-FFF2-40B4-BE49-F238E27FC236}">
                  <a16:creationId xmlns:a16="http://schemas.microsoft.com/office/drawing/2014/main" id="{1806E2B0-49BA-4F55-8839-1B6F72BABEF2}"/>
                </a:ext>
              </a:extLst>
            </p:cNvPr>
            <p:cNvSpPr/>
            <p:nvPr/>
          </p:nvSpPr>
          <p:spPr>
            <a:xfrm>
              <a:off x="3019950" y="2774450"/>
              <a:ext cx="27975" cy="23425"/>
            </a:xfrm>
            <a:custGeom>
              <a:avLst/>
              <a:gdLst/>
              <a:ahLst/>
              <a:cxnLst/>
              <a:rect l="l" t="t" r="r" b="b"/>
              <a:pathLst>
                <a:path w="1119" h="937" extrusionOk="0">
                  <a:moveTo>
                    <a:pt x="1119" y="1"/>
                  </a:moveTo>
                  <a:cubicBezTo>
                    <a:pt x="875" y="62"/>
                    <a:pt x="622" y="92"/>
                    <a:pt x="371" y="92"/>
                  </a:cubicBezTo>
                  <a:cubicBezTo>
                    <a:pt x="246" y="92"/>
                    <a:pt x="122" y="85"/>
                    <a:pt x="0" y="69"/>
                  </a:cubicBezTo>
                  <a:lnTo>
                    <a:pt x="0" y="69"/>
                  </a:lnTo>
                  <a:cubicBezTo>
                    <a:pt x="137" y="572"/>
                    <a:pt x="571" y="937"/>
                    <a:pt x="1096" y="937"/>
                  </a:cubicBezTo>
                  <a:lnTo>
                    <a:pt x="1119" y="937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8690;p65">
              <a:extLst>
                <a:ext uri="{FF2B5EF4-FFF2-40B4-BE49-F238E27FC236}">
                  <a16:creationId xmlns:a16="http://schemas.microsoft.com/office/drawing/2014/main" id="{0F11AB74-5E90-4E96-B2A0-85FB32EF6CEE}"/>
                </a:ext>
              </a:extLst>
            </p:cNvPr>
            <p:cNvSpPr/>
            <p:nvPr/>
          </p:nvSpPr>
          <p:spPr>
            <a:xfrm>
              <a:off x="2938925" y="2630650"/>
              <a:ext cx="59925" cy="48550"/>
            </a:xfrm>
            <a:custGeom>
              <a:avLst/>
              <a:gdLst/>
              <a:ahLst/>
              <a:cxnLst/>
              <a:rect l="l" t="t" r="r" b="b"/>
              <a:pathLst>
                <a:path w="2397" h="1942" extrusionOk="0">
                  <a:moveTo>
                    <a:pt x="0" y="1"/>
                  </a:moveTo>
                  <a:cubicBezTo>
                    <a:pt x="69" y="594"/>
                    <a:pt x="251" y="1256"/>
                    <a:pt x="502" y="1941"/>
                  </a:cubicBezTo>
                  <a:lnTo>
                    <a:pt x="1872" y="1941"/>
                  </a:lnTo>
                  <a:cubicBezTo>
                    <a:pt x="2032" y="1325"/>
                    <a:pt x="2237" y="754"/>
                    <a:pt x="2397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8691;p65">
              <a:extLst>
                <a:ext uri="{FF2B5EF4-FFF2-40B4-BE49-F238E27FC236}">
                  <a16:creationId xmlns:a16="http://schemas.microsoft.com/office/drawing/2014/main" id="{D5C77891-B282-41C1-A771-D20B971C82BB}"/>
                </a:ext>
              </a:extLst>
            </p:cNvPr>
            <p:cNvSpPr/>
            <p:nvPr/>
          </p:nvSpPr>
          <p:spPr>
            <a:xfrm>
              <a:off x="2465300" y="2630650"/>
              <a:ext cx="46250" cy="48550"/>
            </a:xfrm>
            <a:custGeom>
              <a:avLst/>
              <a:gdLst/>
              <a:ahLst/>
              <a:cxnLst/>
              <a:rect l="l" t="t" r="r" b="b"/>
              <a:pathLst>
                <a:path w="1850" h="1942" extrusionOk="0">
                  <a:moveTo>
                    <a:pt x="0" y="1"/>
                  </a:moveTo>
                  <a:cubicBezTo>
                    <a:pt x="228" y="663"/>
                    <a:pt x="457" y="1370"/>
                    <a:pt x="411" y="1941"/>
                  </a:cubicBezTo>
                  <a:lnTo>
                    <a:pt x="1644" y="1941"/>
                  </a:lnTo>
                  <a:cubicBezTo>
                    <a:pt x="1712" y="1576"/>
                    <a:pt x="1781" y="1188"/>
                    <a:pt x="1826" y="731"/>
                  </a:cubicBezTo>
                  <a:cubicBezTo>
                    <a:pt x="1849" y="480"/>
                    <a:pt x="1849" y="252"/>
                    <a:pt x="1849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8692;p65">
              <a:extLst>
                <a:ext uri="{FF2B5EF4-FFF2-40B4-BE49-F238E27FC236}">
                  <a16:creationId xmlns:a16="http://schemas.microsoft.com/office/drawing/2014/main" id="{5E382FEB-5921-49DF-BB1D-EF55EEDDA059}"/>
                </a:ext>
              </a:extLst>
            </p:cNvPr>
            <p:cNvSpPr/>
            <p:nvPr/>
          </p:nvSpPr>
          <p:spPr>
            <a:xfrm>
              <a:off x="2368850" y="2630650"/>
              <a:ext cx="56525" cy="48550"/>
            </a:xfrm>
            <a:custGeom>
              <a:avLst/>
              <a:gdLst/>
              <a:ahLst/>
              <a:cxnLst/>
              <a:rect l="l" t="t" r="r" b="b"/>
              <a:pathLst>
                <a:path w="2261" h="1942" extrusionOk="0">
                  <a:moveTo>
                    <a:pt x="1" y="1"/>
                  </a:moveTo>
                  <a:cubicBezTo>
                    <a:pt x="24" y="640"/>
                    <a:pt x="115" y="1302"/>
                    <a:pt x="206" y="1941"/>
                  </a:cubicBezTo>
                  <a:lnTo>
                    <a:pt x="1621" y="1941"/>
                  </a:lnTo>
                  <a:cubicBezTo>
                    <a:pt x="1621" y="1119"/>
                    <a:pt x="2169" y="457"/>
                    <a:pt x="2260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8693;p65">
              <a:extLst>
                <a:ext uri="{FF2B5EF4-FFF2-40B4-BE49-F238E27FC236}">
                  <a16:creationId xmlns:a16="http://schemas.microsoft.com/office/drawing/2014/main" id="{C89445E2-33A9-4186-AEBD-05E630920A28}"/>
                </a:ext>
              </a:extLst>
            </p:cNvPr>
            <p:cNvSpPr/>
            <p:nvPr/>
          </p:nvSpPr>
          <p:spPr>
            <a:xfrm>
              <a:off x="2829350" y="2630650"/>
              <a:ext cx="59950" cy="48550"/>
            </a:xfrm>
            <a:custGeom>
              <a:avLst/>
              <a:gdLst/>
              <a:ahLst/>
              <a:cxnLst/>
              <a:rect l="l" t="t" r="r" b="b"/>
              <a:pathLst>
                <a:path w="2398" h="1942" extrusionOk="0">
                  <a:moveTo>
                    <a:pt x="1" y="1"/>
                  </a:moveTo>
                  <a:cubicBezTo>
                    <a:pt x="1" y="435"/>
                    <a:pt x="69" y="845"/>
                    <a:pt x="115" y="1074"/>
                  </a:cubicBezTo>
                  <a:cubicBezTo>
                    <a:pt x="138" y="1142"/>
                    <a:pt x="138" y="1188"/>
                    <a:pt x="160" y="1256"/>
                  </a:cubicBezTo>
                  <a:cubicBezTo>
                    <a:pt x="160" y="1256"/>
                    <a:pt x="160" y="1279"/>
                    <a:pt x="160" y="1279"/>
                  </a:cubicBezTo>
                  <a:cubicBezTo>
                    <a:pt x="206" y="1507"/>
                    <a:pt x="252" y="1736"/>
                    <a:pt x="275" y="1941"/>
                  </a:cubicBezTo>
                  <a:lnTo>
                    <a:pt x="2397" y="1941"/>
                  </a:lnTo>
                  <a:cubicBezTo>
                    <a:pt x="2397" y="1256"/>
                    <a:pt x="2329" y="594"/>
                    <a:pt x="2215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8694;p65">
              <a:extLst>
                <a:ext uri="{FF2B5EF4-FFF2-40B4-BE49-F238E27FC236}">
                  <a16:creationId xmlns:a16="http://schemas.microsoft.com/office/drawing/2014/main" id="{5D2A7320-50DD-4074-87EA-ABC1F75918E8}"/>
                </a:ext>
              </a:extLst>
            </p:cNvPr>
            <p:cNvSpPr/>
            <p:nvPr/>
          </p:nvSpPr>
          <p:spPr>
            <a:xfrm>
              <a:off x="2587400" y="2630650"/>
              <a:ext cx="46250" cy="48550"/>
            </a:xfrm>
            <a:custGeom>
              <a:avLst/>
              <a:gdLst/>
              <a:ahLst/>
              <a:cxnLst/>
              <a:rect l="l" t="t" r="r" b="b"/>
              <a:pathLst>
                <a:path w="1850" h="1942" extrusionOk="0">
                  <a:moveTo>
                    <a:pt x="1" y="1"/>
                  </a:moveTo>
                  <a:cubicBezTo>
                    <a:pt x="24" y="343"/>
                    <a:pt x="92" y="709"/>
                    <a:pt x="183" y="1074"/>
                  </a:cubicBezTo>
                  <a:cubicBezTo>
                    <a:pt x="252" y="1393"/>
                    <a:pt x="320" y="1667"/>
                    <a:pt x="389" y="1941"/>
                  </a:cubicBezTo>
                  <a:lnTo>
                    <a:pt x="1690" y="1941"/>
                  </a:lnTo>
                  <a:cubicBezTo>
                    <a:pt x="1484" y="1553"/>
                    <a:pt x="1462" y="982"/>
                    <a:pt x="1781" y="229"/>
                  </a:cubicBezTo>
                  <a:cubicBezTo>
                    <a:pt x="1804" y="161"/>
                    <a:pt x="1827" y="92"/>
                    <a:pt x="1850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8695;p65">
              <a:extLst>
                <a:ext uri="{FF2B5EF4-FFF2-40B4-BE49-F238E27FC236}">
                  <a16:creationId xmlns:a16="http://schemas.microsoft.com/office/drawing/2014/main" id="{00E5A0AF-D5A3-4C62-9568-52DB97D37CFE}"/>
                </a:ext>
              </a:extLst>
            </p:cNvPr>
            <p:cNvSpPr/>
            <p:nvPr/>
          </p:nvSpPr>
          <p:spPr>
            <a:xfrm>
              <a:off x="2683275" y="2630650"/>
              <a:ext cx="29700" cy="48550"/>
            </a:xfrm>
            <a:custGeom>
              <a:avLst/>
              <a:gdLst/>
              <a:ahLst/>
              <a:cxnLst/>
              <a:rect l="l" t="t" r="r" b="b"/>
              <a:pathLst>
                <a:path w="1188" h="1942" extrusionOk="0">
                  <a:moveTo>
                    <a:pt x="0" y="1"/>
                  </a:moveTo>
                  <a:cubicBezTo>
                    <a:pt x="46" y="184"/>
                    <a:pt x="92" y="366"/>
                    <a:pt x="137" y="526"/>
                  </a:cubicBezTo>
                  <a:cubicBezTo>
                    <a:pt x="274" y="1074"/>
                    <a:pt x="206" y="1576"/>
                    <a:pt x="23" y="1941"/>
                  </a:cubicBezTo>
                  <a:lnTo>
                    <a:pt x="776" y="1941"/>
                  </a:lnTo>
                  <a:cubicBezTo>
                    <a:pt x="845" y="1234"/>
                    <a:pt x="1005" y="617"/>
                    <a:pt x="1187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8696;p65">
              <a:extLst>
                <a:ext uri="{FF2B5EF4-FFF2-40B4-BE49-F238E27FC236}">
                  <a16:creationId xmlns:a16="http://schemas.microsoft.com/office/drawing/2014/main" id="{BAE7A5D1-133D-42C3-A926-F6F511B96D13}"/>
                </a:ext>
              </a:extLst>
            </p:cNvPr>
            <p:cNvSpPr/>
            <p:nvPr/>
          </p:nvSpPr>
          <p:spPr>
            <a:xfrm>
              <a:off x="2291825" y="2380975"/>
              <a:ext cx="788625" cy="501125"/>
            </a:xfrm>
            <a:custGeom>
              <a:avLst/>
              <a:gdLst/>
              <a:ahLst/>
              <a:cxnLst/>
              <a:rect l="l" t="t" r="r" b="b"/>
              <a:pathLst>
                <a:path w="31545" h="20045" extrusionOk="0">
                  <a:moveTo>
                    <a:pt x="15658" y="0"/>
                  </a:moveTo>
                  <a:cubicBezTo>
                    <a:pt x="9888" y="0"/>
                    <a:pt x="5557" y="869"/>
                    <a:pt x="3424" y="1406"/>
                  </a:cubicBezTo>
                  <a:cubicBezTo>
                    <a:pt x="2580" y="1634"/>
                    <a:pt x="2009" y="2387"/>
                    <a:pt x="1986" y="3255"/>
                  </a:cubicBezTo>
                  <a:cubicBezTo>
                    <a:pt x="1986" y="3255"/>
                    <a:pt x="1986" y="3277"/>
                    <a:pt x="1986" y="3300"/>
                  </a:cubicBezTo>
                  <a:lnTo>
                    <a:pt x="1986" y="5514"/>
                  </a:lnTo>
                  <a:lnTo>
                    <a:pt x="1986" y="8185"/>
                  </a:lnTo>
                  <a:cubicBezTo>
                    <a:pt x="1986" y="11631"/>
                    <a:pt x="0" y="12864"/>
                    <a:pt x="0" y="15306"/>
                  </a:cubicBezTo>
                  <a:cubicBezTo>
                    <a:pt x="0" y="17678"/>
                    <a:pt x="1540" y="17820"/>
                    <a:pt x="1908" y="17820"/>
                  </a:cubicBezTo>
                  <a:cubicBezTo>
                    <a:pt x="1958" y="17820"/>
                    <a:pt x="1986" y="17817"/>
                    <a:pt x="1986" y="17817"/>
                  </a:cubicBezTo>
                  <a:cubicBezTo>
                    <a:pt x="2785" y="17657"/>
                    <a:pt x="3926" y="17064"/>
                    <a:pt x="3721" y="14873"/>
                  </a:cubicBezTo>
                  <a:cubicBezTo>
                    <a:pt x="3561" y="13252"/>
                    <a:pt x="3036" y="11152"/>
                    <a:pt x="3082" y="9372"/>
                  </a:cubicBezTo>
                  <a:cubicBezTo>
                    <a:pt x="3127" y="8870"/>
                    <a:pt x="3310" y="8185"/>
                    <a:pt x="3949" y="7957"/>
                  </a:cubicBezTo>
                  <a:cubicBezTo>
                    <a:pt x="4047" y="7920"/>
                    <a:pt x="4140" y="7903"/>
                    <a:pt x="4227" y="7903"/>
                  </a:cubicBezTo>
                  <a:cubicBezTo>
                    <a:pt x="5072" y="7903"/>
                    <a:pt x="5403" y="9469"/>
                    <a:pt x="5341" y="9965"/>
                  </a:cubicBezTo>
                  <a:cubicBezTo>
                    <a:pt x="5273" y="10490"/>
                    <a:pt x="4497" y="11312"/>
                    <a:pt x="4748" y="12385"/>
                  </a:cubicBezTo>
                  <a:cubicBezTo>
                    <a:pt x="4891" y="12947"/>
                    <a:pt x="5411" y="13277"/>
                    <a:pt x="5955" y="13277"/>
                  </a:cubicBezTo>
                  <a:cubicBezTo>
                    <a:pt x="6449" y="13277"/>
                    <a:pt x="6964" y="13004"/>
                    <a:pt x="7236" y="12385"/>
                  </a:cubicBezTo>
                  <a:cubicBezTo>
                    <a:pt x="7829" y="11106"/>
                    <a:pt x="6049" y="8847"/>
                    <a:pt x="6802" y="8002"/>
                  </a:cubicBezTo>
                  <a:cubicBezTo>
                    <a:pt x="7028" y="7743"/>
                    <a:pt x="7301" y="7621"/>
                    <a:pt x="7569" y="7621"/>
                  </a:cubicBezTo>
                  <a:cubicBezTo>
                    <a:pt x="8033" y="7621"/>
                    <a:pt x="8486" y="7983"/>
                    <a:pt x="8674" y="8618"/>
                  </a:cubicBezTo>
                  <a:cubicBezTo>
                    <a:pt x="8720" y="8847"/>
                    <a:pt x="8742" y="9121"/>
                    <a:pt x="8765" y="9395"/>
                  </a:cubicBezTo>
                  <a:cubicBezTo>
                    <a:pt x="8765" y="9486"/>
                    <a:pt x="8765" y="9577"/>
                    <a:pt x="8788" y="9600"/>
                  </a:cubicBezTo>
                  <a:cubicBezTo>
                    <a:pt x="8811" y="9965"/>
                    <a:pt x="8788" y="10330"/>
                    <a:pt x="8765" y="10718"/>
                  </a:cubicBezTo>
                  <a:cubicBezTo>
                    <a:pt x="8514" y="13503"/>
                    <a:pt x="7464" y="14370"/>
                    <a:pt x="7738" y="17224"/>
                  </a:cubicBezTo>
                  <a:cubicBezTo>
                    <a:pt x="7863" y="18635"/>
                    <a:pt x="8977" y="19212"/>
                    <a:pt x="10143" y="19212"/>
                  </a:cubicBezTo>
                  <a:cubicBezTo>
                    <a:pt x="11316" y="19212"/>
                    <a:pt x="12542" y="18630"/>
                    <a:pt x="12874" y="17726"/>
                  </a:cubicBezTo>
                  <a:cubicBezTo>
                    <a:pt x="13536" y="15945"/>
                    <a:pt x="12782" y="14507"/>
                    <a:pt x="12006" y="11061"/>
                  </a:cubicBezTo>
                  <a:cubicBezTo>
                    <a:pt x="11801" y="10171"/>
                    <a:pt x="11710" y="9395"/>
                    <a:pt x="11732" y="8710"/>
                  </a:cubicBezTo>
                  <a:cubicBezTo>
                    <a:pt x="11778" y="8504"/>
                    <a:pt x="11938" y="7728"/>
                    <a:pt x="12623" y="7477"/>
                  </a:cubicBezTo>
                  <a:cubicBezTo>
                    <a:pt x="12759" y="7427"/>
                    <a:pt x="12887" y="7405"/>
                    <a:pt x="13007" y="7405"/>
                  </a:cubicBezTo>
                  <a:cubicBezTo>
                    <a:pt x="13490" y="7405"/>
                    <a:pt x="13823" y="7778"/>
                    <a:pt x="13878" y="8253"/>
                  </a:cubicBezTo>
                  <a:cubicBezTo>
                    <a:pt x="13901" y="8253"/>
                    <a:pt x="13901" y="8253"/>
                    <a:pt x="13901" y="8276"/>
                  </a:cubicBezTo>
                  <a:cubicBezTo>
                    <a:pt x="13901" y="8345"/>
                    <a:pt x="13901" y="8436"/>
                    <a:pt x="13901" y="8527"/>
                  </a:cubicBezTo>
                  <a:cubicBezTo>
                    <a:pt x="13901" y="9029"/>
                    <a:pt x="13832" y="9623"/>
                    <a:pt x="13604" y="10216"/>
                  </a:cubicBezTo>
                  <a:cubicBezTo>
                    <a:pt x="13034" y="11586"/>
                    <a:pt x="13513" y="12362"/>
                    <a:pt x="14380" y="12613"/>
                  </a:cubicBezTo>
                  <a:cubicBezTo>
                    <a:pt x="14480" y="12643"/>
                    <a:pt x="14580" y="12657"/>
                    <a:pt x="14676" y="12657"/>
                  </a:cubicBezTo>
                  <a:cubicBezTo>
                    <a:pt x="15460" y="12657"/>
                    <a:pt x="16080" y="11712"/>
                    <a:pt x="15795" y="10513"/>
                  </a:cubicBezTo>
                  <a:cubicBezTo>
                    <a:pt x="15681" y="10011"/>
                    <a:pt x="15499" y="9440"/>
                    <a:pt x="15385" y="8892"/>
                  </a:cubicBezTo>
                  <a:cubicBezTo>
                    <a:pt x="15385" y="8870"/>
                    <a:pt x="15270" y="7591"/>
                    <a:pt x="16366" y="7340"/>
                  </a:cubicBezTo>
                  <a:cubicBezTo>
                    <a:pt x="16436" y="7324"/>
                    <a:pt x="16501" y="7317"/>
                    <a:pt x="16561" y="7317"/>
                  </a:cubicBezTo>
                  <a:cubicBezTo>
                    <a:pt x="17183" y="7317"/>
                    <a:pt x="17269" y="8135"/>
                    <a:pt x="17165" y="8801"/>
                  </a:cubicBezTo>
                  <a:cubicBezTo>
                    <a:pt x="17119" y="9052"/>
                    <a:pt x="17051" y="9280"/>
                    <a:pt x="16982" y="9509"/>
                  </a:cubicBezTo>
                  <a:cubicBezTo>
                    <a:pt x="16982" y="9554"/>
                    <a:pt x="16959" y="9577"/>
                    <a:pt x="16959" y="9577"/>
                  </a:cubicBezTo>
                  <a:cubicBezTo>
                    <a:pt x="16617" y="10764"/>
                    <a:pt x="16275" y="11791"/>
                    <a:pt x="16434" y="13572"/>
                  </a:cubicBezTo>
                  <a:cubicBezTo>
                    <a:pt x="16560" y="14998"/>
                    <a:pt x="17678" y="15580"/>
                    <a:pt x="18851" y="15580"/>
                  </a:cubicBezTo>
                  <a:cubicBezTo>
                    <a:pt x="20024" y="15580"/>
                    <a:pt x="21251" y="14998"/>
                    <a:pt x="21593" y="14097"/>
                  </a:cubicBezTo>
                  <a:cubicBezTo>
                    <a:pt x="21935" y="13161"/>
                    <a:pt x="21890" y="12339"/>
                    <a:pt x="21661" y="11266"/>
                  </a:cubicBezTo>
                  <a:cubicBezTo>
                    <a:pt x="21661" y="11266"/>
                    <a:pt x="21661" y="11243"/>
                    <a:pt x="21661" y="11243"/>
                  </a:cubicBezTo>
                  <a:cubicBezTo>
                    <a:pt x="21639" y="11175"/>
                    <a:pt x="21639" y="11129"/>
                    <a:pt x="21616" y="11061"/>
                  </a:cubicBezTo>
                  <a:cubicBezTo>
                    <a:pt x="21479" y="10422"/>
                    <a:pt x="21205" y="8504"/>
                    <a:pt x="22392" y="8230"/>
                  </a:cubicBezTo>
                  <a:cubicBezTo>
                    <a:pt x="22444" y="8219"/>
                    <a:pt x="22495" y="8213"/>
                    <a:pt x="22545" y="8213"/>
                  </a:cubicBezTo>
                  <a:cubicBezTo>
                    <a:pt x="23862" y="8213"/>
                    <a:pt x="24261" y="12180"/>
                    <a:pt x="23602" y="14621"/>
                  </a:cubicBezTo>
                  <a:cubicBezTo>
                    <a:pt x="22917" y="17155"/>
                    <a:pt x="22643" y="19438"/>
                    <a:pt x="24149" y="19894"/>
                  </a:cubicBezTo>
                  <a:cubicBezTo>
                    <a:pt x="24462" y="19990"/>
                    <a:pt x="24776" y="20045"/>
                    <a:pt x="25081" y="20045"/>
                  </a:cubicBezTo>
                  <a:cubicBezTo>
                    <a:pt x="26226" y="20045"/>
                    <a:pt x="27244" y="19276"/>
                    <a:pt x="27550" y="17041"/>
                  </a:cubicBezTo>
                  <a:cubicBezTo>
                    <a:pt x="27938" y="14211"/>
                    <a:pt x="24560" y="9714"/>
                    <a:pt x="26432" y="8208"/>
                  </a:cubicBezTo>
                  <a:cubicBezTo>
                    <a:pt x="26837" y="7878"/>
                    <a:pt x="27163" y="7743"/>
                    <a:pt x="27423" y="7743"/>
                  </a:cubicBezTo>
                  <a:cubicBezTo>
                    <a:pt x="28259" y="7743"/>
                    <a:pt x="28403" y="9146"/>
                    <a:pt x="28281" y="9965"/>
                  </a:cubicBezTo>
                  <a:cubicBezTo>
                    <a:pt x="27984" y="11494"/>
                    <a:pt x="27413" y="12316"/>
                    <a:pt x="27596" y="14233"/>
                  </a:cubicBezTo>
                  <a:cubicBezTo>
                    <a:pt x="27687" y="15357"/>
                    <a:pt x="28583" y="15833"/>
                    <a:pt x="29520" y="15833"/>
                  </a:cubicBezTo>
                  <a:cubicBezTo>
                    <a:pt x="29763" y="15833"/>
                    <a:pt x="30009" y="15801"/>
                    <a:pt x="30244" y="15740"/>
                  </a:cubicBezTo>
                  <a:cubicBezTo>
                    <a:pt x="30244" y="15740"/>
                    <a:pt x="31545" y="15512"/>
                    <a:pt x="31545" y="12750"/>
                  </a:cubicBezTo>
                  <a:cubicBezTo>
                    <a:pt x="31545" y="10376"/>
                    <a:pt x="30244" y="9349"/>
                    <a:pt x="30244" y="6792"/>
                  </a:cubicBezTo>
                  <a:lnTo>
                    <a:pt x="30244" y="5263"/>
                  </a:lnTo>
                  <a:lnTo>
                    <a:pt x="30244" y="3369"/>
                  </a:lnTo>
                  <a:cubicBezTo>
                    <a:pt x="30244" y="3277"/>
                    <a:pt x="30221" y="3186"/>
                    <a:pt x="30221" y="3095"/>
                  </a:cubicBezTo>
                  <a:cubicBezTo>
                    <a:pt x="30198" y="3003"/>
                    <a:pt x="30175" y="2935"/>
                    <a:pt x="30153" y="2866"/>
                  </a:cubicBezTo>
                  <a:cubicBezTo>
                    <a:pt x="30153" y="2866"/>
                    <a:pt x="30153" y="2844"/>
                    <a:pt x="30153" y="2844"/>
                  </a:cubicBezTo>
                  <a:cubicBezTo>
                    <a:pt x="29970" y="2182"/>
                    <a:pt x="29445" y="1634"/>
                    <a:pt x="28715" y="1474"/>
                  </a:cubicBezTo>
                  <a:cubicBezTo>
                    <a:pt x="23883" y="377"/>
                    <a:pt x="19459" y="0"/>
                    <a:pt x="156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8697;p65">
              <a:extLst>
                <a:ext uri="{FF2B5EF4-FFF2-40B4-BE49-F238E27FC236}">
                  <a16:creationId xmlns:a16="http://schemas.microsoft.com/office/drawing/2014/main" id="{B53F24AE-D33A-4A78-9C5C-D32012BF6704}"/>
                </a:ext>
              </a:extLst>
            </p:cNvPr>
            <p:cNvSpPr/>
            <p:nvPr/>
          </p:nvSpPr>
          <p:spPr>
            <a:xfrm>
              <a:off x="2666725" y="2165025"/>
              <a:ext cx="38825" cy="216300"/>
            </a:xfrm>
            <a:custGeom>
              <a:avLst/>
              <a:gdLst/>
              <a:ahLst/>
              <a:cxnLst/>
              <a:rect l="l" t="t" r="r" b="b"/>
              <a:pathLst>
                <a:path w="1553" h="8652" extrusionOk="0">
                  <a:moveTo>
                    <a:pt x="777" y="1"/>
                  </a:moveTo>
                  <a:cubicBezTo>
                    <a:pt x="457" y="1302"/>
                    <a:pt x="297" y="2603"/>
                    <a:pt x="160" y="3926"/>
                  </a:cubicBezTo>
                  <a:cubicBezTo>
                    <a:pt x="46" y="5228"/>
                    <a:pt x="1" y="6551"/>
                    <a:pt x="1" y="7852"/>
                  </a:cubicBezTo>
                  <a:cubicBezTo>
                    <a:pt x="1" y="8126"/>
                    <a:pt x="1" y="8377"/>
                    <a:pt x="1" y="8651"/>
                  </a:cubicBezTo>
                  <a:lnTo>
                    <a:pt x="1553" y="8651"/>
                  </a:lnTo>
                  <a:cubicBezTo>
                    <a:pt x="1553" y="8377"/>
                    <a:pt x="1553" y="8126"/>
                    <a:pt x="1553" y="7852"/>
                  </a:cubicBezTo>
                  <a:cubicBezTo>
                    <a:pt x="1553" y="6551"/>
                    <a:pt x="1507" y="5228"/>
                    <a:pt x="1393" y="3926"/>
                  </a:cubicBezTo>
                  <a:cubicBezTo>
                    <a:pt x="1279" y="2603"/>
                    <a:pt x="1096" y="1302"/>
                    <a:pt x="777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8698;p65">
              <a:extLst>
                <a:ext uri="{FF2B5EF4-FFF2-40B4-BE49-F238E27FC236}">
                  <a16:creationId xmlns:a16="http://schemas.microsoft.com/office/drawing/2014/main" id="{8E6FDD0C-4E26-4CAE-9D32-41B5F19599DC}"/>
                </a:ext>
              </a:extLst>
            </p:cNvPr>
            <p:cNvSpPr/>
            <p:nvPr/>
          </p:nvSpPr>
          <p:spPr>
            <a:xfrm>
              <a:off x="3618550" y="1597250"/>
              <a:ext cx="364075" cy="482775"/>
            </a:xfrm>
            <a:custGeom>
              <a:avLst/>
              <a:gdLst/>
              <a:ahLst/>
              <a:cxnLst/>
              <a:rect l="l" t="t" r="r" b="b"/>
              <a:pathLst>
                <a:path w="14563" h="19311" extrusionOk="0">
                  <a:moveTo>
                    <a:pt x="7259" y="0"/>
                  </a:moveTo>
                  <a:cubicBezTo>
                    <a:pt x="7259" y="297"/>
                    <a:pt x="7259" y="5478"/>
                    <a:pt x="2990" y="10158"/>
                  </a:cubicBezTo>
                  <a:cubicBezTo>
                    <a:pt x="0" y="13422"/>
                    <a:pt x="1712" y="19311"/>
                    <a:pt x="7259" y="19311"/>
                  </a:cubicBezTo>
                  <a:cubicBezTo>
                    <a:pt x="12782" y="19311"/>
                    <a:pt x="14563" y="13399"/>
                    <a:pt x="11527" y="10158"/>
                  </a:cubicBezTo>
                  <a:cubicBezTo>
                    <a:pt x="8445" y="6916"/>
                    <a:pt x="7259" y="297"/>
                    <a:pt x="7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8699;p65">
              <a:extLst>
                <a:ext uri="{FF2B5EF4-FFF2-40B4-BE49-F238E27FC236}">
                  <a16:creationId xmlns:a16="http://schemas.microsoft.com/office/drawing/2014/main" id="{1305E607-5724-4367-A3C1-DCFA1291F0BF}"/>
                </a:ext>
              </a:extLst>
            </p:cNvPr>
            <p:cNvSpPr/>
            <p:nvPr/>
          </p:nvSpPr>
          <p:spPr>
            <a:xfrm>
              <a:off x="3667625" y="1708525"/>
              <a:ext cx="265925" cy="352675"/>
            </a:xfrm>
            <a:custGeom>
              <a:avLst/>
              <a:gdLst/>
              <a:ahLst/>
              <a:cxnLst/>
              <a:rect l="l" t="t" r="r" b="b"/>
              <a:pathLst>
                <a:path w="10637" h="14107" extrusionOk="0">
                  <a:moveTo>
                    <a:pt x="5296" y="0"/>
                  </a:moveTo>
                  <a:cubicBezTo>
                    <a:pt x="5296" y="229"/>
                    <a:pt x="5296" y="3995"/>
                    <a:pt x="2191" y="7419"/>
                  </a:cubicBezTo>
                  <a:cubicBezTo>
                    <a:pt x="0" y="9815"/>
                    <a:pt x="1255" y="14106"/>
                    <a:pt x="5296" y="14106"/>
                  </a:cubicBezTo>
                  <a:cubicBezTo>
                    <a:pt x="9336" y="14106"/>
                    <a:pt x="10637" y="9770"/>
                    <a:pt x="8400" y="7419"/>
                  </a:cubicBezTo>
                  <a:cubicBezTo>
                    <a:pt x="6163" y="5045"/>
                    <a:pt x="5296" y="229"/>
                    <a:pt x="5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8700;p65">
              <a:extLst>
                <a:ext uri="{FF2B5EF4-FFF2-40B4-BE49-F238E27FC236}">
                  <a16:creationId xmlns:a16="http://schemas.microsoft.com/office/drawing/2014/main" id="{D49D91B1-3AC0-4E96-AEFE-581AD9BBC125}"/>
                </a:ext>
              </a:extLst>
            </p:cNvPr>
            <p:cNvSpPr/>
            <p:nvPr/>
          </p:nvSpPr>
          <p:spPr>
            <a:xfrm>
              <a:off x="3712700" y="1814100"/>
              <a:ext cx="175200" cy="232250"/>
            </a:xfrm>
            <a:custGeom>
              <a:avLst/>
              <a:gdLst/>
              <a:ahLst/>
              <a:cxnLst/>
              <a:rect l="l" t="t" r="r" b="b"/>
              <a:pathLst>
                <a:path w="7008" h="9290" extrusionOk="0">
                  <a:moveTo>
                    <a:pt x="3493" y="0"/>
                  </a:moveTo>
                  <a:cubicBezTo>
                    <a:pt x="3493" y="137"/>
                    <a:pt x="3493" y="2625"/>
                    <a:pt x="1438" y="4885"/>
                  </a:cubicBezTo>
                  <a:cubicBezTo>
                    <a:pt x="0" y="6460"/>
                    <a:pt x="822" y="9290"/>
                    <a:pt x="3493" y="9290"/>
                  </a:cubicBezTo>
                  <a:cubicBezTo>
                    <a:pt x="6163" y="9290"/>
                    <a:pt x="7008" y="6437"/>
                    <a:pt x="5547" y="4885"/>
                  </a:cubicBezTo>
                  <a:cubicBezTo>
                    <a:pt x="4063" y="3310"/>
                    <a:pt x="3493" y="137"/>
                    <a:pt x="34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8701;p65">
              <a:extLst>
                <a:ext uri="{FF2B5EF4-FFF2-40B4-BE49-F238E27FC236}">
                  <a16:creationId xmlns:a16="http://schemas.microsoft.com/office/drawing/2014/main" id="{D5BEA823-7157-4922-990E-BDC5C8879CF0}"/>
                </a:ext>
              </a:extLst>
            </p:cNvPr>
            <p:cNvSpPr/>
            <p:nvPr/>
          </p:nvSpPr>
          <p:spPr>
            <a:xfrm>
              <a:off x="3452475" y="2379825"/>
              <a:ext cx="706475" cy="2598150"/>
            </a:xfrm>
            <a:custGeom>
              <a:avLst/>
              <a:gdLst/>
              <a:ahLst/>
              <a:cxnLst/>
              <a:rect l="l" t="t" r="r" b="b"/>
              <a:pathLst>
                <a:path w="28259" h="103926" extrusionOk="0">
                  <a:moveTo>
                    <a:pt x="2879" y="0"/>
                  </a:moveTo>
                  <a:cubicBezTo>
                    <a:pt x="2562" y="0"/>
                    <a:pt x="2261" y="118"/>
                    <a:pt x="2010" y="356"/>
                  </a:cubicBezTo>
                  <a:cubicBezTo>
                    <a:pt x="709" y="1589"/>
                    <a:pt x="3128" y="4830"/>
                    <a:pt x="3060" y="8801"/>
                  </a:cubicBezTo>
                  <a:cubicBezTo>
                    <a:pt x="3014" y="11860"/>
                    <a:pt x="960" y="12590"/>
                    <a:pt x="1" y="12590"/>
                  </a:cubicBezTo>
                  <a:lnTo>
                    <a:pt x="1" y="99600"/>
                  </a:lnTo>
                  <a:cubicBezTo>
                    <a:pt x="1" y="100399"/>
                    <a:pt x="503" y="101152"/>
                    <a:pt x="1279" y="101426"/>
                  </a:cubicBezTo>
                  <a:cubicBezTo>
                    <a:pt x="3666" y="102274"/>
                    <a:pt x="9096" y="103926"/>
                    <a:pt x="15305" y="103926"/>
                  </a:cubicBezTo>
                  <a:cubicBezTo>
                    <a:pt x="19130" y="103926"/>
                    <a:pt x="23251" y="103299"/>
                    <a:pt x="27140" y="101472"/>
                  </a:cubicBezTo>
                  <a:cubicBezTo>
                    <a:pt x="27825" y="101152"/>
                    <a:pt x="28259" y="100468"/>
                    <a:pt x="28259" y="99714"/>
                  </a:cubicBezTo>
                  <a:lnTo>
                    <a:pt x="28259" y="13800"/>
                  </a:lnTo>
                  <a:cubicBezTo>
                    <a:pt x="24881" y="13481"/>
                    <a:pt x="25588" y="8208"/>
                    <a:pt x="26387" y="5492"/>
                  </a:cubicBezTo>
                  <a:cubicBezTo>
                    <a:pt x="27011" y="3291"/>
                    <a:pt x="25615" y="1267"/>
                    <a:pt x="24403" y="1267"/>
                  </a:cubicBezTo>
                  <a:cubicBezTo>
                    <a:pt x="24107" y="1267"/>
                    <a:pt x="23822" y="1388"/>
                    <a:pt x="23579" y="1657"/>
                  </a:cubicBezTo>
                  <a:cubicBezTo>
                    <a:pt x="22347" y="3027"/>
                    <a:pt x="24698" y="7181"/>
                    <a:pt x="24287" y="9965"/>
                  </a:cubicBezTo>
                  <a:cubicBezTo>
                    <a:pt x="24080" y="11454"/>
                    <a:pt x="23005" y="12134"/>
                    <a:pt x="21937" y="12134"/>
                  </a:cubicBezTo>
                  <a:cubicBezTo>
                    <a:pt x="21008" y="12134"/>
                    <a:pt x="20085" y="11619"/>
                    <a:pt x="19745" y="10673"/>
                  </a:cubicBezTo>
                  <a:cubicBezTo>
                    <a:pt x="19037" y="8664"/>
                    <a:pt x="21114" y="6450"/>
                    <a:pt x="21046" y="3734"/>
                  </a:cubicBezTo>
                  <a:cubicBezTo>
                    <a:pt x="20996" y="1735"/>
                    <a:pt x="19949" y="52"/>
                    <a:pt x="18703" y="52"/>
                  </a:cubicBezTo>
                  <a:cubicBezTo>
                    <a:pt x="18242" y="52"/>
                    <a:pt x="17754" y="282"/>
                    <a:pt x="17280" y="813"/>
                  </a:cubicBezTo>
                  <a:cubicBezTo>
                    <a:pt x="15522" y="2753"/>
                    <a:pt x="19174" y="11518"/>
                    <a:pt x="17736" y="13549"/>
                  </a:cubicBezTo>
                  <a:cubicBezTo>
                    <a:pt x="17239" y="14244"/>
                    <a:pt x="16480" y="14534"/>
                    <a:pt x="15689" y="14534"/>
                  </a:cubicBezTo>
                  <a:cubicBezTo>
                    <a:pt x="14192" y="14534"/>
                    <a:pt x="12582" y="13494"/>
                    <a:pt x="12418" y="12180"/>
                  </a:cubicBezTo>
                  <a:cubicBezTo>
                    <a:pt x="12144" y="10171"/>
                    <a:pt x="13719" y="8527"/>
                    <a:pt x="13514" y="5355"/>
                  </a:cubicBezTo>
                  <a:cubicBezTo>
                    <a:pt x="13365" y="3063"/>
                    <a:pt x="11907" y="1367"/>
                    <a:pt x="10498" y="1367"/>
                  </a:cubicBezTo>
                  <a:cubicBezTo>
                    <a:pt x="9956" y="1367"/>
                    <a:pt x="9421" y="1618"/>
                    <a:pt x="8971" y="2182"/>
                  </a:cubicBezTo>
                  <a:cubicBezTo>
                    <a:pt x="7351" y="4191"/>
                    <a:pt x="9930" y="10627"/>
                    <a:pt x="10067" y="13549"/>
                  </a:cubicBezTo>
                  <a:cubicBezTo>
                    <a:pt x="10162" y="15581"/>
                    <a:pt x="8370" y="17138"/>
                    <a:pt x="6739" y="17138"/>
                  </a:cubicBezTo>
                  <a:cubicBezTo>
                    <a:pt x="6025" y="17138"/>
                    <a:pt x="5342" y="16839"/>
                    <a:pt x="4863" y="16151"/>
                  </a:cubicBezTo>
                  <a:cubicBezTo>
                    <a:pt x="3311" y="13869"/>
                    <a:pt x="5000" y="10490"/>
                    <a:pt x="5456" y="5811"/>
                  </a:cubicBezTo>
                  <a:cubicBezTo>
                    <a:pt x="5824" y="2037"/>
                    <a:pt x="4203" y="0"/>
                    <a:pt x="28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8702;p65">
              <a:extLst>
                <a:ext uri="{FF2B5EF4-FFF2-40B4-BE49-F238E27FC236}">
                  <a16:creationId xmlns:a16="http://schemas.microsoft.com/office/drawing/2014/main" id="{12FEC2AD-898C-4917-B436-2205B541F0FF}"/>
                </a:ext>
              </a:extLst>
            </p:cNvPr>
            <p:cNvSpPr/>
            <p:nvPr/>
          </p:nvSpPr>
          <p:spPr>
            <a:xfrm>
              <a:off x="3452475" y="2737950"/>
              <a:ext cx="307600" cy="584350"/>
            </a:xfrm>
            <a:custGeom>
              <a:avLst/>
              <a:gdLst/>
              <a:ahLst/>
              <a:cxnLst/>
              <a:rect l="l" t="t" r="r" b="b"/>
              <a:pathLst>
                <a:path w="12304" h="23374" extrusionOk="0">
                  <a:moveTo>
                    <a:pt x="1" y="0"/>
                  </a:moveTo>
                  <a:lnTo>
                    <a:pt x="1" y="20041"/>
                  </a:lnTo>
                  <a:lnTo>
                    <a:pt x="6027" y="23213"/>
                  </a:lnTo>
                  <a:cubicBezTo>
                    <a:pt x="6232" y="23328"/>
                    <a:pt x="6461" y="23373"/>
                    <a:pt x="6689" y="23373"/>
                  </a:cubicBezTo>
                  <a:cubicBezTo>
                    <a:pt x="6985" y="23373"/>
                    <a:pt x="7259" y="23282"/>
                    <a:pt x="7510" y="23099"/>
                  </a:cubicBezTo>
                  <a:cubicBezTo>
                    <a:pt x="7944" y="22803"/>
                    <a:pt x="8150" y="22278"/>
                    <a:pt x="8058" y="21753"/>
                  </a:cubicBezTo>
                  <a:lnTo>
                    <a:pt x="6894" y="15019"/>
                  </a:lnTo>
                  <a:lnTo>
                    <a:pt x="11779" y="10249"/>
                  </a:lnTo>
                  <a:cubicBezTo>
                    <a:pt x="12167" y="9883"/>
                    <a:pt x="12304" y="9336"/>
                    <a:pt x="12144" y="8833"/>
                  </a:cubicBezTo>
                  <a:cubicBezTo>
                    <a:pt x="11984" y="8331"/>
                    <a:pt x="11551" y="7966"/>
                    <a:pt x="11026" y="7875"/>
                  </a:cubicBezTo>
                  <a:lnTo>
                    <a:pt x="4269" y="6893"/>
                  </a:lnTo>
                  <a:lnTo>
                    <a:pt x="1256" y="776"/>
                  </a:lnTo>
                  <a:cubicBezTo>
                    <a:pt x="1005" y="320"/>
                    <a:pt x="526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8703;p65">
              <a:extLst>
                <a:ext uri="{FF2B5EF4-FFF2-40B4-BE49-F238E27FC236}">
                  <a16:creationId xmlns:a16="http://schemas.microsoft.com/office/drawing/2014/main" id="{3C01F036-8001-4C27-AAA5-96EF9BB8486D}"/>
                </a:ext>
              </a:extLst>
            </p:cNvPr>
            <p:cNvSpPr/>
            <p:nvPr/>
          </p:nvSpPr>
          <p:spPr>
            <a:xfrm>
              <a:off x="3452475" y="3563075"/>
              <a:ext cx="307600" cy="583775"/>
            </a:xfrm>
            <a:custGeom>
              <a:avLst/>
              <a:gdLst/>
              <a:ahLst/>
              <a:cxnLst/>
              <a:rect l="l" t="t" r="r" b="b"/>
              <a:pathLst>
                <a:path w="12304" h="23351" extrusionOk="0">
                  <a:moveTo>
                    <a:pt x="1" y="0"/>
                  </a:moveTo>
                  <a:lnTo>
                    <a:pt x="1" y="20018"/>
                  </a:lnTo>
                  <a:lnTo>
                    <a:pt x="6027" y="23191"/>
                  </a:lnTo>
                  <a:cubicBezTo>
                    <a:pt x="6232" y="23305"/>
                    <a:pt x="6461" y="23351"/>
                    <a:pt x="6689" y="23351"/>
                  </a:cubicBezTo>
                  <a:cubicBezTo>
                    <a:pt x="6985" y="23351"/>
                    <a:pt x="7259" y="23259"/>
                    <a:pt x="7510" y="23077"/>
                  </a:cubicBezTo>
                  <a:cubicBezTo>
                    <a:pt x="7944" y="22780"/>
                    <a:pt x="8150" y="22255"/>
                    <a:pt x="8058" y="21730"/>
                  </a:cubicBezTo>
                  <a:lnTo>
                    <a:pt x="6894" y="14997"/>
                  </a:lnTo>
                  <a:lnTo>
                    <a:pt x="11779" y="10249"/>
                  </a:lnTo>
                  <a:cubicBezTo>
                    <a:pt x="12167" y="9861"/>
                    <a:pt x="12304" y="9313"/>
                    <a:pt x="12144" y="8811"/>
                  </a:cubicBezTo>
                  <a:cubicBezTo>
                    <a:pt x="11984" y="8309"/>
                    <a:pt x="11551" y="7944"/>
                    <a:pt x="11026" y="7875"/>
                  </a:cubicBezTo>
                  <a:lnTo>
                    <a:pt x="4269" y="6894"/>
                  </a:lnTo>
                  <a:lnTo>
                    <a:pt x="1256" y="777"/>
                  </a:lnTo>
                  <a:cubicBezTo>
                    <a:pt x="1005" y="297"/>
                    <a:pt x="526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8704;p65">
              <a:extLst>
                <a:ext uri="{FF2B5EF4-FFF2-40B4-BE49-F238E27FC236}">
                  <a16:creationId xmlns:a16="http://schemas.microsoft.com/office/drawing/2014/main" id="{138DC800-E535-47AB-9B6B-1CFE4E0D9F88}"/>
                </a:ext>
              </a:extLst>
            </p:cNvPr>
            <p:cNvSpPr/>
            <p:nvPr/>
          </p:nvSpPr>
          <p:spPr>
            <a:xfrm>
              <a:off x="3452475" y="4387625"/>
              <a:ext cx="307600" cy="571250"/>
            </a:xfrm>
            <a:custGeom>
              <a:avLst/>
              <a:gdLst/>
              <a:ahLst/>
              <a:cxnLst/>
              <a:rect l="l" t="t" r="r" b="b"/>
              <a:pathLst>
                <a:path w="12304" h="22850" extrusionOk="0">
                  <a:moveTo>
                    <a:pt x="1" y="1"/>
                  </a:moveTo>
                  <a:lnTo>
                    <a:pt x="1" y="19288"/>
                  </a:lnTo>
                  <a:cubicBezTo>
                    <a:pt x="1" y="19585"/>
                    <a:pt x="69" y="19859"/>
                    <a:pt x="206" y="20133"/>
                  </a:cubicBezTo>
                  <a:lnTo>
                    <a:pt x="3333" y="21776"/>
                  </a:lnTo>
                  <a:cubicBezTo>
                    <a:pt x="4543" y="22141"/>
                    <a:pt x="6050" y="22529"/>
                    <a:pt x="7762" y="22849"/>
                  </a:cubicBezTo>
                  <a:cubicBezTo>
                    <a:pt x="8013" y="22552"/>
                    <a:pt x="8127" y="22141"/>
                    <a:pt x="8058" y="21731"/>
                  </a:cubicBezTo>
                  <a:lnTo>
                    <a:pt x="6894" y="14997"/>
                  </a:lnTo>
                  <a:lnTo>
                    <a:pt x="11779" y="10249"/>
                  </a:lnTo>
                  <a:cubicBezTo>
                    <a:pt x="12167" y="9884"/>
                    <a:pt x="12304" y="9314"/>
                    <a:pt x="12144" y="8811"/>
                  </a:cubicBezTo>
                  <a:cubicBezTo>
                    <a:pt x="11984" y="8309"/>
                    <a:pt x="11551" y="7944"/>
                    <a:pt x="11026" y="7876"/>
                  </a:cubicBezTo>
                  <a:lnTo>
                    <a:pt x="4269" y="6894"/>
                  </a:lnTo>
                  <a:lnTo>
                    <a:pt x="1256" y="777"/>
                  </a:lnTo>
                  <a:cubicBezTo>
                    <a:pt x="1005" y="298"/>
                    <a:pt x="526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8705;p65">
              <a:extLst>
                <a:ext uri="{FF2B5EF4-FFF2-40B4-BE49-F238E27FC236}">
                  <a16:creationId xmlns:a16="http://schemas.microsoft.com/office/drawing/2014/main" id="{DCD20E6A-A996-446B-A9ED-F4FB85266DAC}"/>
                </a:ext>
              </a:extLst>
            </p:cNvPr>
            <p:cNvSpPr/>
            <p:nvPr/>
          </p:nvSpPr>
          <p:spPr>
            <a:xfrm>
              <a:off x="3851350" y="3027250"/>
              <a:ext cx="307600" cy="583825"/>
            </a:xfrm>
            <a:custGeom>
              <a:avLst/>
              <a:gdLst/>
              <a:ahLst/>
              <a:cxnLst/>
              <a:rect l="l" t="t" r="r" b="b"/>
              <a:pathLst>
                <a:path w="12304" h="23353" extrusionOk="0">
                  <a:moveTo>
                    <a:pt x="12304" y="1"/>
                  </a:moveTo>
                  <a:cubicBezTo>
                    <a:pt x="11779" y="1"/>
                    <a:pt x="11299" y="297"/>
                    <a:pt x="11048" y="777"/>
                  </a:cubicBezTo>
                  <a:lnTo>
                    <a:pt x="8035" y="6894"/>
                  </a:lnTo>
                  <a:lnTo>
                    <a:pt x="1279" y="7875"/>
                  </a:lnTo>
                  <a:cubicBezTo>
                    <a:pt x="754" y="7944"/>
                    <a:pt x="320" y="8309"/>
                    <a:pt x="161" y="8811"/>
                  </a:cubicBezTo>
                  <a:cubicBezTo>
                    <a:pt x="1" y="9313"/>
                    <a:pt x="138" y="9861"/>
                    <a:pt x="526" y="10249"/>
                  </a:cubicBezTo>
                  <a:lnTo>
                    <a:pt x="5410" y="14997"/>
                  </a:lnTo>
                  <a:lnTo>
                    <a:pt x="4246" y="21730"/>
                  </a:lnTo>
                  <a:cubicBezTo>
                    <a:pt x="4155" y="22255"/>
                    <a:pt x="4383" y="22780"/>
                    <a:pt x="4794" y="23077"/>
                  </a:cubicBezTo>
                  <a:cubicBezTo>
                    <a:pt x="5041" y="23259"/>
                    <a:pt x="5333" y="23352"/>
                    <a:pt x="5627" y="23352"/>
                  </a:cubicBezTo>
                  <a:cubicBezTo>
                    <a:pt x="5848" y="23352"/>
                    <a:pt x="6072" y="23299"/>
                    <a:pt x="6278" y="23191"/>
                  </a:cubicBezTo>
                  <a:lnTo>
                    <a:pt x="12304" y="20018"/>
                  </a:lnTo>
                  <a:lnTo>
                    <a:pt x="123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8706;p65">
              <a:extLst>
                <a:ext uri="{FF2B5EF4-FFF2-40B4-BE49-F238E27FC236}">
                  <a16:creationId xmlns:a16="http://schemas.microsoft.com/office/drawing/2014/main" id="{C2B7CD74-CA17-488F-BCDB-6D07FFADDC98}"/>
                </a:ext>
              </a:extLst>
            </p:cNvPr>
            <p:cNvSpPr/>
            <p:nvPr/>
          </p:nvSpPr>
          <p:spPr>
            <a:xfrm>
              <a:off x="3955225" y="2411475"/>
              <a:ext cx="177475" cy="375025"/>
            </a:xfrm>
            <a:custGeom>
              <a:avLst/>
              <a:gdLst/>
              <a:ahLst/>
              <a:cxnLst/>
              <a:rect l="l" t="t" r="r" b="b"/>
              <a:pathLst>
                <a:path w="7099" h="15001" extrusionOk="0">
                  <a:moveTo>
                    <a:pt x="4293" y="1"/>
                  </a:moveTo>
                  <a:cubicBezTo>
                    <a:pt x="3997" y="1"/>
                    <a:pt x="3712" y="122"/>
                    <a:pt x="3469" y="391"/>
                  </a:cubicBezTo>
                  <a:cubicBezTo>
                    <a:pt x="2237" y="1761"/>
                    <a:pt x="4588" y="5915"/>
                    <a:pt x="4177" y="8699"/>
                  </a:cubicBezTo>
                  <a:cubicBezTo>
                    <a:pt x="3983" y="10186"/>
                    <a:pt x="2909" y="10860"/>
                    <a:pt x="1836" y="10860"/>
                  </a:cubicBezTo>
                  <a:cubicBezTo>
                    <a:pt x="1393" y="10860"/>
                    <a:pt x="951" y="10746"/>
                    <a:pt x="571" y="10526"/>
                  </a:cubicBezTo>
                  <a:lnTo>
                    <a:pt x="91" y="13379"/>
                  </a:lnTo>
                  <a:cubicBezTo>
                    <a:pt x="0" y="13881"/>
                    <a:pt x="228" y="14429"/>
                    <a:pt x="639" y="14725"/>
                  </a:cubicBezTo>
                  <a:cubicBezTo>
                    <a:pt x="886" y="14907"/>
                    <a:pt x="1178" y="15001"/>
                    <a:pt x="1472" y="15001"/>
                  </a:cubicBezTo>
                  <a:cubicBezTo>
                    <a:pt x="1693" y="15001"/>
                    <a:pt x="1917" y="14947"/>
                    <a:pt x="2123" y="14839"/>
                  </a:cubicBezTo>
                  <a:lnTo>
                    <a:pt x="7099" y="12215"/>
                  </a:lnTo>
                  <a:cubicBezTo>
                    <a:pt x="4953" y="10982"/>
                    <a:pt x="5592" y="6622"/>
                    <a:pt x="6277" y="4226"/>
                  </a:cubicBezTo>
                  <a:cubicBezTo>
                    <a:pt x="6901" y="2025"/>
                    <a:pt x="5505" y="1"/>
                    <a:pt x="4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8707;p65">
              <a:extLst>
                <a:ext uri="{FF2B5EF4-FFF2-40B4-BE49-F238E27FC236}">
                  <a16:creationId xmlns:a16="http://schemas.microsoft.com/office/drawing/2014/main" id="{197DE42A-074A-4555-9BBB-7BA010309257}"/>
                </a:ext>
              </a:extLst>
            </p:cNvPr>
            <p:cNvSpPr/>
            <p:nvPr/>
          </p:nvSpPr>
          <p:spPr>
            <a:xfrm>
              <a:off x="3870750" y="2390425"/>
              <a:ext cx="108450" cy="162650"/>
            </a:xfrm>
            <a:custGeom>
              <a:avLst/>
              <a:gdLst/>
              <a:ahLst/>
              <a:cxnLst/>
              <a:rect l="l" t="t" r="r" b="b"/>
              <a:pathLst>
                <a:path w="4338" h="6506" extrusionOk="0">
                  <a:moveTo>
                    <a:pt x="2945" y="1"/>
                  </a:moveTo>
                  <a:lnTo>
                    <a:pt x="594" y="343"/>
                  </a:lnTo>
                  <a:cubicBezTo>
                    <a:pt x="572" y="343"/>
                    <a:pt x="572" y="366"/>
                    <a:pt x="549" y="389"/>
                  </a:cubicBezTo>
                  <a:cubicBezTo>
                    <a:pt x="92" y="891"/>
                    <a:pt x="1" y="1872"/>
                    <a:pt x="92" y="3082"/>
                  </a:cubicBezTo>
                  <a:lnTo>
                    <a:pt x="3630" y="6506"/>
                  </a:lnTo>
                  <a:cubicBezTo>
                    <a:pt x="3995" y="5524"/>
                    <a:pt x="4338" y="4451"/>
                    <a:pt x="4315" y="3310"/>
                  </a:cubicBezTo>
                  <a:cubicBezTo>
                    <a:pt x="4292" y="1872"/>
                    <a:pt x="3721" y="594"/>
                    <a:pt x="29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8708;p65">
              <a:extLst>
                <a:ext uri="{FF2B5EF4-FFF2-40B4-BE49-F238E27FC236}">
                  <a16:creationId xmlns:a16="http://schemas.microsoft.com/office/drawing/2014/main" id="{7D76331B-496D-4E82-8168-E3389D7D28AD}"/>
                </a:ext>
              </a:extLst>
            </p:cNvPr>
            <p:cNvSpPr/>
            <p:nvPr/>
          </p:nvSpPr>
          <p:spPr>
            <a:xfrm>
              <a:off x="3851350" y="3851825"/>
              <a:ext cx="307600" cy="583850"/>
            </a:xfrm>
            <a:custGeom>
              <a:avLst/>
              <a:gdLst/>
              <a:ahLst/>
              <a:cxnLst/>
              <a:rect l="l" t="t" r="r" b="b"/>
              <a:pathLst>
                <a:path w="12304" h="23354" extrusionOk="0">
                  <a:moveTo>
                    <a:pt x="12304" y="0"/>
                  </a:moveTo>
                  <a:cubicBezTo>
                    <a:pt x="11779" y="0"/>
                    <a:pt x="11299" y="297"/>
                    <a:pt x="11048" y="776"/>
                  </a:cubicBezTo>
                  <a:lnTo>
                    <a:pt x="8035" y="6893"/>
                  </a:lnTo>
                  <a:lnTo>
                    <a:pt x="1279" y="7875"/>
                  </a:lnTo>
                  <a:cubicBezTo>
                    <a:pt x="754" y="7943"/>
                    <a:pt x="320" y="8308"/>
                    <a:pt x="161" y="8811"/>
                  </a:cubicBezTo>
                  <a:cubicBezTo>
                    <a:pt x="1" y="9313"/>
                    <a:pt x="138" y="9883"/>
                    <a:pt x="526" y="10249"/>
                  </a:cubicBezTo>
                  <a:lnTo>
                    <a:pt x="5410" y="14996"/>
                  </a:lnTo>
                  <a:lnTo>
                    <a:pt x="4246" y="21730"/>
                  </a:lnTo>
                  <a:cubicBezTo>
                    <a:pt x="4155" y="22255"/>
                    <a:pt x="4383" y="22780"/>
                    <a:pt x="4794" y="23099"/>
                  </a:cubicBezTo>
                  <a:cubicBezTo>
                    <a:pt x="5038" y="23266"/>
                    <a:pt x="5325" y="23353"/>
                    <a:pt x="5615" y="23353"/>
                  </a:cubicBezTo>
                  <a:cubicBezTo>
                    <a:pt x="5841" y="23353"/>
                    <a:pt x="6068" y="23300"/>
                    <a:pt x="6278" y="23190"/>
                  </a:cubicBezTo>
                  <a:lnTo>
                    <a:pt x="12304" y="20018"/>
                  </a:lnTo>
                  <a:lnTo>
                    <a:pt x="1230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8709;p65">
              <a:extLst>
                <a:ext uri="{FF2B5EF4-FFF2-40B4-BE49-F238E27FC236}">
                  <a16:creationId xmlns:a16="http://schemas.microsoft.com/office/drawing/2014/main" id="{95E0A422-FA42-4247-912B-78A7D848F177}"/>
                </a:ext>
              </a:extLst>
            </p:cNvPr>
            <p:cNvSpPr/>
            <p:nvPr/>
          </p:nvSpPr>
          <p:spPr>
            <a:xfrm>
              <a:off x="3851350" y="4676375"/>
              <a:ext cx="307600" cy="298475"/>
            </a:xfrm>
            <a:custGeom>
              <a:avLst/>
              <a:gdLst/>
              <a:ahLst/>
              <a:cxnLst/>
              <a:rect l="l" t="t" r="r" b="b"/>
              <a:pathLst>
                <a:path w="12304" h="11939" extrusionOk="0">
                  <a:moveTo>
                    <a:pt x="12304" y="1"/>
                  </a:moveTo>
                  <a:cubicBezTo>
                    <a:pt x="11779" y="1"/>
                    <a:pt x="11299" y="297"/>
                    <a:pt x="11048" y="777"/>
                  </a:cubicBezTo>
                  <a:lnTo>
                    <a:pt x="8035" y="6894"/>
                  </a:lnTo>
                  <a:lnTo>
                    <a:pt x="1279" y="7875"/>
                  </a:lnTo>
                  <a:cubicBezTo>
                    <a:pt x="754" y="7944"/>
                    <a:pt x="320" y="8309"/>
                    <a:pt x="161" y="8811"/>
                  </a:cubicBezTo>
                  <a:cubicBezTo>
                    <a:pt x="1" y="9336"/>
                    <a:pt x="138" y="9884"/>
                    <a:pt x="526" y="10249"/>
                  </a:cubicBezTo>
                  <a:lnTo>
                    <a:pt x="2261" y="11938"/>
                  </a:lnTo>
                  <a:cubicBezTo>
                    <a:pt x="5205" y="11687"/>
                    <a:pt x="8264" y="11002"/>
                    <a:pt x="11185" y="9610"/>
                  </a:cubicBezTo>
                  <a:cubicBezTo>
                    <a:pt x="11870" y="9290"/>
                    <a:pt x="12304" y="8606"/>
                    <a:pt x="12304" y="7852"/>
                  </a:cubicBezTo>
                  <a:lnTo>
                    <a:pt x="123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8710;p65">
              <a:extLst>
                <a:ext uri="{FF2B5EF4-FFF2-40B4-BE49-F238E27FC236}">
                  <a16:creationId xmlns:a16="http://schemas.microsoft.com/office/drawing/2014/main" id="{4E967E6D-68F0-4DC5-A291-68AF72414288}"/>
                </a:ext>
              </a:extLst>
            </p:cNvPr>
            <p:cNvSpPr/>
            <p:nvPr/>
          </p:nvSpPr>
          <p:spPr>
            <a:xfrm>
              <a:off x="3397125" y="2172575"/>
              <a:ext cx="817750" cy="635700"/>
            </a:xfrm>
            <a:custGeom>
              <a:avLst/>
              <a:gdLst/>
              <a:ahLst/>
              <a:cxnLst/>
              <a:rect l="l" t="t" r="r" b="b"/>
              <a:pathLst>
                <a:path w="32710" h="25428" extrusionOk="0">
                  <a:moveTo>
                    <a:pt x="15943" y="0"/>
                  </a:moveTo>
                  <a:cubicBezTo>
                    <a:pt x="10146" y="0"/>
                    <a:pt x="5801" y="872"/>
                    <a:pt x="3676" y="1410"/>
                  </a:cubicBezTo>
                  <a:cubicBezTo>
                    <a:pt x="2808" y="1616"/>
                    <a:pt x="2215" y="2392"/>
                    <a:pt x="2215" y="3282"/>
                  </a:cubicBezTo>
                  <a:lnTo>
                    <a:pt x="2215" y="7185"/>
                  </a:lnTo>
                  <a:lnTo>
                    <a:pt x="2215" y="8874"/>
                  </a:lnTo>
                  <a:cubicBezTo>
                    <a:pt x="2215" y="12504"/>
                    <a:pt x="1" y="12823"/>
                    <a:pt x="1" y="16703"/>
                  </a:cubicBezTo>
                  <a:cubicBezTo>
                    <a:pt x="1" y="20710"/>
                    <a:pt x="1852" y="20882"/>
                    <a:pt x="2169" y="20882"/>
                  </a:cubicBezTo>
                  <a:cubicBezTo>
                    <a:pt x="2199" y="20882"/>
                    <a:pt x="2215" y="20880"/>
                    <a:pt x="2215" y="20880"/>
                  </a:cubicBezTo>
                  <a:cubicBezTo>
                    <a:pt x="3174" y="20880"/>
                    <a:pt x="5228" y="20150"/>
                    <a:pt x="5274" y="17091"/>
                  </a:cubicBezTo>
                  <a:cubicBezTo>
                    <a:pt x="5342" y="13120"/>
                    <a:pt x="2923" y="9879"/>
                    <a:pt x="4224" y="8646"/>
                  </a:cubicBezTo>
                  <a:cubicBezTo>
                    <a:pt x="4475" y="8408"/>
                    <a:pt x="4776" y="8290"/>
                    <a:pt x="5093" y="8290"/>
                  </a:cubicBezTo>
                  <a:cubicBezTo>
                    <a:pt x="6417" y="8290"/>
                    <a:pt x="8038" y="10327"/>
                    <a:pt x="7670" y="14101"/>
                  </a:cubicBezTo>
                  <a:cubicBezTo>
                    <a:pt x="7214" y="18780"/>
                    <a:pt x="5525" y="22159"/>
                    <a:pt x="7077" y="24441"/>
                  </a:cubicBezTo>
                  <a:cubicBezTo>
                    <a:pt x="7556" y="25129"/>
                    <a:pt x="8239" y="25428"/>
                    <a:pt x="8953" y="25428"/>
                  </a:cubicBezTo>
                  <a:cubicBezTo>
                    <a:pt x="10584" y="25428"/>
                    <a:pt x="12376" y="23871"/>
                    <a:pt x="12281" y="21839"/>
                  </a:cubicBezTo>
                  <a:cubicBezTo>
                    <a:pt x="12144" y="18917"/>
                    <a:pt x="9565" y="12481"/>
                    <a:pt x="11185" y="10472"/>
                  </a:cubicBezTo>
                  <a:cubicBezTo>
                    <a:pt x="11635" y="9908"/>
                    <a:pt x="12170" y="9657"/>
                    <a:pt x="12712" y="9657"/>
                  </a:cubicBezTo>
                  <a:cubicBezTo>
                    <a:pt x="14121" y="9657"/>
                    <a:pt x="15579" y="11353"/>
                    <a:pt x="15728" y="13645"/>
                  </a:cubicBezTo>
                  <a:cubicBezTo>
                    <a:pt x="15933" y="16817"/>
                    <a:pt x="14358" y="18461"/>
                    <a:pt x="14632" y="20470"/>
                  </a:cubicBezTo>
                  <a:cubicBezTo>
                    <a:pt x="14796" y="21784"/>
                    <a:pt x="16406" y="22824"/>
                    <a:pt x="17903" y="22824"/>
                  </a:cubicBezTo>
                  <a:cubicBezTo>
                    <a:pt x="18694" y="22824"/>
                    <a:pt x="19453" y="22534"/>
                    <a:pt x="19950" y="21839"/>
                  </a:cubicBezTo>
                  <a:cubicBezTo>
                    <a:pt x="21388" y="19808"/>
                    <a:pt x="17736" y="11043"/>
                    <a:pt x="19494" y="9103"/>
                  </a:cubicBezTo>
                  <a:cubicBezTo>
                    <a:pt x="19968" y="8572"/>
                    <a:pt x="20456" y="8342"/>
                    <a:pt x="20917" y="8342"/>
                  </a:cubicBezTo>
                  <a:cubicBezTo>
                    <a:pt x="22163" y="8342"/>
                    <a:pt x="23210" y="10025"/>
                    <a:pt x="23260" y="12024"/>
                  </a:cubicBezTo>
                  <a:cubicBezTo>
                    <a:pt x="23328" y="14740"/>
                    <a:pt x="21251" y="16954"/>
                    <a:pt x="21959" y="18963"/>
                  </a:cubicBezTo>
                  <a:cubicBezTo>
                    <a:pt x="22299" y="19909"/>
                    <a:pt x="23222" y="20424"/>
                    <a:pt x="24151" y="20424"/>
                  </a:cubicBezTo>
                  <a:cubicBezTo>
                    <a:pt x="25219" y="20424"/>
                    <a:pt x="26294" y="19744"/>
                    <a:pt x="26501" y="18255"/>
                  </a:cubicBezTo>
                  <a:cubicBezTo>
                    <a:pt x="26912" y="15471"/>
                    <a:pt x="24561" y="11317"/>
                    <a:pt x="25793" y="9947"/>
                  </a:cubicBezTo>
                  <a:cubicBezTo>
                    <a:pt x="26036" y="9678"/>
                    <a:pt x="26321" y="9557"/>
                    <a:pt x="26617" y="9557"/>
                  </a:cubicBezTo>
                  <a:cubicBezTo>
                    <a:pt x="27829" y="9557"/>
                    <a:pt x="29225" y="11581"/>
                    <a:pt x="28601" y="13782"/>
                  </a:cubicBezTo>
                  <a:cubicBezTo>
                    <a:pt x="27802" y="16498"/>
                    <a:pt x="27095" y="21771"/>
                    <a:pt x="30473" y="22090"/>
                  </a:cubicBezTo>
                  <a:cubicBezTo>
                    <a:pt x="30473" y="22090"/>
                    <a:pt x="32458" y="21999"/>
                    <a:pt x="32595" y="18575"/>
                  </a:cubicBezTo>
                  <a:cubicBezTo>
                    <a:pt x="32710" y="15174"/>
                    <a:pt x="30473" y="12481"/>
                    <a:pt x="30473" y="8874"/>
                  </a:cubicBezTo>
                  <a:lnTo>
                    <a:pt x="30473" y="7596"/>
                  </a:lnTo>
                  <a:lnTo>
                    <a:pt x="30473" y="3351"/>
                  </a:lnTo>
                  <a:cubicBezTo>
                    <a:pt x="30473" y="2438"/>
                    <a:pt x="29834" y="1662"/>
                    <a:pt x="28966" y="1456"/>
                  </a:cubicBezTo>
                  <a:cubicBezTo>
                    <a:pt x="24147" y="373"/>
                    <a:pt x="19735" y="0"/>
                    <a:pt x="159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8711;p65">
              <a:extLst>
                <a:ext uri="{FF2B5EF4-FFF2-40B4-BE49-F238E27FC236}">
                  <a16:creationId xmlns:a16="http://schemas.microsoft.com/office/drawing/2014/main" id="{F5168FEF-F2C6-4101-A205-C56E1440DA87}"/>
                </a:ext>
              </a:extLst>
            </p:cNvPr>
            <p:cNvSpPr/>
            <p:nvPr/>
          </p:nvSpPr>
          <p:spPr>
            <a:xfrm>
              <a:off x="3785725" y="1876850"/>
              <a:ext cx="39400" cy="296200"/>
            </a:xfrm>
            <a:custGeom>
              <a:avLst/>
              <a:gdLst/>
              <a:ahLst/>
              <a:cxnLst/>
              <a:rect l="l" t="t" r="r" b="b"/>
              <a:pathLst>
                <a:path w="1576" h="11848" extrusionOk="0">
                  <a:moveTo>
                    <a:pt x="777" y="1"/>
                  </a:moveTo>
                  <a:cubicBezTo>
                    <a:pt x="457" y="1302"/>
                    <a:pt x="298" y="2626"/>
                    <a:pt x="184" y="3927"/>
                  </a:cubicBezTo>
                  <a:cubicBezTo>
                    <a:pt x="69" y="5228"/>
                    <a:pt x="1" y="6552"/>
                    <a:pt x="1" y="7853"/>
                  </a:cubicBezTo>
                  <a:cubicBezTo>
                    <a:pt x="1" y="9177"/>
                    <a:pt x="69" y="10478"/>
                    <a:pt x="184" y="11779"/>
                  </a:cubicBezTo>
                  <a:cubicBezTo>
                    <a:pt x="184" y="11801"/>
                    <a:pt x="184" y="11824"/>
                    <a:pt x="184" y="11824"/>
                  </a:cubicBezTo>
                  <a:cubicBezTo>
                    <a:pt x="572" y="11824"/>
                    <a:pt x="982" y="11824"/>
                    <a:pt x="1393" y="11847"/>
                  </a:cubicBezTo>
                  <a:cubicBezTo>
                    <a:pt x="1393" y="11824"/>
                    <a:pt x="1393" y="11801"/>
                    <a:pt x="1393" y="11779"/>
                  </a:cubicBezTo>
                  <a:cubicBezTo>
                    <a:pt x="1507" y="10478"/>
                    <a:pt x="1576" y="9177"/>
                    <a:pt x="1576" y="7853"/>
                  </a:cubicBezTo>
                  <a:cubicBezTo>
                    <a:pt x="1576" y="6552"/>
                    <a:pt x="1507" y="5228"/>
                    <a:pt x="1393" y="3927"/>
                  </a:cubicBezTo>
                  <a:cubicBezTo>
                    <a:pt x="1279" y="2626"/>
                    <a:pt x="1119" y="1302"/>
                    <a:pt x="777" y="1"/>
                  </a:cubicBezTo>
                  <a:close/>
                </a:path>
              </a:pathLst>
            </a:custGeom>
            <a:solidFill>
              <a:srgbClr val="2624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2019047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1" name="Google Shape;7291;p60"/>
          <p:cNvSpPr txBox="1">
            <a:spLocks noGrp="1"/>
          </p:cNvSpPr>
          <p:nvPr>
            <p:ph type="subTitle" idx="1"/>
          </p:nvPr>
        </p:nvSpPr>
        <p:spPr>
          <a:xfrm>
            <a:off x="1278407" y="3537974"/>
            <a:ext cx="2655404" cy="1154392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work. Just delete this one, add yours and center it properly</a:t>
            </a:r>
            <a:endParaRPr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0A1344A-D745-4583-ADD3-0CDB945D0422}"/>
              </a:ext>
            </a:extLst>
          </p:cNvPr>
          <p:cNvSpPr txBox="1"/>
          <p:nvPr/>
        </p:nvSpPr>
        <p:spPr>
          <a:xfrm>
            <a:off x="92987" y="39230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Ô</a:t>
            </a:r>
          </a:p>
          <a:p>
            <a:r>
              <a:rPr lang="en-US" sz="2400">
                <a:solidFill>
                  <a:schemeClr val="bg2"/>
                </a:solidFill>
              </a:rPr>
              <a:t>N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 L</a:t>
            </a:r>
          </a:p>
          <a:p>
            <a:r>
              <a:rPr lang="en-US" sz="2400">
                <a:solidFill>
                  <a:schemeClr val="bg2"/>
                </a:solidFill>
              </a:rPr>
              <a:t>Ạ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B</a:t>
            </a:r>
          </a:p>
          <a:p>
            <a:r>
              <a:rPr lang="en-US" sz="2400">
                <a:solidFill>
                  <a:schemeClr val="bg2"/>
                </a:solidFill>
              </a:rPr>
              <a:t>À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</p:txBody>
      </p:sp>
      <p:sp>
        <p:nvSpPr>
          <p:cNvPr id="47" name="Google Shape;4741;p38">
            <a:extLst>
              <a:ext uri="{FF2B5EF4-FFF2-40B4-BE49-F238E27FC236}">
                <a16:creationId xmlns:a16="http://schemas.microsoft.com/office/drawing/2014/main" id="{390FC754-FC76-4C76-8CB2-E5794728DD11}"/>
              </a:ext>
            </a:extLst>
          </p:cNvPr>
          <p:cNvSpPr/>
          <p:nvPr/>
        </p:nvSpPr>
        <p:spPr>
          <a:xfrm>
            <a:off x="820120" y="658481"/>
            <a:ext cx="6817898" cy="783600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" name="Google Shape;4992;p39">
            <a:extLst>
              <a:ext uri="{FF2B5EF4-FFF2-40B4-BE49-F238E27FC236}">
                <a16:creationId xmlns:a16="http://schemas.microsoft.com/office/drawing/2014/main" id="{2D900761-86B7-46D8-817E-CC6CF64688F7}"/>
              </a:ext>
            </a:extLst>
          </p:cNvPr>
          <p:cNvSpPr txBox="1">
            <a:spLocks/>
          </p:cNvSpPr>
          <p:nvPr/>
        </p:nvSpPr>
        <p:spPr>
          <a:xfrm>
            <a:off x="763363" y="657108"/>
            <a:ext cx="5992872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463550"/>
            <a:r>
              <a:rPr lang="en-US" sz="4000" b="1"/>
              <a:t>Văn kể chuyện</a:t>
            </a:r>
            <a:endParaRPr lang="vi-VN" sz="4000" b="1">
              <a:solidFill>
                <a:schemeClr val="accent5">
                  <a:lumMod val="50000"/>
                </a:schemeClr>
              </a:solidFill>
            </a:endParaRPr>
          </a:p>
        </p:txBody>
      </p:sp>
      <p:grpSp>
        <p:nvGrpSpPr>
          <p:cNvPr id="156" name="Google Shape;8513;p65">
            <a:extLst>
              <a:ext uri="{FF2B5EF4-FFF2-40B4-BE49-F238E27FC236}">
                <a16:creationId xmlns:a16="http://schemas.microsoft.com/office/drawing/2014/main" id="{29E9F327-2900-41B8-9E9E-9E6A304228CF}"/>
              </a:ext>
            </a:extLst>
          </p:cNvPr>
          <p:cNvGrpSpPr/>
          <p:nvPr/>
        </p:nvGrpSpPr>
        <p:grpSpPr>
          <a:xfrm>
            <a:off x="1062463" y="1605526"/>
            <a:ext cx="431887" cy="736803"/>
            <a:chOff x="7959973" y="2126363"/>
            <a:chExt cx="431887" cy="736803"/>
          </a:xfrm>
        </p:grpSpPr>
        <p:sp>
          <p:nvSpPr>
            <p:cNvPr id="157" name="Google Shape;8514;p65">
              <a:extLst>
                <a:ext uri="{FF2B5EF4-FFF2-40B4-BE49-F238E27FC236}">
                  <a16:creationId xmlns:a16="http://schemas.microsoft.com/office/drawing/2014/main" id="{25D3AAF7-C2C9-4154-8101-82964DA539F9}"/>
                </a:ext>
              </a:extLst>
            </p:cNvPr>
            <p:cNvSpPr/>
            <p:nvPr/>
          </p:nvSpPr>
          <p:spPr>
            <a:xfrm>
              <a:off x="8162953" y="2126363"/>
              <a:ext cx="16706" cy="317223"/>
            </a:xfrm>
            <a:custGeom>
              <a:avLst/>
              <a:gdLst/>
              <a:ahLst/>
              <a:cxnLst/>
              <a:rect l="l" t="t" r="r" b="b"/>
              <a:pathLst>
                <a:path w="953" h="18096" fill="none" extrusionOk="0">
                  <a:moveTo>
                    <a:pt x="952" y="25"/>
                  </a:moveTo>
                  <a:cubicBezTo>
                    <a:pt x="852" y="0"/>
                    <a:pt x="0" y="13509"/>
                    <a:pt x="952" y="18095"/>
                  </a:cubicBezTo>
                </a:path>
              </a:pathLst>
            </a:custGeom>
            <a:noFill/>
            <a:ln w="10650" cap="flat" cmpd="sng">
              <a:solidFill>
                <a:srgbClr val="FFFFFF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515;p65">
              <a:extLst>
                <a:ext uri="{FF2B5EF4-FFF2-40B4-BE49-F238E27FC236}">
                  <a16:creationId xmlns:a16="http://schemas.microsoft.com/office/drawing/2014/main" id="{F2298555-D823-461B-8F31-FA21B44D63A9}"/>
                </a:ext>
              </a:extLst>
            </p:cNvPr>
            <p:cNvSpPr/>
            <p:nvPr/>
          </p:nvSpPr>
          <p:spPr>
            <a:xfrm>
              <a:off x="7959973" y="2431263"/>
              <a:ext cx="431887" cy="431904"/>
            </a:xfrm>
            <a:custGeom>
              <a:avLst/>
              <a:gdLst/>
              <a:ahLst/>
              <a:cxnLst/>
              <a:rect l="l" t="t" r="r" b="b"/>
              <a:pathLst>
                <a:path w="24637" h="24638" extrusionOk="0">
                  <a:moveTo>
                    <a:pt x="12306" y="1"/>
                  </a:moveTo>
                  <a:cubicBezTo>
                    <a:pt x="5514" y="1"/>
                    <a:pt x="0" y="5514"/>
                    <a:pt x="0" y="12332"/>
                  </a:cubicBezTo>
                  <a:cubicBezTo>
                    <a:pt x="0" y="19124"/>
                    <a:pt x="5514" y="24637"/>
                    <a:pt x="12306" y="24637"/>
                  </a:cubicBezTo>
                  <a:cubicBezTo>
                    <a:pt x="19123" y="24637"/>
                    <a:pt x="24637" y="19124"/>
                    <a:pt x="24637" y="12332"/>
                  </a:cubicBezTo>
                  <a:cubicBezTo>
                    <a:pt x="24637" y="5514"/>
                    <a:pt x="19123" y="1"/>
                    <a:pt x="12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516;p65">
              <a:extLst>
                <a:ext uri="{FF2B5EF4-FFF2-40B4-BE49-F238E27FC236}">
                  <a16:creationId xmlns:a16="http://schemas.microsoft.com/office/drawing/2014/main" id="{5FD44F32-26B1-4C78-A5A2-58790B919EB7}"/>
                </a:ext>
              </a:extLst>
            </p:cNvPr>
            <p:cNvSpPr/>
            <p:nvPr/>
          </p:nvSpPr>
          <p:spPr>
            <a:xfrm>
              <a:off x="7977100" y="2321840"/>
              <a:ext cx="205171" cy="161749"/>
            </a:xfrm>
            <a:custGeom>
              <a:avLst/>
              <a:gdLst/>
              <a:ahLst/>
              <a:cxnLst/>
              <a:rect l="l" t="t" r="r" b="b"/>
              <a:pathLst>
                <a:path w="11704" h="9227" extrusionOk="0">
                  <a:moveTo>
                    <a:pt x="1768" y="0"/>
                  </a:moveTo>
                  <a:cubicBezTo>
                    <a:pt x="1714" y="0"/>
                    <a:pt x="1659" y="1"/>
                    <a:pt x="1605" y="2"/>
                  </a:cubicBezTo>
                  <a:cubicBezTo>
                    <a:pt x="1" y="4087"/>
                    <a:pt x="1204" y="8223"/>
                    <a:pt x="3309" y="9225"/>
                  </a:cubicBezTo>
                  <a:cubicBezTo>
                    <a:pt x="3309" y="9225"/>
                    <a:pt x="3355" y="9227"/>
                    <a:pt x="3441" y="9227"/>
                  </a:cubicBezTo>
                  <a:cubicBezTo>
                    <a:pt x="4209" y="9227"/>
                    <a:pt x="8194" y="9085"/>
                    <a:pt x="11529" y="6268"/>
                  </a:cubicBezTo>
                  <a:cubicBezTo>
                    <a:pt x="11703" y="6119"/>
                    <a:pt x="7185" y="0"/>
                    <a:pt x="1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517;p65">
              <a:extLst>
                <a:ext uri="{FF2B5EF4-FFF2-40B4-BE49-F238E27FC236}">
                  <a16:creationId xmlns:a16="http://schemas.microsoft.com/office/drawing/2014/main" id="{393DBE66-1D47-4A31-B91D-713A73824774}"/>
                </a:ext>
              </a:extLst>
            </p:cNvPr>
            <p:cNvSpPr/>
            <p:nvPr/>
          </p:nvSpPr>
          <p:spPr>
            <a:xfrm>
              <a:off x="8169089" y="2329799"/>
              <a:ext cx="221018" cy="148917"/>
            </a:xfrm>
            <a:custGeom>
              <a:avLst/>
              <a:gdLst/>
              <a:ahLst/>
              <a:cxnLst/>
              <a:rect l="l" t="t" r="r" b="b"/>
              <a:pathLst>
                <a:path w="12608" h="8495" extrusionOk="0">
                  <a:moveTo>
                    <a:pt x="9021" y="1"/>
                  </a:moveTo>
                  <a:cubicBezTo>
                    <a:pt x="4591" y="1"/>
                    <a:pt x="1" y="5513"/>
                    <a:pt x="1" y="5513"/>
                  </a:cubicBezTo>
                  <a:cubicBezTo>
                    <a:pt x="2597" y="8075"/>
                    <a:pt x="6111" y="8495"/>
                    <a:pt x="8134" y="8495"/>
                  </a:cubicBezTo>
                  <a:cubicBezTo>
                    <a:pt x="9119" y="8495"/>
                    <a:pt x="9750" y="8395"/>
                    <a:pt x="9750" y="8395"/>
                  </a:cubicBezTo>
                  <a:cubicBezTo>
                    <a:pt x="9750" y="8395"/>
                    <a:pt x="12608" y="3658"/>
                    <a:pt x="10577" y="250"/>
                  </a:cubicBezTo>
                  <a:cubicBezTo>
                    <a:pt x="10066" y="78"/>
                    <a:pt x="9545" y="1"/>
                    <a:pt x="90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518;p65">
              <a:extLst>
                <a:ext uri="{FF2B5EF4-FFF2-40B4-BE49-F238E27FC236}">
                  <a16:creationId xmlns:a16="http://schemas.microsoft.com/office/drawing/2014/main" id="{9FDCA93E-57CF-4AE5-ACFF-2F80F6BD49C1}"/>
                </a:ext>
              </a:extLst>
            </p:cNvPr>
            <p:cNvSpPr/>
            <p:nvPr/>
          </p:nvSpPr>
          <p:spPr>
            <a:xfrm>
              <a:off x="8067169" y="2480469"/>
              <a:ext cx="224524" cy="333491"/>
            </a:xfrm>
            <a:custGeom>
              <a:avLst/>
              <a:gdLst/>
              <a:ahLst/>
              <a:cxnLst/>
              <a:rect l="l" t="t" r="r" b="b"/>
              <a:pathLst>
                <a:path w="12808" h="19024" extrusionOk="0">
                  <a:moveTo>
                    <a:pt x="6366" y="1"/>
                  </a:moveTo>
                  <a:lnTo>
                    <a:pt x="6191" y="527"/>
                  </a:lnTo>
                  <a:lnTo>
                    <a:pt x="5640" y="527"/>
                  </a:lnTo>
                  <a:lnTo>
                    <a:pt x="6091" y="853"/>
                  </a:lnTo>
                  <a:lnTo>
                    <a:pt x="5915" y="1379"/>
                  </a:lnTo>
                  <a:lnTo>
                    <a:pt x="5915" y="1379"/>
                  </a:lnTo>
                  <a:lnTo>
                    <a:pt x="6291" y="1103"/>
                  </a:lnTo>
                  <a:lnTo>
                    <a:pt x="6291" y="1103"/>
                  </a:lnTo>
                  <a:cubicBezTo>
                    <a:pt x="6091" y="1931"/>
                    <a:pt x="5489" y="4061"/>
                    <a:pt x="4311" y="5264"/>
                  </a:cubicBezTo>
                  <a:cubicBezTo>
                    <a:pt x="4311" y="5289"/>
                    <a:pt x="4286" y="5314"/>
                    <a:pt x="4261" y="5314"/>
                  </a:cubicBezTo>
                  <a:cubicBezTo>
                    <a:pt x="3960" y="5615"/>
                    <a:pt x="3635" y="5865"/>
                    <a:pt x="3259" y="6016"/>
                  </a:cubicBezTo>
                  <a:cubicBezTo>
                    <a:pt x="3259" y="5991"/>
                    <a:pt x="3259" y="5991"/>
                    <a:pt x="3259" y="5991"/>
                  </a:cubicBezTo>
                  <a:lnTo>
                    <a:pt x="3208" y="6041"/>
                  </a:lnTo>
                  <a:cubicBezTo>
                    <a:pt x="3208" y="6041"/>
                    <a:pt x="3760" y="6718"/>
                    <a:pt x="4687" y="7093"/>
                  </a:cubicBezTo>
                  <a:cubicBezTo>
                    <a:pt x="4211" y="7645"/>
                    <a:pt x="3459" y="8447"/>
                    <a:pt x="2532" y="8998"/>
                  </a:cubicBezTo>
                  <a:cubicBezTo>
                    <a:pt x="2507" y="8998"/>
                    <a:pt x="2507" y="9023"/>
                    <a:pt x="2482" y="9023"/>
                  </a:cubicBezTo>
                  <a:cubicBezTo>
                    <a:pt x="2106" y="9249"/>
                    <a:pt x="1680" y="9449"/>
                    <a:pt x="1254" y="9550"/>
                  </a:cubicBezTo>
                  <a:cubicBezTo>
                    <a:pt x="1254" y="9525"/>
                    <a:pt x="1254" y="9525"/>
                    <a:pt x="1228" y="9525"/>
                  </a:cubicBezTo>
                  <a:lnTo>
                    <a:pt x="1203" y="9575"/>
                  </a:lnTo>
                  <a:cubicBezTo>
                    <a:pt x="1203" y="9575"/>
                    <a:pt x="2131" y="10502"/>
                    <a:pt x="3133" y="11104"/>
                  </a:cubicBezTo>
                  <a:cubicBezTo>
                    <a:pt x="2833" y="11630"/>
                    <a:pt x="2281" y="12432"/>
                    <a:pt x="1479" y="13058"/>
                  </a:cubicBezTo>
                  <a:cubicBezTo>
                    <a:pt x="1454" y="13083"/>
                    <a:pt x="1454" y="13083"/>
                    <a:pt x="1429" y="13109"/>
                  </a:cubicBezTo>
                  <a:cubicBezTo>
                    <a:pt x="1028" y="13434"/>
                    <a:pt x="552" y="13710"/>
                    <a:pt x="0" y="13885"/>
                  </a:cubicBezTo>
                  <a:cubicBezTo>
                    <a:pt x="0" y="13885"/>
                    <a:pt x="752" y="14938"/>
                    <a:pt x="2356" y="15740"/>
                  </a:cubicBezTo>
                  <a:lnTo>
                    <a:pt x="3108" y="14988"/>
                  </a:lnTo>
                  <a:lnTo>
                    <a:pt x="2858" y="15966"/>
                  </a:lnTo>
                  <a:cubicBezTo>
                    <a:pt x="2908" y="15966"/>
                    <a:pt x="2933" y="15991"/>
                    <a:pt x="2958" y="15991"/>
                  </a:cubicBezTo>
                  <a:lnTo>
                    <a:pt x="3284" y="15740"/>
                  </a:lnTo>
                  <a:lnTo>
                    <a:pt x="3208" y="16091"/>
                  </a:lnTo>
                  <a:cubicBezTo>
                    <a:pt x="3534" y="16216"/>
                    <a:pt x="3910" y="16317"/>
                    <a:pt x="4311" y="16392"/>
                  </a:cubicBezTo>
                  <a:lnTo>
                    <a:pt x="4111" y="18923"/>
                  </a:lnTo>
                  <a:lnTo>
                    <a:pt x="9249" y="19023"/>
                  </a:lnTo>
                  <a:lnTo>
                    <a:pt x="8823" y="16241"/>
                  </a:lnTo>
                  <a:cubicBezTo>
                    <a:pt x="9449" y="16066"/>
                    <a:pt x="10000" y="15815"/>
                    <a:pt x="10477" y="15565"/>
                  </a:cubicBezTo>
                  <a:cubicBezTo>
                    <a:pt x="10376" y="15239"/>
                    <a:pt x="10226" y="14687"/>
                    <a:pt x="10201" y="14637"/>
                  </a:cubicBezTo>
                  <a:lnTo>
                    <a:pt x="10201" y="14637"/>
                  </a:lnTo>
                  <a:lnTo>
                    <a:pt x="10878" y="15339"/>
                  </a:lnTo>
                  <a:lnTo>
                    <a:pt x="10903" y="15339"/>
                  </a:lnTo>
                  <a:cubicBezTo>
                    <a:pt x="11153" y="15189"/>
                    <a:pt x="11379" y="15038"/>
                    <a:pt x="11579" y="14888"/>
                  </a:cubicBezTo>
                  <a:cubicBezTo>
                    <a:pt x="11604" y="14863"/>
                    <a:pt x="11604" y="14863"/>
                    <a:pt x="11604" y="14863"/>
                  </a:cubicBezTo>
                  <a:lnTo>
                    <a:pt x="11279" y="13911"/>
                  </a:lnTo>
                  <a:lnTo>
                    <a:pt x="11279" y="13911"/>
                  </a:lnTo>
                  <a:lnTo>
                    <a:pt x="11930" y="14612"/>
                  </a:lnTo>
                  <a:cubicBezTo>
                    <a:pt x="11930" y="14612"/>
                    <a:pt x="11880" y="14111"/>
                    <a:pt x="11930" y="14111"/>
                  </a:cubicBezTo>
                  <a:cubicBezTo>
                    <a:pt x="11955" y="14136"/>
                    <a:pt x="12056" y="14261"/>
                    <a:pt x="12156" y="14412"/>
                  </a:cubicBezTo>
                  <a:cubicBezTo>
                    <a:pt x="12607" y="14011"/>
                    <a:pt x="12808" y="13710"/>
                    <a:pt x="12808" y="13710"/>
                  </a:cubicBezTo>
                  <a:cubicBezTo>
                    <a:pt x="12808" y="13710"/>
                    <a:pt x="12406" y="13560"/>
                    <a:pt x="11855" y="13209"/>
                  </a:cubicBezTo>
                  <a:lnTo>
                    <a:pt x="11830" y="13209"/>
                  </a:lnTo>
                  <a:lnTo>
                    <a:pt x="11805" y="13184"/>
                  </a:lnTo>
                  <a:cubicBezTo>
                    <a:pt x="11178" y="12783"/>
                    <a:pt x="10351" y="12106"/>
                    <a:pt x="9700" y="11129"/>
                  </a:cubicBezTo>
                  <a:cubicBezTo>
                    <a:pt x="9700" y="11129"/>
                    <a:pt x="9700" y="11104"/>
                    <a:pt x="9700" y="11104"/>
                  </a:cubicBezTo>
                  <a:cubicBezTo>
                    <a:pt x="10351" y="10753"/>
                    <a:pt x="11053" y="10301"/>
                    <a:pt x="11504" y="9750"/>
                  </a:cubicBezTo>
                  <a:lnTo>
                    <a:pt x="11454" y="9725"/>
                  </a:lnTo>
                  <a:cubicBezTo>
                    <a:pt x="11354" y="9675"/>
                    <a:pt x="11078" y="9499"/>
                    <a:pt x="10727" y="9274"/>
                  </a:cubicBezTo>
                  <a:lnTo>
                    <a:pt x="10727" y="9249"/>
                  </a:lnTo>
                  <a:lnTo>
                    <a:pt x="10702" y="9249"/>
                  </a:lnTo>
                  <a:cubicBezTo>
                    <a:pt x="9950" y="8773"/>
                    <a:pt x="8848" y="7971"/>
                    <a:pt x="8121" y="7043"/>
                  </a:cubicBezTo>
                  <a:cubicBezTo>
                    <a:pt x="8547" y="6818"/>
                    <a:pt x="9023" y="6542"/>
                    <a:pt x="9449" y="6116"/>
                  </a:cubicBezTo>
                  <a:lnTo>
                    <a:pt x="9424" y="6091"/>
                  </a:lnTo>
                  <a:lnTo>
                    <a:pt x="9424" y="6066"/>
                  </a:lnTo>
                  <a:lnTo>
                    <a:pt x="9399" y="6066"/>
                  </a:lnTo>
                  <a:cubicBezTo>
                    <a:pt x="9324" y="6016"/>
                    <a:pt x="9098" y="5815"/>
                    <a:pt x="8797" y="5489"/>
                  </a:cubicBezTo>
                  <a:cubicBezTo>
                    <a:pt x="8772" y="5464"/>
                    <a:pt x="8747" y="5464"/>
                    <a:pt x="8747" y="5439"/>
                  </a:cubicBezTo>
                  <a:cubicBezTo>
                    <a:pt x="8021" y="4662"/>
                    <a:pt x="6918" y="3184"/>
                    <a:pt x="6442" y="1103"/>
                  </a:cubicBezTo>
                  <a:lnTo>
                    <a:pt x="6442" y="1103"/>
                  </a:lnTo>
                  <a:lnTo>
                    <a:pt x="6817" y="1379"/>
                  </a:lnTo>
                  <a:lnTo>
                    <a:pt x="6642" y="853"/>
                  </a:lnTo>
                  <a:lnTo>
                    <a:pt x="7093" y="527"/>
                  </a:lnTo>
                  <a:lnTo>
                    <a:pt x="6542" y="527"/>
                  </a:lnTo>
                  <a:lnTo>
                    <a:pt x="63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519;p65">
              <a:extLst>
                <a:ext uri="{FF2B5EF4-FFF2-40B4-BE49-F238E27FC236}">
                  <a16:creationId xmlns:a16="http://schemas.microsoft.com/office/drawing/2014/main" id="{5599C86A-12AC-483D-893B-A7DD559C224A}"/>
                </a:ext>
              </a:extLst>
            </p:cNvPr>
            <p:cNvSpPr/>
            <p:nvPr/>
          </p:nvSpPr>
          <p:spPr>
            <a:xfrm>
              <a:off x="8045643" y="2431263"/>
              <a:ext cx="123464" cy="43334"/>
            </a:xfrm>
            <a:custGeom>
              <a:avLst/>
              <a:gdLst/>
              <a:ahLst/>
              <a:cxnLst/>
              <a:rect l="l" t="t" r="r" b="b"/>
              <a:pathLst>
                <a:path w="7043" h="2472" extrusionOk="0">
                  <a:moveTo>
                    <a:pt x="7043" y="1"/>
                  </a:moveTo>
                  <a:cubicBezTo>
                    <a:pt x="7042" y="1"/>
                    <a:pt x="0" y="978"/>
                    <a:pt x="326" y="2206"/>
                  </a:cubicBezTo>
                  <a:cubicBezTo>
                    <a:pt x="376" y="2392"/>
                    <a:pt x="565" y="2472"/>
                    <a:pt x="850" y="2472"/>
                  </a:cubicBezTo>
                  <a:cubicBezTo>
                    <a:pt x="2444" y="2472"/>
                    <a:pt x="7043" y="1"/>
                    <a:pt x="70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520;p65">
              <a:extLst>
                <a:ext uri="{FF2B5EF4-FFF2-40B4-BE49-F238E27FC236}">
                  <a16:creationId xmlns:a16="http://schemas.microsoft.com/office/drawing/2014/main" id="{10BBFB1E-70EF-4759-8371-AB1E8BB96C12}"/>
                </a:ext>
              </a:extLst>
            </p:cNvPr>
            <p:cNvSpPr/>
            <p:nvPr/>
          </p:nvSpPr>
          <p:spPr>
            <a:xfrm>
              <a:off x="8187986" y="2433454"/>
              <a:ext cx="182312" cy="38040"/>
            </a:xfrm>
            <a:custGeom>
              <a:avLst/>
              <a:gdLst/>
              <a:ahLst/>
              <a:cxnLst/>
              <a:rect l="l" t="t" r="r" b="b"/>
              <a:pathLst>
                <a:path w="10400" h="2170" extrusionOk="0">
                  <a:moveTo>
                    <a:pt x="1" y="1"/>
                  </a:moveTo>
                  <a:cubicBezTo>
                    <a:pt x="1" y="1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1" y="1"/>
                    <a:pt x="1" y="1"/>
                  </a:cubicBezTo>
                  <a:close/>
                  <a:moveTo>
                    <a:pt x="3" y="1"/>
                  </a:moveTo>
                  <a:cubicBezTo>
                    <a:pt x="146" y="34"/>
                    <a:pt x="3708" y="2169"/>
                    <a:pt x="6542" y="2169"/>
                  </a:cubicBezTo>
                  <a:cubicBezTo>
                    <a:pt x="6863" y="2169"/>
                    <a:pt x="7174" y="2142"/>
                    <a:pt x="7469" y="2081"/>
                  </a:cubicBezTo>
                  <a:cubicBezTo>
                    <a:pt x="10399" y="1485"/>
                    <a:pt x="194" y="29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521;p65">
              <a:extLst>
                <a:ext uri="{FF2B5EF4-FFF2-40B4-BE49-F238E27FC236}">
                  <a16:creationId xmlns:a16="http://schemas.microsoft.com/office/drawing/2014/main" id="{0DBA0D31-41B6-4B2B-929E-645A85E9A7B6}"/>
                </a:ext>
              </a:extLst>
            </p:cNvPr>
            <p:cNvSpPr/>
            <p:nvPr/>
          </p:nvSpPr>
          <p:spPr>
            <a:xfrm>
              <a:off x="8115500" y="2392136"/>
              <a:ext cx="60198" cy="34762"/>
            </a:xfrm>
            <a:custGeom>
              <a:avLst/>
              <a:gdLst/>
              <a:ahLst/>
              <a:cxnLst/>
              <a:rect l="l" t="t" r="r" b="b"/>
              <a:pathLst>
                <a:path w="3434" h="1983" extrusionOk="0">
                  <a:moveTo>
                    <a:pt x="455" y="1"/>
                  </a:moveTo>
                  <a:cubicBezTo>
                    <a:pt x="397" y="1"/>
                    <a:pt x="353" y="17"/>
                    <a:pt x="326" y="52"/>
                  </a:cubicBezTo>
                  <a:cubicBezTo>
                    <a:pt x="0" y="478"/>
                    <a:pt x="3434" y="1982"/>
                    <a:pt x="3434" y="1982"/>
                  </a:cubicBezTo>
                  <a:cubicBezTo>
                    <a:pt x="3434" y="1982"/>
                    <a:pt x="1094" y="1"/>
                    <a:pt x="4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522;p65">
              <a:extLst>
                <a:ext uri="{FF2B5EF4-FFF2-40B4-BE49-F238E27FC236}">
                  <a16:creationId xmlns:a16="http://schemas.microsoft.com/office/drawing/2014/main" id="{07BD1546-015A-4D98-9913-B31A951DEDBB}"/>
                </a:ext>
              </a:extLst>
            </p:cNvPr>
            <p:cNvSpPr/>
            <p:nvPr/>
          </p:nvSpPr>
          <p:spPr>
            <a:xfrm>
              <a:off x="8177012" y="2393906"/>
              <a:ext cx="62845" cy="31221"/>
            </a:xfrm>
            <a:custGeom>
              <a:avLst/>
              <a:gdLst/>
              <a:ahLst/>
              <a:cxnLst/>
              <a:rect l="l" t="t" r="r" b="b"/>
              <a:pathLst>
                <a:path w="3585" h="1781" extrusionOk="0">
                  <a:moveTo>
                    <a:pt x="2669" y="1"/>
                  </a:moveTo>
                  <a:cubicBezTo>
                    <a:pt x="1800" y="1"/>
                    <a:pt x="0" y="1781"/>
                    <a:pt x="0" y="1781"/>
                  </a:cubicBezTo>
                  <a:cubicBezTo>
                    <a:pt x="0" y="1781"/>
                    <a:pt x="3584" y="678"/>
                    <a:pt x="2958" y="102"/>
                  </a:cubicBezTo>
                  <a:cubicBezTo>
                    <a:pt x="2882" y="31"/>
                    <a:pt x="2783" y="1"/>
                    <a:pt x="26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6" name="Google Shape;4741;p38">
            <a:extLst>
              <a:ext uri="{FF2B5EF4-FFF2-40B4-BE49-F238E27FC236}">
                <a16:creationId xmlns:a16="http://schemas.microsoft.com/office/drawing/2014/main" id="{CB8FE94D-AB73-44B8-A2C0-ED6FA4E632B4}"/>
              </a:ext>
            </a:extLst>
          </p:cNvPr>
          <p:cNvSpPr/>
          <p:nvPr/>
        </p:nvSpPr>
        <p:spPr>
          <a:xfrm>
            <a:off x="1636793" y="1653102"/>
            <a:ext cx="6089562" cy="1693513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" name="Google Shape;4992;p39">
            <a:extLst>
              <a:ext uri="{FF2B5EF4-FFF2-40B4-BE49-F238E27FC236}">
                <a16:creationId xmlns:a16="http://schemas.microsoft.com/office/drawing/2014/main" id="{AFA9E91D-933A-4F15-9997-2FC6061DA5A1}"/>
              </a:ext>
            </a:extLst>
          </p:cNvPr>
          <p:cNvSpPr txBox="1">
            <a:spLocks/>
          </p:cNvSpPr>
          <p:nvPr/>
        </p:nvSpPr>
        <p:spPr>
          <a:xfrm>
            <a:off x="1793450" y="2170677"/>
            <a:ext cx="5992872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463550" algn="l"/>
            <a:r>
              <a:rPr lang="en-US" sz="3200">
                <a:solidFill>
                  <a:schemeClr val="accent4">
                    <a:lumMod val="50000"/>
                  </a:schemeClr>
                </a:solidFill>
              </a:rPr>
              <a:t>Kể chuyện là kể lại một chuỗi sự việc có đầu, có cuối, liên quan đến một hay nhiều nhân vật.</a:t>
            </a:r>
            <a:endParaRPr lang="vi-VN" sz="3200">
              <a:solidFill>
                <a:schemeClr val="accent4">
                  <a:lumMod val="50000"/>
                </a:schemeClr>
              </a:solidFill>
            </a:endParaRPr>
          </a:p>
        </p:txBody>
      </p:sp>
      <p:grpSp>
        <p:nvGrpSpPr>
          <p:cNvPr id="168" name="Google Shape;8513;p65">
            <a:extLst>
              <a:ext uri="{FF2B5EF4-FFF2-40B4-BE49-F238E27FC236}">
                <a16:creationId xmlns:a16="http://schemas.microsoft.com/office/drawing/2014/main" id="{E5C4C162-A590-445C-A8BF-FCE75F73024A}"/>
              </a:ext>
            </a:extLst>
          </p:cNvPr>
          <p:cNvGrpSpPr/>
          <p:nvPr/>
        </p:nvGrpSpPr>
        <p:grpSpPr>
          <a:xfrm>
            <a:off x="1022162" y="3464166"/>
            <a:ext cx="431887" cy="736803"/>
            <a:chOff x="7959973" y="2126363"/>
            <a:chExt cx="431887" cy="736803"/>
          </a:xfrm>
        </p:grpSpPr>
        <p:sp>
          <p:nvSpPr>
            <p:cNvPr id="169" name="Google Shape;8514;p65">
              <a:extLst>
                <a:ext uri="{FF2B5EF4-FFF2-40B4-BE49-F238E27FC236}">
                  <a16:creationId xmlns:a16="http://schemas.microsoft.com/office/drawing/2014/main" id="{126D1F2D-A2EB-424A-98A0-29229F6FF2D2}"/>
                </a:ext>
              </a:extLst>
            </p:cNvPr>
            <p:cNvSpPr/>
            <p:nvPr/>
          </p:nvSpPr>
          <p:spPr>
            <a:xfrm>
              <a:off x="8162953" y="2126363"/>
              <a:ext cx="16706" cy="317223"/>
            </a:xfrm>
            <a:custGeom>
              <a:avLst/>
              <a:gdLst/>
              <a:ahLst/>
              <a:cxnLst/>
              <a:rect l="l" t="t" r="r" b="b"/>
              <a:pathLst>
                <a:path w="953" h="18096" fill="none" extrusionOk="0">
                  <a:moveTo>
                    <a:pt x="952" y="25"/>
                  </a:moveTo>
                  <a:cubicBezTo>
                    <a:pt x="852" y="0"/>
                    <a:pt x="0" y="13509"/>
                    <a:pt x="952" y="18095"/>
                  </a:cubicBezTo>
                </a:path>
              </a:pathLst>
            </a:custGeom>
            <a:noFill/>
            <a:ln w="10650" cap="flat" cmpd="sng">
              <a:solidFill>
                <a:srgbClr val="FFFFFF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515;p65">
              <a:extLst>
                <a:ext uri="{FF2B5EF4-FFF2-40B4-BE49-F238E27FC236}">
                  <a16:creationId xmlns:a16="http://schemas.microsoft.com/office/drawing/2014/main" id="{E5409D40-56FC-46C5-A5FB-7A8E6B8C808E}"/>
                </a:ext>
              </a:extLst>
            </p:cNvPr>
            <p:cNvSpPr/>
            <p:nvPr/>
          </p:nvSpPr>
          <p:spPr>
            <a:xfrm>
              <a:off x="7959973" y="2431263"/>
              <a:ext cx="431887" cy="431904"/>
            </a:xfrm>
            <a:custGeom>
              <a:avLst/>
              <a:gdLst/>
              <a:ahLst/>
              <a:cxnLst/>
              <a:rect l="l" t="t" r="r" b="b"/>
              <a:pathLst>
                <a:path w="24637" h="24638" extrusionOk="0">
                  <a:moveTo>
                    <a:pt x="12306" y="1"/>
                  </a:moveTo>
                  <a:cubicBezTo>
                    <a:pt x="5514" y="1"/>
                    <a:pt x="0" y="5514"/>
                    <a:pt x="0" y="12332"/>
                  </a:cubicBezTo>
                  <a:cubicBezTo>
                    <a:pt x="0" y="19124"/>
                    <a:pt x="5514" y="24637"/>
                    <a:pt x="12306" y="24637"/>
                  </a:cubicBezTo>
                  <a:cubicBezTo>
                    <a:pt x="19123" y="24637"/>
                    <a:pt x="24637" y="19124"/>
                    <a:pt x="24637" y="12332"/>
                  </a:cubicBezTo>
                  <a:cubicBezTo>
                    <a:pt x="24637" y="5514"/>
                    <a:pt x="19123" y="1"/>
                    <a:pt x="12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516;p65">
              <a:extLst>
                <a:ext uri="{FF2B5EF4-FFF2-40B4-BE49-F238E27FC236}">
                  <a16:creationId xmlns:a16="http://schemas.microsoft.com/office/drawing/2014/main" id="{AD4CE94A-0BC7-469C-B44A-6A7C237D2B34}"/>
                </a:ext>
              </a:extLst>
            </p:cNvPr>
            <p:cNvSpPr/>
            <p:nvPr/>
          </p:nvSpPr>
          <p:spPr>
            <a:xfrm>
              <a:off x="7977100" y="2321840"/>
              <a:ext cx="205171" cy="161749"/>
            </a:xfrm>
            <a:custGeom>
              <a:avLst/>
              <a:gdLst/>
              <a:ahLst/>
              <a:cxnLst/>
              <a:rect l="l" t="t" r="r" b="b"/>
              <a:pathLst>
                <a:path w="11704" h="9227" extrusionOk="0">
                  <a:moveTo>
                    <a:pt x="1768" y="0"/>
                  </a:moveTo>
                  <a:cubicBezTo>
                    <a:pt x="1714" y="0"/>
                    <a:pt x="1659" y="1"/>
                    <a:pt x="1605" y="2"/>
                  </a:cubicBezTo>
                  <a:cubicBezTo>
                    <a:pt x="1" y="4087"/>
                    <a:pt x="1204" y="8223"/>
                    <a:pt x="3309" y="9225"/>
                  </a:cubicBezTo>
                  <a:cubicBezTo>
                    <a:pt x="3309" y="9225"/>
                    <a:pt x="3355" y="9227"/>
                    <a:pt x="3441" y="9227"/>
                  </a:cubicBezTo>
                  <a:cubicBezTo>
                    <a:pt x="4209" y="9227"/>
                    <a:pt x="8194" y="9085"/>
                    <a:pt x="11529" y="6268"/>
                  </a:cubicBezTo>
                  <a:cubicBezTo>
                    <a:pt x="11703" y="6119"/>
                    <a:pt x="7185" y="0"/>
                    <a:pt x="1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517;p65">
              <a:extLst>
                <a:ext uri="{FF2B5EF4-FFF2-40B4-BE49-F238E27FC236}">
                  <a16:creationId xmlns:a16="http://schemas.microsoft.com/office/drawing/2014/main" id="{63469A41-84CC-41D6-A8C0-0E0B28B31474}"/>
                </a:ext>
              </a:extLst>
            </p:cNvPr>
            <p:cNvSpPr/>
            <p:nvPr/>
          </p:nvSpPr>
          <p:spPr>
            <a:xfrm>
              <a:off x="8169089" y="2329799"/>
              <a:ext cx="221018" cy="148917"/>
            </a:xfrm>
            <a:custGeom>
              <a:avLst/>
              <a:gdLst/>
              <a:ahLst/>
              <a:cxnLst/>
              <a:rect l="l" t="t" r="r" b="b"/>
              <a:pathLst>
                <a:path w="12608" h="8495" extrusionOk="0">
                  <a:moveTo>
                    <a:pt x="9021" y="1"/>
                  </a:moveTo>
                  <a:cubicBezTo>
                    <a:pt x="4591" y="1"/>
                    <a:pt x="1" y="5513"/>
                    <a:pt x="1" y="5513"/>
                  </a:cubicBezTo>
                  <a:cubicBezTo>
                    <a:pt x="2597" y="8075"/>
                    <a:pt x="6111" y="8495"/>
                    <a:pt x="8134" y="8495"/>
                  </a:cubicBezTo>
                  <a:cubicBezTo>
                    <a:pt x="9119" y="8495"/>
                    <a:pt x="9750" y="8395"/>
                    <a:pt x="9750" y="8395"/>
                  </a:cubicBezTo>
                  <a:cubicBezTo>
                    <a:pt x="9750" y="8395"/>
                    <a:pt x="12608" y="3658"/>
                    <a:pt x="10577" y="250"/>
                  </a:cubicBezTo>
                  <a:cubicBezTo>
                    <a:pt x="10066" y="78"/>
                    <a:pt x="9545" y="1"/>
                    <a:pt x="90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518;p65">
              <a:extLst>
                <a:ext uri="{FF2B5EF4-FFF2-40B4-BE49-F238E27FC236}">
                  <a16:creationId xmlns:a16="http://schemas.microsoft.com/office/drawing/2014/main" id="{178612C0-84C1-4590-A18C-EAA1C4782A05}"/>
                </a:ext>
              </a:extLst>
            </p:cNvPr>
            <p:cNvSpPr/>
            <p:nvPr/>
          </p:nvSpPr>
          <p:spPr>
            <a:xfrm>
              <a:off x="8067169" y="2480469"/>
              <a:ext cx="224524" cy="333491"/>
            </a:xfrm>
            <a:custGeom>
              <a:avLst/>
              <a:gdLst/>
              <a:ahLst/>
              <a:cxnLst/>
              <a:rect l="l" t="t" r="r" b="b"/>
              <a:pathLst>
                <a:path w="12808" h="19024" extrusionOk="0">
                  <a:moveTo>
                    <a:pt x="6366" y="1"/>
                  </a:moveTo>
                  <a:lnTo>
                    <a:pt x="6191" y="527"/>
                  </a:lnTo>
                  <a:lnTo>
                    <a:pt x="5640" y="527"/>
                  </a:lnTo>
                  <a:lnTo>
                    <a:pt x="6091" y="853"/>
                  </a:lnTo>
                  <a:lnTo>
                    <a:pt x="5915" y="1379"/>
                  </a:lnTo>
                  <a:lnTo>
                    <a:pt x="5915" y="1379"/>
                  </a:lnTo>
                  <a:lnTo>
                    <a:pt x="6291" y="1103"/>
                  </a:lnTo>
                  <a:lnTo>
                    <a:pt x="6291" y="1103"/>
                  </a:lnTo>
                  <a:cubicBezTo>
                    <a:pt x="6091" y="1931"/>
                    <a:pt x="5489" y="4061"/>
                    <a:pt x="4311" y="5264"/>
                  </a:cubicBezTo>
                  <a:cubicBezTo>
                    <a:pt x="4311" y="5289"/>
                    <a:pt x="4286" y="5314"/>
                    <a:pt x="4261" y="5314"/>
                  </a:cubicBezTo>
                  <a:cubicBezTo>
                    <a:pt x="3960" y="5615"/>
                    <a:pt x="3635" y="5865"/>
                    <a:pt x="3259" y="6016"/>
                  </a:cubicBezTo>
                  <a:cubicBezTo>
                    <a:pt x="3259" y="5991"/>
                    <a:pt x="3259" y="5991"/>
                    <a:pt x="3259" y="5991"/>
                  </a:cubicBezTo>
                  <a:lnTo>
                    <a:pt x="3208" y="6041"/>
                  </a:lnTo>
                  <a:cubicBezTo>
                    <a:pt x="3208" y="6041"/>
                    <a:pt x="3760" y="6718"/>
                    <a:pt x="4687" y="7093"/>
                  </a:cubicBezTo>
                  <a:cubicBezTo>
                    <a:pt x="4211" y="7645"/>
                    <a:pt x="3459" y="8447"/>
                    <a:pt x="2532" y="8998"/>
                  </a:cubicBezTo>
                  <a:cubicBezTo>
                    <a:pt x="2507" y="8998"/>
                    <a:pt x="2507" y="9023"/>
                    <a:pt x="2482" y="9023"/>
                  </a:cubicBezTo>
                  <a:cubicBezTo>
                    <a:pt x="2106" y="9249"/>
                    <a:pt x="1680" y="9449"/>
                    <a:pt x="1254" y="9550"/>
                  </a:cubicBezTo>
                  <a:cubicBezTo>
                    <a:pt x="1254" y="9525"/>
                    <a:pt x="1254" y="9525"/>
                    <a:pt x="1228" y="9525"/>
                  </a:cubicBezTo>
                  <a:lnTo>
                    <a:pt x="1203" y="9575"/>
                  </a:lnTo>
                  <a:cubicBezTo>
                    <a:pt x="1203" y="9575"/>
                    <a:pt x="2131" y="10502"/>
                    <a:pt x="3133" y="11104"/>
                  </a:cubicBezTo>
                  <a:cubicBezTo>
                    <a:pt x="2833" y="11630"/>
                    <a:pt x="2281" y="12432"/>
                    <a:pt x="1479" y="13058"/>
                  </a:cubicBezTo>
                  <a:cubicBezTo>
                    <a:pt x="1454" y="13083"/>
                    <a:pt x="1454" y="13083"/>
                    <a:pt x="1429" y="13109"/>
                  </a:cubicBezTo>
                  <a:cubicBezTo>
                    <a:pt x="1028" y="13434"/>
                    <a:pt x="552" y="13710"/>
                    <a:pt x="0" y="13885"/>
                  </a:cubicBezTo>
                  <a:cubicBezTo>
                    <a:pt x="0" y="13885"/>
                    <a:pt x="752" y="14938"/>
                    <a:pt x="2356" y="15740"/>
                  </a:cubicBezTo>
                  <a:lnTo>
                    <a:pt x="3108" y="14988"/>
                  </a:lnTo>
                  <a:lnTo>
                    <a:pt x="2858" y="15966"/>
                  </a:lnTo>
                  <a:cubicBezTo>
                    <a:pt x="2908" y="15966"/>
                    <a:pt x="2933" y="15991"/>
                    <a:pt x="2958" y="15991"/>
                  </a:cubicBezTo>
                  <a:lnTo>
                    <a:pt x="3284" y="15740"/>
                  </a:lnTo>
                  <a:lnTo>
                    <a:pt x="3208" y="16091"/>
                  </a:lnTo>
                  <a:cubicBezTo>
                    <a:pt x="3534" y="16216"/>
                    <a:pt x="3910" y="16317"/>
                    <a:pt x="4311" y="16392"/>
                  </a:cubicBezTo>
                  <a:lnTo>
                    <a:pt x="4111" y="18923"/>
                  </a:lnTo>
                  <a:lnTo>
                    <a:pt x="9249" y="19023"/>
                  </a:lnTo>
                  <a:lnTo>
                    <a:pt x="8823" y="16241"/>
                  </a:lnTo>
                  <a:cubicBezTo>
                    <a:pt x="9449" y="16066"/>
                    <a:pt x="10000" y="15815"/>
                    <a:pt x="10477" y="15565"/>
                  </a:cubicBezTo>
                  <a:cubicBezTo>
                    <a:pt x="10376" y="15239"/>
                    <a:pt x="10226" y="14687"/>
                    <a:pt x="10201" y="14637"/>
                  </a:cubicBezTo>
                  <a:lnTo>
                    <a:pt x="10201" y="14637"/>
                  </a:lnTo>
                  <a:lnTo>
                    <a:pt x="10878" y="15339"/>
                  </a:lnTo>
                  <a:lnTo>
                    <a:pt x="10903" y="15339"/>
                  </a:lnTo>
                  <a:cubicBezTo>
                    <a:pt x="11153" y="15189"/>
                    <a:pt x="11379" y="15038"/>
                    <a:pt x="11579" y="14888"/>
                  </a:cubicBezTo>
                  <a:cubicBezTo>
                    <a:pt x="11604" y="14863"/>
                    <a:pt x="11604" y="14863"/>
                    <a:pt x="11604" y="14863"/>
                  </a:cubicBezTo>
                  <a:lnTo>
                    <a:pt x="11279" y="13911"/>
                  </a:lnTo>
                  <a:lnTo>
                    <a:pt x="11279" y="13911"/>
                  </a:lnTo>
                  <a:lnTo>
                    <a:pt x="11930" y="14612"/>
                  </a:lnTo>
                  <a:cubicBezTo>
                    <a:pt x="11930" y="14612"/>
                    <a:pt x="11880" y="14111"/>
                    <a:pt x="11930" y="14111"/>
                  </a:cubicBezTo>
                  <a:cubicBezTo>
                    <a:pt x="11955" y="14136"/>
                    <a:pt x="12056" y="14261"/>
                    <a:pt x="12156" y="14412"/>
                  </a:cubicBezTo>
                  <a:cubicBezTo>
                    <a:pt x="12607" y="14011"/>
                    <a:pt x="12808" y="13710"/>
                    <a:pt x="12808" y="13710"/>
                  </a:cubicBezTo>
                  <a:cubicBezTo>
                    <a:pt x="12808" y="13710"/>
                    <a:pt x="12406" y="13560"/>
                    <a:pt x="11855" y="13209"/>
                  </a:cubicBezTo>
                  <a:lnTo>
                    <a:pt x="11830" y="13209"/>
                  </a:lnTo>
                  <a:lnTo>
                    <a:pt x="11805" y="13184"/>
                  </a:lnTo>
                  <a:cubicBezTo>
                    <a:pt x="11178" y="12783"/>
                    <a:pt x="10351" y="12106"/>
                    <a:pt x="9700" y="11129"/>
                  </a:cubicBezTo>
                  <a:cubicBezTo>
                    <a:pt x="9700" y="11129"/>
                    <a:pt x="9700" y="11104"/>
                    <a:pt x="9700" y="11104"/>
                  </a:cubicBezTo>
                  <a:cubicBezTo>
                    <a:pt x="10351" y="10753"/>
                    <a:pt x="11053" y="10301"/>
                    <a:pt x="11504" y="9750"/>
                  </a:cubicBezTo>
                  <a:lnTo>
                    <a:pt x="11454" y="9725"/>
                  </a:lnTo>
                  <a:cubicBezTo>
                    <a:pt x="11354" y="9675"/>
                    <a:pt x="11078" y="9499"/>
                    <a:pt x="10727" y="9274"/>
                  </a:cubicBezTo>
                  <a:lnTo>
                    <a:pt x="10727" y="9249"/>
                  </a:lnTo>
                  <a:lnTo>
                    <a:pt x="10702" y="9249"/>
                  </a:lnTo>
                  <a:cubicBezTo>
                    <a:pt x="9950" y="8773"/>
                    <a:pt x="8848" y="7971"/>
                    <a:pt x="8121" y="7043"/>
                  </a:cubicBezTo>
                  <a:cubicBezTo>
                    <a:pt x="8547" y="6818"/>
                    <a:pt x="9023" y="6542"/>
                    <a:pt x="9449" y="6116"/>
                  </a:cubicBezTo>
                  <a:lnTo>
                    <a:pt x="9424" y="6091"/>
                  </a:lnTo>
                  <a:lnTo>
                    <a:pt x="9424" y="6066"/>
                  </a:lnTo>
                  <a:lnTo>
                    <a:pt x="9399" y="6066"/>
                  </a:lnTo>
                  <a:cubicBezTo>
                    <a:pt x="9324" y="6016"/>
                    <a:pt x="9098" y="5815"/>
                    <a:pt x="8797" y="5489"/>
                  </a:cubicBezTo>
                  <a:cubicBezTo>
                    <a:pt x="8772" y="5464"/>
                    <a:pt x="8747" y="5464"/>
                    <a:pt x="8747" y="5439"/>
                  </a:cubicBezTo>
                  <a:cubicBezTo>
                    <a:pt x="8021" y="4662"/>
                    <a:pt x="6918" y="3184"/>
                    <a:pt x="6442" y="1103"/>
                  </a:cubicBezTo>
                  <a:lnTo>
                    <a:pt x="6442" y="1103"/>
                  </a:lnTo>
                  <a:lnTo>
                    <a:pt x="6817" y="1379"/>
                  </a:lnTo>
                  <a:lnTo>
                    <a:pt x="6642" y="853"/>
                  </a:lnTo>
                  <a:lnTo>
                    <a:pt x="7093" y="527"/>
                  </a:lnTo>
                  <a:lnTo>
                    <a:pt x="6542" y="527"/>
                  </a:lnTo>
                  <a:lnTo>
                    <a:pt x="63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519;p65">
              <a:extLst>
                <a:ext uri="{FF2B5EF4-FFF2-40B4-BE49-F238E27FC236}">
                  <a16:creationId xmlns:a16="http://schemas.microsoft.com/office/drawing/2014/main" id="{7DA5CE3A-7333-4F01-B93B-C7D56A509015}"/>
                </a:ext>
              </a:extLst>
            </p:cNvPr>
            <p:cNvSpPr/>
            <p:nvPr/>
          </p:nvSpPr>
          <p:spPr>
            <a:xfrm>
              <a:off x="8045643" y="2431263"/>
              <a:ext cx="123464" cy="43334"/>
            </a:xfrm>
            <a:custGeom>
              <a:avLst/>
              <a:gdLst/>
              <a:ahLst/>
              <a:cxnLst/>
              <a:rect l="l" t="t" r="r" b="b"/>
              <a:pathLst>
                <a:path w="7043" h="2472" extrusionOk="0">
                  <a:moveTo>
                    <a:pt x="7043" y="1"/>
                  </a:moveTo>
                  <a:cubicBezTo>
                    <a:pt x="7042" y="1"/>
                    <a:pt x="0" y="978"/>
                    <a:pt x="326" y="2206"/>
                  </a:cubicBezTo>
                  <a:cubicBezTo>
                    <a:pt x="376" y="2392"/>
                    <a:pt x="565" y="2472"/>
                    <a:pt x="850" y="2472"/>
                  </a:cubicBezTo>
                  <a:cubicBezTo>
                    <a:pt x="2444" y="2472"/>
                    <a:pt x="7043" y="1"/>
                    <a:pt x="70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520;p65">
              <a:extLst>
                <a:ext uri="{FF2B5EF4-FFF2-40B4-BE49-F238E27FC236}">
                  <a16:creationId xmlns:a16="http://schemas.microsoft.com/office/drawing/2014/main" id="{7E349829-DD0D-4AD7-8FB5-1D376E1224D7}"/>
                </a:ext>
              </a:extLst>
            </p:cNvPr>
            <p:cNvSpPr/>
            <p:nvPr/>
          </p:nvSpPr>
          <p:spPr>
            <a:xfrm>
              <a:off x="8187986" y="2433454"/>
              <a:ext cx="182312" cy="38040"/>
            </a:xfrm>
            <a:custGeom>
              <a:avLst/>
              <a:gdLst/>
              <a:ahLst/>
              <a:cxnLst/>
              <a:rect l="l" t="t" r="r" b="b"/>
              <a:pathLst>
                <a:path w="10400" h="2170" extrusionOk="0">
                  <a:moveTo>
                    <a:pt x="1" y="1"/>
                  </a:moveTo>
                  <a:cubicBezTo>
                    <a:pt x="1" y="1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1" y="1"/>
                    <a:pt x="1" y="1"/>
                  </a:cubicBezTo>
                  <a:close/>
                  <a:moveTo>
                    <a:pt x="3" y="1"/>
                  </a:moveTo>
                  <a:cubicBezTo>
                    <a:pt x="146" y="34"/>
                    <a:pt x="3708" y="2169"/>
                    <a:pt x="6542" y="2169"/>
                  </a:cubicBezTo>
                  <a:cubicBezTo>
                    <a:pt x="6863" y="2169"/>
                    <a:pt x="7174" y="2142"/>
                    <a:pt x="7469" y="2081"/>
                  </a:cubicBezTo>
                  <a:cubicBezTo>
                    <a:pt x="10399" y="1485"/>
                    <a:pt x="194" y="29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521;p65">
              <a:extLst>
                <a:ext uri="{FF2B5EF4-FFF2-40B4-BE49-F238E27FC236}">
                  <a16:creationId xmlns:a16="http://schemas.microsoft.com/office/drawing/2014/main" id="{394B75BF-AC87-4756-8FAB-9C15199BBAD8}"/>
                </a:ext>
              </a:extLst>
            </p:cNvPr>
            <p:cNvSpPr/>
            <p:nvPr/>
          </p:nvSpPr>
          <p:spPr>
            <a:xfrm>
              <a:off x="8115500" y="2392136"/>
              <a:ext cx="60198" cy="34762"/>
            </a:xfrm>
            <a:custGeom>
              <a:avLst/>
              <a:gdLst/>
              <a:ahLst/>
              <a:cxnLst/>
              <a:rect l="l" t="t" r="r" b="b"/>
              <a:pathLst>
                <a:path w="3434" h="1983" extrusionOk="0">
                  <a:moveTo>
                    <a:pt x="455" y="1"/>
                  </a:moveTo>
                  <a:cubicBezTo>
                    <a:pt x="397" y="1"/>
                    <a:pt x="353" y="17"/>
                    <a:pt x="326" y="52"/>
                  </a:cubicBezTo>
                  <a:cubicBezTo>
                    <a:pt x="0" y="478"/>
                    <a:pt x="3434" y="1982"/>
                    <a:pt x="3434" y="1982"/>
                  </a:cubicBezTo>
                  <a:cubicBezTo>
                    <a:pt x="3434" y="1982"/>
                    <a:pt x="1094" y="1"/>
                    <a:pt x="4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522;p65">
              <a:extLst>
                <a:ext uri="{FF2B5EF4-FFF2-40B4-BE49-F238E27FC236}">
                  <a16:creationId xmlns:a16="http://schemas.microsoft.com/office/drawing/2014/main" id="{0E4BA751-E5DE-44C8-9A77-8F109A837960}"/>
                </a:ext>
              </a:extLst>
            </p:cNvPr>
            <p:cNvSpPr/>
            <p:nvPr/>
          </p:nvSpPr>
          <p:spPr>
            <a:xfrm>
              <a:off x="8177012" y="2393906"/>
              <a:ext cx="62845" cy="31221"/>
            </a:xfrm>
            <a:custGeom>
              <a:avLst/>
              <a:gdLst/>
              <a:ahLst/>
              <a:cxnLst/>
              <a:rect l="l" t="t" r="r" b="b"/>
              <a:pathLst>
                <a:path w="3585" h="1781" extrusionOk="0">
                  <a:moveTo>
                    <a:pt x="2669" y="1"/>
                  </a:moveTo>
                  <a:cubicBezTo>
                    <a:pt x="1800" y="1"/>
                    <a:pt x="0" y="1781"/>
                    <a:pt x="0" y="1781"/>
                  </a:cubicBezTo>
                  <a:cubicBezTo>
                    <a:pt x="0" y="1781"/>
                    <a:pt x="3584" y="678"/>
                    <a:pt x="2958" y="102"/>
                  </a:cubicBezTo>
                  <a:cubicBezTo>
                    <a:pt x="2882" y="31"/>
                    <a:pt x="2783" y="1"/>
                    <a:pt x="26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8" name="Google Shape;4741;p38">
            <a:extLst>
              <a:ext uri="{FF2B5EF4-FFF2-40B4-BE49-F238E27FC236}">
                <a16:creationId xmlns:a16="http://schemas.microsoft.com/office/drawing/2014/main" id="{F9E57F78-BB13-45BE-809C-A2490115185C}"/>
              </a:ext>
            </a:extLst>
          </p:cNvPr>
          <p:cNvSpPr/>
          <p:nvPr/>
        </p:nvSpPr>
        <p:spPr>
          <a:xfrm>
            <a:off x="1596492" y="3511742"/>
            <a:ext cx="6089562" cy="1215486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4992;p39">
            <a:extLst>
              <a:ext uri="{FF2B5EF4-FFF2-40B4-BE49-F238E27FC236}">
                <a16:creationId xmlns:a16="http://schemas.microsoft.com/office/drawing/2014/main" id="{820AC5E6-96B6-4B0A-8D66-509434319AE5}"/>
              </a:ext>
            </a:extLst>
          </p:cNvPr>
          <p:cNvSpPr txBox="1">
            <a:spLocks/>
          </p:cNvSpPr>
          <p:nvPr/>
        </p:nvSpPr>
        <p:spPr>
          <a:xfrm>
            <a:off x="1848536" y="3744742"/>
            <a:ext cx="5992872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463550" algn="l"/>
            <a:r>
              <a:rPr lang="en-US" sz="3200">
                <a:solidFill>
                  <a:schemeClr val="accent4">
                    <a:lumMod val="50000"/>
                  </a:schemeClr>
                </a:solidFill>
              </a:rPr>
              <a:t>Mỗi câu chuyện cần nói lên một điều có ý nghĩa.</a:t>
            </a:r>
            <a:endParaRPr lang="vi-VN" sz="3200">
              <a:solidFill>
                <a:schemeClr val="accent4">
                  <a:lumMod val="50000"/>
                </a:schemeClr>
              </a:solidFill>
            </a:endParaRPr>
          </a:p>
        </p:txBody>
      </p:sp>
      <p:grpSp>
        <p:nvGrpSpPr>
          <p:cNvPr id="50" name="Google Shape;8712;p65">
            <a:extLst>
              <a:ext uri="{FF2B5EF4-FFF2-40B4-BE49-F238E27FC236}">
                <a16:creationId xmlns:a16="http://schemas.microsoft.com/office/drawing/2014/main" id="{094EA7DF-13EC-4380-BD4B-FD9C4537BA1B}"/>
              </a:ext>
            </a:extLst>
          </p:cNvPr>
          <p:cNvGrpSpPr/>
          <p:nvPr/>
        </p:nvGrpSpPr>
        <p:grpSpPr>
          <a:xfrm>
            <a:off x="7453394" y="2925931"/>
            <a:ext cx="1612983" cy="2118172"/>
            <a:chOff x="1733175" y="446550"/>
            <a:chExt cx="1679275" cy="2205250"/>
          </a:xfrm>
          <a:scene3d>
            <a:camera prst="orthographicFront">
              <a:rot lat="0" lon="10800000" rev="0"/>
            </a:camera>
            <a:lightRig rig="threePt" dir="t"/>
          </a:scene3d>
        </p:grpSpPr>
        <p:sp>
          <p:nvSpPr>
            <p:cNvPr id="51" name="Google Shape;8713;p65">
              <a:extLst>
                <a:ext uri="{FF2B5EF4-FFF2-40B4-BE49-F238E27FC236}">
                  <a16:creationId xmlns:a16="http://schemas.microsoft.com/office/drawing/2014/main" id="{EBA69790-90D7-4E63-8FD8-C133A15AE09A}"/>
                </a:ext>
              </a:extLst>
            </p:cNvPr>
            <p:cNvSpPr/>
            <p:nvPr/>
          </p:nvSpPr>
          <p:spPr>
            <a:xfrm>
              <a:off x="2955625" y="1117125"/>
              <a:ext cx="380325" cy="351100"/>
            </a:xfrm>
            <a:custGeom>
              <a:avLst/>
              <a:gdLst/>
              <a:ahLst/>
              <a:cxnLst/>
              <a:rect l="l" t="t" r="r" b="b"/>
              <a:pathLst>
                <a:path w="15213" h="14044" extrusionOk="0">
                  <a:moveTo>
                    <a:pt x="13820" y="1"/>
                  </a:moveTo>
                  <a:cubicBezTo>
                    <a:pt x="13740" y="1"/>
                    <a:pt x="13658" y="31"/>
                    <a:pt x="13586" y="103"/>
                  </a:cubicBezTo>
                  <a:cubicBezTo>
                    <a:pt x="12258" y="1432"/>
                    <a:pt x="10929" y="2760"/>
                    <a:pt x="9601" y="4088"/>
                  </a:cubicBezTo>
                  <a:lnTo>
                    <a:pt x="9877" y="379"/>
                  </a:lnTo>
                  <a:cubicBezTo>
                    <a:pt x="9902" y="141"/>
                    <a:pt x="9733" y="22"/>
                    <a:pt x="9551" y="22"/>
                  </a:cubicBezTo>
                  <a:cubicBezTo>
                    <a:pt x="9369" y="22"/>
                    <a:pt x="9175" y="141"/>
                    <a:pt x="9150" y="379"/>
                  </a:cubicBezTo>
                  <a:cubicBezTo>
                    <a:pt x="9050" y="1883"/>
                    <a:pt x="8924" y="3362"/>
                    <a:pt x="8824" y="4865"/>
                  </a:cubicBezTo>
                  <a:cubicBezTo>
                    <a:pt x="5967" y="7722"/>
                    <a:pt x="3110" y="10580"/>
                    <a:pt x="253" y="13412"/>
                  </a:cubicBezTo>
                  <a:cubicBezTo>
                    <a:pt x="1" y="13683"/>
                    <a:pt x="258" y="14043"/>
                    <a:pt x="538" y="14043"/>
                  </a:cubicBezTo>
                  <a:cubicBezTo>
                    <a:pt x="620" y="14043"/>
                    <a:pt x="705" y="14012"/>
                    <a:pt x="779" y="13938"/>
                  </a:cubicBezTo>
                  <a:cubicBezTo>
                    <a:pt x="3636" y="11081"/>
                    <a:pt x="6468" y="8249"/>
                    <a:pt x="9325" y="5392"/>
                  </a:cubicBezTo>
                  <a:cubicBezTo>
                    <a:pt x="10460" y="5376"/>
                    <a:pt x="11626" y="5319"/>
                    <a:pt x="12783" y="5319"/>
                  </a:cubicBezTo>
                  <a:cubicBezTo>
                    <a:pt x="13440" y="5319"/>
                    <a:pt x="14094" y="5337"/>
                    <a:pt x="14739" y="5392"/>
                  </a:cubicBezTo>
                  <a:cubicBezTo>
                    <a:pt x="14755" y="5393"/>
                    <a:pt x="14770" y="5394"/>
                    <a:pt x="14785" y="5394"/>
                  </a:cubicBezTo>
                  <a:cubicBezTo>
                    <a:pt x="15213" y="5394"/>
                    <a:pt x="15175" y="4713"/>
                    <a:pt x="14739" y="4665"/>
                  </a:cubicBezTo>
                  <a:cubicBezTo>
                    <a:pt x="14120" y="4614"/>
                    <a:pt x="13489" y="4596"/>
                    <a:pt x="12855" y="4596"/>
                  </a:cubicBezTo>
                  <a:cubicBezTo>
                    <a:pt x="11920" y="4596"/>
                    <a:pt x="10977" y="4635"/>
                    <a:pt x="10052" y="4665"/>
                  </a:cubicBezTo>
                  <a:cubicBezTo>
                    <a:pt x="11405" y="3311"/>
                    <a:pt x="12759" y="1958"/>
                    <a:pt x="14087" y="630"/>
                  </a:cubicBezTo>
                  <a:cubicBezTo>
                    <a:pt x="14360" y="376"/>
                    <a:pt x="14102" y="1"/>
                    <a:pt x="138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8714;p65">
              <a:extLst>
                <a:ext uri="{FF2B5EF4-FFF2-40B4-BE49-F238E27FC236}">
                  <a16:creationId xmlns:a16="http://schemas.microsoft.com/office/drawing/2014/main" id="{5CD5F88C-DFF9-4F74-8A41-456F52E16503}"/>
                </a:ext>
              </a:extLst>
            </p:cNvPr>
            <p:cNvSpPr/>
            <p:nvPr/>
          </p:nvSpPr>
          <p:spPr>
            <a:xfrm>
              <a:off x="1733175" y="1378375"/>
              <a:ext cx="333275" cy="242675"/>
            </a:xfrm>
            <a:custGeom>
              <a:avLst/>
              <a:gdLst/>
              <a:ahLst/>
              <a:cxnLst/>
              <a:rect l="l" t="t" r="r" b="b"/>
              <a:pathLst>
                <a:path w="13331" h="9707" extrusionOk="0">
                  <a:moveTo>
                    <a:pt x="6671" y="1"/>
                  </a:moveTo>
                  <a:cubicBezTo>
                    <a:pt x="6449" y="1"/>
                    <a:pt x="6227" y="182"/>
                    <a:pt x="6318" y="455"/>
                  </a:cubicBezTo>
                  <a:lnTo>
                    <a:pt x="8198" y="6320"/>
                  </a:lnTo>
                  <a:cubicBezTo>
                    <a:pt x="5692" y="5794"/>
                    <a:pt x="3160" y="5267"/>
                    <a:pt x="629" y="4716"/>
                  </a:cubicBezTo>
                  <a:cubicBezTo>
                    <a:pt x="606" y="4712"/>
                    <a:pt x="584" y="4710"/>
                    <a:pt x="562" y="4710"/>
                  </a:cubicBezTo>
                  <a:cubicBezTo>
                    <a:pt x="159" y="4710"/>
                    <a:pt x="0" y="5346"/>
                    <a:pt x="428" y="5418"/>
                  </a:cubicBezTo>
                  <a:cubicBezTo>
                    <a:pt x="2809" y="5919"/>
                    <a:pt x="5165" y="6420"/>
                    <a:pt x="7521" y="6922"/>
                  </a:cubicBezTo>
                  <a:cubicBezTo>
                    <a:pt x="5867" y="7598"/>
                    <a:pt x="4213" y="8275"/>
                    <a:pt x="2559" y="8977"/>
                  </a:cubicBezTo>
                  <a:cubicBezTo>
                    <a:pt x="2179" y="9133"/>
                    <a:pt x="2277" y="9706"/>
                    <a:pt x="2621" y="9706"/>
                  </a:cubicBezTo>
                  <a:cubicBezTo>
                    <a:pt x="2664" y="9706"/>
                    <a:pt x="2710" y="9698"/>
                    <a:pt x="2759" y="9679"/>
                  </a:cubicBezTo>
                  <a:cubicBezTo>
                    <a:pt x="4764" y="8851"/>
                    <a:pt x="6769" y="8024"/>
                    <a:pt x="8774" y="7197"/>
                  </a:cubicBezTo>
                  <a:cubicBezTo>
                    <a:pt x="10078" y="7473"/>
                    <a:pt x="11406" y="7749"/>
                    <a:pt x="12709" y="8024"/>
                  </a:cubicBezTo>
                  <a:cubicBezTo>
                    <a:pt x="12739" y="8031"/>
                    <a:pt x="12768" y="8034"/>
                    <a:pt x="12796" y="8034"/>
                  </a:cubicBezTo>
                  <a:cubicBezTo>
                    <a:pt x="13184" y="8034"/>
                    <a:pt x="13331" y="7416"/>
                    <a:pt x="12910" y="7323"/>
                  </a:cubicBezTo>
                  <a:cubicBezTo>
                    <a:pt x="11606" y="7047"/>
                    <a:pt x="10328" y="6771"/>
                    <a:pt x="9025" y="6496"/>
                  </a:cubicBezTo>
                  <a:cubicBezTo>
                    <a:pt x="8348" y="4415"/>
                    <a:pt x="7697" y="2335"/>
                    <a:pt x="7020" y="255"/>
                  </a:cubicBezTo>
                  <a:cubicBezTo>
                    <a:pt x="6961" y="77"/>
                    <a:pt x="6816" y="1"/>
                    <a:pt x="66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8715;p65">
              <a:extLst>
                <a:ext uri="{FF2B5EF4-FFF2-40B4-BE49-F238E27FC236}">
                  <a16:creationId xmlns:a16="http://schemas.microsoft.com/office/drawing/2014/main" id="{A8D7BB6D-184C-4D9E-8B7C-9F5B18D88964}"/>
                </a:ext>
              </a:extLst>
            </p:cNvPr>
            <p:cNvSpPr/>
            <p:nvPr/>
          </p:nvSpPr>
          <p:spPr>
            <a:xfrm>
              <a:off x="1958775" y="1412300"/>
              <a:ext cx="1453675" cy="1239500"/>
            </a:xfrm>
            <a:custGeom>
              <a:avLst/>
              <a:gdLst/>
              <a:ahLst/>
              <a:cxnLst/>
              <a:rect l="l" t="t" r="r" b="b"/>
              <a:pathLst>
                <a:path w="58147" h="49580" extrusionOk="0">
                  <a:moveTo>
                    <a:pt x="37946" y="1"/>
                  </a:moveTo>
                  <a:lnTo>
                    <a:pt x="19249" y="702"/>
                  </a:lnTo>
                  <a:lnTo>
                    <a:pt x="16041" y="828"/>
                  </a:lnTo>
                  <a:cubicBezTo>
                    <a:pt x="16041" y="828"/>
                    <a:pt x="6593" y="7269"/>
                    <a:pt x="5465" y="20402"/>
                  </a:cubicBezTo>
                  <a:cubicBezTo>
                    <a:pt x="5039" y="25515"/>
                    <a:pt x="6016" y="30076"/>
                    <a:pt x="8247" y="33710"/>
                  </a:cubicBezTo>
                  <a:cubicBezTo>
                    <a:pt x="7094" y="34663"/>
                    <a:pt x="5665" y="36793"/>
                    <a:pt x="6141" y="41354"/>
                  </a:cubicBezTo>
                  <a:cubicBezTo>
                    <a:pt x="6141" y="41354"/>
                    <a:pt x="6056" y="41350"/>
                    <a:pt x="5905" y="41350"/>
                  </a:cubicBezTo>
                  <a:cubicBezTo>
                    <a:pt x="4811" y="41350"/>
                    <a:pt x="274" y="41601"/>
                    <a:pt x="76" y="45765"/>
                  </a:cubicBezTo>
                  <a:cubicBezTo>
                    <a:pt x="1" y="47344"/>
                    <a:pt x="1630" y="48372"/>
                    <a:pt x="4262" y="48973"/>
                  </a:cubicBezTo>
                  <a:cubicBezTo>
                    <a:pt x="6107" y="49388"/>
                    <a:pt x="8443" y="49579"/>
                    <a:pt x="11028" y="49579"/>
                  </a:cubicBezTo>
                  <a:cubicBezTo>
                    <a:pt x="15781" y="49579"/>
                    <a:pt x="21373" y="48933"/>
                    <a:pt x="26292" y="47846"/>
                  </a:cubicBezTo>
                  <a:cubicBezTo>
                    <a:pt x="28627" y="47325"/>
                    <a:pt x="31218" y="47135"/>
                    <a:pt x="33875" y="47135"/>
                  </a:cubicBezTo>
                  <a:cubicBezTo>
                    <a:pt x="41041" y="47135"/>
                    <a:pt x="48687" y="48517"/>
                    <a:pt x="53068" y="48517"/>
                  </a:cubicBezTo>
                  <a:cubicBezTo>
                    <a:pt x="54961" y="48517"/>
                    <a:pt x="56245" y="48259"/>
                    <a:pt x="56618" y="47520"/>
                  </a:cubicBezTo>
                  <a:cubicBezTo>
                    <a:pt x="58147" y="44437"/>
                    <a:pt x="52207" y="45114"/>
                    <a:pt x="50878" y="42733"/>
                  </a:cubicBezTo>
                  <a:cubicBezTo>
                    <a:pt x="50323" y="41736"/>
                    <a:pt x="49257" y="41447"/>
                    <a:pt x="48207" y="41447"/>
                  </a:cubicBezTo>
                  <a:cubicBezTo>
                    <a:pt x="46747" y="41447"/>
                    <a:pt x="45315" y="42006"/>
                    <a:pt x="45315" y="42006"/>
                  </a:cubicBezTo>
                  <a:cubicBezTo>
                    <a:pt x="45315" y="42006"/>
                    <a:pt x="46142" y="38522"/>
                    <a:pt x="43410" y="36592"/>
                  </a:cubicBezTo>
                  <a:cubicBezTo>
                    <a:pt x="47470" y="32607"/>
                    <a:pt x="49675" y="26968"/>
                    <a:pt x="49751" y="20402"/>
                  </a:cubicBezTo>
                  <a:cubicBezTo>
                    <a:pt x="49851" y="7570"/>
                    <a:pt x="37946" y="1"/>
                    <a:pt x="379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8716;p65">
              <a:extLst>
                <a:ext uri="{FF2B5EF4-FFF2-40B4-BE49-F238E27FC236}">
                  <a16:creationId xmlns:a16="http://schemas.microsoft.com/office/drawing/2014/main" id="{8E219027-E40E-4EBB-9ABB-70F8CBD0D14C}"/>
                </a:ext>
              </a:extLst>
            </p:cNvPr>
            <p:cNvSpPr/>
            <p:nvPr/>
          </p:nvSpPr>
          <p:spPr>
            <a:xfrm>
              <a:off x="2033350" y="738450"/>
              <a:ext cx="984375" cy="640325"/>
            </a:xfrm>
            <a:custGeom>
              <a:avLst/>
              <a:gdLst/>
              <a:ahLst/>
              <a:cxnLst/>
              <a:rect l="l" t="t" r="r" b="b"/>
              <a:pathLst>
                <a:path w="39375" h="25613" extrusionOk="0">
                  <a:moveTo>
                    <a:pt x="19908" y="1"/>
                  </a:moveTo>
                  <a:cubicBezTo>
                    <a:pt x="15678" y="1"/>
                    <a:pt x="11327" y="992"/>
                    <a:pt x="8096" y="3922"/>
                  </a:cubicBezTo>
                  <a:cubicBezTo>
                    <a:pt x="7018" y="4924"/>
                    <a:pt x="6041" y="6127"/>
                    <a:pt x="5264" y="7606"/>
                  </a:cubicBezTo>
                  <a:cubicBezTo>
                    <a:pt x="0" y="17406"/>
                    <a:pt x="7244" y="25326"/>
                    <a:pt x="7244" y="25326"/>
                  </a:cubicBezTo>
                  <a:cubicBezTo>
                    <a:pt x="7244" y="25326"/>
                    <a:pt x="9349" y="25501"/>
                    <a:pt x="12407" y="25576"/>
                  </a:cubicBezTo>
                  <a:cubicBezTo>
                    <a:pt x="13287" y="25598"/>
                    <a:pt x="14246" y="25612"/>
                    <a:pt x="15258" y="25612"/>
                  </a:cubicBezTo>
                  <a:cubicBezTo>
                    <a:pt x="22336" y="25612"/>
                    <a:pt x="31952" y="24921"/>
                    <a:pt x="34737" y="21391"/>
                  </a:cubicBezTo>
                  <a:cubicBezTo>
                    <a:pt x="39374" y="15526"/>
                    <a:pt x="36968" y="4097"/>
                    <a:pt x="30276" y="1767"/>
                  </a:cubicBezTo>
                  <a:cubicBezTo>
                    <a:pt x="27557" y="832"/>
                    <a:pt x="23783" y="1"/>
                    <a:pt x="199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8717;p65">
              <a:extLst>
                <a:ext uri="{FF2B5EF4-FFF2-40B4-BE49-F238E27FC236}">
                  <a16:creationId xmlns:a16="http://schemas.microsoft.com/office/drawing/2014/main" id="{C96AD87F-F2C4-423F-85E5-D646950C7057}"/>
                </a:ext>
              </a:extLst>
            </p:cNvPr>
            <p:cNvSpPr/>
            <p:nvPr/>
          </p:nvSpPr>
          <p:spPr>
            <a:xfrm>
              <a:off x="2033350" y="833975"/>
              <a:ext cx="355300" cy="543900"/>
            </a:xfrm>
            <a:custGeom>
              <a:avLst/>
              <a:gdLst/>
              <a:ahLst/>
              <a:cxnLst/>
              <a:rect l="l" t="t" r="r" b="b"/>
              <a:pathLst>
                <a:path w="14212" h="21756" extrusionOk="0">
                  <a:moveTo>
                    <a:pt x="14211" y="1"/>
                  </a:moveTo>
                  <a:lnTo>
                    <a:pt x="8096" y="101"/>
                  </a:lnTo>
                  <a:cubicBezTo>
                    <a:pt x="7018" y="1103"/>
                    <a:pt x="6041" y="2306"/>
                    <a:pt x="5264" y="3785"/>
                  </a:cubicBezTo>
                  <a:cubicBezTo>
                    <a:pt x="0" y="13585"/>
                    <a:pt x="7244" y="21505"/>
                    <a:pt x="7244" y="21505"/>
                  </a:cubicBezTo>
                  <a:cubicBezTo>
                    <a:pt x="7244" y="21505"/>
                    <a:pt x="9349" y="21680"/>
                    <a:pt x="12407" y="21755"/>
                  </a:cubicBezTo>
                  <a:cubicBezTo>
                    <a:pt x="7168" y="7695"/>
                    <a:pt x="14211" y="1"/>
                    <a:pt x="14211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8718;p65">
              <a:extLst>
                <a:ext uri="{FF2B5EF4-FFF2-40B4-BE49-F238E27FC236}">
                  <a16:creationId xmlns:a16="http://schemas.microsoft.com/office/drawing/2014/main" id="{D245E13C-778F-467F-AAB1-BAF6FB6EC7F9}"/>
                </a:ext>
              </a:extLst>
            </p:cNvPr>
            <p:cNvSpPr/>
            <p:nvPr/>
          </p:nvSpPr>
          <p:spPr>
            <a:xfrm>
              <a:off x="1958775" y="1429850"/>
              <a:ext cx="807675" cy="1206800"/>
            </a:xfrm>
            <a:custGeom>
              <a:avLst/>
              <a:gdLst/>
              <a:ahLst/>
              <a:cxnLst/>
              <a:rect l="l" t="t" r="r" b="b"/>
              <a:pathLst>
                <a:path w="32307" h="48272" extrusionOk="0">
                  <a:moveTo>
                    <a:pt x="19249" y="0"/>
                  </a:moveTo>
                  <a:lnTo>
                    <a:pt x="16041" y="126"/>
                  </a:lnTo>
                  <a:cubicBezTo>
                    <a:pt x="16041" y="126"/>
                    <a:pt x="6593" y="6567"/>
                    <a:pt x="5465" y="19700"/>
                  </a:cubicBezTo>
                  <a:cubicBezTo>
                    <a:pt x="5039" y="24813"/>
                    <a:pt x="6016" y="29374"/>
                    <a:pt x="8247" y="33008"/>
                  </a:cubicBezTo>
                  <a:cubicBezTo>
                    <a:pt x="7094" y="33961"/>
                    <a:pt x="5665" y="36091"/>
                    <a:pt x="6141" y="40652"/>
                  </a:cubicBezTo>
                  <a:cubicBezTo>
                    <a:pt x="6141" y="40652"/>
                    <a:pt x="6056" y="40648"/>
                    <a:pt x="5905" y="40648"/>
                  </a:cubicBezTo>
                  <a:cubicBezTo>
                    <a:pt x="4811" y="40648"/>
                    <a:pt x="274" y="40899"/>
                    <a:pt x="76" y="45063"/>
                  </a:cubicBezTo>
                  <a:cubicBezTo>
                    <a:pt x="1" y="46642"/>
                    <a:pt x="1630" y="47670"/>
                    <a:pt x="4262" y="48271"/>
                  </a:cubicBezTo>
                  <a:cubicBezTo>
                    <a:pt x="6141" y="42883"/>
                    <a:pt x="11405" y="40577"/>
                    <a:pt x="11405" y="40577"/>
                  </a:cubicBezTo>
                  <a:cubicBezTo>
                    <a:pt x="11605" y="39449"/>
                    <a:pt x="11956" y="38472"/>
                    <a:pt x="12382" y="37645"/>
                  </a:cubicBezTo>
                  <a:cubicBezTo>
                    <a:pt x="13760" y="34863"/>
                    <a:pt x="16066" y="33534"/>
                    <a:pt x="17745" y="32883"/>
                  </a:cubicBezTo>
                  <a:cubicBezTo>
                    <a:pt x="18999" y="32432"/>
                    <a:pt x="19926" y="32331"/>
                    <a:pt x="19926" y="32331"/>
                  </a:cubicBezTo>
                  <a:cubicBezTo>
                    <a:pt x="15615" y="28221"/>
                    <a:pt x="15941" y="8447"/>
                    <a:pt x="15941" y="8447"/>
                  </a:cubicBezTo>
                  <a:cubicBezTo>
                    <a:pt x="25866" y="7394"/>
                    <a:pt x="32307" y="3359"/>
                    <a:pt x="32307" y="3359"/>
                  </a:cubicBezTo>
                  <a:lnTo>
                    <a:pt x="19249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8719;p65">
              <a:extLst>
                <a:ext uri="{FF2B5EF4-FFF2-40B4-BE49-F238E27FC236}">
                  <a16:creationId xmlns:a16="http://schemas.microsoft.com/office/drawing/2014/main" id="{02DBA5C0-0E94-4BD4-8601-B0BB9F75E01E}"/>
                </a:ext>
              </a:extLst>
            </p:cNvPr>
            <p:cNvSpPr/>
            <p:nvPr/>
          </p:nvSpPr>
          <p:spPr>
            <a:xfrm>
              <a:off x="2187475" y="1012075"/>
              <a:ext cx="8800" cy="36675"/>
            </a:xfrm>
            <a:custGeom>
              <a:avLst/>
              <a:gdLst/>
              <a:ahLst/>
              <a:cxnLst/>
              <a:rect l="l" t="t" r="r" b="b"/>
              <a:pathLst>
                <a:path w="352" h="1467" extrusionOk="0">
                  <a:moveTo>
                    <a:pt x="176" y="1"/>
                  </a:moveTo>
                  <a:cubicBezTo>
                    <a:pt x="89" y="1"/>
                    <a:pt x="1" y="57"/>
                    <a:pt x="1" y="170"/>
                  </a:cubicBezTo>
                  <a:lnTo>
                    <a:pt x="1" y="1298"/>
                  </a:lnTo>
                  <a:cubicBezTo>
                    <a:pt x="1" y="1411"/>
                    <a:pt x="89" y="1467"/>
                    <a:pt x="176" y="1467"/>
                  </a:cubicBezTo>
                  <a:cubicBezTo>
                    <a:pt x="264" y="1467"/>
                    <a:pt x="352" y="1411"/>
                    <a:pt x="352" y="1298"/>
                  </a:cubicBezTo>
                  <a:lnTo>
                    <a:pt x="352" y="170"/>
                  </a:lnTo>
                  <a:cubicBezTo>
                    <a:pt x="352" y="57"/>
                    <a:pt x="264" y="1"/>
                    <a:pt x="176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8720;p65">
              <a:extLst>
                <a:ext uri="{FF2B5EF4-FFF2-40B4-BE49-F238E27FC236}">
                  <a16:creationId xmlns:a16="http://schemas.microsoft.com/office/drawing/2014/main" id="{C0FA212F-58DE-4485-8D2A-CFA05BD58421}"/>
                </a:ext>
              </a:extLst>
            </p:cNvPr>
            <p:cNvSpPr/>
            <p:nvPr/>
          </p:nvSpPr>
          <p:spPr>
            <a:xfrm>
              <a:off x="2203775" y="1012075"/>
              <a:ext cx="9425" cy="25400"/>
            </a:xfrm>
            <a:custGeom>
              <a:avLst/>
              <a:gdLst/>
              <a:ahLst/>
              <a:cxnLst/>
              <a:rect l="l" t="t" r="r" b="b"/>
              <a:pathLst>
                <a:path w="377" h="1016" extrusionOk="0">
                  <a:moveTo>
                    <a:pt x="189" y="1"/>
                  </a:moveTo>
                  <a:cubicBezTo>
                    <a:pt x="95" y="1"/>
                    <a:pt x="1" y="57"/>
                    <a:pt x="1" y="170"/>
                  </a:cubicBezTo>
                  <a:lnTo>
                    <a:pt x="1" y="847"/>
                  </a:lnTo>
                  <a:cubicBezTo>
                    <a:pt x="1" y="959"/>
                    <a:pt x="95" y="1016"/>
                    <a:pt x="189" y="1016"/>
                  </a:cubicBezTo>
                  <a:cubicBezTo>
                    <a:pt x="282" y="1016"/>
                    <a:pt x="376" y="959"/>
                    <a:pt x="376" y="847"/>
                  </a:cubicBezTo>
                  <a:lnTo>
                    <a:pt x="376" y="170"/>
                  </a:lnTo>
                  <a:cubicBezTo>
                    <a:pt x="376" y="57"/>
                    <a:pt x="282" y="1"/>
                    <a:pt x="189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8721;p65">
              <a:extLst>
                <a:ext uri="{FF2B5EF4-FFF2-40B4-BE49-F238E27FC236}">
                  <a16:creationId xmlns:a16="http://schemas.microsoft.com/office/drawing/2014/main" id="{AF6380B7-19C5-4447-B6D1-D2C3AC71BED1}"/>
                </a:ext>
              </a:extLst>
            </p:cNvPr>
            <p:cNvSpPr/>
            <p:nvPr/>
          </p:nvSpPr>
          <p:spPr>
            <a:xfrm>
              <a:off x="2216550" y="1046350"/>
              <a:ext cx="14950" cy="38325"/>
            </a:xfrm>
            <a:custGeom>
              <a:avLst/>
              <a:gdLst/>
              <a:ahLst/>
              <a:cxnLst/>
              <a:rect l="l" t="t" r="r" b="b"/>
              <a:pathLst>
                <a:path w="598" h="1533" extrusionOk="0">
                  <a:moveTo>
                    <a:pt x="228" y="0"/>
                  </a:moveTo>
                  <a:cubicBezTo>
                    <a:pt x="124" y="0"/>
                    <a:pt x="1" y="91"/>
                    <a:pt x="16" y="228"/>
                  </a:cubicBezTo>
                  <a:lnTo>
                    <a:pt x="216" y="1406"/>
                  </a:lnTo>
                  <a:cubicBezTo>
                    <a:pt x="236" y="1494"/>
                    <a:pt x="303" y="1533"/>
                    <a:pt x="373" y="1533"/>
                  </a:cubicBezTo>
                  <a:cubicBezTo>
                    <a:pt x="481" y="1533"/>
                    <a:pt x="598" y="1442"/>
                    <a:pt x="567" y="1305"/>
                  </a:cubicBezTo>
                  <a:lnTo>
                    <a:pt x="367" y="127"/>
                  </a:lnTo>
                  <a:cubicBezTo>
                    <a:pt x="357" y="38"/>
                    <a:pt x="296" y="0"/>
                    <a:pt x="228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8722;p65">
              <a:extLst>
                <a:ext uri="{FF2B5EF4-FFF2-40B4-BE49-F238E27FC236}">
                  <a16:creationId xmlns:a16="http://schemas.microsoft.com/office/drawing/2014/main" id="{E2DED8BA-6A92-4F3A-B7B5-A36842AD3194}"/>
                </a:ext>
              </a:extLst>
            </p:cNvPr>
            <p:cNvSpPr/>
            <p:nvPr/>
          </p:nvSpPr>
          <p:spPr>
            <a:xfrm>
              <a:off x="2335975" y="1240150"/>
              <a:ext cx="10675" cy="37925"/>
            </a:xfrm>
            <a:custGeom>
              <a:avLst/>
              <a:gdLst/>
              <a:ahLst/>
              <a:cxnLst/>
              <a:rect l="l" t="t" r="r" b="b"/>
              <a:pathLst>
                <a:path w="427" h="1517" extrusionOk="0">
                  <a:moveTo>
                    <a:pt x="248" y="1"/>
                  </a:moveTo>
                  <a:cubicBezTo>
                    <a:pt x="157" y="1"/>
                    <a:pt x="63" y="57"/>
                    <a:pt x="51" y="170"/>
                  </a:cubicBezTo>
                  <a:cubicBezTo>
                    <a:pt x="51" y="571"/>
                    <a:pt x="26" y="947"/>
                    <a:pt x="1" y="1348"/>
                  </a:cubicBezTo>
                  <a:cubicBezTo>
                    <a:pt x="1" y="1461"/>
                    <a:pt x="89" y="1517"/>
                    <a:pt x="179" y="1517"/>
                  </a:cubicBezTo>
                  <a:cubicBezTo>
                    <a:pt x="270" y="1517"/>
                    <a:pt x="364" y="1461"/>
                    <a:pt x="377" y="1348"/>
                  </a:cubicBezTo>
                  <a:cubicBezTo>
                    <a:pt x="377" y="947"/>
                    <a:pt x="402" y="571"/>
                    <a:pt x="427" y="170"/>
                  </a:cubicBezTo>
                  <a:cubicBezTo>
                    <a:pt x="427" y="57"/>
                    <a:pt x="339" y="1"/>
                    <a:pt x="2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8723;p65">
              <a:extLst>
                <a:ext uri="{FF2B5EF4-FFF2-40B4-BE49-F238E27FC236}">
                  <a16:creationId xmlns:a16="http://schemas.microsoft.com/office/drawing/2014/main" id="{72908E6B-1EFE-4A28-B1CF-71BECB6DC81A}"/>
                </a:ext>
              </a:extLst>
            </p:cNvPr>
            <p:cNvSpPr/>
            <p:nvPr/>
          </p:nvSpPr>
          <p:spPr>
            <a:xfrm>
              <a:off x="2361675" y="1253950"/>
              <a:ext cx="9425" cy="30400"/>
            </a:xfrm>
            <a:custGeom>
              <a:avLst/>
              <a:gdLst/>
              <a:ahLst/>
              <a:cxnLst/>
              <a:rect l="l" t="t" r="r" b="b"/>
              <a:pathLst>
                <a:path w="377" h="1216" extrusionOk="0">
                  <a:moveTo>
                    <a:pt x="188" y="0"/>
                  </a:moveTo>
                  <a:cubicBezTo>
                    <a:pt x="94" y="0"/>
                    <a:pt x="0" y="56"/>
                    <a:pt x="0" y="169"/>
                  </a:cubicBezTo>
                  <a:lnTo>
                    <a:pt x="0" y="1046"/>
                  </a:lnTo>
                  <a:cubicBezTo>
                    <a:pt x="0" y="1159"/>
                    <a:pt x="94" y="1216"/>
                    <a:pt x="188" y="1216"/>
                  </a:cubicBezTo>
                  <a:cubicBezTo>
                    <a:pt x="282" y="1216"/>
                    <a:pt x="376" y="1159"/>
                    <a:pt x="376" y="1046"/>
                  </a:cubicBezTo>
                  <a:lnTo>
                    <a:pt x="376" y="169"/>
                  </a:lnTo>
                  <a:cubicBezTo>
                    <a:pt x="376" y="56"/>
                    <a:pt x="282" y="0"/>
                    <a:pt x="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8724;p65">
              <a:extLst>
                <a:ext uri="{FF2B5EF4-FFF2-40B4-BE49-F238E27FC236}">
                  <a16:creationId xmlns:a16="http://schemas.microsoft.com/office/drawing/2014/main" id="{02E6AFD0-67B3-4EBC-A7D8-91EE5C3EB9BB}"/>
                </a:ext>
              </a:extLst>
            </p:cNvPr>
            <p:cNvSpPr/>
            <p:nvPr/>
          </p:nvSpPr>
          <p:spPr>
            <a:xfrm>
              <a:off x="2900525" y="1586175"/>
              <a:ext cx="8800" cy="35750"/>
            </a:xfrm>
            <a:custGeom>
              <a:avLst/>
              <a:gdLst/>
              <a:ahLst/>
              <a:cxnLst/>
              <a:rect l="l" t="t" r="r" b="b"/>
              <a:pathLst>
                <a:path w="352" h="1430" extrusionOk="0">
                  <a:moveTo>
                    <a:pt x="176" y="1"/>
                  </a:moveTo>
                  <a:cubicBezTo>
                    <a:pt x="88" y="1"/>
                    <a:pt x="0" y="63"/>
                    <a:pt x="0" y="189"/>
                  </a:cubicBezTo>
                  <a:lnTo>
                    <a:pt x="0" y="1241"/>
                  </a:lnTo>
                  <a:cubicBezTo>
                    <a:pt x="0" y="1367"/>
                    <a:pt x="88" y="1429"/>
                    <a:pt x="176" y="1429"/>
                  </a:cubicBezTo>
                  <a:cubicBezTo>
                    <a:pt x="264" y="1429"/>
                    <a:pt x="351" y="1367"/>
                    <a:pt x="351" y="1241"/>
                  </a:cubicBezTo>
                  <a:lnTo>
                    <a:pt x="351" y="189"/>
                  </a:lnTo>
                  <a:cubicBezTo>
                    <a:pt x="351" y="63"/>
                    <a:pt x="264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8725;p65">
              <a:extLst>
                <a:ext uri="{FF2B5EF4-FFF2-40B4-BE49-F238E27FC236}">
                  <a16:creationId xmlns:a16="http://schemas.microsoft.com/office/drawing/2014/main" id="{D1E2298D-52E4-44AC-A2FA-56D21A3BEF08}"/>
                </a:ext>
              </a:extLst>
            </p:cNvPr>
            <p:cNvSpPr/>
            <p:nvPr/>
          </p:nvSpPr>
          <p:spPr>
            <a:xfrm>
              <a:off x="2916800" y="1587700"/>
              <a:ext cx="11075" cy="32975"/>
            </a:xfrm>
            <a:custGeom>
              <a:avLst/>
              <a:gdLst/>
              <a:ahLst/>
              <a:cxnLst/>
              <a:rect l="l" t="t" r="r" b="b"/>
              <a:pathLst>
                <a:path w="443" h="1319" extrusionOk="0">
                  <a:moveTo>
                    <a:pt x="215" y="0"/>
                  </a:moveTo>
                  <a:cubicBezTo>
                    <a:pt x="146" y="0"/>
                    <a:pt x="86" y="39"/>
                    <a:pt x="76" y="128"/>
                  </a:cubicBezTo>
                  <a:cubicBezTo>
                    <a:pt x="26" y="453"/>
                    <a:pt x="1" y="804"/>
                    <a:pt x="1" y="1130"/>
                  </a:cubicBezTo>
                  <a:cubicBezTo>
                    <a:pt x="14" y="1255"/>
                    <a:pt x="108" y="1318"/>
                    <a:pt x="198" y="1318"/>
                  </a:cubicBezTo>
                  <a:cubicBezTo>
                    <a:pt x="289" y="1318"/>
                    <a:pt x="377" y="1255"/>
                    <a:pt x="377" y="1130"/>
                  </a:cubicBezTo>
                  <a:cubicBezTo>
                    <a:pt x="352" y="829"/>
                    <a:pt x="377" y="529"/>
                    <a:pt x="427" y="228"/>
                  </a:cubicBezTo>
                  <a:cubicBezTo>
                    <a:pt x="442" y="91"/>
                    <a:pt x="319" y="0"/>
                    <a:pt x="2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8726;p65">
              <a:extLst>
                <a:ext uri="{FF2B5EF4-FFF2-40B4-BE49-F238E27FC236}">
                  <a16:creationId xmlns:a16="http://schemas.microsoft.com/office/drawing/2014/main" id="{E386E30B-8A80-4E4E-9F26-36D54C37B293}"/>
                </a:ext>
              </a:extLst>
            </p:cNvPr>
            <p:cNvSpPr/>
            <p:nvPr/>
          </p:nvSpPr>
          <p:spPr>
            <a:xfrm>
              <a:off x="2938425" y="1557200"/>
              <a:ext cx="11000" cy="25250"/>
            </a:xfrm>
            <a:custGeom>
              <a:avLst/>
              <a:gdLst/>
              <a:ahLst/>
              <a:cxnLst/>
              <a:rect l="l" t="t" r="r" b="b"/>
              <a:pathLst>
                <a:path w="440" h="1010" extrusionOk="0">
                  <a:moveTo>
                    <a:pt x="261" y="0"/>
                  </a:moveTo>
                  <a:cubicBezTo>
                    <a:pt x="170" y="0"/>
                    <a:pt x="76" y="57"/>
                    <a:pt x="63" y="170"/>
                  </a:cubicBezTo>
                  <a:cubicBezTo>
                    <a:pt x="38" y="395"/>
                    <a:pt x="13" y="621"/>
                    <a:pt x="13" y="821"/>
                  </a:cubicBezTo>
                  <a:cubicBezTo>
                    <a:pt x="1" y="947"/>
                    <a:pt x="82" y="1009"/>
                    <a:pt x="170" y="1009"/>
                  </a:cubicBezTo>
                  <a:cubicBezTo>
                    <a:pt x="258" y="1009"/>
                    <a:pt x="352" y="947"/>
                    <a:pt x="364" y="821"/>
                  </a:cubicBezTo>
                  <a:cubicBezTo>
                    <a:pt x="389" y="621"/>
                    <a:pt x="414" y="395"/>
                    <a:pt x="439" y="170"/>
                  </a:cubicBezTo>
                  <a:cubicBezTo>
                    <a:pt x="439" y="57"/>
                    <a:pt x="352" y="0"/>
                    <a:pt x="2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8727;p65">
              <a:extLst>
                <a:ext uri="{FF2B5EF4-FFF2-40B4-BE49-F238E27FC236}">
                  <a16:creationId xmlns:a16="http://schemas.microsoft.com/office/drawing/2014/main" id="{9B4CA6B2-21C3-43B7-940D-64ABE1712E4D}"/>
                </a:ext>
              </a:extLst>
            </p:cNvPr>
            <p:cNvSpPr/>
            <p:nvPr/>
          </p:nvSpPr>
          <p:spPr>
            <a:xfrm>
              <a:off x="2388625" y="1786525"/>
              <a:ext cx="8775" cy="39175"/>
            </a:xfrm>
            <a:custGeom>
              <a:avLst/>
              <a:gdLst/>
              <a:ahLst/>
              <a:cxnLst/>
              <a:rect l="l" t="t" r="r" b="b"/>
              <a:pathLst>
                <a:path w="351" h="1567" extrusionOk="0">
                  <a:moveTo>
                    <a:pt x="176" y="0"/>
                  </a:moveTo>
                  <a:cubicBezTo>
                    <a:pt x="88" y="0"/>
                    <a:pt x="0" y="57"/>
                    <a:pt x="0" y="170"/>
                  </a:cubicBezTo>
                  <a:lnTo>
                    <a:pt x="0" y="1398"/>
                  </a:lnTo>
                  <a:cubicBezTo>
                    <a:pt x="0" y="1510"/>
                    <a:pt x="88" y="1567"/>
                    <a:pt x="176" y="1567"/>
                  </a:cubicBezTo>
                  <a:cubicBezTo>
                    <a:pt x="263" y="1567"/>
                    <a:pt x="351" y="1510"/>
                    <a:pt x="351" y="1398"/>
                  </a:cubicBezTo>
                  <a:lnTo>
                    <a:pt x="351" y="170"/>
                  </a:lnTo>
                  <a:cubicBezTo>
                    <a:pt x="351" y="57"/>
                    <a:pt x="263" y="0"/>
                    <a:pt x="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8728;p65">
              <a:extLst>
                <a:ext uri="{FF2B5EF4-FFF2-40B4-BE49-F238E27FC236}">
                  <a16:creationId xmlns:a16="http://schemas.microsoft.com/office/drawing/2014/main" id="{A082CCCF-EB71-4872-A198-0FC12C3E44A3}"/>
                </a:ext>
              </a:extLst>
            </p:cNvPr>
            <p:cNvSpPr/>
            <p:nvPr/>
          </p:nvSpPr>
          <p:spPr>
            <a:xfrm>
              <a:off x="2411175" y="1794050"/>
              <a:ext cx="9425" cy="39175"/>
            </a:xfrm>
            <a:custGeom>
              <a:avLst/>
              <a:gdLst/>
              <a:ahLst/>
              <a:cxnLst/>
              <a:rect l="l" t="t" r="r" b="b"/>
              <a:pathLst>
                <a:path w="377" h="1567" extrusionOk="0">
                  <a:moveTo>
                    <a:pt x="188" y="0"/>
                  </a:moveTo>
                  <a:cubicBezTo>
                    <a:pt x="94" y="0"/>
                    <a:pt x="0" y="57"/>
                    <a:pt x="0" y="169"/>
                  </a:cubicBezTo>
                  <a:lnTo>
                    <a:pt x="0" y="1397"/>
                  </a:lnTo>
                  <a:cubicBezTo>
                    <a:pt x="0" y="1510"/>
                    <a:pt x="94" y="1567"/>
                    <a:pt x="188" y="1567"/>
                  </a:cubicBezTo>
                  <a:cubicBezTo>
                    <a:pt x="282" y="1567"/>
                    <a:pt x="376" y="1510"/>
                    <a:pt x="376" y="1397"/>
                  </a:cubicBezTo>
                  <a:lnTo>
                    <a:pt x="376" y="169"/>
                  </a:lnTo>
                  <a:cubicBezTo>
                    <a:pt x="376" y="57"/>
                    <a:pt x="282" y="0"/>
                    <a:pt x="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8729;p65">
              <a:extLst>
                <a:ext uri="{FF2B5EF4-FFF2-40B4-BE49-F238E27FC236}">
                  <a16:creationId xmlns:a16="http://schemas.microsoft.com/office/drawing/2014/main" id="{351BEC0D-5510-4E3C-90B5-971F37409451}"/>
                </a:ext>
              </a:extLst>
            </p:cNvPr>
            <p:cNvSpPr/>
            <p:nvPr/>
          </p:nvSpPr>
          <p:spPr>
            <a:xfrm>
              <a:off x="2433425" y="1753325"/>
              <a:ext cx="10350" cy="45450"/>
            </a:xfrm>
            <a:custGeom>
              <a:avLst/>
              <a:gdLst/>
              <a:ahLst/>
              <a:cxnLst/>
              <a:rect l="l" t="t" r="r" b="b"/>
              <a:pathLst>
                <a:path w="414" h="1818" extrusionOk="0">
                  <a:moveTo>
                    <a:pt x="182" y="0"/>
                  </a:moveTo>
                  <a:cubicBezTo>
                    <a:pt x="88" y="0"/>
                    <a:pt x="0" y="56"/>
                    <a:pt x="13" y="169"/>
                  </a:cubicBezTo>
                  <a:cubicBezTo>
                    <a:pt x="38" y="671"/>
                    <a:pt x="63" y="1147"/>
                    <a:pt x="38" y="1648"/>
                  </a:cubicBezTo>
                  <a:cubicBezTo>
                    <a:pt x="25" y="1761"/>
                    <a:pt x="113" y="1817"/>
                    <a:pt x="204" y="1817"/>
                  </a:cubicBezTo>
                  <a:cubicBezTo>
                    <a:pt x="295" y="1817"/>
                    <a:pt x="389" y="1761"/>
                    <a:pt x="389" y="1648"/>
                  </a:cubicBezTo>
                  <a:cubicBezTo>
                    <a:pt x="414" y="1147"/>
                    <a:pt x="414" y="671"/>
                    <a:pt x="389" y="169"/>
                  </a:cubicBezTo>
                  <a:cubicBezTo>
                    <a:pt x="376" y="56"/>
                    <a:pt x="276" y="0"/>
                    <a:pt x="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8730;p65">
              <a:extLst>
                <a:ext uri="{FF2B5EF4-FFF2-40B4-BE49-F238E27FC236}">
                  <a16:creationId xmlns:a16="http://schemas.microsoft.com/office/drawing/2014/main" id="{6298CD86-DAB1-452F-BD8D-28BE16B34D9A}"/>
                </a:ext>
              </a:extLst>
            </p:cNvPr>
            <p:cNvSpPr/>
            <p:nvPr/>
          </p:nvSpPr>
          <p:spPr>
            <a:xfrm>
              <a:off x="2302150" y="2249725"/>
              <a:ext cx="8800" cy="62200"/>
            </a:xfrm>
            <a:custGeom>
              <a:avLst/>
              <a:gdLst/>
              <a:ahLst/>
              <a:cxnLst/>
              <a:rect l="l" t="t" r="r" b="b"/>
              <a:pathLst>
                <a:path w="352" h="2488" extrusionOk="0">
                  <a:moveTo>
                    <a:pt x="176" y="0"/>
                  </a:moveTo>
                  <a:cubicBezTo>
                    <a:pt x="88" y="0"/>
                    <a:pt x="0" y="63"/>
                    <a:pt x="0" y="188"/>
                  </a:cubicBezTo>
                  <a:lnTo>
                    <a:pt x="0" y="2318"/>
                  </a:lnTo>
                  <a:cubicBezTo>
                    <a:pt x="0" y="2431"/>
                    <a:pt x="88" y="2488"/>
                    <a:pt x="176" y="2488"/>
                  </a:cubicBezTo>
                  <a:cubicBezTo>
                    <a:pt x="264" y="2488"/>
                    <a:pt x="351" y="2431"/>
                    <a:pt x="351" y="2318"/>
                  </a:cubicBezTo>
                  <a:lnTo>
                    <a:pt x="351" y="188"/>
                  </a:lnTo>
                  <a:cubicBezTo>
                    <a:pt x="351" y="63"/>
                    <a:pt x="264" y="0"/>
                    <a:pt x="176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8731;p65">
              <a:extLst>
                <a:ext uri="{FF2B5EF4-FFF2-40B4-BE49-F238E27FC236}">
                  <a16:creationId xmlns:a16="http://schemas.microsoft.com/office/drawing/2014/main" id="{FC9029C5-EC81-4B22-82B6-2AA611D3284E}"/>
                </a:ext>
              </a:extLst>
            </p:cNvPr>
            <p:cNvSpPr/>
            <p:nvPr/>
          </p:nvSpPr>
          <p:spPr>
            <a:xfrm>
              <a:off x="2322700" y="2285525"/>
              <a:ext cx="12675" cy="41900"/>
            </a:xfrm>
            <a:custGeom>
              <a:avLst/>
              <a:gdLst/>
              <a:ahLst/>
              <a:cxnLst/>
              <a:rect l="l" t="t" r="r" b="b"/>
              <a:pathLst>
                <a:path w="507" h="1676" extrusionOk="0">
                  <a:moveTo>
                    <a:pt x="216" y="0"/>
                  </a:moveTo>
                  <a:cubicBezTo>
                    <a:pt x="111" y="0"/>
                    <a:pt x="1" y="87"/>
                    <a:pt x="31" y="235"/>
                  </a:cubicBezTo>
                  <a:cubicBezTo>
                    <a:pt x="131" y="636"/>
                    <a:pt x="156" y="1062"/>
                    <a:pt x="131" y="1488"/>
                  </a:cubicBezTo>
                  <a:cubicBezTo>
                    <a:pt x="131" y="1613"/>
                    <a:pt x="219" y="1676"/>
                    <a:pt x="309" y="1676"/>
                  </a:cubicBezTo>
                  <a:cubicBezTo>
                    <a:pt x="400" y="1676"/>
                    <a:pt x="494" y="1613"/>
                    <a:pt x="507" y="1488"/>
                  </a:cubicBezTo>
                  <a:cubicBezTo>
                    <a:pt x="507" y="1037"/>
                    <a:pt x="482" y="586"/>
                    <a:pt x="381" y="135"/>
                  </a:cubicBezTo>
                  <a:cubicBezTo>
                    <a:pt x="361" y="42"/>
                    <a:pt x="290" y="0"/>
                    <a:pt x="216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8732;p65">
              <a:extLst>
                <a:ext uri="{FF2B5EF4-FFF2-40B4-BE49-F238E27FC236}">
                  <a16:creationId xmlns:a16="http://schemas.microsoft.com/office/drawing/2014/main" id="{198C994B-4966-43C9-921D-0E3389687D9A}"/>
                </a:ext>
              </a:extLst>
            </p:cNvPr>
            <p:cNvSpPr/>
            <p:nvPr/>
          </p:nvSpPr>
          <p:spPr>
            <a:xfrm>
              <a:off x="2356975" y="2227000"/>
              <a:ext cx="10350" cy="41700"/>
            </a:xfrm>
            <a:custGeom>
              <a:avLst/>
              <a:gdLst/>
              <a:ahLst/>
              <a:cxnLst/>
              <a:rect l="l" t="t" r="r" b="b"/>
              <a:pathLst>
                <a:path w="414" h="1668" extrusionOk="0">
                  <a:moveTo>
                    <a:pt x="170" y="1"/>
                  </a:moveTo>
                  <a:cubicBezTo>
                    <a:pt x="82" y="1"/>
                    <a:pt x="0" y="57"/>
                    <a:pt x="13" y="170"/>
                  </a:cubicBezTo>
                  <a:cubicBezTo>
                    <a:pt x="38" y="621"/>
                    <a:pt x="63" y="1047"/>
                    <a:pt x="38" y="1498"/>
                  </a:cubicBezTo>
                  <a:cubicBezTo>
                    <a:pt x="25" y="1611"/>
                    <a:pt x="113" y="1667"/>
                    <a:pt x="204" y="1667"/>
                  </a:cubicBezTo>
                  <a:cubicBezTo>
                    <a:pt x="295" y="1667"/>
                    <a:pt x="389" y="1611"/>
                    <a:pt x="389" y="1498"/>
                  </a:cubicBezTo>
                  <a:cubicBezTo>
                    <a:pt x="414" y="1047"/>
                    <a:pt x="414" y="621"/>
                    <a:pt x="364" y="170"/>
                  </a:cubicBezTo>
                  <a:cubicBezTo>
                    <a:pt x="351" y="57"/>
                    <a:pt x="257" y="1"/>
                    <a:pt x="170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8733;p65">
              <a:extLst>
                <a:ext uri="{FF2B5EF4-FFF2-40B4-BE49-F238E27FC236}">
                  <a16:creationId xmlns:a16="http://schemas.microsoft.com/office/drawing/2014/main" id="{074CEBBB-3C04-49BA-AADC-F9ADAFAA94FD}"/>
                </a:ext>
              </a:extLst>
            </p:cNvPr>
            <p:cNvSpPr/>
            <p:nvPr/>
          </p:nvSpPr>
          <p:spPr>
            <a:xfrm>
              <a:off x="2788375" y="2204875"/>
              <a:ext cx="14550" cy="60250"/>
            </a:xfrm>
            <a:custGeom>
              <a:avLst/>
              <a:gdLst/>
              <a:ahLst/>
              <a:cxnLst/>
              <a:rect l="l" t="t" r="r" b="b"/>
              <a:pathLst>
                <a:path w="582" h="2410" extrusionOk="0">
                  <a:moveTo>
                    <a:pt x="357" y="0"/>
                  </a:moveTo>
                  <a:cubicBezTo>
                    <a:pt x="287" y="0"/>
                    <a:pt x="220" y="39"/>
                    <a:pt x="201" y="127"/>
                  </a:cubicBezTo>
                  <a:cubicBezTo>
                    <a:pt x="25" y="854"/>
                    <a:pt x="0" y="1556"/>
                    <a:pt x="125" y="2283"/>
                  </a:cubicBezTo>
                  <a:cubicBezTo>
                    <a:pt x="145" y="2372"/>
                    <a:pt x="212" y="2410"/>
                    <a:pt x="282" y="2410"/>
                  </a:cubicBezTo>
                  <a:cubicBezTo>
                    <a:pt x="390" y="2410"/>
                    <a:pt x="507" y="2319"/>
                    <a:pt x="476" y="2183"/>
                  </a:cubicBezTo>
                  <a:cubicBezTo>
                    <a:pt x="351" y="1531"/>
                    <a:pt x="376" y="879"/>
                    <a:pt x="552" y="228"/>
                  </a:cubicBezTo>
                  <a:cubicBezTo>
                    <a:pt x="582" y="91"/>
                    <a:pt x="465" y="0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8734;p65">
              <a:extLst>
                <a:ext uri="{FF2B5EF4-FFF2-40B4-BE49-F238E27FC236}">
                  <a16:creationId xmlns:a16="http://schemas.microsoft.com/office/drawing/2014/main" id="{EBAC543E-798C-4B58-9E82-F0545677E7C9}"/>
                </a:ext>
              </a:extLst>
            </p:cNvPr>
            <p:cNvSpPr/>
            <p:nvPr/>
          </p:nvSpPr>
          <p:spPr>
            <a:xfrm>
              <a:off x="2814050" y="2219250"/>
              <a:ext cx="8800" cy="38175"/>
            </a:xfrm>
            <a:custGeom>
              <a:avLst/>
              <a:gdLst/>
              <a:ahLst/>
              <a:cxnLst/>
              <a:rect l="l" t="t" r="r" b="b"/>
              <a:pathLst>
                <a:path w="352" h="1527" extrusionOk="0">
                  <a:moveTo>
                    <a:pt x="169" y="0"/>
                  </a:moveTo>
                  <a:cubicBezTo>
                    <a:pt x="84" y="0"/>
                    <a:pt x="1" y="57"/>
                    <a:pt x="1" y="179"/>
                  </a:cubicBezTo>
                  <a:lnTo>
                    <a:pt x="1" y="1357"/>
                  </a:lnTo>
                  <a:cubicBezTo>
                    <a:pt x="1" y="1470"/>
                    <a:pt x="88" y="1526"/>
                    <a:pt x="176" y="1526"/>
                  </a:cubicBezTo>
                  <a:cubicBezTo>
                    <a:pt x="264" y="1526"/>
                    <a:pt x="352" y="1470"/>
                    <a:pt x="352" y="1357"/>
                  </a:cubicBezTo>
                  <a:lnTo>
                    <a:pt x="352" y="179"/>
                  </a:lnTo>
                  <a:cubicBezTo>
                    <a:pt x="352" y="63"/>
                    <a:pt x="25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8735;p65">
              <a:extLst>
                <a:ext uri="{FF2B5EF4-FFF2-40B4-BE49-F238E27FC236}">
                  <a16:creationId xmlns:a16="http://schemas.microsoft.com/office/drawing/2014/main" id="{6D1D7130-8DC4-4932-B6F4-3147BFEC5523}"/>
                </a:ext>
              </a:extLst>
            </p:cNvPr>
            <p:cNvSpPr/>
            <p:nvPr/>
          </p:nvSpPr>
          <p:spPr>
            <a:xfrm>
              <a:off x="2938750" y="2436900"/>
              <a:ext cx="8800" cy="43425"/>
            </a:xfrm>
            <a:custGeom>
              <a:avLst/>
              <a:gdLst/>
              <a:ahLst/>
              <a:cxnLst/>
              <a:rect l="l" t="t" r="r" b="b"/>
              <a:pathLst>
                <a:path w="352" h="1737" extrusionOk="0">
                  <a:moveTo>
                    <a:pt x="176" y="1"/>
                  </a:moveTo>
                  <a:cubicBezTo>
                    <a:pt x="88" y="1"/>
                    <a:pt x="0" y="57"/>
                    <a:pt x="0" y="170"/>
                  </a:cubicBezTo>
                  <a:lnTo>
                    <a:pt x="0" y="1548"/>
                  </a:lnTo>
                  <a:cubicBezTo>
                    <a:pt x="0" y="1674"/>
                    <a:pt x="88" y="1736"/>
                    <a:pt x="176" y="1736"/>
                  </a:cubicBezTo>
                  <a:cubicBezTo>
                    <a:pt x="263" y="1736"/>
                    <a:pt x="351" y="1674"/>
                    <a:pt x="351" y="1548"/>
                  </a:cubicBezTo>
                  <a:lnTo>
                    <a:pt x="351" y="170"/>
                  </a:lnTo>
                  <a:cubicBezTo>
                    <a:pt x="351" y="57"/>
                    <a:pt x="263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8736;p65">
              <a:extLst>
                <a:ext uri="{FF2B5EF4-FFF2-40B4-BE49-F238E27FC236}">
                  <a16:creationId xmlns:a16="http://schemas.microsoft.com/office/drawing/2014/main" id="{B3195739-4BB7-4C2D-B986-25E7FA8AFD13}"/>
                </a:ext>
              </a:extLst>
            </p:cNvPr>
            <p:cNvSpPr/>
            <p:nvPr/>
          </p:nvSpPr>
          <p:spPr>
            <a:xfrm>
              <a:off x="2958800" y="2439350"/>
              <a:ext cx="11050" cy="36750"/>
            </a:xfrm>
            <a:custGeom>
              <a:avLst/>
              <a:gdLst/>
              <a:ahLst/>
              <a:cxnLst/>
              <a:rect l="l" t="t" r="r" b="b"/>
              <a:pathLst>
                <a:path w="442" h="1470" extrusionOk="0">
                  <a:moveTo>
                    <a:pt x="223" y="0"/>
                  </a:moveTo>
                  <a:cubicBezTo>
                    <a:pt x="151" y="0"/>
                    <a:pt x="86" y="44"/>
                    <a:pt x="75" y="147"/>
                  </a:cubicBezTo>
                  <a:cubicBezTo>
                    <a:pt x="25" y="523"/>
                    <a:pt x="0" y="924"/>
                    <a:pt x="0" y="1300"/>
                  </a:cubicBezTo>
                  <a:cubicBezTo>
                    <a:pt x="13" y="1413"/>
                    <a:pt x="107" y="1469"/>
                    <a:pt x="198" y="1469"/>
                  </a:cubicBezTo>
                  <a:cubicBezTo>
                    <a:pt x="288" y="1469"/>
                    <a:pt x="376" y="1413"/>
                    <a:pt x="376" y="1300"/>
                  </a:cubicBezTo>
                  <a:cubicBezTo>
                    <a:pt x="351" y="949"/>
                    <a:pt x="376" y="598"/>
                    <a:pt x="426" y="222"/>
                  </a:cubicBezTo>
                  <a:cubicBezTo>
                    <a:pt x="441" y="89"/>
                    <a:pt x="326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8737;p65">
              <a:extLst>
                <a:ext uri="{FF2B5EF4-FFF2-40B4-BE49-F238E27FC236}">
                  <a16:creationId xmlns:a16="http://schemas.microsoft.com/office/drawing/2014/main" id="{9A46DB09-525C-4A70-B482-D6318EEF7EE2}"/>
                </a:ext>
              </a:extLst>
            </p:cNvPr>
            <p:cNvSpPr/>
            <p:nvPr/>
          </p:nvSpPr>
          <p:spPr>
            <a:xfrm>
              <a:off x="2971625" y="2362975"/>
              <a:ext cx="11000" cy="34175"/>
            </a:xfrm>
            <a:custGeom>
              <a:avLst/>
              <a:gdLst/>
              <a:ahLst/>
              <a:cxnLst/>
              <a:rect l="l" t="t" r="r" b="b"/>
              <a:pathLst>
                <a:path w="440" h="1367" extrusionOk="0">
                  <a:moveTo>
                    <a:pt x="183" y="0"/>
                  </a:moveTo>
                  <a:cubicBezTo>
                    <a:pt x="89" y="0"/>
                    <a:pt x="1" y="57"/>
                    <a:pt x="14" y="169"/>
                  </a:cubicBezTo>
                  <a:cubicBezTo>
                    <a:pt x="64" y="520"/>
                    <a:pt x="64" y="846"/>
                    <a:pt x="64" y="1197"/>
                  </a:cubicBezTo>
                  <a:cubicBezTo>
                    <a:pt x="51" y="1310"/>
                    <a:pt x="133" y="1366"/>
                    <a:pt x="220" y="1366"/>
                  </a:cubicBezTo>
                  <a:cubicBezTo>
                    <a:pt x="308" y="1366"/>
                    <a:pt x="402" y="1310"/>
                    <a:pt x="415" y="1197"/>
                  </a:cubicBezTo>
                  <a:cubicBezTo>
                    <a:pt x="440" y="846"/>
                    <a:pt x="440" y="520"/>
                    <a:pt x="389" y="169"/>
                  </a:cubicBezTo>
                  <a:cubicBezTo>
                    <a:pt x="377" y="57"/>
                    <a:pt x="277" y="0"/>
                    <a:pt x="183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8738;p65">
              <a:extLst>
                <a:ext uri="{FF2B5EF4-FFF2-40B4-BE49-F238E27FC236}">
                  <a16:creationId xmlns:a16="http://schemas.microsoft.com/office/drawing/2014/main" id="{63A1E5DB-42E5-43DD-807D-49523ED087D5}"/>
                </a:ext>
              </a:extLst>
            </p:cNvPr>
            <p:cNvSpPr/>
            <p:nvPr/>
          </p:nvSpPr>
          <p:spPr>
            <a:xfrm>
              <a:off x="2707550" y="1641000"/>
              <a:ext cx="73325" cy="73325"/>
            </a:xfrm>
            <a:custGeom>
              <a:avLst/>
              <a:gdLst/>
              <a:ahLst/>
              <a:cxnLst/>
              <a:rect l="l" t="t" r="r" b="b"/>
              <a:pathLst>
                <a:path w="2933" h="2933" extrusionOk="0">
                  <a:moveTo>
                    <a:pt x="1479" y="1"/>
                  </a:moveTo>
                  <a:cubicBezTo>
                    <a:pt x="652" y="1"/>
                    <a:pt x="0" y="652"/>
                    <a:pt x="0" y="1454"/>
                  </a:cubicBezTo>
                  <a:cubicBezTo>
                    <a:pt x="0" y="2256"/>
                    <a:pt x="652" y="2933"/>
                    <a:pt x="1479" y="2933"/>
                  </a:cubicBezTo>
                  <a:cubicBezTo>
                    <a:pt x="2281" y="2933"/>
                    <a:pt x="2932" y="2256"/>
                    <a:pt x="2932" y="1454"/>
                  </a:cubicBezTo>
                  <a:cubicBezTo>
                    <a:pt x="2932" y="652"/>
                    <a:pt x="2281" y="1"/>
                    <a:pt x="1479" y="1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8739;p65">
              <a:extLst>
                <a:ext uri="{FF2B5EF4-FFF2-40B4-BE49-F238E27FC236}">
                  <a16:creationId xmlns:a16="http://schemas.microsoft.com/office/drawing/2014/main" id="{6606342A-14C5-4754-A752-31740273FDE9}"/>
                </a:ext>
              </a:extLst>
            </p:cNvPr>
            <p:cNvSpPr/>
            <p:nvPr/>
          </p:nvSpPr>
          <p:spPr>
            <a:xfrm>
              <a:off x="2799025" y="1835875"/>
              <a:ext cx="73325" cy="73325"/>
            </a:xfrm>
            <a:custGeom>
              <a:avLst/>
              <a:gdLst/>
              <a:ahLst/>
              <a:cxnLst/>
              <a:rect l="l" t="t" r="r" b="b"/>
              <a:pathLst>
                <a:path w="2933" h="2933" extrusionOk="0">
                  <a:moveTo>
                    <a:pt x="1479" y="0"/>
                  </a:moveTo>
                  <a:cubicBezTo>
                    <a:pt x="652" y="0"/>
                    <a:pt x="0" y="652"/>
                    <a:pt x="0" y="1479"/>
                  </a:cubicBezTo>
                  <a:cubicBezTo>
                    <a:pt x="0" y="2281"/>
                    <a:pt x="652" y="2932"/>
                    <a:pt x="1479" y="2932"/>
                  </a:cubicBezTo>
                  <a:cubicBezTo>
                    <a:pt x="2281" y="2932"/>
                    <a:pt x="2933" y="2281"/>
                    <a:pt x="2933" y="1479"/>
                  </a:cubicBezTo>
                  <a:cubicBezTo>
                    <a:pt x="2933" y="652"/>
                    <a:pt x="2281" y="0"/>
                    <a:pt x="1479" y="0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740;p65">
              <a:extLst>
                <a:ext uri="{FF2B5EF4-FFF2-40B4-BE49-F238E27FC236}">
                  <a16:creationId xmlns:a16="http://schemas.microsoft.com/office/drawing/2014/main" id="{0CF8384D-CD73-4AA5-AC04-AC9EAFFBD759}"/>
                </a:ext>
              </a:extLst>
            </p:cNvPr>
            <p:cNvSpPr/>
            <p:nvPr/>
          </p:nvSpPr>
          <p:spPr>
            <a:xfrm>
              <a:off x="2777075" y="2051400"/>
              <a:ext cx="73350" cy="73350"/>
            </a:xfrm>
            <a:custGeom>
              <a:avLst/>
              <a:gdLst/>
              <a:ahLst/>
              <a:cxnLst/>
              <a:rect l="l" t="t" r="r" b="b"/>
              <a:pathLst>
                <a:path w="2934" h="2934" extrusionOk="0">
                  <a:moveTo>
                    <a:pt x="1480" y="1"/>
                  </a:moveTo>
                  <a:cubicBezTo>
                    <a:pt x="653" y="1"/>
                    <a:pt x="1" y="677"/>
                    <a:pt x="1" y="1479"/>
                  </a:cubicBezTo>
                  <a:cubicBezTo>
                    <a:pt x="1" y="2281"/>
                    <a:pt x="653" y="2933"/>
                    <a:pt x="1480" y="2933"/>
                  </a:cubicBezTo>
                  <a:cubicBezTo>
                    <a:pt x="2282" y="2933"/>
                    <a:pt x="2933" y="2281"/>
                    <a:pt x="2933" y="1479"/>
                  </a:cubicBezTo>
                  <a:cubicBezTo>
                    <a:pt x="2933" y="677"/>
                    <a:pt x="2282" y="1"/>
                    <a:pt x="1480" y="1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741;p65">
              <a:extLst>
                <a:ext uri="{FF2B5EF4-FFF2-40B4-BE49-F238E27FC236}">
                  <a16:creationId xmlns:a16="http://schemas.microsoft.com/office/drawing/2014/main" id="{D08C639F-70FF-4563-B129-BE5F4A47F296}"/>
                </a:ext>
              </a:extLst>
            </p:cNvPr>
            <p:cNvSpPr/>
            <p:nvPr/>
          </p:nvSpPr>
          <p:spPr>
            <a:xfrm>
              <a:off x="2447500" y="1139125"/>
              <a:ext cx="50800" cy="50775"/>
            </a:xfrm>
            <a:custGeom>
              <a:avLst/>
              <a:gdLst/>
              <a:ahLst/>
              <a:cxnLst/>
              <a:rect l="l" t="t" r="r" b="b"/>
              <a:pathLst>
                <a:path w="2032" h="2031" extrusionOk="0">
                  <a:moveTo>
                    <a:pt x="1003" y="0"/>
                  </a:moveTo>
                  <a:cubicBezTo>
                    <a:pt x="452" y="0"/>
                    <a:pt x="1" y="451"/>
                    <a:pt x="1" y="1028"/>
                  </a:cubicBezTo>
                  <a:cubicBezTo>
                    <a:pt x="1" y="1579"/>
                    <a:pt x="452" y="2030"/>
                    <a:pt x="1003" y="2030"/>
                  </a:cubicBezTo>
                  <a:cubicBezTo>
                    <a:pt x="1580" y="2030"/>
                    <a:pt x="2031" y="1579"/>
                    <a:pt x="2031" y="1028"/>
                  </a:cubicBezTo>
                  <a:cubicBezTo>
                    <a:pt x="2031" y="451"/>
                    <a:pt x="1580" y="0"/>
                    <a:pt x="1003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742;p65">
              <a:extLst>
                <a:ext uri="{FF2B5EF4-FFF2-40B4-BE49-F238E27FC236}">
                  <a16:creationId xmlns:a16="http://schemas.microsoft.com/office/drawing/2014/main" id="{E020CE35-CA24-4875-8379-9F478F63E00B}"/>
                </a:ext>
              </a:extLst>
            </p:cNvPr>
            <p:cNvSpPr/>
            <p:nvPr/>
          </p:nvSpPr>
          <p:spPr>
            <a:xfrm>
              <a:off x="2852275" y="1076475"/>
              <a:ext cx="50775" cy="50775"/>
            </a:xfrm>
            <a:custGeom>
              <a:avLst/>
              <a:gdLst/>
              <a:ahLst/>
              <a:cxnLst/>
              <a:rect l="l" t="t" r="r" b="b"/>
              <a:pathLst>
                <a:path w="2031" h="2031" extrusionOk="0">
                  <a:moveTo>
                    <a:pt x="1028" y="0"/>
                  </a:moveTo>
                  <a:cubicBezTo>
                    <a:pt x="452" y="0"/>
                    <a:pt x="1" y="451"/>
                    <a:pt x="1" y="1003"/>
                  </a:cubicBezTo>
                  <a:cubicBezTo>
                    <a:pt x="1" y="1579"/>
                    <a:pt x="452" y="2030"/>
                    <a:pt x="1028" y="2030"/>
                  </a:cubicBezTo>
                  <a:cubicBezTo>
                    <a:pt x="1579" y="2030"/>
                    <a:pt x="2031" y="1579"/>
                    <a:pt x="2031" y="1003"/>
                  </a:cubicBezTo>
                  <a:cubicBezTo>
                    <a:pt x="2031" y="451"/>
                    <a:pt x="1579" y="0"/>
                    <a:pt x="1028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743;p65">
              <a:extLst>
                <a:ext uri="{FF2B5EF4-FFF2-40B4-BE49-F238E27FC236}">
                  <a16:creationId xmlns:a16="http://schemas.microsoft.com/office/drawing/2014/main" id="{76ED1449-0296-4A93-A419-41DE99E85E9E}"/>
                </a:ext>
              </a:extLst>
            </p:cNvPr>
            <p:cNvSpPr/>
            <p:nvPr/>
          </p:nvSpPr>
          <p:spPr>
            <a:xfrm>
              <a:off x="2400525" y="990225"/>
              <a:ext cx="94625" cy="57200"/>
            </a:xfrm>
            <a:custGeom>
              <a:avLst/>
              <a:gdLst/>
              <a:ahLst/>
              <a:cxnLst/>
              <a:rect l="l" t="t" r="r" b="b"/>
              <a:pathLst>
                <a:path w="3785" h="2288" extrusionOk="0">
                  <a:moveTo>
                    <a:pt x="2425" y="0"/>
                  </a:moveTo>
                  <a:cubicBezTo>
                    <a:pt x="1428" y="0"/>
                    <a:pt x="245" y="673"/>
                    <a:pt x="25" y="1595"/>
                  </a:cubicBezTo>
                  <a:cubicBezTo>
                    <a:pt x="0" y="1696"/>
                    <a:pt x="0" y="1796"/>
                    <a:pt x="25" y="1896"/>
                  </a:cubicBezTo>
                  <a:cubicBezTo>
                    <a:pt x="50" y="2021"/>
                    <a:pt x="151" y="2122"/>
                    <a:pt x="276" y="2172"/>
                  </a:cubicBezTo>
                  <a:cubicBezTo>
                    <a:pt x="432" y="2256"/>
                    <a:pt x="599" y="2288"/>
                    <a:pt x="769" y="2288"/>
                  </a:cubicBezTo>
                  <a:cubicBezTo>
                    <a:pt x="955" y="2288"/>
                    <a:pt x="1145" y="2249"/>
                    <a:pt x="1329" y="2197"/>
                  </a:cubicBezTo>
                  <a:cubicBezTo>
                    <a:pt x="1679" y="2097"/>
                    <a:pt x="2005" y="1921"/>
                    <a:pt x="2356" y="1871"/>
                  </a:cubicBezTo>
                  <a:cubicBezTo>
                    <a:pt x="3008" y="1771"/>
                    <a:pt x="3785" y="1846"/>
                    <a:pt x="3684" y="969"/>
                  </a:cubicBezTo>
                  <a:cubicBezTo>
                    <a:pt x="3634" y="468"/>
                    <a:pt x="3283" y="142"/>
                    <a:pt x="2832" y="41"/>
                  </a:cubicBezTo>
                  <a:cubicBezTo>
                    <a:pt x="2702" y="14"/>
                    <a:pt x="2566" y="0"/>
                    <a:pt x="24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744;p65">
              <a:extLst>
                <a:ext uri="{FF2B5EF4-FFF2-40B4-BE49-F238E27FC236}">
                  <a16:creationId xmlns:a16="http://schemas.microsoft.com/office/drawing/2014/main" id="{EE4CCB4F-CD99-4F7B-89DF-731A6A75BA1E}"/>
                </a:ext>
              </a:extLst>
            </p:cNvPr>
            <p:cNvSpPr/>
            <p:nvPr/>
          </p:nvSpPr>
          <p:spPr>
            <a:xfrm>
              <a:off x="2805650" y="922725"/>
              <a:ext cx="86125" cy="49125"/>
            </a:xfrm>
            <a:custGeom>
              <a:avLst/>
              <a:gdLst/>
              <a:ahLst/>
              <a:cxnLst/>
              <a:rect l="l" t="t" r="r" b="b"/>
              <a:pathLst>
                <a:path w="3445" h="1965" extrusionOk="0">
                  <a:moveTo>
                    <a:pt x="1071" y="1"/>
                  </a:moveTo>
                  <a:cubicBezTo>
                    <a:pt x="479" y="1"/>
                    <a:pt x="0" y="273"/>
                    <a:pt x="11" y="1012"/>
                  </a:cubicBezTo>
                  <a:cubicBezTo>
                    <a:pt x="11" y="1313"/>
                    <a:pt x="287" y="1538"/>
                    <a:pt x="587" y="1614"/>
                  </a:cubicBezTo>
                  <a:cubicBezTo>
                    <a:pt x="888" y="1714"/>
                    <a:pt x="1189" y="1689"/>
                    <a:pt x="1515" y="1714"/>
                  </a:cubicBezTo>
                  <a:cubicBezTo>
                    <a:pt x="1916" y="1789"/>
                    <a:pt x="2317" y="1965"/>
                    <a:pt x="2718" y="1965"/>
                  </a:cubicBezTo>
                  <a:cubicBezTo>
                    <a:pt x="3394" y="1939"/>
                    <a:pt x="3444" y="1463"/>
                    <a:pt x="3119" y="962"/>
                  </a:cubicBezTo>
                  <a:cubicBezTo>
                    <a:pt x="2806" y="465"/>
                    <a:pt x="1843" y="1"/>
                    <a:pt x="1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745;p65">
              <a:extLst>
                <a:ext uri="{FF2B5EF4-FFF2-40B4-BE49-F238E27FC236}">
                  <a16:creationId xmlns:a16="http://schemas.microsoft.com/office/drawing/2014/main" id="{F48BC97B-40B8-4418-A152-A51739E41646}"/>
                </a:ext>
              </a:extLst>
            </p:cNvPr>
            <p:cNvSpPr/>
            <p:nvPr/>
          </p:nvSpPr>
          <p:spPr>
            <a:xfrm>
              <a:off x="2466300" y="1077100"/>
              <a:ext cx="30100" cy="49525"/>
            </a:xfrm>
            <a:custGeom>
              <a:avLst/>
              <a:gdLst/>
              <a:ahLst/>
              <a:cxnLst/>
              <a:rect l="l" t="t" r="r" b="b"/>
              <a:pathLst>
                <a:path w="1204" h="1981" extrusionOk="0">
                  <a:moveTo>
                    <a:pt x="627" y="0"/>
                  </a:moveTo>
                  <a:cubicBezTo>
                    <a:pt x="302" y="0"/>
                    <a:pt x="26" y="426"/>
                    <a:pt x="26" y="978"/>
                  </a:cubicBezTo>
                  <a:cubicBezTo>
                    <a:pt x="1" y="1529"/>
                    <a:pt x="277" y="1955"/>
                    <a:pt x="602" y="1980"/>
                  </a:cubicBezTo>
                  <a:cubicBezTo>
                    <a:pt x="928" y="1980"/>
                    <a:pt x="1179" y="1529"/>
                    <a:pt x="1204" y="1003"/>
                  </a:cubicBezTo>
                  <a:cubicBezTo>
                    <a:pt x="1204" y="451"/>
                    <a:pt x="953" y="0"/>
                    <a:pt x="627" y="0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746;p65">
              <a:extLst>
                <a:ext uri="{FF2B5EF4-FFF2-40B4-BE49-F238E27FC236}">
                  <a16:creationId xmlns:a16="http://schemas.microsoft.com/office/drawing/2014/main" id="{B5A22A2F-2B88-4D4A-A9D0-EFFC82A2EBEC}"/>
                </a:ext>
              </a:extLst>
            </p:cNvPr>
            <p:cNvSpPr/>
            <p:nvPr/>
          </p:nvSpPr>
          <p:spPr>
            <a:xfrm>
              <a:off x="2832225" y="1023175"/>
              <a:ext cx="30100" cy="48925"/>
            </a:xfrm>
            <a:custGeom>
              <a:avLst/>
              <a:gdLst/>
              <a:ahLst/>
              <a:cxnLst/>
              <a:rect l="l" t="t" r="r" b="b"/>
              <a:pathLst>
                <a:path w="1204" h="1957" extrusionOk="0">
                  <a:moveTo>
                    <a:pt x="576" y="1"/>
                  </a:moveTo>
                  <a:cubicBezTo>
                    <a:pt x="263" y="1"/>
                    <a:pt x="25" y="442"/>
                    <a:pt x="1" y="979"/>
                  </a:cubicBezTo>
                  <a:cubicBezTo>
                    <a:pt x="1" y="1505"/>
                    <a:pt x="251" y="1957"/>
                    <a:pt x="577" y="1957"/>
                  </a:cubicBezTo>
                  <a:cubicBezTo>
                    <a:pt x="903" y="1957"/>
                    <a:pt x="1178" y="1531"/>
                    <a:pt x="1178" y="979"/>
                  </a:cubicBezTo>
                  <a:cubicBezTo>
                    <a:pt x="1204" y="428"/>
                    <a:pt x="928" y="2"/>
                    <a:pt x="602" y="2"/>
                  </a:cubicBezTo>
                  <a:cubicBezTo>
                    <a:pt x="593" y="1"/>
                    <a:pt x="585" y="1"/>
                    <a:pt x="576" y="1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47;p65">
              <a:extLst>
                <a:ext uri="{FF2B5EF4-FFF2-40B4-BE49-F238E27FC236}">
                  <a16:creationId xmlns:a16="http://schemas.microsoft.com/office/drawing/2014/main" id="{D50BBCC4-2CF8-4E02-88C2-1E6337A92835}"/>
                </a:ext>
              </a:extLst>
            </p:cNvPr>
            <p:cNvSpPr/>
            <p:nvPr/>
          </p:nvSpPr>
          <p:spPr>
            <a:xfrm>
              <a:off x="2492625" y="1168050"/>
              <a:ext cx="172325" cy="108725"/>
            </a:xfrm>
            <a:custGeom>
              <a:avLst/>
              <a:gdLst/>
              <a:ahLst/>
              <a:cxnLst/>
              <a:rect l="l" t="t" r="r" b="b"/>
              <a:pathLst>
                <a:path w="6893" h="4349" extrusionOk="0">
                  <a:moveTo>
                    <a:pt x="1305" y="0"/>
                  </a:moveTo>
                  <a:cubicBezTo>
                    <a:pt x="1107" y="0"/>
                    <a:pt x="893" y="85"/>
                    <a:pt x="652" y="297"/>
                  </a:cubicBezTo>
                  <a:cubicBezTo>
                    <a:pt x="0" y="873"/>
                    <a:pt x="552" y="2528"/>
                    <a:pt x="1805" y="3530"/>
                  </a:cubicBezTo>
                  <a:cubicBezTo>
                    <a:pt x="2405" y="4014"/>
                    <a:pt x="3170" y="4349"/>
                    <a:pt x="4042" y="4349"/>
                  </a:cubicBezTo>
                  <a:cubicBezTo>
                    <a:pt x="4298" y="4349"/>
                    <a:pt x="4564" y="4320"/>
                    <a:pt x="4838" y="4257"/>
                  </a:cubicBezTo>
                  <a:cubicBezTo>
                    <a:pt x="5013" y="4207"/>
                    <a:pt x="5188" y="4157"/>
                    <a:pt x="5364" y="4081"/>
                  </a:cubicBezTo>
                  <a:cubicBezTo>
                    <a:pt x="6141" y="3756"/>
                    <a:pt x="6893" y="3079"/>
                    <a:pt x="6818" y="2202"/>
                  </a:cubicBezTo>
                  <a:cubicBezTo>
                    <a:pt x="6754" y="1486"/>
                    <a:pt x="6161" y="965"/>
                    <a:pt x="5482" y="965"/>
                  </a:cubicBezTo>
                  <a:cubicBezTo>
                    <a:pt x="5353" y="965"/>
                    <a:pt x="5221" y="984"/>
                    <a:pt x="5088" y="1024"/>
                  </a:cubicBezTo>
                  <a:cubicBezTo>
                    <a:pt x="4633" y="1151"/>
                    <a:pt x="4151" y="1345"/>
                    <a:pt x="3671" y="1345"/>
                  </a:cubicBezTo>
                  <a:cubicBezTo>
                    <a:pt x="3491" y="1345"/>
                    <a:pt x="3311" y="1318"/>
                    <a:pt x="3133" y="1249"/>
                  </a:cubicBezTo>
                  <a:cubicBezTo>
                    <a:pt x="2958" y="1199"/>
                    <a:pt x="2782" y="1074"/>
                    <a:pt x="2632" y="924"/>
                  </a:cubicBezTo>
                  <a:cubicBezTo>
                    <a:pt x="2200" y="546"/>
                    <a:pt x="1807" y="0"/>
                    <a:pt x="1305" y="0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748;p65">
              <a:extLst>
                <a:ext uri="{FF2B5EF4-FFF2-40B4-BE49-F238E27FC236}">
                  <a16:creationId xmlns:a16="http://schemas.microsoft.com/office/drawing/2014/main" id="{C3B1DECD-FD9E-42E6-87A1-97A6A09C5E7E}"/>
                </a:ext>
              </a:extLst>
            </p:cNvPr>
            <p:cNvSpPr/>
            <p:nvPr/>
          </p:nvSpPr>
          <p:spPr>
            <a:xfrm>
              <a:off x="2537750" y="1248600"/>
              <a:ext cx="88975" cy="28175"/>
            </a:xfrm>
            <a:custGeom>
              <a:avLst/>
              <a:gdLst/>
              <a:ahLst/>
              <a:cxnLst/>
              <a:rect l="l" t="t" r="r" b="b"/>
              <a:pathLst>
                <a:path w="3559" h="1127" extrusionOk="0">
                  <a:moveTo>
                    <a:pt x="1543" y="0"/>
                  </a:moveTo>
                  <a:cubicBezTo>
                    <a:pt x="839" y="0"/>
                    <a:pt x="233" y="218"/>
                    <a:pt x="0" y="308"/>
                  </a:cubicBezTo>
                  <a:cubicBezTo>
                    <a:pt x="600" y="792"/>
                    <a:pt x="1365" y="1127"/>
                    <a:pt x="2237" y="1127"/>
                  </a:cubicBezTo>
                  <a:cubicBezTo>
                    <a:pt x="2493" y="1127"/>
                    <a:pt x="2759" y="1098"/>
                    <a:pt x="3033" y="1035"/>
                  </a:cubicBezTo>
                  <a:cubicBezTo>
                    <a:pt x="3208" y="985"/>
                    <a:pt x="3383" y="935"/>
                    <a:pt x="3559" y="859"/>
                  </a:cubicBezTo>
                  <a:cubicBezTo>
                    <a:pt x="2952" y="192"/>
                    <a:pt x="2204" y="0"/>
                    <a:pt x="1543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749;p65">
              <a:extLst>
                <a:ext uri="{FF2B5EF4-FFF2-40B4-BE49-F238E27FC236}">
                  <a16:creationId xmlns:a16="http://schemas.microsoft.com/office/drawing/2014/main" id="{0457AE78-086D-41AA-A609-1D706818745E}"/>
                </a:ext>
              </a:extLst>
            </p:cNvPr>
            <p:cNvSpPr/>
            <p:nvPr/>
          </p:nvSpPr>
          <p:spPr>
            <a:xfrm>
              <a:off x="2622325" y="1089625"/>
              <a:ext cx="384750" cy="95250"/>
            </a:xfrm>
            <a:custGeom>
              <a:avLst/>
              <a:gdLst/>
              <a:ahLst/>
              <a:cxnLst/>
              <a:rect l="l" t="t" r="r" b="b"/>
              <a:pathLst>
                <a:path w="15390" h="3810" extrusionOk="0">
                  <a:moveTo>
                    <a:pt x="1153" y="0"/>
                  </a:moveTo>
                  <a:cubicBezTo>
                    <a:pt x="1153" y="0"/>
                    <a:pt x="351" y="527"/>
                    <a:pt x="151" y="1429"/>
                  </a:cubicBezTo>
                  <a:cubicBezTo>
                    <a:pt x="0" y="2055"/>
                    <a:pt x="151" y="2857"/>
                    <a:pt x="1003" y="3810"/>
                  </a:cubicBezTo>
                  <a:cubicBezTo>
                    <a:pt x="1003" y="3810"/>
                    <a:pt x="13960" y="1554"/>
                    <a:pt x="15389" y="552"/>
                  </a:cubicBezTo>
                  <a:cubicBezTo>
                    <a:pt x="15339" y="527"/>
                    <a:pt x="15314" y="527"/>
                    <a:pt x="15264" y="527"/>
                  </a:cubicBezTo>
                  <a:cubicBezTo>
                    <a:pt x="12206" y="276"/>
                    <a:pt x="1153" y="0"/>
                    <a:pt x="11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8750;p65">
              <a:extLst>
                <a:ext uri="{FF2B5EF4-FFF2-40B4-BE49-F238E27FC236}">
                  <a16:creationId xmlns:a16="http://schemas.microsoft.com/office/drawing/2014/main" id="{B6896928-358E-437C-B4CD-B32F4FAC63F2}"/>
                </a:ext>
              </a:extLst>
            </p:cNvPr>
            <p:cNvSpPr/>
            <p:nvPr/>
          </p:nvSpPr>
          <p:spPr>
            <a:xfrm>
              <a:off x="2626075" y="1089625"/>
              <a:ext cx="377850" cy="35725"/>
            </a:xfrm>
            <a:custGeom>
              <a:avLst/>
              <a:gdLst/>
              <a:ahLst/>
              <a:cxnLst/>
              <a:rect l="l" t="t" r="r" b="b"/>
              <a:pathLst>
                <a:path w="15114" h="1429" extrusionOk="0">
                  <a:moveTo>
                    <a:pt x="1003" y="0"/>
                  </a:moveTo>
                  <a:cubicBezTo>
                    <a:pt x="1003" y="0"/>
                    <a:pt x="201" y="527"/>
                    <a:pt x="1" y="1429"/>
                  </a:cubicBezTo>
                  <a:cubicBezTo>
                    <a:pt x="2733" y="1253"/>
                    <a:pt x="12232" y="702"/>
                    <a:pt x="15114" y="527"/>
                  </a:cubicBezTo>
                  <a:cubicBezTo>
                    <a:pt x="12056" y="276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8751;p65">
              <a:extLst>
                <a:ext uri="{FF2B5EF4-FFF2-40B4-BE49-F238E27FC236}">
                  <a16:creationId xmlns:a16="http://schemas.microsoft.com/office/drawing/2014/main" id="{24C3901B-C948-4493-8981-BB2FA71C6061}"/>
                </a:ext>
              </a:extLst>
            </p:cNvPr>
            <p:cNvSpPr/>
            <p:nvPr/>
          </p:nvSpPr>
          <p:spPr>
            <a:xfrm>
              <a:off x="2151775" y="565850"/>
              <a:ext cx="642250" cy="288450"/>
            </a:xfrm>
            <a:custGeom>
              <a:avLst/>
              <a:gdLst/>
              <a:ahLst/>
              <a:cxnLst/>
              <a:rect l="l" t="t" r="r" b="b"/>
              <a:pathLst>
                <a:path w="25690" h="11538" extrusionOk="0">
                  <a:moveTo>
                    <a:pt x="13445" y="1"/>
                  </a:moveTo>
                  <a:cubicBezTo>
                    <a:pt x="12937" y="1"/>
                    <a:pt x="12424" y="32"/>
                    <a:pt x="11905" y="99"/>
                  </a:cubicBezTo>
                  <a:cubicBezTo>
                    <a:pt x="4562" y="1026"/>
                    <a:pt x="0" y="10876"/>
                    <a:pt x="0" y="10876"/>
                  </a:cubicBezTo>
                  <a:cubicBezTo>
                    <a:pt x="0" y="10876"/>
                    <a:pt x="3755" y="11538"/>
                    <a:pt x="8487" y="11538"/>
                  </a:cubicBezTo>
                  <a:cubicBezTo>
                    <a:pt x="14573" y="11538"/>
                    <a:pt x="22277" y="10443"/>
                    <a:pt x="25690" y="5437"/>
                  </a:cubicBezTo>
                  <a:cubicBezTo>
                    <a:pt x="25690" y="5437"/>
                    <a:pt x="20145" y="1"/>
                    <a:pt x="13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8752;p65">
              <a:extLst>
                <a:ext uri="{FF2B5EF4-FFF2-40B4-BE49-F238E27FC236}">
                  <a16:creationId xmlns:a16="http://schemas.microsoft.com/office/drawing/2014/main" id="{F6D3C587-EB7B-4226-AB15-AB247EAA8FDD}"/>
                </a:ext>
              </a:extLst>
            </p:cNvPr>
            <p:cNvSpPr/>
            <p:nvPr/>
          </p:nvSpPr>
          <p:spPr>
            <a:xfrm>
              <a:off x="2236975" y="446550"/>
              <a:ext cx="345275" cy="213775"/>
            </a:xfrm>
            <a:custGeom>
              <a:avLst/>
              <a:gdLst/>
              <a:ahLst/>
              <a:cxnLst/>
              <a:rect l="l" t="t" r="r" b="b"/>
              <a:pathLst>
                <a:path w="13811" h="8551" extrusionOk="0">
                  <a:moveTo>
                    <a:pt x="8623" y="1"/>
                  </a:moveTo>
                  <a:cubicBezTo>
                    <a:pt x="7653" y="1"/>
                    <a:pt x="7371" y="2406"/>
                    <a:pt x="7309" y="3120"/>
                  </a:cubicBezTo>
                  <a:lnTo>
                    <a:pt x="7309" y="3120"/>
                  </a:lnTo>
                  <a:cubicBezTo>
                    <a:pt x="7346" y="2462"/>
                    <a:pt x="7356" y="387"/>
                    <a:pt x="5999" y="387"/>
                  </a:cubicBezTo>
                  <a:cubicBezTo>
                    <a:pt x="5918" y="387"/>
                    <a:pt x="5832" y="394"/>
                    <a:pt x="5740" y="410"/>
                  </a:cubicBezTo>
                  <a:cubicBezTo>
                    <a:pt x="3810" y="711"/>
                    <a:pt x="6517" y="3468"/>
                    <a:pt x="6517" y="3468"/>
                  </a:cubicBezTo>
                  <a:cubicBezTo>
                    <a:pt x="6517" y="3468"/>
                    <a:pt x="4190" y="1634"/>
                    <a:pt x="3055" y="1634"/>
                  </a:cubicBezTo>
                  <a:cubicBezTo>
                    <a:pt x="2837" y="1634"/>
                    <a:pt x="2662" y="1702"/>
                    <a:pt x="2557" y="1864"/>
                  </a:cubicBezTo>
                  <a:cubicBezTo>
                    <a:pt x="1881" y="2841"/>
                    <a:pt x="4562" y="3894"/>
                    <a:pt x="4562" y="3894"/>
                  </a:cubicBezTo>
                  <a:cubicBezTo>
                    <a:pt x="4562" y="3894"/>
                    <a:pt x="2930" y="3266"/>
                    <a:pt x="1807" y="3266"/>
                  </a:cubicBezTo>
                  <a:cubicBezTo>
                    <a:pt x="1266" y="3266"/>
                    <a:pt x="843" y="3412"/>
                    <a:pt x="778" y="3844"/>
                  </a:cubicBezTo>
                  <a:cubicBezTo>
                    <a:pt x="670" y="4674"/>
                    <a:pt x="1865" y="4834"/>
                    <a:pt x="2804" y="4834"/>
                  </a:cubicBezTo>
                  <a:cubicBezTo>
                    <a:pt x="3395" y="4834"/>
                    <a:pt x="3885" y="4771"/>
                    <a:pt x="3886" y="4771"/>
                  </a:cubicBezTo>
                  <a:lnTo>
                    <a:pt x="3886" y="4771"/>
                  </a:lnTo>
                  <a:cubicBezTo>
                    <a:pt x="3885" y="4771"/>
                    <a:pt x="1" y="5347"/>
                    <a:pt x="277" y="6275"/>
                  </a:cubicBezTo>
                  <a:cubicBezTo>
                    <a:pt x="342" y="6501"/>
                    <a:pt x="638" y="6587"/>
                    <a:pt x="1051" y="6587"/>
                  </a:cubicBezTo>
                  <a:cubicBezTo>
                    <a:pt x="2378" y="6587"/>
                    <a:pt x="4913" y="5698"/>
                    <a:pt x="4913" y="5698"/>
                  </a:cubicBezTo>
                  <a:lnTo>
                    <a:pt x="4913" y="5698"/>
                  </a:lnTo>
                  <a:cubicBezTo>
                    <a:pt x="4913" y="5698"/>
                    <a:pt x="2858" y="8204"/>
                    <a:pt x="4086" y="8530"/>
                  </a:cubicBezTo>
                  <a:cubicBezTo>
                    <a:pt x="4140" y="8544"/>
                    <a:pt x="4194" y="8550"/>
                    <a:pt x="4247" y="8550"/>
                  </a:cubicBezTo>
                  <a:cubicBezTo>
                    <a:pt x="5390" y="8550"/>
                    <a:pt x="6442" y="5623"/>
                    <a:pt x="6442" y="5623"/>
                  </a:cubicBezTo>
                  <a:lnTo>
                    <a:pt x="6442" y="5623"/>
                  </a:lnTo>
                  <a:cubicBezTo>
                    <a:pt x="6442" y="5623"/>
                    <a:pt x="6172" y="8205"/>
                    <a:pt x="7457" y="8205"/>
                  </a:cubicBezTo>
                  <a:cubicBezTo>
                    <a:pt x="7470" y="8205"/>
                    <a:pt x="7482" y="8205"/>
                    <a:pt x="7495" y="8204"/>
                  </a:cubicBezTo>
                  <a:cubicBezTo>
                    <a:pt x="8822" y="8179"/>
                    <a:pt x="7546" y="5275"/>
                    <a:pt x="7545" y="5272"/>
                  </a:cubicBezTo>
                  <a:lnTo>
                    <a:pt x="7545" y="5272"/>
                  </a:lnTo>
                  <a:cubicBezTo>
                    <a:pt x="7546" y="5275"/>
                    <a:pt x="8635" y="7723"/>
                    <a:pt x="9798" y="7723"/>
                  </a:cubicBezTo>
                  <a:cubicBezTo>
                    <a:pt x="9857" y="7723"/>
                    <a:pt x="9916" y="7717"/>
                    <a:pt x="9976" y="7703"/>
                  </a:cubicBezTo>
                  <a:cubicBezTo>
                    <a:pt x="11179" y="7428"/>
                    <a:pt x="9425" y="5373"/>
                    <a:pt x="9424" y="5372"/>
                  </a:cubicBezTo>
                  <a:lnTo>
                    <a:pt x="9424" y="5372"/>
                  </a:lnTo>
                  <a:cubicBezTo>
                    <a:pt x="9425" y="5373"/>
                    <a:pt x="11065" y="6992"/>
                    <a:pt x="12052" y="6992"/>
                  </a:cubicBezTo>
                  <a:cubicBezTo>
                    <a:pt x="12163" y="6992"/>
                    <a:pt x="12266" y="6972"/>
                    <a:pt x="12357" y="6926"/>
                  </a:cubicBezTo>
                  <a:cubicBezTo>
                    <a:pt x="13259" y="6450"/>
                    <a:pt x="10552" y="4771"/>
                    <a:pt x="10552" y="4771"/>
                  </a:cubicBezTo>
                  <a:cubicBezTo>
                    <a:pt x="10552" y="4771"/>
                    <a:pt x="13810" y="4395"/>
                    <a:pt x="13810" y="3568"/>
                  </a:cubicBezTo>
                  <a:cubicBezTo>
                    <a:pt x="13810" y="3390"/>
                    <a:pt x="13604" y="3320"/>
                    <a:pt x="13282" y="3320"/>
                  </a:cubicBezTo>
                  <a:cubicBezTo>
                    <a:pt x="12157" y="3320"/>
                    <a:pt x="9625" y="4169"/>
                    <a:pt x="9625" y="4169"/>
                  </a:cubicBezTo>
                  <a:cubicBezTo>
                    <a:pt x="9625" y="4169"/>
                    <a:pt x="12958" y="1738"/>
                    <a:pt x="11881" y="1036"/>
                  </a:cubicBezTo>
                  <a:cubicBezTo>
                    <a:pt x="11779" y="969"/>
                    <a:pt x="11666" y="938"/>
                    <a:pt x="11546" y="938"/>
                  </a:cubicBezTo>
                  <a:cubicBezTo>
                    <a:pt x="10418" y="938"/>
                    <a:pt x="8597" y="3618"/>
                    <a:pt x="8597" y="3618"/>
                  </a:cubicBezTo>
                  <a:cubicBezTo>
                    <a:pt x="8597" y="3618"/>
                    <a:pt x="9926" y="209"/>
                    <a:pt x="8723" y="9"/>
                  </a:cubicBezTo>
                  <a:cubicBezTo>
                    <a:pt x="8689" y="3"/>
                    <a:pt x="8655" y="1"/>
                    <a:pt x="86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8753;p65">
              <a:extLst>
                <a:ext uri="{FF2B5EF4-FFF2-40B4-BE49-F238E27FC236}">
                  <a16:creationId xmlns:a16="http://schemas.microsoft.com/office/drawing/2014/main" id="{8BF0EB89-F945-4050-A646-391058C00F55}"/>
                </a:ext>
              </a:extLst>
            </p:cNvPr>
            <p:cNvSpPr/>
            <p:nvPr/>
          </p:nvSpPr>
          <p:spPr>
            <a:xfrm>
              <a:off x="2119200" y="685700"/>
              <a:ext cx="745000" cy="275125"/>
            </a:xfrm>
            <a:custGeom>
              <a:avLst/>
              <a:gdLst/>
              <a:ahLst/>
              <a:cxnLst/>
              <a:rect l="l" t="t" r="r" b="b"/>
              <a:pathLst>
                <a:path w="29800" h="11005" extrusionOk="0">
                  <a:moveTo>
                    <a:pt x="27488" y="1"/>
                  </a:moveTo>
                  <a:cubicBezTo>
                    <a:pt x="27023" y="1"/>
                    <a:pt x="26419" y="150"/>
                    <a:pt x="25689" y="393"/>
                  </a:cubicBezTo>
                  <a:cubicBezTo>
                    <a:pt x="25564" y="443"/>
                    <a:pt x="25439" y="493"/>
                    <a:pt x="25313" y="518"/>
                  </a:cubicBezTo>
                  <a:cubicBezTo>
                    <a:pt x="24712" y="744"/>
                    <a:pt x="24035" y="1019"/>
                    <a:pt x="23308" y="1345"/>
                  </a:cubicBezTo>
                  <a:cubicBezTo>
                    <a:pt x="23208" y="1370"/>
                    <a:pt x="23083" y="1420"/>
                    <a:pt x="22983" y="1471"/>
                  </a:cubicBezTo>
                  <a:cubicBezTo>
                    <a:pt x="21805" y="1972"/>
                    <a:pt x="20476" y="2523"/>
                    <a:pt x="19048" y="3024"/>
                  </a:cubicBezTo>
                  <a:cubicBezTo>
                    <a:pt x="18922" y="3075"/>
                    <a:pt x="18797" y="3125"/>
                    <a:pt x="18672" y="3150"/>
                  </a:cubicBezTo>
                  <a:cubicBezTo>
                    <a:pt x="17719" y="3501"/>
                    <a:pt x="16717" y="3801"/>
                    <a:pt x="15664" y="4052"/>
                  </a:cubicBezTo>
                  <a:cubicBezTo>
                    <a:pt x="15539" y="4077"/>
                    <a:pt x="15414" y="4127"/>
                    <a:pt x="15313" y="4152"/>
                  </a:cubicBezTo>
                  <a:cubicBezTo>
                    <a:pt x="14361" y="4353"/>
                    <a:pt x="13359" y="4528"/>
                    <a:pt x="12356" y="4628"/>
                  </a:cubicBezTo>
                  <a:cubicBezTo>
                    <a:pt x="12231" y="4654"/>
                    <a:pt x="12105" y="4654"/>
                    <a:pt x="11980" y="4679"/>
                  </a:cubicBezTo>
                  <a:lnTo>
                    <a:pt x="11755" y="4679"/>
                  </a:lnTo>
                  <a:cubicBezTo>
                    <a:pt x="10727" y="4754"/>
                    <a:pt x="9800" y="4804"/>
                    <a:pt x="8922" y="4804"/>
                  </a:cubicBezTo>
                  <a:cubicBezTo>
                    <a:pt x="8797" y="4804"/>
                    <a:pt x="8672" y="4829"/>
                    <a:pt x="8546" y="4829"/>
                  </a:cubicBezTo>
                  <a:cubicBezTo>
                    <a:pt x="7694" y="4829"/>
                    <a:pt x="6892" y="4829"/>
                    <a:pt x="6166" y="4804"/>
                  </a:cubicBezTo>
                  <a:lnTo>
                    <a:pt x="5790" y="4804"/>
                  </a:lnTo>
                  <a:cubicBezTo>
                    <a:pt x="4662" y="4754"/>
                    <a:pt x="3709" y="4729"/>
                    <a:pt x="2957" y="4729"/>
                  </a:cubicBezTo>
                  <a:cubicBezTo>
                    <a:pt x="2832" y="4729"/>
                    <a:pt x="2707" y="4729"/>
                    <a:pt x="2607" y="4754"/>
                  </a:cubicBezTo>
                  <a:cubicBezTo>
                    <a:pt x="1328" y="4779"/>
                    <a:pt x="627" y="5029"/>
                    <a:pt x="451" y="5756"/>
                  </a:cubicBezTo>
                  <a:cubicBezTo>
                    <a:pt x="0" y="7586"/>
                    <a:pt x="1303" y="10568"/>
                    <a:pt x="1303" y="10568"/>
                  </a:cubicBezTo>
                  <a:cubicBezTo>
                    <a:pt x="1303" y="10568"/>
                    <a:pt x="2080" y="10694"/>
                    <a:pt x="3434" y="10819"/>
                  </a:cubicBezTo>
                  <a:cubicBezTo>
                    <a:pt x="3559" y="10819"/>
                    <a:pt x="3684" y="10844"/>
                    <a:pt x="3835" y="10844"/>
                  </a:cubicBezTo>
                  <a:cubicBezTo>
                    <a:pt x="4712" y="10919"/>
                    <a:pt x="5815" y="10969"/>
                    <a:pt x="7068" y="10994"/>
                  </a:cubicBezTo>
                  <a:lnTo>
                    <a:pt x="7419" y="10994"/>
                  </a:lnTo>
                  <a:cubicBezTo>
                    <a:pt x="7646" y="11002"/>
                    <a:pt x="7876" y="11005"/>
                    <a:pt x="8108" y="11005"/>
                  </a:cubicBezTo>
                  <a:cubicBezTo>
                    <a:pt x="8670" y="11005"/>
                    <a:pt x="9247" y="10987"/>
                    <a:pt x="9850" y="10969"/>
                  </a:cubicBezTo>
                  <a:lnTo>
                    <a:pt x="10150" y="10969"/>
                  </a:lnTo>
                  <a:cubicBezTo>
                    <a:pt x="11328" y="10919"/>
                    <a:pt x="12557" y="10819"/>
                    <a:pt x="13860" y="10669"/>
                  </a:cubicBezTo>
                  <a:cubicBezTo>
                    <a:pt x="13960" y="10669"/>
                    <a:pt x="14085" y="10644"/>
                    <a:pt x="14211" y="10618"/>
                  </a:cubicBezTo>
                  <a:cubicBezTo>
                    <a:pt x="15414" y="10468"/>
                    <a:pt x="16617" y="10268"/>
                    <a:pt x="17870" y="9992"/>
                  </a:cubicBezTo>
                  <a:cubicBezTo>
                    <a:pt x="17995" y="9992"/>
                    <a:pt x="18095" y="9967"/>
                    <a:pt x="18221" y="9917"/>
                  </a:cubicBezTo>
                  <a:cubicBezTo>
                    <a:pt x="19474" y="9641"/>
                    <a:pt x="20727" y="9290"/>
                    <a:pt x="21980" y="8864"/>
                  </a:cubicBezTo>
                  <a:cubicBezTo>
                    <a:pt x="22105" y="8814"/>
                    <a:pt x="22206" y="8764"/>
                    <a:pt x="22331" y="8739"/>
                  </a:cubicBezTo>
                  <a:cubicBezTo>
                    <a:pt x="23684" y="8237"/>
                    <a:pt x="25013" y="7661"/>
                    <a:pt x="26316" y="6959"/>
                  </a:cubicBezTo>
                  <a:cubicBezTo>
                    <a:pt x="26416" y="6884"/>
                    <a:pt x="26516" y="6834"/>
                    <a:pt x="26617" y="6784"/>
                  </a:cubicBezTo>
                  <a:cubicBezTo>
                    <a:pt x="27394" y="6358"/>
                    <a:pt x="28146" y="5857"/>
                    <a:pt x="28897" y="5330"/>
                  </a:cubicBezTo>
                  <a:cubicBezTo>
                    <a:pt x="28973" y="5280"/>
                    <a:pt x="29073" y="5205"/>
                    <a:pt x="29148" y="5155"/>
                  </a:cubicBezTo>
                  <a:cubicBezTo>
                    <a:pt x="29148" y="5155"/>
                    <a:pt x="29148" y="5130"/>
                    <a:pt x="29173" y="5080"/>
                  </a:cubicBezTo>
                  <a:lnTo>
                    <a:pt x="29173" y="5055"/>
                  </a:lnTo>
                  <a:cubicBezTo>
                    <a:pt x="29273" y="4478"/>
                    <a:pt x="29800" y="1120"/>
                    <a:pt x="28121" y="142"/>
                  </a:cubicBezTo>
                  <a:cubicBezTo>
                    <a:pt x="27953" y="45"/>
                    <a:pt x="27741" y="1"/>
                    <a:pt x="274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8754;p65">
              <a:extLst>
                <a:ext uri="{FF2B5EF4-FFF2-40B4-BE49-F238E27FC236}">
                  <a16:creationId xmlns:a16="http://schemas.microsoft.com/office/drawing/2014/main" id="{B3A446DC-B789-4A2D-83E1-42650A14C1F8}"/>
                </a:ext>
              </a:extLst>
            </p:cNvPr>
            <p:cNvSpPr/>
            <p:nvPr/>
          </p:nvSpPr>
          <p:spPr>
            <a:xfrm>
              <a:off x="2178725" y="803900"/>
              <a:ext cx="36350" cy="152925"/>
            </a:xfrm>
            <a:custGeom>
              <a:avLst/>
              <a:gdLst/>
              <a:ahLst/>
              <a:cxnLst/>
              <a:rect l="l" t="t" r="r" b="b"/>
              <a:pathLst>
                <a:path w="1454" h="6117" extrusionOk="0">
                  <a:moveTo>
                    <a:pt x="576" y="1"/>
                  </a:moveTo>
                  <a:cubicBezTo>
                    <a:pt x="451" y="1"/>
                    <a:pt x="326" y="1"/>
                    <a:pt x="226" y="26"/>
                  </a:cubicBezTo>
                  <a:cubicBezTo>
                    <a:pt x="0" y="2131"/>
                    <a:pt x="276" y="4161"/>
                    <a:pt x="1053" y="6091"/>
                  </a:cubicBezTo>
                  <a:cubicBezTo>
                    <a:pt x="1178" y="6091"/>
                    <a:pt x="1303" y="6116"/>
                    <a:pt x="1454" y="6116"/>
                  </a:cubicBezTo>
                  <a:cubicBezTo>
                    <a:pt x="652" y="4211"/>
                    <a:pt x="351" y="2131"/>
                    <a:pt x="5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8755;p65">
              <a:extLst>
                <a:ext uri="{FF2B5EF4-FFF2-40B4-BE49-F238E27FC236}">
                  <a16:creationId xmlns:a16="http://schemas.microsoft.com/office/drawing/2014/main" id="{4CA4EBAC-2880-4244-BCE7-34926483B141}"/>
                </a:ext>
              </a:extLst>
            </p:cNvPr>
            <p:cNvSpPr/>
            <p:nvPr/>
          </p:nvSpPr>
          <p:spPr>
            <a:xfrm>
              <a:off x="2263925" y="805775"/>
              <a:ext cx="40750" cy="154800"/>
            </a:xfrm>
            <a:custGeom>
              <a:avLst/>
              <a:gdLst/>
              <a:ahLst/>
              <a:cxnLst/>
              <a:rect l="l" t="t" r="r" b="b"/>
              <a:pathLst>
                <a:path w="1630" h="6192" extrusionOk="0">
                  <a:moveTo>
                    <a:pt x="1" y="1"/>
                  </a:moveTo>
                  <a:cubicBezTo>
                    <a:pt x="126" y="2081"/>
                    <a:pt x="727" y="4161"/>
                    <a:pt x="1279" y="6191"/>
                  </a:cubicBezTo>
                  <a:lnTo>
                    <a:pt x="1630" y="6191"/>
                  </a:lnTo>
                  <a:cubicBezTo>
                    <a:pt x="1103" y="4161"/>
                    <a:pt x="502" y="2081"/>
                    <a:pt x="3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8756;p65">
              <a:extLst>
                <a:ext uri="{FF2B5EF4-FFF2-40B4-BE49-F238E27FC236}">
                  <a16:creationId xmlns:a16="http://schemas.microsoft.com/office/drawing/2014/main" id="{E1439D5F-609D-4166-A423-D4B6ECDDA2C7}"/>
                </a:ext>
              </a:extLst>
            </p:cNvPr>
            <p:cNvSpPr/>
            <p:nvPr/>
          </p:nvSpPr>
          <p:spPr>
            <a:xfrm>
              <a:off x="2332850" y="805775"/>
              <a:ext cx="40125" cy="154175"/>
            </a:xfrm>
            <a:custGeom>
              <a:avLst/>
              <a:gdLst/>
              <a:ahLst/>
              <a:cxnLst/>
              <a:rect l="l" t="t" r="r" b="b"/>
              <a:pathLst>
                <a:path w="1605" h="6167" extrusionOk="0">
                  <a:moveTo>
                    <a:pt x="376" y="1"/>
                  </a:moveTo>
                  <a:cubicBezTo>
                    <a:pt x="251" y="1"/>
                    <a:pt x="126" y="26"/>
                    <a:pt x="0" y="26"/>
                  </a:cubicBezTo>
                  <a:cubicBezTo>
                    <a:pt x="477" y="1455"/>
                    <a:pt x="777" y="2908"/>
                    <a:pt x="1078" y="4387"/>
                  </a:cubicBezTo>
                  <a:cubicBezTo>
                    <a:pt x="1153" y="4888"/>
                    <a:pt x="1203" y="5540"/>
                    <a:pt x="1304" y="6166"/>
                  </a:cubicBezTo>
                  <a:lnTo>
                    <a:pt x="1604" y="6166"/>
                  </a:lnTo>
                  <a:cubicBezTo>
                    <a:pt x="1429" y="5189"/>
                    <a:pt x="1379" y="4061"/>
                    <a:pt x="1254" y="3384"/>
                  </a:cubicBezTo>
                  <a:cubicBezTo>
                    <a:pt x="1003" y="2231"/>
                    <a:pt x="727" y="1104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8757;p65">
              <a:extLst>
                <a:ext uri="{FF2B5EF4-FFF2-40B4-BE49-F238E27FC236}">
                  <a16:creationId xmlns:a16="http://schemas.microsoft.com/office/drawing/2014/main" id="{E259E37F-2EF6-41D0-BDBC-C9CF964316E7}"/>
                </a:ext>
              </a:extLst>
            </p:cNvPr>
            <p:cNvSpPr/>
            <p:nvPr/>
          </p:nvSpPr>
          <p:spPr>
            <a:xfrm>
              <a:off x="2418700" y="801400"/>
              <a:ext cx="55775" cy="151025"/>
            </a:xfrm>
            <a:custGeom>
              <a:avLst/>
              <a:gdLst/>
              <a:ahLst/>
              <a:cxnLst/>
              <a:rect l="l" t="t" r="r" b="b"/>
              <a:pathLst>
                <a:path w="2231" h="6041" extrusionOk="0">
                  <a:moveTo>
                    <a:pt x="376" y="0"/>
                  </a:moveTo>
                  <a:cubicBezTo>
                    <a:pt x="251" y="26"/>
                    <a:pt x="125" y="26"/>
                    <a:pt x="0" y="51"/>
                  </a:cubicBezTo>
                  <a:cubicBezTo>
                    <a:pt x="501" y="1229"/>
                    <a:pt x="952" y="2457"/>
                    <a:pt x="1278" y="3710"/>
                  </a:cubicBezTo>
                  <a:cubicBezTo>
                    <a:pt x="1479" y="4487"/>
                    <a:pt x="1629" y="5264"/>
                    <a:pt x="1880" y="6041"/>
                  </a:cubicBezTo>
                  <a:cubicBezTo>
                    <a:pt x="1980" y="6041"/>
                    <a:pt x="2105" y="6016"/>
                    <a:pt x="2231" y="5990"/>
                  </a:cubicBezTo>
                  <a:cubicBezTo>
                    <a:pt x="1855" y="4888"/>
                    <a:pt x="1654" y="3685"/>
                    <a:pt x="1303" y="2532"/>
                  </a:cubicBezTo>
                  <a:cubicBezTo>
                    <a:pt x="1053" y="1680"/>
                    <a:pt x="727" y="828"/>
                    <a:pt x="3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8758;p65">
              <a:extLst>
                <a:ext uri="{FF2B5EF4-FFF2-40B4-BE49-F238E27FC236}">
                  <a16:creationId xmlns:a16="http://schemas.microsoft.com/office/drawing/2014/main" id="{61ADE18F-FA9D-4650-A7A4-8E7BBB7B86C4}"/>
                </a:ext>
              </a:extLst>
            </p:cNvPr>
            <p:cNvSpPr/>
            <p:nvPr/>
          </p:nvSpPr>
          <p:spPr>
            <a:xfrm>
              <a:off x="2502025" y="787000"/>
              <a:ext cx="72700" cy="148500"/>
            </a:xfrm>
            <a:custGeom>
              <a:avLst/>
              <a:gdLst/>
              <a:ahLst/>
              <a:cxnLst/>
              <a:rect l="l" t="t" r="r" b="b"/>
              <a:pathLst>
                <a:path w="2908" h="5940" extrusionOk="0">
                  <a:moveTo>
                    <a:pt x="351" y="0"/>
                  </a:moveTo>
                  <a:cubicBezTo>
                    <a:pt x="226" y="25"/>
                    <a:pt x="101" y="75"/>
                    <a:pt x="0" y="100"/>
                  </a:cubicBezTo>
                  <a:cubicBezTo>
                    <a:pt x="953" y="2005"/>
                    <a:pt x="1805" y="3960"/>
                    <a:pt x="2557" y="5940"/>
                  </a:cubicBezTo>
                  <a:cubicBezTo>
                    <a:pt x="2682" y="5940"/>
                    <a:pt x="2782" y="5915"/>
                    <a:pt x="2908" y="5865"/>
                  </a:cubicBezTo>
                  <a:cubicBezTo>
                    <a:pt x="2181" y="3860"/>
                    <a:pt x="1329" y="1905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8759;p65">
              <a:extLst>
                <a:ext uri="{FF2B5EF4-FFF2-40B4-BE49-F238E27FC236}">
                  <a16:creationId xmlns:a16="http://schemas.microsoft.com/office/drawing/2014/main" id="{C3DBCCBD-76DD-4A3D-85A8-67EF972124EE}"/>
                </a:ext>
              </a:extLst>
            </p:cNvPr>
            <p:cNvSpPr/>
            <p:nvPr/>
          </p:nvSpPr>
          <p:spPr>
            <a:xfrm>
              <a:off x="2585975" y="761300"/>
              <a:ext cx="91525" cy="146025"/>
            </a:xfrm>
            <a:custGeom>
              <a:avLst/>
              <a:gdLst/>
              <a:ahLst/>
              <a:cxnLst/>
              <a:rect l="l" t="t" r="r" b="b"/>
              <a:pathLst>
                <a:path w="3661" h="5841" extrusionOk="0">
                  <a:moveTo>
                    <a:pt x="377" y="0"/>
                  </a:moveTo>
                  <a:cubicBezTo>
                    <a:pt x="251" y="51"/>
                    <a:pt x="126" y="101"/>
                    <a:pt x="1" y="126"/>
                  </a:cubicBezTo>
                  <a:cubicBezTo>
                    <a:pt x="1379" y="1880"/>
                    <a:pt x="2382" y="3835"/>
                    <a:pt x="3309" y="5840"/>
                  </a:cubicBezTo>
                  <a:cubicBezTo>
                    <a:pt x="3434" y="5790"/>
                    <a:pt x="3535" y="5740"/>
                    <a:pt x="3660" y="5715"/>
                  </a:cubicBezTo>
                  <a:cubicBezTo>
                    <a:pt x="2733" y="3710"/>
                    <a:pt x="1705" y="1755"/>
                    <a:pt x="3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8760;p65">
              <a:extLst>
                <a:ext uri="{FF2B5EF4-FFF2-40B4-BE49-F238E27FC236}">
                  <a16:creationId xmlns:a16="http://schemas.microsoft.com/office/drawing/2014/main" id="{1B9AC7CF-74DA-4432-8BCD-0E0DA86B8B35}"/>
                </a:ext>
              </a:extLst>
            </p:cNvPr>
            <p:cNvSpPr/>
            <p:nvPr/>
          </p:nvSpPr>
          <p:spPr>
            <a:xfrm>
              <a:off x="2693750" y="719325"/>
              <a:ext cx="90875" cy="140375"/>
            </a:xfrm>
            <a:custGeom>
              <a:avLst/>
              <a:gdLst/>
              <a:ahLst/>
              <a:cxnLst/>
              <a:rect l="l" t="t" r="r" b="b"/>
              <a:pathLst>
                <a:path w="3635" h="5615" extrusionOk="0">
                  <a:moveTo>
                    <a:pt x="326" y="0"/>
                  </a:moveTo>
                  <a:cubicBezTo>
                    <a:pt x="226" y="25"/>
                    <a:pt x="101" y="75"/>
                    <a:pt x="1" y="126"/>
                  </a:cubicBezTo>
                  <a:cubicBezTo>
                    <a:pt x="552" y="978"/>
                    <a:pt x="1103" y="1855"/>
                    <a:pt x="1630" y="2732"/>
                  </a:cubicBezTo>
                  <a:cubicBezTo>
                    <a:pt x="2156" y="3584"/>
                    <a:pt x="2883" y="4587"/>
                    <a:pt x="3334" y="5614"/>
                  </a:cubicBezTo>
                  <a:cubicBezTo>
                    <a:pt x="3434" y="5539"/>
                    <a:pt x="3534" y="5489"/>
                    <a:pt x="3635" y="5439"/>
                  </a:cubicBezTo>
                  <a:cubicBezTo>
                    <a:pt x="3334" y="4812"/>
                    <a:pt x="2933" y="4211"/>
                    <a:pt x="2582" y="3609"/>
                  </a:cubicBezTo>
                  <a:cubicBezTo>
                    <a:pt x="1880" y="2381"/>
                    <a:pt x="1128" y="1178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8761;p65">
              <a:extLst>
                <a:ext uri="{FF2B5EF4-FFF2-40B4-BE49-F238E27FC236}">
                  <a16:creationId xmlns:a16="http://schemas.microsoft.com/office/drawing/2014/main" id="{489048A9-006D-4E1F-87D8-579305288A5D}"/>
                </a:ext>
              </a:extLst>
            </p:cNvPr>
            <p:cNvSpPr/>
            <p:nvPr/>
          </p:nvSpPr>
          <p:spPr>
            <a:xfrm>
              <a:off x="2752025" y="695500"/>
              <a:ext cx="96525" cy="123475"/>
            </a:xfrm>
            <a:custGeom>
              <a:avLst/>
              <a:gdLst/>
              <a:ahLst/>
              <a:cxnLst/>
              <a:rect l="l" t="t" r="r" b="b"/>
              <a:pathLst>
                <a:path w="3861" h="4939" extrusionOk="0">
                  <a:moveTo>
                    <a:pt x="376" y="1"/>
                  </a:moveTo>
                  <a:cubicBezTo>
                    <a:pt x="251" y="51"/>
                    <a:pt x="126" y="101"/>
                    <a:pt x="0" y="126"/>
                  </a:cubicBezTo>
                  <a:cubicBezTo>
                    <a:pt x="1329" y="1655"/>
                    <a:pt x="2532" y="3234"/>
                    <a:pt x="3584" y="4938"/>
                  </a:cubicBezTo>
                  <a:cubicBezTo>
                    <a:pt x="3660" y="4888"/>
                    <a:pt x="3760" y="4813"/>
                    <a:pt x="3835" y="4763"/>
                  </a:cubicBezTo>
                  <a:cubicBezTo>
                    <a:pt x="3835" y="4763"/>
                    <a:pt x="3835" y="4738"/>
                    <a:pt x="3860" y="4688"/>
                  </a:cubicBezTo>
                  <a:lnTo>
                    <a:pt x="3860" y="4663"/>
                  </a:lnTo>
                  <a:cubicBezTo>
                    <a:pt x="2808" y="3033"/>
                    <a:pt x="1655" y="1480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8762;p65">
              <a:extLst>
                <a:ext uri="{FF2B5EF4-FFF2-40B4-BE49-F238E27FC236}">
                  <a16:creationId xmlns:a16="http://schemas.microsoft.com/office/drawing/2014/main" id="{84906D10-A216-4D64-9C24-081E55CE396F}"/>
                </a:ext>
              </a:extLst>
            </p:cNvPr>
            <p:cNvSpPr/>
            <p:nvPr/>
          </p:nvSpPr>
          <p:spPr>
            <a:xfrm>
              <a:off x="2275325" y="700175"/>
              <a:ext cx="26925" cy="42400"/>
            </a:xfrm>
            <a:custGeom>
              <a:avLst/>
              <a:gdLst/>
              <a:ahLst/>
              <a:cxnLst/>
              <a:rect l="l" t="t" r="r" b="b"/>
              <a:pathLst>
                <a:path w="1077" h="1696" extrusionOk="0">
                  <a:moveTo>
                    <a:pt x="828" y="1"/>
                  </a:moveTo>
                  <a:cubicBezTo>
                    <a:pt x="770" y="1"/>
                    <a:pt x="712" y="27"/>
                    <a:pt x="672" y="90"/>
                  </a:cubicBezTo>
                  <a:cubicBezTo>
                    <a:pt x="397" y="516"/>
                    <a:pt x="171" y="967"/>
                    <a:pt x="46" y="1468"/>
                  </a:cubicBezTo>
                  <a:cubicBezTo>
                    <a:pt x="0" y="1605"/>
                    <a:pt x="111" y="1695"/>
                    <a:pt x="222" y="1695"/>
                  </a:cubicBezTo>
                  <a:cubicBezTo>
                    <a:pt x="295" y="1695"/>
                    <a:pt x="367" y="1657"/>
                    <a:pt x="397" y="1568"/>
                  </a:cubicBezTo>
                  <a:cubicBezTo>
                    <a:pt x="522" y="1092"/>
                    <a:pt x="723" y="666"/>
                    <a:pt x="973" y="265"/>
                  </a:cubicBezTo>
                  <a:cubicBezTo>
                    <a:pt x="1077" y="127"/>
                    <a:pt x="955" y="1"/>
                    <a:pt x="828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8763;p65">
              <a:extLst>
                <a:ext uri="{FF2B5EF4-FFF2-40B4-BE49-F238E27FC236}">
                  <a16:creationId xmlns:a16="http://schemas.microsoft.com/office/drawing/2014/main" id="{63C96EC1-01E6-4FA1-BA2F-DE8213B834F7}"/>
                </a:ext>
              </a:extLst>
            </p:cNvPr>
            <p:cNvSpPr/>
            <p:nvPr/>
          </p:nvSpPr>
          <p:spPr>
            <a:xfrm>
              <a:off x="2298875" y="716150"/>
              <a:ext cx="20725" cy="45850"/>
            </a:xfrm>
            <a:custGeom>
              <a:avLst/>
              <a:gdLst/>
              <a:ahLst/>
              <a:cxnLst/>
              <a:rect l="l" t="t" r="r" b="b"/>
              <a:pathLst>
                <a:path w="829" h="1834" extrusionOk="0">
                  <a:moveTo>
                    <a:pt x="606" y="0"/>
                  </a:moveTo>
                  <a:cubicBezTo>
                    <a:pt x="534" y="0"/>
                    <a:pt x="462" y="38"/>
                    <a:pt x="432" y="127"/>
                  </a:cubicBezTo>
                  <a:cubicBezTo>
                    <a:pt x="257" y="603"/>
                    <a:pt x="131" y="1105"/>
                    <a:pt x="31" y="1606"/>
                  </a:cubicBezTo>
                  <a:cubicBezTo>
                    <a:pt x="1" y="1743"/>
                    <a:pt x="118" y="1833"/>
                    <a:pt x="226" y="1833"/>
                  </a:cubicBezTo>
                  <a:cubicBezTo>
                    <a:pt x="296" y="1833"/>
                    <a:pt x="362" y="1795"/>
                    <a:pt x="382" y="1706"/>
                  </a:cubicBezTo>
                  <a:cubicBezTo>
                    <a:pt x="482" y="1205"/>
                    <a:pt x="608" y="704"/>
                    <a:pt x="783" y="227"/>
                  </a:cubicBezTo>
                  <a:cubicBezTo>
                    <a:pt x="829" y="91"/>
                    <a:pt x="718" y="0"/>
                    <a:pt x="606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8764;p65">
              <a:extLst>
                <a:ext uri="{FF2B5EF4-FFF2-40B4-BE49-F238E27FC236}">
                  <a16:creationId xmlns:a16="http://schemas.microsoft.com/office/drawing/2014/main" id="{5741AE87-7F17-470D-87CA-A1AF245319B5}"/>
                </a:ext>
              </a:extLst>
            </p:cNvPr>
            <p:cNvSpPr/>
            <p:nvPr/>
          </p:nvSpPr>
          <p:spPr>
            <a:xfrm>
              <a:off x="2388625" y="670600"/>
              <a:ext cx="8775" cy="30425"/>
            </a:xfrm>
            <a:custGeom>
              <a:avLst/>
              <a:gdLst/>
              <a:ahLst/>
              <a:cxnLst/>
              <a:rect l="l" t="t" r="r" b="b"/>
              <a:pathLst>
                <a:path w="351" h="1217" extrusionOk="0">
                  <a:moveTo>
                    <a:pt x="176" y="1"/>
                  </a:moveTo>
                  <a:cubicBezTo>
                    <a:pt x="88" y="1"/>
                    <a:pt x="0" y="57"/>
                    <a:pt x="0" y="170"/>
                  </a:cubicBezTo>
                  <a:lnTo>
                    <a:pt x="0" y="1047"/>
                  </a:lnTo>
                  <a:cubicBezTo>
                    <a:pt x="0" y="1160"/>
                    <a:pt x="88" y="1216"/>
                    <a:pt x="176" y="1216"/>
                  </a:cubicBezTo>
                  <a:cubicBezTo>
                    <a:pt x="263" y="1216"/>
                    <a:pt x="351" y="1160"/>
                    <a:pt x="351" y="1047"/>
                  </a:cubicBezTo>
                  <a:lnTo>
                    <a:pt x="351" y="170"/>
                  </a:lnTo>
                  <a:cubicBezTo>
                    <a:pt x="351" y="57"/>
                    <a:pt x="263" y="1"/>
                    <a:pt x="176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8765;p65">
              <a:extLst>
                <a:ext uri="{FF2B5EF4-FFF2-40B4-BE49-F238E27FC236}">
                  <a16:creationId xmlns:a16="http://schemas.microsoft.com/office/drawing/2014/main" id="{13A7A4CB-8F42-49B4-8A21-B770C565103B}"/>
                </a:ext>
              </a:extLst>
            </p:cNvPr>
            <p:cNvSpPr/>
            <p:nvPr/>
          </p:nvSpPr>
          <p:spPr>
            <a:xfrm>
              <a:off x="2411175" y="671850"/>
              <a:ext cx="9425" cy="33550"/>
            </a:xfrm>
            <a:custGeom>
              <a:avLst/>
              <a:gdLst/>
              <a:ahLst/>
              <a:cxnLst/>
              <a:rect l="l" t="t" r="r" b="b"/>
              <a:pathLst>
                <a:path w="377" h="1342" extrusionOk="0">
                  <a:moveTo>
                    <a:pt x="188" y="1"/>
                  </a:moveTo>
                  <a:cubicBezTo>
                    <a:pt x="94" y="1"/>
                    <a:pt x="0" y="57"/>
                    <a:pt x="0" y="170"/>
                  </a:cubicBezTo>
                  <a:lnTo>
                    <a:pt x="0" y="1172"/>
                  </a:lnTo>
                  <a:cubicBezTo>
                    <a:pt x="0" y="1285"/>
                    <a:pt x="94" y="1342"/>
                    <a:pt x="188" y="1342"/>
                  </a:cubicBezTo>
                  <a:cubicBezTo>
                    <a:pt x="282" y="1342"/>
                    <a:pt x="376" y="1285"/>
                    <a:pt x="376" y="1172"/>
                  </a:cubicBezTo>
                  <a:lnTo>
                    <a:pt x="376" y="170"/>
                  </a:lnTo>
                  <a:cubicBezTo>
                    <a:pt x="376" y="57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8766;p65">
              <a:extLst>
                <a:ext uri="{FF2B5EF4-FFF2-40B4-BE49-F238E27FC236}">
                  <a16:creationId xmlns:a16="http://schemas.microsoft.com/office/drawing/2014/main" id="{BE388194-F668-422B-8737-50C8F5855D89}"/>
                </a:ext>
              </a:extLst>
            </p:cNvPr>
            <p:cNvSpPr/>
            <p:nvPr/>
          </p:nvSpPr>
          <p:spPr>
            <a:xfrm>
              <a:off x="2423075" y="752050"/>
              <a:ext cx="12450" cy="20600"/>
            </a:xfrm>
            <a:custGeom>
              <a:avLst/>
              <a:gdLst/>
              <a:ahLst/>
              <a:cxnLst/>
              <a:rect l="l" t="t" r="r" b="b"/>
              <a:pathLst>
                <a:path w="498" h="824" extrusionOk="0">
                  <a:moveTo>
                    <a:pt x="188" y="1"/>
                  </a:moveTo>
                  <a:cubicBezTo>
                    <a:pt x="95" y="1"/>
                    <a:pt x="1" y="57"/>
                    <a:pt x="1" y="170"/>
                  </a:cubicBezTo>
                  <a:cubicBezTo>
                    <a:pt x="1" y="345"/>
                    <a:pt x="26" y="521"/>
                    <a:pt x="101" y="696"/>
                  </a:cubicBezTo>
                  <a:cubicBezTo>
                    <a:pt x="130" y="785"/>
                    <a:pt x="203" y="823"/>
                    <a:pt x="275" y="823"/>
                  </a:cubicBezTo>
                  <a:cubicBezTo>
                    <a:pt x="386" y="823"/>
                    <a:pt x="497" y="733"/>
                    <a:pt x="452" y="596"/>
                  </a:cubicBezTo>
                  <a:cubicBezTo>
                    <a:pt x="402" y="446"/>
                    <a:pt x="376" y="320"/>
                    <a:pt x="376" y="170"/>
                  </a:cubicBezTo>
                  <a:cubicBezTo>
                    <a:pt x="376" y="57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8767;p65">
              <a:extLst>
                <a:ext uri="{FF2B5EF4-FFF2-40B4-BE49-F238E27FC236}">
                  <a16:creationId xmlns:a16="http://schemas.microsoft.com/office/drawing/2014/main" id="{AEF84D97-27D0-4AC2-9893-3E09F95E4A4F}"/>
                </a:ext>
              </a:extLst>
            </p:cNvPr>
            <p:cNvSpPr/>
            <p:nvPr/>
          </p:nvSpPr>
          <p:spPr>
            <a:xfrm>
              <a:off x="2449000" y="739950"/>
              <a:ext cx="13050" cy="30675"/>
            </a:xfrm>
            <a:custGeom>
              <a:avLst/>
              <a:gdLst/>
              <a:ahLst/>
              <a:cxnLst/>
              <a:rect l="l" t="t" r="r" b="b"/>
              <a:pathLst>
                <a:path w="522" h="1227" extrusionOk="0">
                  <a:moveTo>
                    <a:pt x="229" y="0"/>
                  </a:moveTo>
                  <a:cubicBezTo>
                    <a:pt x="124" y="0"/>
                    <a:pt x="1" y="91"/>
                    <a:pt x="16" y="228"/>
                  </a:cubicBezTo>
                  <a:cubicBezTo>
                    <a:pt x="66" y="504"/>
                    <a:pt x="116" y="804"/>
                    <a:pt x="141" y="1080"/>
                  </a:cubicBezTo>
                  <a:cubicBezTo>
                    <a:pt x="162" y="1183"/>
                    <a:pt x="234" y="1227"/>
                    <a:pt x="307" y="1227"/>
                  </a:cubicBezTo>
                  <a:cubicBezTo>
                    <a:pt x="412" y="1227"/>
                    <a:pt x="522" y="1138"/>
                    <a:pt x="492" y="1005"/>
                  </a:cubicBezTo>
                  <a:cubicBezTo>
                    <a:pt x="467" y="704"/>
                    <a:pt x="417" y="403"/>
                    <a:pt x="367" y="128"/>
                  </a:cubicBezTo>
                  <a:cubicBezTo>
                    <a:pt x="357" y="39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8768;p65">
              <a:extLst>
                <a:ext uri="{FF2B5EF4-FFF2-40B4-BE49-F238E27FC236}">
                  <a16:creationId xmlns:a16="http://schemas.microsoft.com/office/drawing/2014/main" id="{DD58E68E-EE64-42F6-9CB7-060B0796C4BE}"/>
                </a:ext>
              </a:extLst>
            </p:cNvPr>
            <p:cNvSpPr/>
            <p:nvPr/>
          </p:nvSpPr>
          <p:spPr>
            <a:xfrm>
              <a:off x="2482875" y="649225"/>
              <a:ext cx="25300" cy="34725"/>
            </a:xfrm>
            <a:custGeom>
              <a:avLst/>
              <a:gdLst/>
              <a:ahLst/>
              <a:cxnLst/>
              <a:rect l="l" t="t" r="r" b="b"/>
              <a:pathLst>
                <a:path w="1012" h="1389" extrusionOk="0">
                  <a:moveTo>
                    <a:pt x="273" y="0"/>
                  </a:moveTo>
                  <a:cubicBezTo>
                    <a:pt x="140" y="0"/>
                    <a:pt x="1" y="130"/>
                    <a:pt x="90" y="273"/>
                  </a:cubicBezTo>
                  <a:cubicBezTo>
                    <a:pt x="315" y="599"/>
                    <a:pt x="491" y="925"/>
                    <a:pt x="641" y="1300"/>
                  </a:cubicBezTo>
                  <a:cubicBezTo>
                    <a:pt x="672" y="1362"/>
                    <a:pt x="722" y="1388"/>
                    <a:pt x="773" y="1388"/>
                  </a:cubicBezTo>
                  <a:cubicBezTo>
                    <a:pt x="888" y="1388"/>
                    <a:pt x="1011" y="1256"/>
                    <a:pt x="942" y="1100"/>
                  </a:cubicBezTo>
                  <a:cubicBezTo>
                    <a:pt x="791" y="749"/>
                    <a:pt x="616" y="398"/>
                    <a:pt x="416" y="72"/>
                  </a:cubicBezTo>
                  <a:cubicBezTo>
                    <a:pt x="379" y="22"/>
                    <a:pt x="326" y="0"/>
                    <a:pt x="273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8769;p65">
              <a:extLst>
                <a:ext uri="{FF2B5EF4-FFF2-40B4-BE49-F238E27FC236}">
                  <a16:creationId xmlns:a16="http://schemas.microsoft.com/office/drawing/2014/main" id="{08E43D79-414E-4F9F-A9BC-763A3548875D}"/>
                </a:ext>
              </a:extLst>
            </p:cNvPr>
            <p:cNvSpPr/>
            <p:nvPr/>
          </p:nvSpPr>
          <p:spPr>
            <a:xfrm>
              <a:off x="2509075" y="646650"/>
              <a:ext cx="21925" cy="26550"/>
            </a:xfrm>
            <a:custGeom>
              <a:avLst/>
              <a:gdLst/>
              <a:ahLst/>
              <a:cxnLst/>
              <a:rect l="l" t="t" r="r" b="b"/>
              <a:pathLst>
                <a:path w="877" h="1062" extrusionOk="0">
                  <a:moveTo>
                    <a:pt x="235" y="1"/>
                  </a:moveTo>
                  <a:cubicBezTo>
                    <a:pt x="120" y="1"/>
                    <a:pt x="1" y="138"/>
                    <a:pt x="69" y="276"/>
                  </a:cubicBezTo>
                  <a:cubicBezTo>
                    <a:pt x="170" y="526"/>
                    <a:pt x="295" y="777"/>
                    <a:pt x="470" y="977"/>
                  </a:cubicBezTo>
                  <a:cubicBezTo>
                    <a:pt x="508" y="1037"/>
                    <a:pt x="562" y="1061"/>
                    <a:pt x="617" y="1061"/>
                  </a:cubicBezTo>
                  <a:cubicBezTo>
                    <a:pt x="747" y="1061"/>
                    <a:pt x="877" y="925"/>
                    <a:pt x="771" y="802"/>
                  </a:cubicBezTo>
                  <a:cubicBezTo>
                    <a:pt x="621" y="576"/>
                    <a:pt x="470" y="351"/>
                    <a:pt x="370" y="100"/>
                  </a:cubicBezTo>
                  <a:cubicBezTo>
                    <a:pt x="339" y="29"/>
                    <a:pt x="287" y="1"/>
                    <a:pt x="235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8770;p65">
              <a:extLst>
                <a:ext uri="{FF2B5EF4-FFF2-40B4-BE49-F238E27FC236}">
                  <a16:creationId xmlns:a16="http://schemas.microsoft.com/office/drawing/2014/main" id="{2A7C0F57-C9FD-4E8B-8833-6494095EB269}"/>
                </a:ext>
              </a:extLst>
            </p:cNvPr>
            <p:cNvSpPr/>
            <p:nvPr/>
          </p:nvSpPr>
          <p:spPr>
            <a:xfrm>
              <a:off x="2591975" y="623125"/>
              <a:ext cx="28125" cy="29950"/>
            </a:xfrm>
            <a:custGeom>
              <a:avLst/>
              <a:gdLst/>
              <a:ahLst/>
              <a:cxnLst/>
              <a:rect l="l" t="t" r="r" b="b"/>
              <a:pathLst>
                <a:path w="1125" h="1198" extrusionOk="0">
                  <a:moveTo>
                    <a:pt x="237" y="0"/>
                  </a:moveTo>
                  <a:cubicBezTo>
                    <a:pt x="116" y="0"/>
                    <a:pt x="0" y="126"/>
                    <a:pt x="87" y="264"/>
                  </a:cubicBezTo>
                  <a:cubicBezTo>
                    <a:pt x="262" y="565"/>
                    <a:pt x="488" y="866"/>
                    <a:pt x="738" y="1141"/>
                  </a:cubicBezTo>
                  <a:cubicBezTo>
                    <a:pt x="772" y="1181"/>
                    <a:pt x="812" y="1198"/>
                    <a:pt x="853" y="1198"/>
                  </a:cubicBezTo>
                  <a:cubicBezTo>
                    <a:pt x="990" y="1198"/>
                    <a:pt x="1125" y="1002"/>
                    <a:pt x="989" y="866"/>
                  </a:cubicBezTo>
                  <a:cubicBezTo>
                    <a:pt x="763" y="615"/>
                    <a:pt x="563" y="364"/>
                    <a:pt x="387" y="89"/>
                  </a:cubicBezTo>
                  <a:cubicBezTo>
                    <a:pt x="348" y="26"/>
                    <a:pt x="292" y="0"/>
                    <a:pt x="237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8771;p65">
              <a:extLst>
                <a:ext uri="{FF2B5EF4-FFF2-40B4-BE49-F238E27FC236}">
                  <a16:creationId xmlns:a16="http://schemas.microsoft.com/office/drawing/2014/main" id="{2AD3499A-AD32-43C5-A6DC-B1226140F723}"/>
                </a:ext>
              </a:extLst>
            </p:cNvPr>
            <p:cNvSpPr/>
            <p:nvPr/>
          </p:nvSpPr>
          <p:spPr>
            <a:xfrm>
              <a:off x="2622050" y="621875"/>
              <a:ext cx="25000" cy="29500"/>
            </a:xfrm>
            <a:custGeom>
              <a:avLst/>
              <a:gdLst/>
              <a:ahLst/>
              <a:cxnLst/>
              <a:rect l="l" t="t" r="r" b="b"/>
              <a:pathLst>
                <a:path w="1000" h="1180" extrusionOk="0">
                  <a:moveTo>
                    <a:pt x="248" y="0"/>
                  </a:moveTo>
                  <a:cubicBezTo>
                    <a:pt x="128" y="0"/>
                    <a:pt x="0" y="126"/>
                    <a:pt x="87" y="264"/>
                  </a:cubicBezTo>
                  <a:lnTo>
                    <a:pt x="588" y="1091"/>
                  </a:lnTo>
                  <a:cubicBezTo>
                    <a:pt x="627" y="1154"/>
                    <a:pt x="686" y="1180"/>
                    <a:pt x="744" y="1180"/>
                  </a:cubicBezTo>
                  <a:cubicBezTo>
                    <a:pt x="873" y="1180"/>
                    <a:pt x="1000" y="1054"/>
                    <a:pt x="914" y="916"/>
                  </a:cubicBezTo>
                  <a:cubicBezTo>
                    <a:pt x="738" y="640"/>
                    <a:pt x="563" y="364"/>
                    <a:pt x="387" y="89"/>
                  </a:cubicBezTo>
                  <a:cubicBezTo>
                    <a:pt x="356" y="26"/>
                    <a:pt x="303" y="0"/>
                    <a:pt x="248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8772;p65">
              <a:extLst>
                <a:ext uri="{FF2B5EF4-FFF2-40B4-BE49-F238E27FC236}">
                  <a16:creationId xmlns:a16="http://schemas.microsoft.com/office/drawing/2014/main" id="{F0787527-7BE3-48F7-8BF7-7A9F718D143F}"/>
                </a:ext>
              </a:extLst>
            </p:cNvPr>
            <p:cNvSpPr/>
            <p:nvPr/>
          </p:nvSpPr>
          <p:spPr>
            <a:xfrm>
              <a:off x="2560450" y="710475"/>
              <a:ext cx="35950" cy="23750"/>
            </a:xfrm>
            <a:custGeom>
              <a:avLst/>
              <a:gdLst/>
              <a:ahLst/>
              <a:cxnLst/>
              <a:rect l="l" t="t" r="r" b="b"/>
              <a:pathLst>
                <a:path w="1438" h="950" extrusionOk="0">
                  <a:moveTo>
                    <a:pt x="254" y="0"/>
                  </a:moveTo>
                  <a:cubicBezTo>
                    <a:pt x="99" y="0"/>
                    <a:pt x="1" y="245"/>
                    <a:pt x="170" y="329"/>
                  </a:cubicBezTo>
                  <a:cubicBezTo>
                    <a:pt x="470" y="505"/>
                    <a:pt x="771" y="680"/>
                    <a:pt x="1022" y="906"/>
                  </a:cubicBezTo>
                  <a:cubicBezTo>
                    <a:pt x="1058" y="936"/>
                    <a:pt x="1098" y="949"/>
                    <a:pt x="1138" y="949"/>
                  </a:cubicBezTo>
                  <a:cubicBezTo>
                    <a:pt x="1291" y="949"/>
                    <a:pt x="1437" y="755"/>
                    <a:pt x="1298" y="655"/>
                  </a:cubicBezTo>
                  <a:cubicBezTo>
                    <a:pt x="997" y="404"/>
                    <a:pt x="696" y="204"/>
                    <a:pt x="345" y="28"/>
                  </a:cubicBezTo>
                  <a:cubicBezTo>
                    <a:pt x="314" y="9"/>
                    <a:pt x="283" y="0"/>
                    <a:pt x="254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8773;p65">
              <a:extLst>
                <a:ext uri="{FF2B5EF4-FFF2-40B4-BE49-F238E27FC236}">
                  <a16:creationId xmlns:a16="http://schemas.microsoft.com/office/drawing/2014/main" id="{6B04679D-72E0-4980-AABF-DBBD21DC8C80}"/>
                </a:ext>
              </a:extLst>
            </p:cNvPr>
            <p:cNvSpPr/>
            <p:nvPr/>
          </p:nvSpPr>
          <p:spPr>
            <a:xfrm>
              <a:off x="2594600" y="705600"/>
              <a:ext cx="27575" cy="24100"/>
            </a:xfrm>
            <a:custGeom>
              <a:avLst/>
              <a:gdLst/>
              <a:ahLst/>
              <a:cxnLst/>
              <a:rect l="l" t="t" r="r" b="b"/>
              <a:pathLst>
                <a:path w="1103" h="964" extrusionOk="0">
                  <a:moveTo>
                    <a:pt x="252" y="0"/>
                  </a:moveTo>
                  <a:cubicBezTo>
                    <a:pt x="120" y="0"/>
                    <a:pt x="1" y="124"/>
                    <a:pt x="107" y="248"/>
                  </a:cubicBezTo>
                  <a:cubicBezTo>
                    <a:pt x="282" y="524"/>
                    <a:pt x="508" y="725"/>
                    <a:pt x="759" y="925"/>
                  </a:cubicBezTo>
                  <a:cubicBezTo>
                    <a:pt x="795" y="952"/>
                    <a:pt x="830" y="964"/>
                    <a:pt x="863" y="964"/>
                  </a:cubicBezTo>
                  <a:cubicBezTo>
                    <a:pt x="1011" y="964"/>
                    <a:pt x="1103" y="723"/>
                    <a:pt x="959" y="599"/>
                  </a:cubicBezTo>
                  <a:cubicBezTo>
                    <a:pt x="759" y="449"/>
                    <a:pt x="558" y="274"/>
                    <a:pt x="408" y="73"/>
                  </a:cubicBezTo>
                  <a:cubicBezTo>
                    <a:pt x="364" y="22"/>
                    <a:pt x="307" y="0"/>
                    <a:pt x="252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8774;p65">
              <a:extLst>
                <a:ext uri="{FF2B5EF4-FFF2-40B4-BE49-F238E27FC236}">
                  <a16:creationId xmlns:a16="http://schemas.microsoft.com/office/drawing/2014/main" id="{35E58FDF-E933-4570-98B0-A639C94C7919}"/>
                </a:ext>
              </a:extLst>
            </p:cNvPr>
            <p:cNvSpPr/>
            <p:nvPr/>
          </p:nvSpPr>
          <p:spPr>
            <a:xfrm>
              <a:off x="2655025" y="603700"/>
              <a:ext cx="18975" cy="22950"/>
            </a:xfrm>
            <a:custGeom>
              <a:avLst/>
              <a:gdLst/>
              <a:ahLst/>
              <a:cxnLst/>
              <a:rect l="l" t="t" r="r" b="b"/>
              <a:pathLst>
                <a:path w="759" h="918" extrusionOk="0">
                  <a:moveTo>
                    <a:pt x="514" y="0"/>
                  </a:moveTo>
                  <a:cubicBezTo>
                    <a:pt x="455" y="0"/>
                    <a:pt x="394" y="26"/>
                    <a:pt x="347" y="89"/>
                  </a:cubicBezTo>
                  <a:cubicBezTo>
                    <a:pt x="221" y="264"/>
                    <a:pt x="121" y="465"/>
                    <a:pt x="46" y="690"/>
                  </a:cubicBezTo>
                  <a:cubicBezTo>
                    <a:pt x="0" y="827"/>
                    <a:pt x="111" y="918"/>
                    <a:pt x="222" y="918"/>
                  </a:cubicBezTo>
                  <a:cubicBezTo>
                    <a:pt x="295" y="918"/>
                    <a:pt x="367" y="879"/>
                    <a:pt x="397" y="791"/>
                  </a:cubicBezTo>
                  <a:cubicBezTo>
                    <a:pt x="472" y="590"/>
                    <a:pt x="572" y="440"/>
                    <a:pt x="672" y="264"/>
                  </a:cubicBezTo>
                  <a:cubicBezTo>
                    <a:pt x="759" y="126"/>
                    <a:pt x="643" y="0"/>
                    <a:pt x="514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8775;p65">
              <a:extLst>
                <a:ext uri="{FF2B5EF4-FFF2-40B4-BE49-F238E27FC236}">
                  <a16:creationId xmlns:a16="http://schemas.microsoft.com/office/drawing/2014/main" id="{B1927910-8CBE-4A46-87FC-6AF0F332749D}"/>
                </a:ext>
              </a:extLst>
            </p:cNvPr>
            <p:cNvSpPr/>
            <p:nvPr/>
          </p:nvSpPr>
          <p:spPr>
            <a:xfrm>
              <a:off x="2675100" y="602450"/>
              <a:ext cx="21025" cy="30750"/>
            </a:xfrm>
            <a:custGeom>
              <a:avLst/>
              <a:gdLst/>
              <a:ahLst/>
              <a:cxnLst/>
              <a:rect l="l" t="t" r="r" b="b"/>
              <a:pathLst>
                <a:path w="841" h="1230" extrusionOk="0">
                  <a:moveTo>
                    <a:pt x="605" y="0"/>
                  </a:moveTo>
                  <a:cubicBezTo>
                    <a:pt x="553" y="0"/>
                    <a:pt x="502" y="26"/>
                    <a:pt x="471" y="89"/>
                  </a:cubicBezTo>
                  <a:cubicBezTo>
                    <a:pt x="346" y="389"/>
                    <a:pt x="195" y="665"/>
                    <a:pt x="70" y="966"/>
                  </a:cubicBezTo>
                  <a:cubicBezTo>
                    <a:pt x="1" y="1104"/>
                    <a:pt x="134" y="1230"/>
                    <a:pt x="256" y="1230"/>
                  </a:cubicBezTo>
                  <a:cubicBezTo>
                    <a:pt x="311" y="1230"/>
                    <a:pt x="364" y="1204"/>
                    <a:pt x="396" y="1141"/>
                  </a:cubicBezTo>
                  <a:lnTo>
                    <a:pt x="772" y="264"/>
                  </a:lnTo>
                  <a:cubicBezTo>
                    <a:pt x="841" y="126"/>
                    <a:pt x="720" y="0"/>
                    <a:pt x="605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8776;p65">
              <a:extLst>
                <a:ext uri="{FF2B5EF4-FFF2-40B4-BE49-F238E27FC236}">
                  <a16:creationId xmlns:a16="http://schemas.microsoft.com/office/drawing/2014/main" id="{E6C56185-4AF7-455F-B4EB-89CE24A6DD62}"/>
                </a:ext>
              </a:extLst>
            </p:cNvPr>
            <p:cNvSpPr/>
            <p:nvPr/>
          </p:nvSpPr>
          <p:spPr>
            <a:xfrm>
              <a:off x="2208325" y="684150"/>
              <a:ext cx="45850" cy="35975"/>
            </a:xfrm>
            <a:custGeom>
              <a:avLst/>
              <a:gdLst/>
              <a:ahLst/>
              <a:cxnLst/>
              <a:rect l="l" t="t" r="r" b="b"/>
              <a:pathLst>
                <a:path w="1834" h="1439" extrusionOk="0">
                  <a:moveTo>
                    <a:pt x="254" y="1"/>
                  </a:moveTo>
                  <a:cubicBezTo>
                    <a:pt x="99" y="1"/>
                    <a:pt x="0" y="249"/>
                    <a:pt x="169" y="355"/>
                  </a:cubicBezTo>
                  <a:cubicBezTo>
                    <a:pt x="621" y="655"/>
                    <a:pt x="1072" y="981"/>
                    <a:pt x="1448" y="1382"/>
                  </a:cubicBezTo>
                  <a:cubicBezTo>
                    <a:pt x="1488" y="1422"/>
                    <a:pt x="1531" y="1439"/>
                    <a:pt x="1573" y="1439"/>
                  </a:cubicBezTo>
                  <a:cubicBezTo>
                    <a:pt x="1715" y="1439"/>
                    <a:pt x="1834" y="1248"/>
                    <a:pt x="1698" y="1132"/>
                  </a:cubicBezTo>
                  <a:cubicBezTo>
                    <a:pt x="1297" y="705"/>
                    <a:pt x="846" y="355"/>
                    <a:pt x="345" y="29"/>
                  </a:cubicBezTo>
                  <a:cubicBezTo>
                    <a:pt x="313" y="9"/>
                    <a:pt x="283" y="1"/>
                    <a:pt x="254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8777;p65">
              <a:extLst>
                <a:ext uri="{FF2B5EF4-FFF2-40B4-BE49-F238E27FC236}">
                  <a16:creationId xmlns:a16="http://schemas.microsoft.com/office/drawing/2014/main" id="{259C5933-4B40-48E5-AD01-5977F1AFEB3E}"/>
                </a:ext>
              </a:extLst>
            </p:cNvPr>
            <p:cNvSpPr/>
            <p:nvPr/>
          </p:nvSpPr>
          <p:spPr>
            <a:xfrm>
              <a:off x="2203700" y="713425"/>
              <a:ext cx="35025" cy="19150"/>
            </a:xfrm>
            <a:custGeom>
              <a:avLst/>
              <a:gdLst/>
              <a:ahLst/>
              <a:cxnLst/>
              <a:rect l="l" t="t" r="r" b="b"/>
              <a:pathLst>
                <a:path w="1401" h="766" extrusionOk="0">
                  <a:moveTo>
                    <a:pt x="243" y="0"/>
                  </a:moveTo>
                  <a:cubicBezTo>
                    <a:pt x="63" y="0"/>
                    <a:pt x="0" y="294"/>
                    <a:pt x="204" y="362"/>
                  </a:cubicBezTo>
                  <a:cubicBezTo>
                    <a:pt x="505" y="462"/>
                    <a:pt x="780" y="587"/>
                    <a:pt x="1031" y="737"/>
                  </a:cubicBezTo>
                  <a:cubicBezTo>
                    <a:pt x="1063" y="757"/>
                    <a:pt x="1094" y="766"/>
                    <a:pt x="1124" y="766"/>
                  </a:cubicBezTo>
                  <a:cubicBezTo>
                    <a:pt x="1285" y="766"/>
                    <a:pt x="1401" y="521"/>
                    <a:pt x="1232" y="437"/>
                  </a:cubicBezTo>
                  <a:cubicBezTo>
                    <a:pt x="931" y="261"/>
                    <a:pt x="630" y="111"/>
                    <a:pt x="304" y="11"/>
                  </a:cubicBezTo>
                  <a:cubicBezTo>
                    <a:pt x="283" y="3"/>
                    <a:pt x="262" y="0"/>
                    <a:pt x="243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8778;p65">
              <a:extLst>
                <a:ext uri="{FF2B5EF4-FFF2-40B4-BE49-F238E27FC236}">
                  <a16:creationId xmlns:a16="http://schemas.microsoft.com/office/drawing/2014/main" id="{91A5083E-5142-4E81-B226-5BF303556E95}"/>
                </a:ext>
              </a:extLst>
            </p:cNvPr>
            <p:cNvSpPr/>
            <p:nvPr/>
          </p:nvSpPr>
          <p:spPr>
            <a:xfrm>
              <a:off x="2151775" y="1203025"/>
              <a:ext cx="811425" cy="370175"/>
            </a:xfrm>
            <a:custGeom>
              <a:avLst/>
              <a:gdLst/>
              <a:ahLst/>
              <a:cxnLst/>
              <a:rect l="l" t="t" r="r" b="b"/>
              <a:pathLst>
                <a:path w="32457" h="14807" extrusionOk="0">
                  <a:moveTo>
                    <a:pt x="31554" y="1"/>
                  </a:moveTo>
                  <a:cubicBezTo>
                    <a:pt x="31153" y="276"/>
                    <a:pt x="30752" y="527"/>
                    <a:pt x="30326" y="778"/>
                  </a:cubicBezTo>
                  <a:cubicBezTo>
                    <a:pt x="30226" y="853"/>
                    <a:pt x="30126" y="903"/>
                    <a:pt x="30000" y="953"/>
                  </a:cubicBezTo>
                  <a:cubicBezTo>
                    <a:pt x="29750" y="1103"/>
                    <a:pt x="29474" y="1254"/>
                    <a:pt x="29198" y="1404"/>
                  </a:cubicBezTo>
                  <a:cubicBezTo>
                    <a:pt x="29098" y="1454"/>
                    <a:pt x="28973" y="1504"/>
                    <a:pt x="28873" y="1580"/>
                  </a:cubicBezTo>
                  <a:cubicBezTo>
                    <a:pt x="28271" y="1855"/>
                    <a:pt x="27670" y="2131"/>
                    <a:pt x="27068" y="2357"/>
                  </a:cubicBezTo>
                  <a:cubicBezTo>
                    <a:pt x="26943" y="2407"/>
                    <a:pt x="26843" y="2457"/>
                    <a:pt x="26717" y="2507"/>
                  </a:cubicBezTo>
                  <a:cubicBezTo>
                    <a:pt x="26066" y="2758"/>
                    <a:pt x="25414" y="2983"/>
                    <a:pt x="24737" y="3184"/>
                  </a:cubicBezTo>
                  <a:cubicBezTo>
                    <a:pt x="24612" y="3209"/>
                    <a:pt x="24512" y="3234"/>
                    <a:pt x="24386" y="3284"/>
                  </a:cubicBezTo>
                  <a:cubicBezTo>
                    <a:pt x="23785" y="3459"/>
                    <a:pt x="23158" y="3610"/>
                    <a:pt x="22532" y="3735"/>
                  </a:cubicBezTo>
                  <a:cubicBezTo>
                    <a:pt x="22406" y="3760"/>
                    <a:pt x="22281" y="3785"/>
                    <a:pt x="22181" y="3810"/>
                  </a:cubicBezTo>
                  <a:cubicBezTo>
                    <a:pt x="21705" y="3910"/>
                    <a:pt x="21229" y="4011"/>
                    <a:pt x="20727" y="4086"/>
                  </a:cubicBezTo>
                  <a:cubicBezTo>
                    <a:pt x="20627" y="4111"/>
                    <a:pt x="20502" y="4136"/>
                    <a:pt x="20376" y="4161"/>
                  </a:cubicBezTo>
                  <a:cubicBezTo>
                    <a:pt x="19775" y="4236"/>
                    <a:pt x="19173" y="4337"/>
                    <a:pt x="18572" y="4387"/>
                  </a:cubicBezTo>
                  <a:cubicBezTo>
                    <a:pt x="18472" y="4412"/>
                    <a:pt x="18346" y="4437"/>
                    <a:pt x="18221" y="4437"/>
                  </a:cubicBezTo>
                  <a:cubicBezTo>
                    <a:pt x="17695" y="4487"/>
                    <a:pt x="17143" y="4537"/>
                    <a:pt x="16617" y="4587"/>
                  </a:cubicBezTo>
                  <a:cubicBezTo>
                    <a:pt x="16492" y="4587"/>
                    <a:pt x="16366" y="4587"/>
                    <a:pt x="16266" y="4612"/>
                  </a:cubicBezTo>
                  <a:cubicBezTo>
                    <a:pt x="15740" y="4637"/>
                    <a:pt x="15239" y="4662"/>
                    <a:pt x="14712" y="4662"/>
                  </a:cubicBezTo>
                  <a:cubicBezTo>
                    <a:pt x="14612" y="4687"/>
                    <a:pt x="14462" y="4687"/>
                    <a:pt x="14361" y="4687"/>
                  </a:cubicBezTo>
                  <a:cubicBezTo>
                    <a:pt x="14035" y="4700"/>
                    <a:pt x="13716" y="4706"/>
                    <a:pt x="13403" y="4706"/>
                  </a:cubicBezTo>
                  <a:cubicBezTo>
                    <a:pt x="13089" y="4706"/>
                    <a:pt x="12782" y="4700"/>
                    <a:pt x="12482" y="4687"/>
                  </a:cubicBezTo>
                  <a:lnTo>
                    <a:pt x="12106" y="4687"/>
                  </a:lnTo>
                  <a:cubicBezTo>
                    <a:pt x="11730" y="4687"/>
                    <a:pt x="11329" y="4687"/>
                    <a:pt x="10953" y="4662"/>
                  </a:cubicBezTo>
                  <a:cubicBezTo>
                    <a:pt x="10827" y="4662"/>
                    <a:pt x="10702" y="4662"/>
                    <a:pt x="10577" y="4637"/>
                  </a:cubicBezTo>
                  <a:cubicBezTo>
                    <a:pt x="8948" y="4587"/>
                    <a:pt x="7394" y="4437"/>
                    <a:pt x="6066" y="4286"/>
                  </a:cubicBezTo>
                  <a:cubicBezTo>
                    <a:pt x="2757" y="3910"/>
                    <a:pt x="602" y="3409"/>
                    <a:pt x="602" y="3409"/>
                  </a:cubicBezTo>
                  <a:lnTo>
                    <a:pt x="0" y="13234"/>
                  </a:lnTo>
                  <a:cubicBezTo>
                    <a:pt x="4010" y="14086"/>
                    <a:pt x="7544" y="14562"/>
                    <a:pt x="10677" y="14738"/>
                  </a:cubicBezTo>
                  <a:lnTo>
                    <a:pt x="11078" y="14738"/>
                  </a:lnTo>
                  <a:cubicBezTo>
                    <a:pt x="11429" y="14763"/>
                    <a:pt x="11780" y="14788"/>
                    <a:pt x="12156" y="14788"/>
                  </a:cubicBezTo>
                  <a:lnTo>
                    <a:pt x="12607" y="14788"/>
                  </a:lnTo>
                  <a:cubicBezTo>
                    <a:pt x="12908" y="14800"/>
                    <a:pt x="13202" y="14807"/>
                    <a:pt x="13490" y="14807"/>
                  </a:cubicBezTo>
                  <a:cubicBezTo>
                    <a:pt x="13779" y="14807"/>
                    <a:pt x="14061" y="14800"/>
                    <a:pt x="14336" y="14788"/>
                  </a:cubicBezTo>
                  <a:lnTo>
                    <a:pt x="14712" y="14788"/>
                  </a:lnTo>
                  <a:cubicBezTo>
                    <a:pt x="15464" y="14763"/>
                    <a:pt x="16166" y="14738"/>
                    <a:pt x="16868" y="14687"/>
                  </a:cubicBezTo>
                  <a:cubicBezTo>
                    <a:pt x="16993" y="14662"/>
                    <a:pt x="17118" y="14662"/>
                    <a:pt x="17244" y="14637"/>
                  </a:cubicBezTo>
                  <a:cubicBezTo>
                    <a:pt x="18046" y="14587"/>
                    <a:pt x="18822" y="14487"/>
                    <a:pt x="19549" y="14362"/>
                  </a:cubicBezTo>
                  <a:cubicBezTo>
                    <a:pt x="19700" y="14362"/>
                    <a:pt x="19825" y="14337"/>
                    <a:pt x="19925" y="14312"/>
                  </a:cubicBezTo>
                  <a:cubicBezTo>
                    <a:pt x="20401" y="14236"/>
                    <a:pt x="20853" y="14161"/>
                    <a:pt x="21279" y="14086"/>
                  </a:cubicBezTo>
                  <a:cubicBezTo>
                    <a:pt x="21404" y="14061"/>
                    <a:pt x="21529" y="14036"/>
                    <a:pt x="21630" y="13986"/>
                  </a:cubicBezTo>
                  <a:cubicBezTo>
                    <a:pt x="21955" y="13936"/>
                    <a:pt x="22256" y="13860"/>
                    <a:pt x="22532" y="13785"/>
                  </a:cubicBezTo>
                  <a:cubicBezTo>
                    <a:pt x="22657" y="13760"/>
                    <a:pt x="22782" y="13735"/>
                    <a:pt x="22908" y="13710"/>
                  </a:cubicBezTo>
                  <a:cubicBezTo>
                    <a:pt x="23484" y="13560"/>
                    <a:pt x="24010" y="13384"/>
                    <a:pt x="24537" y="13234"/>
                  </a:cubicBezTo>
                  <a:cubicBezTo>
                    <a:pt x="24662" y="13184"/>
                    <a:pt x="24787" y="13134"/>
                    <a:pt x="24913" y="13109"/>
                  </a:cubicBezTo>
                  <a:cubicBezTo>
                    <a:pt x="25514" y="12908"/>
                    <a:pt x="26066" y="12682"/>
                    <a:pt x="26592" y="12457"/>
                  </a:cubicBezTo>
                  <a:cubicBezTo>
                    <a:pt x="26717" y="12407"/>
                    <a:pt x="26843" y="12357"/>
                    <a:pt x="26943" y="12307"/>
                  </a:cubicBezTo>
                  <a:cubicBezTo>
                    <a:pt x="27269" y="12156"/>
                    <a:pt x="27544" y="12031"/>
                    <a:pt x="27820" y="11880"/>
                  </a:cubicBezTo>
                  <a:cubicBezTo>
                    <a:pt x="27970" y="11805"/>
                    <a:pt x="28121" y="11730"/>
                    <a:pt x="28271" y="11655"/>
                  </a:cubicBezTo>
                  <a:cubicBezTo>
                    <a:pt x="28572" y="11479"/>
                    <a:pt x="28848" y="11329"/>
                    <a:pt x="29123" y="11179"/>
                  </a:cubicBezTo>
                  <a:cubicBezTo>
                    <a:pt x="29299" y="11053"/>
                    <a:pt x="29449" y="10953"/>
                    <a:pt x="29599" y="10853"/>
                  </a:cubicBezTo>
                  <a:cubicBezTo>
                    <a:pt x="30928" y="9976"/>
                    <a:pt x="31529" y="9299"/>
                    <a:pt x="31529" y="9299"/>
                  </a:cubicBezTo>
                  <a:cubicBezTo>
                    <a:pt x="32432" y="7545"/>
                    <a:pt x="32457" y="5239"/>
                    <a:pt x="32231" y="3359"/>
                  </a:cubicBezTo>
                  <a:cubicBezTo>
                    <a:pt x="32031" y="1454"/>
                    <a:pt x="31554" y="1"/>
                    <a:pt x="315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8779;p65">
              <a:extLst>
                <a:ext uri="{FF2B5EF4-FFF2-40B4-BE49-F238E27FC236}">
                  <a16:creationId xmlns:a16="http://schemas.microsoft.com/office/drawing/2014/main" id="{913ED28B-B518-409F-AF6E-86F0DDD61826}"/>
                </a:ext>
              </a:extLst>
            </p:cNvPr>
            <p:cNvSpPr/>
            <p:nvPr/>
          </p:nvSpPr>
          <p:spPr>
            <a:xfrm>
              <a:off x="2879850" y="1222450"/>
              <a:ext cx="40750" cy="260050"/>
            </a:xfrm>
            <a:custGeom>
              <a:avLst/>
              <a:gdLst/>
              <a:ahLst/>
              <a:cxnLst/>
              <a:rect l="l" t="t" r="r" b="b"/>
              <a:pathLst>
                <a:path w="1630" h="10402" extrusionOk="0">
                  <a:moveTo>
                    <a:pt x="1203" y="1"/>
                  </a:moveTo>
                  <a:cubicBezTo>
                    <a:pt x="1103" y="76"/>
                    <a:pt x="1003" y="126"/>
                    <a:pt x="877" y="176"/>
                  </a:cubicBezTo>
                  <a:cubicBezTo>
                    <a:pt x="1178" y="1404"/>
                    <a:pt x="1253" y="2783"/>
                    <a:pt x="1203" y="4186"/>
                  </a:cubicBezTo>
                  <a:cubicBezTo>
                    <a:pt x="1078" y="6367"/>
                    <a:pt x="602" y="8597"/>
                    <a:pt x="0" y="10402"/>
                  </a:cubicBezTo>
                  <a:cubicBezTo>
                    <a:pt x="176" y="10276"/>
                    <a:pt x="326" y="10176"/>
                    <a:pt x="476" y="10076"/>
                  </a:cubicBezTo>
                  <a:cubicBezTo>
                    <a:pt x="1053" y="8221"/>
                    <a:pt x="1504" y="6041"/>
                    <a:pt x="1579" y="3910"/>
                  </a:cubicBezTo>
                  <a:cubicBezTo>
                    <a:pt x="1629" y="2532"/>
                    <a:pt x="1529" y="1204"/>
                    <a:pt x="12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8780;p65">
              <a:extLst>
                <a:ext uri="{FF2B5EF4-FFF2-40B4-BE49-F238E27FC236}">
                  <a16:creationId xmlns:a16="http://schemas.microsoft.com/office/drawing/2014/main" id="{053231DC-76E0-4BDB-83D7-56F3274A5324}"/>
                </a:ext>
              </a:extLst>
            </p:cNvPr>
            <p:cNvSpPr/>
            <p:nvPr/>
          </p:nvSpPr>
          <p:spPr>
            <a:xfrm>
              <a:off x="2847275" y="1238125"/>
              <a:ext cx="41375" cy="261925"/>
            </a:xfrm>
            <a:custGeom>
              <a:avLst/>
              <a:gdLst/>
              <a:ahLst/>
              <a:cxnLst/>
              <a:rect l="l" t="t" r="r" b="b"/>
              <a:pathLst>
                <a:path w="1655" h="10477" extrusionOk="0">
                  <a:moveTo>
                    <a:pt x="1378" y="0"/>
                  </a:moveTo>
                  <a:cubicBezTo>
                    <a:pt x="1278" y="50"/>
                    <a:pt x="1153" y="100"/>
                    <a:pt x="1053" y="176"/>
                  </a:cubicBezTo>
                  <a:cubicBezTo>
                    <a:pt x="1253" y="1529"/>
                    <a:pt x="1303" y="2958"/>
                    <a:pt x="1203" y="4411"/>
                  </a:cubicBezTo>
                  <a:cubicBezTo>
                    <a:pt x="1078" y="6491"/>
                    <a:pt x="652" y="8597"/>
                    <a:pt x="0" y="10476"/>
                  </a:cubicBezTo>
                  <a:cubicBezTo>
                    <a:pt x="150" y="10401"/>
                    <a:pt x="301" y="10326"/>
                    <a:pt x="451" y="10251"/>
                  </a:cubicBezTo>
                  <a:cubicBezTo>
                    <a:pt x="1078" y="8321"/>
                    <a:pt x="1479" y="6241"/>
                    <a:pt x="1579" y="4186"/>
                  </a:cubicBezTo>
                  <a:cubicBezTo>
                    <a:pt x="1654" y="2757"/>
                    <a:pt x="1604" y="1329"/>
                    <a:pt x="13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8781;p65">
              <a:extLst>
                <a:ext uri="{FF2B5EF4-FFF2-40B4-BE49-F238E27FC236}">
                  <a16:creationId xmlns:a16="http://schemas.microsoft.com/office/drawing/2014/main" id="{ACDBC6CD-5443-42AD-9EF9-934A1356F587}"/>
                </a:ext>
              </a:extLst>
            </p:cNvPr>
            <p:cNvSpPr/>
            <p:nvPr/>
          </p:nvSpPr>
          <p:spPr>
            <a:xfrm>
              <a:off x="2816550" y="1261925"/>
              <a:ext cx="16325" cy="252525"/>
            </a:xfrm>
            <a:custGeom>
              <a:avLst/>
              <a:gdLst/>
              <a:ahLst/>
              <a:cxnLst/>
              <a:rect l="l" t="t" r="r" b="b"/>
              <a:pathLst>
                <a:path w="653" h="10101" extrusionOk="0">
                  <a:moveTo>
                    <a:pt x="477" y="1"/>
                  </a:moveTo>
                  <a:cubicBezTo>
                    <a:pt x="352" y="51"/>
                    <a:pt x="252" y="101"/>
                    <a:pt x="126" y="151"/>
                  </a:cubicBezTo>
                  <a:cubicBezTo>
                    <a:pt x="252" y="1655"/>
                    <a:pt x="302" y="3133"/>
                    <a:pt x="277" y="4637"/>
                  </a:cubicBezTo>
                  <a:cubicBezTo>
                    <a:pt x="252" y="6467"/>
                    <a:pt x="126" y="8271"/>
                    <a:pt x="1" y="10101"/>
                  </a:cubicBezTo>
                  <a:cubicBezTo>
                    <a:pt x="126" y="10051"/>
                    <a:pt x="252" y="10001"/>
                    <a:pt x="352" y="9951"/>
                  </a:cubicBezTo>
                  <a:cubicBezTo>
                    <a:pt x="502" y="8121"/>
                    <a:pt x="628" y="6291"/>
                    <a:pt x="628" y="4462"/>
                  </a:cubicBezTo>
                  <a:cubicBezTo>
                    <a:pt x="653" y="2983"/>
                    <a:pt x="602" y="1504"/>
                    <a:pt x="4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782;p65">
              <a:extLst>
                <a:ext uri="{FF2B5EF4-FFF2-40B4-BE49-F238E27FC236}">
                  <a16:creationId xmlns:a16="http://schemas.microsoft.com/office/drawing/2014/main" id="{89CD2290-8436-4D20-951C-C1ECAB38CA11}"/>
                </a:ext>
              </a:extLst>
            </p:cNvPr>
            <p:cNvSpPr/>
            <p:nvPr/>
          </p:nvSpPr>
          <p:spPr>
            <a:xfrm>
              <a:off x="2761425" y="1282600"/>
              <a:ext cx="20075" cy="251275"/>
            </a:xfrm>
            <a:custGeom>
              <a:avLst/>
              <a:gdLst/>
              <a:ahLst/>
              <a:cxnLst/>
              <a:rect l="l" t="t" r="r" b="b"/>
              <a:pathLst>
                <a:path w="803" h="10051" extrusionOk="0">
                  <a:moveTo>
                    <a:pt x="351" y="1"/>
                  </a:moveTo>
                  <a:cubicBezTo>
                    <a:pt x="226" y="26"/>
                    <a:pt x="126" y="51"/>
                    <a:pt x="0" y="101"/>
                  </a:cubicBezTo>
                  <a:cubicBezTo>
                    <a:pt x="301" y="1630"/>
                    <a:pt x="401" y="3159"/>
                    <a:pt x="426" y="4712"/>
                  </a:cubicBezTo>
                  <a:cubicBezTo>
                    <a:pt x="426" y="6492"/>
                    <a:pt x="301" y="8271"/>
                    <a:pt x="151" y="10051"/>
                  </a:cubicBezTo>
                  <a:cubicBezTo>
                    <a:pt x="276" y="10001"/>
                    <a:pt x="401" y="9951"/>
                    <a:pt x="527" y="9926"/>
                  </a:cubicBezTo>
                  <a:cubicBezTo>
                    <a:pt x="677" y="8121"/>
                    <a:pt x="802" y="6342"/>
                    <a:pt x="777" y="4562"/>
                  </a:cubicBezTo>
                  <a:cubicBezTo>
                    <a:pt x="752" y="3033"/>
                    <a:pt x="652" y="1504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783;p65">
              <a:extLst>
                <a:ext uri="{FF2B5EF4-FFF2-40B4-BE49-F238E27FC236}">
                  <a16:creationId xmlns:a16="http://schemas.microsoft.com/office/drawing/2014/main" id="{4586FA8E-C7C5-477C-9893-1E7E0AB91C6E}"/>
                </a:ext>
              </a:extLst>
            </p:cNvPr>
            <p:cNvSpPr/>
            <p:nvPr/>
          </p:nvSpPr>
          <p:spPr>
            <a:xfrm>
              <a:off x="2706275" y="1296400"/>
              <a:ext cx="24475" cy="251275"/>
            </a:xfrm>
            <a:custGeom>
              <a:avLst/>
              <a:gdLst/>
              <a:ahLst/>
              <a:cxnLst/>
              <a:rect l="l" t="t" r="r" b="b"/>
              <a:pathLst>
                <a:path w="979" h="10051" extrusionOk="0">
                  <a:moveTo>
                    <a:pt x="352" y="0"/>
                  </a:moveTo>
                  <a:cubicBezTo>
                    <a:pt x="226" y="25"/>
                    <a:pt x="101" y="50"/>
                    <a:pt x="1" y="75"/>
                  </a:cubicBezTo>
                  <a:cubicBezTo>
                    <a:pt x="377" y="1579"/>
                    <a:pt x="527" y="3258"/>
                    <a:pt x="577" y="4912"/>
                  </a:cubicBezTo>
                  <a:cubicBezTo>
                    <a:pt x="627" y="6667"/>
                    <a:pt x="502" y="8446"/>
                    <a:pt x="352" y="10050"/>
                  </a:cubicBezTo>
                  <a:cubicBezTo>
                    <a:pt x="477" y="10025"/>
                    <a:pt x="602" y="10000"/>
                    <a:pt x="728" y="9975"/>
                  </a:cubicBezTo>
                  <a:cubicBezTo>
                    <a:pt x="878" y="8321"/>
                    <a:pt x="978" y="6541"/>
                    <a:pt x="928" y="4787"/>
                  </a:cubicBezTo>
                  <a:cubicBezTo>
                    <a:pt x="903" y="3133"/>
                    <a:pt x="728" y="1504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784;p65">
              <a:extLst>
                <a:ext uri="{FF2B5EF4-FFF2-40B4-BE49-F238E27FC236}">
                  <a16:creationId xmlns:a16="http://schemas.microsoft.com/office/drawing/2014/main" id="{809C8808-D582-49E2-9D9F-816E28A85D5C}"/>
                </a:ext>
              </a:extLst>
            </p:cNvPr>
            <p:cNvSpPr/>
            <p:nvPr/>
          </p:nvSpPr>
          <p:spPr>
            <a:xfrm>
              <a:off x="2661175" y="1305150"/>
              <a:ext cx="32600" cy="250025"/>
            </a:xfrm>
            <a:custGeom>
              <a:avLst/>
              <a:gdLst/>
              <a:ahLst/>
              <a:cxnLst/>
              <a:rect l="l" t="t" r="r" b="b"/>
              <a:pathLst>
                <a:path w="1304" h="10001" extrusionOk="0">
                  <a:moveTo>
                    <a:pt x="351" y="1"/>
                  </a:moveTo>
                  <a:cubicBezTo>
                    <a:pt x="251" y="26"/>
                    <a:pt x="126" y="51"/>
                    <a:pt x="0" y="76"/>
                  </a:cubicBezTo>
                  <a:cubicBezTo>
                    <a:pt x="326" y="1730"/>
                    <a:pt x="577" y="3384"/>
                    <a:pt x="727" y="5064"/>
                  </a:cubicBezTo>
                  <a:cubicBezTo>
                    <a:pt x="878" y="6693"/>
                    <a:pt x="928" y="8347"/>
                    <a:pt x="903" y="10001"/>
                  </a:cubicBezTo>
                  <a:cubicBezTo>
                    <a:pt x="1028" y="9976"/>
                    <a:pt x="1153" y="9951"/>
                    <a:pt x="1254" y="9901"/>
                  </a:cubicBezTo>
                  <a:cubicBezTo>
                    <a:pt x="1304" y="8247"/>
                    <a:pt x="1228" y="6592"/>
                    <a:pt x="1078" y="4963"/>
                  </a:cubicBezTo>
                  <a:cubicBezTo>
                    <a:pt x="928" y="3309"/>
                    <a:pt x="677" y="1655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785;p65">
              <a:extLst>
                <a:ext uri="{FF2B5EF4-FFF2-40B4-BE49-F238E27FC236}">
                  <a16:creationId xmlns:a16="http://schemas.microsoft.com/office/drawing/2014/main" id="{C48D5EAE-8971-416E-B3E7-3BCA536C09A2}"/>
                </a:ext>
              </a:extLst>
            </p:cNvPr>
            <p:cNvSpPr/>
            <p:nvPr/>
          </p:nvSpPr>
          <p:spPr>
            <a:xfrm>
              <a:off x="2607275" y="1312675"/>
              <a:ext cx="42650" cy="249400"/>
            </a:xfrm>
            <a:custGeom>
              <a:avLst/>
              <a:gdLst/>
              <a:ahLst/>
              <a:cxnLst/>
              <a:rect l="l" t="t" r="r" b="b"/>
              <a:pathLst>
                <a:path w="1706" h="9976" extrusionOk="0">
                  <a:moveTo>
                    <a:pt x="352" y="1"/>
                  </a:moveTo>
                  <a:cubicBezTo>
                    <a:pt x="252" y="26"/>
                    <a:pt x="126" y="51"/>
                    <a:pt x="1" y="51"/>
                  </a:cubicBezTo>
                  <a:cubicBezTo>
                    <a:pt x="151" y="1730"/>
                    <a:pt x="252" y="3434"/>
                    <a:pt x="502" y="5088"/>
                  </a:cubicBezTo>
                  <a:cubicBezTo>
                    <a:pt x="527" y="5164"/>
                    <a:pt x="552" y="5264"/>
                    <a:pt x="552" y="5339"/>
                  </a:cubicBezTo>
                  <a:cubicBezTo>
                    <a:pt x="803" y="6943"/>
                    <a:pt x="1204" y="8422"/>
                    <a:pt x="1329" y="9976"/>
                  </a:cubicBezTo>
                  <a:cubicBezTo>
                    <a:pt x="1480" y="9976"/>
                    <a:pt x="1605" y="9951"/>
                    <a:pt x="1705" y="9926"/>
                  </a:cubicBezTo>
                  <a:cubicBezTo>
                    <a:pt x="1630" y="8647"/>
                    <a:pt x="1379" y="7469"/>
                    <a:pt x="1079" y="6166"/>
                  </a:cubicBezTo>
                  <a:cubicBezTo>
                    <a:pt x="1029" y="5865"/>
                    <a:pt x="953" y="5565"/>
                    <a:pt x="903" y="5264"/>
                  </a:cubicBezTo>
                  <a:cubicBezTo>
                    <a:pt x="602" y="3535"/>
                    <a:pt x="527" y="1755"/>
                    <a:pt x="3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786;p65">
              <a:extLst>
                <a:ext uri="{FF2B5EF4-FFF2-40B4-BE49-F238E27FC236}">
                  <a16:creationId xmlns:a16="http://schemas.microsoft.com/office/drawing/2014/main" id="{9F5CE740-1DAC-4B3A-9703-9CE549792552}"/>
                </a:ext>
              </a:extLst>
            </p:cNvPr>
            <p:cNvSpPr/>
            <p:nvPr/>
          </p:nvSpPr>
          <p:spPr>
            <a:xfrm>
              <a:off x="2558425" y="1317700"/>
              <a:ext cx="24450" cy="252525"/>
            </a:xfrm>
            <a:custGeom>
              <a:avLst/>
              <a:gdLst/>
              <a:ahLst/>
              <a:cxnLst/>
              <a:rect l="l" t="t" r="r" b="b"/>
              <a:pathLst>
                <a:path w="978" h="10101" extrusionOk="0">
                  <a:moveTo>
                    <a:pt x="351" y="0"/>
                  </a:moveTo>
                  <a:cubicBezTo>
                    <a:pt x="226" y="0"/>
                    <a:pt x="100" y="0"/>
                    <a:pt x="0" y="25"/>
                  </a:cubicBezTo>
                  <a:cubicBezTo>
                    <a:pt x="201" y="1855"/>
                    <a:pt x="376" y="3709"/>
                    <a:pt x="476" y="5564"/>
                  </a:cubicBezTo>
                  <a:cubicBezTo>
                    <a:pt x="551" y="7068"/>
                    <a:pt x="602" y="8572"/>
                    <a:pt x="602" y="10100"/>
                  </a:cubicBezTo>
                  <a:cubicBezTo>
                    <a:pt x="727" y="10075"/>
                    <a:pt x="852" y="10075"/>
                    <a:pt x="978" y="10050"/>
                  </a:cubicBezTo>
                  <a:cubicBezTo>
                    <a:pt x="952" y="8522"/>
                    <a:pt x="902" y="7018"/>
                    <a:pt x="827" y="5514"/>
                  </a:cubicBezTo>
                  <a:cubicBezTo>
                    <a:pt x="727" y="3659"/>
                    <a:pt x="577" y="183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787;p65">
              <a:extLst>
                <a:ext uri="{FF2B5EF4-FFF2-40B4-BE49-F238E27FC236}">
                  <a16:creationId xmlns:a16="http://schemas.microsoft.com/office/drawing/2014/main" id="{58EDF6C4-DD5C-43B5-AB53-E5D96BF377B9}"/>
                </a:ext>
              </a:extLst>
            </p:cNvPr>
            <p:cNvSpPr/>
            <p:nvPr/>
          </p:nvSpPr>
          <p:spPr>
            <a:xfrm>
              <a:off x="2505150" y="1319575"/>
              <a:ext cx="14450" cy="253150"/>
            </a:xfrm>
            <a:custGeom>
              <a:avLst/>
              <a:gdLst/>
              <a:ahLst/>
              <a:cxnLst/>
              <a:rect l="l" t="t" r="r" b="b"/>
              <a:pathLst>
                <a:path w="578" h="10126" extrusionOk="0">
                  <a:moveTo>
                    <a:pt x="577" y="0"/>
                  </a:moveTo>
                  <a:lnTo>
                    <a:pt x="577" y="0"/>
                  </a:lnTo>
                  <a:cubicBezTo>
                    <a:pt x="477" y="25"/>
                    <a:pt x="327" y="25"/>
                    <a:pt x="226" y="25"/>
                  </a:cubicBezTo>
                  <a:cubicBezTo>
                    <a:pt x="176" y="1955"/>
                    <a:pt x="51" y="3935"/>
                    <a:pt x="26" y="5890"/>
                  </a:cubicBezTo>
                  <a:cubicBezTo>
                    <a:pt x="1" y="7319"/>
                    <a:pt x="51" y="8747"/>
                    <a:pt x="201" y="10126"/>
                  </a:cubicBezTo>
                  <a:lnTo>
                    <a:pt x="577" y="10126"/>
                  </a:lnTo>
                  <a:cubicBezTo>
                    <a:pt x="402" y="8722"/>
                    <a:pt x="352" y="7294"/>
                    <a:pt x="377" y="5840"/>
                  </a:cubicBezTo>
                  <a:cubicBezTo>
                    <a:pt x="402" y="3885"/>
                    <a:pt x="527" y="1930"/>
                    <a:pt x="5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788;p65">
              <a:extLst>
                <a:ext uri="{FF2B5EF4-FFF2-40B4-BE49-F238E27FC236}">
                  <a16:creationId xmlns:a16="http://schemas.microsoft.com/office/drawing/2014/main" id="{DC8AB6B7-D79B-4ADD-997C-BE93C9D7AE3C}"/>
                </a:ext>
              </a:extLst>
            </p:cNvPr>
            <p:cNvSpPr/>
            <p:nvPr/>
          </p:nvSpPr>
          <p:spPr>
            <a:xfrm>
              <a:off x="2445000" y="1320200"/>
              <a:ext cx="21950" cy="252525"/>
            </a:xfrm>
            <a:custGeom>
              <a:avLst/>
              <a:gdLst/>
              <a:ahLst/>
              <a:cxnLst/>
              <a:rect l="l" t="t" r="r" b="b"/>
              <a:pathLst>
                <a:path w="878" h="10101" extrusionOk="0">
                  <a:moveTo>
                    <a:pt x="377" y="0"/>
                  </a:moveTo>
                  <a:cubicBezTo>
                    <a:pt x="126" y="2031"/>
                    <a:pt x="1" y="4086"/>
                    <a:pt x="126" y="6141"/>
                  </a:cubicBezTo>
                  <a:cubicBezTo>
                    <a:pt x="126" y="6391"/>
                    <a:pt x="151" y="6642"/>
                    <a:pt x="176" y="6893"/>
                  </a:cubicBezTo>
                  <a:cubicBezTo>
                    <a:pt x="226" y="7695"/>
                    <a:pt x="226" y="9023"/>
                    <a:pt x="427" y="10101"/>
                  </a:cubicBezTo>
                  <a:lnTo>
                    <a:pt x="878" y="10101"/>
                  </a:lnTo>
                  <a:cubicBezTo>
                    <a:pt x="753" y="9048"/>
                    <a:pt x="602" y="7770"/>
                    <a:pt x="602" y="7770"/>
                  </a:cubicBezTo>
                  <a:cubicBezTo>
                    <a:pt x="552" y="7219"/>
                    <a:pt x="502" y="6667"/>
                    <a:pt x="477" y="6116"/>
                  </a:cubicBezTo>
                  <a:cubicBezTo>
                    <a:pt x="452" y="5790"/>
                    <a:pt x="452" y="5464"/>
                    <a:pt x="452" y="5138"/>
                  </a:cubicBezTo>
                  <a:cubicBezTo>
                    <a:pt x="402" y="3409"/>
                    <a:pt x="527" y="1705"/>
                    <a:pt x="7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789;p65">
              <a:extLst>
                <a:ext uri="{FF2B5EF4-FFF2-40B4-BE49-F238E27FC236}">
                  <a16:creationId xmlns:a16="http://schemas.microsoft.com/office/drawing/2014/main" id="{FAAAF214-17DC-4A3A-B488-75305C627B85}"/>
                </a:ext>
              </a:extLst>
            </p:cNvPr>
            <p:cNvSpPr/>
            <p:nvPr/>
          </p:nvSpPr>
          <p:spPr>
            <a:xfrm>
              <a:off x="2399900" y="1318950"/>
              <a:ext cx="28850" cy="252525"/>
            </a:xfrm>
            <a:custGeom>
              <a:avLst/>
              <a:gdLst/>
              <a:ahLst/>
              <a:cxnLst/>
              <a:rect l="l" t="t" r="r" b="b"/>
              <a:pathLst>
                <a:path w="1154" h="10101" extrusionOk="0">
                  <a:moveTo>
                    <a:pt x="652" y="0"/>
                  </a:moveTo>
                  <a:cubicBezTo>
                    <a:pt x="276" y="2131"/>
                    <a:pt x="0" y="4261"/>
                    <a:pt x="126" y="6341"/>
                  </a:cubicBezTo>
                  <a:cubicBezTo>
                    <a:pt x="176" y="7619"/>
                    <a:pt x="376" y="8873"/>
                    <a:pt x="752" y="10101"/>
                  </a:cubicBezTo>
                  <a:lnTo>
                    <a:pt x="1153" y="10101"/>
                  </a:lnTo>
                  <a:cubicBezTo>
                    <a:pt x="752" y="8873"/>
                    <a:pt x="527" y="7594"/>
                    <a:pt x="476" y="6316"/>
                  </a:cubicBezTo>
                  <a:cubicBezTo>
                    <a:pt x="376" y="4236"/>
                    <a:pt x="627" y="2131"/>
                    <a:pt x="1028" y="25"/>
                  </a:cubicBezTo>
                  <a:cubicBezTo>
                    <a:pt x="902" y="25"/>
                    <a:pt x="777" y="25"/>
                    <a:pt x="6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790;p65">
              <a:extLst>
                <a:ext uri="{FF2B5EF4-FFF2-40B4-BE49-F238E27FC236}">
                  <a16:creationId xmlns:a16="http://schemas.microsoft.com/office/drawing/2014/main" id="{6A1D02D3-54DD-43FA-9874-21F15817BB70}"/>
                </a:ext>
              </a:extLst>
            </p:cNvPr>
            <p:cNvSpPr/>
            <p:nvPr/>
          </p:nvSpPr>
          <p:spPr>
            <a:xfrm>
              <a:off x="2037100" y="1288250"/>
              <a:ext cx="322725" cy="778850"/>
            </a:xfrm>
            <a:custGeom>
              <a:avLst/>
              <a:gdLst/>
              <a:ahLst/>
              <a:cxnLst/>
              <a:rect l="l" t="t" r="r" b="b"/>
              <a:pathLst>
                <a:path w="12909" h="31154" extrusionOk="0">
                  <a:moveTo>
                    <a:pt x="5189" y="0"/>
                  </a:moveTo>
                  <a:cubicBezTo>
                    <a:pt x="4888" y="326"/>
                    <a:pt x="4612" y="677"/>
                    <a:pt x="4362" y="1028"/>
                  </a:cubicBezTo>
                  <a:cubicBezTo>
                    <a:pt x="4287" y="1153"/>
                    <a:pt x="4211" y="1253"/>
                    <a:pt x="4136" y="1379"/>
                  </a:cubicBezTo>
                  <a:cubicBezTo>
                    <a:pt x="3861" y="1755"/>
                    <a:pt x="3610" y="2181"/>
                    <a:pt x="3384" y="2582"/>
                  </a:cubicBezTo>
                  <a:cubicBezTo>
                    <a:pt x="3334" y="2707"/>
                    <a:pt x="3259" y="2832"/>
                    <a:pt x="3209" y="2933"/>
                  </a:cubicBezTo>
                  <a:cubicBezTo>
                    <a:pt x="2908" y="3484"/>
                    <a:pt x="2657" y="4060"/>
                    <a:pt x="2407" y="4662"/>
                  </a:cubicBezTo>
                  <a:cubicBezTo>
                    <a:pt x="2357" y="4787"/>
                    <a:pt x="2307" y="4913"/>
                    <a:pt x="2256" y="5038"/>
                  </a:cubicBezTo>
                  <a:cubicBezTo>
                    <a:pt x="2056" y="5614"/>
                    <a:pt x="1830" y="6191"/>
                    <a:pt x="1655" y="6817"/>
                  </a:cubicBezTo>
                  <a:cubicBezTo>
                    <a:pt x="1630" y="6918"/>
                    <a:pt x="1580" y="7043"/>
                    <a:pt x="1555" y="7168"/>
                  </a:cubicBezTo>
                  <a:cubicBezTo>
                    <a:pt x="1404" y="7669"/>
                    <a:pt x="1279" y="8171"/>
                    <a:pt x="1154" y="8672"/>
                  </a:cubicBezTo>
                  <a:cubicBezTo>
                    <a:pt x="1129" y="8797"/>
                    <a:pt x="1104" y="8923"/>
                    <a:pt x="1079" y="9023"/>
                  </a:cubicBezTo>
                  <a:cubicBezTo>
                    <a:pt x="953" y="9624"/>
                    <a:pt x="828" y="10226"/>
                    <a:pt x="728" y="10827"/>
                  </a:cubicBezTo>
                  <a:cubicBezTo>
                    <a:pt x="703" y="10953"/>
                    <a:pt x="678" y="11078"/>
                    <a:pt x="678" y="11178"/>
                  </a:cubicBezTo>
                  <a:cubicBezTo>
                    <a:pt x="552" y="11930"/>
                    <a:pt x="452" y="12657"/>
                    <a:pt x="352" y="13409"/>
                  </a:cubicBezTo>
                  <a:cubicBezTo>
                    <a:pt x="352" y="13534"/>
                    <a:pt x="327" y="13659"/>
                    <a:pt x="327" y="13785"/>
                  </a:cubicBezTo>
                  <a:cubicBezTo>
                    <a:pt x="277" y="14186"/>
                    <a:pt x="251" y="14562"/>
                    <a:pt x="201" y="14963"/>
                  </a:cubicBezTo>
                  <a:cubicBezTo>
                    <a:pt x="201" y="15088"/>
                    <a:pt x="201" y="15213"/>
                    <a:pt x="176" y="15339"/>
                  </a:cubicBezTo>
                  <a:cubicBezTo>
                    <a:pt x="126" y="15915"/>
                    <a:pt x="101" y="16492"/>
                    <a:pt x="76" y="17043"/>
                  </a:cubicBezTo>
                  <a:cubicBezTo>
                    <a:pt x="76" y="17168"/>
                    <a:pt x="51" y="17294"/>
                    <a:pt x="51" y="17419"/>
                  </a:cubicBezTo>
                  <a:cubicBezTo>
                    <a:pt x="26" y="18246"/>
                    <a:pt x="1" y="19073"/>
                    <a:pt x="1" y="19875"/>
                  </a:cubicBezTo>
                  <a:cubicBezTo>
                    <a:pt x="1" y="20000"/>
                    <a:pt x="1" y="20101"/>
                    <a:pt x="1" y="20226"/>
                  </a:cubicBezTo>
                  <a:cubicBezTo>
                    <a:pt x="1" y="20777"/>
                    <a:pt x="1" y="21329"/>
                    <a:pt x="1" y="21855"/>
                  </a:cubicBezTo>
                  <a:cubicBezTo>
                    <a:pt x="26" y="21980"/>
                    <a:pt x="26" y="22106"/>
                    <a:pt x="26" y="22206"/>
                  </a:cubicBezTo>
                  <a:cubicBezTo>
                    <a:pt x="51" y="22958"/>
                    <a:pt x="76" y="23660"/>
                    <a:pt x="101" y="24311"/>
                  </a:cubicBezTo>
                  <a:cubicBezTo>
                    <a:pt x="101" y="24436"/>
                    <a:pt x="101" y="24562"/>
                    <a:pt x="126" y="24687"/>
                  </a:cubicBezTo>
                  <a:cubicBezTo>
                    <a:pt x="151" y="25314"/>
                    <a:pt x="201" y="25890"/>
                    <a:pt x="226" y="26441"/>
                  </a:cubicBezTo>
                  <a:cubicBezTo>
                    <a:pt x="251" y="26567"/>
                    <a:pt x="251" y="26692"/>
                    <a:pt x="277" y="26817"/>
                  </a:cubicBezTo>
                  <a:cubicBezTo>
                    <a:pt x="327" y="27594"/>
                    <a:pt x="402" y="28271"/>
                    <a:pt x="452" y="28822"/>
                  </a:cubicBezTo>
                  <a:cubicBezTo>
                    <a:pt x="477" y="28948"/>
                    <a:pt x="477" y="29073"/>
                    <a:pt x="502" y="29173"/>
                  </a:cubicBezTo>
                  <a:cubicBezTo>
                    <a:pt x="577" y="29950"/>
                    <a:pt x="652" y="30376"/>
                    <a:pt x="652" y="30376"/>
                  </a:cubicBezTo>
                  <a:lnTo>
                    <a:pt x="5038" y="30702"/>
                  </a:lnTo>
                  <a:lnTo>
                    <a:pt x="11154" y="31153"/>
                  </a:lnTo>
                  <a:cubicBezTo>
                    <a:pt x="10978" y="30376"/>
                    <a:pt x="10828" y="29549"/>
                    <a:pt x="10703" y="28722"/>
                  </a:cubicBezTo>
                  <a:cubicBezTo>
                    <a:pt x="10678" y="28622"/>
                    <a:pt x="10653" y="28497"/>
                    <a:pt x="10627" y="28371"/>
                  </a:cubicBezTo>
                  <a:cubicBezTo>
                    <a:pt x="10502" y="27519"/>
                    <a:pt x="10427" y="26642"/>
                    <a:pt x="10352" y="25765"/>
                  </a:cubicBezTo>
                  <a:cubicBezTo>
                    <a:pt x="10327" y="25639"/>
                    <a:pt x="10327" y="25514"/>
                    <a:pt x="10327" y="25389"/>
                  </a:cubicBezTo>
                  <a:cubicBezTo>
                    <a:pt x="10277" y="24837"/>
                    <a:pt x="10252" y="24286"/>
                    <a:pt x="10226" y="23735"/>
                  </a:cubicBezTo>
                  <a:lnTo>
                    <a:pt x="10226" y="23384"/>
                  </a:lnTo>
                  <a:cubicBezTo>
                    <a:pt x="10201" y="22707"/>
                    <a:pt x="10176" y="22055"/>
                    <a:pt x="10201" y="21379"/>
                  </a:cubicBezTo>
                  <a:cubicBezTo>
                    <a:pt x="10201" y="21253"/>
                    <a:pt x="10201" y="21128"/>
                    <a:pt x="10201" y="21028"/>
                  </a:cubicBezTo>
                  <a:cubicBezTo>
                    <a:pt x="10201" y="20527"/>
                    <a:pt x="10201" y="20025"/>
                    <a:pt x="10226" y="19549"/>
                  </a:cubicBezTo>
                  <a:cubicBezTo>
                    <a:pt x="10226" y="19424"/>
                    <a:pt x="10252" y="19299"/>
                    <a:pt x="10252" y="19173"/>
                  </a:cubicBezTo>
                  <a:cubicBezTo>
                    <a:pt x="10277" y="18572"/>
                    <a:pt x="10302" y="17970"/>
                    <a:pt x="10327" y="17369"/>
                  </a:cubicBezTo>
                  <a:cubicBezTo>
                    <a:pt x="10352" y="17243"/>
                    <a:pt x="10352" y="17143"/>
                    <a:pt x="10377" y="17018"/>
                  </a:cubicBezTo>
                  <a:cubicBezTo>
                    <a:pt x="10427" y="16266"/>
                    <a:pt x="10477" y="15539"/>
                    <a:pt x="10552" y="14812"/>
                  </a:cubicBezTo>
                  <a:cubicBezTo>
                    <a:pt x="10552" y="14687"/>
                    <a:pt x="10577" y="14562"/>
                    <a:pt x="10577" y="14461"/>
                  </a:cubicBezTo>
                  <a:cubicBezTo>
                    <a:pt x="10627" y="14035"/>
                    <a:pt x="10678" y="13609"/>
                    <a:pt x="10728" y="13208"/>
                  </a:cubicBezTo>
                  <a:cubicBezTo>
                    <a:pt x="10728" y="13083"/>
                    <a:pt x="10753" y="12958"/>
                    <a:pt x="10753" y="12857"/>
                  </a:cubicBezTo>
                  <a:cubicBezTo>
                    <a:pt x="10853" y="12206"/>
                    <a:pt x="10928" y="11579"/>
                    <a:pt x="11003" y="10978"/>
                  </a:cubicBezTo>
                  <a:cubicBezTo>
                    <a:pt x="11028" y="10852"/>
                    <a:pt x="11054" y="10727"/>
                    <a:pt x="11054" y="10602"/>
                  </a:cubicBezTo>
                  <a:cubicBezTo>
                    <a:pt x="11154" y="10025"/>
                    <a:pt x="11229" y="9424"/>
                    <a:pt x="11329" y="8872"/>
                  </a:cubicBezTo>
                  <a:cubicBezTo>
                    <a:pt x="11354" y="8747"/>
                    <a:pt x="11379" y="8622"/>
                    <a:pt x="11379" y="8522"/>
                  </a:cubicBezTo>
                  <a:cubicBezTo>
                    <a:pt x="11455" y="8070"/>
                    <a:pt x="11530" y="7644"/>
                    <a:pt x="11605" y="7218"/>
                  </a:cubicBezTo>
                  <a:cubicBezTo>
                    <a:pt x="11630" y="7093"/>
                    <a:pt x="11655" y="6968"/>
                    <a:pt x="11680" y="6867"/>
                  </a:cubicBezTo>
                  <a:cubicBezTo>
                    <a:pt x="11755" y="6416"/>
                    <a:pt x="11830" y="5990"/>
                    <a:pt x="11906" y="5589"/>
                  </a:cubicBezTo>
                  <a:cubicBezTo>
                    <a:pt x="11931" y="5464"/>
                    <a:pt x="11956" y="5339"/>
                    <a:pt x="11981" y="5238"/>
                  </a:cubicBezTo>
                  <a:cubicBezTo>
                    <a:pt x="12106" y="4662"/>
                    <a:pt x="12206" y="4161"/>
                    <a:pt x="12307" y="3710"/>
                  </a:cubicBezTo>
                  <a:cubicBezTo>
                    <a:pt x="12332" y="3584"/>
                    <a:pt x="12357" y="3459"/>
                    <a:pt x="12382" y="3334"/>
                  </a:cubicBezTo>
                  <a:cubicBezTo>
                    <a:pt x="12482" y="2882"/>
                    <a:pt x="12582" y="2481"/>
                    <a:pt x="12658" y="2156"/>
                  </a:cubicBezTo>
                  <a:cubicBezTo>
                    <a:pt x="12683" y="2005"/>
                    <a:pt x="12708" y="1905"/>
                    <a:pt x="12758" y="1780"/>
                  </a:cubicBezTo>
                  <a:cubicBezTo>
                    <a:pt x="12858" y="1354"/>
                    <a:pt x="12908" y="1128"/>
                    <a:pt x="12908" y="1128"/>
                  </a:cubicBezTo>
                  <a:lnTo>
                    <a:pt x="9124" y="577"/>
                  </a:lnTo>
                  <a:lnTo>
                    <a:pt x="51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791;p65">
              <a:extLst>
                <a:ext uri="{FF2B5EF4-FFF2-40B4-BE49-F238E27FC236}">
                  <a16:creationId xmlns:a16="http://schemas.microsoft.com/office/drawing/2014/main" id="{331F230B-52D4-4C39-9724-79288A780BF6}"/>
                </a:ext>
              </a:extLst>
            </p:cNvPr>
            <p:cNvSpPr/>
            <p:nvPr/>
          </p:nvSpPr>
          <p:spPr>
            <a:xfrm>
              <a:off x="2117300" y="1352775"/>
              <a:ext cx="229350" cy="28225"/>
            </a:xfrm>
            <a:custGeom>
              <a:avLst/>
              <a:gdLst/>
              <a:ahLst/>
              <a:cxnLst/>
              <a:rect l="l" t="t" r="r" b="b"/>
              <a:pathLst>
                <a:path w="9174" h="1129" extrusionOk="0">
                  <a:moveTo>
                    <a:pt x="176" y="1"/>
                  </a:moveTo>
                  <a:cubicBezTo>
                    <a:pt x="126" y="126"/>
                    <a:pt x="51" y="251"/>
                    <a:pt x="1" y="352"/>
                  </a:cubicBezTo>
                  <a:lnTo>
                    <a:pt x="4412" y="728"/>
                  </a:lnTo>
                  <a:lnTo>
                    <a:pt x="9099" y="1129"/>
                  </a:lnTo>
                  <a:cubicBezTo>
                    <a:pt x="9124" y="1003"/>
                    <a:pt x="9149" y="878"/>
                    <a:pt x="9174" y="753"/>
                  </a:cubicBezTo>
                  <a:lnTo>
                    <a:pt x="4562" y="377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792;p65">
              <a:extLst>
                <a:ext uri="{FF2B5EF4-FFF2-40B4-BE49-F238E27FC236}">
                  <a16:creationId xmlns:a16="http://schemas.microsoft.com/office/drawing/2014/main" id="{F3E70582-A0EB-4BB4-A8B5-1B0E9AF0DC8D}"/>
                </a:ext>
              </a:extLst>
            </p:cNvPr>
            <p:cNvSpPr/>
            <p:nvPr/>
          </p:nvSpPr>
          <p:spPr>
            <a:xfrm>
              <a:off x="2140500" y="1313925"/>
              <a:ext cx="215550" cy="28225"/>
            </a:xfrm>
            <a:custGeom>
              <a:avLst/>
              <a:gdLst/>
              <a:ahLst/>
              <a:cxnLst/>
              <a:rect l="l" t="t" r="r" b="b"/>
              <a:pathLst>
                <a:path w="8622" h="1129" extrusionOk="0">
                  <a:moveTo>
                    <a:pt x="226" y="1"/>
                  </a:moveTo>
                  <a:cubicBezTo>
                    <a:pt x="151" y="126"/>
                    <a:pt x="75" y="226"/>
                    <a:pt x="0" y="352"/>
                  </a:cubicBezTo>
                  <a:lnTo>
                    <a:pt x="4236" y="728"/>
                  </a:lnTo>
                  <a:lnTo>
                    <a:pt x="8522" y="1129"/>
                  </a:lnTo>
                  <a:cubicBezTo>
                    <a:pt x="8547" y="978"/>
                    <a:pt x="8572" y="878"/>
                    <a:pt x="8622" y="753"/>
                  </a:cubicBezTo>
                  <a:lnTo>
                    <a:pt x="4436" y="377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793;p65">
              <a:extLst>
                <a:ext uri="{FF2B5EF4-FFF2-40B4-BE49-F238E27FC236}">
                  <a16:creationId xmlns:a16="http://schemas.microsoft.com/office/drawing/2014/main" id="{22947C1A-F958-4336-8F12-133AF9DB4A18}"/>
                </a:ext>
              </a:extLst>
            </p:cNvPr>
            <p:cNvSpPr/>
            <p:nvPr/>
          </p:nvSpPr>
          <p:spPr>
            <a:xfrm>
              <a:off x="2093500" y="1404775"/>
              <a:ext cx="243125" cy="23225"/>
            </a:xfrm>
            <a:custGeom>
              <a:avLst/>
              <a:gdLst/>
              <a:ahLst/>
              <a:cxnLst/>
              <a:rect l="l" t="t" r="r" b="b"/>
              <a:pathLst>
                <a:path w="9725" h="929" extrusionOk="0">
                  <a:moveTo>
                    <a:pt x="151" y="1"/>
                  </a:moveTo>
                  <a:cubicBezTo>
                    <a:pt x="101" y="126"/>
                    <a:pt x="51" y="252"/>
                    <a:pt x="0" y="377"/>
                  </a:cubicBezTo>
                  <a:cubicBezTo>
                    <a:pt x="1554" y="427"/>
                    <a:pt x="3108" y="502"/>
                    <a:pt x="4637" y="602"/>
                  </a:cubicBezTo>
                  <a:cubicBezTo>
                    <a:pt x="6316" y="678"/>
                    <a:pt x="7996" y="803"/>
                    <a:pt x="9650" y="928"/>
                  </a:cubicBezTo>
                  <a:cubicBezTo>
                    <a:pt x="9675" y="803"/>
                    <a:pt x="9700" y="678"/>
                    <a:pt x="9725" y="577"/>
                  </a:cubicBezTo>
                  <a:cubicBezTo>
                    <a:pt x="8071" y="452"/>
                    <a:pt x="6417" y="327"/>
                    <a:pt x="4762" y="226"/>
                  </a:cubicBezTo>
                  <a:cubicBezTo>
                    <a:pt x="3234" y="151"/>
                    <a:pt x="1705" y="76"/>
                    <a:pt x="1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794;p65">
              <a:extLst>
                <a:ext uri="{FF2B5EF4-FFF2-40B4-BE49-F238E27FC236}">
                  <a16:creationId xmlns:a16="http://schemas.microsoft.com/office/drawing/2014/main" id="{AFEBA1D7-4F7A-48D3-BDC8-94711B713C42}"/>
                </a:ext>
              </a:extLst>
            </p:cNvPr>
            <p:cNvSpPr/>
            <p:nvPr/>
          </p:nvSpPr>
          <p:spPr>
            <a:xfrm>
              <a:off x="2075950" y="1458675"/>
              <a:ext cx="253175" cy="10050"/>
            </a:xfrm>
            <a:custGeom>
              <a:avLst/>
              <a:gdLst/>
              <a:ahLst/>
              <a:cxnLst/>
              <a:rect l="l" t="t" r="r" b="b"/>
              <a:pathLst>
                <a:path w="10127" h="402" extrusionOk="0">
                  <a:moveTo>
                    <a:pt x="101" y="0"/>
                  </a:moveTo>
                  <a:cubicBezTo>
                    <a:pt x="76" y="101"/>
                    <a:pt x="26" y="226"/>
                    <a:pt x="1" y="351"/>
                  </a:cubicBezTo>
                  <a:cubicBezTo>
                    <a:pt x="1605" y="351"/>
                    <a:pt x="3209" y="376"/>
                    <a:pt x="4788" y="376"/>
                  </a:cubicBezTo>
                  <a:cubicBezTo>
                    <a:pt x="6542" y="376"/>
                    <a:pt x="8297" y="401"/>
                    <a:pt x="10051" y="401"/>
                  </a:cubicBezTo>
                  <a:cubicBezTo>
                    <a:pt x="10076" y="276"/>
                    <a:pt x="10101" y="151"/>
                    <a:pt x="10126" y="50"/>
                  </a:cubicBezTo>
                  <a:cubicBezTo>
                    <a:pt x="8372" y="25"/>
                    <a:pt x="6642" y="25"/>
                    <a:pt x="4888" y="25"/>
                  </a:cubicBezTo>
                  <a:cubicBezTo>
                    <a:pt x="3309" y="0"/>
                    <a:pt x="1705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795;p65">
              <a:extLst>
                <a:ext uri="{FF2B5EF4-FFF2-40B4-BE49-F238E27FC236}">
                  <a16:creationId xmlns:a16="http://schemas.microsoft.com/office/drawing/2014/main" id="{3C0D12F4-D797-4BB3-8C87-56EB3454A3C6}"/>
                </a:ext>
              </a:extLst>
            </p:cNvPr>
            <p:cNvSpPr/>
            <p:nvPr/>
          </p:nvSpPr>
          <p:spPr>
            <a:xfrm>
              <a:off x="2064050" y="1501275"/>
              <a:ext cx="257550" cy="12550"/>
            </a:xfrm>
            <a:custGeom>
              <a:avLst/>
              <a:gdLst/>
              <a:ahLst/>
              <a:cxnLst/>
              <a:rect l="l" t="t" r="r" b="b"/>
              <a:pathLst>
                <a:path w="10302" h="502" extrusionOk="0">
                  <a:moveTo>
                    <a:pt x="10301" y="1"/>
                  </a:moveTo>
                  <a:cubicBezTo>
                    <a:pt x="8522" y="26"/>
                    <a:pt x="6742" y="51"/>
                    <a:pt x="4963" y="76"/>
                  </a:cubicBezTo>
                  <a:cubicBezTo>
                    <a:pt x="3334" y="101"/>
                    <a:pt x="1705" y="126"/>
                    <a:pt x="76" y="151"/>
                  </a:cubicBezTo>
                  <a:cubicBezTo>
                    <a:pt x="51" y="276"/>
                    <a:pt x="26" y="402"/>
                    <a:pt x="1" y="502"/>
                  </a:cubicBezTo>
                  <a:cubicBezTo>
                    <a:pt x="1630" y="477"/>
                    <a:pt x="3259" y="452"/>
                    <a:pt x="4888" y="452"/>
                  </a:cubicBezTo>
                  <a:cubicBezTo>
                    <a:pt x="6667" y="402"/>
                    <a:pt x="8472" y="377"/>
                    <a:pt x="10251" y="351"/>
                  </a:cubicBezTo>
                  <a:cubicBezTo>
                    <a:pt x="10276" y="226"/>
                    <a:pt x="10301" y="101"/>
                    <a:pt x="10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796;p65">
              <a:extLst>
                <a:ext uri="{FF2B5EF4-FFF2-40B4-BE49-F238E27FC236}">
                  <a16:creationId xmlns:a16="http://schemas.microsoft.com/office/drawing/2014/main" id="{99125322-6939-4FA3-A55F-FD8385A961EB}"/>
                </a:ext>
              </a:extLst>
            </p:cNvPr>
            <p:cNvSpPr/>
            <p:nvPr/>
          </p:nvSpPr>
          <p:spPr>
            <a:xfrm>
              <a:off x="2054025" y="1553275"/>
              <a:ext cx="259425" cy="14450"/>
            </a:xfrm>
            <a:custGeom>
              <a:avLst/>
              <a:gdLst/>
              <a:ahLst/>
              <a:cxnLst/>
              <a:rect l="l" t="t" r="r" b="b"/>
              <a:pathLst>
                <a:path w="10377" h="578" extrusionOk="0">
                  <a:moveTo>
                    <a:pt x="10377" y="1"/>
                  </a:moveTo>
                  <a:cubicBezTo>
                    <a:pt x="8572" y="51"/>
                    <a:pt x="6767" y="76"/>
                    <a:pt x="4963" y="126"/>
                  </a:cubicBezTo>
                  <a:cubicBezTo>
                    <a:pt x="3334" y="151"/>
                    <a:pt x="1680" y="201"/>
                    <a:pt x="51" y="226"/>
                  </a:cubicBezTo>
                  <a:cubicBezTo>
                    <a:pt x="26" y="352"/>
                    <a:pt x="1" y="477"/>
                    <a:pt x="1" y="577"/>
                  </a:cubicBezTo>
                  <a:lnTo>
                    <a:pt x="4913" y="477"/>
                  </a:lnTo>
                  <a:cubicBezTo>
                    <a:pt x="6717" y="452"/>
                    <a:pt x="8522" y="402"/>
                    <a:pt x="10326" y="377"/>
                  </a:cubicBezTo>
                  <a:cubicBezTo>
                    <a:pt x="10351" y="251"/>
                    <a:pt x="10377" y="126"/>
                    <a:pt x="103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797;p65">
              <a:extLst>
                <a:ext uri="{FF2B5EF4-FFF2-40B4-BE49-F238E27FC236}">
                  <a16:creationId xmlns:a16="http://schemas.microsoft.com/office/drawing/2014/main" id="{31C4950C-964E-4404-AFD5-F1CB691EBD5E}"/>
                </a:ext>
              </a:extLst>
            </p:cNvPr>
            <p:cNvSpPr/>
            <p:nvPr/>
          </p:nvSpPr>
          <p:spPr>
            <a:xfrm>
              <a:off x="2045250" y="1609675"/>
              <a:ext cx="260675" cy="23200"/>
            </a:xfrm>
            <a:custGeom>
              <a:avLst/>
              <a:gdLst/>
              <a:ahLst/>
              <a:cxnLst/>
              <a:rect l="l" t="t" r="r" b="b"/>
              <a:pathLst>
                <a:path w="10427" h="928" extrusionOk="0">
                  <a:moveTo>
                    <a:pt x="10427" y="0"/>
                  </a:moveTo>
                  <a:lnTo>
                    <a:pt x="10427" y="0"/>
                  </a:lnTo>
                  <a:cubicBezTo>
                    <a:pt x="8622" y="126"/>
                    <a:pt x="6818" y="226"/>
                    <a:pt x="4988" y="326"/>
                  </a:cubicBezTo>
                  <a:cubicBezTo>
                    <a:pt x="3334" y="427"/>
                    <a:pt x="1680" y="502"/>
                    <a:pt x="26" y="552"/>
                  </a:cubicBezTo>
                  <a:cubicBezTo>
                    <a:pt x="26" y="677"/>
                    <a:pt x="1" y="802"/>
                    <a:pt x="1" y="928"/>
                  </a:cubicBezTo>
                  <a:cubicBezTo>
                    <a:pt x="1655" y="853"/>
                    <a:pt x="3284" y="777"/>
                    <a:pt x="4938" y="702"/>
                  </a:cubicBezTo>
                  <a:cubicBezTo>
                    <a:pt x="6768" y="602"/>
                    <a:pt x="8572" y="477"/>
                    <a:pt x="10402" y="351"/>
                  </a:cubicBezTo>
                  <a:cubicBezTo>
                    <a:pt x="10402" y="226"/>
                    <a:pt x="10427" y="101"/>
                    <a:pt x="10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798;p65">
              <a:extLst>
                <a:ext uri="{FF2B5EF4-FFF2-40B4-BE49-F238E27FC236}">
                  <a16:creationId xmlns:a16="http://schemas.microsoft.com/office/drawing/2014/main" id="{DBC6515A-8024-4593-B931-3CC8C3EC3B3D}"/>
                </a:ext>
              </a:extLst>
            </p:cNvPr>
            <p:cNvSpPr/>
            <p:nvPr/>
          </p:nvSpPr>
          <p:spPr>
            <a:xfrm>
              <a:off x="2041500" y="1649775"/>
              <a:ext cx="260050" cy="21950"/>
            </a:xfrm>
            <a:custGeom>
              <a:avLst/>
              <a:gdLst/>
              <a:ahLst/>
              <a:cxnLst/>
              <a:rect l="l" t="t" r="r" b="b"/>
              <a:pathLst>
                <a:path w="10402" h="878" extrusionOk="0">
                  <a:moveTo>
                    <a:pt x="10401" y="0"/>
                  </a:moveTo>
                  <a:cubicBezTo>
                    <a:pt x="8597" y="26"/>
                    <a:pt x="6792" y="101"/>
                    <a:pt x="4988" y="176"/>
                  </a:cubicBezTo>
                  <a:cubicBezTo>
                    <a:pt x="3334" y="276"/>
                    <a:pt x="1679" y="376"/>
                    <a:pt x="25" y="502"/>
                  </a:cubicBezTo>
                  <a:cubicBezTo>
                    <a:pt x="25" y="627"/>
                    <a:pt x="25" y="752"/>
                    <a:pt x="0" y="878"/>
                  </a:cubicBezTo>
                  <a:cubicBezTo>
                    <a:pt x="1654" y="752"/>
                    <a:pt x="3309" y="627"/>
                    <a:pt x="4963" y="552"/>
                  </a:cubicBezTo>
                  <a:cubicBezTo>
                    <a:pt x="6767" y="452"/>
                    <a:pt x="8572" y="401"/>
                    <a:pt x="10376" y="351"/>
                  </a:cubicBezTo>
                  <a:cubicBezTo>
                    <a:pt x="10376" y="226"/>
                    <a:pt x="10401" y="101"/>
                    <a:pt x="104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799;p65">
              <a:extLst>
                <a:ext uri="{FF2B5EF4-FFF2-40B4-BE49-F238E27FC236}">
                  <a16:creationId xmlns:a16="http://schemas.microsoft.com/office/drawing/2014/main" id="{57D960E6-D22E-4C5F-963C-C5008A62BBEE}"/>
                </a:ext>
              </a:extLst>
            </p:cNvPr>
            <p:cNvSpPr/>
            <p:nvPr/>
          </p:nvSpPr>
          <p:spPr>
            <a:xfrm>
              <a:off x="2038350" y="1713675"/>
              <a:ext cx="258175" cy="10050"/>
            </a:xfrm>
            <a:custGeom>
              <a:avLst/>
              <a:gdLst/>
              <a:ahLst/>
              <a:cxnLst/>
              <a:rect l="l" t="t" r="r" b="b"/>
              <a:pathLst>
                <a:path w="10327" h="402" extrusionOk="0">
                  <a:moveTo>
                    <a:pt x="10327" y="1"/>
                  </a:moveTo>
                  <a:lnTo>
                    <a:pt x="4913" y="26"/>
                  </a:lnTo>
                  <a:lnTo>
                    <a:pt x="26" y="26"/>
                  </a:lnTo>
                  <a:cubicBezTo>
                    <a:pt x="26" y="151"/>
                    <a:pt x="1" y="277"/>
                    <a:pt x="1" y="402"/>
                  </a:cubicBezTo>
                  <a:lnTo>
                    <a:pt x="4913" y="377"/>
                  </a:lnTo>
                  <a:lnTo>
                    <a:pt x="10277" y="352"/>
                  </a:lnTo>
                  <a:cubicBezTo>
                    <a:pt x="10302" y="226"/>
                    <a:pt x="10302" y="126"/>
                    <a:pt x="10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800;p65">
              <a:extLst>
                <a:ext uri="{FF2B5EF4-FFF2-40B4-BE49-F238E27FC236}">
                  <a16:creationId xmlns:a16="http://schemas.microsoft.com/office/drawing/2014/main" id="{E1140C4F-F299-4B1B-AE92-F80D9BBEF47E}"/>
                </a:ext>
              </a:extLst>
            </p:cNvPr>
            <p:cNvSpPr/>
            <p:nvPr/>
          </p:nvSpPr>
          <p:spPr>
            <a:xfrm>
              <a:off x="2037100" y="1767575"/>
              <a:ext cx="256300" cy="26325"/>
            </a:xfrm>
            <a:custGeom>
              <a:avLst/>
              <a:gdLst/>
              <a:ahLst/>
              <a:cxnLst/>
              <a:rect l="l" t="t" r="r" b="b"/>
              <a:pathLst>
                <a:path w="10252" h="1053" extrusionOk="0">
                  <a:moveTo>
                    <a:pt x="10252" y="0"/>
                  </a:moveTo>
                  <a:cubicBezTo>
                    <a:pt x="8447" y="101"/>
                    <a:pt x="6642" y="201"/>
                    <a:pt x="4863" y="326"/>
                  </a:cubicBezTo>
                  <a:cubicBezTo>
                    <a:pt x="3234" y="426"/>
                    <a:pt x="1630" y="552"/>
                    <a:pt x="1" y="702"/>
                  </a:cubicBezTo>
                  <a:cubicBezTo>
                    <a:pt x="1" y="827"/>
                    <a:pt x="1" y="928"/>
                    <a:pt x="1" y="1053"/>
                  </a:cubicBezTo>
                  <a:cubicBezTo>
                    <a:pt x="1605" y="928"/>
                    <a:pt x="3234" y="802"/>
                    <a:pt x="4838" y="677"/>
                  </a:cubicBezTo>
                  <a:cubicBezTo>
                    <a:pt x="6642" y="552"/>
                    <a:pt x="8447" y="451"/>
                    <a:pt x="10226" y="376"/>
                  </a:cubicBezTo>
                  <a:cubicBezTo>
                    <a:pt x="10226" y="251"/>
                    <a:pt x="10252" y="126"/>
                    <a:pt x="102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801;p65">
              <a:extLst>
                <a:ext uri="{FF2B5EF4-FFF2-40B4-BE49-F238E27FC236}">
                  <a16:creationId xmlns:a16="http://schemas.microsoft.com/office/drawing/2014/main" id="{AA8C126D-1599-4A7F-A90D-38CB28F57E50}"/>
                </a:ext>
              </a:extLst>
            </p:cNvPr>
            <p:cNvSpPr/>
            <p:nvPr/>
          </p:nvSpPr>
          <p:spPr>
            <a:xfrm>
              <a:off x="2037100" y="1813300"/>
              <a:ext cx="255050" cy="30100"/>
            </a:xfrm>
            <a:custGeom>
              <a:avLst/>
              <a:gdLst/>
              <a:ahLst/>
              <a:cxnLst/>
              <a:rect l="l" t="t" r="r" b="b"/>
              <a:pathLst>
                <a:path w="10202" h="1204" extrusionOk="0">
                  <a:moveTo>
                    <a:pt x="10201" y="1"/>
                  </a:moveTo>
                  <a:cubicBezTo>
                    <a:pt x="8397" y="76"/>
                    <a:pt x="6592" y="201"/>
                    <a:pt x="4813" y="352"/>
                  </a:cubicBezTo>
                  <a:cubicBezTo>
                    <a:pt x="3209" y="477"/>
                    <a:pt x="1605" y="652"/>
                    <a:pt x="1" y="853"/>
                  </a:cubicBezTo>
                  <a:cubicBezTo>
                    <a:pt x="26" y="978"/>
                    <a:pt x="26" y="1104"/>
                    <a:pt x="26" y="1204"/>
                  </a:cubicBezTo>
                  <a:cubicBezTo>
                    <a:pt x="1605" y="1003"/>
                    <a:pt x="3209" y="853"/>
                    <a:pt x="4788" y="703"/>
                  </a:cubicBezTo>
                  <a:cubicBezTo>
                    <a:pt x="6592" y="552"/>
                    <a:pt x="8397" y="452"/>
                    <a:pt x="10201" y="377"/>
                  </a:cubicBezTo>
                  <a:cubicBezTo>
                    <a:pt x="10201" y="251"/>
                    <a:pt x="10201" y="126"/>
                    <a:pt x="10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802;p65">
              <a:extLst>
                <a:ext uri="{FF2B5EF4-FFF2-40B4-BE49-F238E27FC236}">
                  <a16:creationId xmlns:a16="http://schemas.microsoft.com/office/drawing/2014/main" id="{F1687ACE-1170-452F-9BE2-4A044C78D40A}"/>
                </a:ext>
              </a:extLst>
            </p:cNvPr>
            <p:cNvSpPr/>
            <p:nvPr/>
          </p:nvSpPr>
          <p:spPr>
            <a:xfrm>
              <a:off x="2039625" y="1872825"/>
              <a:ext cx="253150" cy="32625"/>
            </a:xfrm>
            <a:custGeom>
              <a:avLst/>
              <a:gdLst/>
              <a:ahLst/>
              <a:cxnLst/>
              <a:rect l="l" t="t" r="r" b="b"/>
              <a:pathLst>
                <a:path w="10126" h="1305" extrusionOk="0">
                  <a:moveTo>
                    <a:pt x="10125" y="1"/>
                  </a:moveTo>
                  <a:cubicBezTo>
                    <a:pt x="8321" y="151"/>
                    <a:pt x="6491" y="327"/>
                    <a:pt x="4687" y="502"/>
                  </a:cubicBezTo>
                  <a:lnTo>
                    <a:pt x="0" y="928"/>
                  </a:lnTo>
                  <a:cubicBezTo>
                    <a:pt x="0" y="1053"/>
                    <a:pt x="0" y="1179"/>
                    <a:pt x="25" y="1304"/>
                  </a:cubicBezTo>
                  <a:cubicBezTo>
                    <a:pt x="1579" y="1154"/>
                    <a:pt x="3133" y="1003"/>
                    <a:pt x="4687" y="853"/>
                  </a:cubicBezTo>
                  <a:cubicBezTo>
                    <a:pt x="6516" y="703"/>
                    <a:pt x="8321" y="527"/>
                    <a:pt x="10125" y="352"/>
                  </a:cubicBezTo>
                  <a:lnTo>
                    <a:pt x="101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803;p65">
              <a:extLst>
                <a:ext uri="{FF2B5EF4-FFF2-40B4-BE49-F238E27FC236}">
                  <a16:creationId xmlns:a16="http://schemas.microsoft.com/office/drawing/2014/main" id="{8132F5CD-3E6C-4C3D-98DB-0027B46807DD}"/>
                </a:ext>
              </a:extLst>
            </p:cNvPr>
            <p:cNvSpPr/>
            <p:nvPr/>
          </p:nvSpPr>
          <p:spPr>
            <a:xfrm>
              <a:off x="2042750" y="1922950"/>
              <a:ext cx="253150" cy="35750"/>
            </a:xfrm>
            <a:custGeom>
              <a:avLst/>
              <a:gdLst/>
              <a:ahLst/>
              <a:cxnLst/>
              <a:rect l="l" t="t" r="r" b="b"/>
              <a:pathLst>
                <a:path w="10126" h="1430" extrusionOk="0">
                  <a:moveTo>
                    <a:pt x="10101" y="1"/>
                  </a:moveTo>
                  <a:cubicBezTo>
                    <a:pt x="8246" y="201"/>
                    <a:pt x="6416" y="377"/>
                    <a:pt x="4587" y="577"/>
                  </a:cubicBezTo>
                  <a:cubicBezTo>
                    <a:pt x="3058" y="728"/>
                    <a:pt x="1529" y="878"/>
                    <a:pt x="0" y="1053"/>
                  </a:cubicBezTo>
                  <a:cubicBezTo>
                    <a:pt x="25" y="1179"/>
                    <a:pt x="25" y="1304"/>
                    <a:pt x="51" y="1429"/>
                  </a:cubicBezTo>
                  <a:cubicBezTo>
                    <a:pt x="1554" y="1254"/>
                    <a:pt x="3083" y="1104"/>
                    <a:pt x="4612" y="928"/>
                  </a:cubicBezTo>
                  <a:cubicBezTo>
                    <a:pt x="6442" y="728"/>
                    <a:pt x="8271" y="552"/>
                    <a:pt x="10126" y="377"/>
                  </a:cubicBezTo>
                  <a:cubicBezTo>
                    <a:pt x="10101" y="251"/>
                    <a:pt x="10101" y="126"/>
                    <a:pt x="10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804;p65">
              <a:extLst>
                <a:ext uri="{FF2B5EF4-FFF2-40B4-BE49-F238E27FC236}">
                  <a16:creationId xmlns:a16="http://schemas.microsoft.com/office/drawing/2014/main" id="{DFED5006-9B56-4616-AF84-E00BC45D158D}"/>
                </a:ext>
              </a:extLst>
            </p:cNvPr>
            <p:cNvSpPr/>
            <p:nvPr/>
          </p:nvSpPr>
          <p:spPr>
            <a:xfrm>
              <a:off x="2048375" y="1997525"/>
              <a:ext cx="256300" cy="20075"/>
            </a:xfrm>
            <a:custGeom>
              <a:avLst/>
              <a:gdLst/>
              <a:ahLst/>
              <a:cxnLst/>
              <a:rect l="l" t="t" r="r" b="b"/>
              <a:pathLst>
                <a:path w="10252" h="803" extrusionOk="0">
                  <a:moveTo>
                    <a:pt x="10176" y="0"/>
                  </a:moveTo>
                  <a:cubicBezTo>
                    <a:pt x="8272" y="126"/>
                    <a:pt x="6367" y="226"/>
                    <a:pt x="4462" y="301"/>
                  </a:cubicBezTo>
                  <a:cubicBezTo>
                    <a:pt x="2983" y="376"/>
                    <a:pt x="1480" y="426"/>
                    <a:pt x="1" y="451"/>
                  </a:cubicBezTo>
                  <a:cubicBezTo>
                    <a:pt x="26" y="577"/>
                    <a:pt x="26" y="702"/>
                    <a:pt x="51" y="802"/>
                  </a:cubicBezTo>
                  <a:cubicBezTo>
                    <a:pt x="1530" y="777"/>
                    <a:pt x="3009" y="752"/>
                    <a:pt x="4487" y="677"/>
                  </a:cubicBezTo>
                  <a:cubicBezTo>
                    <a:pt x="6417" y="602"/>
                    <a:pt x="8322" y="477"/>
                    <a:pt x="10252" y="351"/>
                  </a:cubicBezTo>
                  <a:cubicBezTo>
                    <a:pt x="10227" y="251"/>
                    <a:pt x="10202" y="126"/>
                    <a:pt x="101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805;p65">
              <a:extLst>
                <a:ext uri="{FF2B5EF4-FFF2-40B4-BE49-F238E27FC236}">
                  <a16:creationId xmlns:a16="http://schemas.microsoft.com/office/drawing/2014/main" id="{CB99B094-FB96-4ACE-BFCA-1DF71D545139}"/>
                </a:ext>
              </a:extLst>
            </p:cNvPr>
            <p:cNvSpPr/>
            <p:nvPr/>
          </p:nvSpPr>
          <p:spPr>
            <a:xfrm>
              <a:off x="2267850" y="2043000"/>
              <a:ext cx="22800" cy="65500"/>
            </a:xfrm>
            <a:custGeom>
              <a:avLst/>
              <a:gdLst/>
              <a:ahLst/>
              <a:cxnLst/>
              <a:rect l="l" t="t" r="r" b="b"/>
              <a:pathLst>
                <a:path w="912" h="2620" extrusionOk="0">
                  <a:moveTo>
                    <a:pt x="207" y="0"/>
                  </a:moveTo>
                  <a:cubicBezTo>
                    <a:pt x="101" y="0"/>
                    <a:pt x="0" y="80"/>
                    <a:pt x="44" y="211"/>
                  </a:cubicBezTo>
                  <a:cubicBezTo>
                    <a:pt x="270" y="963"/>
                    <a:pt x="420" y="1715"/>
                    <a:pt x="545" y="2492"/>
                  </a:cubicBezTo>
                  <a:cubicBezTo>
                    <a:pt x="555" y="2581"/>
                    <a:pt x="616" y="2619"/>
                    <a:pt x="684" y="2619"/>
                  </a:cubicBezTo>
                  <a:cubicBezTo>
                    <a:pt x="788" y="2619"/>
                    <a:pt x="911" y="2529"/>
                    <a:pt x="896" y="2392"/>
                  </a:cubicBezTo>
                  <a:cubicBezTo>
                    <a:pt x="771" y="1640"/>
                    <a:pt x="621" y="863"/>
                    <a:pt x="395" y="136"/>
                  </a:cubicBezTo>
                  <a:cubicBezTo>
                    <a:pt x="363" y="42"/>
                    <a:pt x="284" y="0"/>
                    <a:pt x="2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806;p65">
              <a:extLst>
                <a:ext uri="{FF2B5EF4-FFF2-40B4-BE49-F238E27FC236}">
                  <a16:creationId xmlns:a16="http://schemas.microsoft.com/office/drawing/2014/main" id="{62503923-F7A8-4716-B4B9-368FCB527A9C}"/>
                </a:ext>
              </a:extLst>
            </p:cNvPr>
            <p:cNvSpPr/>
            <p:nvPr/>
          </p:nvSpPr>
          <p:spPr>
            <a:xfrm>
              <a:off x="2241050" y="2036050"/>
              <a:ext cx="17375" cy="64475"/>
            </a:xfrm>
            <a:custGeom>
              <a:avLst/>
              <a:gdLst/>
              <a:ahLst/>
              <a:cxnLst/>
              <a:rect l="l" t="t" r="r" b="b"/>
              <a:pathLst>
                <a:path w="695" h="2579" extrusionOk="0">
                  <a:moveTo>
                    <a:pt x="170" y="1"/>
                  </a:moveTo>
                  <a:cubicBezTo>
                    <a:pt x="82" y="1"/>
                    <a:pt x="1" y="63"/>
                    <a:pt x="13" y="189"/>
                  </a:cubicBezTo>
                  <a:cubicBezTo>
                    <a:pt x="88" y="941"/>
                    <a:pt x="189" y="1692"/>
                    <a:pt x="314" y="2444"/>
                  </a:cubicBezTo>
                  <a:cubicBezTo>
                    <a:pt x="335" y="2537"/>
                    <a:pt x="406" y="2579"/>
                    <a:pt x="479" y="2579"/>
                  </a:cubicBezTo>
                  <a:cubicBezTo>
                    <a:pt x="585" y="2579"/>
                    <a:pt x="695" y="2492"/>
                    <a:pt x="665" y="2344"/>
                  </a:cubicBezTo>
                  <a:cubicBezTo>
                    <a:pt x="540" y="1642"/>
                    <a:pt x="439" y="915"/>
                    <a:pt x="364" y="189"/>
                  </a:cubicBezTo>
                  <a:cubicBezTo>
                    <a:pt x="352" y="63"/>
                    <a:pt x="258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807;p65">
              <a:extLst>
                <a:ext uri="{FF2B5EF4-FFF2-40B4-BE49-F238E27FC236}">
                  <a16:creationId xmlns:a16="http://schemas.microsoft.com/office/drawing/2014/main" id="{3EFBBAED-A6DC-48F7-B846-450FF6ADEA53}"/>
                </a:ext>
              </a:extLst>
            </p:cNvPr>
            <p:cNvSpPr/>
            <p:nvPr/>
          </p:nvSpPr>
          <p:spPr>
            <a:xfrm>
              <a:off x="2210050" y="2041700"/>
              <a:ext cx="10050" cy="60950"/>
            </a:xfrm>
            <a:custGeom>
              <a:avLst/>
              <a:gdLst/>
              <a:ahLst/>
              <a:cxnLst/>
              <a:rect l="l" t="t" r="r" b="b"/>
              <a:pathLst>
                <a:path w="402" h="2438" extrusionOk="0">
                  <a:moveTo>
                    <a:pt x="210" y="0"/>
                  </a:moveTo>
                  <a:cubicBezTo>
                    <a:pt x="119" y="0"/>
                    <a:pt x="25" y="63"/>
                    <a:pt x="25" y="188"/>
                  </a:cubicBezTo>
                  <a:cubicBezTo>
                    <a:pt x="0" y="890"/>
                    <a:pt x="0" y="1567"/>
                    <a:pt x="50" y="2268"/>
                  </a:cubicBezTo>
                  <a:cubicBezTo>
                    <a:pt x="50" y="2381"/>
                    <a:pt x="138" y="2438"/>
                    <a:pt x="226" y="2438"/>
                  </a:cubicBezTo>
                  <a:cubicBezTo>
                    <a:pt x="313" y="2438"/>
                    <a:pt x="401" y="2381"/>
                    <a:pt x="401" y="2268"/>
                  </a:cubicBezTo>
                  <a:cubicBezTo>
                    <a:pt x="376" y="1567"/>
                    <a:pt x="376" y="890"/>
                    <a:pt x="376" y="188"/>
                  </a:cubicBezTo>
                  <a:cubicBezTo>
                    <a:pt x="389" y="63"/>
                    <a:pt x="301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808;p65">
              <a:extLst>
                <a:ext uri="{FF2B5EF4-FFF2-40B4-BE49-F238E27FC236}">
                  <a16:creationId xmlns:a16="http://schemas.microsoft.com/office/drawing/2014/main" id="{94039D63-A78F-4252-ABAE-A2BF402839F8}"/>
                </a:ext>
              </a:extLst>
            </p:cNvPr>
            <p:cNvSpPr/>
            <p:nvPr/>
          </p:nvSpPr>
          <p:spPr>
            <a:xfrm>
              <a:off x="2168050" y="2034800"/>
              <a:ext cx="11625" cy="71600"/>
            </a:xfrm>
            <a:custGeom>
              <a:avLst/>
              <a:gdLst/>
              <a:ahLst/>
              <a:cxnLst/>
              <a:rect l="l" t="t" r="r" b="b"/>
              <a:pathLst>
                <a:path w="465" h="2864" extrusionOk="0">
                  <a:moveTo>
                    <a:pt x="283" y="1"/>
                  </a:moveTo>
                  <a:cubicBezTo>
                    <a:pt x="189" y="1"/>
                    <a:pt x="89" y="63"/>
                    <a:pt x="76" y="189"/>
                  </a:cubicBezTo>
                  <a:cubicBezTo>
                    <a:pt x="1" y="1016"/>
                    <a:pt x="1" y="1843"/>
                    <a:pt x="26" y="2695"/>
                  </a:cubicBezTo>
                  <a:cubicBezTo>
                    <a:pt x="39" y="2808"/>
                    <a:pt x="133" y="2864"/>
                    <a:pt x="223" y="2864"/>
                  </a:cubicBezTo>
                  <a:cubicBezTo>
                    <a:pt x="314" y="2864"/>
                    <a:pt x="402" y="2808"/>
                    <a:pt x="402" y="2695"/>
                  </a:cubicBezTo>
                  <a:cubicBezTo>
                    <a:pt x="352" y="1843"/>
                    <a:pt x="377" y="1016"/>
                    <a:pt x="452" y="189"/>
                  </a:cubicBezTo>
                  <a:cubicBezTo>
                    <a:pt x="465" y="63"/>
                    <a:pt x="377" y="1"/>
                    <a:pt x="2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809;p65">
              <a:extLst>
                <a:ext uri="{FF2B5EF4-FFF2-40B4-BE49-F238E27FC236}">
                  <a16:creationId xmlns:a16="http://schemas.microsoft.com/office/drawing/2014/main" id="{F593D44E-F821-4698-8317-0DEB3D16F5EB}"/>
                </a:ext>
              </a:extLst>
            </p:cNvPr>
            <p:cNvSpPr/>
            <p:nvPr/>
          </p:nvSpPr>
          <p:spPr>
            <a:xfrm>
              <a:off x="2133300" y="2033775"/>
              <a:ext cx="14425" cy="66600"/>
            </a:xfrm>
            <a:custGeom>
              <a:avLst/>
              <a:gdLst/>
              <a:ahLst/>
              <a:cxnLst/>
              <a:rect l="l" t="t" r="r" b="b"/>
              <a:pathLst>
                <a:path w="577" h="2664" extrusionOk="0">
                  <a:moveTo>
                    <a:pt x="414" y="1"/>
                  </a:moveTo>
                  <a:cubicBezTo>
                    <a:pt x="325" y="1"/>
                    <a:pt x="226" y="64"/>
                    <a:pt x="213" y="179"/>
                  </a:cubicBezTo>
                  <a:cubicBezTo>
                    <a:pt x="138" y="956"/>
                    <a:pt x="63" y="1708"/>
                    <a:pt x="13" y="2485"/>
                  </a:cubicBezTo>
                  <a:cubicBezTo>
                    <a:pt x="0" y="2607"/>
                    <a:pt x="77" y="2664"/>
                    <a:pt x="162" y="2664"/>
                  </a:cubicBezTo>
                  <a:cubicBezTo>
                    <a:pt x="252" y="2664"/>
                    <a:pt x="351" y="2601"/>
                    <a:pt x="363" y="2485"/>
                  </a:cubicBezTo>
                  <a:cubicBezTo>
                    <a:pt x="439" y="1708"/>
                    <a:pt x="514" y="956"/>
                    <a:pt x="564" y="179"/>
                  </a:cubicBezTo>
                  <a:cubicBezTo>
                    <a:pt x="576" y="57"/>
                    <a:pt x="499" y="1"/>
                    <a:pt x="4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810;p65">
              <a:extLst>
                <a:ext uri="{FF2B5EF4-FFF2-40B4-BE49-F238E27FC236}">
                  <a16:creationId xmlns:a16="http://schemas.microsoft.com/office/drawing/2014/main" id="{E21A40F2-4377-486D-B18D-C10A69F9829D}"/>
                </a:ext>
              </a:extLst>
            </p:cNvPr>
            <p:cNvSpPr/>
            <p:nvPr/>
          </p:nvSpPr>
          <p:spPr>
            <a:xfrm>
              <a:off x="2085475" y="2030250"/>
              <a:ext cx="23400" cy="70100"/>
            </a:xfrm>
            <a:custGeom>
              <a:avLst/>
              <a:gdLst/>
              <a:ahLst/>
              <a:cxnLst/>
              <a:rect l="l" t="t" r="r" b="b"/>
              <a:pathLst>
                <a:path w="936" h="2804" extrusionOk="0">
                  <a:moveTo>
                    <a:pt x="766" y="1"/>
                  </a:moveTo>
                  <a:cubicBezTo>
                    <a:pt x="679" y="1"/>
                    <a:pt x="585" y="57"/>
                    <a:pt x="572" y="170"/>
                  </a:cubicBezTo>
                  <a:cubicBezTo>
                    <a:pt x="497" y="997"/>
                    <a:pt x="321" y="1799"/>
                    <a:pt x="46" y="2576"/>
                  </a:cubicBezTo>
                  <a:cubicBezTo>
                    <a:pt x="0" y="2713"/>
                    <a:pt x="111" y="2803"/>
                    <a:pt x="222" y="2803"/>
                  </a:cubicBezTo>
                  <a:cubicBezTo>
                    <a:pt x="295" y="2803"/>
                    <a:pt x="367" y="2765"/>
                    <a:pt x="397" y="2676"/>
                  </a:cubicBezTo>
                  <a:cubicBezTo>
                    <a:pt x="697" y="1874"/>
                    <a:pt x="873" y="1047"/>
                    <a:pt x="923" y="170"/>
                  </a:cubicBezTo>
                  <a:cubicBezTo>
                    <a:pt x="936" y="57"/>
                    <a:pt x="854" y="1"/>
                    <a:pt x="7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811;p65">
              <a:extLst>
                <a:ext uri="{FF2B5EF4-FFF2-40B4-BE49-F238E27FC236}">
                  <a16:creationId xmlns:a16="http://schemas.microsoft.com/office/drawing/2014/main" id="{1C33A7EF-6542-4907-864C-632D2450C757}"/>
                </a:ext>
              </a:extLst>
            </p:cNvPr>
            <p:cNvSpPr/>
            <p:nvPr/>
          </p:nvSpPr>
          <p:spPr>
            <a:xfrm>
              <a:off x="2049500" y="2033825"/>
              <a:ext cx="24100" cy="67775"/>
            </a:xfrm>
            <a:custGeom>
              <a:avLst/>
              <a:gdLst/>
              <a:ahLst/>
              <a:cxnLst/>
              <a:rect l="l" t="t" r="r" b="b"/>
              <a:pathLst>
                <a:path w="964" h="2711" extrusionOk="0">
                  <a:moveTo>
                    <a:pt x="739" y="0"/>
                  </a:moveTo>
                  <a:cubicBezTo>
                    <a:pt x="669" y="0"/>
                    <a:pt x="602" y="38"/>
                    <a:pt x="583" y="127"/>
                  </a:cubicBezTo>
                  <a:cubicBezTo>
                    <a:pt x="432" y="929"/>
                    <a:pt x="232" y="1706"/>
                    <a:pt x="31" y="2483"/>
                  </a:cubicBezTo>
                  <a:cubicBezTo>
                    <a:pt x="1" y="2620"/>
                    <a:pt x="118" y="2711"/>
                    <a:pt x="226" y="2711"/>
                  </a:cubicBezTo>
                  <a:cubicBezTo>
                    <a:pt x="296" y="2711"/>
                    <a:pt x="362" y="2672"/>
                    <a:pt x="382" y="2583"/>
                  </a:cubicBezTo>
                  <a:cubicBezTo>
                    <a:pt x="583" y="1806"/>
                    <a:pt x="783" y="1030"/>
                    <a:pt x="933" y="228"/>
                  </a:cubicBezTo>
                  <a:cubicBezTo>
                    <a:pt x="964" y="91"/>
                    <a:pt x="847" y="0"/>
                    <a:pt x="7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497170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" grpId="0" animBg="1"/>
      <p:bldP spid="167" grpId="0"/>
      <p:bldP spid="178" grpId="0" animBg="1"/>
      <p:bldP spid="179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TextBox 45">
            <a:extLst>
              <a:ext uri="{FF2B5EF4-FFF2-40B4-BE49-F238E27FC236}">
                <a16:creationId xmlns:a16="http://schemas.microsoft.com/office/drawing/2014/main" id="{20A1344A-D745-4583-ADD3-0CDB945D0422}"/>
              </a:ext>
            </a:extLst>
          </p:cNvPr>
          <p:cNvSpPr txBox="1"/>
          <p:nvPr/>
        </p:nvSpPr>
        <p:spPr>
          <a:xfrm>
            <a:off x="92987" y="39230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Ô</a:t>
            </a:r>
          </a:p>
          <a:p>
            <a:r>
              <a:rPr lang="en-US" sz="2400">
                <a:solidFill>
                  <a:schemeClr val="bg2"/>
                </a:solidFill>
              </a:rPr>
              <a:t>N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 L</a:t>
            </a:r>
          </a:p>
          <a:p>
            <a:r>
              <a:rPr lang="en-US" sz="2400">
                <a:solidFill>
                  <a:schemeClr val="bg2"/>
                </a:solidFill>
              </a:rPr>
              <a:t>Ạ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B</a:t>
            </a:r>
          </a:p>
          <a:p>
            <a:r>
              <a:rPr lang="en-US" sz="2400">
                <a:solidFill>
                  <a:schemeClr val="bg2"/>
                </a:solidFill>
              </a:rPr>
              <a:t>À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</p:txBody>
      </p:sp>
      <p:sp>
        <p:nvSpPr>
          <p:cNvPr id="47" name="Google Shape;4741;p38">
            <a:extLst>
              <a:ext uri="{FF2B5EF4-FFF2-40B4-BE49-F238E27FC236}">
                <a16:creationId xmlns:a16="http://schemas.microsoft.com/office/drawing/2014/main" id="{390FC754-FC76-4C76-8CB2-E5794728DD11}"/>
              </a:ext>
            </a:extLst>
          </p:cNvPr>
          <p:cNvSpPr/>
          <p:nvPr/>
        </p:nvSpPr>
        <p:spPr>
          <a:xfrm>
            <a:off x="3590618" y="247196"/>
            <a:ext cx="2638698" cy="947045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" name="Google Shape;4992;p39">
            <a:extLst>
              <a:ext uri="{FF2B5EF4-FFF2-40B4-BE49-F238E27FC236}">
                <a16:creationId xmlns:a16="http://schemas.microsoft.com/office/drawing/2014/main" id="{2D900761-86B7-46D8-817E-CC6CF64688F7}"/>
              </a:ext>
            </a:extLst>
          </p:cNvPr>
          <p:cNvSpPr txBox="1">
            <a:spLocks/>
          </p:cNvSpPr>
          <p:nvPr/>
        </p:nvSpPr>
        <p:spPr>
          <a:xfrm>
            <a:off x="3222109" y="311712"/>
            <a:ext cx="2781996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463550"/>
            <a:r>
              <a:rPr lang="en-US" sz="4000" b="1"/>
              <a:t>Nhân vật</a:t>
            </a:r>
            <a:endParaRPr lang="vi-VN" sz="4000" b="1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66" name="Google Shape;4741;p38">
            <a:extLst>
              <a:ext uri="{FF2B5EF4-FFF2-40B4-BE49-F238E27FC236}">
                <a16:creationId xmlns:a16="http://schemas.microsoft.com/office/drawing/2014/main" id="{CB8FE94D-AB73-44B8-A2C0-ED6FA4E632B4}"/>
              </a:ext>
            </a:extLst>
          </p:cNvPr>
          <p:cNvSpPr/>
          <p:nvPr/>
        </p:nvSpPr>
        <p:spPr>
          <a:xfrm>
            <a:off x="1101793" y="1575037"/>
            <a:ext cx="7626657" cy="1250472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" name="Google Shape;4992;p39">
            <a:extLst>
              <a:ext uri="{FF2B5EF4-FFF2-40B4-BE49-F238E27FC236}">
                <a16:creationId xmlns:a16="http://schemas.microsoft.com/office/drawing/2014/main" id="{AFA9E91D-933A-4F15-9997-2FC6061DA5A1}"/>
              </a:ext>
            </a:extLst>
          </p:cNvPr>
          <p:cNvSpPr txBox="1">
            <a:spLocks/>
          </p:cNvSpPr>
          <p:nvPr/>
        </p:nvSpPr>
        <p:spPr>
          <a:xfrm>
            <a:off x="1283696" y="1789441"/>
            <a:ext cx="7327369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463550" algn="l"/>
            <a:r>
              <a:rPr lang="vi-VN" sz="3200">
                <a:solidFill>
                  <a:schemeClr val="accent4">
                    <a:lumMod val="50000"/>
                  </a:schemeClr>
                </a:solidFill>
              </a:rPr>
              <a:t>là </a:t>
            </a:r>
            <a:r>
              <a:rPr lang="vi-VN" sz="3200" b="1">
                <a:solidFill>
                  <a:schemeClr val="accent4">
                    <a:lumMod val="50000"/>
                  </a:schemeClr>
                </a:solidFill>
              </a:rPr>
              <a:t>người</a:t>
            </a:r>
            <a:r>
              <a:rPr lang="vi-VN" sz="3200">
                <a:solidFill>
                  <a:schemeClr val="accent4">
                    <a:lumMod val="50000"/>
                  </a:schemeClr>
                </a:solidFill>
              </a:rPr>
              <a:t> hay các </a:t>
            </a:r>
            <a:r>
              <a:rPr lang="vi-VN" sz="3200" b="1">
                <a:solidFill>
                  <a:schemeClr val="accent4">
                    <a:lumMod val="50000"/>
                  </a:schemeClr>
                </a:solidFill>
              </a:rPr>
              <a:t>con vật</a:t>
            </a:r>
            <a:r>
              <a:rPr lang="vi-VN" sz="3200">
                <a:solidFill>
                  <a:schemeClr val="accent4">
                    <a:lumMod val="50000"/>
                  </a:schemeClr>
                </a:solidFill>
              </a:rPr>
              <a:t>, </a:t>
            </a:r>
            <a:r>
              <a:rPr lang="vi-VN" sz="3200" b="1">
                <a:solidFill>
                  <a:schemeClr val="accent4">
                    <a:lumMod val="50000"/>
                  </a:schemeClr>
                </a:solidFill>
              </a:rPr>
              <a:t>đồ vật</a:t>
            </a:r>
            <a:r>
              <a:rPr lang="vi-VN" sz="3200">
                <a:solidFill>
                  <a:schemeClr val="accent4">
                    <a:lumMod val="50000"/>
                  </a:schemeClr>
                </a:solidFill>
              </a:rPr>
              <a:t>, </a:t>
            </a:r>
            <a:r>
              <a:rPr lang="vi-VN" sz="3200" b="1">
                <a:solidFill>
                  <a:schemeClr val="accent4">
                    <a:lumMod val="50000"/>
                  </a:schemeClr>
                </a:solidFill>
              </a:rPr>
              <a:t>cây cối</a:t>
            </a:r>
            <a:r>
              <a:rPr lang="vi-VN" sz="3200">
                <a:solidFill>
                  <a:schemeClr val="accent4">
                    <a:lumMod val="50000"/>
                  </a:schemeClr>
                </a:solidFill>
              </a:rPr>
              <a:t>, … được nhân hóa.</a:t>
            </a:r>
          </a:p>
        </p:txBody>
      </p:sp>
      <p:sp>
        <p:nvSpPr>
          <p:cNvPr id="178" name="Google Shape;4741;p38">
            <a:extLst>
              <a:ext uri="{FF2B5EF4-FFF2-40B4-BE49-F238E27FC236}">
                <a16:creationId xmlns:a16="http://schemas.microsoft.com/office/drawing/2014/main" id="{F9E57F78-BB13-45BE-809C-A2490115185C}"/>
              </a:ext>
            </a:extLst>
          </p:cNvPr>
          <p:cNvSpPr/>
          <p:nvPr/>
        </p:nvSpPr>
        <p:spPr>
          <a:xfrm>
            <a:off x="1066782" y="3118129"/>
            <a:ext cx="1567236" cy="749655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4992;p39">
            <a:extLst>
              <a:ext uri="{FF2B5EF4-FFF2-40B4-BE49-F238E27FC236}">
                <a16:creationId xmlns:a16="http://schemas.microsoft.com/office/drawing/2014/main" id="{820AC5E6-96B6-4B0A-8D66-509434319AE5}"/>
              </a:ext>
            </a:extLst>
          </p:cNvPr>
          <p:cNvSpPr txBox="1">
            <a:spLocks/>
          </p:cNvSpPr>
          <p:nvPr/>
        </p:nvSpPr>
        <p:spPr>
          <a:xfrm>
            <a:off x="1190197" y="3172229"/>
            <a:ext cx="1331525" cy="5878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US" sz="3200">
                <a:solidFill>
                  <a:schemeClr val="accent3">
                    <a:lumMod val="50000"/>
                  </a:schemeClr>
                </a:solidFill>
              </a:rPr>
              <a:t>Lời nói</a:t>
            </a:r>
            <a:endParaRPr lang="vi-VN" sz="3200">
              <a:solidFill>
                <a:schemeClr val="accent3">
                  <a:lumMod val="50000"/>
                </a:schemeClr>
              </a:solidFill>
            </a:endParaRPr>
          </a:p>
        </p:txBody>
      </p:sp>
      <p:grpSp>
        <p:nvGrpSpPr>
          <p:cNvPr id="50" name="Google Shape;8712;p65">
            <a:extLst>
              <a:ext uri="{FF2B5EF4-FFF2-40B4-BE49-F238E27FC236}">
                <a16:creationId xmlns:a16="http://schemas.microsoft.com/office/drawing/2014/main" id="{094EA7DF-13EC-4380-BD4B-FD9C4537BA1B}"/>
              </a:ext>
            </a:extLst>
          </p:cNvPr>
          <p:cNvGrpSpPr/>
          <p:nvPr/>
        </p:nvGrpSpPr>
        <p:grpSpPr>
          <a:xfrm>
            <a:off x="805202" y="-2610"/>
            <a:ext cx="1183927" cy="1506129"/>
            <a:chOff x="1733175" y="446550"/>
            <a:chExt cx="1679275" cy="2205250"/>
          </a:xfrm>
          <a:scene3d>
            <a:camera prst="orthographicFront">
              <a:rot lat="0" lon="0" rev="0"/>
            </a:camera>
            <a:lightRig rig="threePt" dir="t"/>
          </a:scene3d>
        </p:grpSpPr>
        <p:sp>
          <p:nvSpPr>
            <p:cNvPr id="51" name="Google Shape;8713;p65">
              <a:extLst>
                <a:ext uri="{FF2B5EF4-FFF2-40B4-BE49-F238E27FC236}">
                  <a16:creationId xmlns:a16="http://schemas.microsoft.com/office/drawing/2014/main" id="{EBA69790-90D7-4E63-8FD8-C133A15AE09A}"/>
                </a:ext>
              </a:extLst>
            </p:cNvPr>
            <p:cNvSpPr/>
            <p:nvPr/>
          </p:nvSpPr>
          <p:spPr>
            <a:xfrm>
              <a:off x="2955625" y="1117125"/>
              <a:ext cx="380325" cy="351100"/>
            </a:xfrm>
            <a:custGeom>
              <a:avLst/>
              <a:gdLst/>
              <a:ahLst/>
              <a:cxnLst/>
              <a:rect l="l" t="t" r="r" b="b"/>
              <a:pathLst>
                <a:path w="15213" h="14044" extrusionOk="0">
                  <a:moveTo>
                    <a:pt x="13820" y="1"/>
                  </a:moveTo>
                  <a:cubicBezTo>
                    <a:pt x="13740" y="1"/>
                    <a:pt x="13658" y="31"/>
                    <a:pt x="13586" y="103"/>
                  </a:cubicBezTo>
                  <a:cubicBezTo>
                    <a:pt x="12258" y="1432"/>
                    <a:pt x="10929" y="2760"/>
                    <a:pt x="9601" y="4088"/>
                  </a:cubicBezTo>
                  <a:lnTo>
                    <a:pt x="9877" y="379"/>
                  </a:lnTo>
                  <a:cubicBezTo>
                    <a:pt x="9902" y="141"/>
                    <a:pt x="9733" y="22"/>
                    <a:pt x="9551" y="22"/>
                  </a:cubicBezTo>
                  <a:cubicBezTo>
                    <a:pt x="9369" y="22"/>
                    <a:pt x="9175" y="141"/>
                    <a:pt x="9150" y="379"/>
                  </a:cubicBezTo>
                  <a:cubicBezTo>
                    <a:pt x="9050" y="1883"/>
                    <a:pt x="8924" y="3362"/>
                    <a:pt x="8824" y="4865"/>
                  </a:cubicBezTo>
                  <a:cubicBezTo>
                    <a:pt x="5967" y="7722"/>
                    <a:pt x="3110" y="10580"/>
                    <a:pt x="253" y="13412"/>
                  </a:cubicBezTo>
                  <a:cubicBezTo>
                    <a:pt x="1" y="13683"/>
                    <a:pt x="258" y="14043"/>
                    <a:pt x="538" y="14043"/>
                  </a:cubicBezTo>
                  <a:cubicBezTo>
                    <a:pt x="620" y="14043"/>
                    <a:pt x="705" y="14012"/>
                    <a:pt x="779" y="13938"/>
                  </a:cubicBezTo>
                  <a:cubicBezTo>
                    <a:pt x="3636" y="11081"/>
                    <a:pt x="6468" y="8249"/>
                    <a:pt x="9325" y="5392"/>
                  </a:cubicBezTo>
                  <a:cubicBezTo>
                    <a:pt x="10460" y="5376"/>
                    <a:pt x="11626" y="5319"/>
                    <a:pt x="12783" y="5319"/>
                  </a:cubicBezTo>
                  <a:cubicBezTo>
                    <a:pt x="13440" y="5319"/>
                    <a:pt x="14094" y="5337"/>
                    <a:pt x="14739" y="5392"/>
                  </a:cubicBezTo>
                  <a:cubicBezTo>
                    <a:pt x="14755" y="5393"/>
                    <a:pt x="14770" y="5394"/>
                    <a:pt x="14785" y="5394"/>
                  </a:cubicBezTo>
                  <a:cubicBezTo>
                    <a:pt x="15213" y="5394"/>
                    <a:pt x="15175" y="4713"/>
                    <a:pt x="14739" y="4665"/>
                  </a:cubicBezTo>
                  <a:cubicBezTo>
                    <a:pt x="14120" y="4614"/>
                    <a:pt x="13489" y="4596"/>
                    <a:pt x="12855" y="4596"/>
                  </a:cubicBezTo>
                  <a:cubicBezTo>
                    <a:pt x="11920" y="4596"/>
                    <a:pt x="10977" y="4635"/>
                    <a:pt x="10052" y="4665"/>
                  </a:cubicBezTo>
                  <a:cubicBezTo>
                    <a:pt x="11405" y="3311"/>
                    <a:pt x="12759" y="1958"/>
                    <a:pt x="14087" y="630"/>
                  </a:cubicBezTo>
                  <a:cubicBezTo>
                    <a:pt x="14360" y="376"/>
                    <a:pt x="14102" y="1"/>
                    <a:pt x="138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8714;p65">
              <a:extLst>
                <a:ext uri="{FF2B5EF4-FFF2-40B4-BE49-F238E27FC236}">
                  <a16:creationId xmlns:a16="http://schemas.microsoft.com/office/drawing/2014/main" id="{5CD5F88C-DFF9-4F74-8A41-456F52E16503}"/>
                </a:ext>
              </a:extLst>
            </p:cNvPr>
            <p:cNvSpPr/>
            <p:nvPr/>
          </p:nvSpPr>
          <p:spPr>
            <a:xfrm>
              <a:off x="1733175" y="1378375"/>
              <a:ext cx="333275" cy="242675"/>
            </a:xfrm>
            <a:custGeom>
              <a:avLst/>
              <a:gdLst/>
              <a:ahLst/>
              <a:cxnLst/>
              <a:rect l="l" t="t" r="r" b="b"/>
              <a:pathLst>
                <a:path w="13331" h="9707" extrusionOk="0">
                  <a:moveTo>
                    <a:pt x="6671" y="1"/>
                  </a:moveTo>
                  <a:cubicBezTo>
                    <a:pt x="6449" y="1"/>
                    <a:pt x="6227" y="182"/>
                    <a:pt x="6318" y="455"/>
                  </a:cubicBezTo>
                  <a:lnTo>
                    <a:pt x="8198" y="6320"/>
                  </a:lnTo>
                  <a:cubicBezTo>
                    <a:pt x="5692" y="5794"/>
                    <a:pt x="3160" y="5267"/>
                    <a:pt x="629" y="4716"/>
                  </a:cubicBezTo>
                  <a:cubicBezTo>
                    <a:pt x="606" y="4712"/>
                    <a:pt x="584" y="4710"/>
                    <a:pt x="562" y="4710"/>
                  </a:cubicBezTo>
                  <a:cubicBezTo>
                    <a:pt x="159" y="4710"/>
                    <a:pt x="0" y="5346"/>
                    <a:pt x="428" y="5418"/>
                  </a:cubicBezTo>
                  <a:cubicBezTo>
                    <a:pt x="2809" y="5919"/>
                    <a:pt x="5165" y="6420"/>
                    <a:pt x="7521" y="6922"/>
                  </a:cubicBezTo>
                  <a:cubicBezTo>
                    <a:pt x="5867" y="7598"/>
                    <a:pt x="4213" y="8275"/>
                    <a:pt x="2559" y="8977"/>
                  </a:cubicBezTo>
                  <a:cubicBezTo>
                    <a:pt x="2179" y="9133"/>
                    <a:pt x="2277" y="9706"/>
                    <a:pt x="2621" y="9706"/>
                  </a:cubicBezTo>
                  <a:cubicBezTo>
                    <a:pt x="2664" y="9706"/>
                    <a:pt x="2710" y="9698"/>
                    <a:pt x="2759" y="9679"/>
                  </a:cubicBezTo>
                  <a:cubicBezTo>
                    <a:pt x="4764" y="8851"/>
                    <a:pt x="6769" y="8024"/>
                    <a:pt x="8774" y="7197"/>
                  </a:cubicBezTo>
                  <a:cubicBezTo>
                    <a:pt x="10078" y="7473"/>
                    <a:pt x="11406" y="7749"/>
                    <a:pt x="12709" y="8024"/>
                  </a:cubicBezTo>
                  <a:cubicBezTo>
                    <a:pt x="12739" y="8031"/>
                    <a:pt x="12768" y="8034"/>
                    <a:pt x="12796" y="8034"/>
                  </a:cubicBezTo>
                  <a:cubicBezTo>
                    <a:pt x="13184" y="8034"/>
                    <a:pt x="13331" y="7416"/>
                    <a:pt x="12910" y="7323"/>
                  </a:cubicBezTo>
                  <a:cubicBezTo>
                    <a:pt x="11606" y="7047"/>
                    <a:pt x="10328" y="6771"/>
                    <a:pt x="9025" y="6496"/>
                  </a:cubicBezTo>
                  <a:cubicBezTo>
                    <a:pt x="8348" y="4415"/>
                    <a:pt x="7697" y="2335"/>
                    <a:pt x="7020" y="255"/>
                  </a:cubicBezTo>
                  <a:cubicBezTo>
                    <a:pt x="6961" y="77"/>
                    <a:pt x="6816" y="1"/>
                    <a:pt x="66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8715;p65">
              <a:extLst>
                <a:ext uri="{FF2B5EF4-FFF2-40B4-BE49-F238E27FC236}">
                  <a16:creationId xmlns:a16="http://schemas.microsoft.com/office/drawing/2014/main" id="{A8D7BB6D-184C-4D9E-8B7C-9F5B18D88964}"/>
                </a:ext>
              </a:extLst>
            </p:cNvPr>
            <p:cNvSpPr/>
            <p:nvPr/>
          </p:nvSpPr>
          <p:spPr>
            <a:xfrm>
              <a:off x="1958775" y="1412300"/>
              <a:ext cx="1453675" cy="1239500"/>
            </a:xfrm>
            <a:custGeom>
              <a:avLst/>
              <a:gdLst/>
              <a:ahLst/>
              <a:cxnLst/>
              <a:rect l="l" t="t" r="r" b="b"/>
              <a:pathLst>
                <a:path w="58147" h="49580" extrusionOk="0">
                  <a:moveTo>
                    <a:pt x="37946" y="1"/>
                  </a:moveTo>
                  <a:lnTo>
                    <a:pt x="19249" y="702"/>
                  </a:lnTo>
                  <a:lnTo>
                    <a:pt x="16041" y="828"/>
                  </a:lnTo>
                  <a:cubicBezTo>
                    <a:pt x="16041" y="828"/>
                    <a:pt x="6593" y="7269"/>
                    <a:pt x="5465" y="20402"/>
                  </a:cubicBezTo>
                  <a:cubicBezTo>
                    <a:pt x="5039" y="25515"/>
                    <a:pt x="6016" y="30076"/>
                    <a:pt x="8247" y="33710"/>
                  </a:cubicBezTo>
                  <a:cubicBezTo>
                    <a:pt x="7094" y="34663"/>
                    <a:pt x="5665" y="36793"/>
                    <a:pt x="6141" y="41354"/>
                  </a:cubicBezTo>
                  <a:cubicBezTo>
                    <a:pt x="6141" y="41354"/>
                    <a:pt x="6056" y="41350"/>
                    <a:pt x="5905" y="41350"/>
                  </a:cubicBezTo>
                  <a:cubicBezTo>
                    <a:pt x="4811" y="41350"/>
                    <a:pt x="274" y="41601"/>
                    <a:pt x="76" y="45765"/>
                  </a:cubicBezTo>
                  <a:cubicBezTo>
                    <a:pt x="1" y="47344"/>
                    <a:pt x="1630" y="48372"/>
                    <a:pt x="4262" y="48973"/>
                  </a:cubicBezTo>
                  <a:cubicBezTo>
                    <a:pt x="6107" y="49388"/>
                    <a:pt x="8443" y="49579"/>
                    <a:pt x="11028" y="49579"/>
                  </a:cubicBezTo>
                  <a:cubicBezTo>
                    <a:pt x="15781" y="49579"/>
                    <a:pt x="21373" y="48933"/>
                    <a:pt x="26292" y="47846"/>
                  </a:cubicBezTo>
                  <a:cubicBezTo>
                    <a:pt x="28627" y="47325"/>
                    <a:pt x="31218" y="47135"/>
                    <a:pt x="33875" y="47135"/>
                  </a:cubicBezTo>
                  <a:cubicBezTo>
                    <a:pt x="41041" y="47135"/>
                    <a:pt x="48687" y="48517"/>
                    <a:pt x="53068" y="48517"/>
                  </a:cubicBezTo>
                  <a:cubicBezTo>
                    <a:pt x="54961" y="48517"/>
                    <a:pt x="56245" y="48259"/>
                    <a:pt x="56618" y="47520"/>
                  </a:cubicBezTo>
                  <a:cubicBezTo>
                    <a:pt x="58147" y="44437"/>
                    <a:pt x="52207" y="45114"/>
                    <a:pt x="50878" y="42733"/>
                  </a:cubicBezTo>
                  <a:cubicBezTo>
                    <a:pt x="50323" y="41736"/>
                    <a:pt x="49257" y="41447"/>
                    <a:pt x="48207" y="41447"/>
                  </a:cubicBezTo>
                  <a:cubicBezTo>
                    <a:pt x="46747" y="41447"/>
                    <a:pt x="45315" y="42006"/>
                    <a:pt x="45315" y="42006"/>
                  </a:cubicBezTo>
                  <a:cubicBezTo>
                    <a:pt x="45315" y="42006"/>
                    <a:pt x="46142" y="38522"/>
                    <a:pt x="43410" y="36592"/>
                  </a:cubicBezTo>
                  <a:cubicBezTo>
                    <a:pt x="47470" y="32607"/>
                    <a:pt x="49675" y="26968"/>
                    <a:pt x="49751" y="20402"/>
                  </a:cubicBezTo>
                  <a:cubicBezTo>
                    <a:pt x="49851" y="7570"/>
                    <a:pt x="37946" y="1"/>
                    <a:pt x="379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8716;p65">
              <a:extLst>
                <a:ext uri="{FF2B5EF4-FFF2-40B4-BE49-F238E27FC236}">
                  <a16:creationId xmlns:a16="http://schemas.microsoft.com/office/drawing/2014/main" id="{8E219027-E40E-4EBB-9ABB-70F8CBD0D14C}"/>
                </a:ext>
              </a:extLst>
            </p:cNvPr>
            <p:cNvSpPr/>
            <p:nvPr/>
          </p:nvSpPr>
          <p:spPr>
            <a:xfrm>
              <a:off x="2033350" y="738450"/>
              <a:ext cx="984375" cy="640325"/>
            </a:xfrm>
            <a:custGeom>
              <a:avLst/>
              <a:gdLst/>
              <a:ahLst/>
              <a:cxnLst/>
              <a:rect l="l" t="t" r="r" b="b"/>
              <a:pathLst>
                <a:path w="39375" h="25613" extrusionOk="0">
                  <a:moveTo>
                    <a:pt x="19908" y="1"/>
                  </a:moveTo>
                  <a:cubicBezTo>
                    <a:pt x="15678" y="1"/>
                    <a:pt x="11327" y="992"/>
                    <a:pt x="8096" y="3922"/>
                  </a:cubicBezTo>
                  <a:cubicBezTo>
                    <a:pt x="7018" y="4924"/>
                    <a:pt x="6041" y="6127"/>
                    <a:pt x="5264" y="7606"/>
                  </a:cubicBezTo>
                  <a:cubicBezTo>
                    <a:pt x="0" y="17406"/>
                    <a:pt x="7244" y="25326"/>
                    <a:pt x="7244" y="25326"/>
                  </a:cubicBezTo>
                  <a:cubicBezTo>
                    <a:pt x="7244" y="25326"/>
                    <a:pt x="9349" y="25501"/>
                    <a:pt x="12407" y="25576"/>
                  </a:cubicBezTo>
                  <a:cubicBezTo>
                    <a:pt x="13287" y="25598"/>
                    <a:pt x="14246" y="25612"/>
                    <a:pt x="15258" y="25612"/>
                  </a:cubicBezTo>
                  <a:cubicBezTo>
                    <a:pt x="22336" y="25612"/>
                    <a:pt x="31952" y="24921"/>
                    <a:pt x="34737" y="21391"/>
                  </a:cubicBezTo>
                  <a:cubicBezTo>
                    <a:pt x="39374" y="15526"/>
                    <a:pt x="36968" y="4097"/>
                    <a:pt x="30276" y="1767"/>
                  </a:cubicBezTo>
                  <a:cubicBezTo>
                    <a:pt x="27557" y="832"/>
                    <a:pt x="23783" y="1"/>
                    <a:pt x="199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8717;p65">
              <a:extLst>
                <a:ext uri="{FF2B5EF4-FFF2-40B4-BE49-F238E27FC236}">
                  <a16:creationId xmlns:a16="http://schemas.microsoft.com/office/drawing/2014/main" id="{C96AD87F-F2C4-423F-85E5-D646950C7057}"/>
                </a:ext>
              </a:extLst>
            </p:cNvPr>
            <p:cNvSpPr/>
            <p:nvPr/>
          </p:nvSpPr>
          <p:spPr>
            <a:xfrm>
              <a:off x="2033350" y="833975"/>
              <a:ext cx="355300" cy="543900"/>
            </a:xfrm>
            <a:custGeom>
              <a:avLst/>
              <a:gdLst/>
              <a:ahLst/>
              <a:cxnLst/>
              <a:rect l="l" t="t" r="r" b="b"/>
              <a:pathLst>
                <a:path w="14212" h="21756" extrusionOk="0">
                  <a:moveTo>
                    <a:pt x="14211" y="1"/>
                  </a:moveTo>
                  <a:lnTo>
                    <a:pt x="8096" y="101"/>
                  </a:lnTo>
                  <a:cubicBezTo>
                    <a:pt x="7018" y="1103"/>
                    <a:pt x="6041" y="2306"/>
                    <a:pt x="5264" y="3785"/>
                  </a:cubicBezTo>
                  <a:cubicBezTo>
                    <a:pt x="0" y="13585"/>
                    <a:pt x="7244" y="21505"/>
                    <a:pt x="7244" y="21505"/>
                  </a:cubicBezTo>
                  <a:cubicBezTo>
                    <a:pt x="7244" y="21505"/>
                    <a:pt x="9349" y="21680"/>
                    <a:pt x="12407" y="21755"/>
                  </a:cubicBezTo>
                  <a:cubicBezTo>
                    <a:pt x="7168" y="7695"/>
                    <a:pt x="14211" y="1"/>
                    <a:pt x="14211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8718;p65">
              <a:extLst>
                <a:ext uri="{FF2B5EF4-FFF2-40B4-BE49-F238E27FC236}">
                  <a16:creationId xmlns:a16="http://schemas.microsoft.com/office/drawing/2014/main" id="{D245E13C-778F-467F-AAB1-BAF6FB6EC7F9}"/>
                </a:ext>
              </a:extLst>
            </p:cNvPr>
            <p:cNvSpPr/>
            <p:nvPr/>
          </p:nvSpPr>
          <p:spPr>
            <a:xfrm>
              <a:off x="1958775" y="1429850"/>
              <a:ext cx="807675" cy="1206800"/>
            </a:xfrm>
            <a:custGeom>
              <a:avLst/>
              <a:gdLst/>
              <a:ahLst/>
              <a:cxnLst/>
              <a:rect l="l" t="t" r="r" b="b"/>
              <a:pathLst>
                <a:path w="32307" h="48272" extrusionOk="0">
                  <a:moveTo>
                    <a:pt x="19249" y="0"/>
                  </a:moveTo>
                  <a:lnTo>
                    <a:pt x="16041" y="126"/>
                  </a:lnTo>
                  <a:cubicBezTo>
                    <a:pt x="16041" y="126"/>
                    <a:pt x="6593" y="6567"/>
                    <a:pt x="5465" y="19700"/>
                  </a:cubicBezTo>
                  <a:cubicBezTo>
                    <a:pt x="5039" y="24813"/>
                    <a:pt x="6016" y="29374"/>
                    <a:pt x="8247" y="33008"/>
                  </a:cubicBezTo>
                  <a:cubicBezTo>
                    <a:pt x="7094" y="33961"/>
                    <a:pt x="5665" y="36091"/>
                    <a:pt x="6141" y="40652"/>
                  </a:cubicBezTo>
                  <a:cubicBezTo>
                    <a:pt x="6141" y="40652"/>
                    <a:pt x="6056" y="40648"/>
                    <a:pt x="5905" y="40648"/>
                  </a:cubicBezTo>
                  <a:cubicBezTo>
                    <a:pt x="4811" y="40648"/>
                    <a:pt x="274" y="40899"/>
                    <a:pt x="76" y="45063"/>
                  </a:cubicBezTo>
                  <a:cubicBezTo>
                    <a:pt x="1" y="46642"/>
                    <a:pt x="1630" y="47670"/>
                    <a:pt x="4262" y="48271"/>
                  </a:cubicBezTo>
                  <a:cubicBezTo>
                    <a:pt x="6141" y="42883"/>
                    <a:pt x="11405" y="40577"/>
                    <a:pt x="11405" y="40577"/>
                  </a:cubicBezTo>
                  <a:cubicBezTo>
                    <a:pt x="11605" y="39449"/>
                    <a:pt x="11956" y="38472"/>
                    <a:pt x="12382" y="37645"/>
                  </a:cubicBezTo>
                  <a:cubicBezTo>
                    <a:pt x="13760" y="34863"/>
                    <a:pt x="16066" y="33534"/>
                    <a:pt x="17745" y="32883"/>
                  </a:cubicBezTo>
                  <a:cubicBezTo>
                    <a:pt x="18999" y="32432"/>
                    <a:pt x="19926" y="32331"/>
                    <a:pt x="19926" y="32331"/>
                  </a:cubicBezTo>
                  <a:cubicBezTo>
                    <a:pt x="15615" y="28221"/>
                    <a:pt x="15941" y="8447"/>
                    <a:pt x="15941" y="8447"/>
                  </a:cubicBezTo>
                  <a:cubicBezTo>
                    <a:pt x="25866" y="7394"/>
                    <a:pt x="32307" y="3359"/>
                    <a:pt x="32307" y="3359"/>
                  </a:cubicBezTo>
                  <a:lnTo>
                    <a:pt x="19249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8719;p65">
              <a:extLst>
                <a:ext uri="{FF2B5EF4-FFF2-40B4-BE49-F238E27FC236}">
                  <a16:creationId xmlns:a16="http://schemas.microsoft.com/office/drawing/2014/main" id="{02DBA5C0-0E94-4BD4-8601-B0BB9F75E01E}"/>
                </a:ext>
              </a:extLst>
            </p:cNvPr>
            <p:cNvSpPr/>
            <p:nvPr/>
          </p:nvSpPr>
          <p:spPr>
            <a:xfrm>
              <a:off x="2187475" y="1012075"/>
              <a:ext cx="8800" cy="36675"/>
            </a:xfrm>
            <a:custGeom>
              <a:avLst/>
              <a:gdLst/>
              <a:ahLst/>
              <a:cxnLst/>
              <a:rect l="l" t="t" r="r" b="b"/>
              <a:pathLst>
                <a:path w="352" h="1467" extrusionOk="0">
                  <a:moveTo>
                    <a:pt x="176" y="1"/>
                  </a:moveTo>
                  <a:cubicBezTo>
                    <a:pt x="89" y="1"/>
                    <a:pt x="1" y="57"/>
                    <a:pt x="1" y="170"/>
                  </a:cubicBezTo>
                  <a:lnTo>
                    <a:pt x="1" y="1298"/>
                  </a:lnTo>
                  <a:cubicBezTo>
                    <a:pt x="1" y="1411"/>
                    <a:pt x="89" y="1467"/>
                    <a:pt x="176" y="1467"/>
                  </a:cubicBezTo>
                  <a:cubicBezTo>
                    <a:pt x="264" y="1467"/>
                    <a:pt x="352" y="1411"/>
                    <a:pt x="352" y="1298"/>
                  </a:cubicBezTo>
                  <a:lnTo>
                    <a:pt x="352" y="170"/>
                  </a:lnTo>
                  <a:cubicBezTo>
                    <a:pt x="352" y="57"/>
                    <a:pt x="264" y="1"/>
                    <a:pt x="176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8720;p65">
              <a:extLst>
                <a:ext uri="{FF2B5EF4-FFF2-40B4-BE49-F238E27FC236}">
                  <a16:creationId xmlns:a16="http://schemas.microsoft.com/office/drawing/2014/main" id="{C0FA212F-58DE-4485-8D2A-CFA05BD58421}"/>
                </a:ext>
              </a:extLst>
            </p:cNvPr>
            <p:cNvSpPr/>
            <p:nvPr/>
          </p:nvSpPr>
          <p:spPr>
            <a:xfrm>
              <a:off x="2203775" y="1012075"/>
              <a:ext cx="9425" cy="25400"/>
            </a:xfrm>
            <a:custGeom>
              <a:avLst/>
              <a:gdLst/>
              <a:ahLst/>
              <a:cxnLst/>
              <a:rect l="l" t="t" r="r" b="b"/>
              <a:pathLst>
                <a:path w="377" h="1016" extrusionOk="0">
                  <a:moveTo>
                    <a:pt x="189" y="1"/>
                  </a:moveTo>
                  <a:cubicBezTo>
                    <a:pt x="95" y="1"/>
                    <a:pt x="1" y="57"/>
                    <a:pt x="1" y="170"/>
                  </a:cubicBezTo>
                  <a:lnTo>
                    <a:pt x="1" y="847"/>
                  </a:lnTo>
                  <a:cubicBezTo>
                    <a:pt x="1" y="959"/>
                    <a:pt x="95" y="1016"/>
                    <a:pt x="189" y="1016"/>
                  </a:cubicBezTo>
                  <a:cubicBezTo>
                    <a:pt x="282" y="1016"/>
                    <a:pt x="376" y="959"/>
                    <a:pt x="376" y="847"/>
                  </a:cubicBezTo>
                  <a:lnTo>
                    <a:pt x="376" y="170"/>
                  </a:lnTo>
                  <a:cubicBezTo>
                    <a:pt x="376" y="57"/>
                    <a:pt x="282" y="1"/>
                    <a:pt x="189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8721;p65">
              <a:extLst>
                <a:ext uri="{FF2B5EF4-FFF2-40B4-BE49-F238E27FC236}">
                  <a16:creationId xmlns:a16="http://schemas.microsoft.com/office/drawing/2014/main" id="{AF6380B7-19C5-4447-B6D1-D2C3AC71BED1}"/>
                </a:ext>
              </a:extLst>
            </p:cNvPr>
            <p:cNvSpPr/>
            <p:nvPr/>
          </p:nvSpPr>
          <p:spPr>
            <a:xfrm>
              <a:off x="2216550" y="1046350"/>
              <a:ext cx="14950" cy="38325"/>
            </a:xfrm>
            <a:custGeom>
              <a:avLst/>
              <a:gdLst/>
              <a:ahLst/>
              <a:cxnLst/>
              <a:rect l="l" t="t" r="r" b="b"/>
              <a:pathLst>
                <a:path w="598" h="1533" extrusionOk="0">
                  <a:moveTo>
                    <a:pt x="228" y="0"/>
                  </a:moveTo>
                  <a:cubicBezTo>
                    <a:pt x="124" y="0"/>
                    <a:pt x="1" y="91"/>
                    <a:pt x="16" y="228"/>
                  </a:cubicBezTo>
                  <a:lnTo>
                    <a:pt x="216" y="1406"/>
                  </a:lnTo>
                  <a:cubicBezTo>
                    <a:pt x="236" y="1494"/>
                    <a:pt x="303" y="1533"/>
                    <a:pt x="373" y="1533"/>
                  </a:cubicBezTo>
                  <a:cubicBezTo>
                    <a:pt x="481" y="1533"/>
                    <a:pt x="598" y="1442"/>
                    <a:pt x="567" y="1305"/>
                  </a:cubicBezTo>
                  <a:lnTo>
                    <a:pt x="367" y="127"/>
                  </a:lnTo>
                  <a:cubicBezTo>
                    <a:pt x="357" y="38"/>
                    <a:pt x="296" y="0"/>
                    <a:pt x="228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8722;p65">
              <a:extLst>
                <a:ext uri="{FF2B5EF4-FFF2-40B4-BE49-F238E27FC236}">
                  <a16:creationId xmlns:a16="http://schemas.microsoft.com/office/drawing/2014/main" id="{E2DED8BA-6A92-4F3A-B7B5-A36842AD3194}"/>
                </a:ext>
              </a:extLst>
            </p:cNvPr>
            <p:cNvSpPr/>
            <p:nvPr/>
          </p:nvSpPr>
          <p:spPr>
            <a:xfrm>
              <a:off x="2335975" y="1240150"/>
              <a:ext cx="10675" cy="37925"/>
            </a:xfrm>
            <a:custGeom>
              <a:avLst/>
              <a:gdLst/>
              <a:ahLst/>
              <a:cxnLst/>
              <a:rect l="l" t="t" r="r" b="b"/>
              <a:pathLst>
                <a:path w="427" h="1517" extrusionOk="0">
                  <a:moveTo>
                    <a:pt x="248" y="1"/>
                  </a:moveTo>
                  <a:cubicBezTo>
                    <a:pt x="157" y="1"/>
                    <a:pt x="63" y="57"/>
                    <a:pt x="51" y="170"/>
                  </a:cubicBezTo>
                  <a:cubicBezTo>
                    <a:pt x="51" y="571"/>
                    <a:pt x="26" y="947"/>
                    <a:pt x="1" y="1348"/>
                  </a:cubicBezTo>
                  <a:cubicBezTo>
                    <a:pt x="1" y="1461"/>
                    <a:pt x="89" y="1517"/>
                    <a:pt x="179" y="1517"/>
                  </a:cubicBezTo>
                  <a:cubicBezTo>
                    <a:pt x="270" y="1517"/>
                    <a:pt x="364" y="1461"/>
                    <a:pt x="377" y="1348"/>
                  </a:cubicBezTo>
                  <a:cubicBezTo>
                    <a:pt x="377" y="947"/>
                    <a:pt x="402" y="571"/>
                    <a:pt x="427" y="170"/>
                  </a:cubicBezTo>
                  <a:cubicBezTo>
                    <a:pt x="427" y="57"/>
                    <a:pt x="339" y="1"/>
                    <a:pt x="2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8723;p65">
              <a:extLst>
                <a:ext uri="{FF2B5EF4-FFF2-40B4-BE49-F238E27FC236}">
                  <a16:creationId xmlns:a16="http://schemas.microsoft.com/office/drawing/2014/main" id="{72908E6B-1EFE-4A28-B1CF-71BECB6DC81A}"/>
                </a:ext>
              </a:extLst>
            </p:cNvPr>
            <p:cNvSpPr/>
            <p:nvPr/>
          </p:nvSpPr>
          <p:spPr>
            <a:xfrm>
              <a:off x="2361675" y="1253950"/>
              <a:ext cx="9425" cy="30400"/>
            </a:xfrm>
            <a:custGeom>
              <a:avLst/>
              <a:gdLst/>
              <a:ahLst/>
              <a:cxnLst/>
              <a:rect l="l" t="t" r="r" b="b"/>
              <a:pathLst>
                <a:path w="377" h="1216" extrusionOk="0">
                  <a:moveTo>
                    <a:pt x="188" y="0"/>
                  </a:moveTo>
                  <a:cubicBezTo>
                    <a:pt x="94" y="0"/>
                    <a:pt x="0" y="56"/>
                    <a:pt x="0" y="169"/>
                  </a:cubicBezTo>
                  <a:lnTo>
                    <a:pt x="0" y="1046"/>
                  </a:lnTo>
                  <a:cubicBezTo>
                    <a:pt x="0" y="1159"/>
                    <a:pt x="94" y="1216"/>
                    <a:pt x="188" y="1216"/>
                  </a:cubicBezTo>
                  <a:cubicBezTo>
                    <a:pt x="282" y="1216"/>
                    <a:pt x="376" y="1159"/>
                    <a:pt x="376" y="1046"/>
                  </a:cubicBezTo>
                  <a:lnTo>
                    <a:pt x="376" y="169"/>
                  </a:lnTo>
                  <a:cubicBezTo>
                    <a:pt x="376" y="56"/>
                    <a:pt x="282" y="0"/>
                    <a:pt x="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8724;p65">
              <a:extLst>
                <a:ext uri="{FF2B5EF4-FFF2-40B4-BE49-F238E27FC236}">
                  <a16:creationId xmlns:a16="http://schemas.microsoft.com/office/drawing/2014/main" id="{02E6AFD0-67B3-4EBC-A7D8-91EE5C3EB9BB}"/>
                </a:ext>
              </a:extLst>
            </p:cNvPr>
            <p:cNvSpPr/>
            <p:nvPr/>
          </p:nvSpPr>
          <p:spPr>
            <a:xfrm>
              <a:off x="2900525" y="1586175"/>
              <a:ext cx="8800" cy="35750"/>
            </a:xfrm>
            <a:custGeom>
              <a:avLst/>
              <a:gdLst/>
              <a:ahLst/>
              <a:cxnLst/>
              <a:rect l="l" t="t" r="r" b="b"/>
              <a:pathLst>
                <a:path w="352" h="1430" extrusionOk="0">
                  <a:moveTo>
                    <a:pt x="176" y="1"/>
                  </a:moveTo>
                  <a:cubicBezTo>
                    <a:pt x="88" y="1"/>
                    <a:pt x="0" y="63"/>
                    <a:pt x="0" y="189"/>
                  </a:cubicBezTo>
                  <a:lnTo>
                    <a:pt x="0" y="1241"/>
                  </a:lnTo>
                  <a:cubicBezTo>
                    <a:pt x="0" y="1367"/>
                    <a:pt x="88" y="1429"/>
                    <a:pt x="176" y="1429"/>
                  </a:cubicBezTo>
                  <a:cubicBezTo>
                    <a:pt x="264" y="1429"/>
                    <a:pt x="351" y="1367"/>
                    <a:pt x="351" y="1241"/>
                  </a:cubicBezTo>
                  <a:lnTo>
                    <a:pt x="351" y="189"/>
                  </a:lnTo>
                  <a:cubicBezTo>
                    <a:pt x="351" y="63"/>
                    <a:pt x="264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8725;p65">
              <a:extLst>
                <a:ext uri="{FF2B5EF4-FFF2-40B4-BE49-F238E27FC236}">
                  <a16:creationId xmlns:a16="http://schemas.microsoft.com/office/drawing/2014/main" id="{D1E2298D-52E4-44AC-A2FA-56D21A3BEF08}"/>
                </a:ext>
              </a:extLst>
            </p:cNvPr>
            <p:cNvSpPr/>
            <p:nvPr/>
          </p:nvSpPr>
          <p:spPr>
            <a:xfrm>
              <a:off x="2916800" y="1587700"/>
              <a:ext cx="11075" cy="32975"/>
            </a:xfrm>
            <a:custGeom>
              <a:avLst/>
              <a:gdLst/>
              <a:ahLst/>
              <a:cxnLst/>
              <a:rect l="l" t="t" r="r" b="b"/>
              <a:pathLst>
                <a:path w="443" h="1319" extrusionOk="0">
                  <a:moveTo>
                    <a:pt x="215" y="0"/>
                  </a:moveTo>
                  <a:cubicBezTo>
                    <a:pt x="146" y="0"/>
                    <a:pt x="86" y="39"/>
                    <a:pt x="76" y="128"/>
                  </a:cubicBezTo>
                  <a:cubicBezTo>
                    <a:pt x="26" y="453"/>
                    <a:pt x="1" y="804"/>
                    <a:pt x="1" y="1130"/>
                  </a:cubicBezTo>
                  <a:cubicBezTo>
                    <a:pt x="14" y="1255"/>
                    <a:pt x="108" y="1318"/>
                    <a:pt x="198" y="1318"/>
                  </a:cubicBezTo>
                  <a:cubicBezTo>
                    <a:pt x="289" y="1318"/>
                    <a:pt x="377" y="1255"/>
                    <a:pt x="377" y="1130"/>
                  </a:cubicBezTo>
                  <a:cubicBezTo>
                    <a:pt x="352" y="829"/>
                    <a:pt x="377" y="529"/>
                    <a:pt x="427" y="228"/>
                  </a:cubicBezTo>
                  <a:cubicBezTo>
                    <a:pt x="442" y="91"/>
                    <a:pt x="319" y="0"/>
                    <a:pt x="2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8726;p65">
              <a:extLst>
                <a:ext uri="{FF2B5EF4-FFF2-40B4-BE49-F238E27FC236}">
                  <a16:creationId xmlns:a16="http://schemas.microsoft.com/office/drawing/2014/main" id="{E386E30B-8A80-4E4E-9F26-36D54C37B293}"/>
                </a:ext>
              </a:extLst>
            </p:cNvPr>
            <p:cNvSpPr/>
            <p:nvPr/>
          </p:nvSpPr>
          <p:spPr>
            <a:xfrm>
              <a:off x="2938425" y="1557200"/>
              <a:ext cx="11000" cy="25250"/>
            </a:xfrm>
            <a:custGeom>
              <a:avLst/>
              <a:gdLst/>
              <a:ahLst/>
              <a:cxnLst/>
              <a:rect l="l" t="t" r="r" b="b"/>
              <a:pathLst>
                <a:path w="440" h="1010" extrusionOk="0">
                  <a:moveTo>
                    <a:pt x="261" y="0"/>
                  </a:moveTo>
                  <a:cubicBezTo>
                    <a:pt x="170" y="0"/>
                    <a:pt x="76" y="57"/>
                    <a:pt x="63" y="170"/>
                  </a:cubicBezTo>
                  <a:cubicBezTo>
                    <a:pt x="38" y="395"/>
                    <a:pt x="13" y="621"/>
                    <a:pt x="13" y="821"/>
                  </a:cubicBezTo>
                  <a:cubicBezTo>
                    <a:pt x="1" y="947"/>
                    <a:pt x="82" y="1009"/>
                    <a:pt x="170" y="1009"/>
                  </a:cubicBezTo>
                  <a:cubicBezTo>
                    <a:pt x="258" y="1009"/>
                    <a:pt x="352" y="947"/>
                    <a:pt x="364" y="821"/>
                  </a:cubicBezTo>
                  <a:cubicBezTo>
                    <a:pt x="389" y="621"/>
                    <a:pt x="414" y="395"/>
                    <a:pt x="439" y="170"/>
                  </a:cubicBezTo>
                  <a:cubicBezTo>
                    <a:pt x="439" y="57"/>
                    <a:pt x="352" y="0"/>
                    <a:pt x="2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8727;p65">
              <a:extLst>
                <a:ext uri="{FF2B5EF4-FFF2-40B4-BE49-F238E27FC236}">
                  <a16:creationId xmlns:a16="http://schemas.microsoft.com/office/drawing/2014/main" id="{9B4CA6B2-21C3-43B7-940D-64ABE1712E4D}"/>
                </a:ext>
              </a:extLst>
            </p:cNvPr>
            <p:cNvSpPr/>
            <p:nvPr/>
          </p:nvSpPr>
          <p:spPr>
            <a:xfrm>
              <a:off x="2388625" y="1786525"/>
              <a:ext cx="8775" cy="39175"/>
            </a:xfrm>
            <a:custGeom>
              <a:avLst/>
              <a:gdLst/>
              <a:ahLst/>
              <a:cxnLst/>
              <a:rect l="l" t="t" r="r" b="b"/>
              <a:pathLst>
                <a:path w="351" h="1567" extrusionOk="0">
                  <a:moveTo>
                    <a:pt x="176" y="0"/>
                  </a:moveTo>
                  <a:cubicBezTo>
                    <a:pt x="88" y="0"/>
                    <a:pt x="0" y="57"/>
                    <a:pt x="0" y="170"/>
                  </a:cubicBezTo>
                  <a:lnTo>
                    <a:pt x="0" y="1398"/>
                  </a:lnTo>
                  <a:cubicBezTo>
                    <a:pt x="0" y="1510"/>
                    <a:pt x="88" y="1567"/>
                    <a:pt x="176" y="1567"/>
                  </a:cubicBezTo>
                  <a:cubicBezTo>
                    <a:pt x="263" y="1567"/>
                    <a:pt x="351" y="1510"/>
                    <a:pt x="351" y="1398"/>
                  </a:cubicBezTo>
                  <a:lnTo>
                    <a:pt x="351" y="170"/>
                  </a:lnTo>
                  <a:cubicBezTo>
                    <a:pt x="351" y="57"/>
                    <a:pt x="263" y="0"/>
                    <a:pt x="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8728;p65">
              <a:extLst>
                <a:ext uri="{FF2B5EF4-FFF2-40B4-BE49-F238E27FC236}">
                  <a16:creationId xmlns:a16="http://schemas.microsoft.com/office/drawing/2014/main" id="{A082CCCF-EB71-4872-A198-0FC12C3E44A3}"/>
                </a:ext>
              </a:extLst>
            </p:cNvPr>
            <p:cNvSpPr/>
            <p:nvPr/>
          </p:nvSpPr>
          <p:spPr>
            <a:xfrm>
              <a:off x="2411175" y="1794050"/>
              <a:ext cx="9425" cy="39175"/>
            </a:xfrm>
            <a:custGeom>
              <a:avLst/>
              <a:gdLst/>
              <a:ahLst/>
              <a:cxnLst/>
              <a:rect l="l" t="t" r="r" b="b"/>
              <a:pathLst>
                <a:path w="377" h="1567" extrusionOk="0">
                  <a:moveTo>
                    <a:pt x="188" y="0"/>
                  </a:moveTo>
                  <a:cubicBezTo>
                    <a:pt x="94" y="0"/>
                    <a:pt x="0" y="57"/>
                    <a:pt x="0" y="169"/>
                  </a:cubicBezTo>
                  <a:lnTo>
                    <a:pt x="0" y="1397"/>
                  </a:lnTo>
                  <a:cubicBezTo>
                    <a:pt x="0" y="1510"/>
                    <a:pt x="94" y="1567"/>
                    <a:pt x="188" y="1567"/>
                  </a:cubicBezTo>
                  <a:cubicBezTo>
                    <a:pt x="282" y="1567"/>
                    <a:pt x="376" y="1510"/>
                    <a:pt x="376" y="1397"/>
                  </a:cubicBezTo>
                  <a:lnTo>
                    <a:pt x="376" y="169"/>
                  </a:lnTo>
                  <a:cubicBezTo>
                    <a:pt x="376" y="57"/>
                    <a:pt x="282" y="0"/>
                    <a:pt x="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8729;p65">
              <a:extLst>
                <a:ext uri="{FF2B5EF4-FFF2-40B4-BE49-F238E27FC236}">
                  <a16:creationId xmlns:a16="http://schemas.microsoft.com/office/drawing/2014/main" id="{351BEC0D-5510-4E3C-90B5-971F37409451}"/>
                </a:ext>
              </a:extLst>
            </p:cNvPr>
            <p:cNvSpPr/>
            <p:nvPr/>
          </p:nvSpPr>
          <p:spPr>
            <a:xfrm>
              <a:off x="2433425" y="1753325"/>
              <a:ext cx="10350" cy="45450"/>
            </a:xfrm>
            <a:custGeom>
              <a:avLst/>
              <a:gdLst/>
              <a:ahLst/>
              <a:cxnLst/>
              <a:rect l="l" t="t" r="r" b="b"/>
              <a:pathLst>
                <a:path w="414" h="1818" extrusionOk="0">
                  <a:moveTo>
                    <a:pt x="182" y="0"/>
                  </a:moveTo>
                  <a:cubicBezTo>
                    <a:pt x="88" y="0"/>
                    <a:pt x="0" y="56"/>
                    <a:pt x="13" y="169"/>
                  </a:cubicBezTo>
                  <a:cubicBezTo>
                    <a:pt x="38" y="671"/>
                    <a:pt x="63" y="1147"/>
                    <a:pt x="38" y="1648"/>
                  </a:cubicBezTo>
                  <a:cubicBezTo>
                    <a:pt x="25" y="1761"/>
                    <a:pt x="113" y="1817"/>
                    <a:pt x="204" y="1817"/>
                  </a:cubicBezTo>
                  <a:cubicBezTo>
                    <a:pt x="295" y="1817"/>
                    <a:pt x="389" y="1761"/>
                    <a:pt x="389" y="1648"/>
                  </a:cubicBezTo>
                  <a:cubicBezTo>
                    <a:pt x="414" y="1147"/>
                    <a:pt x="414" y="671"/>
                    <a:pt x="389" y="169"/>
                  </a:cubicBezTo>
                  <a:cubicBezTo>
                    <a:pt x="376" y="56"/>
                    <a:pt x="276" y="0"/>
                    <a:pt x="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8730;p65">
              <a:extLst>
                <a:ext uri="{FF2B5EF4-FFF2-40B4-BE49-F238E27FC236}">
                  <a16:creationId xmlns:a16="http://schemas.microsoft.com/office/drawing/2014/main" id="{6298CD86-DAB1-452F-BD8D-28BE16B34D9A}"/>
                </a:ext>
              </a:extLst>
            </p:cNvPr>
            <p:cNvSpPr/>
            <p:nvPr/>
          </p:nvSpPr>
          <p:spPr>
            <a:xfrm>
              <a:off x="2302150" y="2249725"/>
              <a:ext cx="8800" cy="62200"/>
            </a:xfrm>
            <a:custGeom>
              <a:avLst/>
              <a:gdLst/>
              <a:ahLst/>
              <a:cxnLst/>
              <a:rect l="l" t="t" r="r" b="b"/>
              <a:pathLst>
                <a:path w="352" h="2488" extrusionOk="0">
                  <a:moveTo>
                    <a:pt x="176" y="0"/>
                  </a:moveTo>
                  <a:cubicBezTo>
                    <a:pt x="88" y="0"/>
                    <a:pt x="0" y="63"/>
                    <a:pt x="0" y="188"/>
                  </a:cubicBezTo>
                  <a:lnTo>
                    <a:pt x="0" y="2318"/>
                  </a:lnTo>
                  <a:cubicBezTo>
                    <a:pt x="0" y="2431"/>
                    <a:pt x="88" y="2488"/>
                    <a:pt x="176" y="2488"/>
                  </a:cubicBezTo>
                  <a:cubicBezTo>
                    <a:pt x="264" y="2488"/>
                    <a:pt x="351" y="2431"/>
                    <a:pt x="351" y="2318"/>
                  </a:cubicBezTo>
                  <a:lnTo>
                    <a:pt x="351" y="188"/>
                  </a:lnTo>
                  <a:cubicBezTo>
                    <a:pt x="351" y="63"/>
                    <a:pt x="264" y="0"/>
                    <a:pt x="176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8731;p65">
              <a:extLst>
                <a:ext uri="{FF2B5EF4-FFF2-40B4-BE49-F238E27FC236}">
                  <a16:creationId xmlns:a16="http://schemas.microsoft.com/office/drawing/2014/main" id="{FC9029C5-EC81-4B22-82B6-2AA611D3284E}"/>
                </a:ext>
              </a:extLst>
            </p:cNvPr>
            <p:cNvSpPr/>
            <p:nvPr/>
          </p:nvSpPr>
          <p:spPr>
            <a:xfrm>
              <a:off x="2322700" y="2285525"/>
              <a:ext cx="12675" cy="41900"/>
            </a:xfrm>
            <a:custGeom>
              <a:avLst/>
              <a:gdLst/>
              <a:ahLst/>
              <a:cxnLst/>
              <a:rect l="l" t="t" r="r" b="b"/>
              <a:pathLst>
                <a:path w="507" h="1676" extrusionOk="0">
                  <a:moveTo>
                    <a:pt x="216" y="0"/>
                  </a:moveTo>
                  <a:cubicBezTo>
                    <a:pt x="111" y="0"/>
                    <a:pt x="1" y="87"/>
                    <a:pt x="31" y="235"/>
                  </a:cubicBezTo>
                  <a:cubicBezTo>
                    <a:pt x="131" y="636"/>
                    <a:pt x="156" y="1062"/>
                    <a:pt x="131" y="1488"/>
                  </a:cubicBezTo>
                  <a:cubicBezTo>
                    <a:pt x="131" y="1613"/>
                    <a:pt x="219" y="1676"/>
                    <a:pt x="309" y="1676"/>
                  </a:cubicBezTo>
                  <a:cubicBezTo>
                    <a:pt x="400" y="1676"/>
                    <a:pt x="494" y="1613"/>
                    <a:pt x="507" y="1488"/>
                  </a:cubicBezTo>
                  <a:cubicBezTo>
                    <a:pt x="507" y="1037"/>
                    <a:pt x="482" y="586"/>
                    <a:pt x="381" y="135"/>
                  </a:cubicBezTo>
                  <a:cubicBezTo>
                    <a:pt x="361" y="42"/>
                    <a:pt x="290" y="0"/>
                    <a:pt x="216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8732;p65">
              <a:extLst>
                <a:ext uri="{FF2B5EF4-FFF2-40B4-BE49-F238E27FC236}">
                  <a16:creationId xmlns:a16="http://schemas.microsoft.com/office/drawing/2014/main" id="{198C994B-4966-43C9-921D-0E3389687D9A}"/>
                </a:ext>
              </a:extLst>
            </p:cNvPr>
            <p:cNvSpPr/>
            <p:nvPr/>
          </p:nvSpPr>
          <p:spPr>
            <a:xfrm>
              <a:off x="2356975" y="2227000"/>
              <a:ext cx="10350" cy="41700"/>
            </a:xfrm>
            <a:custGeom>
              <a:avLst/>
              <a:gdLst/>
              <a:ahLst/>
              <a:cxnLst/>
              <a:rect l="l" t="t" r="r" b="b"/>
              <a:pathLst>
                <a:path w="414" h="1668" extrusionOk="0">
                  <a:moveTo>
                    <a:pt x="170" y="1"/>
                  </a:moveTo>
                  <a:cubicBezTo>
                    <a:pt x="82" y="1"/>
                    <a:pt x="0" y="57"/>
                    <a:pt x="13" y="170"/>
                  </a:cubicBezTo>
                  <a:cubicBezTo>
                    <a:pt x="38" y="621"/>
                    <a:pt x="63" y="1047"/>
                    <a:pt x="38" y="1498"/>
                  </a:cubicBezTo>
                  <a:cubicBezTo>
                    <a:pt x="25" y="1611"/>
                    <a:pt x="113" y="1667"/>
                    <a:pt x="204" y="1667"/>
                  </a:cubicBezTo>
                  <a:cubicBezTo>
                    <a:pt x="295" y="1667"/>
                    <a:pt x="389" y="1611"/>
                    <a:pt x="389" y="1498"/>
                  </a:cubicBezTo>
                  <a:cubicBezTo>
                    <a:pt x="414" y="1047"/>
                    <a:pt x="414" y="621"/>
                    <a:pt x="364" y="170"/>
                  </a:cubicBezTo>
                  <a:cubicBezTo>
                    <a:pt x="351" y="57"/>
                    <a:pt x="257" y="1"/>
                    <a:pt x="170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8733;p65">
              <a:extLst>
                <a:ext uri="{FF2B5EF4-FFF2-40B4-BE49-F238E27FC236}">
                  <a16:creationId xmlns:a16="http://schemas.microsoft.com/office/drawing/2014/main" id="{074CEBBB-3C04-49BA-AADC-F9ADAFAA94FD}"/>
                </a:ext>
              </a:extLst>
            </p:cNvPr>
            <p:cNvSpPr/>
            <p:nvPr/>
          </p:nvSpPr>
          <p:spPr>
            <a:xfrm>
              <a:off x="2788375" y="2204875"/>
              <a:ext cx="14550" cy="60250"/>
            </a:xfrm>
            <a:custGeom>
              <a:avLst/>
              <a:gdLst/>
              <a:ahLst/>
              <a:cxnLst/>
              <a:rect l="l" t="t" r="r" b="b"/>
              <a:pathLst>
                <a:path w="582" h="2410" extrusionOk="0">
                  <a:moveTo>
                    <a:pt x="357" y="0"/>
                  </a:moveTo>
                  <a:cubicBezTo>
                    <a:pt x="287" y="0"/>
                    <a:pt x="220" y="39"/>
                    <a:pt x="201" y="127"/>
                  </a:cubicBezTo>
                  <a:cubicBezTo>
                    <a:pt x="25" y="854"/>
                    <a:pt x="0" y="1556"/>
                    <a:pt x="125" y="2283"/>
                  </a:cubicBezTo>
                  <a:cubicBezTo>
                    <a:pt x="145" y="2372"/>
                    <a:pt x="212" y="2410"/>
                    <a:pt x="282" y="2410"/>
                  </a:cubicBezTo>
                  <a:cubicBezTo>
                    <a:pt x="390" y="2410"/>
                    <a:pt x="507" y="2319"/>
                    <a:pt x="476" y="2183"/>
                  </a:cubicBezTo>
                  <a:cubicBezTo>
                    <a:pt x="351" y="1531"/>
                    <a:pt x="376" y="879"/>
                    <a:pt x="552" y="228"/>
                  </a:cubicBezTo>
                  <a:cubicBezTo>
                    <a:pt x="582" y="91"/>
                    <a:pt x="465" y="0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8734;p65">
              <a:extLst>
                <a:ext uri="{FF2B5EF4-FFF2-40B4-BE49-F238E27FC236}">
                  <a16:creationId xmlns:a16="http://schemas.microsoft.com/office/drawing/2014/main" id="{EBAC543E-798C-4B58-9E82-F0545677E7C9}"/>
                </a:ext>
              </a:extLst>
            </p:cNvPr>
            <p:cNvSpPr/>
            <p:nvPr/>
          </p:nvSpPr>
          <p:spPr>
            <a:xfrm>
              <a:off x="2814050" y="2219250"/>
              <a:ext cx="8800" cy="38175"/>
            </a:xfrm>
            <a:custGeom>
              <a:avLst/>
              <a:gdLst/>
              <a:ahLst/>
              <a:cxnLst/>
              <a:rect l="l" t="t" r="r" b="b"/>
              <a:pathLst>
                <a:path w="352" h="1527" extrusionOk="0">
                  <a:moveTo>
                    <a:pt x="169" y="0"/>
                  </a:moveTo>
                  <a:cubicBezTo>
                    <a:pt x="84" y="0"/>
                    <a:pt x="1" y="57"/>
                    <a:pt x="1" y="179"/>
                  </a:cubicBezTo>
                  <a:lnTo>
                    <a:pt x="1" y="1357"/>
                  </a:lnTo>
                  <a:cubicBezTo>
                    <a:pt x="1" y="1470"/>
                    <a:pt x="88" y="1526"/>
                    <a:pt x="176" y="1526"/>
                  </a:cubicBezTo>
                  <a:cubicBezTo>
                    <a:pt x="264" y="1526"/>
                    <a:pt x="352" y="1470"/>
                    <a:pt x="352" y="1357"/>
                  </a:cubicBezTo>
                  <a:lnTo>
                    <a:pt x="352" y="179"/>
                  </a:lnTo>
                  <a:cubicBezTo>
                    <a:pt x="352" y="63"/>
                    <a:pt x="25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8735;p65">
              <a:extLst>
                <a:ext uri="{FF2B5EF4-FFF2-40B4-BE49-F238E27FC236}">
                  <a16:creationId xmlns:a16="http://schemas.microsoft.com/office/drawing/2014/main" id="{6D1D7130-8DC4-4932-B6F4-3147BFEC5523}"/>
                </a:ext>
              </a:extLst>
            </p:cNvPr>
            <p:cNvSpPr/>
            <p:nvPr/>
          </p:nvSpPr>
          <p:spPr>
            <a:xfrm>
              <a:off x="2938750" y="2436900"/>
              <a:ext cx="8800" cy="43425"/>
            </a:xfrm>
            <a:custGeom>
              <a:avLst/>
              <a:gdLst/>
              <a:ahLst/>
              <a:cxnLst/>
              <a:rect l="l" t="t" r="r" b="b"/>
              <a:pathLst>
                <a:path w="352" h="1737" extrusionOk="0">
                  <a:moveTo>
                    <a:pt x="176" y="1"/>
                  </a:moveTo>
                  <a:cubicBezTo>
                    <a:pt x="88" y="1"/>
                    <a:pt x="0" y="57"/>
                    <a:pt x="0" y="170"/>
                  </a:cubicBezTo>
                  <a:lnTo>
                    <a:pt x="0" y="1548"/>
                  </a:lnTo>
                  <a:cubicBezTo>
                    <a:pt x="0" y="1674"/>
                    <a:pt x="88" y="1736"/>
                    <a:pt x="176" y="1736"/>
                  </a:cubicBezTo>
                  <a:cubicBezTo>
                    <a:pt x="263" y="1736"/>
                    <a:pt x="351" y="1674"/>
                    <a:pt x="351" y="1548"/>
                  </a:cubicBezTo>
                  <a:lnTo>
                    <a:pt x="351" y="170"/>
                  </a:lnTo>
                  <a:cubicBezTo>
                    <a:pt x="351" y="57"/>
                    <a:pt x="263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8736;p65">
              <a:extLst>
                <a:ext uri="{FF2B5EF4-FFF2-40B4-BE49-F238E27FC236}">
                  <a16:creationId xmlns:a16="http://schemas.microsoft.com/office/drawing/2014/main" id="{B3195739-4BB7-4C2D-B986-25E7FA8AFD13}"/>
                </a:ext>
              </a:extLst>
            </p:cNvPr>
            <p:cNvSpPr/>
            <p:nvPr/>
          </p:nvSpPr>
          <p:spPr>
            <a:xfrm>
              <a:off x="2958800" y="2439350"/>
              <a:ext cx="11050" cy="36750"/>
            </a:xfrm>
            <a:custGeom>
              <a:avLst/>
              <a:gdLst/>
              <a:ahLst/>
              <a:cxnLst/>
              <a:rect l="l" t="t" r="r" b="b"/>
              <a:pathLst>
                <a:path w="442" h="1470" extrusionOk="0">
                  <a:moveTo>
                    <a:pt x="223" y="0"/>
                  </a:moveTo>
                  <a:cubicBezTo>
                    <a:pt x="151" y="0"/>
                    <a:pt x="86" y="44"/>
                    <a:pt x="75" y="147"/>
                  </a:cubicBezTo>
                  <a:cubicBezTo>
                    <a:pt x="25" y="523"/>
                    <a:pt x="0" y="924"/>
                    <a:pt x="0" y="1300"/>
                  </a:cubicBezTo>
                  <a:cubicBezTo>
                    <a:pt x="13" y="1413"/>
                    <a:pt x="107" y="1469"/>
                    <a:pt x="198" y="1469"/>
                  </a:cubicBezTo>
                  <a:cubicBezTo>
                    <a:pt x="288" y="1469"/>
                    <a:pt x="376" y="1413"/>
                    <a:pt x="376" y="1300"/>
                  </a:cubicBezTo>
                  <a:cubicBezTo>
                    <a:pt x="351" y="949"/>
                    <a:pt x="376" y="598"/>
                    <a:pt x="426" y="222"/>
                  </a:cubicBezTo>
                  <a:cubicBezTo>
                    <a:pt x="441" y="89"/>
                    <a:pt x="326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8737;p65">
              <a:extLst>
                <a:ext uri="{FF2B5EF4-FFF2-40B4-BE49-F238E27FC236}">
                  <a16:creationId xmlns:a16="http://schemas.microsoft.com/office/drawing/2014/main" id="{9A46DB09-525C-4A70-B482-D6318EEF7EE2}"/>
                </a:ext>
              </a:extLst>
            </p:cNvPr>
            <p:cNvSpPr/>
            <p:nvPr/>
          </p:nvSpPr>
          <p:spPr>
            <a:xfrm>
              <a:off x="2971625" y="2362975"/>
              <a:ext cx="11000" cy="34175"/>
            </a:xfrm>
            <a:custGeom>
              <a:avLst/>
              <a:gdLst/>
              <a:ahLst/>
              <a:cxnLst/>
              <a:rect l="l" t="t" r="r" b="b"/>
              <a:pathLst>
                <a:path w="440" h="1367" extrusionOk="0">
                  <a:moveTo>
                    <a:pt x="183" y="0"/>
                  </a:moveTo>
                  <a:cubicBezTo>
                    <a:pt x="89" y="0"/>
                    <a:pt x="1" y="57"/>
                    <a:pt x="14" y="169"/>
                  </a:cubicBezTo>
                  <a:cubicBezTo>
                    <a:pt x="64" y="520"/>
                    <a:pt x="64" y="846"/>
                    <a:pt x="64" y="1197"/>
                  </a:cubicBezTo>
                  <a:cubicBezTo>
                    <a:pt x="51" y="1310"/>
                    <a:pt x="133" y="1366"/>
                    <a:pt x="220" y="1366"/>
                  </a:cubicBezTo>
                  <a:cubicBezTo>
                    <a:pt x="308" y="1366"/>
                    <a:pt x="402" y="1310"/>
                    <a:pt x="415" y="1197"/>
                  </a:cubicBezTo>
                  <a:cubicBezTo>
                    <a:pt x="440" y="846"/>
                    <a:pt x="440" y="520"/>
                    <a:pt x="389" y="169"/>
                  </a:cubicBezTo>
                  <a:cubicBezTo>
                    <a:pt x="377" y="57"/>
                    <a:pt x="277" y="0"/>
                    <a:pt x="183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8738;p65">
              <a:extLst>
                <a:ext uri="{FF2B5EF4-FFF2-40B4-BE49-F238E27FC236}">
                  <a16:creationId xmlns:a16="http://schemas.microsoft.com/office/drawing/2014/main" id="{63A1E5DB-42E5-43DD-807D-49523ED087D5}"/>
                </a:ext>
              </a:extLst>
            </p:cNvPr>
            <p:cNvSpPr/>
            <p:nvPr/>
          </p:nvSpPr>
          <p:spPr>
            <a:xfrm>
              <a:off x="2707550" y="1641000"/>
              <a:ext cx="73325" cy="73325"/>
            </a:xfrm>
            <a:custGeom>
              <a:avLst/>
              <a:gdLst/>
              <a:ahLst/>
              <a:cxnLst/>
              <a:rect l="l" t="t" r="r" b="b"/>
              <a:pathLst>
                <a:path w="2933" h="2933" extrusionOk="0">
                  <a:moveTo>
                    <a:pt x="1479" y="1"/>
                  </a:moveTo>
                  <a:cubicBezTo>
                    <a:pt x="652" y="1"/>
                    <a:pt x="0" y="652"/>
                    <a:pt x="0" y="1454"/>
                  </a:cubicBezTo>
                  <a:cubicBezTo>
                    <a:pt x="0" y="2256"/>
                    <a:pt x="652" y="2933"/>
                    <a:pt x="1479" y="2933"/>
                  </a:cubicBezTo>
                  <a:cubicBezTo>
                    <a:pt x="2281" y="2933"/>
                    <a:pt x="2932" y="2256"/>
                    <a:pt x="2932" y="1454"/>
                  </a:cubicBezTo>
                  <a:cubicBezTo>
                    <a:pt x="2932" y="652"/>
                    <a:pt x="2281" y="1"/>
                    <a:pt x="1479" y="1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8739;p65">
              <a:extLst>
                <a:ext uri="{FF2B5EF4-FFF2-40B4-BE49-F238E27FC236}">
                  <a16:creationId xmlns:a16="http://schemas.microsoft.com/office/drawing/2014/main" id="{6606342A-14C5-4754-A752-31740273FDE9}"/>
                </a:ext>
              </a:extLst>
            </p:cNvPr>
            <p:cNvSpPr/>
            <p:nvPr/>
          </p:nvSpPr>
          <p:spPr>
            <a:xfrm>
              <a:off x="2799025" y="1835875"/>
              <a:ext cx="73325" cy="73325"/>
            </a:xfrm>
            <a:custGeom>
              <a:avLst/>
              <a:gdLst/>
              <a:ahLst/>
              <a:cxnLst/>
              <a:rect l="l" t="t" r="r" b="b"/>
              <a:pathLst>
                <a:path w="2933" h="2933" extrusionOk="0">
                  <a:moveTo>
                    <a:pt x="1479" y="0"/>
                  </a:moveTo>
                  <a:cubicBezTo>
                    <a:pt x="652" y="0"/>
                    <a:pt x="0" y="652"/>
                    <a:pt x="0" y="1479"/>
                  </a:cubicBezTo>
                  <a:cubicBezTo>
                    <a:pt x="0" y="2281"/>
                    <a:pt x="652" y="2932"/>
                    <a:pt x="1479" y="2932"/>
                  </a:cubicBezTo>
                  <a:cubicBezTo>
                    <a:pt x="2281" y="2932"/>
                    <a:pt x="2933" y="2281"/>
                    <a:pt x="2933" y="1479"/>
                  </a:cubicBezTo>
                  <a:cubicBezTo>
                    <a:pt x="2933" y="652"/>
                    <a:pt x="2281" y="0"/>
                    <a:pt x="1479" y="0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740;p65">
              <a:extLst>
                <a:ext uri="{FF2B5EF4-FFF2-40B4-BE49-F238E27FC236}">
                  <a16:creationId xmlns:a16="http://schemas.microsoft.com/office/drawing/2014/main" id="{0CF8384D-CD73-4AA5-AC04-AC9EAFFBD759}"/>
                </a:ext>
              </a:extLst>
            </p:cNvPr>
            <p:cNvSpPr/>
            <p:nvPr/>
          </p:nvSpPr>
          <p:spPr>
            <a:xfrm>
              <a:off x="2777075" y="2051400"/>
              <a:ext cx="73350" cy="73350"/>
            </a:xfrm>
            <a:custGeom>
              <a:avLst/>
              <a:gdLst/>
              <a:ahLst/>
              <a:cxnLst/>
              <a:rect l="l" t="t" r="r" b="b"/>
              <a:pathLst>
                <a:path w="2934" h="2934" extrusionOk="0">
                  <a:moveTo>
                    <a:pt x="1480" y="1"/>
                  </a:moveTo>
                  <a:cubicBezTo>
                    <a:pt x="653" y="1"/>
                    <a:pt x="1" y="677"/>
                    <a:pt x="1" y="1479"/>
                  </a:cubicBezTo>
                  <a:cubicBezTo>
                    <a:pt x="1" y="2281"/>
                    <a:pt x="653" y="2933"/>
                    <a:pt x="1480" y="2933"/>
                  </a:cubicBezTo>
                  <a:cubicBezTo>
                    <a:pt x="2282" y="2933"/>
                    <a:pt x="2933" y="2281"/>
                    <a:pt x="2933" y="1479"/>
                  </a:cubicBezTo>
                  <a:cubicBezTo>
                    <a:pt x="2933" y="677"/>
                    <a:pt x="2282" y="1"/>
                    <a:pt x="1480" y="1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741;p65">
              <a:extLst>
                <a:ext uri="{FF2B5EF4-FFF2-40B4-BE49-F238E27FC236}">
                  <a16:creationId xmlns:a16="http://schemas.microsoft.com/office/drawing/2014/main" id="{D08C639F-70FF-4563-B129-BE5F4A47F296}"/>
                </a:ext>
              </a:extLst>
            </p:cNvPr>
            <p:cNvSpPr/>
            <p:nvPr/>
          </p:nvSpPr>
          <p:spPr>
            <a:xfrm>
              <a:off x="2447500" y="1139125"/>
              <a:ext cx="50800" cy="50775"/>
            </a:xfrm>
            <a:custGeom>
              <a:avLst/>
              <a:gdLst/>
              <a:ahLst/>
              <a:cxnLst/>
              <a:rect l="l" t="t" r="r" b="b"/>
              <a:pathLst>
                <a:path w="2032" h="2031" extrusionOk="0">
                  <a:moveTo>
                    <a:pt x="1003" y="0"/>
                  </a:moveTo>
                  <a:cubicBezTo>
                    <a:pt x="452" y="0"/>
                    <a:pt x="1" y="451"/>
                    <a:pt x="1" y="1028"/>
                  </a:cubicBezTo>
                  <a:cubicBezTo>
                    <a:pt x="1" y="1579"/>
                    <a:pt x="452" y="2030"/>
                    <a:pt x="1003" y="2030"/>
                  </a:cubicBezTo>
                  <a:cubicBezTo>
                    <a:pt x="1580" y="2030"/>
                    <a:pt x="2031" y="1579"/>
                    <a:pt x="2031" y="1028"/>
                  </a:cubicBezTo>
                  <a:cubicBezTo>
                    <a:pt x="2031" y="451"/>
                    <a:pt x="1580" y="0"/>
                    <a:pt x="1003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742;p65">
              <a:extLst>
                <a:ext uri="{FF2B5EF4-FFF2-40B4-BE49-F238E27FC236}">
                  <a16:creationId xmlns:a16="http://schemas.microsoft.com/office/drawing/2014/main" id="{E020CE35-CA24-4875-8379-9F478F63E00B}"/>
                </a:ext>
              </a:extLst>
            </p:cNvPr>
            <p:cNvSpPr/>
            <p:nvPr/>
          </p:nvSpPr>
          <p:spPr>
            <a:xfrm>
              <a:off x="2852275" y="1076475"/>
              <a:ext cx="50775" cy="50775"/>
            </a:xfrm>
            <a:custGeom>
              <a:avLst/>
              <a:gdLst/>
              <a:ahLst/>
              <a:cxnLst/>
              <a:rect l="l" t="t" r="r" b="b"/>
              <a:pathLst>
                <a:path w="2031" h="2031" extrusionOk="0">
                  <a:moveTo>
                    <a:pt x="1028" y="0"/>
                  </a:moveTo>
                  <a:cubicBezTo>
                    <a:pt x="452" y="0"/>
                    <a:pt x="1" y="451"/>
                    <a:pt x="1" y="1003"/>
                  </a:cubicBezTo>
                  <a:cubicBezTo>
                    <a:pt x="1" y="1579"/>
                    <a:pt x="452" y="2030"/>
                    <a:pt x="1028" y="2030"/>
                  </a:cubicBezTo>
                  <a:cubicBezTo>
                    <a:pt x="1579" y="2030"/>
                    <a:pt x="2031" y="1579"/>
                    <a:pt x="2031" y="1003"/>
                  </a:cubicBezTo>
                  <a:cubicBezTo>
                    <a:pt x="2031" y="451"/>
                    <a:pt x="1579" y="0"/>
                    <a:pt x="1028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743;p65">
              <a:extLst>
                <a:ext uri="{FF2B5EF4-FFF2-40B4-BE49-F238E27FC236}">
                  <a16:creationId xmlns:a16="http://schemas.microsoft.com/office/drawing/2014/main" id="{76ED1449-0296-4A93-A419-41DE99E85E9E}"/>
                </a:ext>
              </a:extLst>
            </p:cNvPr>
            <p:cNvSpPr/>
            <p:nvPr/>
          </p:nvSpPr>
          <p:spPr>
            <a:xfrm>
              <a:off x="2400525" y="990225"/>
              <a:ext cx="94625" cy="57200"/>
            </a:xfrm>
            <a:custGeom>
              <a:avLst/>
              <a:gdLst/>
              <a:ahLst/>
              <a:cxnLst/>
              <a:rect l="l" t="t" r="r" b="b"/>
              <a:pathLst>
                <a:path w="3785" h="2288" extrusionOk="0">
                  <a:moveTo>
                    <a:pt x="2425" y="0"/>
                  </a:moveTo>
                  <a:cubicBezTo>
                    <a:pt x="1428" y="0"/>
                    <a:pt x="245" y="673"/>
                    <a:pt x="25" y="1595"/>
                  </a:cubicBezTo>
                  <a:cubicBezTo>
                    <a:pt x="0" y="1696"/>
                    <a:pt x="0" y="1796"/>
                    <a:pt x="25" y="1896"/>
                  </a:cubicBezTo>
                  <a:cubicBezTo>
                    <a:pt x="50" y="2021"/>
                    <a:pt x="151" y="2122"/>
                    <a:pt x="276" y="2172"/>
                  </a:cubicBezTo>
                  <a:cubicBezTo>
                    <a:pt x="432" y="2256"/>
                    <a:pt x="599" y="2288"/>
                    <a:pt x="769" y="2288"/>
                  </a:cubicBezTo>
                  <a:cubicBezTo>
                    <a:pt x="955" y="2288"/>
                    <a:pt x="1145" y="2249"/>
                    <a:pt x="1329" y="2197"/>
                  </a:cubicBezTo>
                  <a:cubicBezTo>
                    <a:pt x="1679" y="2097"/>
                    <a:pt x="2005" y="1921"/>
                    <a:pt x="2356" y="1871"/>
                  </a:cubicBezTo>
                  <a:cubicBezTo>
                    <a:pt x="3008" y="1771"/>
                    <a:pt x="3785" y="1846"/>
                    <a:pt x="3684" y="969"/>
                  </a:cubicBezTo>
                  <a:cubicBezTo>
                    <a:pt x="3634" y="468"/>
                    <a:pt x="3283" y="142"/>
                    <a:pt x="2832" y="41"/>
                  </a:cubicBezTo>
                  <a:cubicBezTo>
                    <a:pt x="2702" y="14"/>
                    <a:pt x="2566" y="0"/>
                    <a:pt x="24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744;p65">
              <a:extLst>
                <a:ext uri="{FF2B5EF4-FFF2-40B4-BE49-F238E27FC236}">
                  <a16:creationId xmlns:a16="http://schemas.microsoft.com/office/drawing/2014/main" id="{EE4CCB4F-CD99-4F7B-89DF-731A6A75BA1E}"/>
                </a:ext>
              </a:extLst>
            </p:cNvPr>
            <p:cNvSpPr/>
            <p:nvPr/>
          </p:nvSpPr>
          <p:spPr>
            <a:xfrm>
              <a:off x="2805650" y="922725"/>
              <a:ext cx="86125" cy="49125"/>
            </a:xfrm>
            <a:custGeom>
              <a:avLst/>
              <a:gdLst/>
              <a:ahLst/>
              <a:cxnLst/>
              <a:rect l="l" t="t" r="r" b="b"/>
              <a:pathLst>
                <a:path w="3445" h="1965" extrusionOk="0">
                  <a:moveTo>
                    <a:pt x="1071" y="1"/>
                  </a:moveTo>
                  <a:cubicBezTo>
                    <a:pt x="479" y="1"/>
                    <a:pt x="0" y="273"/>
                    <a:pt x="11" y="1012"/>
                  </a:cubicBezTo>
                  <a:cubicBezTo>
                    <a:pt x="11" y="1313"/>
                    <a:pt x="287" y="1538"/>
                    <a:pt x="587" y="1614"/>
                  </a:cubicBezTo>
                  <a:cubicBezTo>
                    <a:pt x="888" y="1714"/>
                    <a:pt x="1189" y="1689"/>
                    <a:pt x="1515" y="1714"/>
                  </a:cubicBezTo>
                  <a:cubicBezTo>
                    <a:pt x="1916" y="1789"/>
                    <a:pt x="2317" y="1965"/>
                    <a:pt x="2718" y="1965"/>
                  </a:cubicBezTo>
                  <a:cubicBezTo>
                    <a:pt x="3394" y="1939"/>
                    <a:pt x="3444" y="1463"/>
                    <a:pt x="3119" y="962"/>
                  </a:cubicBezTo>
                  <a:cubicBezTo>
                    <a:pt x="2806" y="465"/>
                    <a:pt x="1843" y="1"/>
                    <a:pt x="1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745;p65">
              <a:extLst>
                <a:ext uri="{FF2B5EF4-FFF2-40B4-BE49-F238E27FC236}">
                  <a16:creationId xmlns:a16="http://schemas.microsoft.com/office/drawing/2014/main" id="{F48BC97B-40B8-4418-A152-A51739E41646}"/>
                </a:ext>
              </a:extLst>
            </p:cNvPr>
            <p:cNvSpPr/>
            <p:nvPr/>
          </p:nvSpPr>
          <p:spPr>
            <a:xfrm>
              <a:off x="2466300" y="1077100"/>
              <a:ext cx="30100" cy="49525"/>
            </a:xfrm>
            <a:custGeom>
              <a:avLst/>
              <a:gdLst/>
              <a:ahLst/>
              <a:cxnLst/>
              <a:rect l="l" t="t" r="r" b="b"/>
              <a:pathLst>
                <a:path w="1204" h="1981" extrusionOk="0">
                  <a:moveTo>
                    <a:pt x="627" y="0"/>
                  </a:moveTo>
                  <a:cubicBezTo>
                    <a:pt x="302" y="0"/>
                    <a:pt x="26" y="426"/>
                    <a:pt x="26" y="978"/>
                  </a:cubicBezTo>
                  <a:cubicBezTo>
                    <a:pt x="1" y="1529"/>
                    <a:pt x="277" y="1955"/>
                    <a:pt x="602" y="1980"/>
                  </a:cubicBezTo>
                  <a:cubicBezTo>
                    <a:pt x="928" y="1980"/>
                    <a:pt x="1179" y="1529"/>
                    <a:pt x="1204" y="1003"/>
                  </a:cubicBezTo>
                  <a:cubicBezTo>
                    <a:pt x="1204" y="451"/>
                    <a:pt x="953" y="0"/>
                    <a:pt x="627" y="0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746;p65">
              <a:extLst>
                <a:ext uri="{FF2B5EF4-FFF2-40B4-BE49-F238E27FC236}">
                  <a16:creationId xmlns:a16="http://schemas.microsoft.com/office/drawing/2014/main" id="{B5A22A2F-2B88-4D4A-A9D0-EFFC82A2EBEC}"/>
                </a:ext>
              </a:extLst>
            </p:cNvPr>
            <p:cNvSpPr/>
            <p:nvPr/>
          </p:nvSpPr>
          <p:spPr>
            <a:xfrm>
              <a:off x="2832225" y="1023175"/>
              <a:ext cx="30100" cy="48925"/>
            </a:xfrm>
            <a:custGeom>
              <a:avLst/>
              <a:gdLst/>
              <a:ahLst/>
              <a:cxnLst/>
              <a:rect l="l" t="t" r="r" b="b"/>
              <a:pathLst>
                <a:path w="1204" h="1957" extrusionOk="0">
                  <a:moveTo>
                    <a:pt x="576" y="1"/>
                  </a:moveTo>
                  <a:cubicBezTo>
                    <a:pt x="263" y="1"/>
                    <a:pt x="25" y="442"/>
                    <a:pt x="1" y="979"/>
                  </a:cubicBezTo>
                  <a:cubicBezTo>
                    <a:pt x="1" y="1505"/>
                    <a:pt x="251" y="1957"/>
                    <a:pt x="577" y="1957"/>
                  </a:cubicBezTo>
                  <a:cubicBezTo>
                    <a:pt x="903" y="1957"/>
                    <a:pt x="1178" y="1531"/>
                    <a:pt x="1178" y="979"/>
                  </a:cubicBezTo>
                  <a:cubicBezTo>
                    <a:pt x="1204" y="428"/>
                    <a:pt x="928" y="2"/>
                    <a:pt x="602" y="2"/>
                  </a:cubicBezTo>
                  <a:cubicBezTo>
                    <a:pt x="593" y="1"/>
                    <a:pt x="585" y="1"/>
                    <a:pt x="576" y="1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47;p65">
              <a:extLst>
                <a:ext uri="{FF2B5EF4-FFF2-40B4-BE49-F238E27FC236}">
                  <a16:creationId xmlns:a16="http://schemas.microsoft.com/office/drawing/2014/main" id="{D50BBCC4-2CF8-4E02-88C2-1E6337A92835}"/>
                </a:ext>
              </a:extLst>
            </p:cNvPr>
            <p:cNvSpPr/>
            <p:nvPr/>
          </p:nvSpPr>
          <p:spPr>
            <a:xfrm>
              <a:off x="2492625" y="1168050"/>
              <a:ext cx="172325" cy="108725"/>
            </a:xfrm>
            <a:custGeom>
              <a:avLst/>
              <a:gdLst/>
              <a:ahLst/>
              <a:cxnLst/>
              <a:rect l="l" t="t" r="r" b="b"/>
              <a:pathLst>
                <a:path w="6893" h="4349" extrusionOk="0">
                  <a:moveTo>
                    <a:pt x="1305" y="0"/>
                  </a:moveTo>
                  <a:cubicBezTo>
                    <a:pt x="1107" y="0"/>
                    <a:pt x="893" y="85"/>
                    <a:pt x="652" y="297"/>
                  </a:cubicBezTo>
                  <a:cubicBezTo>
                    <a:pt x="0" y="873"/>
                    <a:pt x="552" y="2528"/>
                    <a:pt x="1805" y="3530"/>
                  </a:cubicBezTo>
                  <a:cubicBezTo>
                    <a:pt x="2405" y="4014"/>
                    <a:pt x="3170" y="4349"/>
                    <a:pt x="4042" y="4349"/>
                  </a:cubicBezTo>
                  <a:cubicBezTo>
                    <a:pt x="4298" y="4349"/>
                    <a:pt x="4564" y="4320"/>
                    <a:pt x="4838" y="4257"/>
                  </a:cubicBezTo>
                  <a:cubicBezTo>
                    <a:pt x="5013" y="4207"/>
                    <a:pt x="5188" y="4157"/>
                    <a:pt x="5364" y="4081"/>
                  </a:cubicBezTo>
                  <a:cubicBezTo>
                    <a:pt x="6141" y="3756"/>
                    <a:pt x="6893" y="3079"/>
                    <a:pt x="6818" y="2202"/>
                  </a:cubicBezTo>
                  <a:cubicBezTo>
                    <a:pt x="6754" y="1486"/>
                    <a:pt x="6161" y="965"/>
                    <a:pt x="5482" y="965"/>
                  </a:cubicBezTo>
                  <a:cubicBezTo>
                    <a:pt x="5353" y="965"/>
                    <a:pt x="5221" y="984"/>
                    <a:pt x="5088" y="1024"/>
                  </a:cubicBezTo>
                  <a:cubicBezTo>
                    <a:pt x="4633" y="1151"/>
                    <a:pt x="4151" y="1345"/>
                    <a:pt x="3671" y="1345"/>
                  </a:cubicBezTo>
                  <a:cubicBezTo>
                    <a:pt x="3491" y="1345"/>
                    <a:pt x="3311" y="1318"/>
                    <a:pt x="3133" y="1249"/>
                  </a:cubicBezTo>
                  <a:cubicBezTo>
                    <a:pt x="2958" y="1199"/>
                    <a:pt x="2782" y="1074"/>
                    <a:pt x="2632" y="924"/>
                  </a:cubicBezTo>
                  <a:cubicBezTo>
                    <a:pt x="2200" y="546"/>
                    <a:pt x="1807" y="0"/>
                    <a:pt x="1305" y="0"/>
                  </a:cubicBezTo>
                  <a:close/>
                </a:path>
              </a:pathLst>
            </a:custGeom>
            <a:solidFill>
              <a:srgbClr val="2C2E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748;p65">
              <a:extLst>
                <a:ext uri="{FF2B5EF4-FFF2-40B4-BE49-F238E27FC236}">
                  <a16:creationId xmlns:a16="http://schemas.microsoft.com/office/drawing/2014/main" id="{C3B1DECD-FD9E-42E6-87A1-97A6A09C5E7E}"/>
                </a:ext>
              </a:extLst>
            </p:cNvPr>
            <p:cNvSpPr/>
            <p:nvPr/>
          </p:nvSpPr>
          <p:spPr>
            <a:xfrm>
              <a:off x="2537750" y="1248600"/>
              <a:ext cx="88975" cy="28175"/>
            </a:xfrm>
            <a:custGeom>
              <a:avLst/>
              <a:gdLst/>
              <a:ahLst/>
              <a:cxnLst/>
              <a:rect l="l" t="t" r="r" b="b"/>
              <a:pathLst>
                <a:path w="3559" h="1127" extrusionOk="0">
                  <a:moveTo>
                    <a:pt x="1543" y="0"/>
                  </a:moveTo>
                  <a:cubicBezTo>
                    <a:pt x="839" y="0"/>
                    <a:pt x="233" y="218"/>
                    <a:pt x="0" y="308"/>
                  </a:cubicBezTo>
                  <a:cubicBezTo>
                    <a:pt x="600" y="792"/>
                    <a:pt x="1365" y="1127"/>
                    <a:pt x="2237" y="1127"/>
                  </a:cubicBezTo>
                  <a:cubicBezTo>
                    <a:pt x="2493" y="1127"/>
                    <a:pt x="2759" y="1098"/>
                    <a:pt x="3033" y="1035"/>
                  </a:cubicBezTo>
                  <a:cubicBezTo>
                    <a:pt x="3208" y="985"/>
                    <a:pt x="3383" y="935"/>
                    <a:pt x="3559" y="859"/>
                  </a:cubicBezTo>
                  <a:cubicBezTo>
                    <a:pt x="2952" y="192"/>
                    <a:pt x="2204" y="0"/>
                    <a:pt x="1543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749;p65">
              <a:extLst>
                <a:ext uri="{FF2B5EF4-FFF2-40B4-BE49-F238E27FC236}">
                  <a16:creationId xmlns:a16="http://schemas.microsoft.com/office/drawing/2014/main" id="{0457AE78-086D-41AA-A609-1D706818745E}"/>
                </a:ext>
              </a:extLst>
            </p:cNvPr>
            <p:cNvSpPr/>
            <p:nvPr/>
          </p:nvSpPr>
          <p:spPr>
            <a:xfrm>
              <a:off x="2622325" y="1089625"/>
              <a:ext cx="384750" cy="95250"/>
            </a:xfrm>
            <a:custGeom>
              <a:avLst/>
              <a:gdLst/>
              <a:ahLst/>
              <a:cxnLst/>
              <a:rect l="l" t="t" r="r" b="b"/>
              <a:pathLst>
                <a:path w="15390" h="3810" extrusionOk="0">
                  <a:moveTo>
                    <a:pt x="1153" y="0"/>
                  </a:moveTo>
                  <a:cubicBezTo>
                    <a:pt x="1153" y="0"/>
                    <a:pt x="351" y="527"/>
                    <a:pt x="151" y="1429"/>
                  </a:cubicBezTo>
                  <a:cubicBezTo>
                    <a:pt x="0" y="2055"/>
                    <a:pt x="151" y="2857"/>
                    <a:pt x="1003" y="3810"/>
                  </a:cubicBezTo>
                  <a:cubicBezTo>
                    <a:pt x="1003" y="3810"/>
                    <a:pt x="13960" y="1554"/>
                    <a:pt x="15389" y="552"/>
                  </a:cubicBezTo>
                  <a:cubicBezTo>
                    <a:pt x="15339" y="527"/>
                    <a:pt x="15314" y="527"/>
                    <a:pt x="15264" y="527"/>
                  </a:cubicBezTo>
                  <a:cubicBezTo>
                    <a:pt x="12206" y="276"/>
                    <a:pt x="1153" y="0"/>
                    <a:pt x="11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8750;p65">
              <a:extLst>
                <a:ext uri="{FF2B5EF4-FFF2-40B4-BE49-F238E27FC236}">
                  <a16:creationId xmlns:a16="http://schemas.microsoft.com/office/drawing/2014/main" id="{B6896928-358E-437C-B4CD-B32F4FAC63F2}"/>
                </a:ext>
              </a:extLst>
            </p:cNvPr>
            <p:cNvSpPr/>
            <p:nvPr/>
          </p:nvSpPr>
          <p:spPr>
            <a:xfrm>
              <a:off x="2626075" y="1089625"/>
              <a:ext cx="377850" cy="35725"/>
            </a:xfrm>
            <a:custGeom>
              <a:avLst/>
              <a:gdLst/>
              <a:ahLst/>
              <a:cxnLst/>
              <a:rect l="l" t="t" r="r" b="b"/>
              <a:pathLst>
                <a:path w="15114" h="1429" extrusionOk="0">
                  <a:moveTo>
                    <a:pt x="1003" y="0"/>
                  </a:moveTo>
                  <a:cubicBezTo>
                    <a:pt x="1003" y="0"/>
                    <a:pt x="201" y="527"/>
                    <a:pt x="1" y="1429"/>
                  </a:cubicBezTo>
                  <a:cubicBezTo>
                    <a:pt x="2733" y="1253"/>
                    <a:pt x="12232" y="702"/>
                    <a:pt x="15114" y="527"/>
                  </a:cubicBezTo>
                  <a:cubicBezTo>
                    <a:pt x="12056" y="276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8751;p65">
              <a:extLst>
                <a:ext uri="{FF2B5EF4-FFF2-40B4-BE49-F238E27FC236}">
                  <a16:creationId xmlns:a16="http://schemas.microsoft.com/office/drawing/2014/main" id="{24C3901B-C948-4493-8981-BB2FA71C6061}"/>
                </a:ext>
              </a:extLst>
            </p:cNvPr>
            <p:cNvSpPr/>
            <p:nvPr/>
          </p:nvSpPr>
          <p:spPr>
            <a:xfrm>
              <a:off x="2151775" y="565850"/>
              <a:ext cx="642250" cy="288450"/>
            </a:xfrm>
            <a:custGeom>
              <a:avLst/>
              <a:gdLst/>
              <a:ahLst/>
              <a:cxnLst/>
              <a:rect l="l" t="t" r="r" b="b"/>
              <a:pathLst>
                <a:path w="25690" h="11538" extrusionOk="0">
                  <a:moveTo>
                    <a:pt x="13445" y="1"/>
                  </a:moveTo>
                  <a:cubicBezTo>
                    <a:pt x="12937" y="1"/>
                    <a:pt x="12424" y="32"/>
                    <a:pt x="11905" y="99"/>
                  </a:cubicBezTo>
                  <a:cubicBezTo>
                    <a:pt x="4562" y="1026"/>
                    <a:pt x="0" y="10876"/>
                    <a:pt x="0" y="10876"/>
                  </a:cubicBezTo>
                  <a:cubicBezTo>
                    <a:pt x="0" y="10876"/>
                    <a:pt x="3755" y="11538"/>
                    <a:pt x="8487" y="11538"/>
                  </a:cubicBezTo>
                  <a:cubicBezTo>
                    <a:pt x="14573" y="11538"/>
                    <a:pt x="22277" y="10443"/>
                    <a:pt x="25690" y="5437"/>
                  </a:cubicBezTo>
                  <a:cubicBezTo>
                    <a:pt x="25690" y="5437"/>
                    <a:pt x="20145" y="1"/>
                    <a:pt x="13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8752;p65">
              <a:extLst>
                <a:ext uri="{FF2B5EF4-FFF2-40B4-BE49-F238E27FC236}">
                  <a16:creationId xmlns:a16="http://schemas.microsoft.com/office/drawing/2014/main" id="{F6D3C587-EB7B-4226-AB15-AB247EAA8FDD}"/>
                </a:ext>
              </a:extLst>
            </p:cNvPr>
            <p:cNvSpPr/>
            <p:nvPr/>
          </p:nvSpPr>
          <p:spPr>
            <a:xfrm>
              <a:off x="2236975" y="446550"/>
              <a:ext cx="345275" cy="213775"/>
            </a:xfrm>
            <a:custGeom>
              <a:avLst/>
              <a:gdLst/>
              <a:ahLst/>
              <a:cxnLst/>
              <a:rect l="l" t="t" r="r" b="b"/>
              <a:pathLst>
                <a:path w="13811" h="8551" extrusionOk="0">
                  <a:moveTo>
                    <a:pt x="8623" y="1"/>
                  </a:moveTo>
                  <a:cubicBezTo>
                    <a:pt x="7653" y="1"/>
                    <a:pt x="7371" y="2406"/>
                    <a:pt x="7309" y="3120"/>
                  </a:cubicBezTo>
                  <a:lnTo>
                    <a:pt x="7309" y="3120"/>
                  </a:lnTo>
                  <a:cubicBezTo>
                    <a:pt x="7346" y="2462"/>
                    <a:pt x="7356" y="387"/>
                    <a:pt x="5999" y="387"/>
                  </a:cubicBezTo>
                  <a:cubicBezTo>
                    <a:pt x="5918" y="387"/>
                    <a:pt x="5832" y="394"/>
                    <a:pt x="5740" y="410"/>
                  </a:cubicBezTo>
                  <a:cubicBezTo>
                    <a:pt x="3810" y="711"/>
                    <a:pt x="6517" y="3468"/>
                    <a:pt x="6517" y="3468"/>
                  </a:cubicBezTo>
                  <a:cubicBezTo>
                    <a:pt x="6517" y="3468"/>
                    <a:pt x="4190" y="1634"/>
                    <a:pt x="3055" y="1634"/>
                  </a:cubicBezTo>
                  <a:cubicBezTo>
                    <a:pt x="2837" y="1634"/>
                    <a:pt x="2662" y="1702"/>
                    <a:pt x="2557" y="1864"/>
                  </a:cubicBezTo>
                  <a:cubicBezTo>
                    <a:pt x="1881" y="2841"/>
                    <a:pt x="4562" y="3894"/>
                    <a:pt x="4562" y="3894"/>
                  </a:cubicBezTo>
                  <a:cubicBezTo>
                    <a:pt x="4562" y="3894"/>
                    <a:pt x="2930" y="3266"/>
                    <a:pt x="1807" y="3266"/>
                  </a:cubicBezTo>
                  <a:cubicBezTo>
                    <a:pt x="1266" y="3266"/>
                    <a:pt x="843" y="3412"/>
                    <a:pt x="778" y="3844"/>
                  </a:cubicBezTo>
                  <a:cubicBezTo>
                    <a:pt x="670" y="4674"/>
                    <a:pt x="1865" y="4834"/>
                    <a:pt x="2804" y="4834"/>
                  </a:cubicBezTo>
                  <a:cubicBezTo>
                    <a:pt x="3395" y="4834"/>
                    <a:pt x="3885" y="4771"/>
                    <a:pt x="3886" y="4771"/>
                  </a:cubicBezTo>
                  <a:lnTo>
                    <a:pt x="3886" y="4771"/>
                  </a:lnTo>
                  <a:cubicBezTo>
                    <a:pt x="3885" y="4771"/>
                    <a:pt x="1" y="5347"/>
                    <a:pt x="277" y="6275"/>
                  </a:cubicBezTo>
                  <a:cubicBezTo>
                    <a:pt x="342" y="6501"/>
                    <a:pt x="638" y="6587"/>
                    <a:pt x="1051" y="6587"/>
                  </a:cubicBezTo>
                  <a:cubicBezTo>
                    <a:pt x="2378" y="6587"/>
                    <a:pt x="4913" y="5698"/>
                    <a:pt x="4913" y="5698"/>
                  </a:cubicBezTo>
                  <a:lnTo>
                    <a:pt x="4913" y="5698"/>
                  </a:lnTo>
                  <a:cubicBezTo>
                    <a:pt x="4913" y="5698"/>
                    <a:pt x="2858" y="8204"/>
                    <a:pt x="4086" y="8530"/>
                  </a:cubicBezTo>
                  <a:cubicBezTo>
                    <a:pt x="4140" y="8544"/>
                    <a:pt x="4194" y="8550"/>
                    <a:pt x="4247" y="8550"/>
                  </a:cubicBezTo>
                  <a:cubicBezTo>
                    <a:pt x="5390" y="8550"/>
                    <a:pt x="6442" y="5623"/>
                    <a:pt x="6442" y="5623"/>
                  </a:cubicBezTo>
                  <a:lnTo>
                    <a:pt x="6442" y="5623"/>
                  </a:lnTo>
                  <a:cubicBezTo>
                    <a:pt x="6442" y="5623"/>
                    <a:pt x="6172" y="8205"/>
                    <a:pt x="7457" y="8205"/>
                  </a:cubicBezTo>
                  <a:cubicBezTo>
                    <a:pt x="7470" y="8205"/>
                    <a:pt x="7482" y="8205"/>
                    <a:pt x="7495" y="8204"/>
                  </a:cubicBezTo>
                  <a:cubicBezTo>
                    <a:pt x="8822" y="8179"/>
                    <a:pt x="7546" y="5275"/>
                    <a:pt x="7545" y="5272"/>
                  </a:cubicBezTo>
                  <a:lnTo>
                    <a:pt x="7545" y="5272"/>
                  </a:lnTo>
                  <a:cubicBezTo>
                    <a:pt x="7546" y="5275"/>
                    <a:pt x="8635" y="7723"/>
                    <a:pt x="9798" y="7723"/>
                  </a:cubicBezTo>
                  <a:cubicBezTo>
                    <a:pt x="9857" y="7723"/>
                    <a:pt x="9916" y="7717"/>
                    <a:pt x="9976" y="7703"/>
                  </a:cubicBezTo>
                  <a:cubicBezTo>
                    <a:pt x="11179" y="7428"/>
                    <a:pt x="9425" y="5373"/>
                    <a:pt x="9424" y="5372"/>
                  </a:cubicBezTo>
                  <a:lnTo>
                    <a:pt x="9424" y="5372"/>
                  </a:lnTo>
                  <a:cubicBezTo>
                    <a:pt x="9425" y="5373"/>
                    <a:pt x="11065" y="6992"/>
                    <a:pt x="12052" y="6992"/>
                  </a:cubicBezTo>
                  <a:cubicBezTo>
                    <a:pt x="12163" y="6992"/>
                    <a:pt x="12266" y="6972"/>
                    <a:pt x="12357" y="6926"/>
                  </a:cubicBezTo>
                  <a:cubicBezTo>
                    <a:pt x="13259" y="6450"/>
                    <a:pt x="10552" y="4771"/>
                    <a:pt x="10552" y="4771"/>
                  </a:cubicBezTo>
                  <a:cubicBezTo>
                    <a:pt x="10552" y="4771"/>
                    <a:pt x="13810" y="4395"/>
                    <a:pt x="13810" y="3568"/>
                  </a:cubicBezTo>
                  <a:cubicBezTo>
                    <a:pt x="13810" y="3390"/>
                    <a:pt x="13604" y="3320"/>
                    <a:pt x="13282" y="3320"/>
                  </a:cubicBezTo>
                  <a:cubicBezTo>
                    <a:pt x="12157" y="3320"/>
                    <a:pt x="9625" y="4169"/>
                    <a:pt x="9625" y="4169"/>
                  </a:cubicBezTo>
                  <a:cubicBezTo>
                    <a:pt x="9625" y="4169"/>
                    <a:pt x="12958" y="1738"/>
                    <a:pt x="11881" y="1036"/>
                  </a:cubicBezTo>
                  <a:cubicBezTo>
                    <a:pt x="11779" y="969"/>
                    <a:pt x="11666" y="938"/>
                    <a:pt x="11546" y="938"/>
                  </a:cubicBezTo>
                  <a:cubicBezTo>
                    <a:pt x="10418" y="938"/>
                    <a:pt x="8597" y="3618"/>
                    <a:pt x="8597" y="3618"/>
                  </a:cubicBezTo>
                  <a:cubicBezTo>
                    <a:pt x="8597" y="3618"/>
                    <a:pt x="9926" y="209"/>
                    <a:pt x="8723" y="9"/>
                  </a:cubicBezTo>
                  <a:cubicBezTo>
                    <a:pt x="8689" y="3"/>
                    <a:pt x="8655" y="1"/>
                    <a:pt x="86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8753;p65">
              <a:extLst>
                <a:ext uri="{FF2B5EF4-FFF2-40B4-BE49-F238E27FC236}">
                  <a16:creationId xmlns:a16="http://schemas.microsoft.com/office/drawing/2014/main" id="{8BF0EB89-F945-4050-A646-391058C00F55}"/>
                </a:ext>
              </a:extLst>
            </p:cNvPr>
            <p:cNvSpPr/>
            <p:nvPr/>
          </p:nvSpPr>
          <p:spPr>
            <a:xfrm>
              <a:off x="2119200" y="685700"/>
              <a:ext cx="745000" cy="275125"/>
            </a:xfrm>
            <a:custGeom>
              <a:avLst/>
              <a:gdLst/>
              <a:ahLst/>
              <a:cxnLst/>
              <a:rect l="l" t="t" r="r" b="b"/>
              <a:pathLst>
                <a:path w="29800" h="11005" extrusionOk="0">
                  <a:moveTo>
                    <a:pt x="27488" y="1"/>
                  </a:moveTo>
                  <a:cubicBezTo>
                    <a:pt x="27023" y="1"/>
                    <a:pt x="26419" y="150"/>
                    <a:pt x="25689" y="393"/>
                  </a:cubicBezTo>
                  <a:cubicBezTo>
                    <a:pt x="25564" y="443"/>
                    <a:pt x="25439" y="493"/>
                    <a:pt x="25313" y="518"/>
                  </a:cubicBezTo>
                  <a:cubicBezTo>
                    <a:pt x="24712" y="744"/>
                    <a:pt x="24035" y="1019"/>
                    <a:pt x="23308" y="1345"/>
                  </a:cubicBezTo>
                  <a:cubicBezTo>
                    <a:pt x="23208" y="1370"/>
                    <a:pt x="23083" y="1420"/>
                    <a:pt x="22983" y="1471"/>
                  </a:cubicBezTo>
                  <a:cubicBezTo>
                    <a:pt x="21805" y="1972"/>
                    <a:pt x="20476" y="2523"/>
                    <a:pt x="19048" y="3024"/>
                  </a:cubicBezTo>
                  <a:cubicBezTo>
                    <a:pt x="18922" y="3075"/>
                    <a:pt x="18797" y="3125"/>
                    <a:pt x="18672" y="3150"/>
                  </a:cubicBezTo>
                  <a:cubicBezTo>
                    <a:pt x="17719" y="3501"/>
                    <a:pt x="16717" y="3801"/>
                    <a:pt x="15664" y="4052"/>
                  </a:cubicBezTo>
                  <a:cubicBezTo>
                    <a:pt x="15539" y="4077"/>
                    <a:pt x="15414" y="4127"/>
                    <a:pt x="15313" y="4152"/>
                  </a:cubicBezTo>
                  <a:cubicBezTo>
                    <a:pt x="14361" y="4353"/>
                    <a:pt x="13359" y="4528"/>
                    <a:pt x="12356" y="4628"/>
                  </a:cubicBezTo>
                  <a:cubicBezTo>
                    <a:pt x="12231" y="4654"/>
                    <a:pt x="12105" y="4654"/>
                    <a:pt x="11980" y="4679"/>
                  </a:cubicBezTo>
                  <a:lnTo>
                    <a:pt x="11755" y="4679"/>
                  </a:lnTo>
                  <a:cubicBezTo>
                    <a:pt x="10727" y="4754"/>
                    <a:pt x="9800" y="4804"/>
                    <a:pt x="8922" y="4804"/>
                  </a:cubicBezTo>
                  <a:cubicBezTo>
                    <a:pt x="8797" y="4804"/>
                    <a:pt x="8672" y="4829"/>
                    <a:pt x="8546" y="4829"/>
                  </a:cubicBezTo>
                  <a:cubicBezTo>
                    <a:pt x="7694" y="4829"/>
                    <a:pt x="6892" y="4829"/>
                    <a:pt x="6166" y="4804"/>
                  </a:cubicBezTo>
                  <a:lnTo>
                    <a:pt x="5790" y="4804"/>
                  </a:lnTo>
                  <a:cubicBezTo>
                    <a:pt x="4662" y="4754"/>
                    <a:pt x="3709" y="4729"/>
                    <a:pt x="2957" y="4729"/>
                  </a:cubicBezTo>
                  <a:cubicBezTo>
                    <a:pt x="2832" y="4729"/>
                    <a:pt x="2707" y="4729"/>
                    <a:pt x="2607" y="4754"/>
                  </a:cubicBezTo>
                  <a:cubicBezTo>
                    <a:pt x="1328" y="4779"/>
                    <a:pt x="627" y="5029"/>
                    <a:pt x="451" y="5756"/>
                  </a:cubicBezTo>
                  <a:cubicBezTo>
                    <a:pt x="0" y="7586"/>
                    <a:pt x="1303" y="10568"/>
                    <a:pt x="1303" y="10568"/>
                  </a:cubicBezTo>
                  <a:cubicBezTo>
                    <a:pt x="1303" y="10568"/>
                    <a:pt x="2080" y="10694"/>
                    <a:pt x="3434" y="10819"/>
                  </a:cubicBezTo>
                  <a:cubicBezTo>
                    <a:pt x="3559" y="10819"/>
                    <a:pt x="3684" y="10844"/>
                    <a:pt x="3835" y="10844"/>
                  </a:cubicBezTo>
                  <a:cubicBezTo>
                    <a:pt x="4712" y="10919"/>
                    <a:pt x="5815" y="10969"/>
                    <a:pt x="7068" y="10994"/>
                  </a:cubicBezTo>
                  <a:lnTo>
                    <a:pt x="7419" y="10994"/>
                  </a:lnTo>
                  <a:cubicBezTo>
                    <a:pt x="7646" y="11002"/>
                    <a:pt x="7876" y="11005"/>
                    <a:pt x="8108" y="11005"/>
                  </a:cubicBezTo>
                  <a:cubicBezTo>
                    <a:pt x="8670" y="11005"/>
                    <a:pt x="9247" y="10987"/>
                    <a:pt x="9850" y="10969"/>
                  </a:cubicBezTo>
                  <a:lnTo>
                    <a:pt x="10150" y="10969"/>
                  </a:lnTo>
                  <a:cubicBezTo>
                    <a:pt x="11328" y="10919"/>
                    <a:pt x="12557" y="10819"/>
                    <a:pt x="13860" y="10669"/>
                  </a:cubicBezTo>
                  <a:cubicBezTo>
                    <a:pt x="13960" y="10669"/>
                    <a:pt x="14085" y="10644"/>
                    <a:pt x="14211" y="10618"/>
                  </a:cubicBezTo>
                  <a:cubicBezTo>
                    <a:pt x="15414" y="10468"/>
                    <a:pt x="16617" y="10268"/>
                    <a:pt x="17870" y="9992"/>
                  </a:cubicBezTo>
                  <a:cubicBezTo>
                    <a:pt x="17995" y="9992"/>
                    <a:pt x="18095" y="9967"/>
                    <a:pt x="18221" y="9917"/>
                  </a:cubicBezTo>
                  <a:cubicBezTo>
                    <a:pt x="19474" y="9641"/>
                    <a:pt x="20727" y="9290"/>
                    <a:pt x="21980" y="8864"/>
                  </a:cubicBezTo>
                  <a:cubicBezTo>
                    <a:pt x="22105" y="8814"/>
                    <a:pt x="22206" y="8764"/>
                    <a:pt x="22331" y="8739"/>
                  </a:cubicBezTo>
                  <a:cubicBezTo>
                    <a:pt x="23684" y="8237"/>
                    <a:pt x="25013" y="7661"/>
                    <a:pt x="26316" y="6959"/>
                  </a:cubicBezTo>
                  <a:cubicBezTo>
                    <a:pt x="26416" y="6884"/>
                    <a:pt x="26516" y="6834"/>
                    <a:pt x="26617" y="6784"/>
                  </a:cubicBezTo>
                  <a:cubicBezTo>
                    <a:pt x="27394" y="6358"/>
                    <a:pt x="28146" y="5857"/>
                    <a:pt x="28897" y="5330"/>
                  </a:cubicBezTo>
                  <a:cubicBezTo>
                    <a:pt x="28973" y="5280"/>
                    <a:pt x="29073" y="5205"/>
                    <a:pt x="29148" y="5155"/>
                  </a:cubicBezTo>
                  <a:cubicBezTo>
                    <a:pt x="29148" y="5155"/>
                    <a:pt x="29148" y="5130"/>
                    <a:pt x="29173" y="5080"/>
                  </a:cubicBezTo>
                  <a:lnTo>
                    <a:pt x="29173" y="5055"/>
                  </a:lnTo>
                  <a:cubicBezTo>
                    <a:pt x="29273" y="4478"/>
                    <a:pt x="29800" y="1120"/>
                    <a:pt x="28121" y="142"/>
                  </a:cubicBezTo>
                  <a:cubicBezTo>
                    <a:pt x="27953" y="45"/>
                    <a:pt x="27741" y="1"/>
                    <a:pt x="274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8754;p65">
              <a:extLst>
                <a:ext uri="{FF2B5EF4-FFF2-40B4-BE49-F238E27FC236}">
                  <a16:creationId xmlns:a16="http://schemas.microsoft.com/office/drawing/2014/main" id="{B3A446DC-B789-4A2D-83E1-42650A14C1F8}"/>
                </a:ext>
              </a:extLst>
            </p:cNvPr>
            <p:cNvSpPr/>
            <p:nvPr/>
          </p:nvSpPr>
          <p:spPr>
            <a:xfrm>
              <a:off x="2178725" y="803900"/>
              <a:ext cx="36350" cy="152925"/>
            </a:xfrm>
            <a:custGeom>
              <a:avLst/>
              <a:gdLst/>
              <a:ahLst/>
              <a:cxnLst/>
              <a:rect l="l" t="t" r="r" b="b"/>
              <a:pathLst>
                <a:path w="1454" h="6117" extrusionOk="0">
                  <a:moveTo>
                    <a:pt x="576" y="1"/>
                  </a:moveTo>
                  <a:cubicBezTo>
                    <a:pt x="451" y="1"/>
                    <a:pt x="326" y="1"/>
                    <a:pt x="226" y="26"/>
                  </a:cubicBezTo>
                  <a:cubicBezTo>
                    <a:pt x="0" y="2131"/>
                    <a:pt x="276" y="4161"/>
                    <a:pt x="1053" y="6091"/>
                  </a:cubicBezTo>
                  <a:cubicBezTo>
                    <a:pt x="1178" y="6091"/>
                    <a:pt x="1303" y="6116"/>
                    <a:pt x="1454" y="6116"/>
                  </a:cubicBezTo>
                  <a:cubicBezTo>
                    <a:pt x="652" y="4211"/>
                    <a:pt x="351" y="2131"/>
                    <a:pt x="5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8755;p65">
              <a:extLst>
                <a:ext uri="{FF2B5EF4-FFF2-40B4-BE49-F238E27FC236}">
                  <a16:creationId xmlns:a16="http://schemas.microsoft.com/office/drawing/2014/main" id="{4CA4EBAC-2880-4244-BCE7-34926483B141}"/>
                </a:ext>
              </a:extLst>
            </p:cNvPr>
            <p:cNvSpPr/>
            <p:nvPr/>
          </p:nvSpPr>
          <p:spPr>
            <a:xfrm>
              <a:off x="2263925" y="805775"/>
              <a:ext cx="40750" cy="154800"/>
            </a:xfrm>
            <a:custGeom>
              <a:avLst/>
              <a:gdLst/>
              <a:ahLst/>
              <a:cxnLst/>
              <a:rect l="l" t="t" r="r" b="b"/>
              <a:pathLst>
                <a:path w="1630" h="6192" extrusionOk="0">
                  <a:moveTo>
                    <a:pt x="1" y="1"/>
                  </a:moveTo>
                  <a:cubicBezTo>
                    <a:pt x="126" y="2081"/>
                    <a:pt x="727" y="4161"/>
                    <a:pt x="1279" y="6191"/>
                  </a:cubicBezTo>
                  <a:lnTo>
                    <a:pt x="1630" y="6191"/>
                  </a:lnTo>
                  <a:cubicBezTo>
                    <a:pt x="1103" y="4161"/>
                    <a:pt x="502" y="2081"/>
                    <a:pt x="3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8756;p65">
              <a:extLst>
                <a:ext uri="{FF2B5EF4-FFF2-40B4-BE49-F238E27FC236}">
                  <a16:creationId xmlns:a16="http://schemas.microsoft.com/office/drawing/2014/main" id="{E1439D5F-609D-4166-A423-D4B6ECDDA2C7}"/>
                </a:ext>
              </a:extLst>
            </p:cNvPr>
            <p:cNvSpPr/>
            <p:nvPr/>
          </p:nvSpPr>
          <p:spPr>
            <a:xfrm>
              <a:off x="2332850" y="805775"/>
              <a:ext cx="40125" cy="154175"/>
            </a:xfrm>
            <a:custGeom>
              <a:avLst/>
              <a:gdLst/>
              <a:ahLst/>
              <a:cxnLst/>
              <a:rect l="l" t="t" r="r" b="b"/>
              <a:pathLst>
                <a:path w="1605" h="6167" extrusionOk="0">
                  <a:moveTo>
                    <a:pt x="376" y="1"/>
                  </a:moveTo>
                  <a:cubicBezTo>
                    <a:pt x="251" y="1"/>
                    <a:pt x="126" y="26"/>
                    <a:pt x="0" y="26"/>
                  </a:cubicBezTo>
                  <a:cubicBezTo>
                    <a:pt x="477" y="1455"/>
                    <a:pt x="777" y="2908"/>
                    <a:pt x="1078" y="4387"/>
                  </a:cubicBezTo>
                  <a:cubicBezTo>
                    <a:pt x="1153" y="4888"/>
                    <a:pt x="1203" y="5540"/>
                    <a:pt x="1304" y="6166"/>
                  </a:cubicBezTo>
                  <a:lnTo>
                    <a:pt x="1604" y="6166"/>
                  </a:lnTo>
                  <a:cubicBezTo>
                    <a:pt x="1429" y="5189"/>
                    <a:pt x="1379" y="4061"/>
                    <a:pt x="1254" y="3384"/>
                  </a:cubicBezTo>
                  <a:cubicBezTo>
                    <a:pt x="1003" y="2231"/>
                    <a:pt x="727" y="1104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8757;p65">
              <a:extLst>
                <a:ext uri="{FF2B5EF4-FFF2-40B4-BE49-F238E27FC236}">
                  <a16:creationId xmlns:a16="http://schemas.microsoft.com/office/drawing/2014/main" id="{E259E37F-2EF6-41D0-BDBC-C9CF964316E7}"/>
                </a:ext>
              </a:extLst>
            </p:cNvPr>
            <p:cNvSpPr/>
            <p:nvPr/>
          </p:nvSpPr>
          <p:spPr>
            <a:xfrm>
              <a:off x="2418700" y="801400"/>
              <a:ext cx="55775" cy="151025"/>
            </a:xfrm>
            <a:custGeom>
              <a:avLst/>
              <a:gdLst/>
              <a:ahLst/>
              <a:cxnLst/>
              <a:rect l="l" t="t" r="r" b="b"/>
              <a:pathLst>
                <a:path w="2231" h="6041" extrusionOk="0">
                  <a:moveTo>
                    <a:pt x="376" y="0"/>
                  </a:moveTo>
                  <a:cubicBezTo>
                    <a:pt x="251" y="26"/>
                    <a:pt x="125" y="26"/>
                    <a:pt x="0" y="51"/>
                  </a:cubicBezTo>
                  <a:cubicBezTo>
                    <a:pt x="501" y="1229"/>
                    <a:pt x="952" y="2457"/>
                    <a:pt x="1278" y="3710"/>
                  </a:cubicBezTo>
                  <a:cubicBezTo>
                    <a:pt x="1479" y="4487"/>
                    <a:pt x="1629" y="5264"/>
                    <a:pt x="1880" y="6041"/>
                  </a:cubicBezTo>
                  <a:cubicBezTo>
                    <a:pt x="1980" y="6041"/>
                    <a:pt x="2105" y="6016"/>
                    <a:pt x="2231" y="5990"/>
                  </a:cubicBezTo>
                  <a:cubicBezTo>
                    <a:pt x="1855" y="4888"/>
                    <a:pt x="1654" y="3685"/>
                    <a:pt x="1303" y="2532"/>
                  </a:cubicBezTo>
                  <a:cubicBezTo>
                    <a:pt x="1053" y="1680"/>
                    <a:pt x="727" y="828"/>
                    <a:pt x="3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8758;p65">
              <a:extLst>
                <a:ext uri="{FF2B5EF4-FFF2-40B4-BE49-F238E27FC236}">
                  <a16:creationId xmlns:a16="http://schemas.microsoft.com/office/drawing/2014/main" id="{61ADE18F-FA9D-4650-A7A4-8E7BBB7B86C4}"/>
                </a:ext>
              </a:extLst>
            </p:cNvPr>
            <p:cNvSpPr/>
            <p:nvPr/>
          </p:nvSpPr>
          <p:spPr>
            <a:xfrm>
              <a:off x="2502025" y="787000"/>
              <a:ext cx="72700" cy="148500"/>
            </a:xfrm>
            <a:custGeom>
              <a:avLst/>
              <a:gdLst/>
              <a:ahLst/>
              <a:cxnLst/>
              <a:rect l="l" t="t" r="r" b="b"/>
              <a:pathLst>
                <a:path w="2908" h="5940" extrusionOk="0">
                  <a:moveTo>
                    <a:pt x="351" y="0"/>
                  </a:moveTo>
                  <a:cubicBezTo>
                    <a:pt x="226" y="25"/>
                    <a:pt x="101" y="75"/>
                    <a:pt x="0" y="100"/>
                  </a:cubicBezTo>
                  <a:cubicBezTo>
                    <a:pt x="953" y="2005"/>
                    <a:pt x="1805" y="3960"/>
                    <a:pt x="2557" y="5940"/>
                  </a:cubicBezTo>
                  <a:cubicBezTo>
                    <a:pt x="2682" y="5940"/>
                    <a:pt x="2782" y="5915"/>
                    <a:pt x="2908" y="5865"/>
                  </a:cubicBezTo>
                  <a:cubicBezTo>
                    <a:pt x="2181" y="3860"/>
                    <a:pt x="1329" y="1905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8759;p65">
              <a:extLst>
                <a:ext uri="{FF2B5EF4-FFF2-40B4-BE49-F238E27FC236}">
                  <a16:creationId xmlns:a16="http://schemas.microsoft.com/office/drawing/2014/main" id="{C3DBCCBD-76DD-4A3D-85A8-67EF972124EE}"/>
                </a:ext>
              </a:extLst>
            </p:cNvPr>
            <p:cNvSpPr/>
            <p:nvPr/>
          </p:nvSpPr>
          <p:spPr>
            <a:xfrm>
              <a:off x="2585975" y="761300"/>
              <a:ext cx="91525" cy="146025"/>
            </a:xfrm>
            <a:custGeom>
              <a:avLst/>
              <a:gdLst/>
              <a:ahLst/>
              <a:cxnLst/>
              <a:rect l="l" t="t" r="r" b="b"/>
              <a:pathLst>
                <a:path w="3661" h="5841" extrusionOk="0">
                  <a:moveTo>
                    <a:pt x="377" y="0"/>
                  </a:moveTo>
                  <a:cubicBezTo>
                    <a:pt x="251" y="51"/>
                    <a:pt x="126" y="101"/>
                    <a:pt x="1" y="126"/>
                  </a:cubicBezTo>
                  <a:cubicBezTo>
                    <a:pt x="1379" y="1880"/>
                    <a:pt x="2382" y="3835"/>
                    <a:pt x="3309" y="5840"/>
                  </a:cubicBezTo>
                  <a:cubicBezTo>
                    <a:pt x="3434" y="5790"/>
                    <a:pt x="3535" y="5740"/>
                    <a:pt x="3660" y="5715"/>
                  </a:cubicBezTo>
                  <a:cubicBezTo>
                    <a:pt x="2733" y="3710"/>
                    <a:pt x="1705" y="1755"/>
                    <a:pt x="3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8760;p65">
              <a:extLst>
                <a:ext uri="{FF2B5EF4-FFF2-40B4-BE49-F238E27FC236}">
                  <a16:creationId xmlns:a16="http://schemas.microsoft.com/office/drawing/2014/main" id="{1B9AC7CF-74DA-4432-8BCD-0E0DA86B8B35}"/>
                </a:ext>
              </a:extLst>
            </p:cNvPr>
            <p:cNvSpPr/>
            <p:nvPr/>
          </p:nvSpPr>
          <p:spPr>
            <a:xfrm>
              <a:off x="2693750" y="719325"/>
              <a:ext cx="90875" cy="140375"/>
            </a:xfrm>
            <a:custGeom>
              <a:avLst/>
              <a:gdLst/>
              <a:ahLst/>
              <a:cxnLst/>
              <a:rect l="l" t="t" r="r" b="b"/>
              <a:pathLst>
                <a:path w="3635" h="5615" extrusionOk="0">
                  <a:moveTo>
                    <a:pt x="326" y="0"/>
                  </a:moveTo>
                  <a:cubicBezTo>
                    <a:pt x="226" y="25"/>
                    <a:pt x="101" y="75"/>
                    <a:pt x="1" y="126"/>
                  </a:cubicBezTo>
                  <a:cubicBezTo>
                    <a:pt x="552" y="978"/>
                    <a:pt x="1103" y="1855"/>
                    <a:pt x="1630" y="2732"/>
                  </a:cubicBezTo>
                  <a:cubicBezTo>
                    <a:pt x="2156" y="3584"/>
                    <a:pt x="2883" y="4587"/>
                    <a:pt x="3334" y="5614"/>
                  </a:cubicBezTo>
                  <a:cubicBezTo>
                    <a:pt x="3434" y="5539"/>
                    <a:pt x="3534" y="5489"/>
                    <a:pt x="3635" y="5439"/>
                  </a:cubicBezTo>
                  <a:cubicBezTo>
                    <a:pt x="3334" y="4812"/>
                    <a:pt x="2933" y="4211"/>
                    <a:pt x="2582" y="3609"/>
                  </a:cubicBezTo>
                  <a:cubicBezTo>
                    <a:pt x="1880" y="2381"/>
                    <a:pt x="1128" y="1178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8761;p65">
              <a:extLst>
                <a:ext uri="{FF2B5EF4-FFF2-40B4-BE49-F238E27FC236}">
                  <a16:creationId xmlns:a16="http://schemas.microsoft.com/office/drawing/2014/main" id="{489048A9-006D-4E1F-87D8-579305288A5D}"/>
                </a:ext>
              </a:extLst>
            </p:cNvPr>
            <p:cNvSpPr/>
            <p:nvPr/>
          </p:nvSpPr>
          <p:spPr>
            <a:xfrm>
              <a:off x="2752025" y="695500"/>
              <a:ext cx="96525" cy="123475"/>
            </a:xfrm>
            <a:custGeom>
              <a:avLst/>
              <a:gdLst/>
              <a:ahLst/>
              <a:cxnLst/>
              <a:rect l="l" t="t" r="r" b="b"/>
              <a:pathLst>
                <a:path w="3861" h="4939" extrusionOk="0">
                  <a:moveTo>
                    <a:pt x="376" y="1"/>
                  </a:moveTo>
                  <a:cubicBezTo>
                    <a:pt x="251" y="51"/>
                    <a:pt x="126" y="101"/>
                    <a:pt x="0" y="126"/>
                  </a:cubicBezTo>
                  <a:cubicBezTo>
                    <a:pt x="1329" y="1655"/>
                    <a:pt x="2532" y="3234"/>
                    <a:pt x="3584" y="4938"/>
                  </a:cubicBezTo>
                  <a:cubicBezTo>
                    <a:pt x="3660" y="4888"/>
                    <a:pt x="3760" y="4813"/>
                    <a:pt x="3835" y="4763"/>
                  </a:cubicBezTo>
                  <a:cubicBezTo>
                    <a:pt x="3835" y="4763"/>
                    <a:pt x="3835" y="4738"/>
                    <a:pt x="3860" y="4688"/>
                  </a:cubicBezTo>
                  <a:lnTo>
                    <a:pt x="3860" y="4663"/>
                  </a:lnTo>
                  <a:cubicBezTo>
                    <a:pt x="2808" y="3033"/>
                    <a:pt x="1655" y="1480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8762;p65">
              <a:extLst>
                <a:ext uri="{FF2B5EF4-FFF2-40B4-BE49-F238E27FC236}">
                  <a16:creationId xmlns:a16="http://schemas.microsoft.com/office/drawing/2014/main" id="{84906D10-A216-4D64-9C24-081E55CE396F}"/>
                </a:ext>
              </a:extLst>
            </p:cNvPr>
            <p:cNvSpPr/>
            <p:nvPr/>
          </p:nvSpPr>
          <p:spPr>
            <a:xfrm>
              <a:off x="2275325" y="700175"/>
              <a:ext cx="26925" cy="42400"/>
            </a:xfrm>
            <a:custGeom>
              <a:avLst/>
              <a:gdLst/>
              <a:ahLst/>
              <a:cxnLst/>
              <a:rect l="l" t="t" r="r" b="b"/>
              <a:pathLst>
                <a:path w="1077" h="1696" extrusionOk="0">
                  <a:moveTo>
                    <a:pt x="828" y="1"/>
                  </a:moveTo>
                  <a:cubicBezTo>
                    <a:pt x="770" y="1"/>
                    <a:pt x="712" y="27"/>
                    <a:pt x="672" y="90"/>
                  </a:cubicBezTo>
                  <a:cubicBezTo>
                    <a:pt x="397" y="516"/>
                    <a:pt x="171" y="967"/>
                    <a:pt x="46" y="1468"/>
                  </a:cubicBezTo>
                  <a:cubicBezTo>
                    <a:pt x="0" y="1605"/>
                    <a:pt x="111" y="1695"/>
                    <a:pt x="222" y="1695"/>
                  </a:cubicBezTo>
                  <a:cubicBezTo>
                    <a:pt x="295" y="1695"/>
                    <a:pt x="367" y="1657"/>
                    <a:pt x="397" y="1568"/>
                  </a:cubicBezTo>
                  <a:cubicBezTo>
                    <a:pt x="522" y="1092"/>
                    <a:pt x="723" y="666"/>
                    <a:pt x="973" y="265"/>
                  </a:cubicBezTo>
                  <a:cubicBezTo>
                    <a:pt x="1077" y="127"/>
                    <a:pt x="955" y="1"/>
                    <a:pt x="828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8763;p65">
              <a:extLst>
                <a:ext uri="{FF2B5EF4-FFF2-40B4-BE49-F238E27FC236}">
                  <a16:creationId xmlns:a16="http://schemas.microsoft.com/office/drawing/2014/main" id="{63C96EC1-01E6-4FA1-BA2F-DE8213B834F7}"/>
                </a:ext>
              </a:extLst>
            </p:cNvPr>
            <p:cNvSpPr/>
            <p:nvPr/>
          </p:nvSpPr>
          <p:spPr>
            <a:xfrm>
              <a:off x="2298875" y="716150"/>
              <a:ext cx="20725" cy="45850"/>
            </a:xfrm>
            <a:custGeom>
              <a:avLst/>
              <a:gdLst/>
              <a:ahLst/>
              <a:cxnLst/>
              <a:rect l="l" t="t" r="r" b="b"/>
              <a:pathLst>
                <a:path w="829" h="1834" extrusionOk="0">
                  <a:moveTo>
                    <a:pt x="606" y="0"/>
                  </a:moveTo>
                  <a:cubicBezTo>
                    <a:pt x="534" y="0"/>
                    <a:pt x="462" y="38"/>
                    <a:pt x="432" y="127"/>
                  </a:cubicBezTo>
                  <a:cubicBezTo>
                    <a:pt x="257" y="603"/>
                    <a:pt x="131" y="1105"/>
                    <a:pt x="31" y="1606"/>
                  </a:cubicBezTo>
                  <a:cubicBezTo>
                    <a:pt x="1" y="1743"/>
                    <a:pt x="118" y="1833"/>
                    <a:pt x="226" y="1833"/>
                  </a:cubicBezTo>
                  <a:cubicBezTo>
                    <a:pt x="296" y="1833"/>
                    <a:pt x="362" y="1795"/>
                    <a:pt x="382" y="1706"/>
                  </a:cubicBezTo>
                  <a:cubicBezTo>
                    <a:pt x="482" y="1205"/>
                    <a:pt x="608" y="704"/>
                    <a:pt x="783" y="227"/>
                  </a:cubicBezTo>
                  <a:cubicBezTo>
                    <a:pt x="829" y="91"/>
                    <a:pt x="718" y="0"/>
                    <a:pt x="606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8764;p65">
              <a:extLst>
                <a:ext uri="{FF2B5EF4-FFF2-40B4-BE49-F238E27FC236}">
                  <a16:creationId xmlns:a16="http://schemas.microsoft.com/office/drawing/2014/main" id="{5741AE87-7F17-470D-87CA-A1AF245319B5}"/>
                </a:ext>
              </a:extLst>
            </p:cNvPr>
            <p:cNvSpPr/>
            <p:nvPr/>
          </p:nvSpPr>
          <p:spPr>
            <a:xfrm>
              <a:off x="2388625" y="670600"/>
              <a:ext cx="8775" cy="30425"/>
            </a:xfrm>
            <a:custGeom>
              <a:avLst/>
              <a:gdLst/>
              <a:ahLst/>
              <a:cxnLst/>
              <a:rect l="l" t="t" r="r" b="b"/>
              <a:pathLst>
                <a:path w="351" h="1217" extrusionOk="0">
                  <a:moveTo>
                    <a:pt x="176" y="1"/>
                  </a:moveTo>
                  <a:cubicBezTo>
                    <a:pt x="88" y="1"/>
                    <a:pt x="0" y="57"/>
                    <a:pt x="0" y="170"/>
                  </a:cubicBezTo>
                  <a:lnTo>
                    <a:pt x="0" y="1047"/>
                  </a:lnTo>
                  <a:cubicBezTo>
                    <a:pt x="0" y="1160"/>
                    <a:pt x="88" y="1216"/>
                    <a:pt x="176" y="1216"/>
                  </a:cubicBezTo>
                  <a:cubicBezTo>
                    <a:pt x="263" y="1216"/>
                    <a:pt x="351" y="1160"/>
                    <a:pt x="351" y="1047"/>
                  </a:cubicBezTo>
                  <a:lnTo>
                    <a:pt x="351" y="170"/>
                  </a:lnTo>
                  <a:cubicBezTo>
                    <a:pt x="351" y="57"/>
                    <a:pt x="263" y="1"/>
                    <a:pt x="176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8765;p65">
              <a:extLst>
                <a:ext uri="{FF2B5EF4-FFF2-40B4-BE49-F238E27FC236}">
                  <a16:creationId xmlns:a16="http://schemas.microsoft.com/office/drawing/2014/main" id="{13A7A4CB-8F42-49B4-8A21-B770C565103B}"/>
                </a:ext>
              </a:extLst>
            </p:cNvPr>
            <p:cNvSpPr/>
            <p:nvPr/>
          </p:nvSpPr>
          <p:spPr>
            <a:xfrm>
              <a:off x="2411175" y="671850"/>
              <a:ext cx="9425" cy="33550"/>
            </a:xfrm>
            <a:custGeom>
              <a:avLst/>
              <a:gdLst/>
              <a:ahLst/>
              <a:cxnLst/>
              <a:rect l="l" t="t" r="r" b="b"/>
              <a:pathLst>
                <a:path w="377" h="1342" extrusionOk="0">
                  <a:moveTo>
                    <a:pt x="188" y="1"/>
                  </a:moveTo>
                  <a:cubicBezTo>
                    <a:pt x="94" y="1"/>
                    <a:pt x="0" y="57"/>
                    <a:pt x="0" y="170"/>
                  </a:cubicBezTo>
                  <a:lnTo>
                    <a:pt x="0" y="1172"/>
                  </a:lnTo>
                  <a:cubicBezTo>
                    <a:pt x="0" y="1285"/>
                    <a:pt x="94" y="1342"/>
                    <a:pt x="188" y="1342"/>
                  </a:cubicBezTo>
                  <a:cubicBezTo>
                    <a:pt x="282" y="1342"/>
                    <a:pt x="376" y="1285"/>
                    <a:pt x="376" y="1172"/>
                  </a:cubicBezTo>
                  <a:lnTo>
                    <a:pt x="376" y="170"/>
                  </a:lnTo>
                  <a:cubicBezTo>
                    <a:pt x="376" y="57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8766;p65">
              <a:extLst>
                <a:ext uri="{FF2B5EF4-FFF2-40B4-BE49-F238E27FC236}">
                  <a16:creationId xmlns:a16="http://schemas.microsoft.com/office/drawing/2014/main" id="{BE388194-F668-422B-8737-50C8F5855D89}"/>
                </a:ext>
              </a:extLst>
            </p:cNvPr>
            <p:cNvSpPr/>
            <p:nvPr/>
          </p:nvSpPr>
          <p:spPr>
            <a:xfrm>
              <a:off x="2423075" y="752050"/>
              <a:ext cx="12450" cy="20600"/>
            </a:xfrm>
            <a:custGeom>
              <a:avLst/>
              <a:gdLst/>
              <a:ahLst/>
              <a:cxnLst/>
              <a:rect l="l" t="t" r="r" b="b"/>
              <a:pathLst>
                <a:path w="498" h="824" extrusionOk="0">
                  <a:moveTo>
                    <a:pt x="188" y="1"/>
                  </a:moveTo>
                  <a:cubicBezTo>
                    <a:pt x="95" y="1"/>
                    <a:pt x="1" y="57"/>
                    <a:pt x="1" y="170"/>
                  </a:cubicBezTo>
                  <a:cubicBezTo>
                    <a:pt x="1" y="345"/>
                    <a:pt x="26" y="521"/>
                    <a:pt x="101" y="696"/>
                  </a:cubicBezTo>
                  <a:cubicBezTo>
                    <a:pt x="130" y="785"/>
                    <a:pt x="203" y="823"/>
                    <a:pt x="275" y="823"/>
                  </a:cubicBezTo>
                  <a:cubicBezTo>
                    <a:pt x="386" y="823"/>
                    <a:pt x="497" y="733"/>
                    <a:pt x="452" y="596"/>
                  </a:cubicBezTo>
                  <a:cubicBezTo>
                    <a:pt x="402" y="446"/>
                    <a:pt x="376" y="320"/>
                    <a:pt x="376" y="170"/>
                  </a:cubicBezTo>
                  <a:cubicBezTo>
                    <a:pt x="376" y="57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8767;p65">
              <a:extLst>
                <a:ext uri="{FF2B5EF4-FFF2-40B4-BE49-F238E27FC236}">
                  <a16:creationId xmlns:a16="http://schemas.microsoft.com/office/drawing/2014/main" id="{AEF84D97-27D0-4AC2-9893-3E09F95E4A4F}"/>
                </a:ext>
              </a:extLst>
            </p:cNvPr>
            <p:cNvSpPr/>
            <p:nvPr/>
          </p:nvSpPr>
          <p:spPr>
            <a:xfrm>
              <a:off x="2449000" y="739950"/>
              <a:ext cx="13050" cy="30675"/>
            </a:xfrm>
            <a:custGeom>
              <a:avLst/>
              <a:gdLst/>
              <a:ahLst/>
              <a:cxnLst/>
              <a:rect l="l" t="t" r="r" b="b"/>
              <a:pathLst>
                <a:path w="522" h="1227" extrusionOk="0">
                  <a:moveTo>
                    <a:pt x="229" y="0"/>
                  </a:moveTo>
                  <a:cubicBezTo>
                    <a:pt x="124" y="0"/>
                    <a:pt x="1" y="91"/>
                    <a:pt x="16" y="228"/>
                  </a:cubicBezTo>
                  <a:cubicBezTo>
                    <a:pt x="66" y="504"/>
                    <a:pt x="116" y="804"/>
                    <a:pt x="141" y="1080"/>
                  </a:cubicBezTo>
                  <a:cubicBezTo>
                    <a:pt x="162" y="1183"/>
                    <a:pt x="234" y="1227"/>
                    <a:pt x="307" y="1227"/>
                  </a:cubicBezTo>
                  <a:cubicBezTo>
                    <a:pt x="412" y="1227"/>
                    <a:pt x="522" y="1138"/>
                    <a:pt x="492" y="1005"/>
                  </a:cubicBezTo>
                  <a:cubicBezTo>
                    <a:pt x="467" y="704"/>
                    <a:pt x="417" y="403"/>
                    <a:pt x="367" y="128"/>
                  </a:cubicBezTo>
                  <a:cubicBezTo>
                    <a:pt x="357" y="39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8768;p65">
              <a:extLst>
                <a:ext uri="{FF2B5EF4-FFF2-40B4-BE49-F238E27FC236}">
                  <a16:creationId xmlns:a16="http://schemas.microsoft.com/office/drawing/2014/main" id="{DD58E68E-EE64-42F6-9CB7-060B0796C4BE}"/>
                </a:ext>
              </a:extLst>
            </p:cNvPr>
            <p:cNvSpPr/>
            <p:nvPr/>
          </p:nvSpPr>
          <p:spPr>
            <a:xfrm>
              <a:off x="2482875" y="649225"/>
              <a:ext cx="25300" cy="34725"/>
            </a:xfrm>
            <a:custGeom>
              <a:avLst/>
              <a:gdLst/>
              <a:ahLst/>
              <a:cxnLst/>
              <a:rect l="l" t="t" r="r" b="b"/>
              <a:pathLst>
                <a:path w="1012" h="1389" extrusionOk="0">
                  <a:moveTo>
                    <a:pt x="273" y="0"/>
                  </a:moveTo>
                  <a:cubicBezTo>
                    <a:pt x="140" y="0"/>
                    <a:pt x="1" y="130"/>
                    <a:pt x="90" y="273"/>
                  </a:cubicBezTo>
                  <a:cubicBezTo>
                    <a:pt x="315" y="599"/>
                    <a:pt x="491" y="925"/>
                    <a:pt x="641" y="1300"/>
                  </a:cubicBezTo>
                  <a:cubicBezTo>
                    <a:pt x="672" y="1362"/>
                    <a:pt x="722" y="1388"/>
                    <a:pt x="773" y="1388"/>
                  </a:cubicBezTo>
                  <a:cubicBezTo>
                    <a:pt x="888" y="1388"/>
                    <a:pt x="1011" y="1256"/>
                    <a:pt x="942" y="1100"/>
                  </a:cubicBezTo>
                  <a:cubicBezTo>
                    <a:pt x="791" y="749"/>
                    <a:pt x="616" y="398"/>
                    <a:pt x="416" y="72"/>
                  </a:cubicBezTo>
                  <a:cubicBezTo>
                    <a:pt x="379" y="22"/>
                    <a:pt x="326" y="0"/>
                    <a:pt x="273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8769;p65">
              <a:extLst>
                <a:ext uri="{FF2B5EF4-FFF2-40B4-BE49-F238E27FC236}">
                  <a16:creationId xmlns:a16="http://schemas.microsoft.com/office/drawing/2014/main" id="{08E43D79-414E-4F9F-A9BC-763A3548875D}"/>
                </a:ext>
              </a:extLst>
            </p:cNvPr>
            <p:cNvSpPr/>
            <p:nvPr/>
          </p:nvSpPr>
          <p:spPr>
            <a:xfrm>
              <a:off x="2509075" y="646650"/>
              <a:ext cx="21925" cy="26550"/>
            </a:xfrm>
            <a:custGeom>
              <a:avLst/>
              <a:gdLst/>
              <a:ahLst/>
              <a:cxnLst/>
              <a:rect l="l" t="t" r="r" b="b"/>
              <a:pathLst>
                <a:path w="877" h="1062" extrusionOk="0">
                  <a:moveTo>
                    <a:pt x="235" y="1"/>
                  </a:moveTo>
                  <a:cubicBezTo>
                    <a:pt x="120" y="1"/>
                    <a:pt x="1" y="138"/>
                    <a:pt x="69" y="276"/>
                  </a:cubicBezTo>
                  <a:cubicBezTo>
                    <a:pt x="170" y="526"/>
                    <a:pt x="295" y="777"/>
                    <a:pt x="470" y="977"/>
                  </a:cubicBezTo>
                  <a:cubicBezTo>
                    <a:pt x="508" y="1037"/>
                    <a:pt x="562" y="1061"/>
                    <a:pt x="617" y="1061"/>
                  </a:cubicBezTo>
                  <a:cubicBezTo>
                    <a:pt x="747" y="1061"/>
                    <a:pt x="877" y="925"/>
                    <a:pt x="771" y="802"/>
                  </a:cubicBezTo>
                  <a:cubicBezTo>
                    <a:pt x="621" y="576"/>
                    <a:pt x="470" y="351"/>
                    <a:pt x="370" y="100"/>
                  </a:cubicBezTo>
                  <a:cubicBezTo>
                    <a:pt x="339" y="29"/>
                    <a:pt x="287" y="1"/>
                    <a:pt x="235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8770;p65">
              <a:extLst>
                <a:ext uri="{FF2B5EF4-FFF2-40B4-BE49-F238E27FC236}">
                  <a16:creationId xmlns:a16="http://schemas.microsoft.com/office/drawing/2014/main" id="{2A7C0F57-C9FD-4E8B-8833-6494095EB269}"/>
                </a:ext>
              </a:extLst>
            </p:cNvPr>
            <p:cNvSpPr/>
            <p:nvPr/>
          </p:nvSpPr>
          <p:spPr>
            <a:xfrm>
              <a:off x="2591975" y="623125"/>
              <a:ext cx="28125" cy="29950"/>
            </a:xfrm>
            <a:custGeom>
              <a:avLst/>
              <a:gdLst/>
              <a:ahLst/>
              <a:cxnLst/>
              <a:rect l="l" t="t" r="r" b="b"/>
              <a:pathLst>
                <a:path w="1125" h="1198" extrusionOk="0">
                  <a:moveTo>
                    <a:pt x="237" y="0"/>
                  </a:moveTo>
                  <a:cubicBezTo>
                    <a:pt x="116" y="0"/>
                    <a:pt x="0" y="126"/>
                    <a:pt x="87" y="264"/>
                  </a:cubicBezTo>
                  <a:cubicBezTo>
                    <a:pt x="262" y="565"/>
                    <a:pt x="488" y="866"/>
                    <a:pt x="738" y="1141"/>
                  </a:cubicBezTo>
                  <a:cubicBezTo>
                    <a:pt x="772" y="1181"/>
                    <a:pt x="812" y="1198"/>
                    <a:pt x="853" y="1198"/>
                  </a:cubicBezTo>
                  <a:cubicBezTo>
                    <a:pt x="990" y="1198"/>
                    <a:pt x="1125" y="1002"/>
                    <a:pt x="989" y="866"/>
                  </a:cubicBezTo>
                  <a:cubicBezTo>
                    <a:pt x="763" y="615"/>
                    <a:pt x="563" y="364"/>
                    <a:pt x="387" y="89"/>
                  </a:cubicBezTo>
                  <a:cubicBezTo>
                    <a:pt x="348" y="26"/>
                    <a:pt x="292" y="0"/>
                    <a:pt x="237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8771;p65">
              <a:extLst>
                <a:ext uri="{FF2B5EF4-FFF2-40B4-BE49-F238E27FC236}">
                  <a16:creationId xmlns:a16="http://schemas.microsoft.com/office/drawing/2014/main" id="{2AD3499A-AD32-43C5-A6DC-B1226140F723}"/>
                </a:ext>
              </a:extLst>
            </p:cNvPr>
            <p:cNvSpPr/>
            <p:nvPr/>
          </p:nvSpPr>
          <p:spPr>
            <a:xfrm>
              <a:off x="2622050" y="621875"/>
              <a:ext cx="25000" cy="29500"/>
            </a:xfrm>
            <a:custGeom>
              <a:avLst/>
              <a:gdLst/>
              <a:ahLst/>
              <a:cxnLst/>
              <a:rect l="l" t="t" r="r" b="b"/>
              <a:pathLst>
                <a:path w="1000" h="1180" extrusionOk="0">
                  <a:moveTo>
                    <a:pt x="248" y="0"/>
                  </a:moveTo>
                  <a:cubicBezTo>
                    <a:pt x="128" y="0"/>
                    <a:pt x="0" y="126"/>
                    <a:pt x="87" y="264"/>
                  </a:cubicBezTo>
                  <a:lnTo>
                    <a:pt x="588" y="1091"/>
                  </a:lnTo>
                  <a:cubicBezTo>
                    <a:pt x="627" y="1154"/>
                    <a:pt x="686" y="1180"/>
                    <a:pt x="744" y="1180"/>
                  </a:cubicBezTo>
                  <a:cubicBezTo>
                    <a:pt x="873" y="1180"/>
                    <a:pt x="1000" y="1054"/>
                    <a:pt x="914" y="916"/>
                  </a:cubicBezTo>
                  <a:cubicBezTo>
                    <a:pt x="738" y="640"/>
                    <a:pt x="563" y="364"/>
                    <a:pt x="387" y="89"/>
                  </a:cubicBezTo>
                  <a:cubicBezTo>
                    <a:pt x="356" y="26"/>
                    <a:pt x="303" y="0"/>
                    <a:pt x="248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8772;p65">
              <a:extLst>
                <a:ext uri="{FF2B5EF4-FFF2-40B4-BE49-F238E27FC236}">
                  <a16:creationId xmlns:a16="http://schemas.microsoft.com/office/drawing/2014/main" id="{F0787527-7BE3-48F7-8BF7-7A9F718D143F}"/>
                </a:ext>
              </a:extLst>
            </p:cNvPr>
            <p:cNvSpPr/>
            <p:nvPr/>
          </p:nvSpPr>
          <p:spPr>
            <a:xfrm>
              <a:off x="2560450" y="710475"/>
              <a:ext cx="35950" cy="23750"/>
            </a:xfrm>
            <a:custGeom>
              <a:avLst/>
              <a:gdLst/>
              <a:ahLst/>
              <a:cxnLst/>
              <a:rect l="l" t="t" r="r" b="b"/>
              <a:pathLst>
                <a:path w="1438" h="950" extrusionOk="0">
                  <a:moveTo>
                    <a:pt x="254" y="0"/>
                  </a:moveTo>
                  <a:cubicBezTo>
                    <a:pt x="99" y="0"/>
                    <a:pt x="1" y="245"/>
                    <a:pt x="170" y="329"/>
                  </a:cubicBezTo>
                  <a:cubicBezTo>
                    <a:pt x="470" y="505"/>
                    <a:pt x="771" y="680"/>
                    <a:pt x="1022" y="906"/>
                  </a:cubicBezTo>
                  <a:cubicBezTo>
                    <a:pt x="1058" y="936"/>
                    <a:pt x="1098" y="949"/>
                    <a:pt x="1138" y="949"/>
                  </a:cubicBezTo>
                  <a:cubicBezTo>
                    <a:pt x="1291" y="949"/>
                    <a:pt x="1437" y="755"/>
                    <a:pt x="1298" y="655"/>
                  </a:cubicBezTo>
                  <a:cubicBezTo>
                    <a:pt x="997" y="404"/>
                    <a:pt x="696" y="204"/>
                    <a:pt x="345" y="28"/>
                  </a:cubicBezTo>
                  <a:cubicBezTo>
                    <a:pt x="314" y="9"/>
                    <a:pt x="283" y="0"/>
                    <a:pt x="254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8773;p65">
              <a:extLst>
                <a:ext uri="{FF2B5EF4-FFF2-40B4-BE49-F238E27FC236}">
                  <a16:creationId xmlns:a16="http://schemas.microsoft.com/office/drawing/2014/main" id="{6B04679D-72E0-4980-AABF-DBBD21DC8C80}"/>
                </a:ext>
              </a:extLst>
            </p:cNvPr>
            <p:cNvSpPr/>
            <p:nvPr/>
          </p:nvSpPr>
          <p:spPr>
            <a:xfrm>
              <a:off x="2594600" y="705600"/>
              <a:ext cx="27575" cy="24100"/>
            </a:xfrm>
            <a:custGeom>
              <a:avLst/>
              <a:gdLst/>
              <a:ahLst/>
              <a:cxnLst/>
              <a:rect l="l" t="t" r="r" b="b"/>
              <a:pathLst>
                <a:path w="1103" h="964" extrusionOk="0">
                  <a:moveTo>
                    <a:pt x="252" y="0"/>
                  </a:moveTo>
                  <a:cubicBezTo>
                    <a:pt x="120" y="0"/>
                    <a:pt x="1" y="124"/>
                    <a:pt x="107" y="248"/>
                  </a:cubicBezTo>
                  <a:cubicBezTo>
                    <a:pt x="282" y="524"/>
                    <a:pt x="508" y="725"/>
                    <a:pt x="759" y="925"/>
                  </a:cubicBezTo>
                  <a:cubicBezTo>
                    <a:pt x="795" y="952"/>
                    <a:pt x="830" y="964"/>
                    <a:pt x="863" y="964"/>
                  </a:cubicBezTo>
                  <a:cubicBezTo>
                    <a:pt x="1011" y="964"/>
                    <a:pt x="1103" y="723"/>
                    <a:pt x="959" y="599"/>
                  </a:cubicBezTo>
                  <a:cubicBezTo>
                    <a:pt x="759" y="449"/>
                    <a:pt x="558" y="274"/>
                    <a:pt x="408" y="73"/>
                  </a:cubicBezTo>
                  <a:cubicBezTo>
                    <a:pt x="364" y="22"/>
                    <a:pt x="307" y="0"/>
                    <a:pt x="252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8774;p65">
              <a:extLst>
                <a:ext uri="{FF2B5EF4-FFF2-40B4-BE49-F238E27FC236}">
                  <a16:creationId xmlns:a16="http://schemas.microsoft.com/office/drawing/2014/main" id="{35E58FDF-E933-4570-98B0-A639C94C7919}"/>
                </a:ext>
              </a:extLst>
            </p:cNvPr>
            <p:cNvSpPr/>
            <p:nvPr/>
          </p:nvSpPr>
          <p:spPr>
            <a:xfrm>
              <a:off x="2655025" y="603700"/>
              <a:ext cx="18975" cy="22950"/>
            </a:xfrm>
            <a:custGeom>
              <a:avLst/>
              <a:gdLst/>
              <a:ahLst/>
              <a:cxnLst/>
              <a:rect l="l" t="t" r="r" b="b"/>
              <a:pathLst>
                <a:path w="759" h="918" extrusionOk="0">
                  <a:moveTo>
                    <a:pt x="514" y="0"/>
                  </a:moveTo>
                  <a:cubicBezTo>
                    <a:pt x="455" y="0"/>
                    <a:pt x="394" y="26"/>
                    <a:pt x="347" y="89"/>
                  </a:cubicBezTo>
                  <a:cubicBezTo>
                    <a:pt x="221" y="264"/>
                    <a:pt x="121" y="465"/>
                    <a:pt x="46" y="690"/>
                  </a:cubicBezTo>
                  <a:cubicBezTo>
                    <a:pt x="0" y="827"/>
                    <a:pt x="111" y="918"/>
                    <a:pt x="222" y="918"/>
                  </a:cubicBezTo>
                  <a:cubicBezTo>
                    <a:pt x="295" y="918"/>
                    <a:pt x="367" y="879"/>
                    <a:pt x="397" y="791"/>
                  </a:cubicBezTo>
                  <a:cubicBezTo>
                    <a:pt x="472" y="590"/>
                    <a:pt x="572" y="440"/>
                    <a:pt x="672" y="264"/>
                  </a:cubicBezTo>
                  <a:cubicBezTo>
                    <a:pt x="759" y="126"/>
                    <a:pt x="643" y="0"/>
                    <a:pt x="514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8775;p65">
              <a:extLst>
                <a:ext uri="{FF2B5EF4-FFF2-40B4-BE49-F238E27FC236}">
                  <a16:creationId xmlns:a16="http://schemas.microsoft.com/office/drawing/2014/main" id="{B1927910-8CBE-4A46-87FC-6AF0F332749D}"/>
                </a:ext>
              </a:extLst>
            </p:cNvPr>
            <p:cNvSpPr/>
            <p:nvPr/>
          </p:nvSpPr>
          <p:spPr>
            <a:xfrm>
              <a:off x="2675100" y="602450"/>
              <a:ext cx="21025" cy="30750"/>
            </a:xfrm>
            <a:custGeom>
              <a:avLst/>
              <a:gdLst/>
              <a:ahLst/>
              <a:cxnLst/>
              <a:rect l="l" t="t" r="r" b="b"/>
              <a:pathLst>
                <a:path w="841" h="1230" extrusionOk="0">
                  <a:moveTo>
                    <a:pt x="605" y="0"/>
                  </a:moveTo>
                  <a:cubicBezTo>
                    <a:pt x="553" y="0"/>
                    <a:pt x="502" y="26"/>
                    <a:pt x="471" y="89"/>
                  </a:cubicBezTo>
                  <a:cubicBezTo>
                    <a:pt x="346" y="389"/>
                    <a:pt x="195" y="665"/>
                    <a:pt x="70" y="966"/>
                  </a:cubicBezTo>
                  <a:cubicBezTo>
                    <a:pt x="1" y="1104"/>
                    <a:pt x="134" y="1230"/>
                    <a:pt x="256" y="1230"/>
                  </a:cubicBezTo>
                  <a:cubicBezTo>
                    <a:pt x="311" y="1230"/>
                    <a:pt x="364" y="1204"/>
                    <a:pt x="396" y="1141"/>
                  </a:cubicBezTo>
                  <a:lnTo>
                    <a:pt x="772" y="264"/>
                  </a:lnTo>
                  <a:cubicBezTo>
                    <a:pt x="841" y="126"/>
                    <a:pt x="720" y="0"/>
                    <a:pt x="605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8776;p65">
              <a:extLst>
                <a:ext uri="{FF2B5EF4-FFF2-40B4-BE49-F238E27FC236}">
                  <a16:creationId xmlns:a16="http://schemas.microsoft.com/office/drawing/2014/main" id="{E6C56185-4AF7-455F-B4EB-89CE24A6DD62}"/>
                </a:ext>
              </a:extLst>
            </p:cNvPr>
            <p:cNvSpPr/>
            <p:nvPr/>
          </p:nvSpPr>
          <p:spPr>
            <a:xfrm>
              <a:off x="2208325" y="684150"/>
              <a:ext cx="45850" cy="35975"/>
            </a:xfrm>
            <a:custGeom>
              <a:avLst/>
              <a:gdLst/>
              <a:ahLst/>
              <a:cxnLst/>
              <a:rect l="l" t="t" r="r" b="b"/>
              <a:pathLst>
                <a:path w="1834" h="1439" extrusionOk="0">
                  <a:moveTo>
                    <a:pt x="254" y="1"/>
                  </a:moveTo>
                  <a:cubicBezTo>
                    <a:pt x="99" y="1"/>
                    <a:pt x="0" y="249"/>
                    <a:pt x="169" y="355"/>
                  </a:cubicBezTo>
                  <a:cubicBezTo>
                    <a:pt x="621" y="655"/>
                    <a:pt x="1072" y="981"/>
                    <a:pt x="1448" y="1382"/>
                  </a:cubicBezTo>
                  <a:cubicBezTo>
                    <a:pt x="1488" y="1422"/>
                    <a:pt x="1531" y="1439"/>
                    <a:pt x="1573" y="1439"/>
                  </a:cubicBezTo>
                  <a:cubicBezTo>
                    <a:pt x="1715" y="1439"/>
                    <a:pt x="1834" y="1248"/>
                    <a:pt x="1698" y="1132"/>
                  </a:cubicBezTo>
                  <a:cubicBezTo>
                    <a:pt x="1297" y="705"/>
                    <a:pt x="846" y="355"/>
                    <a:pt x="345" y="29"/>
                  </a:cubicBezTo>
                  <a:cubicBezTo>
                    <a:pt x="313" y="9"/>
                    <a:pt x="283" y="1"/>
                    <a:pt x="254" y="1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8777;p65">
              <a:extLst>
                <a:ext uri="{FF2B5EF4-FFF2-40B4-BE49-F238E27FC236}">
                  <a16:creationId xmlns:a16="http://schemas.microsoft.com/office/drawing/2014/main" id="{259C5933-4B40-48E5-AD01-5977F1AFEB3E}"/>
                </a:ext>
              </a:extLst>
            </p:cNvPr>
            <p:cNvSpPr/>
            <p:nvPr/>
          </p:nvSpPr>
          <p:spPr>
            <a:xfrm>
              <a:off x="2203700" y="713425"/>
              <a:ext cx="35025" cy="19150"/>
            </a:xfrm>
            <a:custGeom>
              <a:avLst/>
              <a:gdLst/>
              <a:ahLst/>
              <a:cxnLst/>
              <a:rect l="l" t="t" r="r" b="b"/>
              <a:pathLst>
                <a:path w="1401" h="766" extrusionOk="0">
                  <a:moveTo>
                    <a:pt x="243" y="0"/>
                  </a:moveTo>
                  <a:cubicBezTo>
                    <a:pt x="63" y="0"/>
                    <a:pt x="0" y="294"/>
                    <a:pt x="204" y="362"/>
                  </a:cubicBezTo>
                  <a:cubicBezTo>
                    <a:pt x="505" y="462"/>
                    <a:pt x="780" y="587"/>
                    <a:pt x="1031" y="737"/>
                  </a:cubicBezTo>
                  <a:cubicBezTo>
                    <a:pt x="1063" y="757"/>
                    <a:pt x="1094" y="766"/>
                    <a:pt x="1124" y="766"/>
                  </a:cubicBezTo>
                  <a:cubicBezTo>
                    <a:pt x="1285" y="766"/>
                    <a:pt x="1401" y="521"/>
                    <a:pt x="1232" y="437"/>
                  </a:cubicBezTo>
                  <a:cubicBezTo>
                    <a:pt x="931" y="261"/>
                    <a:pt x="630" y="111"/>
                    <a:pt x="304" y="11"/>
                  </a:cubicBezTo>
                  <a:cubicBezTo>
                    <a:pt x="283" y="3"/>
                    <a:pt x="262" y="0"/>
                    <a:pt x="243" y="0"/>
                  </a:cubicBezTo>
                  <a:close/>
                </a:path>
              </a:pathLst>
            </a:custGeom>
            <a:solidFill>
              <a:srgbClr val="C6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8778;p65">
              <a:extLst>
                <a:ext uri="{FF2B5EF4-FFF2-40B4-BE49-F238E27FC236}">
                  <a16:creationId xmlns:a16="http://schemas.microsoft.com/office/drawing/2014/main" id="{91A5083E-5142-4E81-B226-5BF303556E95}"/>
                </a:ext>
              </a:extLst>
            </p:cNvPr>
            <p:cNvSpPr/>
            <p:nvPr/>
          </p:nvSpPr>
          <p:spPr>
            <a:xfrm>
              <a:off x="2151775" y="1203025"/>
              <a:ext cx="811425" cy="370175"/>
            </a:xfrm>
            <a:custGeom>
              <a:avLst/>
              <a:gdLst/>
              <a:ahLst/>
              <a:cxnLst/>
              <a:rect l="l" t="t" r="r" b="b"/>
              <a:pathLst>
                <a:path w="32457" h="14807" extrusionOk="0">
                  <a:moveTo>
                    <a:pt x="31554" y="1"/>
                  </a:moveTo>
                  <a:cubicBezTo>
                    <a:pt x="31153" y="276"/>
                    <a:pt x="30752" y="527"/>
                    <a:pt x="30326" y="778"/>
                  </a:cubicBezTo>
                  <a:cubicBezTo>
                    <a:pt x="30226" y="853"/>
                    <a:pt x="30126" y="903"/>
                    <a:pt x="30000" y="953"/>
                  </a:cubicBezTo>
                  <a:cubicBezTo>
                    <a:pt x="29750" y="1103"/>
                    <a:pt x="29474" y="1254"/>
                    <a:pt x="29198" y="1404"/>
                  </a:cubicBezTo>
                  <a:cubicBezTo>
                    <a:pt x="29098" y="1454"/>
                    <a:pt x="28973" y="1504"/>
                    <a:pt x="28873" y="1580"/>
                  </a:cubicBezTo>
                  <a:cubicBezTo>
                    <a:pt x="28271" y="1855"/>
                    <a:pt x="27670" y="2131"/>
                    <a:pt x="27068" y="2357"/>
                  </a:cubicBezTo>
                  <a:cubicBezTo>
                    <a:pt x="26943" y="2407"/>
                    <a:pt x="26843" y="2457"/>
                    <a:pt x="26717" y="2507"/>
                  </a:cubicBezTo>
                  <a:cubicBezTo>
                    <a:pt x="26066" y="2758"/>
                    <a:pt x="25414" y="2983"/>
                    <a:pt x="24737" y="3184"/>
                  </a:cubicBezTo>
                  <a:cubicBezTo>
                    <a:pt x="24612" y="3209"/>
                    <a:pt x="24512" y="3234"/>
                    <a:pt x="24386" y="3284"/>
                  </a:cubicBezTo>
                  <a:cubicBezTo>
                    <a:pt x="23785" y="3459"/>
                    <a:pt x="23158" y="3610"/>
                    <a:pt x="22532" y="3735"/>
                  </a:cubicBezTo>
                  <a:cubicBezTo>
                    <a:pt x="22406" y="3760"/>
                    <a:pt x="22281" y="3785"/>
                    <a:pt x="22181" y="3810"/>
                  </a:cubicBezTo>
                  <a:cubicBezTo>
                    <a:pt x="21705" y="3910"/>
                    <a:pt x="21229" y="4011"/>
                    <a:pt x="20727" y="4086"/>
                  </a:cubicBezTo>
                  <a:cubicBezTo>
                    <a:pt x="20627" y="4111"/>
                    <a:pt x="20502" y="4136"/>
                    <a:pt x="20376" y="4161"/>
                  </a:cubicBezTo>
                  <a:cubicBezTo>
                    <a:pt x="19775" y="4236"/>
                    <a:pt x="19173" y="4337"/>
                    <a:pt x="18572" y="4387"/>
                  </a:cubicBezTo>
                  <a:cubicBezTo>
                    <a:pt x="18472" y="4412"/>
                    <a:pt x="18346" y="4437"/>
                    <a:pt x="18221" y="4437"/>
                  </a:cubicBezTo>
                  <a:cubicBezTo>
                    <a:pt x="17695" y="4487"/>
                    <a:pt x="17143" y="4537"/>
                    <a:pt x="16617" y="4587"/>
                  </a:cubicBezTo>
                  <a:cubicBezTo>
                    <a:pt x="16492" y="4587"/>
                    <a:pt x="16366" y="4587"/>
                    <a:pt x="16266" y="4612"/>
                  </a:cubicBezTo>
                  <a:cubicBezTo>
                    <a:pt x="15740" y="4637"/>
                    <a:pt x="15239" y="4662"/>
                    <a:pt x="14712" y="4662"/>
                  </a:cubicBezTo>
                  <a:cubicBezTo>
                    <a:pt x="14612" y="4687"/>
                    <a:pt x="14462" y="4687"/>
                    <a:pt x="14361" y="4687"/>
                  </a:cubicBezTo>
                  <a:cubicBezTo>
                    <a:pt x="14035" y="4700"/>
                    <a:pt x="13716" y="4706"/>
                    <a:pt x="13403" y="4706"/>
                  </a:cubicBezTo>
                  <a:cubicBezTo>
                    <a:pt x="13089" y="4706"/>
                    <a:pt x="12782" y="4700"/>
                    <a:pt x="12482" y="4687"/>
                  </a:cubicBezTo>
                  <a:lnTo>
                    <a:pt x="12106" y="4687"/>
                  </a:lnTo>
                  <a:cubicBezTo>
                    <a:pt x="11730" y="4687"/>
                    <a:pt x="11329" y="4687"/>
                    <a:pt x="10953" y="4662"/>
                  </a:cubicBezTo>
                  <a:cubicBezTo>
                    <a:pt x="10827" y="4662"/>
                    <a:pt x="10702" y="4662"/>
                    <a:pt x="10577" y="4637"/>
                  </a:cubicBezTo>
                  <a:cubicBezTo>
                    <a:pt x="8948" y="4587"/>
                    <a:pt x="7394" y="4437"/>
                    <a:pt x="6066" y="4286"/>
                  </a:cubicBezTo>
                  <a:cubicBezTo>
                    <a:pt x="2757" y="3910"/>
                    <a:pt x="602" y="3409"/>
                    <a:pt x="602" y="3409"/>
                  </a:cubicBezTo>
                  <a:lnTo>
                    <a:pt x="0" y="13234"/>
                  </a:lnTo>
                  <a:cubicBezTo>
                    <a:pt x="4010" y="14086"/>
                    <a:pt x="7544" y="14562"/>
                    <a:pt x="10677" y="14738"/>
                  </a:cubicBezTo>
                  <a:lnTo>
                    <a:pt x="11078" y="14738"/>
                  </a:lnTo>
                  <a:cubicBezTo>
                    <a:pt x="11429" y="14763"/>
                    <a:pt x="11780" y="14788"/>
                    <a:pt x="12156" y="14788"/>
                  </a:cubicBezTo>
                  <a:lnTo>
                    <a:pt x="12607" y="14788"/>
                  </a:lnTo>
                  <a:cubicBezTo>
                    <a:pt x="12908" y="14800"/>
                    <a:pt x="13202" y="14807"/>
                    <a:pt x="13490" y="14807"/>
                  </a:cubicBezTo>
                  <a:cubicBezTo>
                    <a:pt x="13779" y="14807"/>
                    <a:pt x="14061" y="14800"/>
                    <a:pt x="14336" y="14788"/>
                  </a:cubicBezTo>
                  <a:lnTo>
                    <a:pt x="14712" y="14788"/>
                  </a:lnTo>
                  <a:cubicBezTo>
                    <a:pt x="15464" y="14763"/>
                    <a:pt x="16166" y="14738"/>
                    <a:pt x="16868" y="14687"/>
                  </a:cubicBezTo>
                  <a:cubicBezTo>
                    <a:pt x="16993" y="14662"/>
                    <a:pt x="17118" y="14662"/>
                    <a:pt x="17244" y="14637"/>
                  </a:cubicBezTo>
                  <a:cubicBezTo>
                    <a:pt x="18046" y="14587"/>
                    <a:pt x="18822" y="14487"/>
                    <a:pt x="19549" y="14362"/>
                  </a:cubicBezTo>
                  <a:cubicBezTo>
                    <a:pt x="19700" y="14362"/>
                    <a:pt x="19825" y="14337"/>
                    <a:pt x="19925" y="14312"/>
                  </a:cubicBezTo>
                  <a:cubicBezTo>
                    <a:pt x="20401" y="14236"/>
                    <a:pt x="20853" y="14161"/>
                    <a:pt x="21279" y="14086"/>
                  </a:cubicBezTo>
                  <a:cubicBezTo>
                    <a:pt x="21404" y="14061"/>
                    <a:pt x="21529" y="14036"/>
                    <a:pt x="21630" y="13986"/>
                  </a:cubicBezTo>
                  <a:cubicBezTo>
                    <a:pt x="21955" y="13936"/>
                    <a:pt x="22256" y="13860"/>
                    <a:pt x="22532" y="13785"/>
                  </a:cubicBezTo>
                  <a:cubicBezTo>
                    <a:pt x="22657" y="13760"/>
                    <a:pt x="22782" y="13735"/>
                    <a:pt x="22908" y="13710"/>
                  </a:cubicBezTo>
                  <a:cubicBezTo>
                    <a:pt x="23484" y="13560"/>
                    <a:pt x="24010" y="13384"/>
                    <a:pt x="24537" y="13234"/>
                  </a:cubicBezTo>
                  <a:cubicBezTo>
                    <a:pt x="24662" y="13184"/>
                    <a:pt x="24787" y="13134"/>
                    <a:pt x="24913" y="13109"/>
                  </a:cubicBezTo>
                  <a:cubicBezTo>
                    <a:pt x="25514" y="12908"/>
                    <a:pt x="26066" y="12682"/>
                    <a:pt x="26592" y="12457"/>
                  </a:cubicBezTo>
                  <a:cubicBezTo>
                    <a:pt x="26717" y="12407"/>
                    <a:pt x="26843" y="12357"/>
                    <a:pt x="26943" y="12307"/>
                  </a:cubicBezTo>
                  <a:cubicBezTo>
                    <a:pt x="27269" y="12156"/>
                    <a:pt x="27544" y="12031"/>
                    <a:pt x="27820" y="11880"/>
                  </a:cubicBezTo>
                  <a:cubicBezTo>
                    <a:pt x="27970" y="11805"/>
                    <a:pt x="28121" y="11730"/>
                    <a:pt x="28271" y="11655"/>
                  </a:cubicBezTo>
                  <a:cubicBezTo>
                    <a:pt x="28572" y="11479"/>
                    <a:pt x="28848" y="11329"/>
                    <a:pt x="29123" y="11179"/>
                  </a:cubicBezTo>
                  <a:cubicBezTo>
                    <a:pt x="29299" y="11053"/>
                    <a:pt x="29449" y="10953"/>
                    <a:pt x="29599" y="10853"/>
                  </a:cubicBezTo>
                  <a:cubicBezTo>
                    <a:pt x="30928" y="9976"/>
                    <a:pt x="31529" y="9299"/>
                    <a:pt x="31529" y="9299"/>
                  </a:cubicBezTo>
                  <a:cubicBezTo>
                    <a:pt x="32432" y="7545"/>
                    <a:pt x="32457" y="5239"/>
                    <a:pt x="32231" y="3359"/>
                  </a:cubicBezTo>
                  <a:cubicBezTo>
                    <a:pt x="32031" y="1454"/>
                    <a:pt x="31554" y="1"/>
                    <a:pt x="315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8779;p65">
              <a:extLst>
                <a:ext uri="{FF2B5EF4-FFF2-40B4-BE49-F238E27FC236}">
                  <a16:creationId xmlns:a16="http://schemas.microsoft.com/office/drawing/2014/main" id="{913ED28B-B518-409F-AF6E-86F0DDD61826}"/>
                </a:ext>
              </a:extLst>
            </p:cNvPr>
            <p:cNvSpPr/>
            <p:nvPr/>
          </p:nvSpPr>
          <p:spPr>
            <a:xfrm>
              <a:off x="2879850" y="1222450"/>
              <a:ext cx="40750" cy="260050"/>
            </a:xfrm>
            <a:custGeom>
              <a:avLst/>
              <a:gdLst/>
              <a:ahLst/>
              <a:cxnLst/>
              <a:rect l="l" t="t" r="r" b="b"/>
              <a:pathLst>
                <a:path w="1630" h="10402" extrusionOk="0">
                  <a:moveTo>
                    <a:pt x="1203" y="1"/>
                  </a:moveTo>
                  <a:cubicBezTo>
                    <a:pt x="1103" y="76"/>
                    <a:pt x="1003" y="126"/>
                    <a:pt x="877" y="176"/>
                  </a:cubicBezTo>
                  <a:cubicBezTo>
                    <a:pt x="1178" y="1404"/>
                    <a:pt x="1253" y="2783"/>
                    <a:pt x="1203" y="4186"/>
                  </a:cubicBezTo>
                  <a:cubicBezTo>
                    <a:pt x="1078" y="6367"/>
                    <a:pt x="602" y="8597"/>
                    <a:pt x="0" y="10402"/>
                  </a:cubicBezTo>
                  <a:cubicBezTo>
                    <a:pt x="176" y="10276"/>
                    <a:pt x="326" y="10176"/>
                    <a:pt x="476" y="10076"/>
                  </a:cubicBezTo>
                  <a:cubicBezTo>
                    <a:pt x="1053" y="8221"/>
                    <a:pt x="1504" y="6041"/>
                    <a:pt x="1579" y="3910"/>
                  </a:cubicBezTo>
                  <a:cubicBezTo>
                    <a:pt x="1629" y="2532"/>
                    <a:pt x="1529" y="1204"/>
                    <a:pt x="12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8780;p65">
              <a:extLst>
                <a:ext uri="{FF2B5EF4-FFF2-40B4-BE49-F238E27FC236}">
                  <a16:creationId xmlns:a16="http://schemas.microsoft.com/office/drawing/2014/main" id="{053231DC-76E0-4BDB-83D7-56F3274A5324}"/>
                </a:ext>
              </a:extLst>
            </p:cNvPr>
            <p:cNvSpPr/>
            <p:nvPr/>
          </p:nvSpPr>
          <p:spPr>
            <a:xfrm>
              <a:off x="2847275" y="1238125"/>
              <a:ext cx="41375" cy="261925"/>
            </a:xfrm>
            <a:custGeom>
              <a:avLst/>
              <a:gdLst/>
              <a:ahLst/>
              <a:cxnLst/>
              <a:rect l="l" t="t" r="r" b="b"/>
              <a:pathLst>
                <a:path w="1655" h="10477" extrusionOk="0">
                  <a:moveTo>
                    <a:pt x="1378" y="0"/>
                  </a:moveTo>
                  <a:cubicBezTo>
                    <a:pt x="1278" y="50"/>
                    <a:pt x="1153" y="100"/>
                    <a:pt x="1053" y="176"/>
                  </a:cubicBezTo>
                  <a:cubicBezTo>
                    <a:pt x="1253" y="1529"/>
                    <a:pt x="1303" y="2958"/>
                    <a:pt x="1203" y="4411"/>
                  </a:cubicBezTo>
                  <a:cubicBezTo>
                    <a:pt x="1078" y="6491"/>
                    <a:pt x="652" y="8597"/>
                    <a:pt x="0" y="10476"/>
                  </a:cubicBezTo>
                  <a:cubicBezTo>
                    <a:pt x="150" y="10401"/>
                    <a:pt x="301" y="10326"/>
                    <a:pt x="451" y="10251"/>
                  </a:cubicBezTo>
                  <a:cubicBezTo>
                    <a:pt x="1078" y="8321"/>
                    <a:pt x="1479" y="6241"/>
                    <a:pt x="1579" y="4186"/>
                  </a:cubicBezTo>
                  <a:cubicBezTo>
                    <a:pt x="1654" y="2757"/>
                    <a:pt x="1604" y="1329"/>
                    <a:pt x="13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8781;p65">
              <a:extLst>
                <a:ext uri="{FF2B5EF4-FFF2-40B4-BE49-F238E27FC236}">
                  <a16:creationId xmlns:a16="http://schemas.microsoft.com/office/drawing/2014/main" id="{ACDBC6CD-5443-42AD-9EF9-934A1356F587}"/>
                </a:ext>
              </a:extLst>
            </p:cNvPr>
            <p:cNvSpPr/>
            <p:nvPr/>
          </p:nvSpPr>
          <p:spPr>
            <a:xfrm>
              <a:off x="2816550" y="1261925"/>
              <a:ext cx="16325" cy="252525"/>
            </a:xfrm>
            <a:custGeom>
              <a:avLst/>
              <a:gdLst/>
              <a:ahLst/>
              <a:cxnLst/>
              <a:rect l="l" t="t" r="r" b="b"/>
              <a:pathLst>
                <a:path w="653" h="10101" extrusionOk="0">
                  <a:moveTo>
                    <a:pt x="477" y="1"/>
                  </a:moveTo>
                  <a:cubicBezTo>
                    <a:pt x="352" y="51"/>
                    <a:pt x="252" y="101"/>
                    <a:pt x="126" y="151"/>
                  </a:cubicBezTo>
                  <a:cubicBezTo>
                    <a:pt x="252" y="1655"/>
                    <a:pt x="302" y="3133"/>
                    <a:pt x="277" y="4637"/>
                  </a:cubicBezTo>
                  <a:cubicBezTo>
                    <a:pt x="252" y="6467"/>
                    <a:pt x="126" y="8271"/>
                    <a:pt x="1" y="10101"/>
                  </a:cubicBezTo>
                  <a:cubicBezTo>
                    <a:pt x="126" y="10051"/>
                    <a:pt x="252" y="10001"/>
                    <a:pt x="352" y="9951"/>
                  </a:cubicBezTo>
                  <a:cubicBezTo>
                    <a:pt x="502" y="8121"/>
                    <a:pt x="628" y="6291"/>
                    <a:pt x="628" y="4462"/>
                  </a:cubicBezTo>
                  <a:cubicBezTo>
                    <a:pt x="653" y="2983"/>
                    <a:pt x="602" y="1504"/>
                    <a:pt x="4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782;p65">
              <a:extLst>
                <a:ext uri="{FF2B5EF4-FFF2-40B4-BE49-F238E27FC236}">
                  <a16:creationId xmlns:a16="http://schemas.microsoft.com/office/drawing/2014/main" id="{89CD2290-8436-4D20-951C-C1ECAB38CA11}"/>
                </a:ext>
              </a:extLst>
            </p:cNvPr>
            <p:cNvSpPr/>
            <p:nvPr/>
          </p:nvSpPr>
          <p:spPr>
            <a:xfrm>
              <a:off x="2761425" y="1282600"/>
              <a:ext cx="20075" cy="251275"/>
            </a:xfrm>
            <a:custGeom>
              <a:avLst/>
              <a:gdLst/>
              <a:ahLst/>
              <a:cxnLst/>
              <a:rect l="l" t="t" r="r" b="b"/>
              <a:pathLst>
                <a:path w="803" h="10051" extrusionOk="0">
                  <a:moveTo>
                    <a:pt x="351" y="1"/>
                  </a:moveTo>
                  <a:cubicBezTo>
                    <a:pt x="226" y="26"/>
                    <a:pt x="126" y="51"/>
                    <a:pt x="0" y="101"/>
                  </a:cubicBezTo>
                  <a:cubicBezTo>
                    <a:pt x="301" y="1630"/>
                    <a:pt x="401" y="3159"/>
                    <a:pt x="426" y="4712"/>
                  </a:cubicBezTo>
                  <a:cubicBezTo>
                    <a:pt x="426" y="6492"/>
                    <a:pt x="301" y="8271"/>
                    <a:pt x="151" y="10051"/>
                  </a:cubicBezTo>
                  <a:cubicBezTo>
                    <a:pt x="276" y="10001"/>
                    <a:pt x="401" y="9951"/>
                    <a:pt x="527" y="9926"/>
                  </a:cubicBezTo>
                  <a:cubicBezTo>
                    <a:pt x="677" y="8121"/>
                    <a:pt x="802" y="6342"/>
                    <a:pt x="777" y="4562"/>
                  </a:cubicBezTo>
                  <a:cubicBezTo>
                    <a:pt x="752" y="3033"/>
                    <a:pt x="652" y="1504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783;p65">
              <a:extLst>
                <a:ext uri="{FF2B5EF4-FFF2-40B4-BE49-F238E27FC236}">
                  <a16:creationId xmlns:a16="http://schemas.microsoft.com/office/drawing/2014/main" id="{4586FA8E-C7C5-477C-9893-1E7E0AB91C6E}"/>
                </a:ext>
              </a:extLst>
            </p:cNvPr>
            <p:cNvSpPr/>
            <p:nvPr/>
          </p:nvSpPr>
          <p:spPr>
            <a:xfrm>
              <a:off x="2706275" y="1296400"/>
              <a:ext cx="24475" cy="251275"/>
            </a:xfrm>
            <a:custGeom>
              <a:avLst/>
              <a:gdLst/>
              <a:ahLst/>
              <a:cxnLst/>
              <a:rect l="l" t="t" r="r" b="b"/>
              <a:pathLst>
                <a:path w="979" h="10051" extrusionOk="0">
                  <a:moveTo>
                    <a:pt x="352" y="0"/>
                  </a:moveTo>
                  <a:cubicBezTo>
                    <a:pt x="226" y="25"/>
                    <a:pt x="101" y="50"/>
                    <a:pt x="1" y="75"/>
                  </a:cubicBezTo>
                  <a:cubicBezTo>
                    <a:pt x="377" y="1579"/>
                    <a:pt x="527" y="3258"/>
                    <a:pt x="577" y="4912"/>
                  </a:cubicBezTo>
                  <a:cubicBezTo>
                    <a:pt x="627" y="6667"/>
                    <a:pt x="502" y="8446"/>
                    <a:pt x="352" y="10050"/>
                  </a:cubicBezTo>
                  <a:cubicBezTo>
                    <a:pt x="477" y="10025"/>
                    <a:pt x="602" y="10000"/>
                    <a:pt x="728" y="9975"/>
                  </a:cubicBezTo>
                  <a:cubicBezTo>
                    <a:pt x="878" y="8321"/>
                    <a:pt x="978" y="6541"/>
                    <a:pt x="928" y="4787"/>
                  </a:cubicBezTo>
                  <a:cubicBezTo>
                    <a:pt x="903" y="3133"/>
                    <a:pt x="728" y="1504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784;p65">
              <a:extLst>
                <a:ext uri="{FF2B5EF4-FFF2-40B4-BE49-F238E27FC236}">
                  <a16:creationId xmlns:a16="http://schemas.microsoft.com/office/drawing/2014/main" id="{809C8808-D582-49E2-9D9F-816E28A85D5C}"/>
                </a:ext>
              </a:extLst>
            </p:cNvPr>
            <p:cNvSpPr/>
            <p:nvPr/>
          </p:nvSpPr>
          <p:spPr>
            <a:xfrm>
              <a:off x="2661175" y="1305150"/>
              <a:ext cx="32600" cy="250025"/>
            </a:xfrm>
            <a:custGeom>
              <a:avLst/>
              <a:gdLst/>
              <a:ahLst/>
              <a:cxnLst/>
              <a:rect l="l" t="t" r="r" b="b"/>
              <a:pathLst>
                <a:path w="1304" h="10001" extrusionOk="0">
                  <a:moveTo>
                    <a:pt x="351" y="1"/>
                  </a:moveTo>
                  <a:cubicBezTo>
                    <a:pt x="251" y="26"/>
                    <a:pt x="126" y="51"/>
                    <a:pt x="0" y="76"/>
                  </a:cubicBezTo>
                  <a:cubicBezTo>
                    <a:pt x="326" y="1730"/>
                    <a:pt x="577" y="3384"/>
                    <a:pt x="727" y="5064"/>
                  </a:cubicBezTo>
                  <a:cubicBezTo>
                    <a:pt x="878" y="6693"/>
                    <a:pt x="928" y="8347"/>
                    <a:pt x="903" y="10001"/>
                  </a:cubicBezTo>
                  <a:cubicBezTo>
                    <a:pt x="1028" y="9976"/>
                    <a:pt x="1153" y="9951"/>
                    <a:pt x="1254" y="9901"/>
                  </a:cubicBezTo>
                  <a:cubicBezTo>
                    <a:pt x="1304" y="8247"/>
                    <a:pt x="1228" y="6592"/>
                    <a:pt x="1078" y="4963"/>
                  </a:cubicBezTo>
                  <a:cubicBezTo>
                    <a:pt x="928" y="3309"/>
                    <a:pt x="677" y="1655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785;p65">
              <a:extLst>
                <a:ext uri="{FF2B5EF4-FFF2-40B4-BE49-F238E27FC236}">
                  <a16:creationId xmlns:a16="http://schemas.microsoft.com/office/drawing/2014/main" id="{C48D5EAE-8971-416E-B3E7-3BCA536C09A2}"/>
                </a:ext>
              </a:extLst>
            </p:cNvPr>
            <p:cNvSpPr/>
            <p:nvPr/>
          </p:nvSpPr>
          <p:spPr>
            <a:xfrm>
              <a:off x="2607275" y="1312675"/>
              <a:ext cx="42650" cy="249400"/>
            </a:xfrm>
            <a:custGeom>
              <a:avLst/>
              <a:gdLst/>
              <a:ahLst/>
              <a:cxnLst/>
              <a:rect l="l" t="t" r="r" b="b"/>
              <a:pathLst>
                <a:path w="1706" h="9976" extrusionOk="0">
                  <a:moveTo>
                    <a:pt x="352" y="1"/>
                  </a:moveTo>
                  <a:cubicBezTo>
                    <a:pt x="252" y="26"/>
                    <a:pt x="126" y="51"/>
                    <a:pt x="1" y="51"/>
                  </a:cubicBezTo>
                  <a:cubicBezTo>
                    <a:pt x="151" y="1730"/>
                    <a:pt x="252" y="3434"/>
                    <a:pt x="502" y="5088"/>
                  </a:cubicBezTo>
                  <a:cubicBezTo>
                    <a:pt x="527" y="5164"/>
                    <a:pt x="552" y="5264"/>
                    <a:pt x="552" y="5339"/>
                  </a:cubicBezTo>
                  <a:cubicBezTo>
                    <a:pt x="803" y="6943"/>
                    <a:pt x="1204" y="8422"/>
                    <a:pt x="1329" y="9976"/>
                  </a:cubicBezTo>
                  <a:cubicBezTo>
                    <a:pt x="1480" y="9976"/>
                    <a:pt x="1605" y="9951"/>
                    <a:pt x="1705" y="9926"/>
                  </a:cubicBezTo>
                  <a:cubicBezTo>
                    <a:pt x="1630" y="8647"/>
                    <a:pt x="1379" y="7469"/>
                    <a:pt x="1079" y="6166"/>
                  </a:cubicBezTo>
                  <a:cubicBezTo>
                    <a:pt x="1029" y="5865"/>
                    <a:pt x="953" y="5565"/>
                    <a:pt x="903" y="5264"/>
                  </a:cubicBezTo>
                  <a:cubicBezTo>
                    <a:pt x="602" y="3535"/>
                    <a:pt x="527" y="1755"/>
                    <a:pt x="3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786;p65">
              <a:extLst>
                <a:ext uri="{FF2B5EF4-FFF2-40B4-BE49-F238E27FC236}">
                  <a16:creationId xmlns:a16="http://schemas.microsoft.com/office/drawing/2014/main" id="{9F5CE740-1DAC-4B3A-9703-9CE549792552}"/>
                </a:ext>
              </a:extLst>
            </p:cNvPr>
            <p:cNvSpPr/>
            <p:nvPr/>
          </p:nvSpPr>
          <p:spPr>
            <a:xfrm>
              <a:off x="2558425" y="1317700"/>
              <a:ext cx="24450" cy="252525"/>
            </a:xfrm>
            <a:custGeom>
              <a:avLst/>
              <a:gdLst/>
              <a:ahLst/>
              <a:cxnLst/>
              <a:rect l="l" t="t" r="r" b="b"/>
              <a:pathLst>
                <a:path w="978" h="10101" extrusionOk="0">
                  <a:moveTo>
                    <a:pt x="351" y="0"/>
                  </a:moveTo>
                  <a:cubicBezTo>
                    <a:pt x="226" y="0"/>
                    <a:pt x="100" y="0"/>
                    <a:pt x="0" y="25"/>
                  </a:cubicBezTo>
                  <a:cubicBezTo>
                    <a:pt x="201" y="1855"/>
                    <a:pt x="376" y="3709"/>
                    <a:pt x="476" y="5564"/>
                  </a:cubicBezTo>
                  <a:cubicBezTo>
                    <a:pt x="551" y="7068"/>
                    <a:pt x="602" y="8572"/>
                    <a:pt x="602" y="10100"/>
                  </a:cubicBezTo>
                  <a:cubicBezTo>
                    <a:pt x="727" y="10075"/>
                    <a:pt x="852" y="10075"/>
                    <a:pt x="978" y="10050"/>
                  </a:cubicBezTo>
                  <a:cubicBezTo>
                    <a:pt x="952" y="8522"/>
                    <a:pt x="902" y="7018"/>
                    <a:pt x="827" y="5514"/>
                  </a:cubicBezTo>
                  <a:cubicBezTo>
                    <a:pt x="727" y="3659"/>
                    <a:pt x="577" y="183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787;p65">
              <a:extLst>
                <a:ext uri="{FF2B5EF4-FFF2-40B4-BE49-F238E27FC236}">
                  <a16:creationId xmlns:a16="http://schemas.microsoft.com/office/drawing/2014/main" id="{58EDF6C4-DD5C-43B5-AB53-E5D96BF377B9}"/>
                </a:ext>
              </a:extLst>
            </p:cNvPr>
            <p:cNvSpPr/>
            <p:nvPr/>
          </p:nvSpPr>
          <p:spPr>
            <a:xfrm>
              <a:off x="2505150" y="1319575"/>
              <a:ext cx="14450" cy="253150"/>
            </a:xfrm>
            <a:custGeom>
              <a:avLst/>
              <a:gdLst/>
              <a:ahLst/>
              <a:cxnLst/>
              <a:rect l="l" t="t" r="r" b="b"/>
              <a:pathLst>
                <a:path w="578" h="10126" extrusionOk="0">
                  <a:moveTo>
                    <a:pt x="577" y="0"/>
                  </a:moveTo>
                  <a:lnTo>
                    <a:pt x="577" y="0"/>
                  </a:lnTo>
                  <a:cubicBezTo>
                    <a:pt x="477" y="25"/>
                    <a:pt x="327" y="25"/>
                    <a:pt x="226" y="25"/>
                  </a:cubicBezTo>
                  <a:cubicBezTo>
                    <a:pt x="176" y="1955"/>
                    <a:pt x="51" y="3935"/>
                    <a:pt x="26" y="5890"/>
                  </a:cubicBezTo>
                  <a:cubicBezTo>
                    <a:pt x="1" y="7319"/>
                    <a:pt x="51" y="8747"/>
                    <a:pt x="201" y="10126"/>
                  </a:cubicBezTo>
                  <a:lnTo>
                    <a:pt x="577" y="10126"/>
                  </a:lnTo>
                  <a:cubicBezTo>
                    <a:pt x="402" y="8722"/>
                    <a:pt x="352" y="7294"/>
                    <a:pt x="377" y="5840"/>
                  </a:cubicBezTo>
                  <a:cubicBezTo>
                    <a:pt x="402" y="3885"/>
                    <a:pt x="527" y="1930"/>
                    <a:pt x="5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788;p65">
              <a:extLst>
                <a:ext uri="{FF2B5EF4-FFF2-40B4-BE49-F238E27FC236}">
                  <a16:creationId xmlns:a16="http://schemas.microsoft.com/office/drawing/2014/main" id="{DC8AB6B7-D79B-4ADD-997C-BE93C9D7AE3C}"/>
                </a:ext>
              </a:extLst>
            </p:cNvPr>
            <p:cNvSpPr/>
            <p:nvPr/>
          </p:nvSpPr>
          <p:spPr>
            <a:xfrm>
              <a:off x="2445000" y="1320200"/>
              <a:ext cx="21950" cy="252525"/>
            </a:xfrm>
            <a:custGeom>
              <a:avLst/>
              <a:gdLst/>
              <a:ahLst/>
              <a:cxnLst/>
              <a:rect l="l" t="t" r="r" b="b"/>
              <a:pathLst>
                <a:path w="878" h="10101" extrusionOk="0">
                  <a:moveTo>
                    <a:pt x="377" y="0"/>
                  </a:moveTo>
                  <a:cubicBezTo>
                    <a:pt x="126" y="2031"/>
                    <a:pt x="1" y="4086"/>
                    <a:pt x="126" y="6141"/>
                  </a:cubicBezTo>
                  <a:cubicBezTo>
                    <a:pt x="126" y="6391"/>
                    <a:pt x="151" y="6642"/>
                    <a:pt x="176" y="6893"/>
                  </a:cubicBezTo>
                  <a:cubicBezTo>
                    <a:pt x="226" y="7695"/>
                    <a:pt x="226" y="9023"/>
                    <a:pt x="427" y="10101"/>
                  </a:cubicBezTo>
                  <a:lnTo>
                    <a:pt x="878" y="10101"/>
                  </a:lnTo>
                  <a:cubicBezTo>
                    <a:pt x="753" y="9048"/>
                    <a:pt x="602" y="7770"/>
                    <a:pt x="602" y="7770"/>
                  </a:cubicBezTo>
                  <a:cubicBezTo>
                    <a:pt x="552" y="7219"/>
                    <a:pt x="502" y="6667"/>
                    <a:pt x="477" y="6116"/>
                  </a:cubicBezTo>
                  <a:cubicBezTo>
                    <a:pt x="452" y="5790"/>
                    <a:pt x="452" y="5464"/>
                    <a:pt x="452" y="5138"/>
                  </a:cubicBezTo>
                  <a:cubicBezTo>
                    <a:pt x="402" y="3409"/>
                    <a:pt x="527" y="1705"/>
                    <a:pt x="7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789;p65">
              <a:extLst>
                <a:ext uri="{FF2B5EF4-FFF2-40B4-BE49-F238E27FC236}">
                  <a16:creationId xmlns:a16="http://schemas.microsoft.com/office/drawing/2014/main" id="{FAAAF214-17DC-4A3A-B488-75305C627B85}"/>
                </a:ext>
              </a:extLst>
            </p:cNvPr>
            <p:cNvSpPr/>
            <p:nvPr/>
          </p:nvSpPr>
          <p:spPr>
            <a:xfrm>
              <a:off x="2399900" y="1318950"/>
              <a:ext cx="28850" cy="252525"/>
            </a:xfrm>
            <a:custGeom>
              <a:avLst/>
              <a:gdLst/>
              <a:ahLst/>
              <a:cxnLst/>
              <a:rect l="l" t="t" r="r" b="b"/>
              <a:pathLst>
                <a:path w="1154" h="10101" extrusionOk="0">
                  <a:moveTo>
                    <a:pt x="652" y="0"/>
                  </a:moveTo>
                  <a:cubicBezTo>
                    <a:pt x="276" y="2131"/>
                    <a:pt x="0" y="4261"/>
                    <a:pt x="126" y="6341"/>
                  </a:cubicBezTo>
                  <a:cubicBezTo>
                    <a:pt x="176" y="7619"/>
                    <a:pt x="376" y="8873"/>
                    <a:pt x="752" y="10101"/>
                  </a:cubicBezTo>
                  <a:lnTo>
                    <a:pt x="1153" y="10101"/>
                  </a:lnTo>
                  <a:cubicBezTo>
                    <a:pt x="752" y="8873"/>
                    <a:pt x="527" y="7594"/>
                    <a:pt x="476" y="6316"/>
                  </a:cubicBezTo>
                  <a:cubicBezTo>
                    <a:pt x="376" y="4236"/>
                    <a:pt x="627" y="2131"/>
                    <a:pt x="1028" y="25"/>
                  </a:cubicBezTo>
                  <a:cubicBezTo>
                    <a:pt x="902" y="25"/>
                    <a:pt x="777" y="25"/>
                    <a:pt x="6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790;p65">
              <a:extLst>
                <a:ext uri="{FF2B5EF4-FFF2-40B4-BE49-F238E27FC236}">
                  <a16:creationId xmlns:a16="http://schemas.microsoft.com/office/drawing/2014/main" id="{6A1D02D3-54DD-43FA-9874-21F15817BB70}"/>
                </a:ext>
              </a:extLst>
            </p:cNvPr>
            <p:cNvSpPr/>
            <p:nvPr/>
          </p:nvSpPr>
          <p:spPr>
            <a:xfrm>
              <a:off x="2037100" y="1288250"/>
              <a:ext cx="322725" cy="778850"/>
            </a:xfrm>
            <a:custGeom>
              <a:avLst/>
              <a:gdLst/>
              <a:ahLst/>
              <a:cxnLst/>
              <a:rect l="l" t="t" r="r" b="b"/>
              <a:pathLst>
                <a:path w="12909" h="31154" extrusionOk="0">
                  <a:moveTo>
                    <a:pt x="5189" y="0"/>
                  </a:moveTo>
                  <a:cubicBezTo>
                    <a:pt x="4888" y="326"/>
                    <a:pt x="4612" y="677"/>
                    <a:pt x="4362" y="1028"/>
                  </a:cubicBezTo>
                  <a:cubicBezTo>
                    <a:pt x="4287" y="1153"/>
                    <a:pt x="4211" y="1253"/>
                    <a:pt x="4136" y="1379"/>
                  </a:cubicBezTo>
                  <a:cubicBezTo>
                    <a:pt x="3861" y="1755"/>
                    <a:pt x="3610" y="2181"/>
                    <a:pt x="3384" y="2582"/>
                  </a:cubicBezTo>
                  <a:cubicBezTo>
                    <a:pt x="3334" y="2707"/>
                    <a:pt x="3259" y="2832"/>
                    <a:pt x="3209" y="2933"/>
                  </a:cubicBezTo>
                  <a:cubicBezTo>
                    <a:pt x="2908" y="3484"/>
                    <a:pt x="2657" y="4060"/>
                    <a:pt x="2407" y="4662"/>
                  </a:cubicBezTo>
                  <a:cubicBezTo>
                    <a:pt x="2357" y="4787"/>
                    <a:pt x="2307" y="4913"/>
                    <a:pt x="2256" y="5038"/>
                  </a:cubicBezTo>
                  <a:cubicBezTo>
                    <a:pt x="2056" y="5614"/>
                    <a:pt x="1830" y="6191"/>
                    <a:pt x="1655" y="6817"/>
                  </a:cubicBezTo>
                  <a:cubicBezTo>
                    <a:pt x="1630" y="6918"/>
                    <a:pt x="1580" y="7043"/>
                    <a:pt x="1555" y="7168"/>
                  </a:cubicBezTo>
                  <a:cubicBezTo>
                    <a:pt x="1404" y="7669"/>
                    <a:pt x="1279" y="8171"/>
                    <a:pt x="1154" y="8672"/>
                  </a:cubicBezTo>
                  <a:cubicBezTo>
                    <a:pt x="1129" y="8797"/>
                    <a:pt x="1104" y="8923"/>
                    <a:pt x="1079" y="9023"/>
                  </a:cubicBezTo>
                  <a:cubicBezTo>
                    <a:pt x="953" y="9624"/>
                    <a:pt x="828" y="10226"/>
                    <a:pt x="728" y="10827"/>
                  </a:cubicBezTo>
                  <a:cubicBezTo>
                    <a:pt x="703" y="10953"/>
                    <a:pt x="678" y="11078"/>
                    <a:pt x="678" y="11178"/>
                  </a:cubicBezTo>
                  <a:cubicBezTo>
                    <a:pt x="552" y="11930"/>
                    <a:pt x="452" y="12657"/>
                    <a:pt x="352" y="13409"/>
                  </a:cubicBezTo>
                  <a:cubicBezTo>
                    <a:pt x="352" y="13534"/>
                    <a:pt x="327" y="13659"/>
                    <a:pt x="327" y="13785"/>
                  </a:cubicBezTo>
                  <a:cubicBezTo>
                    <a:pt x="277" y="14186"/>
                    <a:pt x="251" y="14562"/>
                    <a:pt x="201" y="14963"/>
                  </a:cubicBezTo>
                  <a:cubicBezTo>
                    <a:pt x="201" y="15088"/>
                    <a:pt x="201" y="15213"/>
                    <a:pt x="176" y="15339"/>
                  </a:cubicBezTo>
                  <a:cubicBezTo>
                    <a:pt x="126" y="15915"/>
                    <a:pt x="101" y="16492"/>
                    <a:pt x="76" y="17043"/>
                  </a:cubicBezTo>
                  <a:cubicBezTo>
                    <a:pt x="76" y="17168"/>
                    <a:pt x="51" y="17294"/>
                    <a:pt x="51" y="17419"/>
                  </a:cubicBezTo>
                  <a:cubicBezTo>
                    <a:pt x="26" y="18246"/>
                    <a:pt x="1" y="19073"/>
                    <a:pt x="1" y="19875"/>
                  </a:cubicBezTo>
                  <a:cubicBezTo>
                    <a:pt x="1" y="20000"/>
                    <a:pt x="1" y="20101"/>
                    <a:pt x="1" y="20226"/>
                  </a:cubicBezTo>
                  <a:cubicBezTo>
                    <a:pt x="1" y="20777"/>
                    <a:pt x="1" y="21329"/>
                    <a:pt x="1" y="21855"/>
                  </a:cubicBezTo>
                  <a:cubicBezTo>
                    <a:pt x="26" y="21980"/>
                    <a:pt x="26" y="22106"/>
                    <a:pt x="26" y="22206"/>
                  </a:cubicBezTo>
                  <a:cubicBezTo>
                    <a:pt x="51" y="22958"/>
                    <a:pt x="76" y="23660"/>
                    <a:pt x="101" y="24311"/>
                  </a:cubicBezTo>
                  <a:cubicBezTo>
                    <a:pt x="101" y="24436"/>
                    <a:pt x="101" y="24562"/>
                    <a:pt x="126" y="24687"/>
                  </a:cubicBezTo>
                  <a:cubicBezTo>
                    <a:pt x="151" y="25314"/>
                    <a:pt x="201" y="25890"/>
                    <a:pt x="226" y="26441"/>
                  </a:cubicBezTo>
                  <a:cubicBezTo>
                    <a:pt x="251" y="26567"/>
                    <a:pt x="251" y="26692"/>
                    <a:pt x="277" y="26817"/>
                  </a:cubicBezTo>
                  <a:cubicBezTo>
                    <a:pt x="327" y="27594"/>
                    <a:pt x="402" y="28271"/>
                    <a:pt x="452" y="28822"/>
                  </a:cubicBezTo>
                  <a:cubicBezTo>
                    <a:pt x="477" y="28948"/>
                    <a:pt x="477" y="29073"/>
                    <a:pt x="502" y="29173"/>
                  </a:cubicBezTo>
                  <a:cubicBezTo>
                    <a:pt x="577" y="29950"/>
                    <a:pt x="652" y="30376"/>
                    <a:pt x="652" y="30376"/>
                  </a:cubicBezTo>
                  <a:lnTo>
                    <a:pt x="5038" y="30702"/>
                  </a:lnTo>
                  <a:lnTo>
                    <a:pt x="11154" y="31153"/>
                  </a:lnTo>
                  <a:cubicBezTo>
                    <a:pt x="10978" y="30376"/>
                    <a:pt x="10828" y="29549"/>
                    <a:pt x="10703" y="28722"/>
                  </a:cubicBezTo>
                  <a:cubicBezTo>
                    <a:pt x="10678" y="28622"/>
                    <a:pt x="10653" y="28497"/>
                    <a:pt x="10627" y="28371"/>
                  </a:cubicBezTo>
                  <a:cubicBezTo>
                    <a:pt x="10502" y="27519"/>
                    <a:pt x="10427" y="26642"/>
                    <a:pt x="10352" y="25765"/>
                  </a:cubicBezTo>
                  <a:cubicBezTo>
                    <a:pt x="10327" y="25639"/>
                    <a:pt x="10327" y="25514"/>
                    <a:pt x="10327" y="25389"/>
                  </a:cubicBezTo>
                  <a:cubicBezTo>
                    <a:pt x="10277" y="24837"/>
                    <a:pt x="10252" y="24286"/>
                    <a:pt x="10226" y="23735"/>
                  </a:cubicBezTo>
                  <a:lnTo>
                    <a:pt x="10226" y="23384"/>
                  </a:lnTo>
                  <a:cubicBezTo>
                    <a:pt x="10201" y="22707"/>
                    <a:pt x="10176" y="22055"/>
                    <a:pt x="10201" y="21379"/>
                  </a:cubicBezTo>
                  <a:cubicBezTo>
                    <a:pt x="10201" y="21253"/>
                    <a:pt x="10201" y="21128"/>
                    <a:pt x="10201" y="21028"/>
                  </a:cubicBezTo>
                  <a:cubicBezTo>
                    <a:pt x="10201" y="20527"/>
                    <a:pt x="10201" y="20025"/>
                    <a:pt x="10226" y="19549"/>
                  </a:cubicBezTo>
                  <a:cubicBezTo>
                    <a:pt x="10226" y="19424"/>
                    <a:pt x="10252" y="19299"/>
                    <a:pt x="10252" y="19173"/>
                  </a:cubicBezTo>
                  <a:cubicBezTo>
                    <a:pt x="10277" y="18572"/>
                    <a:pt x="10302" y="17970"/>
                    <a:pt x="10327" y="17369"/>
                  </a:cubicBezTo>
                  <a:cubicBezTo>
                    <a:pt x="10352" y="17243"/>
                    <a:pt x="10352" y="17143"/>
                    <a:pt x="10377" y="17018"/>
                  </a:cubicBezTo>
                  <a:cubicBezTo>
                    <a:pt x="10427" y="16266"/>
                    <a:pt x="10477" y="15539"/>
                    <a:pt x="10552" y="14812"/>
                  </a:cubicBezTo>
                  <a:cubicBezTo>
                    <a:pt x="10552" y="14687"/>
                    <a:pt x="10577" y="14562"/>
                    <a:pt x="10577" y="14461"/>
                  </a:cubicBezTo>
                  <a:cubicBezTo>
                    <a:pt x="10627" y="14035"/>
                    <a:pt x="10678" y="13609"/>
                    <a:pt x="10728" y="13208"/>
                  </a:cubicBezTo>
                  <a:cubicBezTo>
                    <a:pt x="10728" y="13083"/>
                    <a:pt x="10753" y="12958"/>
                    <a:pt x="10753" y="12857"/>
                  </a:cubicBezTo>
                  <a:cubicBezTo>
                    <a:pt x="10853" y="12206"/>
                    <a:pt x="10928" y="11579"/>
                    <a:pt x="11003" y="10978"/>
                  </a:cubicBezTo>
                  <a:cubicBezTo>
                    <a:pt x="11028" y="10852"/>
                    <a:pt x="11054" y="10727"/>
                    <a:pt x="11054" y="10602"/>
                  </a:cubicBezTo>
                  <a:cubicBezTo>
                    <a:pt x="11154" y="10025"/>
                    <a:pt x="11229" y="9424"/>
                    <a:pt x="11329" y="8872"/>
                  </a:cubicBezTo>
                  <a:cubicBezTo>
                    <a:pt x="11354" y="8747"/>
                    <a:pt x="11379" y="8622"/>
                    <a:pt x="11379" y="8522"/>
                  </a:cubicBezTo>
                  <a:cubicBezTo>
                    <a:pt x="11455" y="8070"/>
                    <a:pt x="11530" y="7644"/>
                    <a:pt x="11605" y="7218"/>
                  </a:cubicBezTo>
                  <a:cubicBezTo>
                    <a:pt x="11630" y="7093"/>
                    <a:pt x="11655" y="6968"/>
                    <a:pt x="11680" y="6867"/>
                  </a:cubicBezTo>
                  <a:cubicBezTo>
                    <a:pt x="11755" y="6416"/>
                    <a:pt x="11830" y="5990"/>
                    <a:pt x="11906" y="5589"/>
                  </a:cubicBezTo>
                  <a:cubicBezTo>
                    <a:pt x="11931" y="5464"/>
                    <a:pt x="11956" y="5339"/>
                    <a:pt x="11981" y="5238"/>
                  </a:cubicBezTo>
                  <a:cubicBezTo>
                    <a:pt x="12106" y="4662"/>
                    <a:pt x="12206" y="4161"/>
                    <a:pt x="12307" y="3710"/>
                  </a:cubicBezTo>
                  <a:cubicBezTo>
                    <a:pt x="12332" y="3584"/>
                    <a:pt x="12357" y="3459"/>
                    <a:pt x="12382" y="3334"/>
                  </a:cubicBezTo>
                  <a:cubicBezTo>
                    <a:pt x="12482" y="2882"/>
                    <a:pt x="12582" y="2481"/>
                    <a:pt x="12658" y="2156"/>
                  </a:cubicBezTo>
                  <a:cubicBezTo>
                    <a:pt x="12683" y="2005"/>
                    <a:pt x="12708" y="1905"/>
                    <a:pt x="12758" y="1780"/>
                  </a:cubicBezTo>
                  <a:cubicBezTo>
                    <a:pt x="12858" y="1354"/>
                    <a:pt x="12908" y="1128"/>
                    <a:pt x="12908" y="1128"/>
                  </a:cubicBezTo>
                  <a:lnTo>
                    <a:pt x="9124" y="577"/>
                  </a:lnTo>
                  <a:lnTo>
                    <a:pt x="51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791;p65">
              <a:extLst>
                <a:ext uri="{FF2B5EF4-FFF2-40B4-BE49-F238E27FC236}">
                  <a16:creationId xmlns:a16="http://schemas.microsoft.com/office/drawing/2014/main" id="{331F230B-52D4-4C39-9724-79288A780BF6}"/>
                </a:ext>
              </a:extLst>
            </p:cNvPr>
            <p:cNvSpPr/>
            <p:nvPr/>
          </p:nvSpPr>
          <p:spPr>
            <a:xfrm>
              <a:off x="2117300" y="1352775"/>
              <a:ext cx="229350" cy="28225"/>
            </a:xfrm>
            <a:custGeom>
              <a:avLst/>
              <a:gdLst/>
              <a:ahLst/>
              <a:cxnLst/>
              <a:rect l="l" t="t" r="r" b="b"/>
              <a:pathLst>
                <a:path w="9174" h="1129" extrusionOk="0">
                  <a:moveTo>
                    <a:pt x="176" y="1"/>
                  </a:moveTo>
                  <a:cubicBezTo>
                    <a:pt x="126" y="126"/>
                    <a:pt x="51" y="251"/>
                    <a:pt x="1" y="352"/>
                  </a:cubicBezTo>
                  <a:lnTo>
                    <a:pt x="4412" y="728"/>
                  </a:lnTo>
                  <a:lnTo>
                    <a:pt x="9099" y="1129"/>
                  </a:lnTo>
                  <a:cubicBezTo>
                    <a:pt x="9124" y="1003"/>
                    <a:pt x="9149" y="878"/>
                    <a:pt x="9174" y="753"/>
                  </a:cubicBezTo>
                  <a:lnTo>
                    <a:pt x="4562" y="377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792;p65">
              <a:extLst>
                <a:ext uri="{FF2B5EF4-FFF2-40B4-BE49-F238E27FC236}">
                  <a16:creationId xmlns:a16="http://schemas.microsoft.com/office/drawing/2014/main" id="{F3E70582-A0EB-4BB4-A8B5-1B0E9AF0DC8D}"/>
                </a:ext>
              </a:extLst>
            </p:cNvPr>
            <p:cNvSpPr/>
            <p:nvPr/>
          </p:nvSpPr>
          <p:spPr>
            <a:xfrm>
              <a:off x="2140500" y="1313925"/>
              <a:ext cx="215550" cy="28225"/>
            </a:xfrm>
            <a:custGeom>
              <a:avLst/>
              <a:gdLst/>
              <a:ahLst/>
              <a:cxnLst/>
              <a:rect l="l" t="t" r="r" b="b"/>
              <a:pathLst>
                <a:path w="8622" h="1129" extrusionOk="0">
                  <a:moveTo>
                    <a:pt x="226" y="1"/>
                  </a:moveTo>
                  <a:cubicBezTo>
                    <a:pt x="151" y="126"/>
                    <a:pt x="75" y="226"/>
                    <a:pt x="0" y="352"/>
                  </a:cubicBezTo>
                  <a:lnTo>
                    <a:pt x="4236" y="728"/>
                  </a:lnTo>
                  <a:lnTo>
                    <a:pt x="8522" y="1129"/>
                  </a:lnTo>
                  <a:cubicBezTo>
                    <a:pt x="8547" y="978"/>
                    <a:pt x="8572" y="878"/>
                    <a:pt x="8622" y="753"/>
                  </a:cubicBezTo>
                  <a:lnTo>
                    <a:pt x="4436" y="377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793;p65">
              <a:extLst>
                <a:ext uri="{FF2B5EF4-FFF2-40B4-BE49-F238E27FC236}">
                  <a16:creationId xmlns:a16="http://schemas.microsoft.com/office/drawing/2014/main" id="{22947C1A-F958-4336-8F12-133AF9DB4A18}"/>
                </a:ext>
              </a:extLst>
            </p:cNvPr>
            <p:cNvSpPr/>
            <p:nvPr/>
          </p:nvSpPr>
          <p:spPr>
            <a:xfrm>
              <a:off x="2093500" y="1404775"/>
              <a:ext cx="243125" cy="23225"/>
            </a:xfrm>
            <a:custGeom>
              <a:avLst/>
              <a:gdLst/>
              <a:ahLst/>
              <a:cxnLst/>
              <a:rect l="l" t="t" r="r" b="b"/>
              <a:pathLst>
                <a:path w="9725" h="929" extrusionOk="0">
                  <a:moveTo>
                    <a:pt x="151" y="1"/>
                  </a:moveTo>
                  <a:cubicBezTo>
                    <a:pt x="101" y="126"/>
                    <a:pt x="51" y="252"/>
                    <a:pt x="0" y="377"/>
                  </a:cubicBezTo>
                  <a:cubicBezTo>
                    <a:pt x="1554" y="427"/>
                    <a:pt x="3108" y="502"/>
                    <a:pt x="4637" y="602"/>
                  </a:cubicBezTo>
                  <a:cubicBezTo>
                    <a:pt x="6316" y="678"/>
                    <a:pt x="7996" y="803"/>
                    <a:pt x="9650" y="928"/>
                  </a:cubicBezTo>
                  <a:cubicBezTo>
                    <a:pt x="9675" y="803"/>
                    <a:pt x="9700" y="678"/>
                    <a:pt x="9725" y="577"/>
                  </a:cubicBezTo>
                  <a:cubicBezTo>
                    <a:pt x="8071" y="452"/>
                    <a:pt x="6417" y="327"/>
                    <a:pt x="4762" y="226"/>
                  </a:cubicBezTo>
                  <a:cubicBezTo>
                    <a:pt x="3234" y="151"/>
                    <a:pt x="1705" y="76"/>
                    <a:pt x="1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794;p65">
              <a:extLst>
                <a:ext uri="{FF2B5EF4-FFF2-40B4-BE49-F238E27FC236}">
                  <a16:creationId xmlns:a16="http://schemas.microsoft.com/office/drawing/2014/main" id="{AFEBA1D7-4F7A-48D3-BDC8-94711B713C42}"/>
                </a:ext>
              </a:extLst>
            </p:cNvPr>
            <p:cNvSpPr/>
            <p:nvPr/>
          </p:nvSpPr>
          <p:spPr>
            <a:xfrm>
              <a:off x="2075950" y="1458675"/>
              <a:ext cx="253175" cy="10050"/>
            </a:xfrm>
            <a:custGeom>
              <a:avLst/>
              <a:gdLst/>
              <a:ahLst/>
              <a:cxnLst/>
              <a:rect l="l" t="t" r="r" b="b"/>
              <a:pathLst>
                <a:path w="10127" h="402" extrusionOk="0">
                  <a:moveTo>
                    <a:pt x="101" y="0"/>
                  </a:moveTo>
                  <a:cubicBezTo>
                    <a:pt x="76" y="101"/>
                    <a:pt x="26" y="226"/>
                    <a:pt x="1" y="351"/>
                  </a:cubicBezTo>
                  <a:cubicBezTo>
                    <a:pt x="1605" y="351"/>
                    <a:pt x="3209" y="376"/>
                    <a:pt x="4788" y="376"/>
                  </a:cubicBezTo>
                  <a:cubicBezTo>
                    <a:pt x="6542" y="376"/>
                    <a:pt x="8297" y="401"/>
                    <a:pt x="10051" y="401"/>
                  </a:cubicBezTo>
                  <a:cubicBezTo>
                    <a:pt x="10076" y="276"/>
                    <a:pt x="10101" y="151"/>
                    <a:pt x="10126" y="50"/>
                  </a:cubicBezTo>
                  <a:cubicBezTo>
                    <a:pt x="8372" y="25"/>
                    <a:pt x="6642" y="25"/>
                    <a:pt x="4888" y="25"/>
                  </a:cubicBezTo>
                  <a:cubicBezTo>
                    <a:pt x="3309" y="0"/>
                    <a:pt x="1705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795;p65">
              <a:extLst>
                <a:ext uri="{FF2B5EF4-FFF2-40B4-BE49-F238E27FC236}">
                  <a16:creationId xmlns:a16="http://schemas.microsoft.com/office/drawing/2014/main" id="{3C0D12F4-D797-4BB3-8C87-56EB3454A3C6}"/>
                </a:ext>
              </a:extLst>
            </p:cNvPr>
            <p:cNvSpPr/>
            <p:nvPr/>
          </p:nvSpPr>
          <p:spPr>
            <a:xfrm>
              <a:off x="2064050" y="1501275"/>
              <a:ext cx="257550" cy="12550"/>
            </a:xfrm>
            <a:custGeom>
              <a:avLst/>
              <a:gdLst/>
              <a:ahLst/>
              <a:cxnLst/>
              <a:rect l="l" t="t" r="r" b="b"/>
              <a:pathLst>
                <a:path w="10302" h="502" extrusionOk="0">
                  <a:moveTo>
                    <a:pt x="10301" y="1"/>
                  </a:moveTo>
                  <a:cubicBezTo>
                    <a:pt x="8522" y="26"/>
                    <a:pt x="6742" y="51"/>
                    <a:pt x="4963" y="76"/>
                  </a:cubicBezTo>
                  <a:cubicBezTo>
                    <a:pt x="3334" y="101"/>
                    <a:pt x="1705" y="126"/>
                    <a:pt x="76" y="151"/>
                  </a:cubicBezTo>
                  <a:cubicBezTo>
                    <a:pt x="51" y="276"/>
                    <a:pt x="26" y="402"/>
                    <a:pt x="1" y="502"/>
                  </a:cubicBezTo>
                  <a:cubicBezTo>
                    <a:pt x="1630" y="477"/>
                    <a:pt x="3259" y="452"/>
                    <a:pt x="4888" y="452"/>
                  </a:cubicBezTo>
                  <a:cubicBezTo>
                    <a:pt x="6667" y="402"/>
                    <a:pt x="8472" y="377"/>
                    <a:pt x="10251" y="351"/>
                  </a:cubicBezTo>
                  <a:cubicBezTo>
                    <a:pt x="10276" y="226"/>
                    <a:pt x="10301" y="101"/>
                    <a:pt x="10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796;p65">
              <a:extLst>
                <a:ext uri="{FF2B5EF4-FFF2-40B4-BE49-F238E27FC236}">
                  <a16:creationId xmlns:a16="http://schemas.microsoft.com/office/drawing/2014/main" id="{99125322-6939-4FA3-A55F-FD8385A961EB}"/>
                </a:ext>
              </a:extLst>
            </p:cNvPr>
            <p:cNvSpPr/>
            <p:nvPr/>
          </p:nvSpPr>
          <p:spPr>
            <a:xfrm>
              <a:off x="2054025" y="1553275"/>
              <a:ext cx="259425" cy="14450"/>
            </a:xfrm>
            <a:custGeom>
              <a:avLst/>
              <a:gdLst/>
              <a:ahLst/>
              <a:cxnLst/>
              <a:rect l="l" t="t" r="r" b="b"/>
              <a:pathLst>
                <a:path w="10377" h="578" extrusionOk="0">
                  <a:moveTo>
                    <a:pt x="10377" y="1"/>
                  </a:moveTo>
                  <a:cubicBezTo>
                    <a:pt x="8572" y="51"/>
                    <a:pt x="6767" y="76"/>
                    <a:pt x="4963" y="126"/>
                  </a:cubicBezTo>
                  <a:cubicBezTo>
                    <a:pt x="3334" y="151"/>
                    <a:pt x="1680" y="201"/>
                    <a:pt x="51" y="226"/>
                  </a:cubicBezTo>
                  <a:cubicBezTo>
                    <a:pt x="26" y="352"/>
                    <a:pt x="1" y="477"/>
                    <a:pt x="1" y="577"/>
                  </a:cubicBezTo>
                  <a:lnTo>
                    <a:pt x="4913" y="477"/>
                  </a:lnTo>
                  <a:cubicBezTo>
                    <a:pt x="6717" y="452"/>
                    <a:pt x="8522" y="402"/>
                    <a:pt x="10326" y="377"/>
                  </a:cubicBezTo>
                  <a:cubicBezTo>
                    <a:pt x="10351" y="251"/>
                    <a:pt x="10377" y="126"/>
                    <a:pt x="103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797;p65">
              <a:extLst>
                <a:ext uri="{FF2B5EF4-FFF2-40B4-BE49-F238E27FC236}">
                  <a16:creationId xmlns:a16="http://schemas.microsoft.com/office/drawing/2014/main" id="{31C4950C-964E-4404-AFD5-F1CB691EBD5E}"/>
                </a:ext>
              </a:extLst>
            </p:cNvPr>
            <p:cNvSpPr/>
            <p:nvPr/>
          </p:nvSpPr>
          <p:spPr>
            <a:xfrm>
              <a:off x="2045250" y="1609675"/>
              <a:ext cx="260675" cy="23200"/>
            </a:xfrm>
            <a:custGeom>
              <a:avLst/>
              <a:gdLst/>
              <a:ahLst/>
              <a:cxnLst/>
              <a:rect l="l" t="t" r="r" b="b"/>
              <a:pathLst>
                <a:path w="10427" h="928" extrusionOk="0">
                  <a:moveTo>
                    <a:pt x="10427" y="0"/>
                  </a:moveTo>
                  <a:lnTo>
                    <a:pt x="10427" y="0"/>
                  </a:lnTo>
                  <a:cubicBezTo>
                    <a:pt x="8622" y="126"/>
                    <a:pt x="6818" y="226"/>
                    <a:pt x="4988" y="326"/>
                  </a:cubicBezTo>
                  <a:cubicBezTo>
                    <a:pt x="3334" y="427"/>
                    <a:pt x="1680" y="502"/>
                    <a:pt x="26" y="552"/>
                  </a:cubicBezTo>
                  <a:cubicBezTo>
                    <a:pt x="26" y="677"/>
                    <a:pt x="1" y="802"/>
                    <a:pt x="1" y="928"/>
                  </a:cubicBezTo>
                  <a:cubicBezTo>
                    <a:pt x="1655" y="853"/>
                    <a:pt x="3284" y="777"/>
                    <a:pt x="4938" y="702"/>
                  </a:cubicBezTo>
                  <a:cubicBezTo>
                    <a:pt x="6768" y="602"/>
                    <a:pt x="8572" y="477"/>
                    <a:pt x="10402" y="351"/>
                  </a:cubicBezTo>
                  <a:cubicBezTo>
                    <a:pt x="10402" y="226"/>
                    <a:pt x="10427" y="101"/>
                    <a:pt x="10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798;p65">
              <a:extLst>
                <a:ext uri="{FF2B5EF4-FFF2-40B4-BE49-F238E27FC236}">
                  <a16:creationId xmlns:a16="http://schemas.microsoft.com/office/drawing/2014/main" id="{DBC6515A-8024-4593-B931-3CC8C3EC3B3D}"/>
                </a:ext>
              </a:extLst>
            </p:cNvPr>
            <p:cNvSpPr/>
            <p:nvPr/>
          </p:nvSpPr>
          <p:spPr>
            <a:xfrm>
              <a:off x="2041500" y="1649775"/>
              <a:ext cx="260050" cy="21950"/>
            </a:xfrm>
            <a:custGeom>
              <a:avLst/>
              <a:gdLst/>
              <a:ahLst/>
              <a:cxnLst/>
              <a:rect l="l" t="t" r="r" b="b"/>
              <a:pathLst>
                <a:path w="10402" h="878" extrusionOk="0">
                  <a:moveTo>
                    <a:pt x="10401" y="0"/>
                  </a:moveTo>
                  <a:cubicBezTo>
                    <a:pt x="8597" y="26"/>
                    <a:pt x="6792" y="101"/>
                    <a:pt x="4988" y="176"/>
                  </a:cubicBezTo>
                  <a:cubicBezTo>
                    <a:pt x="3334" y="276"/>
                    <a:pt x="1679" y="376"/>
                    <a:pt x="25" y="502"/>
                  </a:cubicBezTo>
                  <a:cubicBezTo>
                    <a:pt x="25" y="627"/>
                    <a:pt x="25" y="752"/>
                    <a:pt x="0" y="878"/>
                  </a:cubicBezTo>
                  <a:cubicBezTo>
                    <a:pt x="1654" y="752"/>
                    <a:pt x="3309" y="627"/>
                    <a:pt x="4963" y="552"/>
                  </a:cubicBezTo>
                  <a:cubicBezTo>
                    <a:pt x="6767" y="452"/>
                    <a:pt x="8572" y="401"/>
                    <a:pt x="10376" y="351"/>
                  </a:cubicBezTo>
                  <a:cubicBezTo>
                    <a:pt x="10376" y="226"/>
                    <a:pt x="10401" y="101"/>
                    <a:pt x="104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799;p65">
              <a:extLst>
                <a:ext uri="{FF2B5EF4-FFF2-40B4-BE49-F238E27FC236}">
                  <a16:creationId xmlns:a16="http://schemas.microsoft.com/office/drawing/2014/main" id="{57D960E6-D22E-4C5F-963C-C5008A62BBEE}"/>
                </a:ext>
              </a:extLst>
            </p:cNvPr>
            <p:cNvSpPr/>
            <p:nvPr/>
          </p:nvSpPr>
          <p:spPr>
            <a:xfrm>
              <a:off x="2038350" y="1713675"/>
              <a:ext cx="258175" cy="10050"/>
            </a:xfrm>
            <a:custGeom>
              <a:avLst/>
              <a:gdLst/>
              <a:ahLst/>
              <a:cxnLst/>
              <a:rect l="l" t="t" r="r" b="b"/>
              <a:pathLst>
                <a:path w="10327" h="402" extrusionOk="0">
                  <a:moveTo>
                    <a:pt x="10327" y="1"/>
                  </a:moveTo>
                  <a:lnTo>
                    <a:pt x="4913" y="26"/>
                  </a:lnTo>
                  <a:lnTo>
                    <a:pt x="26" y="26"/>
                  </a:lnTo>
                  <a:cubicBezTo>
                    <a:pt x="26" y="151"/>
                    <a:pt x="1" y="277"/>
                    <a:pt x="1" y="402"/>
                  </a:cubicBezTo>
                  <a:lnTo>
                    <a:pt x="4913" y="377"/>
                  </a:lnTo>
                  <a:lnTo>
                    <a:pt x="10277" y="352"/>
                  </a:lnTo>
                  <a:cubicBezTo>
                    <a:pt x="10302" y="226"/>
                    <a:pt x="10302" y="126"/>
                    <a:pt x="10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800;p65">
              <a:extLst>
                <a:ext uri="{FF2B5EF4-FFF2-40B4-BE49-F238E27FC236}">
                  <a16:creationId xmlns:a16="http://schemas.microsoft.com/office/drawing/2014/main" id="{E1140C4F-F299-4B1B-AE92-F80D9BBEF47E}"/>
                </a:ext>
              </a:extLst>
            </p:cNvPr>
            <p:cNvSpPr/>
            <p:nvPr/>
          </p:nvSpPr>
          <p:spPr>
            <a:xfrm>
              <a:off x="2037100" y="1767575"/>
              <a:ext cx="256300" cy="26325"/>
            </a:xfrm>
            <a:custGeom>
              <a:avLst/>
              <a:gdLst/>
              <a:ahLst/>
              <a:cxnLst/>
              <a:rect l="l" t="t" r="r" b="b"/>
              <a:pathLst>
                <a:path w="10252" h="1053" extrusionOk="0">
                  <a:moveTo>
                    <a:pt x="10252" y="0"/>
                  </a:moveTo>
                  <a:cubicBezTo>
                    <a:pt x="8447" y="101"/>
                    <a:pt x="6642" y="201"/>
                    <a:pt x="4863" y="326"/>
                  </a:cubicBezTo>
                  <a:cubicBezTo>
                    <a:pt x="3234" y="426"/>
                    <a:pt x="1630" y="552"/>
                    <a:pt x="1" y="702"/>
                  </a:cubicBezTo>
                  <a:cubicBezTo>
                    <a:pt x="1" y="827"/>
                    <a:pt x="1" y="928"/>
                    <a:pt x="1" y="1053"/>
                  </a:cubicBezTo>
                  <a:cubicBezTo>
                    <a:pt x="1605" y="928"/>
                    <a:pt x="3234" y="802"/>
                    <a:pt x="4838" y="677"/>
                  </a:cubicBezTo>
                  <a:cubicBezTo>
                    <a:pt x="6642" y="552"/>
                    <a:pt x="8447" y="451"/>
                    <a:pt x="10226" y="376"/>
                  </a:cubicBezTo>
                  <a:cubicBezTo>
                    <a:pt x="10226" y="251"/>
                    <a:pt x="10252" y="126"/>
                    <a:pt x="102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801;p65">
              <a:extLst>
                <a:ext uri="{FF2B5EF4-FFF2-40B4-BE49-F238E27FC236}">
                  <a16:creationId xmlns:a16="http://schemas.microsoft.com/office/drawing/2014/main" id="{AA8C126D-1599-4A7F-A90D-38CB28F57E50}"/>
                </a:ext>
              </a:extLst>
            </p:cNvPr>
            <p:cNvSpPr/>
            <p:nvPr/>
          </p:nvSpPr>
          <p:spPr>
            <a:xfrm>
              <a:off x="2037100" y="1813300"/>
              <a:ext cx="255050" cy="30100"/>
            </a:xfrm>
            <a:custGeom>
              <a:avLst/>
              <a:gdLst/>
              <a:ahLst/>
              <a:cxnLst/>
              <a:rect l="l" t="t" r="r" b="b"/>
              <a:pathLst>
                <a:path w="10202" h="1204" extrusionOk="0">
                  <a:moveTo>
                    <a:pt x="10201" y="1"/>
                  </a:moveTo>
                  <a:cubicBezTo>
                    <a:pt x="8397" y="76"/>
                    <a:pt x="6592" y="201"/>
                    <a:pt x="4813" y="352"/>
                  </a:cubicBezTo>
                  <a:cubicBezTo>
                    <a:pt x="3209" y="477"/>
                    <a:pt x="1605" y="652"/>
                    <a:pt x="1" y="853"/>
                  </a:cubicBezTo>
                  <a:cubicBezTo>
                    <a:pt x="26" y="978"/>
                    <a:pt x="26" y="1104"/>
                    <a:pt x="26" y="1204"/>
                  </a:cubicBezTo>
                  <a:cubicBezTo>
                    <a:pt x="1605" y="1003"/>
                    <a:pt x="3209" y="853"/>
                    <a:pt x="4788" y="703"/>
                  </a:cubicBezTo>
                  <a:cubicBezTo>
                    <a:pt x="6592" y="552"/>
                    <a:pt x="8397" y="452"/>
                    <a:pt x="10201" y="377"/>
                  </a:cubicBezTo>
                  <a:cubicBezTo>
                    <a:pt x="10201" y="251"/>
                    <a:pt x="10201" y="126"/>
                    <a:pt x="10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802;p65">
              <a:extLst>
                <a:ext uri="{FF2B5EF4-FFF2-40B4-BE49-F238E27FC236}">
                  <a16:creationId xmlns:a16="http://schemas.microsoft.com/office/drawing/2014/main" id="{F1687ACE-1170-452F-9BE2-4A044C78D40A}"/>
                </a:ext>
              </a:extLst>
            </p:cNvPr>
            <p:cNvSpPr/>
            <p:nvPr/>
          </p:nvSpPr>
          <p:spPr>
            <a:xfrm>
              <a:off x="2039625" y="1872825"/>
              <a:ext cx="253150" cy="32625"/>
            </a:xfrm>
            <a:custGeom>
              <a:avLst/>
              <a:gdLst/>
              <a:ahLst/>
              <a:cxnLst/>
              <a:rect l="l" t="t" r="r" b="b"/>
              <a:pathLst>
                <a:path w="10126" h="1305" extrusionOk="0">
                  <a:moveTo>
                    <a:pt x="10125" y="1"/>
                  </a:moveTo>
                  <a:cubicBezTo>
                    <a:pt x="8321" y="151"/>
                    <a:pt x="6491" y="327"/>
                    <a:pt x="4687" y="502"/>
                  </a:cubicBezTo>
                  <a:lnTo>
                    <a:pt x="0" y="928"/>
                  </a:lnTo>
                  <a:cubicBezTo>
                    <a:pt x="0" y="1053"/>
                    <a:pt x="0" y="1179"/>
                    <a:pt x="25" y="1304"/>
                  </a:cubicBezTo>
                  <a:cubicBezTo>
                    <a:pt x="1579" y="1154"/>
                    <a:pt x="3133" y="1003"/>
                    <a:pt x="4687" y="853"/>
                  </a:cubicBezTo>
                  <a:cubicBezTo>
                    <a:pt x="6516" y="703"/>
                    <a:pt x="8321" y="527"/>
                    <a:pt x="10125" y="352"/>
                  </a:cubicBezTo>
                  <a:lnTo>
                    <a:pt x="101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803;p65">
              <a:extLst>
                <a:ext uri="{FF2B5EF4-FFF2-40B4-BE49-F238E27FC236}">
                  <a16:creationId xmlns:a16="http://schemas.microsoft.com/office/drawing/2014/main" id="{8132F5CD-3E6C-4C3D-98DB-0027B46807DD}"/>
                </a:ext>
              </a:extLst>
            </p:cNvPr>
            <p:cNvSpPr/>
            <p:nvPr/>
          </p:nvSpPr>
          <p:spPr>
            <a:xfrm>
              <a:off x="2042750" y="1922950"/>
              <a:ext cx="253150" cy="35750"/>
            </a:xfrm>
            <a:custGeom>
              <a:avLst/>
              <a:gdLst/>
              <a:ahLst/>
              <a:cxnLst/>
              <a:rect l="l" t="t" r="r" b="b"/>
              <a:pathLst>
                <a:path w="10126" h="1430" extrusionOk="0">
                  <a:moveTo>
                    <a:pt x="10101" y="1"/>
                  </a:moveTo>
                  <a:cubicBezTo>
                    <a:pt x="8246" y="201"/>
                    <a:pt x="6416" y="377"/>
                    <a:pt x="4587" y="577"/>
                  </a:cubicBezTo>
                  <a:cubicBezTo>
                    <a:pt x="3058" y="728"/>
                    <a:pt x="1529" y="878"/>
                    <a:pt x="0" y="1053"/>
                  </a:cubicBezTo>
                  <a:cubicBezTo>
                    <a:pt x="25" y="1179"/>
                    <a:pt x="25" y="1304"/>
                    <a:pt x="51" y="1429"/>
                  </a:cubicBezTo>
                  <a:cubicBezTo>
                    <a:pt x="1554" y="1254"/>
                    <a:pt x="3083" y="1104"/>
                    <a:pt x="4612" y="928"/>
                  </a:cubicBezTo>
                  <a:cubicBezTo>
                    <a:pt x="6442" y="728"/>
                    <a:pt x="8271" y="552"/>
                    <a:pt x="10126" y="377"/>
                  </a:cubicBezTo>
                  <a:cubicBezTo>
                    <a:pt x="10101" y="251"/>
                    <a:pt x="10101" y="126"/>
                    <a:pt x="10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804;p65">
              <a:extLst>
                <a:ext uri="{FF2B5EF4-FFF2-40B4-BE49-F238E27FC236}">
                  <a16:creationId xmlns:a16="http://schemas.microsoft.com/office/drawing/2014/main" id="{DFED5006-9B56-4616-AF84-E00BC45D158D}"/>
                </a:ext>
              </a:extLst>
            </p:cNvPr>
            <p:cNvSpPr/>
            <p:nvPr/>
          </p:nvSpPr>
          <p:spPr>
            <a:xfrm>
              <a:off x="2048375" y="1997525"/>
              <a:ext cx="256300" cy="20075"/>
            </a:xfrm>
            <a:custGeom>
              <a:avLst/>
              <a:gdLst/>
              <a:ahLst/>
              <a:cxnLst/>
              <a:rect l="l" t="t" r="r" b="b"/>
              <a:pathLst>
                <a:path w="10252" h="803" extrusionOk="0">
                  <a:moveTo>
                    <a:pt x="10176" y="0"/>
                  </a:moveTo>
                  <a:cubicBezTo>
                    <a:pt x="8272" y="126"/>
                    <a:pt x="6367" y="226"/>
                    <a:pt x="4462" y="301"/>
                  </a:cubicBezTo>
                  <a:cubicBezTo>
                    <a:pt x="2983" y="376"/>
                    <a:pt x="1480" y="426"/>
                    <a:pt x="1" y="451"/>
                  </a:cubicBezTo>
                  <a:cubicBezTo>
                    <a:pt x="26" y="577"/>
                    <a:pt x="26" y="702"/>
                    <a:pt x="51" y="802"/>
                  </a:cubicBezTo>
                  <a:cubicBezTo>
                    <a:pt x="1530" y="777"/>
                    <a:pt x="3009" y="752"/>
                    <a:pt x="4487" y="677"/>
                  </a:cubicBezTo>
                  <a:cubicBezTo>
                    <a:pt x="6417" y="602"/>
                    <a:pt x="8322" y="477"/>
                    <a:pt x="10252" y="351"/>
                  </a:cubicBezTo>
                  <a:cubicBezTo>
                    <a:pt x="10227" y="251"/>
                    <a:pt x="10202" y="126"/>
                    <a:pt x="101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805;p65">
              <a:extLst>
                <a:ext uri="{FF2B5EF4-FFF2-40B4-BE49-F238E27FC236}">
                  <a16:creationId xmlns:a16="http://schemas.microsoft.com/office/drawing/2014/main" id="{CB99B094-FB96-4ACE-BFCA-1DF71D545139}"/>
                </a:ext>
              </a:extLst>
            </p:cNvPr>
            <p:cNvSpPr/>
            <p:nvPr/>
          </p:nvSpPr>
          <p:spPr>
            <a:xfrm>
              <a:off x="2267850" y="2043000"/>
              <a:ext cx="22800" cy="65500"/>
            </a:xfrm>
            <a:custGeom>
              <a:avLst/>
              <a:gdLst/>
              <a:ahLst/>
              <a:cxnLst/>
              <a:rect l="l" t="t" r="r" b="b"/>
              <a:pathLst>
                <a:path w="912" h="2620" extrusionOk="0">
                  <a:moveTo>
                    <a:pt x="207" y="0"/>
                  </a:moveTo>
                  <a:cubicBezTo>
                    <a:pt x="101" y="0"/>
                    <a:pt x="0" y="80"/>
                    <a:pt x="44" y="211"/>
                  </a:cubicBezTo>
                  <a:cubicBezTo>
                    <a:pt x="270" y="963"/>
                    <a:pt x="420" y="1715"/>
                    <a:pt x="545" y="2492"/>
                  </a:cubicBezTo>
                  <a:cubicBezTo>
                    <a:pt x="555" y="2581"/>
                    <a:pt x="616" y="2619"/>
                    <a:pt x="684" y="2619"/>
                  </a:cubicBezTo>
                  <a:cubicBezTo>
                    <a:pt x="788" y="2619"/>
                    <a:pt x="911" y="2529"/>
                    <a:pt x="896" y="2392"/>
                  </a:cubicBezTo>
                  <a:cubicBezTo>
                    <a:pt x="771" y="1640"/>
                    <a:pt x="621" y="863"/>
                    <a:pt x="395" y="136"/>
                  </a:cubicBezTo>
                  <a:cubicBezTo>
                    <a:pt x="363" y="42"/>
                    <a:pt x="284" y="0"/>
                    <a:pt x="2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806;p65">
              <a:extLst>
                <a:ext uri="{FF2B5EF4-FFF2-40B4-BE49-F238E27FC236}">
                  <a16:creationId xmlns:a16="http://schemas.microsoft.com/office/drawing/2014/main" id="{62503923-F7A8-4716-B4B9-368FCB527A9C}"/>
                </a:ext>
              </a:extLst>
            </p:cNvPr>
            <p:cNvSpPr/>
            <p:nvPr/>
          </p:nvSpPr>
          <p:spPr>
            <a:xfrm>
              <a:off x="2241050" y="2036050"/>
              <a:ext cx="17375" cy="64475"/>
            </a:xfrm>
            <a:custGeom>
              <a:avLst/>
              <a:gdLst/>
              <a:ahLst/>
              <a:cxnLst/>
              <a:rect l="l" t="t" r="r" b="b"/>
              <a:pathLst>
                <a:path w="695" h="2579" extrusionOk="0">
                  <a:moveTo>
                    <a:pt x="170" y="1"/>
                  </a:moveTo>
                  <a:cubicBezTo>
                    <a:pt x="82" y="1"/>
                    <a:pt x="1" y="63"/>
                    <a:pt x="13" y="189"/>
                  </a:cubicBezTo>
                  <a:cubicBezTo>
                    <a:pt x="88" y="941"/>
                    <a:pt x="189" y="1692"/>
                    <a:pt x="314" y="2444"/>
                  </a:cubicBezTo>
                  <a:cubicBezTo>
                    <a:pt x="335" y="2537"/>
                    <a:pt x="406" y="2579"/>
                    <a:pt x="479" y="2579"/>
                  </a:cubicBezTo>
                  <a:cubicBezTo>
                    <a:pt x="585" y="2579"/>
                    <a:pt x="695" y="2492"/>
                    <a:pt x="665" y="2344"/>
                  </a:cubicBezTo>
                  <a:cubicBezTo>
                    <a:pt x="540" y="1642"/>
                    <a:pt x="439" y="915"/>
                    <a:pt x="364" y="189"/>
                  </a:cubicBezTo>
                  <a:cubicBezTo>
                    <a:pt x="352" y="63"/>
                    <a:pt x="258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807;p65">
              <a:extLst>
                <a:ext uri="{FF2B5EF4-FFF2-40B4-BE49-F238E27FC236}">
                  <a16:creationId xmlns:a16="http://schemas.microsoft.com/office/drawing/2014/main" id="{3EFBBAED-A6DC-48F7-B846-450FF6ADEA53}"/>
                </a:ext>
              </a:extLst>
            </p:cNvPr>
            <p:cNvSpPr/>
            <p:nvPr/>
          </p:nvSpPr>
          <p:spPr>
            <a:xfrm>
              <a:off x="2210050" y="2041700"/>
              <a:ext cx="10050" cy="60950"/>
            </a:xfrm>
            <a:custGeom>
              <a:avLst/>
              <a:gdLst/>
              <a:ahLst/>
              <a:cxnLst/>
              <a:rect l="l" t="t" r="r" b="b"/>
              <a:pathLst>
                <a:path w="402" h="2438" extrusionOk="0">
                  <a:moveTo>
                    <a:pt x="210" y="0"/>
                  </a:moveTo>
                  <a:cubicBezTo>
                    <a:pt x="119" y="0"/>
                    <a:pt x="25" y="63"/>
                    <a:pt x="25" y="188"/>
                  </a:cubicBezTo>
                  <a:cubicBezTo>
                    <a:pt x="0" y="890"/>
                    <a:pt x="0" y="1567"/>
                    <a:pt x="50" y="2268"/>
                  </a:cubicBezTo>
                  <a:cubicBezTo>
                    <a:pt x="50" y="2381"/>
                    <a:pt x="138" y="2438"/>
                    <a:pt x="226" y="2438"/>
                  </a:cubicBezTo>
                  <a:cubicBezTo>
                    <a:pt x="313" y="2438"/>
                    <a:pt x="401" y="2381"/>
                    <a:pt x="401" y="2268"/>
                  </a:cubicBezTo>
                  <a:cubicBezTo>
                    <a:pt x="376" y="1567"/>
                    <a:pt x="376" y="890"/>
                    <a:pt x="376" y="188"/>
                  </a:cubicBezTo>
                  <a:cubicBezTo>
                    <a:pt x="389" y="63"/>
                    <a:pt x="301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808;p65">
              <a:extLst>
                <a:ext uri="{FF2B5EF4-FFF2-40B4-BE49-F238E27FC236}">
                  <a16:creationId xmlns:a16="http://schemas.microsoft.com/office/drawing/2014/main" id="{94039D63-A78F-4252-ABAE-A2BF402839F8}"/>
                </a:ext>
              </a:extLst>
            </p:cNvPr>
            <p:cNvSpPr/>
            <p:nvPr/>
          </p:nvSpPr>
          <p:spPr>
            <a:xfrm>
              <a:off x="2168050" y="2034800"/>
              <a:ext cx="11625" cy="71600"/>
            </a:xfrm>
            <a:custGeom>
              <a:avLst/>
              <a:gdLst/>
              <a:ahLst/>
              <a:cxnLst/>
              <a:rect l="l" t="t" r="r" b="b"/>
              <a:pathLst>
                <a:path w="465" h="2864" extrusionOk="0">
                  <a:moveTo>
                    <a:pt x="283" y="1"/>
                  </a:moveTo>
                  <a:cubicBezTo>
                    <a:pt x="189" y="1"/>
                    <a:pt x="89" y="63"/>
                    <a:pt x="76" y="189"/>
                  </a:cubicBezTo>
                  <a:cubicBezTo>
                    <a:pt x="1" y="1016"/>
                    <a:pt x="1" y="1843"/>
                    <a:pt x="26" y="2695"/>
                  </a:cubicBezTo>
                  <a:cubicBezTo>
                    <a:pt x="39" y="2808"/>
                    <a:pt x="133" y="2864"/>
                    <a:pt x="223" y="2864"/>
                  </a:cubicBezTo>
                  <a:cubicBezTo>
                    <a:pt x="314" y="2864"/>
                    <a:pt x="402" y="2808"/>
                    <a:pt x="402" y="2695"/>
                  </a:cubicBezTo>
                  <a:cubicBezTo>
                    <a:pt x="352" y="1843"/>
                    <a:pt x="377" y="1016"/>
                    <a:pt x="452" y="189"/>
                  </a:cubicBezTo>
                  <a:cubicBezTo>
                    <a:pt x="465" y="63"/>
                    <a:pt x="377" y="1"/>
                    <a:pt x="2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809;p65">
              <a:extLst>
                <a:ext uri="{FF2B5EF4-FFF2-40B4-BE49-F238E27FC236}">
                  <a16:creationId xmlns:a16="http://schemas.microsoft.com/office/drawing/2014/main" id="{F593D44E-F821-4698-8317-0DEB3D16F5EB}"/>
                </a:ext>
              </a:extLst>
            </p:cNvPr>
            <p:cNvSpPr/>
            <p:nvPr/>
          </p:nvSpPr>
          <p:spPr>
            <a:xfrm>
              <a:off x="2133300" y="2033775"/>
              <a:ext cx="14425" cy="66600"/>
            </a:xfrm>
            <a:custGeom>
              <a:avLst/>
              <a:gdLst/>
              <a:ahLst/>
              <a:cxnLst/>
              <a:rect l="l" t="t" r="r" b="b"/>
              <a:pathLst>
                <a:path w="577" h="2664" extrusionOk="0">
                  <a:moveTo>
                    <a:pt x="414" y="1"/>
                  </a:moveTo>
                  <a:cubicBezTo>
                    <a:pt x="325" y="1"/>
                    <a:pt x="226" y="64"/>
                    <a:pt x="213" y="179"/>
                  </a:cubicBezTo>
                  <a:cubicBezTo>
                    <a:pt x="138" y="956"/>
                    <a:pt x="63" y="1708"/>
                    <a:pt x="13" y="2485"/>
                  </a:cubicBezTo>
                  <a:cubicBezTo>
                    <a:pt x="0" y="2607"/>
                    <a:pt x="77" y="2664"/>
                    <a:pt x="162" y="2664"/>
                  </a:cubicBezTo>
                  <a:cubicBezTo>
                    <a:pt x="252" y="2664"/>
                    <a:pt x="351" y="2601"/>
                    <a:pt x="363" y="2485"/>
                  </a:cubicBezTo>
                  <a:cubicBezTo>
                    <a:pt x="439" y="1708"/>
                    <a:pt x="514" y="956"/>
                    <a:pt x="564" y="179"/>
                  </a:cubicBezTo>
                  <a:cubicBezTo>
                    <a:pt x="576" y="57"/>
                    <a:pt x="499" y="1"/>
                    <a:pt x="4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810;p65">
              <a:extLst>
                <a:ext uri="{FF2B5EF4-FFF2-40B4-BE49-F238E27FC236}">
                  <a16:creationId xmlns:a16="http://schemas.microsoft.com/office/drawing/2014/main" id="{E21A40F2-4377-486D-B18D-C10A69F9829D}"/>
                </a:ext>
              </a:extLst>
            </p:cNvPr>
            <p:cNvSpPr/>
            <p:nvPr/>
          </p:nvSpPr>
          <p:spPr>
            <a:xfrm>
              <a:off x="2085475" y="2030250"/>
              <a:ext cx="23400" cy="70100"/>
            </a:xfrm>
            <a:custGeom>
              <a:avLst/>
              <a:gdLst/>
              <a:ahLst/>
              <a:cxnLst/>
              <a:rect l="l" t="t" r="r" b="b"/>
              <a:pathLst>
                <a:path w="936" h="2804" extrusionOk="0">
                  <a:moveTo>
                    <a:pt x="766" y="1"/>
                  </a:moveTo>
                  <a:cubicBezTo>
                    <a:pt x="679" y="1"/>
                    <a:pt x="585" y="57"/>
                    <a:pt x="572" y="170"/>
                  </a:cubicBezTo>
                  <a:cubicBezTo>
                    <a:pt x="497" y="997"/>
                    <a:pt x="321" y="1799"/>
                    <a:pt x="46" y="2576"/>
                  </a:cubicBezTo>
                  <a:cubicBezTo>
                    <a:pt x="0" y="2713"/>
                    <a:pt x="111" y="2803"/>
                    <a:pt x="222" y="2803"/>
                  </a:cubicBezTo>
                  <a:cubicBezTo>
                    <a:pt x="295" y="2803"/>
                    <a:pt x="367" y="2765"/>
                    <a:pt x="397" y="2676"/>
                  </a:cubicBezTo>
                  <a:cubicBezTo>
                    <a:pt x="697" y="1874"/>
                    <a:pt x="873" y="1047"/>
                    <a:pt x="923" y="170"/>
                  </a:cubicBezTo>
                  <a:cubicBezTo>
                    <a:pt x="936" y="57"/>
                    <a:pt x="854" y="1"/>
                    <a:pt x="7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811;p65">
              <a:extLst>
                <a:ext uri="{FF2B5EF4-FFF2-40B4-BE49-F238E27FC236}">
                  <a16:creationId xmlns:a16="http://schemas.microsoft.com/office/drawing/2014/main" id="{1C33A7EF-6542-4907-864C-632D2450C757}"/>
                </a:ext>
              </a:extLst>
            </p:cNvPr>
            <p:cNvSpPr/>
            <p:nvPr/>
          </p:nvSpPr>
          <p:spPr>
            <a:xfrm>
              <a:off x="2049500" y="2033825"/>
              <a:ext cx="24100" cy="67775"/>
            </a:xfrm>
            <a:custGeom>
              <a:avLst/>
              <a:gdLst/>
              <a:ahLst/>
              <a:cxnLst/>
              <a:rect l="l" t="t" r="r" b="b"/>
              <a:pathLst>
                <a:path w="964" h="2711" extrusionOk="0">
                  <a:moveTo>
                    <a:pt x="739" y="0"/>
                  </a:moveTo>
                  <a:cubicBezTo>
                    <a:pt x="669" y="0"/>
                    <a:pt x="602" y="38"/>
                    <a:pt x="583" y="127"/>
                  </a:cubicBezTo>
                  <a:cubicBezTo>
                    <a:pt x="432" y="929"/>
                    <a:pt x="232" y="1706"/>
                    <a:pt x="31" y="2483"/>
                  </a:cubicBezTo>
                  <a:cubicBezTo>
                    <a:pt x="1" y="2620"/>
                    <a:pt x="118" y="2711"/>
                    <a:pt x="226" y="2711"/>
                  </a:cubicBezTo>
                  <a:cubicBezTo>
                    <a:pt x="296" y="2711"/>
                    <a:pt x="362" y="2672"/>
                    <a:pt x="382" y="2583"/>
                  </a:cubicBezTo>
                  <a:cubicBezTo>
                    <a:pt x="583" y="1806"/>
                    <a:pt x="783" y="1030"/>
                    <a:pt x="933" y="228"/>
                  </a:cubicBezTo>
                  <a:cubicBezTo>
                    <a:pt x="964" y="91"/>
                    <a:pt x="847" y="0"/>
                    <a:pt x="7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5FF77D3F-840E-43FD-9A96-21AEE34CC920}"/>
              </a:ext>
            </a:extLst>
          </p:cNvPr>
          <p:cNvCxnSpPr>
            <a:cxnSpLocks/>
            <a:stCxn id="47" idx="2"/>
            <a:endCxn id="166" idx="0"/>
          </p:cNvCxnSpPr>
          <p:nvPr/>
        </p:nvCxnSpPr>
        <p:spPr>
          <a:xfrm>
            <a:off x="4909967" y="1194241"/>
            <a:ext cx="5155" cy="380796"/>
          </a:xfrm>
          <a:prstGeom prst="straightConnector1">
            <a:avLst/>
          </a:prstGeom>
          <a:ln w="889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Straight Arrow Connector 179">
            <a:extLst>
              <a:ext uri="{FF2B5EF4-FFF2-40B4-BE49-F238E27FC236}">
                <a16:creationId xmlns:a16="http://schemas.microsoft.com/office/drawing/2014/main" id="{46619807-C70A-4E8C-A87A-3DEB7EDB9060}"/>
              </a:ext>
            </a:extLst>
          </p:cNvPr>
          <p:cNvCxnSpPr>
            <a:cxnSpLocks/>
            <a:stCxn id="166" idx="2"/>
            <a:endCxn id="178" idx="0"/>
          </p:cNvCxnSpPr>
          <p:nvPr/>
        </p:nvCxnSpPr>
        <p:spPr>
          <a:xfrm flipH="1">
            <a:off x="1850400" y="2825509"/>
            <a:ext cx="3064722" cy="292620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" name="Straight Arrow Connector 180">
            <a:extLst>
              <a:ext uri="{FF2B5EF4-FFF2-40B4-BE49-F238E27FC236}">
                <a16:creationId xmlns:a16="http://schemas.microsoft.com/office/drawing/2014/main" id="{6C4C8B97-8380-485A-A837-154302D67E71}"/>
              </a:ext>
            </a:extLst>
          </p:cNvPr>
          <p:cNvCxnSpPr>
            <a:cxnSpLocks/>
            <a:stCxn id="166" idx="2"/>
            <a:endCxn id="182" idx="0"/>
          </p:cNvCxnSpPr>
          <p:nvPr/>
        </p:nvCxnSpPr>
        <p:spPr>
          <a:xfrm flipH="1">
            <a:off x="3688596" y="2825509"/>
            <a:ext cx="1226526" cy="281869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Google Shape;4741;p38">
            <a:extLst>
              <a:ext uri="{FF2B5EF4-FFF2-40B4-BE49-F238E27FC236}">
                <a16:creationId xmlns:a16="http://schemas.microsoft.com/office/drawing/2014/main" id="{C138882F-A514-48B3-B41F-7249869EA7A8}"/>
              </a:ext>
            </a:extLst>
          </p:cNvPr>
          <p:cNvSpPr/>
          <p:nvPr/>
        </p:nvSpPr>
        <p:spPr>
          <a:xfrm>
            <a:off x="2757433" y="3107378"/>
            <a:ext cx="1862326" cy="749655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" name="Google Shape;4992;p39">
            <a:extLst>
              <a:ext uri="{FF2B5EF4-FFF2-40B4-BE49-F238E27FC236}">
                <a16:creationId xmlns:a16="http://schemas.microsoft.com/office/drawing/2014/main" id="{D883D1BB-94B0-4B61-BD35-192AEDD0D440}"/>
              </a:ext>
            </a:extLst>
          </p:cNvPr>
          <p:cNvSpPr txBox="1">
            <a:spLocks/>
          </p:cNvSpPr>
          <p:nvPr/>
        </p:nvSpPr>
        <p:spPr>
          <a:xfrm>
            <a:off x="2915000" y="3199032"/>
            <a:ext cx="1547191" cy="5878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US" sz="3200">
                <a:solidFill>
                  <a:schemeClr val="accent3">
                    <a:lumMod val="50000"/>
                  </a:schemeClr>
                </a:solidFill>
              </a:rPr>
              <a:t>Suy nghĩ</a:t>
            </a:r>
            <a:endParaRPr lang="vi-VN" sz="3200">
              <a:solidFill>
                <a:schemeClr val="accent3">
                  <a:lumMod val="50000"/>
                </a:schemeClr>
              </a:solidFill>
            </a:endParaRPr>
          </a:p>
        </p:txBody>
      </p:sp>
      <p:cxnSp>
        <p:nvCxnSpPr>
          <p:cNvPr id="184" name="Straight Arrow Connector 183">
            <a:extLst>
              <a:ext uri="{FF2B5EF4-FFF2-40B4-BE49-F238E27FC236}">
                <a16:creationId xmlns:a16="http://schemas.microsoft.com/office/drawing/2014/main" id="{5AAB6E8B-7FA5-4485-9C4D-B3A136036722}"/>
              </a:ext>
            </a:extLst>
          </p:cNvPr>
          <p:cNvCxnSpPr>
            <a:cxnSpLocks/>
            <a:stCxn id="166" idx="2"/>
            <a:endCxn id="185" idx="0"/>
          </p:cNvCxnSpPr>
          <p:nvPr/>
        </p:nvCxnSpPr>
        <p:spPr>
          <a:xfrm>
            <a:off x="4915122" y="2825509"/>
            <a:ext cx="859034" cy="296428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5" name="Google Shape;4741;p38">
            <a:extLst>
              <a:ext uri="{FF2B5EF4-FFF2-40B4-BE49-F238E27FC236}">
                <a16:creationId xmlns:a16="http://schemas.microsoft.com/office/drawing/2014/main" id="{85625AE3-8876-402A-A58C-5092E1875E72}"/>
              </a:ext>
            </a:extLst>
          </p:cNvPr>
          <p:cNvSpPr/>
          <p:nvPr/>
        </p:nvSpPr>
        <p:spPr>
          <a:xfrm>
            <a:off x="4743174" y="3121937"/>
            <a:ext cx="2061963" cy="749655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" name="Google Shape;4992;p39">
            <a:extLst>
              <a:ext uri="{FF2B5EF4-FFF2-40B4-BE49-F238E27FC236}">
                <a16:creationId xmlns:a16="http://schemas.microsoft.com/office/drawing/2014/main" id="{B85AC6D3-49F8-47A1-A751-3ABB3E00FB02}"/>
              </a:ext>
            </a:extLst>
          </p:cNvPr>
          <p:cNvSpPr txBox="1">
            <a:spLocks/>
          </p:cNvSpPr>
          <p:nvPr/>
        </p:nvSpPr>
        <p:spPr>
          <a:xfrm>
            <a:off x="4777326" y="3191834"/>
            <a:ext cx="2061962" cy="5878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US" sz="3200">
                <a:solidFill>
                  <a:schemeClr val="accent3">
                    <a:lumMod val="50000"/>
                  </a:schemeClr>
                </a:solidFill>
              </a:rPr>
              <a:t>Hành động</a:t>
            </a:r>
            <a:endParaRPr lang="vi-VN" sz="3200">
              <a:solidFill>
                <a:schemeClr val="accent3">
                  <a:lumMod val="50000"/>
                </a:schemeClr>
              </a:solidFill>
            </a:endParaRPr>
          </a:p>
        </p:txBody>
      </p:sp>
      <p:cxnSp>
        <p:nvCxnSpPr>
          <p:cNvPr id="187" name="Straight Arrow Connector 186">
            <a:extLst>
              <a:ext uri="{FF2B5EF4-FFF2-40B4-BE49-F238E27FC236}">
                <a16:creationId xmlns:a16="http://schemas.microsoft.com/office/drawing/2014/main" id="{6E3E62C1-0503-42E2-8D0E-BD3C10B8F40B}"/>
              </a:ext>
            </a:extLst>
          </p:cNvPr>
          <p:cNvCxnSpPr>
            <a:cxnSpLocks/>
            <a:stCxn id="166" idx="2"/>
            <a:endCxn id="188" idx="0"/>
          </p:cNvCxnSpPr>
          <p:nvPr/>
        </p:nvCxnSpPr>
        <p:spPr>
          <a:xfrm>
            <a:off x="4915122" y="2825509"/>
            <a:ext cx="2995237" cy="310899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8" name="Google Shape;4741;p38">
            <a:extLst>
              <a:ext uri="{FF2B5EF4-FFF2-40B4-BE49-F238E27FC236}">
                <a16:creationId xmlns:a16="http://schemas.microsoft.com/office/drawing/2014/main" id="{FB569B07-8BE8-4FD3-9896-E07E9BFF34E2}"/>
              </a:ext>
            </a:extLst>
          </p:cNvPr>
          <p:cNvSpPr/>
          <p:nvPr/>
        </p:nvSpPr>
        <p:spPr>
          <a:xfrm>
            <a:off x="6879377" y="3136408"/>
            <a:ext cx="2061963" cy="749655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" name="Google Shape;4992;p39">
            <a:extLst>
              <a:ext uri="{FF2B5EF4-FFF2-40B4-BE49-F238E27FC236}">
                <a16:creationId xmlns:a16="http://schemas.microsoft.com/office/drawing/2014/main" id="{63810153-078E-4478-8CF0-F5D742507157}"/>
              </a:ext>
            </a:extLst>
          </p:cNvPr>
          <p:cNvSpPr txBox="1">
            <a:spLocks/>
          </p:cNvSpPr>
          <p:nvPr/>
        </p:nvSpPr>
        <p:spPr>
          <a:xfrm>
            <a:off x="6913529" y="3206305"/>
            <a:ext cx="2061962" cy="5878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US" sz="3200">
                <a:solidFill>
                  <a:schemeClr val="accent3">
                    <a:lumMod val="50000"/>
                  </a:schemeClr>
                </a:solidFill>
              </a:rPr>
              <a:t>Ngoại hình</a:t>
            </a:r>
            <a:endParaRPr lang="vi-VN" sz="3200">
              <a:solidFill>
                <a:schemeClr val="accent3">
                  <a:lumMod val="50000"/>
                </a:schemeClr>
              </a:solidFill>
            </a:endParaRPr>
          </a:p>
        </p:txBody>
      </p:sp>
      <p:cxnSp>
        <p:nvCxnSpPr>
          <p:cNvPr id="190" name="Straight Arrow Connector 189">
            <a:extLst>
              <a:ext uri="{FF2B5EF4-FFF2-40B4-BE49-F238E27FC236}">
                <a16:creationId xmlns:a16="http://schemas.microsoft.com/office/drawing/2014/main" id="{D6AF52C8-CFD3-44EA-9FDC-888C37127CC6}"/>
              </a:ext>
            </a:extLst>
          </p:cNvPr>
          <p:cNvCxnSpPr>
            <a:cxnSpLocks/>
            <a:stCxn id="178" idx="2"/>
            <a:endCxn id="195" idx="0"/>
          </p:cNvCxnSpPr>
          <p:nvPr/>
        </p:nvCxnSpPr>
        <p:spPr>
          <a:xfrm>
            <a:off x="1850400" y="3867784"/>
            <a:ext cx="3166961" cy="399739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" name="Straight Arrow Connector 190">
            <a:extLst>
              <a:ext uri="{FF2B5EF4-FFF2-40B4-BE49-F238E27FC236}">
                <a16:creationId xmlns:a16="http://schemas.microsoft.com/office/drawing/2014/main" id="{C11B467C-7147-49C1-BFDF-CD4480063399}"/>
              </a:ext>
            </a:extLst>
          </p:cNvPr>
          <p:cNvCxnSpPr>
            <a:cxnSpLocks/>
            <a:stCxn id="182" idx="2"/>
            <a:endCxn id="195" idx="0"/>
          </p:cNvCxnSpPr>
          <p:nvPr/>
        </p:nvCxnSpPr>
        <p:spPr>
          <a:xfrm>
            <a:off x="3688596" y="3857033"/>
            <a:ext cx="1328765" cy="410490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Arrow Connector 191">
            <a:extLst>
              <a:ext uri="{FF2B5EF4-FFF2-40B4-BE49-F238E27FC236}">
                <a16:creationId xmlns:a16="http://schemas.microsoft.com/office/drawing/2014/main" id="{0E6A8744-9BEB-466C-8A6D-9A99B1B6C7B6}"/>
              </a:ext>
            </a:extLst>
          </p:cNvPr>
          <p:cNvCxnSpPr>
            <a:cxnSpLocks/>
            <a:stCxn id="185" idx="2"/>
            <a:endCxn id="195" idx="0"/>
          </p:cNvCxnSpPr>
          <p:nvPr/>
        </p:nvCxnSpPr>
        <p:spPr>
          <a:xfrm flipH="1">
            <a:off x="5017361" y="3871592"/>
            <a:ext cx="756795" cy="395931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Arrow Connector 192">
            <a:extLst>
              <a:ext uri="{FF2B5EF4-FFF2-40B4-BE49-F238E27FC236}">
                <a16:creationId xmlns:a16="http://schemas.microsoft.com/office/drawing/2014/main" id="{C0D766C0-BC01-40B5-B7A4-FE8FFC8414B2}"/>
              </a:ext>
            </a:extLst>
          </p:cNvPr>
          <p:cNvCxnSpPr>
            <a:cxnSpLocks/>
            <a:stCxn id="188" idx="2"/>
            <a:endCxn id="195" idx="0"/>
          </p:cNvCxnSpPr>
          <p:nvPr/>
        </p:nvCxnSpPr>
        <p:spPr>
          <a:xfrm flipH="1">
            <a:off x="5017361" y="3886063"/>
            <a:ext cx="2892998" cy="381460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" name="Google Shape;4741;p38">
            <a:extLst>
              <a:ext uri="{FF2B5EF4-FFF2-40B4-BE49-F238E27FC236}">
                <a16:creationId xmlns:a16="http://schemas.microsoft.com/office/drawing/2014/main" id="{2522A7EA-5F35-4FEC-A9DB-225C911E01F8}"/>
              </a:ext>
            </a:extLst>
          </p:cNvPr>
          <p:cNvSpPr/>
          <p:nvPr/>
        </p:nvSpPr>
        <p:spPr>
          <a:xfrm>
            <a:off x="1101793" y="4313640"/>
            <a:ext cx="7626657" cy="699629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" name="Google Shape;4992;p39">
            <a:extLst>
              <a:ext uri="{FF2B5EF4-FFF2-40B4-BE49-F238E27FC236}">
                <a16:creationId xmlns:a16="http://schemas.microsoft.com/office/drawing/2014/main" id="{C6C9D554-0689-49AD-B392-2714179172CD}"/>
              </a:ext>
            </a:extLst>
          </p:cNvPr>
          <p:cNvSpPr txBox="1">
            <a:spLocks/>
          </p:cNvSpPr>
          <p:nvPr/>
        </p:nvSpPr>
        <p:spPr>
          <a:xfrm>
            <a:off x="1204033" y="4267523"/>
            <a:ext cx="7626656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US" sz="3200">
                <a:solidFill>
                  <a:srgbClr val="C00000"/>
                </a:solidFill>
              </a:rPr>
              <a:t>Nói lên tính cách, thân phận của nhân vật.</a:t>
            </a:r>
            <a:endParaRPr lang="vi-VN" sz="320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95423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5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000"/>
                            </p:stCondLst>
                            <p:childTnLst>
                              <p:par>
                                <p:cTn id="8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" grpId="0" animBg="1"/>
      <p:bldP spid="167" grpId="0"/>
      <p:bldP spid="178" grpId="0" animBg="1"/>
      <p:bldP spid="179" grpId="0"/>
      <p:bldP spid="182" grpId="0" animBg="1"/>
      <p:bldP spid="183" grpId="0"/>
      <p:bldP spid="185" grpId="0" animBg="1"/>
      <p:bldP spid="186" grpId="0"/>
      <p:bldP spid="188" grpId="0" animBg="1"/>
      <p:bldP spid="189" grpId="0"/>
      <p:bldP spid="194" grpId="0" animBg="1"/>
      <p:bldP spid="19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TextBox 45">
            <a:extLst>
              <a:ext uri="{FF2B5EF4-FFF2-40B4-BE49-F238E27FC236}">
                <a16:creationId xmlns:a16="http://schemas.microsoft.com/office/drawing/2014/main" id="{20A1344A-D745-4583-ADD3-0CDB945D0422}"/>
              </a:ext>
            </a:extLst>
          </p:cNvPr>
          <p:cNvSpPr txBox="1"/>
          <p:nvPr/>
        </p:nvSpPr>
        <p:spPr>
          <a:xfrm>
            <a:off x="92987" y="39230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Ô</a:t>
            </a:r>
          </a:p>
          <a:p>
            <a:r>
              <a:rPr lang="en-US" sz="2400">
                <a:solidFill>
                  <a:schemeClr val="bg2"/>
                </a:solidFill>
              </a:rPr>
              <a:t>N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 L</a:t>
            </a:r>
          </a:p>
          <a:p>
            <a:r>
              <a:rPr lang="en-US" sz="2400">
                <a:solidFill>
                  <a:schemeClr val="bg2"/>
                </a:solidFill>
              </a:rPr>
              <a:t>Ạ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B</a:t>
            </a:r>
          </a:p>
          <a:p>
            <a:r>
              <a:rPr lang="en-US" sz="2400">
                <a:solidFill>
                  <a:schemeClr val="bg2"/>
                </a:solidFill>
              </a:rPr>
              <a:t>À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</p:txBody>
      </p:sp>
      <p:sp>
        <p:nvSpPr>
          <p:cNvPr id="47" name="Google Shape;4741;p38">
            <a:extLst>
              <a:ext uri="{FF2B5EF4-FFF2-40B4-BE49-F238E27FC236}">
                <a16:creationId xmlns:a16="http://schemas.microsoft.com/office/drawing/2014/main" id="{390FC754-FC76-4C76-8CB2-E5794728DD11}"/>
              </a:ext>
            </a:extLst>
          </p:cNvPr>
          <p:cNvSpPr/>
          <p:nvPr/>
        </p:nvSpPr>
        <p:spPr>
          <a:xfrm>
            <a:off x="863436" y="466816"/>
            <a:ext cx="2592989" cy="947045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" name="Google Shape;4992;p39">
            <a:extLst>
              <a:ext uri="{FF2B5EF4-FFF2-40B4-BE49-F238E27FC236}">
                <a16:creationId xmlns:a16="http://schemas.microsoft.com/office/drawing/2014/main" id="{2D900761-86B7-46D8-817E-CC6CF64688F7}"/>
              </a:ext>
            </a:extLst>
          </p:cNvPr>
          <p:cNvSpPr txBox="1">
            <a:spLocks/>
          </p:cNvSpPr>
          <p:nvPr/>
        </p:nvSpPr>
        <p:spPr>
          <a:xfrm>
            <a:off x="494926" y="531332"/>
            <a:ext cx="2829423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463550"/>
            <a:r>
              <a:rPr lang="en-US" sz="4000" b="1"/>
              <a:t>Cấu tạo</a:t>
            </a:r>
            <a:endParaRPr lang="vi-VN" sz="4000" b="1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66" name="Google Shape;4741;p38">
            <a:extLst>
              <a:ext uri="{FF2B5EF4-FFF2-40B4-BE49-F238E27FC236}">
                <a16:creationId xmlns:a16="http://schemas.microsoft.com/office/drawing/2014/main" id="{CB8FE94D-AB73-44B8-A2C0-ED6FA4E632B4}"/>
              </a:ext>
            </a:extLst>
          </p:cNvPr>
          <p:cNvSpPr/>
          <p:nvPr/>
        </p:nvSpPr>
        <p:spPr>
          <a:xfrm>
            <a:off x="4220170" y="432426"/>
            <a:ext cx="4358452" cy="914444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" name="Google Shape;4992;p39">
            <a:extLst>
              <a:ext uri="{FF2B5EF4-FFF2-40B4-BE49-F238E27FC236}">
                <a16:creationId xmlns:a16="http://schemas.microsoft.com/office/drawing/2014/main" id="{AFA9E91D-933A-4F15-9997-2FC6061DA5A1}"/>
              </a:ext>
            </a:extLst>
          </p:cNvPr>
          <p:cNvSpPr txBox="1">
            <a:spLocks/>
          </p:cNvSpPr>
          <p:nvPr/>
        </p:nvSpPr>
        <p:spPr>
          <a:xfrm>
            <a:off x="4384484" y="501887"/>
            <a:ext cx="4142398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US" sz="3600">
                <a:solidFill>
                  <a:schemeClr val="accent4">
                    <a:lumMod val="50000"/>
                  </a:schemeClr>
                </a:solidFill>
              </a:rPr>
              <a:t>Thường có 3 phần.</a:t>
            </a:r>
            <a:endParaRPr lang="vi-VN" sz="3600">
              <a:solidFill>
                <a:schemeClr val="accent4">
                  <a:lumMod val="50000"/>
                </a:schemeClr>
              </a:solidFill>
            </a:endParaRPr>
          </a:p>
        </p:txBody>
      </p:sp>
      <p:sp>
        <p:nvSpPr>
          <p:cNvPr id="178" name="Google Shape;4741;p38">
            <a:extLst>
              <a:ext uri="{FF2B5EF4-FFF2-40B4-BE49-F238E27FC236}">
                <a16:creationId xmlns:a16="http://schemas.microsoft.com/office/drawing/2014/main" id="{F9E57F78-BB13-45BE-809C-A2490115185C}"/>
              </a:ext>
            </a:extLst>
          </p:cNvPr>
          <p:cNvSpPr/>
          <p:nvPr/>
        </p:nvSpPr>
        <p:spPr>
          <a:xfrm>
            <a:off x="1540481" y="1832198"/>
            <a:ext cx="1567236" cy="1102123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4992;p39">
            <a:extLst>
              <a:ext uri="{FF2B5EF4-FFF2-40B4-BE49-F238E27FC236}">
                <a16:creationId xmlns:a16="http://schemas.microsoft.com/office/drawing/2014/main" id="{820AC5E6-96B6-4B0A-8D66-509434319AE5}"/>
              </a:ext>
            </a:extLst>
          </p:cNvPr>
          <p:cNvSpPr txBox="1">
            <a:spLocks/>
          </p:cNvSpPr>
          <p:nvPr/>
        </p:nvSpPr>
        <p:spPr>
          <a:xfrm>
            <a:off x="1612141" y="2055144"/>
            <a:ext cx="1567236" cy="598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US" sz="3200">
                <a:solidFill>
                  <a:schemeClr val="accent3">
                    <a:lumMod val="50000"/>
                  </a:schemeClr>
                </a:solidFill>
              </a:rPr>
              <a:t>Mở đầu</a:t>
            </a:r>
          </a:p>
          <a:p>
            <a:pPr algn="l"/>
            <a:r>
              <a:rPr lang="en-US" sz="3200">
                <a:solidFill>
                  <a:schemeClr val="accent3">
                    <a:lumMod val="50000"/>
                  </a:schemeClr>
                </a:solidFill>
              </a:rPr>
              <a:t>(mở bài)</a:t>
            </a:r>
            <a:endParaRPr lang="vi-VN" sz="320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182" name="Google Shape;4741;p38">
            <a:extLst>
              <a:ext uri="{FF2B5EF4-FFF2-40B4-BE49-F238E27FC236}">
                <a16:creationId xmlns:a16="http://schemas.microsoft.com/office/drawing/2014/main" id="{C138882F-A514-48B3-B41F-7249869EA7A8}"/>
              </a:ext>
            </a:extLst>
          </p:cNvPr>
          <p:cNvSpPr/>
          <p:nvPr/>
        </p:nvSpPr>
        <p:spPr>
          <a:xfrm>
            <a:off x="3944763" y="1790798"/>
            <a:ext cx="2019182" cy="1115053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" name="Google Shape;4992;p39">
            <a:extLst>
              <a:ext uri="{FF2B5EF4-FFF2-40B4-BE49-F238E27FC236}">
                <a16:creationId xmlns:a16="http://schemas.microsoft.com/office/drawing/2014/main" id="{D883D1BB-94B0-4B61-BD35-192AEDD0D440}"/>
              </a:ext>
            </a:extLst>
          </p:cNvPr>
          <p:cNvSpPr txBox="1">
            <a:spLocks/>
          </p:cNvSpPr>
          <p:nvPr/>
        </p:nvSpPr>
        <p:spPr>
          <a:xfrm>
            <a:off x="4106698" y="2076785"/>
            <a:ext cx="1718296" cy="5878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US" sz="3200">
                <a:solidFill>
                  <a:schemeClr val="accent3">
                    <a:lumMod val="50000"/>
                  </a:schemeClr>
                </a:solidFill>
              </a:rPr>
              <a:t>Diễn biến</a:t>
            </a:r>
          </a:p>
          <a:p>
            <a:pPr algn="l"/>
            <a:r>
              <a:rPr lang="en-US" sz="3200">
                <a:solidFill>
                  <a:schemeClr val="accent3">
                    <a:lumMod val="50000"/>
                  </a:schemeClr>
                </a:solidFill>
              </a:rPr>
              <a:t>(thân bài)</a:t>
            </a:r>
            <a:endParaRPr lang="vi-VN" sz="320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185" name="Google Shape;4741;p38">
            <a:extLst>
              <a:ext uri="{FF2B5EF4-FFF2-40B4-BE49-F238E27FC236}">
                <a16:creationId xmlns:a16="http://schemas.microsoft.com/office/drawing/2014/main" id="{85625AE3-8876-402A-A58C-5092E1875E72}"/>
              </a:ext>
            </a:extLst>
          </p:cNvPr>
          <p:cNvSpPr/>
          <p:nvPr/>
        </p:nvSpPr>
        <p:spPr>
          <a:xfrm>
            <a:off x="6534748" y="1832198"/>
            <a:ext cx="1862651" cy="1115053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" name="Google Shape;4992;p39">
            <a:extLst>
              <a:ext uri="{FF2B5EF4-FFF2-40B4-BE49-F238E27FC236}">
                <a16:creationId xmlns:a16="http://schemas.microsoft.com/office/drawing/2014/main" id="{B85AC6D3-49F8-47A1-A751-3ABB3E00FB02}"/>
              </a:ext>
            </a:extLst>
          </p:cNvPr>
          <p:cNvSpPr txBox="1">
            <a:spLocks/>
          </p:cNvSpPr>
          <p:nvPr/>
        </p:nvSpPr>
        <p:spPr>
          <a:xfrm>
            <a:off x="6710611" y="2024411"/>
            <a:ext cx="1668951" cy="5878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US" sz="3200">
                <a:solidFill>
                  <a:schemeClr val="accent3">
                    <a:lumMod val="50000"/>
                  </a:schemeClr>
                </a:solidFill>
              </a:rPr>
              <a:t>Kết thúc</a:t>
            </a:r>
          </a:p>
          <a:p>
            <a:pPr algn="l"/>
            <a:r>
              <a:rPr lang="en-US" sz="3200">
                <a:solidFill>
                  <a:schemeClr val="accent3">
                    <a:lumMod val="50000"/>
                  </a:schemeClr>
                </a:solidFill>
              </a:rPr>
              <a:t>(kết bài)</a:t>
            </a:r>
            <a:endParaRPr lang="vi-VN" sz="320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188" name="Google Shape;4741;p38">
            <a:extLst>
              <a:ext uri="{FF2B5EF4-FFF2-40B4-BE49-F238E27FC236}">
                <a16:creationId xmlns:a16="http://schemas.microsoft.com/office/drawing/2014/main" id="{FB569B07-8BE8-4FD3-9896-E07E9BFF34E2}"/>
              </a:ext>
            </a:extLst>
          </p:cNvPr>
          <p:cNvSpPr/>
          <p:nvPr/>
        </p:nvSpPr>
        <p:spPr>
          <a:xfrm>
            <a:off x="7466074" y="3432579"/>
            <a:ext cx="1455514" cy="1572558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" name="Google Shape;4992;p39">
            <a:extLst>
              <a:ext uri="{FF2B5EF4-FFF2-40B4-BE49-F238E27FC236}">
                <a16:creationId xmlns:a16="http://schemas.microsoft.com/office/drawing/2014/main" id="{63810153-078E-4478-8CF0-F5D742507157}"/>
              </a:ext>
            </a:extLst>
          </p:cNvPr>
          <p:cNvSpPr txBox="1">
            <a:spLocks/>
          </p:cNvSpPr>
          <p:nvPr/>
        </p:nvSpPr>
        <p:spPr>
          <a:xfrm>
            <a:off x="7577280" y="3945019"/>
            <a:ext cx="1233102" cy="5878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200">
                <a:solidFill>
                  <a:schemeClr val="accent3">
                    <a:lumMod val="50000"/>
                  </a:schemeClr>
                </a:solidFill>
              </a:rPr>
              <a:t>Không mở rộng</a:t>
            </a:r>
            <a:endParaRPr lang="vi-VN" sz="320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194" name="Google Shape;4741;p38">
            <a:extLst>
              <a:ext uri="{FF2B5EF4-FFF2-40B4-BE49-F238E27FC236}">
                <a16:creationId xmlns:a16="http://schemas.microsoft.com/office/drawing/2014/main" id="{2522A7EA-5F35-4FEC-A9DB-225C911E01F8}"/>
              </a:ext>
            </a:extLst>
          </p:cNvPr>
          <p:cNvSpPr/>
          <p:nvPr/>
        </p:nvSpPr>
        <p:spPr>
          <a:xfrm>
            <a:off x="978527" y="3401588"/>
            <a:ext cx="1088153" cy="1224220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" name="Google Shape;4992;p39">
            <a:extLst>
              <a:ext uri="{FF2B5EF4-FFF2-40B4-BE49-F238E27FC236}">
                <a16:creationId xmlns:a16="http://schemas.microsoft.com/office/drawing/2014/main" id="{C6C9D554-0689-49AD-B392-2714179172CD}"/>
              </a:ext>
            </a:extLst>
          </p:cNvPr>
          <p:cNvSpPr txBox="1">
            <a:spLocks/>
          </p:cNvSpPr>
          <p:nvPr/>
        </p:nvSpPr>
        <p:spPr>
          <a:xfrm>
            <a:off x="1082259" y="3553219"/>
            <a:ext cx="841758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200">
                <a:solidFill>
                  <a:srgbClr val="C00000"/>
                </a:solidFill>
              </a:rPr>
              <a:t>Trực tiếp</a:t>
            </a:r>
            <a:endParaRPr lang="vi-VN" sz="3200">
              <a:solidFill>
                <a:srgbClr val="C00000"/>
              </a:solidFill>
            </a:endParaRPr>
          </a:p>
        </p:txBody>
      </p:sp>
      <p:sp>
        <p:nvSpPr>
          <p:cNvPr id="280" name="Google Shape;4741;p38">
            <a:extLst>
              <a:ext uri="{FF2B5EF4-FFF2-40B4-BE49-F238E27FC236}">
                <a16:creationId xmlns:a16="http://schemas.microsoft.com/office/drawing/2014/main" id="{AB14A2AB-FCBB-489A-AD76-D5C906F62F03}"/>
              </a:ext>
            </a:extLst>
          </p:cNvPr>
          <p:cNvSpPr/>
          <p:nvPr/>
        </p:nvSpPr>
        <p:spPr>
          <a:xfrm>
            <a:off x="2411825" y="3401588"/>
            <a:ext cx="1088153" cy="1224220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" name="Google Shape;4992;p39">
            <a:extLst>
              <a:ext uri="{FF2B5EF4-FFF2-40B4-BE49-F238E27FC236}">
                <a16:creationId xmlns:a16="http://schemas.microsoft.com/office/drawing/2014/main" id="{6E848170-AB79-4A48-9113-67FB70C11D51}"/>
              </a:ext>
            </a:extLst>
          </p:cNvPr>
          <p:cNvSpPr txBox="1">
            <a:spLocks/>
          </p:cNvSpPr>
          <p:nvPr/>
        </p:nvSpPr>
        <p:spPr>
          <a:xfrm>
            <a:off x="2515557" y="3553219"/>
            <a:ext cx="841758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200">
                <a:solidFill>
                  <a:srgbClr val="C00000"/>
                </a:solidFill>
              </a:rPr>
              <a:t>Gián  tiếp</a:t>
            </a:r>
            <a:endParaRPr lang="vi-VN" sz="3200">
              <a:solidFill>
                <a:srgbClr val="C00000"/>
              </a:solidFill>
            </a:endParaRPr>
          </a:p>
        </p:txBody>
      </p:sp>
      <p:sp>
        <p:nvSpPr>
          <p:cNvPr id="287" name="Google Shape;4741;p38">
            <a:extLst>
              <a:ext uri="{FF2B5EF4-FFF2-40B4-BE49-F238E27FC236}">
                <a16:creationId xmlns:a16="http://schemas.microsoft.com/office/drawing/2014/main" id="{D8C3E11E-F2AA-4947-8605-37122F7C53D6}"/>
              </a:ext>
            </a:extLst>
          </p:cNvPr>
          <p:cNvSpPr/>
          <p:nvPr/>
        </p:nvSpPr>
        <p:spPr>
          <a:xfrm>
            <a:off x="5644024" y="3447219"/>
            <a:ext cx="1455514" cy="1572558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" name="Google Shape;4992;p39">
            <a:extLst>
              <a:ext uri="{FF2B5EF4-FFF2-40B4-BE49-F238E27FC236}">
                <a16:creationId xmlns:a16="http://schemas.microsoft.com/office/drawing/2014/main" id="{B5A0DC55-D0A1-4C25-9CA8-38D8B2018043}"/>
              </a:ext>
            </a:extLst>
          </p:cNvPr>
          <p:cNvSpPr txBox="1">
            <a:spLocks/>
          </p:cNvSpPr>
          <p:nvPr/>
        </p:nvSpPr>
        <p:spPr>
          <a:xfrm>
            <a:off x="5755230" y="3959659"/>
            <a:ext cx="1233102" cy="5878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200">
                <a:solidFill>
                  <a:schemeClr val="accent3">
                    <a:lumMod val="50000"/>
                  </a:schemeClr>
                </a:solidFill>
              </a:rPr>
              <a:t>Mở rộng</a:t>
            </a:r>
            <a:endParaRPr lang="vi-VN" sz="3200">
              <a:solidFill>
                <a:schemeClr val="accent3">
                  <a:lumMod val="50000"/>
                </a:schemeClr>
              </a:solidFill>
            </a:endParaRPr>
          </a:p>
        </p:txBody>
      </p:sp>
      <p:cxnSp>
        <p:nvCxnSpPr>
          <p:cNvPr id="180" name="Straight Arrow Connector 179">
            <a:extLst>
              <a:ext uri="{FF2B5EF4-FFF2-40B4-BE49-F238E27FC236}">
                <a16:creationId xmlns:a16="http://schemas.microsoft.com/office/drawing/2014/main" id="{46619807-C70A-4E8C-A87A-3DEB7EDB9060}"/>
              </a:ext>
            </a:extLst>
          </p:cNvPr>
          <p:cNvCxnSpPr>
            <a:cxnSpLocks/>
            <a:stCxn id="166" idx="2"/>
            <a:endCxn id="178" idx="0"/>
          </p:cNvCxnSpPr>
          <p:nvPr/>
        </p:nvCxnSpPr>
        <p:spPr>
          <a:xfrm flipH="1">
            <a:off x="2324099" y="1346870"/>
            <a:ext cx="4075297" cy="485328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" name="Straight Arrow Connector 180">
            <a:extLst>
              <a:ext uri="{FF2B5EF4-FFF2-40B4-BE49-F238E27FC236}">
                <a16:creationId xmlns:a16="http://schemas.microsoft.com/office/drawing/2014/main" id="{6C4C8B97-8380-485A-A837-154302D67E71}"/>
              </a:ext>
            </a:extLst>
          </p:cNvPr>
          <p:cNvCxnSpPr>
            <a:cxnSpLocks/>
            <a:stCxn id="166" idx="2"/>
            <a:endCxn id="182" idx="0"/>
          </p:cNvCxnSpPr>
          <p:nvPr/>
        </p:nvCxnSpPr>
        <p:spPr>
          <a:xfrm flipH="1">
            <a:off x="4954354" y="1346870"/>
            <a:ext cx="1445042" cy="443928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Straight Arrow Connector 183">
            <a:extLst>
              <a:ext uri="{FF2B5EF4-FFF2-40B4-BE49-F238E27FC236}">
                <a16:creationId xmlns:a16="http://schemas.microsoft.com/office/drawing/2014/main" id="{5AAB6E8B-7FA5-4485-9C4D-B3A136036722}"/>
              </a:ext>
            </a:extLst>
          </p:cNvPr>
          <p:cNvCxnSpPr>
            <a:cxnSpLocks/>
            <a:stCxn id="166" idx="2"/>
            <a:endCxn id="185" idx="0"/>
          </p:cNvCxnSpPr>
          <p:nvPr/>
        </p:nvCxnSpPr>
        <p:spPr>
          <a:xfrm>
            <a:off x="6399396" y="1346870"/>
            <a:ext cx="1066678" cy="485328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Straight Arrow Connector 186">
            <a:extLst>
              <a:ext uri="{FF2B5EF4-FFF2-40B4-BE49-F238E27FC236}">
                <a16:creationId xmlns:a16="http://schemas.microsoft.com/office/drawing/2014/main" id="{6E3E62C1-0503-42E2-8D0E-BD3C10B8F40B}"/>
              </a:ext>
            </a:extLst>
          </p:cNvPr>
          <p:cNvCxnSpPr>
            <a:cxnSpLocks/>
            <a:stCxn id="185" idx="2"/>
            <a:endCxn id="188" idx="0"/>
          </p:cNvCxnSpPr>
          <p:nvPr/>
        </p:nvCxnSpPr>
        <p:spPr>
          <a:xfrm>
            <a:off x="7466074" y="2947251"/>
            <a:ext cx="727757" cy="485328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Straight Arrow Connector 189">
            <a:extLst>
              <a:ext uri="{FF2B5EF4-FFF2-40B4-BE49-F238E27FC236}">
                <a16:creationId xmlns:a16="http://schemas.microsoft.com/office/drawing/2014/main" id="{D6AF52C8-CFD3-44EA-9FDC-888C37127CC6}"/>
              </a:ext>
            </a:extLst>
          </p:cNvPr>
          <p:cNvCxnSpPr>
            <a:cxnSpLocks/>
            <a:stCxn id="178" idx="2"/>
            <a:endCxn id="194" idx="0"/>
          </p:cNvCxnSpPr>
          <p:nvPr/>
        </p:nvCxnSpPr>
        <p:spPr>
          <a:xfrm flipH="1">
            <a:off x="1522604" y="2934321"/>
            <a:ext cx="801495" cy="467267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Arrow Connector 191">
            <a:extLst>
              <a:ext uri="{FF2B5EF4-FFF2-40B4-BE49-F238E27FC236}">
                <a16:creationId xmlns:a16="http://schemas.microsoft.com/office/drawing/2014/main" id="{0E6A8744-9BEB-466C-8A6D-9A99B1B6C7B6}"/>
              </a:ext>
            </a:extLst>
          </p:cNvPr>
          <p:cNvCxnSpPr>
            <a:cxnSpLocks/>
          </p:cNvCxnSpPr>
          <p:nvPr/>
        </p:nvCxnSpPr>
        <p:spPr>
          <a:xfrm flipH="1">
            <a:off x="6351183" y="2983578"/>
            <a:ext cx="1094293" cy="499968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Arrow Connector 192">
            <a:extLst>
              <a:ext uri="{FF2B5EF4-FFF2-40B4-BE49-F238E27FC236}">
                <a16:creationId xmlns:a16="http://schemas.microsoft.com/office/drawing/2014/main" id="{C0D766C0-BC01-40B5-B7A4-FE8FFC8414B2}"/>
              </a:ext>
            </a:extLst>
          </p:cNvPr>
          <p:cNvCxnSpPr>
            <a:cxnSpLocks/>
            <a:stCxn id="178" idx="2"/>
            <a:endCxn id="280" idx="0"/>
          </p:cNvCxnSpPr>
          <p:nvPr/>
        </p:nvCxnSpPr>
        <p:spPr>
          <a:xfrm>
            <a:off x="2324099" y="2934321"/>
            <a:ext cx="631803" cy="467267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2" name="Google Shape;8479;p65">
            <a:extLst>
              <a:ext uri="{FF2B5EF4-FFF2-40B4-BE49-F238E27FC236}">
                <a16:creationId xmlns:a16="http://schemas.microsoft.com/office/drawing/2014/main" id="{31399CCA-20A5-481B-80CE-D47FEEA95180}"/>
              </a:ext>
            </a:extLst>
          </p:cNvPr>
          <p:cNvGrpSpPr/>
          <p:nvPr/>
        </p:nvGrpSpPr>
        <p:grpSpPr>
          <a:xfrm>
            <a:off x="3779361" y="4136906"/>
            <a:ext cx="511858" cy="769427"/>
            <a:chOff x="5577804" y="2128222"/>
            <a:chExt cx="511858" cy="769427"/>
          </a:xfrm>
        </p:grpSpPr>
        <p:sp>
          <p:nvSpPr>
            <p:cNvPr id="423" name="Google Shape;8480;p65">
              <a:extLst>
                <a:ext uri="{FF2B5EF4-FFF2-40B4-BE49-F238E27FC236}">
                  <a16:creationId xmlns:a16="http://schemas.microsoft.com/office/drawing/2014/main" id="{9B465577-D24C-423A-9E7A-CCD189193458}"/>
                </a:ext>
              </a:extLst>
            </p:cNvPr>
            <p:cNvSpPr/>
            <p:nvPr/>
          </p:nvSpPr>
          <p:spPr>
            <a:xfrm>
              <a:off x="5577804" y="2412155"/>
              <a:ext cx="511858" cy="485493"/>
            </a:xfrm>
            <a:custGeom>
              <a:avLst/>
              <a:gdLst/>
              <a:ahLst/>
              <a:cxnLst/>
              <a:rect l="l" t="t" r="r" b="b"/>
              <a:pathLst>
                <a:path w="29199" h="27695" extrusionOk="0">
                  <a:moveTo>
                    <a:pt x="14638" y="1"/>
                  </a:moveTo>
                  <a:cubicBezTo>
                    <a:pt x="14124" y="1"/>
                    <a:pt x="13606" y="30"/>
                    <a:pt x="13083" y="88"/>
                  </a:cubicBezTo>
                  <a:cubicBezTo>
                    <a:pt x="5464" y="915"/>
                    <a:pt x="1" y="7757"/>
                    <a:pt x="828" y="15351"/>
                  </a:cubicBezTo>
                  <a:cubicBezTo>
                    <a:pt x="1598" y="22447"/>
                    <a:pt x="7606" y="27694"/>
                    <a:pt x="14561" y="27694"/>
                  </a:cubicBezTo>
                  <a:cubicBezTo>
                    <a:pt x="15075" y="27694"/>
                    <a:pt x="15594" y="27666"/>
                    <a:pt x="16116" y="27607"/>
                  </a:cubicBezTo>
                  <a:cubicBezTo>
                    <a:pt x="23710" y="26780"/>
                    <a:pt x="29199" y="19938"/>
                    <a:pt x="28372" y="12319"/>
                  </a:cubicBezTo>
                  <a:cubicBezTo>
                    <a:pt x="27578" y="5247"/>
                    <a:pt x="21590" y="1"/>
                    <a:pt x="146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8481;p65">
              <a:extLst>
                <a:ext uri="{FF2B5EF4-FFF2-40B4-BE49-F238E27FC236}">
                  <a16:creationId xmlns:a16="http://schemas.microsoft.com/office/drawing/2014/main" id="{776620EE-50DA-46D0-BAF3-13221C892ED3}"/>
                </a:ext>
              </a:extLst>
            </p:cNvPr>
            <p:cNvSpPr/>
            <p:nvPr/>
          </p:nvSpPr>
          <p:spPr>
            <a:xfrm>
              <a:off x="5755313" y="2585474"/>
              <a:ext cx="23736" cy="40003"/>
            </a:xfrm>
            <a:custGeom>
              <a:avLst/>
              <a:gdLst/>
              <a:ahLst/>
              <a:cxnLst/>
              <a:rect l="l" t="t" r="r" b="b"/>
              <a:pathLst>
                <a:path w="1354" h="2282" extrusionOk="0">
                  <a:moveTo>
                    <a:pt x="677" y="1"/>
                  </a:moveTo>
                  <a:cubicBezTo>
                    <a:pt x="301" y="1"/>
                    <a:pt x="0" y="502"/>
                    <a:pt x="0" y="1129"/>
                  </a:cubicBezTo>
                  <a:cubicBezTo>
                    <a:pt x="0" y="1755"/>
                    <a:pt x="301" y="2281"/>
                    <a:pt x="677" y="2281"/>
                  </a:cubicBezTo>
                  <a:cubicBezTo>
                    <a:pt x="1053" y="2281"/>
                    <a:pt x="1353" y="1755"/>
                    <a:pt x="1353" y="1129"/>
                  </a:cubicBezTo>
                  <a:cubicBezTo>
                    <a:pt x="1353" y="502"/>
                    <a:pt x="1053" y="1"/>
                    <a:pt x="677" y="1"/>
                  </a:cubicBezTo>
                  <a:close/>
                </a:path>
              </a:pathLst>
            </a:custGeom>
            <a:solidFill>
              <a:srgbClr val="2A3B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8482;p65">
              <a:extLst>
                <a:ext uri="{FF2B5EF4-FFF2-40B4-BE49-F238E27FC236}">
                  <a16:creationId xmlns:a16="http://schemas.microsoft.com/office/drawing/2014/main" id="{3037B608-6A0C-4019-BC77-C83B43D04881}"/>
                </a:ext>
              </a:extLst>
            </p:cNvPr>
            <p:cNvSpPr/>
            <p:nvPr/>
          </p:nvSpPr>
          <p:spPr>
            <a:xfrm>
              <a:off x="5926213" y="2569224"/>
              <a:ext cx="23297" cy="39565"/>
            </a:xfrm>
            <a:custGeom>
              <a:avLst/>
              <a:gdLst/>
              <a:ahLst/>
              <a:cxnLst/>
              <a:rect l="l" t="t" r="r" b="b"/>
              <a:pathLst>
                <a:path w="1329" h="2257" extrusionOk="0">
                  <a:moveTo>
                    <a:pt x="677" y="0"/>
                  </a:moveTo>
                  <a:cubicBezTo>
                    <a:pt x="301" y="0"/>
                    <a:pt x="0" y="502"/>
                    <a:pt x="0" y="1128"/>
                  </a:cubicBezTo>
                  <a:cubicBezTo>
                    <a:pt x="0" y="1755"/>
                    <a:pt x="301" y="2256"/>
                    <a:pt x="677" y="2256"/>
                  </a:cubicBezTo>
                  <a:cubicBezTo>
                    <a:pt x="1028" y="2256"/>
                    <a:pt x="1329" y="1755"/>
                    <a:pt x="1329" y="1128"/>
                  </a:cubicBezTo>
                  <a:cubicBezTo>
                    <a:pt x="1329" y="502"/>
                    <a:pt x="1028" y="0"/>
                    <a:pt x="677" y="0"/>
                  </a:cubicBezTo>
                  <a:close/>
                </a:path>
              </a:pathLst>
            </a:custGeom>
            <a:solidFill>
              <a:srgbClr val="2A3B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8483;p65">
              <a:extLst>
                <a:ext uri="{FF2B5EF4-FFF2-40B4-BE49-F238E27FC236}">
                  <a16:creationId xmlns:a16="http://schemas.microsoft.com/office/drawing/2014/main" id="{4DADE233-294A-482D-BDC2-62A95A696C79}"/>
                </a:ext>
              </a:extLst>
            </p:cNvPr>
            <p:cNvSpPr/>
            <p:nvPr/>
          </p:nvSpPr>
          <p:spPr>
            <a:xfrm>
              <a:off x="5724548" y="2690917"/>
              <a:ext cx="24191" cy="24191"/>
            </a:xfrm>
            <a:custGeom>
              <a:avLst/>
              <a:gdLst/>
              <a:ahLst/>
              <a:cxnLst/>
              <a:rect l="l" t="t" r="r" b="b"/>
              <a:pathLst>
                <a:path w="1380" h="1380" extrusionOk="0">
                  <a:moveTo>
                    <a:pt x="702" y="1"/>
                  </a:moveTo>
                  <a:cubicBezTo>
                    <a:pt x="326" y="1"/>
                    <a:pt x="1" y="302"/>
                    <a:pt x="1" y="703"/>
                  </a:cubicBezTo>
                  <a:cubicBezTo>
                    <a:pt x="1" y="1078"/>
                    <a:pt x="326" y="1379"/>
                    <a:pt x="702" y="1379"/>
                  </a:cubicBezTo>
                  <a:cubicBezTo>
                    <a:pt x="1078" y="1379"/>
                    <a:pt x="1379" y="1078"/>
                    <a:pt x="1379" y="703"/>
                  </a:cubicBezTo>
                  <a:cubicBezTo>
                    <a:pt x="1379" y="302"/>
                    <a:pt x="1078" y="1"/>
                    <a:pt x="702" y="1"/>
                  </a:cubicBezTo>
                  <a:close/>
                </a:path>
              </a:pathLst>
            </a:custGeom>
            <a:solidFill>
              <a:srgbClr val="2A3B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8484;p65">
              <a:extLst>
                <a:ext uri="{FF2B5EF4-FFF2-40B4-BE49-F238E27FC236}">
                  <a16:creationId xmlns:a16="http://schemas.microsoft.com/office/drawing/2014/main" id="{48BEEEA6-9453-4F89-B936-336EED160CEB}"/>
                </a:ext>
              </a:extLst>
            </p:cNvPr>
            <p:cNvSpPr/>
            <p:nvPr/>
          </p:nvSpPr>
          <p:spPr>
            <a:xfrm>
              <a:off x="5754857" y="2707185"/>
              <a:ext cx="24630" cy="24174"/>
            </a:xfrm>
            <a:custGeom>
              <a:avLst/>
              <a:gdLst/>
              <a:ahLst/>
              <a:cxnLst/>
              <a:rect l="l" t="t" r="r" b="b"/>
              <a:pathLst>
                <a:path w="1405" h="1379" extrusionOk="0">
                  <a:moveTo>
                    <a:pt x="703" y="0"/>
                  </a:moveTo>
                  <a:cubicBezTo>
                    <a:pt x="327" y="0"/>
                    <a:pt x="1" y="301"/>
                    <a:pt x="1" y="677"/>
                  </a:cubicBezTo>
                  <a:cubicBezTo>
                    <a:pt x="1" y="1053"/>
                    <a:pt x="327" y="1379"/>
                    <a:pt x="703" y="1379"/>
                  </a:cubicBezTo>
                  <a:cubicBezTo>
                    <a:pt x="1079" y="1379"/>
                    <a:pt x="1404" y="1053"/>
                    <a:pt x="1404" y="677"/>
                  </a:cubicBezTo>
                  <a:cubicBezTo>
                    <a:pt x="1404" y="301"/>
                    <a:pt x="1079" y="0"/>
                    <a:pt x="703" y="0"/>
                  </a:cubicBezTo>
                  <a:close/>
                </a:path>
              </a:pathLst>
            </a:custGeom>
            <a:solidFill>
              <a:srgbClr val="2A3B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8485;p65">
              <a:extLst>
                <a:ext uri="{FF2B5EF4-FFF2-40B4-BE49-F238E27FC236}">
                  <a16:creationId xmlns:a16="http://schemas.microsoft.com/office/drawing/2014/main" id="{B2017B58-A26D-464C-A75D-B1BC17C5C8F6}"/>
                </a:ext>
              </a:extLst>
            </p:cNvPr>
            <p:cNvSpPr/>
            <p:nvPr/>
          </p:nvSpPr>
          <p:spPr>
            <a:xfrm>
              <a:off x="5783869" y="2721682"/>
              <a:ext cx="24174" cy="24612"/>
            </a:xfrm>
            <a:custGeom>
              <a:avLst/>
              <a:gdLst/>
              <a:ahLst/>
              <a:cxnLst/>
              <a:rect l="l" t="t" r="r" b="b"/>
              <a:pathLst>
                <a:path w="1379" h="1404" extrusionOk="0">
                  <a:moveTo>
                    <a:pt x="702" y="0"/>
                  </a:moveTo>
                  <a:cubicBezTo>
                    <a:pt x="301" y="0"/>
                    <a:pt x="0" y="326"/>
                    <a:pt x="0" y="702"/>
                  </a:cubicBezTo>
                  <a:cubicBezTo>
                    <a:pt x="0" y="1078"/>
                    <a:pt x="301" y="1404"/>
                    <a:pt x="702" y="1404"/>
                  </a:cubicBezTo>
                  <a:cubicBezTo>
                    <a:pt x="1078" y="1404"/>
                    <a:pt x="1379" y="1078"/>
                    <a:pt x="1379" y="702"/>
                  </a:cubicBezTo>
                  <a:cubicBezTo>
                    <a:pt x="1379" y="326"/>
                    <a:pt x="1078" y="0"/>
                    <a:pt x="702" y="0"/>
                  </a:cubicBezTo>
                  <a:close/>
                </a:path>
              </a:pathLst>
            </a:custGeom>
            <a:solidFill>
              <a:srgbClr val="2A3B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8486;p65">
              <a:extLst>
                <a:ext uri="{FF2B5EF4-FFF2-40B4-BE49-F238E27FC236}">
                  <a16:creationId xmlns:a16="http://schemas.microsoft.com/office/drawing/2014/main" id="{05E76607-80AE-4FD9-8738-5FF40C4FCD5A}"/>
                </a:ext>
              </a:extLst>
            </p:cNvPr>
            <p:cNvSpPr/>
            <p:nvPr/>
          </p:nvSpPr>
          <p:spPr>
            <a:xfrm>
              <a:off x="5817685" y="2733971"/>
              <a:ext cx="24191" cy="24191"/>
            </a:xfrm>
            <a:custGeom>
              <a:avLst/>
              <a:gdLst/>
              <a:ahLst/>
              <a:cxnLst/>
              <a:rect l="l" t="t" r="r" b="b"/>
              <a:pathLst>
                <a:path w="1380" h="1380" extrusionOk="0">
                  <a:moveTo>
                    <a:pt x="678" y="1"/>
                  </a:moveTo>
                  <a:cubicBezTo>
                    <a:pt x="302" y="1"/>
                    <a:pt x="1" y="302"/>
                    <a:pt x="1" y="703"/>
                  </a:cubicBezTo>
                  <a:cubicBezTo>
                    <a:pt x="1" y="1079"/>
                    <a:pt x="302" y="1379"/>
                    <a:pt x="678" y="1379"/>
                  </a:cubicBezTo>
                  <a:cubicBezTo>
                    <a:pt x="1079" y="1379"/>
                    <a:pt x="1379" y="1079"/>
                    <a:pt x="1379" y="703"/>
                  </a:cubicBezTo>
                  <a:cubicBezTo>
                    <a:pt x="1379" y="302"/>
                    <a:pt x="1079" y="1"/>
                    <a:pt x="678" y="1"/>
                  </a:cubicBezTo>
                  <a:close/>
                </a:path>
              </a:pathLst>
            </a:custGeom>
            <a:solidFill>
              <a:srgbClr val="2A3B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8487;p65">
              <a:extLst>
                <a:ext uri="{FF2B5EF4-FFF2-40B4-BE49-F238E27FC236}">
                  <a16:creationId xmlns:a16="http://schemas.microsoft.com/office/drawing/2014/main" id="{D4892BA1-82C6-4F94-8F3B-BC7B9ADF9763}"/>
                </a:ext>
              </a:extLst>
            </p:cNvPr>
            <p:cNvSpPr/>
            <p:nvPr/>
          </p:nvSpPr>
          <p:spPr>
            <a:xfrm>
              <a:off x="5854603" y="2736180"/>
              <a:ext cx="24174" cy="24174"/>
            </a:xfrm>
            <a:custGeom>
              <a:avLst/>
              <a:gdLst/>
              <a:ahLst/>
              <a:cxnLst/>
              <a:rect l="l" t="t" r="r" b="b"/>
              <a:pathLst>
                <a:path w="1379" h="1379" extrusionOk="0">
                  <a:moveTo>
                    <a:pt x="677" y="0"/>
                  </a:moveTo>
                  <a:cubicBezTo>
                    <a:pt x="301" y="0"/>
                    <a:pt x="0" y="301"/>
                    <a:pt x="0" y="702"/>
                  </a:cubicBezTo>
                  <a:cubicBezTo>
                    <a:pt x="0" y="1078"/>
                    <a:pt x="301" y="1379"/>
                    <a:pt x="677" y="1379"/>
                  </a:cubicBezTo>
                  <a:cubicBezTo>
                    <a:pt x="1078" y="1379"/>
                    <a:pt x="1379" y="1078"/>
                    <a:pt x="1379" y="702"/>
                  </a:cubicBezTo>
                  <a:cubicBezTo>
                    <a:pt x="1379" y="301"/>
                    <a:pt x="1078" y="0"/>
                    <a:pt x="677" y="0"/>
                  </a:cubicBezTo>
                  <a:close/>
                </a:path>
              </a:pathLst>
            </a:custGeom>
            <a:solidFill>
              <a:srgbClr val="2A3B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8488;p65">
              <a:extLst>
                <a:ext uri="{FF2B5EF4-FFF2-40B4-BE49-F238E27FC236}">
                  <a16:creationId xmlns:a16="http://schemas.microsoft.com/office/drawing/2014/main" id="{F112C058-1307-4AC6-B39C-7BD5874B4A69}"/>
                </a:ext>
              </a:extLst>
            </p:cNvPr>
            <p:cNvSpPr/>
            <p:nvPr/>
          </p:nvSpPr>
          <p:spPr>
            <a:xfrm>
              <a:off x="5887980" y="2729150"/>
              <a:ext cx="24191" cy="24612"/>
            </a:xfrm>
            <a:custGeom>
              <a:avLst/>
              <a:gdLst/>
              <a:ahLst/>
              <a:cxnLst/>
              <a:rect l="l" t="t" r="r" b="b"/>
              <a:pathLst>
                <a:path w="1380" h="1404" extrusionOk="0">
                  <a:moveTo>
                    <a:pt x="678" y="0"/>
                  </a:moveTo>
                  <a:cubicBezTo>
                    <a:pt x="302" y="0"/>
                    <a:pt x="1" y="326"/>
                    <a:pt x="1" y="702"/>
                  </a:cubicBezTo>
                  <a:cubicBezTo>
                    <a:pt x="1" y="1078"/>
                    <a:pt x="302" y="1404"/>
                    <a:pt x="678" y="1404"/>
                  </a:cubicBezTo>
                  <a:cubicBezTo>
                    <a:pt x="1054" y="1404"/>
                    <a:pt x="1379" y="1078"/>
                    <a:pt x="1379" y="702"/>
                  </a:cubicBezTo>
                  <a:cubicBezTo>
                    <a:pt x="1379" y="326"/>
                    <a:pt x="1054" y="0"/>
                    <a:pt x="678" y="0"/>
                  </a:cubicBezTo>
                  <a:close/>
                </a:path>
              </a:pathLst>
            </a:custGeom>
            <a:solidFill>
              <a:srgbClr val="2A3B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8489;p65">
              <a:extLst>
                <a:ext uri="{FF2B5EF4-FFF2-40B4-BE49-F238E27FC236}">
                  <a16:creationId xmlns:a16="http://schemas.microsoft.com/office/drawing/2014/main" id="{38C2F1A1-33D2-4180-9509-D45F8BA29B5B}"/>
                </a:ext>
              </a:extLst>
            </p:cNvPr>
            <p:cNvSpPr/>
            <p:nvPr/>
          </p:nvSpPr>
          <p:spPr>
            <a:xfrm>
              <a:off x="5920936" y="2712006"/>
              <a:ext cx="24191" cy="24191"/>
            </a:xfrm>
            <a:custGeom>
              <a:avLst/>
              <a:gdLst/>
              <a:ahLst/>
              <a:cxnLst/>
              <a:rect l="l" t="t" r="r" b="b"/>
              <a:pathLst>
                <a:path w="1380" h="1380" extrusionOk="0">
                  <a:moveTo>
                    <a:pt x="702" y="1"/>
                  </a:moveTo>
                  <a:cubicBezTo>
                    <a:pt x="326" y="1"/>
                    <a:pt x="1" y="302"/>
                    <a:pt x="1" y="677"/>
                  </a:cubicBezTo>
                  <a:cubicBezTo>
                    <a:pt x="1" y="1078"/>
                    <a:pt x="326" y="1379"/>
                    <a:pt x="702" y="1379"/>
                  </a:cubicBezTo>
                  <a:cubicBezTo>
                    <a:pt x="1078" y="1379"/>
                    <a:pt x="1379" y="1078"/>
                    <a:pt x="1379" y="677"/>
                  </a:cubicBezTo>
                  <a:cubicBezTo>
                    <a:pt x="1379" y="302"/>
                    <a:pt x="1078" y="1"/>
                    <a:pt x="702" y="1"/>
                  </a:cubicBezTo>
                  <a:close/>
                </a:path>
              </a:pathLst>
            </a:custGeom>
            <a:solidFill>
              <a:srgbClr val="2A3B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8490;p65">
              <a:extLst>
                <a:ext uri="{FF2B5EF4-FFF2-40B4-BE49-F238E27FC236}">
                  <a16:creationId xmlns:a16="http://schemas.microsoft.com/office/drawing/2014/main" id="{BEE95282-6B14-4796-9FB8-777D6579DC34}"/>
                </a:ext>
              </a:extLst>
            </p:cNvPr>
            <p:cNvSpPr/>
            <p:nvPr/>
          </p:nvSpPr>
          <p:spPr>
            <a:xfrm>
              <a:off x="5945110" y="2687411"/>
              <a:ext cx="24612" cy="24612"/>
            </a:xfrm>
            <a:custGeom>
              <a:avLst/>
              <a:gdLst/>
              <a:ahLst/>
              <a:cxnLst/>
              <a:rect l="l" t="t" r="r" b="b"/>
              <a:pathLst>
                <a:path w="1404" h="1404" extrusionOk="0">
                  <a:moveTo>
                    <a:pt x="702" y="0"/>
                  </a:moveTo>
                  <a:cubicBezTo>
                    <a:pt x="326" y="0"/>
                    <a:pt x="0" y="326"/>
                    <a:pt x="0" y="702"/>
                  </a:cubicBezTo>
                  <a:cubicBezTo>
                    <a:pt x="0" y="1078"/>
                    <a:pt x="326" y="1404"/>
                    <a:pt x="702" y="1404"/>
                  </a:cubicBezTo>
                  <a:cubicBezTo>
                    <a:pt x="1078" y="1404"/>
                    <a:pt x="1404" y="1078"/>
                    <a:pt x="1404" y="702"/>
                  </a:cubicBezTo>
                  <a:cubicBezTo>
                    <a:pt x="1404" y="326"/>
                    <a:pt x="1078" y="0"/>
                    <a:pt x="702" y="0"/>
                  </a:cubicBezTo>
                  <a:close/>
                </a:path>
              </a:pathLst>
            </a:custGeom>
            <a:solidFill>
              <a:srgbClr val="2A3B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8491;p65">
              <a:extLst>
                <a:ext uri="{FF2B5EF4-FFF2-40B4-BE49-F238E27FC236}">
                  <a16:creationId xmlns:a16="http://schemas.microsoft.com/office/drawing/2014/main" id="{A3886F0C-3677-41D9-8A41-EF250D901F4B}"/>
                </a:ext>
              </a:extLst>
            </p:cNvPr>
            <p:cNvSpPr/>
            <p:nvPr/>
          </p:nvSpPr>
          <p:spPr>
            <a:xfrm>
              <a:off x="5669626" y="2631175"/>
              <a:ext cx="60216" cy="59760"/>
            </a:xfrm>
            <a:custGeom>
              <a:avLst/>
              <a:gdLst/>
              <a:ahLst/>
              <a:cxnLst/>
              <a:rect l="l" t="t" r="r" b="b"/>
              <a:pathLst>
                <a:path w="3435" h="3409" extrusionOk="0">
                  <a:moveTo>
                    <a:pt x="1705" y="0"/>
                  </a:moveTo>
                  <a:cubicBezTo>
                    <a:pt x="778" y="0"/>
                    <a:pt x="1" y="752"/>
                    <a:pt x="1" y="1704"/>
                  </a:cubicBezTo>
                  <a:cubicBezTo>
                    <a:pt x="1" y="2657"/>
                    <a:pt x="778" y="3409"/>
                    <a:pt x="1705" y="3409"/>
                  </a:cubicBezTo>
                  <a:cubicBezTo>
                    <a:pt x="2657" y="3409"/>
                    <a:pt x="3434" y="2657"/>
                    <a:pt x="3434" y="1704"/>
                  </a:cubicBezTo>
                  <a:cubicBezTo>
                    <a:pt x="3434" y="752"/>
                    <a:pt x="2657" y="0"/>
                    <a:pt x="1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8492;p65">
              <a:extLst>
                <a:ext uri="{FF2B5EF4-FFF2-40B4-BE49-F238E27FC236}">
                  <a16:creationId xmlns:a16="http://schemas.microsoft.com/office/drawing/2014/main" id="{84259767-3A54-482C-A6F4-15608259BB32}"/>
                </a:ext>
              </a:extLst>
            </p:cNvPr>
            <p:cNvSpPr/>
            <p:nvPr/>
          </p:nvSpPr>
          <p:spPr>
            <a:xfrm>
              <a:off x="5955208" y="2620622"/>
              <a:ext cx="60216" cy="59777"/>
            </a:xfrm>
            <a:custGeom>
              <a:avLst/>
              <a:gdLst/>
              <a:ahLst/>
              <a:cxnLst/>
              <a:rect l="l" t="t" r="r" b="b"/>
              <a:pathLst>
                <a:path w="3435" h="3410" extrusionOk="0">
                  <a:moveTo>
                    <a:pt x="1730" y="1"/>
                  </a:moveTo>
                  <a:cubicBezTo>
                    <a:pt x="778" y="1"/>
                    <a:pt x="1" y="753"/>
                    <a:pt x="1" y="1705"/>
                  </a:cubicBezTo>
                  <a:cubicBezTo>
                    <a:pt x="1" y="2657"/>
                    <a:pt x="778" y="3409"/>
                    <a:pt x="1730" y="3409"/>
                  </a:cubicBezTo>
                  <a:cubicBezTo>
                    <a:pt x="2657" y="3409"/>
                    <a:pt x="3434" y="2657"/>
                    <a:pt x="3434" y="1705"/>
                  </a:cubicBezTo>
                  <a:cubicBezTo>
                    <a:pt x="3434" y="753"/>
                    <a:pt x="2657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8493;p65">
              <a:extLst>
                <a:ext uri="{FF2B5EF4-FFF2-40B4-BE49-F238E27FC236}">
                  <a16:creationId xmlns:a16="http://schemas.microsoft.com/office/drawing/2014/main" id="{CCBCDD69-2B12-48D0-B7A4-E01D182616DF}"/>
                </a:ext>
              </a:extLst>
            </p:cNvPr>
            <p:cNvSpPr/>
            <p:nvPr/>
          </p:nvSpPr>
          <p:spPr>
            <a:xfrm>
              <a:off x="5849326" y="2608772"/>
              <a:ext cx="194653" cy="72066"/>
            </a:xfrm>
            <a:custGeom>
              <a:avLst/>
              <a:gdLst/>
              <a:ahLst/>
              <a:cxnLst/>
              <a:rect l="l" t="t" r="r" b="b"/>
              <a:pathLst>
                <a:path w="11104" h="4111" extrusionOk="0">
                  <a:moveTo>
                    <a:pt x="1780" y="0"/>
                  </a:moveTo>
                  <a:cubicBezTo>
                    <a:pt x="1780" y="0"/>
                    <a:pt x="0" y="1855"/>
                    <a:pt x="1780" y="4110"/>
                  </a:cubicBezTo>
                  <a:lnTo>
                    <a:pt x="11103" y="135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8494;p65">
              <a:extLst>
                <a:ext uri="{FF2B5EF4-FFF2-40B4-BE49-F238E27FC236}">
                  <a16:creationId xmlns:a16="http://schemas.microsoft.com/office/drawing/2014/main" id="{7ACA108E-25E3-4764-8C68-255F3EA5E420}"/>
                </a:ext>
              </a:extLst>
            </p:cNvPr>
            <p:cNvSpPr/>
            <p:nvPr/>
          </p:nvSpPr>
          <p:spPr>
            <a:xfrm>
              <a:off x="5767163" y="2365262"/>
              <a:ext cx="138855" cy="68665"/>
            </a:xfrm>
            <a:custGeom>
              <a:avLst/>
              <a:gdLst/>
              <a:ahLst/>
              <a:cxnLst/>
              <a:rect l="l" t="t" r="r" b="b"/>
              <a:pathLst>
                <a:path w="7921" h="3917" extrusionOk="0">
                  <a:moveTo>
                    <a:pt x="3528" y="1"/>
                  </a:moveTo>
                  <a:cubicBezTo>
                    <a:pt x="1181" y="1"/>
                    <a:pt x="1" y="858"/>
                    <a:pt x="1" y="858"/>
                  </a:cubicBezTo>
                  <a:lnTo>
                    <a:pt x="301" y="3716"/>
                  </a:lnTo>
                  <a:lnTo>
                    <a:pt x="7570" y="3916"/>
                  </a:lnTo>
                  <a:lnTo>
                    <a:pt x="7921" y="858"/>
                  </a:lnTo>
                  <a:cubicBezTo>
                    <a:pt x="6166" y="215"/>
                    <a:pt x="4701" y="1"/>
                    <a:pt x="35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8495;p65">
              <a:extLst>
                <a:ext uri="{FF2B5EF4-FFF2-40B4-BE49-F238E27FC236}">
                  <a16:creationId xmlns:a16="http://schemas.microsoft.com/office/drawing/2014/main" id="{800534AE-3C76-4EB0-B5D8-2688B5D1A2DA}"/>
                </a:ext>
              </a:extLst>
            </p:cNvPr>
            <p:cNvSpPr/>
            <p:nvPr/>
          </p:nvSpPr>
          <p:spPr>
            <a:xfrm>
              <a:off x="5758819" y="2128222"/>
              <a:ext cx="122605" cy="254728"/>
            </a:xfrm>
            <a:custGeom>
              <a:avLst/>
              <a:gdLst/>
              <a:ahLst/>
              <a:cxnLst/>
              <a:rect l="l" t="t" r="r" b="b"/>
              <a:pathLst>
                <a:path w="6994" h="14531" extrusionOk="0">
                  <a:moveTo>
                    <a:pt x="1529" y="8415"/>
                  </a:moveTo>
                  <a:cubicBezTo>
                    <a:pt x="1705" y="8415"/>
                    <a:pt x="1880" y="8466"/>
                    <a:pt x="2056" y="8566"/>
                  </a:cubicBezTo>
                  <a:cubicBezTo>
                    <a:pt x="3309" y="9318"/>
                    <a:pt x="3960" y="12300"/>
                    <a:pt x="4186" y="13528"/>
                  </a:cubicBezTo>
                  <a:cubicBezTo>
                    <a:pt x="2858" y="12375"/>
                    <a:pt x="502" y="10045"/>
                    <a:pt x="677" y="8942"/>
                  </a:cubicBezTo>
                  <a:cubicBezTo>
                    <a:pt x="727" y="8741"/>
                    <a:pt x="878" y="8591"/>
                    <a:pt x="1153" y="8491"/>
                  </a:cubicBezTo>
                  <a:cubicBezTo>
                    <a:pt x="1279" y="8440"/>
                    <a:pt x="1404" y="8415"/>
                    <a:pt x="1529" y="8415"/>
                  </a:cubicBezTo>
                  <a:close/>
                  <a:moveTo>
                    <a:pt x="5389" y="8992"/>
                  </a:moveTo>
                  <a:cubicBezTo>
                    <a:pt x="5464" y="8992"/>
                    <a:pt x="5564" y="9017"/>
                    <a:pt x="5715" y="9092"/>
                  </a:cubicBezTo>
                  <a:cubicBezTo>
                    <a:pt x="6066" y="9293"/>
                    <a:pt x="6241" y="9593"/>
                    <a:pt x="6316" y="9944"/>
                  </a:cubicBezTo>
                  <a:cubicBezTo>
                    <a:pt x="6492" y="11122"/>
                    <a:pt x="5339" y="12801"/>
                    <a:pt x="4762" y="13528"/>
                  </a:cubicBezTo>
                  <a:cubicBezTo>
                    <a:pt x="4612" y="11824"/>
                    <a:pt x="4612" y="9418"/>
                    <a:pt x="5214" y="9042"/>
                  </a:cubicBezTo>
                  <a:cubicBezTo>
                    <a:pt x="5239" y="9017"/>
                    <a:pt x="5289" y="8992"/>
                    <a:pt x="5389" y="8992"/>
                  </a:cubicBezTo>
                  <a:close/>
                  <a:moveTo>
                    <a:pt x="3130" y="1"/>
                  </a:moveTo>
                  <a:cubicBezTo>
                    <a:pt x="3002" y="1"/>
                    <a:pt x="2883" y="82"/>
                    <a:pt x="2908" y="245"/>
                  </a:cubicBezTo>
                  <a:cubicBezTo>
                    <a:pt x="3234" y="3754"/>
                    <a:pt x="3559" y="7263"/>
                    <a:pt x="3910" y="10771"/>
                  </a:cubicBezTo>
                  <a:cubicBezTo>
                    <a:pt x="3534" y="9694"/>
                    <a:pt x="2983" y="8641"/>
                    <a:pt x="2281" y="8215"/>
                  </a:cubicBezTo>
                  <a:cubicBezTo>
                    <a:pt x="2034" y="8076"/>
                    <a:pt x="1778" y="8004"/>
                    <a:pt x="1512" y="8004"/>
                  </a:cubicBezTo>
                  <a:cubicBezTo>
                    <a:pt x="1346" y="8004"/>
                    <a:pt x="1176" y="8032"/>
                    <a:pt x="1003" y="8090"/>
                  </a:cubicBezTo>
                  <a:cubicBezTo>
                    <a:pt x="502" y="8290"/>
                    <a:pt x="326" y="8641"/>
                    <a:pt x="301" y="8892"/>
                  </a:cubicBezTo>
                  <a:cubicBezTo>
                    <a:pt x="1" y="10546"/>
                    <a:pt x="3910" y="13829"/>
                    <a:pt x="4361" y="14205"/>
                  </a:cubicBezTo>
                  <a:lnTo>
                    <a:pt x="4437" y="14280"/>
                  </a:lnTo>
                  <a:lnTo>
                    <a:pt x="4487" y="14531"/>
                  </a:lnTo>
                  <a:lnTo>
                    <a:pt x="4587" y="14405"/>
                  </a:lnTo>
                  <a:lnTo>
                    <a:pt x="4762" y="14531"/>
                  </a:lnTo>
                  <a:lnTo>
                    <a:pt x="4712" y="14255"/>
                  </a:lnTo>
                  <a:lnTo>
                    <a:pt x="4787" y="14180"/>
                  </a:lnTo>
                  <a:cubicBezTo>
                    <a:pt x="4863" y="14080"/>
                    <a:pt x="6993" y="11598"/>
                    <a:pt x="6717" y="9894"/>
                  </a:cubicBezTo>
                  <a:cubicBezTo>
                    <a:pt x="6617" y="9393"/>
                    <a:pt x="6366" y="9017"/>
                    <a:pt x="5915" y="8741"/>
                  </a:cubicBezTo>
                  <a:cubicBezTo>
                    <a:pt x="5717" y="8625"/>
                    <a:pt x="5546" y="8584"/>
                    <a:pt x="5402" y="8584"/>
                  </a:cubicBezTo>
                  <a:cubicBezTo>
                    <a:pt x="5236" y="8584"/>
                    <a:pt x="5107" y="8638"/>
                    <a:pt x="5013" y="8691"/>
                  </a:cubicBezTo>
                  <a:cubicBezTo>
                    <a:pt x="4637" y="8942"/>
                    <a:pt x="4462" y="9543"/>
                    <a:pt x="4361" y="10270"/>
                  </a:cubicBezTo>
                  <a:cubicBezTo>
                    <a:pt x="4036" y="6937"/>
                    <a:pt x="3710" y="3578"/>
                    <a:pt x="3409" y="245"/>
                  </a:cubicBezTo>
                  <a:cubicBezTo>
                    <a:pt x="3397" y="82"/>
                    <a:pt x="3259" y="1"/>
                    <a:pt x="31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8" name="Google Shape;8506;p65">
            <a:extLst>
              <a:ext uri="{FF2B5EF4-FFF2-40B4-BE49-F238E27FC236}">
                <a16:creationId xmlns:a16="http://schemas.microsoft.com/office/drawing/2014/main" id="{8916B566-E599-47D2-907B-DD1F9E93BE84}"/>
              </a:ext>
            </a:extLst>
          </p:cNvPr>
          <p:cNvGrpSpPr/>
          <p:nvPr/>
        </p:nvGrpSpPr>
        <p:grpSpPr>
          <a:xfrm>
            <a:off x="4380717" y="4219407"/>
            <a:ext cx="453869" cy="656200"/>
            <a:chOff x="6400277" y="2927940"/>
            <a:chExt cx="453869" cy="656200"/>
          </a:xfrm>
        </p:grpSpPr>
        <p:sp>
          <p:nvSpPr>
            <p:cNvPr id="449" name="Google Shape;8507;p65">
              <a:extLst>
                <a:ext uri="{FF2B5EF4-FFF2-40B4-BE49-F238E27FC236}">
                  <a16:creationId xmlns:a16="http://schemas.microsoft.com/office/drawing/2014/main" id="{8A534684-E7EA-4F9A-AE68-63942C90477C}"/>
                </a:ext>
              </a:extLst>
            </p:cNvPr>
            <p:cNvSpPr/>
            <p:nvPr/>
          </p:nvSpPr>
          <p:spPr>
            <a:xfrm>
              <a:off x="6400277" y="3129833"/>
              <a:ext cx="453869" cy="454307"/>
            </a:xfrm>
            <a:custGeom>
              <a:avLst/>
              <a:gdLst/>
              <a:ahLst/>
              <a:cxnLst/>
              <a:rect l="l" t="t" r="r" b="b"/>
              <a:pathLst>
                <a:path w="25891" h="25916" extrusionOk="0">
                  <a:moveTo>
                    <a:pt x="12933" y="0"/>
                  </a:moveTo>
                  <a:cubicBezTo>
                    <a:pt x="10050" y="0"/>
                    <a:pt x="7394" y="953"/>
                    <a:pt x="5238" y="2557"/>
                  </a:cubicBezTo>
                  <a:cubicBezTo>
                    <a:pt x="5013" y="2732"/>
                    <a:pt x="4787" y="2908"/>
                    <a:pt x="4562" y="3083"/>
                  </a:cubicBezTo>
                  <a:cubicBezTo>
                    <a:pt x="3935" y="3610"/>
                    <a:pt x="3384" y="4186"/>
                    <a:pt x="2857" y="4838"/>
                  </a:cubicBezTo>
                  <a:cubicBezTo>
                    <a:pt x="2431" y="5364"/>
                    <a:pt x="2030" y="5940"/>
                    <a:pt x="1679" y="6567"/>
                  </a:cubicBezTo>
                  <a:cubicBezTo>
                    <a:pt x="1203" y="7394"/>
                    <a:pt x="827" y="8296"/>
                    <a:pt x="526" y="9249"/>
                  </a:cubicBezTo>
                  <a:cubicBezTo>
                    <a:pt x="326" y="9900"/>
                    <a:pt x="201" y="10602"/>
                    <a:pt x="100" y="11304"/>
                  </a:cubicBezTo>
                  <a:cubicBezTo>
                    <a:pt x="25" y="11855"/>
                    <a:pt x="0" y="12407"/>
                    <a:pt x="0" y="12958"/>
                  </a:cubicBezTo>
                  <a:cubicBezTo>
                    <a:pt x="0" y="13184"/>
                    <a:pt x="0" y="13434"/>
                    <a:pt x="0" y="13635"/>
                  </a:cubicBezTo>
                  <a:cubicBezTo>
                    <a:pt x="25" y="13935"/>
                    <a:pt x="50" y="14211"/>
                    <a:pt x="75" y="14487"/>
                  </a:cubicBezTo>
                  <a:cubicBezTo>
                    <a:pt x="827" y="20928"/>
                    <a:pt x="6316" y="25915"/>
                    <a:pt x="12933" y="25915"/>
                  </a:cubicBezTo>
                  <a:cubicBezTo>
                    <a:pt x="16216" y="25915"/>
                    <a:pt x="19223" y="24712"/>
                    <a:pt x="21504" y="22682"/>
                  </a:cubicBezTo>
                  <a:cubicBezTo>
                    <a:pt x="21654" y="22557"/>
                    <a:pt x="21805" y="22407"/>
                    <a:pt x="21955" y="22281"/>
                  </a:cubicBezTo>
                  <a:cubicBezTo>
                    <a:pt x="22256" y="21981"/>
                    <a:pt x="22532" y="21680"/>
                    <a:pt x="22807" y="21354"/>
                  </a:cubicBezTo>
                  <a:cubicBezTo>
                    <a:pt x="22933" y="21204"/>
                    <a:pt x="23083" y="21053"/>
                    <a:pt x="23208" y="20878"/>
                  </a:cubicBezTo>
                  <a:cubicBezTo>
                    <a:pt x="24010" y="19850"/>
                    <a:pt x="24637" y="18697"/>
                    <a:pt x="25113" y="17444"/>
                  </a:cubicBezTo>
                  <a:cubicBezTo>
                    <a:pt x="25138" y="17344"/>
                    <a:pt x="25188" y="17244"/>
                    <a:pt x="25213" y="17143"/>
                  </a:cubicBezTo>
                  <a:cubicBezTo>
                    <a:pt x="25314" y="16843"/>
                    <a:pt x="25389" y="16542"/>
                    <a:pt x="25464" y="16266"/>
                  </a:cubicBezTo>
                  <a:cubicBezTo>
                    <a:pt x="25539" y="16066"/>
                    <a:pt x="25589" y="15840"/>
                    <a:pt x="25614" y="15640"/>
                  </a:cubicBezTo>
                  <a:cubicBezTo>
                    <a:pt x="25815" y="14788"/>
                    <a:pt x="25890" y="13885"/>
                    <a:pt x="25890" y="12958"/>
                  </a:cubicBezTo>
                  <a:cubicBezTo>
                    <a:pt x="25890" y="5815"/>
                    <a:pt x="20101" y="0"/>
                    <a:pt x="129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8508;p65">
              <a:extLst>
                <a:ext uri="{FF2B5EF4-FFF2-40B4-BE49-F238E27FC236}">
                  <a16:creationId xmlns:a16="http://schemas.microsoft.com/office/drawing/2014/main" id="{B4AC590F-6877-4119-A871-BB01C6738192}"/>
                </a:ext>
              </a:extLst>
            </p:cNvPr>
            <p:cNvSpPr/>
            <p:nvPr/>
          </p:nvSpPr>
          <p:spPr>
            <a:xfrm>
              <a:off x="6556679" y="3089146"/>
              <a:ext cx="142799" cy="73223"/>
            </a:xfrm>
            <a:custGeom>
              <a:avLst/>
              <a:gdLst/>
              <a:ahLst/>
              <a:cxnLst/>
              <a:rect l="l" t="t" r="r" b="b"/>
              <a:pathLst>
                <a:path w="8146" h="4177" extrusionOk="0">
                  <a:moveTo>
                    <a:pt x="3601" y="0"/>
                  </a:moveTo>
                  <a:cubicBezTo>
                    <a:pt x="1495" y="0"/>
                    <a:pt x="1" y="542"/>
                    <a:pt x="1" y="542"/>
                  </a:cubicBezTo>
                  <a:lnTo>
                    <a:pt x="527" y="3625"/>
                  </a:lnTo>
                  <a:lnTo>
                    <a:pt x="7745" y="4176"/>
                  </a:lnTo>
                  <a:lnTo>
                    <a:pt x="8146" y="943"/>
                  </a:lnTo>
                  <a:cubicBezTo>
                    <a:pt x="6535" y="221"/>
                    <a:pt x="4944" y="0"/>
                    <a:pt x="36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8509;p65">
              <a:extLst>
                <a:ext uri="{FF2B5EF4-FFF2-40B4-BE49-F238E27FC236}">
                  <a16:creationId xmlns:a16="http://schemas.microsoft.com/office/drawing/2014/main" id="{7575701F-F5D0-4388-9E61-AD755E0FB59E}"/>
                </a:ext>
              </a:extLst>
            </p:cNvPr>
            <p:cNvSpPr/>
            <p:nvPr/>
          </p:nvSpPr>
          <p:spPr>
            <a:xfrm>
              <a:off x="6608516" y="2927940"/>
              <a:ext cx="104146" cy="193128"/>
            </a:xfrm>
            <a:custGeom>
              <a:avLst/>
              <a:gdLst/>
              <a:ahLst/>
              <a:cxnLst/>
              <a:rect l="l" t="t" r="r" b="b"/>
              <a:pathLst>
                <a:path w="5941" h="11017" extrusionOk="0">
                  <a:moveTo>
                    <a:pt x="4211" y="415"/>
                  </a:moveTo>
                  <a:cubicBezTo>
                    <a:pt x="4562" y="465"/>
                    <a:pt x="4788" y="590"/>
                    <a:pt x="4888" y="816"/>
                  </a:cubicBezTo>
                  <a:cubicBezTo>
                    <a:pt x="5490" y="1969"/>
                    <a:pt x="3535" y="5302"/>
                    <a:pt x="2257" y="7507"/>
                  </a:cubicBezTo>
                  <a:cubicBezTo>
                    <a:pt x="1831" y="8209"/>
                    <a:pt x="1480" y="8811"/>
                    <a:pt x="1229" y="9287"/>
                  </a:cubicBezTo>
                  <a:cubicBezTo>
                    <a:pt x="1079" y="7457"/>
                    <a:pt x="828" y="2746"/>
                    <a:pt x="2482" y="1041"/>
                  </a:cubicBezTo>
                  <a:cubicBezTo>
                    <a:pt x="2883" y="615"/>
                    <a:pt x="3384" y="415"/>
                    <a:pt x="3961" y="415"/>
                  </a:cubicBezTo>
                  <a:close/>
                  <a:moveTo>
                    <a:pt x="3963" y="1"/>
                  </a:moveTo>
                  <a:cubicBezTo>
                    <a:pt x="3275" y="1"/>
                    <a:pt x="2672" y="256"/>
                    <a:pt x="2206" y="766"/>
                  </a:cubicBezTo>
                  <a:cubicBezTo>
                    <a:pt x="1" y="3046"/>
                    <a:pt x="878" y="9813"/>
                    <a:pt x="928" y="10089"/>
                  </a:cubicBezTo>
                  <a:lnTo>
                    <a:pt x="1029" y="11016"/>
                  </a:lnTo>
                  <a:lnTo>
                    <a:pt x="1304" y="10139"/>
                  </a:lnTo>
                  <a:cubicBezTo>
                    <a:pt x="1455" y="9688"/>
                    <a:pt x="1981" y="8761"/>
                    <a:pt x="2607" y="7708"/>
                  </a:cubicBezTo>
                  <a:cubicBezTo>
                    <a:pt x="4086" y="5152"/>
                    <a:pt x="5941" y="1969"/>
                    <a:pt x="5264" y="640"/>
                  </a:cubicBezTo>
                  <a:cubicBezTo>
                    <a:pt x="5064" y="264"/>
                    <a:pt x="4738" y="64"/>
                    <a:pt x="4237" y="14"/>
                  </a:cubicBezTo>
                  <a:cubicBezTo>
                    <a:pt x="4144" y="5"/>
                    <a:pt x="4053" y="1"/>
                    <a:pt x="39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8510;p65">
              <a:extLst>
                <a:ext uri="{FF2B5EF4-FFF2-40B4-BE49-F238E27FC236}">
                  <a16:creationId xmlns:a16="http://schemas.microsoft.com/office/drawing/2014/main" id="{3C3BC615-CCF0-4F9D-9F3E-B239285A78CA}"/>
                </a:ext>
              </a:extLst>
            </p:cNvPr>
            <p:cNvSpPr/>
            <p:nvPr/>
          </p:nvSpPr>
          <p:spPr>
            <a:xfrm>
              <a:off x="6659931" y="3292827"/>
              <a:ext cx="189377" cy="234639"/>
            </a:xfrm>
            <a:custGeom>
              <a:avLst/>
              <a:gdLst/>
              <a:ahLst/>
              <a:cxnLst/>
              <a:rect l="l" t="t" r="r" b="b"/>
              <a:pathLst>
                <a:path w="10803" h="13385" extrusionOk="0">
                  <a:moveTo>
                    <a:pt x="6517" y="5439"/>
                  </a:moveTo>
                  <a:lnTo>
                    <a:pt x="6517" y="6091"/>
                  </a:lnTo>
                  <a:lnTo>
                    <a:pt x="6065" y="5640"/>
                  </a:lnTo>
                  <a:cubicBezTo>
                    <a:pt x="6216" y="5540"/>
                    <a:pt x="6366" y="5464"/>
                    <a:pt x="6517" y="5439"/>
                  </a:cubicBezTo>
                  <a:close/>
                  <a:moveTo>
                    <a:pt x="7143" y="5439"/>
                  </a:moveTo>
                  <a:cubicBezTo>
                    <a:pt x="7319" y="5464"/>
                    <a:pt x="7469" y="5540"/>
                    <a:pt x="7594" y="5640"/>
                  </a:cubicBezTo>
                  <a:cubicBezTo>
                    <a:pt x="7444" y="5790"/>
                    <a:pt x="7294" y="5941"/>
                    <a:pt x="7143" y="6091"/>
                  </a:cubicBezTo>
                  <a:lnTo>
                    <a:pt x="7143" y="5439"/>
                  </a:lnTo>
                  <a:close/>
                  <a:moveTo>
                    <a:pt x="5815" y="5865"/>
                  </a:moveTo>
                  <a:cubicBezTo>
                    <a:pt x="5965" y="6041"/>
                    <a:pt x="6141" y="6191"/>
                    <a:pt x="6291" y="6342"/>
                  </a:cubicBezTo>
                  <a:lnTo>
                    <a:pt x="5564" y="6342"/>
                  </a:lnTo>
                  <a:cubicBezTo>
                    <a:pt x="5614" y="6166"/>
                    <a:pt x="5715" y="6016"/>
                    <a:pt x="5815" y="5865"/>
                  </a:cubicBezTo>
                  <a:close/>
                  <a:moveTo>
                    <a:pt x="7845" y="5865"/>
                  </a:moveTo>
                  <a:cubicBezTo>
                    <a:pt x="7970" y="6016"/>
                    <a:pt x="8045" y="6166"/>
                    <a:pt x="8096" y="6342"/>
                  </a:cubicBezTo>
                  <a:lnTo>
                    <a:pt x="7394" y="6342"/>
                  </a:lnTo>
                  <a:lnTo>
                    <a:pt x="7845" y="5865"/>
                  </a:lnTo>
                  <a:close/>
                  <a:moveTo>
                    <a:pt x="6266" y="6968"/>
                  </a:moveTo>
                  <a:cubicBezTo>
                    <a:pt x="6091" y="7119"/>
                    <a:pt x="5915" y="7294"/>
                    <a:pt x="5765" y="7470"/>
                  </a:cubicBezTo>
                  <a:cubicBezTo>
                    <a:pt x="5664" y="7319"/>
                    <a:pt x="5564" y="7144"/>
                    <a:pt x="5539" y="6968"/>
                  </a:cubicBezTo>
                  <a:close/>
                  <a:moveTo>
                    <a:pt x="8121" y="6968"/>
                  </a:moveTo>
                  <a:cubicBezTo>
                    <a:pt x="8096" y="7144"/>
                    <a:pt x="8020" y="7319"/>
                    <a:pt x="7920" y="7470"/>
                  </a:cubicBezTo>
                  <a:cubicBezTo>
                    <a:pt x="7745" y="7294"/>
                    <a:pt x="7569" y="7119"/>
                    <a:pt x="7394" y="6968"/>
                  </a:cubicBezTo>
                  <a:close/>
                  <a:moveTo>
                    <a:pt x="6517" y="7194"/>
                  </a:moveTo>
                  <a:lnTo>
                    <a:pt x="6517" y="7996"/>
                  </a:lnTo>
                  <a:cubicBezTo>
                    <a:pt x="6341" y="7946"/>
                    <a:pt x="6141" y="7845"/>
                    <a:pt x="6015" y="7720"/>
                  </a:cubicBezTo>
                  <a:cubicBezTo>
                    <a:pt x="6166" y="7545"/>
                    <a:pt x="6341" y="7369"/>
                    <a:pt x="6517" y="7194"/>
                  </a:cubicBezTo>
                  <a:close/>
                  <a:moveTo>
                    <a:pt x="7143" y="7194"/>
                  </a:moveTo>
                  <a:cubicBezTo>
                    <a:pt x="7319" y="7369"/>
                    <a:pt x="7494" y="7545"/>
                    <a:pt x="7670" y="7720"/>
                  </a:cubicBezTo>
                  <a:cubicBezTo>
                    <a:pt x="7519" y="7845"/>
                    <a:pt x="7344" y="7946"/>
                    <a:pt x="7143" y="7996"/>
                  </a:cubicBezTo>
                  <a:lnTo>
                    <a:pt x="7143" y="7194"/>
                  </a:lnTo>
                  <a:close/>
                  <a:moveTo>
                    <a:pt x="6830" y="1"/>
                  </a:moveTo>
                  <a:cubicBezTo>
                    <a:pt x="6673" y="1"/>
                    <a:pt x="6517" y="101"/>
                    <a:pt x="6517" y="302"/>
                  </a:cubicBezTo>
                  <a:lnTo>
                    <a:pt x="6517" y="1931"/>
                  </a:lnTo>
                  <a:cubicBezTo>
                    <a:pt x="6216" y="1755"/>
                    <a:pt x="5915" y="1555"/>
                    <a:pt x="5614" y="1379"/>
                  </a:cubicBezTo>
                  <a:cubicBezTo>
                    <a:pt x="5163" y="1078"/>
                    <a:pt x="4712" y="803"/>
                    <a:pt x="4261" y="527"/>
                  </a:cubicBezTo>
                  <a:cubicBezTo>
                    <a:pt x="4203" y="490"/>
                    <a:pt x="4147" y="474"/>
                    <a:pt x="4094" y="474"/>
                  </a:cubicBezTo>
                  <a:cubicBezTo>
                    <a:pt x="3829" y="474"/>
                    <a:pt x="3667" y="886"/>
                    <a:pt x="3960" y="1053"/>
                  </a:cubicBezTo>
                  <a:cubicBezTo>
                    <a:pt x="4812" y="1580"/>
                    <a:pt x="5664" y="2131"/>
                    <a:pt x="6517" y="2657"/>
                  </a:cubicBezTo>
                  <a:lnTo>
                    <a:pt x="6517" y="4587"/>
                  </a:lnTo>
                  <a:cubicBezTo>
                    <a:pt x="6141" y="4637"/>
                    <a:pt x="5790" y="4813"/>
                    <a:pt x="5489" y="5038"/>
                  </a:cubicBezTo>
                  <a:cubicBezTo>
                    <a:pt x="5439" y="4988"/>
                    <a:pt x="5364" y="4913"/>
                    <a:pt x="5289" y="4863"/>
                  </a:cubicBezTo>
                  <a:lnTo>
                    <a:pt x="5639" y="3184"/>
                  </a:lnTo>
                  <a:cubicBezTo>
                    <a:pt x="5669" y="3048"/>
                    <a:pt x="5555" y="2967"/>
                    <a:pt x="5448" y="2967"/>
                  </a:cubicBezTo>
                  <a:cubicBezTo>
                    <a:pt x="5377" y="2967"/>
                    <a:pt x="5309" y="3003"/>
                    <a:pt x="5289" y="3084"/>
                  </a:cubicBezTo>
                  <a:cubicBezTo>
                    <a:pt x="5238" y="3384"/>
                    <a:pt x="5188" y="3660"/>
                    <a:pt x="5113" y="3936"/>
                  </a:cubicBezTo>
                  <a:cubicBezTo>
                    <a:pt x="5088" y="4136"/>
                    <a:pt x="5038" y="4337"/>
                    <a:pt x="4988" y="4562"/>
                  </a:cubicBezTo>
                  <a:cubicBezTo>
                    <a:pt x="4787" y="4337"/>
                    <a:pt x="4562" y="4111"/>
                    <a:pt x="4336" y="3911"/>
                  </a:cubicBezTo>
                  <a:cubicBezTo>
                    <a:pt x="4300" y="3868"/>
                    <a:pt x="4257" y="3851"/>
                    <a:pt x="4216" y="3851"/>
                  </a:cubicBezTo>
                  <a:cubicBezTo>
                    <a:pt x="4088" y="3851"/>
                    <a:pt x="3972" y="4022"/>
                    <a:pt x="4086" y="4136"/>
                  </a:cubicBezTo>
                  <a:cubicBezTo>
                    <a:pt x="4311" y="4362"/>
                    <a:pt x="4537" y="4587"/>
                    <a:pt x="4762" y="4813"/>
                  </a:cubicBezTo>
                  <a:cubicBezTo>
                    <a:pt x="4562" y="4863"/>
                    <a:pt x="4361" y="4913"/>
                    <a:pt x="4161" y="4938"/>
                  </a:cubicBezTo>
                  <a:cubicBezTo>
                    <a:pt x="3860" y="5013"/>
                    <a:pt x="3559" y="5089"/>
                    <a:pt x="3258" y="5164"/>
                  </a:cubicBezTo>
                  <a:cubicBezTo>
                    <a:pt x="3072" y="5210"/>
                    <a:pt x="3124" y="5495"/>
                    <a:pt x="3313" y="5495"/>
                  </a:cubicBezTo>
                  <a:cubicBezTo>
                    <a:pt x="3327" y="5495"/>
                    <a:pt x="3343" y="5493"/>
                    <a:pt x="3359" y="5490"/>
                  </a:cubicBezTo>
                  <a:cubicBezTo>
                    <a:pt x="3910" y="5364"/>
                    <a:pt x="4487" y="5239"/>
                    <a:pt x="5063" y="5114"/>
                  </a:cubicBezTo>
                  <a:cubicBezTo>
                    <a:pt x="5113" y="5164"/>
                    <a:pt x="5163" y="5239"/>
                    <a:pt x="5238" y="5289"/>
                  </a:cubicBezTo>
                  <a:cubicBezTo>
                    <a:pt x="4963" y="5590"/>
                    <a:pt x="4787" y="5941"/>
                    <a:pt x="4712" y="6342"/>
                  </a:cubicBezTo>
                  <a:lnTo>
                    <a:pt x="2757" y="6342"/>
                  </a:lnTo>
                  <a:cubicBezTo>
                    <a:pt x="2206" y="5515"/>
                    <a:pt x="1654" y="4688"/>
                    <a:pt x="1103" y="3860"/>
                  </a:cubicBezTo>
                  <a:cubicBezTo>
                    <a:pt x="1043" y="3762"/>
                    <a:pt x="950" y="3721"/>
                    <a:pt x="857" y="3721"/>
                  </a:cubicBezTo>
                  <a:cubicBezTo>
                    <a:pt x="640" y="3721"/>
                    <a:pt x="419" y="3941"/>
                    <a:pt x="577" y="4186"/>
                  </a:cubicBezTo>
                  <a:cubicBezTo>
                    <a:pt x="852" y="4587"/>
                    <a:pt x="1128" y="4988"/>
                    <a:pt x="1379" y="5414"/>
                  </a:cubicBezTo>
                  <a:cubicBezTo>
                    <a:pt x="1604" y="5715"/>
                    <a:pt x="1805" y="6041"/>
                    <a:pt x="2005" y="6342"/>
                  </a:cubicBezTo>
                  <a:lnTo>
                    <a:pt x="401" y="6342"/>
                  </a:lnTo>
                  <a:cubicBezTo>
                    <a:pt x="0" y="6342"/>
                    <a:pt x="0" y="6968"/>
                    <a:pt x="401" y="6968"/>
                  </a:cubicBezTo>
                  <a:lnTo>
                    <a:pt x="2030" y="6968"/>
                  </a:lnTo>
                  <a:cubicBezTo>
                    <a:pt x="1855" y="7269"/>
                    <a:pt x="1654" y="7570"/>
                    <a:pt x="1479" y="7871"/>
                  </a:cubicBezTo>
                  <a:cubicBezTo>
                    <a:pt x="1178" y="8322"/>
                    <a:pt x="903" y="8773"/>
                    <a:pt x="627" y="9224"/>
                  </a:cubicBezTo>
                  <a:cubicBezTo>
                    <a:pt x="472" y="9464"/>
                    <a:pt x="682" y="9681"/>
                    <a:pt x="894" y="9681"/>
                  </a:cubicBezTo>
                  <a:cubicBezTo>
                    <a:pt x="992" y="9681"/>
                    <a:pt x="1090" y="9635"/>
                    <a:pt x="1153" y="9525"/>
                  </a:cubicBezTo>
                  <a:cubicBezTo>
                    <a:pt x="1705" y="8673"/>
                    <a:pt x="2231" y="7820"/>
                    <a:pt x="2757" y="6968"/>
                  </a:cubicBezTo>
                  <a:lnTo>
                    <a:pt x="4712" y="6968"/>
                  </a:lnTo>
                  <a:cubicBezTo>
                    <a:pt x="4762" y="7369"/>
                    <a:pt x="4913" y="7745"/>
                    <a:pt x="5163" y="8046"/>
                  </a:cubicBezTo>
                  <a:lnTo>
                    <a:pt x="5063" y="8171"/>
                  </a:lnTo>
                  <a:cubicBezTo>
                    <a:pt x="4512" y="8046"/>
                    <a:pt x="3960" y="7946"/>
                    <a:pt x="3384" y="7820"/>
                  </a:cubicBezTo>
                  <a:cubicBezTo>
                    <a:pt x="3375" y="7819"/>
                    <a:pt x="3367" y="7819"/>
                    <a:pt x="3359" y="7819"/>
                  </a:cubicBezTo>
                  <a:cubicBezTo>
                    <a:pt x="3153" y="7819"/>
                    <a:pt x="3091" y="8123"/>
                    <a:pt x="3309" y="8171"/>
                  </a:cubicBezTo>
                  <a:cubicBezTo>
                    <a:pt x="3584" y="8221"/>
                    <a:pt x="3860" y="8297"/>
                    <a:pt x="4136" y="8347"/>
                  </a:cubicBezTo>
                  <a:cubicBezTo>
                    <a:pt x="4336" y="8397"/>
                    <a:pt x="4537" y="8422"/>
                    <a:pt x="4762" y="8472"/>
                  </a:cubicBezTo>
                  <a:cubicBezTo>
                    <a:pt x="4537" y="8673"/>
                    <a:pt x="4311" y="8898"/>
                    <a:pt x="4111" y="9124"/>
                  </a:cubicBezTo>
                  <a:cubicBezTo>
                    <a:pt x="3973" y="9241"/>
                    <a:pt x="4097" y="9421"/>
                    <a:pt x="4242" y="9421"/>
                  </a:cubicBezTo>
                  <a:cubicBezTo>
                    <a:pt x="4282" y="9421"/>
                    <a:pt x="4323" y="9407"/>
                    <a:pt x="4361" y="9374"/>
                  </a:cubicBezTo>
                  <a:cubicBezTo>
                    <a:pt x="4562" y="9149"/>
                    <a:pt x="4787" y="8923"/>
                    <a:pt x="5013" y="8723"/>
                  </a:cubicBezTo>
                  <a:cubicBezTo>
                    <a:pt x="5063" y="8923"/>
                    <a:pt x="5113" y="9099"/>
                    <a:pt x="5138" y="9299"/>
                  </a:cubicBezTo>
                  <a:cubicBezTo>
                    <a:pt x="5213" y="9600"/>
                    <a:pt x="5289" y="9901"/>
                    <a:pt x="5364" y="10201"/>
                  </a:cubicBezTo>
                  <a:cubicBezTo>
                    <a:pt x="5383" y="10290"/>
                    <a:pt x="5450" y="10329"/>
                    <a:pt x="5520" y="10329"/>
                  </a:cubicBezTo>
                  <a:cubicBezTo>
                    <a:pt x="5628" y="10329"/>
                    <a:pt x="5745" y="10238"/>
                    <a:pt x="5715" y="10101"/>
                  </a:cubicBezTo>
                  <a:cubicBezTo>
                    <a:pt x="5564" y="9550"/>
                    <a:pt x="5439" y="8973"/>
                    <a:pt x="5314" y="8422"/>
                  </a:cubicBezTo>
                  <a:lnTo>
                    <a:pt x="5414" y="8322"/>
                  </a:lnTo>
                  <a:cubicBezTo>
                    <a:pt x="5715" y="8572"/>
                    <a:pt x="6091" y="8773"/>
                    <a:pt x="6517" y="8823"/>
                  </a:cubicBezTo>
                  <a:lnTo>
                    <a:pt x="6517" y="10753"/>
                  </a:lnTo>
                  <a:cubicBezTo>
                    <a:pt x="5664" y="11304"/>
                    <a:pt x="4812" y="11830"/>
                    <a:pt x="3960" y="12357"/>
                  </a:cubicBezTo>
                  <a:cubicBezTo>
                    <a:pt x="3664" y="12547"/>
                    <a:pt x="3833" y="12953"/>
                    <a:pt x="4104" y="12953"/>
                  </a:cubicBezTo>
                  <a:cubicBezTo>
                    <a:pt x="4153" y="12953"/>
                    <a:pt x="4207" y="12939"/>
                    <a:pt x="4261" y="12908"/>
                  </a:cubicBezTo>
                  <a:lnTo>
                    <a:pt x="5539" y="12106"/>
                  </a:lnTo>
                  <a:cubicBezTo>
                    <a:pt x="5865" y="11906"/>
                    <a:pt x="6191" y="11680"/>
                    <a:pt x="6517" y="11480"/>
                  </a:cubicBezTo>
                  <a:lnTo>
                    <a:pt x="6517" y="13134"/>
                  </a:lnTo>
                  <a:cubicBezTo>
                    <a:pt x="6517" y="13259"/>
                    <a:pt x="6592" y="13359"/>
                    <a:pt x="6692" y="13384"/>
                  </a:cubicBezTo>
                  <a:cubicBezTo>
                    <a:pt x="6842" y="13259"/>
                    <a:pt x="6993" y="13109"/>
                    <a:pt x="7143" y="12983"/>
                  </a:cubicBezTo>
                  <a:lnTo>
                    <a:pt x="7143" y="11505"/>
                  </a:lnTo>
                  <a:cubicBezTo>
                    <a:pt x="7419" y="11705"/>
                    <a:pt x="7720" y="11881"/>
                    <a:pt x="7995" y="12056"/>
                  </a:cubicBezTo>
                  <a:cubicBezTo>
                    <a:pt x="8121" y="11906"/>
                    <a:pt x="8271" y="11755"/>
                    <a:pt x="8396" y="11580"/>
                  </a:cubicBezTo>
                  <a:cubicBezTo>
                    <a:pt x="7970" y="11304"/>
                    <a:pt x="7569" y="11028"/>
                    <a:pt x="7143" y="10753"/>
                  </a:cubicBezTo>
                  <a:lnTo>
                    <a:pt x="7143" y="8823"/>
                  </a:lnTo>
                  <a:cubicBezTo>
                    <a:pt x="7569" y="8773"/>
                    <a:pt x="7945" y="8572"/>
                    <a:pt x="8246" y="8322"/>
                  </a:cubicBezTo>
                  <a:cubicBezTo>
                    <a:pt x="8271" y="8347"/>
                    <a:pt x="8296" y="8347"/>
                    <a:pt x="8321" y="8372"/>
                  </a:cubicBezTo>
                  <a:cubicBezTo>
                    <a:pt x="8196" y="8948"/>
                    <a:pt x="8071" y="9500"/>
                    <a:pt x="7920" y="10076"/>
                  </a:cubicBezTo>
                  <a:cubicBezTo>
                    <a:pt x="7891" y="10207"/>
                    <a:pt x="7997" y="10287"/>
                    <a:pt x="8101" y="10287"/>
                  </a:cubicBezTo>
                  <a:cubicBezTo>
                    <a:pt x="8176" y="10287"/>
                    <a:pt x="8250" y="10246"/>
                    <a:pt x="8271" y="10151"/>
                  </a:cubicBezTo>
                  <a:cubicBezTo>
                    <a:pt x="8346" y="9876"/>
                    <a:pt x="8396" y="9600"/>
                    <a:pt x="8472" y="9324"/>
                  </a:cubicBezTo>
                  <a:cubicBezTo>
                    <a:pt x="8522" y="9099"/>
                    <a:pt x="8572" y="8898"/>
                    <a:pt x="8622" y="8673"/>
                  </a:cubicBezTo>
                  <a:cubicBezTo>
                    <a:pt x="8847" y="8898"/>
                    <a:pt x="9048" y="9124"/>
                    <a:pt x="9274" y="9349"/>
                  </a:cubicBezTo>
                  <a:cubicBezTo>
                    <a:pt x="9311" y="9382"/>
                    <a:pt x="9352" y="9395"/>
                    <a:pt x="9392" y="9395"/>
                  </a:cubicBezTo>
                  <a:cubicBezTo>
                    <a:pt x="9537" y="9395"/>
                    <a:pt x="9662" y="9211"/>
                    <a:pt x="9524" y="9074"/>
                  </a:cubicBezTo>
                  <a:cubicBezTo>
                    <a:pt x="9299" y="8873"/>
                    <a:pt x="9098" y="8647"/>
                    <a:pt x="8873" y="8422"/>
                  </a:cubicBezTo>
                  <a:cubicBezTo>
                    <a:pt x="9073" y="8397"/>
                    <a:pt x="9248" y="8347"/>
                    <a:pt x="9449" y="8322"/>
                  </a:cubicBezTo>
                  <a:cubicBezTo>
                    <a:pt x="9725" y="8246"/>
                    <a:pt x="10000" y="8196"/>
                    <a:pt x="10301" y="8146"/>
                  </a:cubicBezTo>
                  <a:lnTo>
                    <a:pt x="10326" y="8146"/>
                  </a:lnTo>
                  <a:cubicBezTo>
                    <a:pt x="10502" y="8096"/>
                    <a:pt x="10502" y="7921"/>
                    <a:pt x="10401" y="7845"/>
                  </a:cubicBezTo>
                  <a:cubicBezTo>
                    <a:pt x="10365" y="7809"/>
                    <a:pt x="10328" y="7785"/>
                    <a:pt x="10291" y="7785"/>
                  </a:cubicBezTo>
                  <a:cubicBezTo>
                    <a:pt x="10278" y="7785"/>
                    <a:pt x="10264" y="7789"/>
                    <a:pt x="10251" y="7795"/>
                  </a:cubicBezTo>
                  <a:cubicBezTo>
                    <a:pt x="9675" y="7896"/>
                    <a:pt x="9123" y="8021"/>
                    <a:pt x="8572" y="8121"/>
                  </a:cubicBezTo>
                  <a:cubicBezTo>
                    <a:pt x="8547" y="8096"/>
                    <a:pt x="8522" y="8071"/>
                    <a:pt x="8497" y="8046"/>
                  </a:cubicBezTo>
                  <a:cubicBezTo>
                    <a:pt x="8747" y="7745"/>
                    <a:pt x="8923" y="7369"/>
                    <a:pt x="8973" y="6968"/>
                  </a:cubicBezTo>
                  <a:lnTo>
                    <a:pt x="10652" y="6968"/>
                  </a:lnTo>
                  <a:cubicBezTo>
                    <a:pt x="10727" y="6768"/>
                    <a:pt x="10777" y="6542"/>
                    <a:pt x="10802" y="6342"/>
                  </a:cubicBezTo>
                  <a:lnTo>
                    <a:pt x="8948" y="6342"/>
                  </a:lnTo>
                  <a:cubicBezTo>
                    <a:pt x="8873" y="5941"/>
                    <a:pt x="8697" y="5590"/>
                    <a:pt x="8446" y="5289"/>
                  </a:cubicBezTo>
                  <a:cubicBezTo>
                    <a:pt x="8497" y="5239"/>
                    <a:pt x="8547" y="5189"/>
                    <a:pt x="8572" y="5139"/>
                  </a:cubicBezTo>
                  <a:cubicBezTo>
                    <a:pt x="9148" y="5289"/>
                    <a:pt x="9700" y="5414"/>
                    <a:pt x="10276" y="5540"/>
                  </a:cubicBezTo>
                  <a:cubicBezTo>
                    <a:pt x="10291" y="5543"/>
                    <a:pt x="10305" y="5545"/>
                    <a:pt x="10319" y="5545"/>
                  </a:cubicBezTo>
                  <a:cubicBezTo>
                    <a:pt x="10510" y="5545"/>
                    <a:pt x="10562" y="5236"/>
                    <a:pt x="10351" y="5189"/>
                  </a:cubicBezTo>
                  <a:cubicBezTo>
                    <a:pt x="10076" y="5139"/>
                    <a:pt x="9800" y="5063"/>
                    <a:pt x="9524" y="4988"/>
                  </a:cubicBezTo>
                  <a:cubicBezTo>
                    <a:pt x="9299" y="4938"/>
                    <a:pt x="9098" y="4913"/>
                    <a:pt x="8873" y="4863"/>
                  </a:cubicBezTo>
                  <a:cubicBezTo>
                    <a:pt x="9098" y="4637"/>
                    <a:pt x="9324" y="4412"/>
                    <a:pt x="9549" y="4186"/>
                  </a:cubicBezTo>
                  <a:cubicBezTo>
                    <a:pt x="9667" y="4069"/>
                    <a:pt x="9539" y="3889"/>
                    <a:pt x="9405" y="3889"/>
                  </a:cubicBezTo>
                  <a:cubicBezTo>
                    <a:pt x="9369" y="3889"/>
                    <a:pt x="9331" y="3903"/>
                    <a:pt x="9299" y="3936"/>
                  </a:cubicBezTo>
                  <a:cubicBezTo>
                    <a:pt x="9073" y="4161"/>
                    <a:pt x="8847" y="4387"/>
                    <a:pt x="8622" y="4587"/>
                  </a:cubicBezTo>
                  <a:cubicBezTo>
                    <a:pt x="8597" y="4412"/>
                    <a:pt x="8547" y="4211"/>
                    <a:pt x="8522" y="4011"/>
                  </a:cubicBezTo>
                  <a:cubicBezTo>
                    <a:pt x="8472" y="3735"/>
                    <a:pt x="8396" y="3434"/>
                    <a:pt x="8346" y="3134"/>
                  </a:cubicBezTo>
                  <a:cubicBezTo>
                    <a:pt x="8326" y="3045"/>
                    <a:pt x="8260" y="3007"/>
                    <a:pt x="8190" y="3007"/>
                  </a:cubicBezTo>
                  <a:cubicBezTo>
                    <a:pt x="8082" y="3007"/>
                    <a:pt x="7965" y="3097"/>
                    <a:pt x="7995" y="3234"/>
                  </a:cubicBezTo>
                  <a:cubicBezTo>
                    <a:pt x="8096" y="3785"/>
                    <a:pt x="8221" y="4337"/>
                    <a:pt x="8346" y="4888"/>
                  </a:cubicBezTo>
                  <a:lnTo>
                    <a:pt x="8171" y="5038"/>
                  </a:lnTo>
                  <a:cubicBezTo>
                    <a:pt x="7895" y="4813"/>
                    <a:pt x="7544" y="4637"/>
                    <a:pt x="7143" y="4587"/>
                  </a:cubicBezTo>
                  <a:lnTo>
                    <a:pt x="7143" y="2657"/>
                  </a:lnTo>
                  <a:cubicBezTo>
                    <a:pt x="7970" y="2106"/>
                    <a:pt x="8797" y="1555"/>
                    <a:pt x="9624" y="1003"/>
                  </a:cubicBezTo>
                  <a:cubicBezTo>
                    <a:pt x="9896" y="836"/>
                    <a:pt x="9732" y="424"/>
                    <a:pt x="9465" y="424"/>
                  </a:cubicBezTo>
                  <a:cubicBezTo>
                    <a:pt x="9413" y="424"/>
                    <a:pt x="9356" y="440"/>
                    <a:pt x="9299" y="477"/>
                  </a:cubicBezTo>
                  <a:cubicBezTo>
                    <a:pt x="8898" y="753"/>
                    <a:pt x="8497" y="1028"/>
                    <a:pt x="8071" y="1279"/>
                  </a:cubicBezTo>
                  <a:cubicBezTo>
                    <a:pt x="7770" y="1505"/>
                    <a:pt x="7469" y="1705"/>
                    <a:pt x="7143" y="1906"/>
                  </a:cubicBezTo>
                  <a:lnTo>
                    <a:pt x="7143" y="302"/>
                  </a:lnTo>
                  <a:cubicBezTo>
                    <a:pt x="7143" y="101"/>
                    <a:pt x="6987" y="1"/>
                    <a:pt x="68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8511;p65">
              <a:extLst>
                <a:ext uri="{FF2B5EF4-FFF2-40B4-BE49-F238E27FC236}">
                  <a16:creationId xmlns:a16="http://schemas.microsoft.com/office/drawing/2014/main" id="{4A652798-3892-4C9B-B235-C7897A520284}"/>
                </a:ext>
              </a:extLst>
            </p:cNvPr>
            <p:cNvSpPr/>
            <p:nvPr/>
          </p:nvSpPr>
          <p:spPr>
            <a:xfrm>
              <a:off x="6400277" y="3166296"/>
              <a:ext cx="253957" cy="279446"/>
            </a:xfrm>
            <a:custGeom>
              <a:avLst/>
              <a:gdLst/>
              <a:ahLst/>
              <a:cxnLst/>
              <a:rect l="l" t="t" r="r" b="b"/>
              <a:pathLst>
                <a:path w="14487" h="15941" extrusionOk="0">
                  <a:moveTo>
                    <a:pt x="6466" y="1"/>
                  </a:moveTo>
                  <a:cubicBezTo>
                    <a:pt x="6366" y="1"/>
                    <a:pt x="6266" y="26"/>
                    <a:pt x="6191" y="101"/>
                  </a:cubicBezTo>
                  <a:cubicBezTo>
                    <a:pt x="6116" y="176"/>
                    <a:pt x="6065" y="276"/>
                    <a:pt x="6065" y="402"/>
                  </a:cubicBezTo>
                  <a:lnTo>
                    <a:pt x="6065" y="1254"/>
                  </a:lnTo>
                  <a:lnTo>
                    <a:pt x="5238" y="477"/>
                  </a:lnTo>
                  <a:cubicBezTo>
                    <a:pt x="5013" y="652"/>
                    <a:pt x="4787" y="828"/>
                    <a:pt x="4562" y="1003"/>
                  </a:cubicBezTo>
                  <a:lnTo>
                    <a:pt x="6065" y="2432"/>
                  </a:lnTo>
                  <a:lnTo>
                    <a:pt x="6065" y="6567"/>
                  </a:lnTo>
                  <a:cubicBezTo>
                    <a:pt x="5965" y="6592"/>
                    <a:pt x="5865" y="6642"/>
                    <a:pt x="5765" y="6692"/>
                  </a:cubicBezTo>
                  <a:lnTo>
                    <a:pt x="2857" y="3785"/>
                  </a:lnTo>
                  <a:lnTo>
                    <a:pt x="2857" y="2758"/>
                  </a:lnTo>
                  <a:cubicBezTo>
                    <a:pt x="2431" y="3284"/>
                    <a:pt x="2030" y="3860"/>
                    <a:pt x="1679" y="4487"/>
                  </a:cubicBezTo>
                  <a:lnTo>
                    <a:pt x="2331" y="4462"/>
                  </a:lnTo>
                  <a:lnTo>
                    <a:pt x="5163" y="7294"/>
                  </a:lnTo>
                  <a:cubicBezTo>
                    <a:pt x="5138" y="7394"/>
                    <a:pt x="5088" y="7494"/>
                    <a:pt x="5063" y="7595"/>
                  </a:cubicBezTo>
                  <a:lnTo>
                    <a:pt x="953" y="7595"/>
                  </a:lnTo>
                  <a:lnTo>
                    <a:pt x="526" y="7169"/>
                  </a:lnTo>
                  <a:cubicBezTo>
                    <a:pt x="326" y="7820"/>
                    <a:pt x="201" y="8522"/>
                    <a:pt x="100" y="9224"/>
                  </a:cubicBezTo>
                  <a:lnTo>
                    <a:pt x="852" y="8422"/>
                  </a:lnTo>
                  <a:lnTo>
                    <a:pt x="5088" y="8422"/>
                  </a:lnTo>
                  <a:cubicBezTo>
                    <a:pt x="5113" y="8522"/>
                    <a:pt x="5138" y="8597"/>
                    <a:pt x="5188" y="8698"/>
                  </a:cubicBezTo>
                  <a:lnTo>
                    <a:pt x="2306" y="11580"/>
                  </a:lnTo>
                  <a:lnTo>
                    <a:pt x="50" y="11555"/>
                  </a:lnTo>
                  <a:lnTo>
                    <a:pt x="0" y="11555"/>
                  </a:lnTo>
                  <a:cubicBezTo>
                    <a:pt x="25" y="11855"/>
                    <a:pt x="50" y="12131"/>
                    <a:pt x="75" y="12407"/>
                  </a:cubicBezTo>
                  <a:lnTo>
                    <a:pt x="1479" y="12407"/>
                  </a:lnTo>
                  <a:lnTo>
                    <a:pt x="852" y="13033"/>
                  </a:lnTo>
                  <a:cubicBezTo>
                    <a:pt x="777" y="13134"/>
                    <a:pt x="727" y="13234"/>
                    <a:pt x="727" y="13359"/>
                  </a:cubicBezTo>
                  <a:cubicBezTo>
                    <a:pt x="727" y="13459"/>
                    <a:pt x="777" y="13560"/>
                    <a:pt x="852" y="13635"/>
                  </a:cubicBezTo>
                  <a:cubicBezTo>
                    <a:pt x="928" y="13710"/>
                    <a:pt x="1028" y="13735"/>
                    <a:pt x="1128" y="13760"/>
                  </a:cubicBezTo>
                  <a:cubicBezTo>
                    <a:pt x="1253" y="13760"/>
                    <a:pt x="1354" y="13710"/>
                    <a:pt x="1454" y="13635"/>
                  </a:cubicBezTo>
                  <a:lnTo>
                    <a:pt x="1980" y="13109"/>
                  </a:lnTo>
                  <a:lnTo>
                    <a:pt x="2005" y="14412"/>
                  </a:lnTo>
                  <a:cubicBezTo>
                    <a:pt x="2005" y="14662"/>
                    <a:pt x="2206" y="14838"/>
                    <a:pt x="2456" y="14838"/>
                  </a:cubicBezTo>
                  <a:cubicBezTo>
                    <a:pt x="2682" y="14838"/>
                    <a:pt x="2857" y="14637"/>
                    <a:pt x="2857" y="14412"/>
                  </a:cubicBezTo>
                  <a:lnTo>
                    <a:pt x="2807" y="12281"/>
                  </a:lnTo>
                  <a:lnTo>
                    <a:pt x="5790" y="9274"/>
                  </a:lnTo>
                  <a:cubicBezTo>
                    <a:pt x="5890" y="9324"/>
                    <a:pt x="5965" y="9349"/>
                    <a:pt x="6065" y="9374"/>
                  </a:cubicBezTo>
                  <a:lnTo>
                    <a:pt x="6065" y="13484"/>
                  </a:lnTo>
                  <a:lnTo>
                    <a:pt x="4461" y="15038"/>
                  </a:lnTo>
                  <a:cubicBezTo>
                    <a:pt x="4286" y="15214"/>
                    <a:pt x="4286" y="15464"/>
                    <a:pt x="4461" y="15640"/>
                  </a:cubicBezTo>
                  <a:cubicBezTo>
                    <a:pt x="4537" y="15728"/>
                    <a:pt x="4643" y="15771"/>
                    <a:pt x="4750" y="15771"/>
                  </a:cubicBezTo>
                  <a:cubicBezTo>
                    <a:pt x="4856" y="15771"/>
                    <a:pt x="4963" y="15728"/>
                    <a:pt x="5038" y="15640"/>
                  </a:cubicBezTo>
                  <a:lnTo>
                    <a:pt x="6065" y="14662"/>
                  </a:lnTo>
                  <a:lnTo>
                    <a:pt x="6065" y="15540"/>
                  </a:lnTo>
                  <a:cubicBezTo>
                    <a:pt x="6065" y="15765"/>
                    <a:pt x="6241" y="15941"/>
                    <a:pt x="6466" y="15941"/>
                  </a:cubicBezTo>
                  <a:cubicBezTo>
                    <a:pt x="6592" y="15941"/>
                    <a:pt x="6692" y="15916"/>
                    <a:pt x="6767" y="15840"/>
                  </a:cubicBezTo>
                  <a:cubicBezTo>
                    <a:pt x="6842" y="15765"/>
                    <a:pt x="6892" y="15665"/>
                    <a:pt x="6892" y="15540"/>
                  </a:cubicBezTo>
                  <a:lnTo>
                    <a:pt x="6892" y="14763"/>
                  </a:lnTo>
                  <a:lnTo>
                    <a:pt x="7870" y="15690"/>
                  </a:lnTo>
                  <a:cubicBezTo>
                    <a:pt x="7954" y="15762"/>
                    <a:pt x="8056" y="15800"/>
                    <a:pt x="8158" y="15800"/>
                  </a:cubicBezTo>
                  <a:cubicBezTo>
                    <a:pt x="8269" y="15800"/>
                    <a:pt x="8380" y="15756"/>
                    <a:pt x="8471" y="15665"/>
                  </a:cubicBezTo>
                  <a:cubicBezTo>
                    <a:pt x="8622" y="15490"/>
                    <a:pt x="8622" y="15239"/>
                    <a:pt x="8446" y="15089"/>
                  </a:cubicBezTo>
                  <a:lnTo>
                    <a:pt x="6892" y="13610"/>
                  </a:lnTo>
                  <a:lnTo>
                    <a:pt x="6892" y="9374"/>
                  </a:lnTo>
                  <a:cubicBezTo>
                    <a:pt x="6993" y="9349"/>
                    <a:pt x="7068" y="9324"/>
                    <a:pt x="7168" y="9274"/>
                  </a:cubicBezTo>
                  <a:lnTo>
                    <a:pt x="10151" y="12256"/>
                  </a:lnTo>
                  <a:lnTo>
                    <a:pt x="10126" y="14387"/>
                  </a:lnTo>
                  <a:cubicBezTo>
                    <a:pt x="10126" y="14612"/>
                    <a:pt x="10301" y="14813"/>
                    <a:pt x="10552" y="14813"/>
                  </a:cubicBezTo>
                  <a:cubicBezTo>
                    <a:pt x="10777" y="14813"/>
                    <a:pt x="10978" y="14637"/>
                    <a:pt x="10978" y="14387"/>
                  </a:cubicBezTo>
                  <a:lnTo>
                    <a:pt x="10978" y="13109"/>
                  </a:lnTo>
                  <a:lnTo>
                    <a:pt x="11504" y="13635"/>
                  </a:lnTo>
                  <a:cubicBezTo>
                    <a:pt x="11604" y="13710"/>
                    <a:pt x="11705" y="13760"/>
                    <a:pt x="11830" y="13760"/>
                  </a:cubicBezTo>
                  <a:cubicBezTo>
                    <a:pt x="11930" y="13735"/>
                    <a:pt x="12030" y="13710"/>
                    <a:pt x="12106" y="13635"/>
                  </a:cubicBezTo>
                  <a:cubicBezTo>
                    <a:pt x="12181" y="13560"/>
                    <a:pt x="12231" y="13459"/>
                    <a:pt x="12231" y="13359"/>
                  </a:cubicBezTo>
                  <a:cubicBezTo>
                    <a:pt x="12231" y="13234"/>
                    <a:pt x="12181" y="13134"/>
                    <a:pt x="12106" y="13033"/>
                  </a:cubicBezTo>
                  <a:lnTo>
                    <a:pt x="11529" y="12457"/>
                  </a:lnTo>
                  <a:lnTo>
                    <a:pt x="12983" y="12432"/>
                  </a:lnTo>
                  <a:cubicBezTo>
                    <a:pt x="13133" y="12432"/>
                    <a:pt x="13283" y="12332"/>
                    <a:pt x="13359" y="12206"/>
                  </a:cubicBezTo>
                  <a:cubicBezTo>
                    <a:pt x="13409" y="12081"/>
                    <a:pt x="13409" y="11906"/>
                    <a:pt x="13334" y="11780"/>
                  </a:cubicBezTo>
                  <a:cubicBezTo>
                    <a:pt x="13258" y="11655"/>
                    <a:pt x="13133" y="11580"/>
                    <a:pt x="12983" y="11580"/>
                  </a:cubicBezTo>
                  <a:lnTo>
                    <a:pt x="10702" y="11655"/>
                  </a:lnTo>
                  <a:lnTo>
                    <a:pt x="7770" y="8698"/>
                  </a:lnTo>
                  <a:cubicBezTo>
                    <a:pt x="7795" y="8597"/>
                    <a:pt x="7845" y="8522"/>
                    <a:pt x="7870" y="8422"/>
                  </a:cubicBezTo>
                  <a:lnTo>
                    <a:pt x="12206" y="8422"/>
                  </a:lnTo>
                  <a:cubicBezTo>
                    <a:pt x="12682" y="8898"/>
                    <a:pt x="13133" y="9399"/>
                    <a:pt x="13609" y="9875"/>
                  </a:cubicBezTo>
                  <a:cubicBezTo>
                    <a:pt x="13697" y="9951"/>
                    <a:pt x="13804" y="9988"/>
                    <a:pt x="13910" y="9988"/>
                  </a:cubicBezTo>
                  <a:cubicBezTo>
                    <a:pt x="14017" y="9988"/>
                    <a:pt x="14123" y="9951"/>
                    <a:pt x="14211" y="9875"/>
                  </a:cubicBezTo>
                  <a:cubicBezTo>
                    <a:pt x="14386" y="9700"/>
                    <a:pt x="14386" y="9449"/>
                    <a:pt x="14211" y="9274"/>
                  </a:cubicBezTo>
                  <a:lnTo>
                    <a:pt x="13384" y="8422"/>
                  </a:lnTo>
                  <a:lnTo>
                    <a:pt x="14060" y="8422"/>
                  </a:lnTo>
                  <a:cubicBezTo>
                    <a:pt x="14311" y="8422"/>
                    <a:pt x="14486" y="8246"/>
                    <a:pt x="14486" y="7996"/>
                  </a:cubicBezTo>
                  <a:cubicBezTo>
                    <a:pt x="14486" y="7770"/>
                    <a:pt x="14311" y="7595"/>
                    <a:pt x="14060" y="7595"/>
                  </a:cubicBezTo>
                  <a:lnTo>
                    <a:pt x="13183" y="7595"/>
                  </a:lnTo>
                  <a:lnTo>
                    <a:pt x="14261" y="6442"/>
                  </a:lnTo>
                  <a:cubicBezTo>
                    <a:pt x="14411" y="6291"/>
                    <a:pt x="14411" y="6016"/>
                    <a:pt x="14236" y="5865"/>
                  </a:cubicBezTo>
                  <a:cubicBezTo>
                    <a:pt x="14148" y="5778"/>
                    <a:pt x="14042" y="5734"/>
                    <a:pt x="13938" y="5734"/>
                  </a:cubicBezTo>
                  <a:cubicBezTo>
                    <a:pt x="13835" y="5734"/>
                    <a:pt x="13735" y="5778"/>
                    <a:pt x="13659" y="5865"/>
                  </a:cubicBezTo>
                  <a:lnTo>
                    <a:pt x="12030" y="7595"/>
                  </a:lnTo>
                  <a:lnTo>
                    <a:pt x="7895" y="7595"/>
                  </a:lnTo>
                  <a:cubicBezTo>
                    <a:pt x="7870" y="7494"/>
                    <a:pt x="7820" y="7394"/>
                    <a:pt x="7795" y="7294"/>
                  </a:cubicBezTo>
                  <a:lnTo>
                    <a:pt x="10727" y="4362"/>
                  </a:lnTo>
                  <a:lnTo>
                    <a:pt x="12807" y="4387"/>
                  </a:lnTo>
                  <a:cubicBezTo>
                    <a:pt x="12958" y="4387"/>
                    <a:pt x="13083" y="4312"/>
                    <a:pt x="13158" y="4186"/>
                  </a:cubicBezTo>
                  <a:cubicBezTo>
                    <a:pt x="13233" y="4061"/>
                    <a:pt x="13233" y="3885"/>
                    <a:pt x="13183" y="3735"/>
                  </a:cubicBezTo>
                  <a:cubicBezTo>
                    <a:pt x="13108" y="3610"/>
                    <a:pt x="12958" y="3535"/>
                    <a:pt x="12807" y="3535"/>
                  </a:cubicBezTo>
                  <a:lnTo>
                    <a:pt x="11554" y="3535"/>
                  </a:lnTo>
                  <a:lnTo>
                    <a:pt x="12131" y="2933"/>
                  </a:lnTo>
                  <a:cubicBezTo>
                    <a:pt x="12256" y="2833"/>
                    <a:pt x="12281" y="2682"/>
                    <a:pt x="12256" y="2532"/>
                  </a:cubicBezTo>
                  <a:cubicBezTo>
                    <a:pt x="12206" y="2382"/>
                    <a:pt x="12106" y="2256"/>
                    <a:pt x="11955" y="2231"/>
                  </a:cubicBezTo>
                  <a:cubicBezTo>
                    <a:pt x="11915" y="2218"/>
                    <a:pt x="11875" y="2212"/>
                    <a:pt x="11835" y="2212"/>
                  </a:cubicBezTo>
                  <a:cubicBezTo>
                    <a:pt x="11728" y="2212"/>
                    <a:pt x="11628" y="2258"/>
                    <a:pt x="11554" y="2332"/>
                  </a:cubicBezTo>
                  <a:lnTo>
                    <a:pt x="10877" y="3008"/>
                  </a:lnTo>
                  <a:lnTo>
                    <a:pt x="10852" y="1504"/>
                  </a:lnTo>
                  <a:cubicBezTo>
                    <a:pt x="10852" y="1279"/>
                    <a:pt x="10652" y="1103"/>
                    <a:pt x="10401" y="1103"/>
                  </a:cubicBezTo>
                  <a:cubicBezTo>
                    <a:pt x="10176" y="1103"/>
                    <a:pt x="10000" y="1304"/>
                    <a:pt x="10000" y="1530"/>
                  </a:cubicBezTo>
                  <a:lnTo>
                    <a:pt x="10050" y="3835"/>
                  </a:lnTo>
                  <a:lnTo>
                    <a:pt x="7193" y="6692"/>
                  </a:lnTo>
                  <a:cubicBezTo>
                    <a:pt x="7093" y="6642"/>
                    <a:pt x="6993" y="6592"/>
                    <a:pt x="6892" y="6567"/>
                  </a:cubicBezTo>
                  <a:lnTo>
                    <a:pt x="6892" y="2432"/>
                  </a:lnTo>
                  <a:lnTo>
                    <a:pt x="8421" y="928"/>
                  </a:lnTo>
                  <a:cubicBezTo>
                    <a:pt x="8597" y="753"/>
                    <a:pt x="8597" y="502"/>
                    <a:pt x="8446" y="327"/>
                  </a:cubicBezTo>
                  <a:cubicBezTo>
                    <a:pt x="8359" y="239"/>
                    <a:pt x="8252" y="195"/>
                    <a:pt x="8146" y="195"/>
                  </a:cubicBezTo>
                  <a:cubicBezTo>
                    <a:pt x="8039" y="195"/>
                    <a:pt x="7933" y="239"/>
                    <a:pt x="7845" y="327"/>
                  </a:cubicBezTo>
                  <a:lnTo>
                    <a:pt x="6892" y="1229"/>
                  </a:lnTo>
                  <a:lnTo>
                    <a:pt x="6892" y="402"/>
                  </a:lnTo>
                  <a:cubicBezTo>
                    <a:pt x="6892" y="176"/>
                    <a:pt x="6717" y="1"/>
                    <a:pt x="64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8512;p65">
              <a:extLst>
                <a:ext uri="{FF2B5EF4-FFF2-40B4-BE49-F238E27FC236}">
                  <a16:creationId xmlns:a16="http://schemas.microsoft.com/office/drawing/2014/main" id="{2A2640F0-4922-47C8-BBAC-3E47B1BA2042}"/>
                </a:ext>
              </a:extLst>
            </p:cNvPr>
            <p:cNvSpPr/>
            <p:nvPr/>
          </p:nvSpPr>
          <p:spPr>
            <a:xfrm>
              <a:off x="6506596" y="3299418"/>
              <a:ext cx="13638" cy="13200"/>
            </a:xfrm>
            <a:custGeom>
              <a:avLst/>
              <a:gdLst/>
              <a:ahLst/>
              <a:cxnLst/>
              <a:rect l="l" t="t" r="r" b="b"/>
              <a:pathLst>
                <a:path w="778" h="753" extrusionOk="0">
                  <a:moveTo>
                    <a:pt x="401" y="1"/>
                  </a:moveTo>
                  <a:cubicBezTo>
                    <a:pt x="176" y="1"/>
                    <a:pt x="0" y="176"/>
                    <a:pt x="0" y="377"/>
                  </a:cubicBezTo>
                  <a:cubicBezTo>
                    <a:pt x="0" y="602"/>
                    <a:pt x="176" y="753"/>
                    <a:pt x="401" y="753"/>
                  </a:cubicBezTo>
                  <a:cubicBezTo>
                    <a:pt x="602" y="753"/>
                    <a:pt x="777" y="602"/>
                    <a:pt x="777" y="377"/>
                  </a:cubicBezTo>
                  <a:cubicBezTo>
                    <a:pt x="777" y="176"/>
                    <a:pt x="602" y="1"/>
                    <a:pt x="4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5" name="Google Shape;8523;p65">
            <a:extLst>
              <a:ext uri="{FF2B5EF4-FFF2-40B4-BE49-F238E27FC236}">
                <a16:creationId xmlns:a16="http://schemas.microsoft.com/office/drawing/2014/main" id="{57D7E3E6-BB10-42F8-97D9-29635AF57C19}"/>
              </a:ext>
            </a:extLst>
          </p:cNvPr>
          <p:cNvGrpSpPr/>
          <p:nvPr/>
        </p:nvGrpSpPr>
        <p:grpSpPr>
          <a:xfrm>
            <a:off x="4937660" y="4125704"/>
            <a:ext cx="447278" cy="780628"/>
            <a:chOff x="5527721" y="3681765"/>
            <a:chExt cx="447278" cy="780628"/>
          </a:xfrm>
        </p:grpSpPr>
        <p:sp>
          <p:nvSpPr>
            <p:cNvPr id="456" name="Google Shape;8524;p65">
              <a:extLst>
                <a:ext uri="{FF2B5EF4-FFF2-40B4-BE49-F238E27FC236}">
                  <a16:creationId xmlns:a16="http://schemas.microsoft.com/office/drawing/2014/main" id="{0B422902-1E02-400A-82E7-01B48C888F1E}"/>
                </a:ext>
              </a:extLst>
            </p:cNvPr>
            <p:cNvSpPr/>
            <p:nvPr/>
          </p:nvSpPr>
          <p:spPr>
            <a:xfrm>
              <a:off x="5703897" y="3970782"/>
              <a:ext cx="134017" cy="79954"/>
            </a:xfrm>
            <a:custGeom>
              <a:avLst/>
              <a:gdLst/>
              <a:ahLst/>
              <a:cxnLst/>
              <a:rect l="l" t="t" r="r" b="b"/>
              <a:pathLst>
                <a:path w="7645" h="4561" extrusionOk="0">
                  <a:moveTo>
                    <a:pt x="3163" y="0"/>
                  </a:moveTo>
                  <a:cubicBezTo>
                    <a:pt x="1351" y="0"/>
                    <a:pt x="1" y="475"/>
                    <a:pt x="1" y="475"/>
                  </a:cubicBezTo>
                  <a:lnTo>
                    <a:pt x="527" y="3908"/>
                  </a:lnTo>
                  <a:lnTo>
                    <a:pt x="6993" y="4560"/>
                  </a:lnTo>
                  <a:lnTo>
                    <a:pt x="7645" y="1202"/>
                  </a:lnTo>
                  <a:cubicBezTo>
                    <a:pt x="6141" y="267"/>
                    <a:pt x="4522" y="0"/>
                    <a:pt x="31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8525;p65">
              <a:extLst>
                <a:ext uri="{FF2B5EF4-FFF2-40B4-BE49-F238E27FC236}">
                  <a16:creationId xmlns:a16="http://schemas.microsoft.com/office/drawing/2014/main" id="{5618280C-2796-4803-9F47-E2E0F78E813B}"/>
                </a:ext>
              </a:extLst>
            </p:cNvPr>
            <p:cNvSpPr/>
            <p:nvPr/>
          </p:nvSpPr>
          <p:spPr>
            <a:xfrm>
              <a:off x="5706545" y="3681765"/>
              <a:ext cx="168288" cy="302445"/>
            </a:xfrm>
            <a:custGeom>
              <a:avLst/>
              <a:gdLst/>
              <a:ahLst/>
              <a:cxnLst/>
              <a:rect l="l" t="t" r="r" b="b"/>
              <a:pathLst>
                <a:path w="9600" h="17253" extrusionOk="0">
                  <a:moveTo>
                    <a:pt x="2657" y="9142"/>
                  </a:moveTo>
                  <a:cubicBezTo>
                    <a:pt x="2732" y="9142"/>
                    <a:pt x="2757" y="9167"/>
                    <a:pt x="2807" y="9192"/>
                  </a:cubicBezTo>
                  <a:cubicBezTo>
                    <a:pt x="3559" y="9644"/>
                    <a:pt x="3659" y="13228"/>
                    <a:pt x="3509" y="15784"/>
                  </a:cubicBezTo>
                  <a:cubicBezTo>
                    <a:pt x="2506" y="13829"/>
                    <a:pt x="1003" y="10120"/>
                    <a:pt x="2381" y="9243"/>
                  </a:cubicBezTo>
                  <a:cubicBezTo>
                    <a:pt x="2506" y="9167"/>
                    <a:pt x="2607" y="9142"/>
                    <a:pt x="2657" y="9142"/>
                  </a:cubicBezTo>
                  <a:close/>
                  <a:moveTo>
                    <a:pt x="8020" y="9794"/>
                  </a:moveTo>
                  <a:cubicBezTo>
                    <a:pt x="8196" y="9794"/>
                    <a:pt x="8346" y="9844"/>
                    <a:pt x="8521" y="9919"/>
                  </a:cubicBezTo>
                  <a:cubicBezTo>
                    <a:pt x="8847" y="10095"/>
                    <a:pt x="8998" y="10320"/>
                    <a:pt x="9023" y="10596"/>
                  </a:cubicBezTo>
                  <a:cubicBezTo>
                    <a:pt x="9148" y="12025"/>
                    <a:pt x="6191" y="14756"/>
                    <a:pt x="4587" y="16060"/>
                  </a:cubicBezTo>
                  <a:cubicBezTo>
                    <a:pt x="4937" y="14581"/>
                    <a:pt x="6040" y="10621"/>
                    <a:pt x="7569" y="9894"/>
                  </a:cubicBezTo>
                  <a:cubicBezTo>
                    <a:pt x="7719" y="9819"/>
                    <a:pt x="7870" y="9794"/>
                    <a:pt x="8020" y="9794"/>
                  </a:cubicBezTo>
                  <a:close/>
                  <a:moveTo>
                    <a:pt x="7074" y="1"/>
                  </a:moveTo>
                  <a:cubicBezTo>
                    <a:pt x="6949" y="1"/>
                    <a:pt x="6830" y="82"/>
                    <a:pt x="6842" y="245"/>
                  </a:cubicBezTo>
                  <a:cubicBezTo>
                    <a:pt x="7168" y="5508"/>
                    <a:pt x="5338" y="10446"/>
                    <a:pt x="3935" y="15433"/>
                  </a:cubicBezTo>
                  <a:cubicBezTo>
                    <a:pt x="4035" y="13428"/>
                    <a:pt x="4060" y="9468"/>
                    <a:pt x="3008" y="8842"/>
                  </a:cubicBezTo>
                  <a:cubicBezTo>
                    <a:pt x="2917" y="8790"/>
                    <a:pt x="2798" y="8744"/>
                    <a:pt x="2650" y="8744"/>
                  </a:cubicBezTo>
                  <a:cubicBezTo>
                    <a:pt x="2512" y="8744"/>
                    <a:pt x="2348" y="8783"/>
                    <a:pt x="2155" y="8892"/>
                  </a:cubicBezTo>
                  <a:cubicBezTo>
                    <a:pt x="0" y="10295"/>
                    <a:pt x="3358" y="16360"/>
                    <a:pt x="3509" y="16611"/>
                  </a:cubicBezTo>
                  <a:lnTo>
                    <a:pt x="3584" y="16761"/>
                  </a:lnTo>
                  <a:cubicBezTo>
                    <a:pt x="3559" y="16812"/>
                    <a:pt x="3559" y="16887"/>
                    <a:pt x="3534" y="16937"/>
                  </a:cubicBezTo>
                  <a:cubicBezTo>
                    <a:pt x="3489" y="17130"/>
                    <a:pt x="3639" y="17253"/>
                    <a:pt x="3788" y="17253"/>
                  </a:cubicBezTo>
                  <a:cubicBezTo>
                    <a:pt x="3891" y="17253"/>
                    <a:pt x="3994" y="17195"/>
                    <a:pt x="4035" y="17062"/>
                  </a:cubicBezTo>
                  <a:cubicBezTo>
                    <a:pt x="4035" y="17037"/>
                    <a:pt x="4035" y="17037"/>
                    <a:pt x="4035" y="17012"/>
                  </a:cubicBezTo>
                  <a:lnTo>
                    <a:pt x="4386" y="16736"/>
                  </a:lnTo>
                  <a:cubicBezTo>
                    <a:pt x="4612" y="16561"/>
                    <a:pt x="9599" y="12676"/>
                    <a:pt x="9424" y="10571"/>
                  </a:cubicBezTo>
                  <a:cubicBezTo>
                    <a:pt x="9399" y="10145"/>
                    <a:pt x="9148" y="9794"/>
                    <a:pt x="8722" y="9568"/>
                  </a:cubicBezTo>
                  <a:cubicBezTo>
                    <a:pt x="8484" y="9449"/>
                    <a:pt x="8253" y="9386"/>
                    <a:pt x="8021" y="9386"/>
                  </a:cubicBezTo>
                  <a:cubicBezTo>
                    <a:pt x="7814" y="9386"/>
                    <a:pt x="7607" y="9437"/>
                    <a:pt x="7394" y="9543"/>
                  </a:cubicBezTo>
                  <a:cubicBezTo>
                    <a:pt x="6592" y="9919"/>
                    <a:pt x="5915" y="11047"/>
                    <a:pt x="5389" y="12275"/>
                  </a:cubicBezTo>
                  <a:cubicBezTo>
                    <a:pt x="6516" y="8340"/>
                    <a:pt x="7594" y="4405"/>
                    <a:pt x="7343" y="245"/>
                  </a:cubicBezTo>
                  <a:cubicBezTo>
                    <a:pt x="7331" y="82"/>
                    <a:pt x="7199" y="1"/>
                    <a:pt x="70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8526;p65">
              <a:extLst>
                <a:ext uri="{FF2B5EF4-FFF2-40B4-BE49-F238E27FC236}">
                  <a16:creationId xmlns:a16="http://schemas.microsoft.com/office/drawing/2014/main" id="{5E957A1B-7BB3-4EE9-A061-DE3174950391}"/>
                </a:ext>
              </a:extLst>
            </p:cNvPr>
            <p:cNvSpPr/>
            <p:nvPr/>
          </p:nvSpPr>
          <p:spPr>
            <a:xfrm>
              <a:off x="5533436" y="4015572"/>
              <a:ext cx="436287" cy="224402"/>
            </a:xfrm>
            <a:custGeom>
              <a:avLst/>
              <a:gdLst/>
              <a:ahLst/>
              <a:cxnLst/>
              <a:rect l="l" t="t" r="r" b="b"/>
              <a:pathLst>
                <a:path w="24888" h="12801" extrusionOk="0">
                  <a:moveTo>
                    <a:pt x="12431" y="0"/>
                  </a:moveTo>
                  <a:cubicBezTo>
                    <a:pt x="8246" y="0"/>
                    <a:pt x="4537" y="1980"/>
                    <a:pt x="2231" y="5088"/>
                  </a:cubicBezTo>
                  <a:cubicBezTo>
                    <a:pt x="1529" y="6015"/>
                    <a:pt x="953" y="7018"/>
                    <a:pt x="527" y="8120"/>
                  </a:cubicBezTo>
                  <a:cubicBezTo>
                    <a:pt x="326" y="8672"/>
                    <a:pt x="126" y="9273"/>
                    <a:pt x="0" y="9875"/>
                  </a:cubicBezTo>
                  <a:cubicBezTo>
                    <a:pt x="1825" y="10700"/>
                    <a:pt x="7074" y="12800"/>
                    <a:pt x="13364" y="12800"/>
                  </a:cubicBezTo>
                  <a:cubicBezTo>
                    <a:pt x="17011" y="12800"/>
                    <a:pt x="21006" y="12095"/>
                    <a:pt x="24888" y="10025"/>
                  </a:cubicBezTo>
                  <a:cubicBezTo>
                    <a:pt x="24737" y="9298"/>
                    <a:pt x="24512" y="8597"/>
                    <a:pt x="24236" y="7920"/>
                  </a:cubicBezTo>
                  <a:cubicBezTo>
                    <a:pt x="23760" y="6767"/>
                    <a:pt x="23108" y="5689"/>
                    <a:pt x="22331" y="4737"/>
                  </a:cubicBezTo>
                  <a:cubicBezTo>
                    <a:pt x="20000" y="1830"/>
                    <a:pt x="16416" y="0"/>
                    <a:pt x="124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8527;p65">
              <a:extLst>
                <a:ext uri="{FF2B5EF4-FFF2-40B4-BE49-F238E27FC236}">
                  <a16:creationId xmlns:a16="http://schemas.microsoft.com/office/drawing/2014/main" id="{2320C52B-08EC-45AC-B1EC-8AAA40CA77AF}"/>
                </a:ext>
              </a:extLst>
            </p:cNvPr>
            <p:cNvSpPr/>
            <p:nvPr/>
          </p:nvSpPr>
          <p:spPr>
            <a:xfrm>
              <a:off x="5536504" y="4276260"/>
              <a:ext cx="434534" cy="80656"/>
            </a:xfrm>
            <a:custGeom>
              <a:avLst/>
              <a:gdLst/>
              <a:ahLst/>
              <a:cxnLst/>
              <a:rect l="l" t="t" r="r" b="b"/>
              <a:pathLst>
                <a:path w="24788" h="4601" extrusionOk="0">
                  <a:moveTo>
                    <a:pt x="23226" y="0"/>
                  </a:moveTo>
                  <a:cubicBezTo>
                    <a:pt x="22944" y="0"/>
                    <a:pt x="22661" y="23"/>
                    <a:pt x="22382" y="67"/>
                  </a:cubicBezTo>
                  <a:cubicBezTo>
                    <a:pt x="21454" y="242"/>
                    <a:pt x="20627" y="643"/>
                    <a:pt x="19725" y="1069"/>
                  </a:cubicBezTo>
                  <a:cubicBezTo>
                    <a:pt x="19199" y="1345"/>
                    <a:pt x="18622" y="1595"/>
                    <a:pt x="18046" y="1821"/>
                  </a:cubicBezTo>
                  <a:cubicBezTo>
                    <a:pt x="17094" y="2172"/>
                    <a:pt x="16091" y="2347"/>
                    <a:pt x="15063" y="2347"/>
                  </a:cubicBezTo>
                  <a:cubicBezTo>
                    <a:pt x="14136" y="2347"/>
                    <a:pt x="13184" y="2197"/>
                    <a:pt x="12282" y="1871"/>
                  </a:cubicBezTo>
                  <a:cubicBezTo>
                    <a:pt x="11705" y="1696"/>
                    <a:pt x="11154" y="1445"/>
                    <a:pt x="10627" y="1194"/>
                  </a:cubicBezTo>
                  <a:cubicBezTo>
                    <a:pt x="9775" y="793"/>
                    <a:pt x="8948" y="417"/>
                    <a:pt x="8071" y="292"/>
                  </a:cubicBezTo>
                  <a:cubicBezTo>
                    <a:pt x="7758" y="238"/>
                    <a:pt x="7442" y="214"/>
                    <a:pt x="7125" y="214"/>
                  </a:cubicBezTo>
                  <a:cubicBezTo>
                    <a:pt x="5973" y="214"/>
                    <a:pt x="4806" y="529"/>
                    <a:pt x="3685" y="843"/>
                  </a:cubicBezTo>
                  <a:cubicBezTo>
                    <a:pt x="3434" y="894"/>
                    <a:pt x="3234" y="944"/>
                    <a:pt x="3008" y="1019"/>
                  </a:cubicBezTo>
                  <a:cubicBezTo>
                    <a:pt x="2129" y="1233"/>
                    <a:pt x="1159" y="1447"/>
                    <a:pt x="163" y="1447"/>
                  </a:cubicBezTo>
                  <a:cubicBezTo>
                    <a:pt x="109" y="1447"/>
                    <a:pt x="55" y="1446"/>
                    <a:pt x="1" y="1445"/>
                  </a:cubicBezTo>
                  <a:lnTo>
                    <a:pt x="1" y="1445"/>
                  </a:lnTo>
                  <a:cubicBezTo>
                    <a:pt x="101" y="1821"/>
                    <a:pt x="226" y="2172"/>
                    <a:pt x="377" y="2523"/>
                  </a:cubicBezTo>
                  <a:cubicBezTo>
                    <a:pt x="2299" y="3147"/>
                    <a:pt x="7383" y="4601"/>
                    <a:pt x="13381" y="4601"/>
                  </a:cubicBezTo>
                  <a:cubicBezTo>
                    <a:pt x="16768" y="4601"/>
                    <a:pt x="20447" y="4137"/>
                    <a:pt x="24011" y="2798"/>
                  </a:cubicBezTo>
                  <a:cubicBezTo>
                    <a:pt x="24362" y="1996"/>
                    <a:pt x="24612" y="1119"/>
                    <a:pt x="24788" y="242"/>
                  </a:cubicBezTo>
                  <a:cubicBezTo>
                    <a:pt x="24282" y="79"/>
                    <a:pt x="23754" y="0"/>
                    <a:pt x="23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8528;p65">
              <a:extLst>
                <a:ext uri="{FF2B5EF4-FFF2-40B4-BE49-F238E27FC236}">
                  <a16:creationId xmlns:a16="http://schemas.microsoft.com/office/drawing/2014/main" id="{0F2D6FE6-3BEB-4B55-A9E2-AB47579C0A16}"/>
                </a:ext>
              </a:extLst>
            </p:cNvPr>
            <p:cNvSpPr/>
            <p:nvPr/>
          </p:nvSpPr>
          <p:spPr>
            <a:xfrm>
              <a:off x="5547933" y="4331462"/>
              <a:ext cx="404224" cy="130932"/>
            </a:xfrm>
            <a:custGeom>
              <a:avLst/>
              <a:gdLst/>
              <a:ahLst/>
              <a:cxnLst/>
              <a:rect l="l" t="t" r="r" b="b"/>
              <a:pathLst>
                <a:path w="23059" h="7469" extrusionOk="0">
                  <a:moveTo>
                    <a:pt x="0" y="0"/>
                  </a:moveTo>
                  <a:lnTo>
                    <a:pt x="0" y="0"/>
                  </a:lnTo>
                  <a:cubicBezTo>
                    <a:pt x="627" y="1404"/>
                    <a:pt x="1479" y="2632"/>
                    <a:pt x="2532" y="3710"/>
                  </a:cubicBezTo>
                  <a:cubicBezTo>
                    <a:pt x="4863" y="6040"/>
                    <a:pt x="8046" y="7469"/>
                    <a:pt x="11604" y="7469"/>
                  </a:cubicBezTo>
                  <a:cubicBezTo>
                    <a:pt x="15364" y="7469"/>
                    <a:pt x="18747" y="5840"/>
                    <a:pt x="21078" y="3258"/>
                  </a:cubicBezTo>
                  <a:cubicBezTo>
                    <a:pt x="21855" y="2381"/>
                    <a:pt x="22532" y="1404"/>
                    <a:pt x="23058" y="326"/>
                  </a:cubicBezTo>
                  <a:lnTo>
                    <a:pt x="23058" y="326"/>
                  </a:lnTo>
                  <a:cubicBezTo>
                    <a:pt x="19574" y="1554"/>
                    <a:pt x="16015" y="1980"/>
                    <a:pt x="12732" y="1980"/>
                  </a:cubicBezTo>
                  <a:cubicBezTo>
                    <a:pt x="7068" y="1980"/>
                    <a:pt x="2206" y="7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8529;p65">
              <a:extLst>
                <a:ext uri="{FF2B5EF4-FFF2-40B4-BE49-F238E27FC236}">
                  <a16:creationId xmlns:a16="http://schemas.microsoft.com/office/drawing/2014/main" id="{83D92B0B-ED8D-4B04-903F-693A22B8C1A0}"/>
                </a:ext>
              </a:extLst>
            </p:cNvPr>
            <p:cNvSpPr/>
            <p:nvPr/>
          </p:nvSpPr>
          <p:spPr>
            <a:xfrm>
              <a:off x="5527721" y="4197463"/>
              <a:ext cx="447278" cy="110457"/>
            </a:xfrm>
            <a:custGeom>
              <a:avLst/>
              <a:gdLst/>
              <a:ahLst/>
              <a:cxnLst/>
              <a:rect l="l" t="t" r="r" b="b"/>
              <a:pathLst>
                <a:path w="25515" h="6301" extrusionOk="0">
                  <a:moveTo>
                    <a:pt x="201" y="0"/>
                  </a:moveTo>
                  <a:cubicBezTo>
                    <a:pt x="76" y="777"/>
                    <a:pt x="0" y="1554"/>
                    <a:pt x="0" y="2381"/>
                  </a:cubicBezTo>
                  <a:cubicBezTo>
                    <a:pt x="0" y="3434"/>
                    <a:pt x="126" y="4436"/>
                    <a:pt x="351" y="5414"/>
                  </a:cubicBezTo>
                  <a:cubicBezTo>
                    <a:pt x="452" y="5418"/>
                    <a:pt x="552" y="5421"/>
                    <a:pt x="653" y="5421"/>
                  </a:cubicBezTo>
                  <a:cubicBezTo>
                    <a:pt x="1604" y="5421"/>
                    <a:pt x="2543" y="5217"/>
                    <a:pt x="3359" y="5013"/>
                  </a:cubicBezTo>
                  <a:cubicBezTo>
                    <a:pt x="3584" y="4937"/>
                    <a:pt x="3810" y="4887"/>
                    <a:pt x="4036" y="4837"/>
                  </a:cubicBezTo>
                  <a:cubicBezTo>
                    <a:pt x="5217" y="4502"/>
                    <a:pt x="6429" y="4183"/>
                    <a:pt x="7648" y="4183"/>
                  </a:cubicBezTo>
                  <a:cubicBezTo>
                    <a:pt x="7981" y="4183"/>
                    <a:pt x="8314" y="4207"/>
                    <a:pt x="8647" y="4261"/>
                  </a:cubicBezTo>
                  <a:cubicBezTo>
                    <a:pt x="9625" y="4411"/>
                    <a:pt x="10502" y="4837"/>
                    <a:pt x="11354" y="5213"/>
                  </a:cubicBezTo>
                  <a:cubicBezTo>
                    <a:pt x="11880" y="5439"/>
                    <a:pt x="12407" y="5689"/>
                    <a:pt x="12958" y="5865"/>
                  </a:cubicBezTo>
                  <a:cubicBezTo>
                    <a:pt x="13808" y="6156"/>
                    <a:pt x="14700" y="6301"/>
                    <a:pt x="15590" y="6301"/>
                  </a:cubicBezTo>
                  <a:cubicBezTo>
                    <a:pt x="16536" y="6301"/>
                    <a:pt x="17480" y="6138"/>
                    <a:pt x="18372" y="5815"/>
                  </a:cubicBezTo>
                  <a:cubicBezTo>
                    <a:pt x="18923" y="5614"/>
                    <a:pt x="19474" y="5338"/>
                    <a:pt x="20001" y="5088"/>
                  </a:cubicBezTo>
                  <a:cubicBezTo>
                    <a:pt x="20878" y="4662"/>
                    <a:pt x="21805" y="4236"/>
                    <a:pt x="22783" y="4035"/>
                  </a:cubicBezTo>
                  <a:cubicBezTo>
                    <a:pt x="23087" y="3983"/>
                    <a:pt x="23391" y="3958"/>
                    <a:pt x="23693" y="3958"/>
                  </a:cubicBezTo>
                  <a:cubicBezTo>
                    <a:pt x="24262" y="3958"/>
                    <a:pt x="24824" y="4047"/>
                    <a:pt x="25364" y="4211"/>
                  </a:cubicBezTo>
                  <a:cubicBezTo>
                    <a:pt x="25464" y="3609"/>
                    <a:pt x="25514" y="2983"/>
                    <a:pt x="25514" y="2381"/>
                  </a:cubicBezTo>
                  <a:cubicBezTo>
                    <a:pt x="25514" y="1629"/>
                    <a:pt x="25439" y="902"/>
                    <a:pt x="25314" y="201"/>
                  </a:cubicBezTo>
                  <a:cubicBezTo>
                    <a:pt x="21404" y="2256"/>
                    <a:pt x="17369" y="2932"/>
                    <a:pt x="13710" y="2932"/>
                  </a:cubicBezTo>
                  <a:cubicBezTo>
                    <a:pt x="7419" y="2932"/>
                    <a:pt x="2156" y="877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8530;p65">
              <a:extLst>
                <a:ext uri="{FF2B5EF4-FFF2-40B4-BE49-F238E27FC236}">
                  <a16:creationId xmlns:a16="http://schemas.microsoft.com/office/drawing/2014/main" id="{CE2DB265-4F68-4F54-BB86-5D029B1C9370}"/>
                </a:ext>
              </a:extLst>
            </p:cNvPr>
            <p:cNvSpPr/>
            <p:nvPr/>
          </p:nvSpPr>
          <p:spPr>
            <a:xfrm>
              <a:off x="5543095" y="4320471"/>
              <a:ext cx="414322" cy="45718"/>
            </a:xfrm>
            <a:custGeom>
              <a:avLst/>
              <a:gdLst/>
              <a:ahLst/>
              <a:cxnLst/>
              <a:rect l="l" t="t" r="r" b="b"/>
              <a:pathLst>
                <a:path w="23635" h="2608" extrusionOk="0">
                  <a:moveTo>
                    <a:pt x="1" y="1"/>
                  </a:moveTo>
                  <a:cubicBezTo>
                    <a:pt x="76" y="226"/>
                    <a:pt x="176" y="427"/>
                    <a:pt x="276" y="627"/>
                  </a:cubicBezTo>
                  <a:cubicBezTo>
                    <a:pt x="2482" y="1329"/>
                    <a:pt x="7344" y="2607"/>
                    <a:pt x="13008" y="2607"/>
                  </a:cubicBezTo>
                  <a:cubicBezTo>
                    <a:pt x="16291" y="2607"/>
                    <a:pt x="19850" y="2181"/>
                    <a:pt x="23334" y="953"/>
                  </a:cubicBezTo>
                  <a:cubicBezTo>
                    <a:pt x="23459" y="727"/>
                    <a:pt x="23560" y="502"/>
                    <a:pt x="23635" y="276"/>
                  </a:cubicBezTo>
                  <a:lnTo>
                    <a:pt x="23635" y="276"/>
                  </a:lnTo>
                  <a:cubicBezTo>
                    <a:pt x="20062" y="1615"/>
                    <a:pt x="16380" y="2079"/>
                    <a:pt x="12994" y="2079"/>
                  </a:cubicBezTo>
                  <a:cubicBezTo>
                    <a:pt x="6997" y="2079"/>
                    <a:pt x="1923" y="625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8531;p65">
              <a:extLst>
                <a:ext uri="{FF2B5EF4-FFF2-40B4-BE49-F238E27FC236}">
                  <a16:creationId xmlns:a16="http://schemas.microsoft.com/office/drawing/2014/main" id="{CC52C180-A572-450E-B3C3-EB3075783796}"/>
                </a:ext>
              </a:extLst>
            </p:cNvPr>
            <p:cNvSpPr/>
            <p:nvPr/>
          </p:nvSpPr>
          <p:spPr>
            <a:xfrm>
              <a:off x="5533874" y="4266847"/>
              <a:ext cx="438495" cy="50574"/>
            </a:xfrm>
            <a:custGeom>
              <a:avLst/>
              <a:gdLst/>
              <a:ahLst/>
              <a:cxnLst/>
              <a:rect l="l" t="t" r="r" b="b"/>
              <a:pathLst>
                <a:path w="25014" h="2885" extrusionOk="0">
                  <a:moveTo>
                    <a:pt x="23342" y="0"/>
                  </a:moveTo>
                  <a:cubicBezTo>
                    <a:pt x="23040" y="0"/>
                    <a:pt x="22736" y="25"/>
                    <a:pt x="22432" y="77"/>
                  </a:cubicBezTo>
                  <a:cubicBezTo>
                    <a:pt x="21454" y="278"/>
                    <a:pt x="20527" y="704"/>
                    <a:pt x="19650" y="1130"/>
                  </a:cubicBezTo>
                  <a:cubicBezTo>
                    <a:pt x="19123" y="1380"/>
                    <a:pt x="18572" y="1656"/>
                    <a:pt x="18021" y="1857"/>
                  </a:cubicBezTo>
                  <a:cubicBezTo>
                    <a:pt x="17129" y="2180"/>
                    <a:pt x="16185" y="2343"/>
                    <a:pt x="15239" y="2343"/>
                  </a:cubicBezTo>
                  <a:cubicBezTo>
                    <a:pt x="14349" y="2343"/>
                    <a:pt x="13457" y="2198"/>
                    <a:pt x="12607" y="1907"/>
                  </a:cubicBezTo>
                  <a:cubicBezTo>
                    <a:pt x="12056" y="1731"/>
                    <a:pt x="11529" y="1481"/>
                    <a:pt x="11003" y="1255"/>
                  </a:cubicBezTo>
                  <a:cubicBezTo>
                    <a:pt x="10151" y="879"/>
                    <a:pt x="9274" y="453"/>
                    <a:pt x="8296" y="303"/>
                  </a:cubicBezTo>
                  <a:cubicBezTo>
                    <a:pt x="7963" y="249"/>
                    <a:pt x="7630" y="225"/>
                    <a:pt x="7297" y="225"/>
                  </a:cubicBezTo>
                  <a:cubicBezTo>
                    <a:pt x="6078" y="225"/>
                    <a:pt x="4866" y="544"/>
                    <a:pt x="3685" y="879"/>
                  </a:cubicBezTo>
                  <a:cubicBezTo>
                    <a:pt x="3459" y="929"/>
                    <a:pt x="3233" y="979"/>
                    <a:pt x="3008" y="1055"/>
                  </a:cubicBezTo>
                  <a:cubicBezTo>
                    <a:pt x="2192" y="1259"/>
                    <a:pt x="1253" y="1463"/>
                    <a:pt x="302" y="1463"/>
                  </a:cubicBezTo>
                  <a:cubicBezTo>
                    <a:pt x="201" y="1463"/>
                    <a:pt x="101" y="1460"/>
                    <a:pt x="0" y="1456"/>
                  </a:cubicBezTo>
                  <a:lnTo>
                    <a:pt x="0" y="1456"/>
                  </a:lnTo>
                  <a:cubicBezTo>
                    <a:pt x="50" y="1631"/>
                    <a:pt x="101" y="1807"/>
                    <a:pt x="151" y="1982"/>
                  </a:cubicBezTo>
                  <a:cubicBezTo>
                    <a:pt x="205" y="1983"/>
                    <a:pt x="259" y="1984"/>
                    <a:pt x="313" y="1984"/>
                  </a:cubicBezTo>
                  <a:cubicBezTo>
                    <a:pt x="1309" y="1984"/>
                    <a:pt x="2277" y="1770"/>
                    <a:pt x="3133" y="1556"/>
                  </a:cubicBezTo>
                  <a:cubicBezTo>
                    <a:pt x="3384" y="1481"/>
                    <a:pt x="3584" y="1431"/>
                    <a:pt x="3835" y="1380"/>
                  </a:cubicBezTo>
                  <a:cubicBezTo>
                    <a:pt x="4956" y="1066"/>
                    <a:pt x="6123" y="751"/>
                    <a:pt x="7275" y="751"/>
                  </a:cubicBezTo>
                  <a:cubicBezTo>
                    <a:pt x="7592" y="751"/>
                    <a:pt x="7908" y="775"/>
                    <a:pt x="8221" y="829"/>
                  </a:cubicBezTo>
                  <a:cubicBezTo>
                    <a:pt x="9098" y="979"/>
                    <a:pt x="9925" y="1330"/>
                    <a:pt x="10777" y="1731"/>
                  </a:cubicBezTo>
                  <a:cubicBezTo>
                    <a:pt x="11304" y="1982"/>
                    <a:pt x="11855" y="2233"/>
                    <a:pt x="12432" y="2408"/>
                  </a:cubicBezTo>
                  <a:cubicBezTo>
                    <a:pt x="13334" y="2734"/>
                    <a:pt x="14286" y="2884"/>
                    <a:pt x="15213" y="2884"/>
                  </a:cubicBezTo>
                  <a:cubicBezTo>
                    <a:pt x="16241" y="2884"/>
                    <a:pt x="17244" y="2709"/>
                    <a:pt x="18196" y="2358"/>
                  </a:cubicBezTo>
                  <a:cubicBezTo>
                    <a:pt x="18772" y="2132"/>
                    <a:pt x="19349" y="1882"/>
                    <a:pt x="19875" y="1606"/>
                  </a:cubicBezTo>
                  <a:cubicBezTo>
                    <a:pt x="20777" y="1180"/>
                    <a:pt x="21604" y="779"/>
                    <a:pt x="22532" y="604"/>
                  </a:cubicBezTo>
                  <a:cubicBezTo>
                    <a:pt x="22811" y="560"/>
                    <a:pt x="23094" y="537"/>
                    <a:pt x="23376" y="537"/>
                  </a:cubicBezTo>
                  <a:cubicBezTo>
                    <a:pt x="23904" y="537"/>
                    <a:pt x="24432" y="616"/>
                    <a:pt x="24938" y="779"/>
                  </a:cubicBezTo>
                  <a:cubicBezTo>
                    <a:pt x="24963" y="604"/>
                    <a:pt x="24988" y="428"/>
                    <a:pt x="25013" y="253"/>
                  </a:cubicBezTo>
                  <a:cubicBezTo>
                    <a:pt x="24473" y="89"/>
                    <a:pt x="23911" y="0"/>
                    <a:pt x="23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8532;p65">
              <a:extLst>
                <a:ext uri="{FF2B5EF4-FFF2-40B4-BE49-F238E27FC236}">
                  <a16:creationId xmlns:a16="http://schemas.microsoft.com/office/drawing/2014/main" id="{12B0C118-FA9F-49EE-B04C-5DF189012FF1}"/>
                </a:ext>
              </a:extLst>
            </p:cNvPr>
            <p:cNvSpPr/>
            <p:nvPr/>
          </p:nvSpPr>
          <p:spPr>
            <a:xfrm>
              <a:off x="5531227" y="4188663"/>
              <a:ext cx="440248" cy="60216"/>
            </a:xfrm>
            <a:custGeom>
              <a:avLst/>
              <a:gdLst/>
              <a:ahLst/>
              <a:cxnLst/>
              <a:rect l="l" t="t" r="r" b="b"/>
              <a:pathLst>
                <a:path w="25114" h="3435" extrusionOk="0">
                  <a:moveTo>
                    <a:pt x="126" y="1"/>
                  </a:moveTo>
                  <a:cubicBezTo>
                    <a:pt x="76" y="151"/>
                    <a:pt x="51" y="327"/>
                    <a:pt x="1" y="502"/>
                  </a:cubicBezTo>
                  <a:cubicBezTo>
                    <a:pt x="1956" y="1379"/>
                    <a:pt x="7219" y="3434"/>
                    <a:pt x="13510" y="3434"/>
                  </a:cubicBezTo>
                  <a:cubicBezTo>
                    <a:pt x="17169" y="3434"/>
                    <a:pt x="21204" y="2758"/>
                    <a:pt x="25114" y="703"/>
                  </a:cubicBezTo>
                  <a:cubicBezTo>
                    <a:pt x="25089" y="502"/>
                    <a:pt x="25064" y="327"/>
                    <a:pt x="25014" y="151"/>
                  </a:cubicBezTo>
                  <a:cubicBezTo>
                    <a:pt x="21132" y="2221"/>
                    <a:pt x="17137" y="2926"/>
                    <a:pt x="13490" y="2926"/>
                  </a:cubicBezTo>
                  <a:cubicBezTo>
                    <a:pt x="7200" y="2926"/>
                    <a:pt x="1951" y="826"/>
                    <a:pt x="126" y="1"/>
                  </a:cubicBezTo>
                  <a:close/>
                </a:path>
              </a:pathLst>
            </a:custGeom>
            <a:solidFill>
              <a:srgbClr val="2A3B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8533;p65">
              <a:extLst>
                <a:ext uri="{FF2B5EF4-FFF2-40B4-BE49-F238E27FC236}">
                  <a16:creationId xmlns:a16="http://schemas.microsoft.com/office/drawing/2014/main" id="{7EB53230-7BF3-4C04-B546-A8E8DFE4383F}"/>
                </a:ext>
              </a:extLst>
            </p:cNvPr>
            <p:cNvSpPr/>
            <p:nvPr/>
          </p:nvSpPr>
          <p:spPr>
            <a:xfrm>
              <a:off x="5542657" y="4098594"/>
              <a:ext cx="415654" cy="107108"/>
            </a:xfrm>
            <a:custGeom>
              <a:avLst/>
              <a:gdLst/>
              <a:ahLst/>
              <a:cxnLst/>
              <a:rect l="l" t="t" r="r" b="b"/>
              <a:pathLst>
                <a:path w="23711" h="6110" extrusionOk="0">
                  <a:moveTo>
                    <a:pt x="21805" y="1"/>
                  </a:moveTo>
                  <a:cubicBezTo>
                    <a:pt x="20203" y="746"/>
                    <a:pt x="16604" y="2094"/>
                    <a:pt x="11630" y="2094"/>
                  </a:cubicBezTo>
                  <a:cubicBezTo>
                    <a:pt x="8744" y="2094"/>
                    <a:pt x="5395" y="1640"/>
                    <a:pt x="1705" y="352"/>
                  </a:cubicBezTo>
                  <a:cubicBezTo>
                    <a:pt x="1003" y="1279"/>
                    <a:pt x="427" y="2282"/>
                    <a:pt x="1" y="3384"/>
                  </a:cubicBezTo>
                  <a:cubicBezTo>
                    <a:pt x="1948" y="4204"/>
                    <a:pt x="7118" y="6110"/>
                    <a:pt x="12888" y="6110"/>
                  </a:cubicBezTo>
                  <a:cubicBezTo>
                    <a:pt x="16474" y="6110"/>
                    <a:pt x="20291" y="5374"/>
                    <a:pt x="23710" y="3184"/>
                  </a:cubicBezTo>
                  <a:cubicBezTo>
                    <a:pt x="23234" y="2031"/>
                    <a:pt x="22582" y="953"/>
                    <a:pt x="21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8534;p65">
              <a:extLst>
                <a:ext uri="{FF2B5EF4-FFF2-40B4-BE49-F238E27FC236}">
                  <a16:creationId xmlns:a16="http://schemas.microsoft.com/office/drawing/2014/main" id="{EFF42608-B0D9-44CB-947B-891EBF5D97F8}"/>
                </a:ext>
              </a:extLst>
            </p:cNvPr>
            <p:cNvSpPr/>
            <p:nvPr/>
          </p:nvSpPr>
          <p:spPr>
            <a:xfrm>
              <a:off x="5592302" y="4388575"/>
              <a:ext cx="325146" cy="73819"/>
            </a:xfrm>
            <a:custGeom>
              <a:avLst/>
              <a:gdLst/>
              <a:ahLst/>
              <a:cxnLst/>
              <a:rect l="l" t="t" r="r" b="b"/>
              <a:pathLst>
                <a:path w="18548" h="4211" extrusionOk="0">
                  <a:moveTo>
                    <a:pt x="18547" y="0"/>
                  </a:moveTo>
                  <a:lnTo>
                    <a:pt x="18547" y="0"/>
                  </a:lnTo>
                  <a:cubicBezTo>
                    <a:pt x="15281" y="1067"/>
                    <a:pt x="11935" y="1424"/>
                    <a:pt x="8915" y="1424"/>
                  </a:cubicBezTo>
                  <a:cubicBezTo>
                    <a:pt x="5192" y="1424"/>
                    <a:pt x="1966" y="881"/>
                    <a:pt x="1" y="452"/>
                  </a:cubicBezTo>
                  <a:lnTo>
                    <a:pt x="1" y="452"/>
                  </a:lnTo>
                  <a:cubicBezTo>
                    <a:pt x="2332" y="2782"/>
                    <a:pt x="5515" y="4211"/>
                    <a:pt x="9073" y="4211"/>
                  </a:cubicBezTo>
                  <a:cubicBezTo>
                    <a:pt x="12833" y="4211"/>
                    <a:pt x="16216" y="2582"/>
                    <a:pt x="18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" name="Google Shape;8559;p65">
            <a:extLst>
              <a:ext uri="{FF2B5EF4-FFF2-40B4-BE49-F238E27FC236}">
                <a16:creationId xmlns:a16="http://schemas.microsoft.com/office/drawing/2014/main" id="{0E05FFE6-2E37-4EE8-91FB-3D8655ADCF26}"/>
              </a:ext>
            </a:extLst>
          </p:cNvPr>
          <p:cNvGrpSpPr/>
          <p:nvPr/>
        </p:nvGrpSpPr>
        <p:grpSpPr>
          <a:xfrm>
            <a:off x="4012840" y="3369898"/>
            <a:ext cx="706932" cy="989446"/>
            <a:chOff x="4996400" y="3709925"/>
            <a:chExt cx="1008175" cy="1411075"/>
          </a:xfrm>
        </p:grpSpPr>
        <p:sp>
          <p:nvSpPr>
            <p:cNvPr id="468" name="Google Shape;8560;p65">
              <a:extLst>
                <a:ext uri="{FF2B5EF4-FFF2-40B4-BE49-F238E27FC236}">
                  <a16:creationId xmlns:a16="http://schemas.microsoft.com/office/drawing/2014/main" id="{51494C4C-20C5-4A2D-BBB0-19834C49A87C}"/>
                </a:ext>
              </a:extLst>
            </p:cNvPr>
            <p:cNvSpPr/>
            <p:nvPr/>
          </p:nvSpPr>
          <p:spPr>
            <a:xfrm>
              <a:off x="5216325" y="4326475"/>
              <a:ext cx="567700" cy="567700"/>
            </a:xfrm>
            <a:custGeom>
              <a:avLst/>
              <a:gdLst/>
              <a:ahLst/>
              <a:cxnLst/>
              <a:rect l="l" t="t" r="r" b="b"/>
              <a:pathLst>
                <a:path w="22708" h="22708" extrusionOk="0">
                  <a:moveTo>
                    <a:pt x="22707" y="1"/>
                  </a:moveTo>
                  <a:lnTo>
                    <a:pt x="9098" y="9099"/>
                  </a:lnTo>
                  <a:lnTo>
                    <a:pt x="0" y="22708"/>
                  </a:lnTo>
                  <a:lnTo>
                    <a:pt x="13660" y="13560"/>
                  </a:lnTo>
                  <a:lnTo>
                    <a:pt x="22707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8561;p65">
              <a:extLst>
                <a:ext uri="{FF2B5EF4-FFF2-40B4-BE49-F238E27FC236}">
                  <a16:creationId xmlns:a16="http://schemas.microsoft.com/office/drawing/2014/main" id="{209B9B0B-1836-432F-B211-A6903446EE05}"/>
                </a:ext>
              </a:extLst>
            </p:cNvPr>
            <p:cNvSpPr/>
            <p:nvPr/>
          </p:nvSpPr>
          <p:spPr>
            <a:xfrm>
              <a:off x="5209425" y="4325850"/>
              <a:ext cx="568325" cy="568325"/>
            </a:xfrm>
            <a:custGeom>
              <a:avLst/>
              <a:gdLst/>
              <a:ahLst/>
              <a:cxnLst/>
              <a:rect l="l" t="t" r="r" b="b"/>
              <a:pathLst>
                <a:path w="22733" h="22733" extrusionOk="0">
                  <a:moveTo>
                    <a:pt x="1" y="1"/>
                  </a:moveTo>
                  <a:lnTo>
                    <a:pt x="9124" y="13610"/>
                  </a:lnTo>
                  <a:lnTo>
                    <a:pt x="22733" y="22733"/>
                  </a:lnTo>
                  <a:lnTo>
                    <a:pt x="13560" y="90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8562;p65">
              <a:extLst>
                <a:ext uri="{FF2B5EF4-FFF2-40B4-BE49-F238E27FC236}">
                  <a16:creationId xmlns:a16="http://schemas.microsoft.com/office/drawing/2014/main" id="{C12C368B-B838-4042-AB71-B807377161D5}"/>
                </a:ext>
              </a:extLst>
            </p:cNvPr>
            <p:cNvSpPr/>
            <p:nvPr/>
          </p:nvSpPr>
          <p:spPr>
            <a:xfrm>
              <a:off x="5418700" y="4614075"/>
              <a:ext cx="82100" cy="495025"/>
            </a:xfrm>
            <a:custGeom>
              <a:avLst/>
              <a:gdLst/>
              <a:ahLst/>
              <a:cxnLst/>
              <a:rect l="l" t="t" r="r" b="b"/>
              <a:pathLst>
                <a:path w="3284" h="19801" extrusionOk="0">
                  <a:moveTo>
                    <a:pt x="3284" y="1"/>
                  </a:moveTo>
                  <a:lnTo>
                    <a:pt x="1" y="3259"/>
                  </a:lnTo>
                  <a:lnTo>
                    <a:pt x="3284" y="19800"/>
                  </a:lnTo>
                  <a:lnTo>
                    <a:pt x="328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8563;p65">
              <a:extLst>
                <a:ext uri="{FF2B5EF4-FFF2-40B4-BE49-F238E27FC236}">
                  <a16:creationId xmlns:a16="http://schemas.microsoft.com/office/drawing/2014/main" id="{6B27083E-ED65-493F-A2DF-7C80B9F5FBA7}"/>
                </a:ext>
              </a:extLst>
            </p:cNvPr>
            <p:cNvSpPr/>
            <p:nvPr/>
          </p:nvSpPr>
          <p:spPr>
            <a:xfrm>
              <a:off x="5418075" y="4124725"/>
              <a:ext cx="82725" cy="484375"/>
            </a:xfrm>
            <a:custGeom>
              <a:avLst/>
              <a:gdLst/>
              <a:ahLst/>
              <a:cxnLst/>
              <a:rect l="l" t="t" r="r" b="b"/>
              <a:pathLst>
                <a:path w="3309" h="19375" extrusionOk="0">
                  <a:moveTo>
                    <a:pt x="3309" y="1"/>
                  </a:moveTo>
                  <a:lnTo>
                    <a:pt x="101" y="16116"/>
                  </a:lnTo>
                  <a:lnTo>
                    <a:pt x="1" y="16141"/>
                  </a:lnTo>
                  <a:lnTo>
                    <a:pt x="3309" y="19374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8564;p65">
              <a:extLst>
                <a:ext uri="{FF2B5EF4-FFF2-40B4-BE49-F238E27FC236}">
                  <a16:creationId xmlns:a16="http://schemas.microsoft.com/office/drawing/2014/main" id="{E66B1008-5872-490A-B3CB-5F3EF733A7FE}"/>
                </a:ext>
              </a:extLst>
            </p:cNvPr>
            <p:cNvSpPr/>
            <p:nvPr/>
          </p:nvSpPr>
          <p:spPr>
            <a:xfrm>
              <a:off x="5500775" y="4609075"/>
              <a:ext cx="1925" cy="5025"/>
            </a:xfrm>
            <a:custGeom>
              <a:avLst/>
              <a:gdLst/>
              <a:ahLst/>
              <a:cxnLst/>
              <a:rect l="l" t="t" r="r" b="b"/>
              <a:pathLst>
                <a:path w="77" h="201" extrusionOk="0">
                  <a:moveTo>
                    <a:pt x="1" y="0"/>
                  </a:moveTo>
                  <a:lnTo>
                    <a:pt x="1" y="201"/>
                  </a:lnTo>
                  <a:lnTo>
                    <a:pt x="76" y="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E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8565;p65">
              <a:extLst>
                <a:ext uri="{FF2B5EF4-FFF2-40B4-BE49-F238E27FC236}">
                  <a16:creationId xmlns:a16="http://schemas.microsoft.com/office/drawing/2014/main" id="{C48135DF-2027-4952-A06D-DA3047DA1FA6}"/>
                </a:ext>
              </a:extLst>
            </p:cNvPr>
            <p:cNvSpPr/>
            <p:nvPr/>
          </p:nvSpPr>
          <p:spPr>
            <a:xfrm>
              <a:off x="5500775" y="4112825"/>
              <a:ext cx="85875" cy="498775"/>
            </a:xfrm>
            <a:custGeom>
              <a:avLst/>
              <a:gdLst/>
              <a:ahLst/>
              <a:cxnLst/>
              <a:rect l="l" t="t" r="r" b="b"/>
              <a:pathLst>
                <a:path w="3435" h="19951" extrusionOk="0">
                  <a:moveTo>
                    <a:pt x="76" y="0"/>
                  </a:moveTo>
                  <a:lnTo>
                    <a:pt x="1" y="477"/>
                  </a:lnTo>
                  <a:lnTo>
                    <a:pt x="1" y="19850"/>
                  </a:lnTo>
                  <a:lnTo>
                    <a:pt x="76" y="19950"/>
                  </a:lnTo>
                  <a:lnTo>
                    <a:pt x="3435" y="16642"/>
                  </a:lnTo>
                  <a:lnTo>
                    <a:pt x="3409" y="1664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8566;p65">
              <a:extLst>
                <a:ext uri="{FF2B5EF4-FFF2-40B4-BE49-F238E27FC236}">
                  <a16:creationId xmlns:a16="http://schemas.microsoft.com/office/drawing/2014/main" id="{61327004-D900-42A1-9D21-A9FF67110CC1}"/>
                </a:ext>
              </a:extLst>
            </p:cNvPr>
            <p:cNvSpPr/>
            <p:nvPr/>
          </p:nvSpPr>
          <p:spPr>
            <a:xfrm>
              <a:off x="5500775" y="4611575"/>
              <a:ext cx="87125" cy="509425"/>
            </a:xfrm>
            <a:custGeom>
              <a:avLst/>
              <a:gdLst/>
              <a:ahLst/>
              <a:cxnLst/>
              <a:rect l="l" t="t" r="r" b="b"/>
              <a:pathLst>
                <a:path w="3485" h="20377" extrusionOk="0">
                  <a:moveTo>
                    <a:pt x="76" y="0"/>
                  </a:moveTo>
                  <a:lnTo>
                    <a:pt x="1" y="101"/>
                  </a:lnTo>
                  <a:lnTo>
                    <a:pt x="1" y="19900"/>
                  </a:lnTo>
                  <a:lnTo>
                    <a:pt x="76" y="20376"/>
                  </a:lnTo>
                  <a:lnTo>
                    <a:pt x="3460" y="3334"/>
                  </a:lnTo>
                  <a:lnTo>
                    <a:pt x="3485" y="333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8567;p65">
              <a:extLst>
                <a:ext uri="{FF2B5EF4-FFF2-40B4-BE49-F238E27FC236}">
                  <a16:creationId xmlns:a16="http://schemas.microsoft.com/office/drawing/2014/main" id="{649C3ECD-6314-4A1B-93C2-B79C591E7BB6}"/>
                </a:ext>
              </a:extLst>
            </p:cNvPr>
            <p:cNvSpPr/>
            <p:nvPr/>
          </p:nvSpPr>
          <p:spPr>
            <a:xfrm>
              <a:off x="4996400" y="4611575"/>
              <a:ext cx="504400" cy="83975"/>
            </a:xfrm>
            <a:custGeom>
              <a:avLst/>
              <a:gdLst/>
              <a:ahLst/>
              <a:cxnLst/>
              <a:rect l="l" t="t" r="r" b="b"/>
              <a:pathLst>
                <a:path w="20176" h="3359" extrusionOk="0">
                  <a:moveTo>
                    <a:pt x="0" y="0"/>
                  </a:moveTo>
                  <a:lnTo>
                    <a:pt x="16893" y="3359"/>
                  </a:lnTo>
                  <a:lnTo>
                    <a:pt x="20176" y="101"/>
                  </a:lnTo>
                  <a:lnTo>
                    <a:pt x="20176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8568;p65">
              <a:extLst>
                <a:ext uri="{FF2B5EF4-FFF2-40B4-BE49-F238E27FC236}">
                  <a16:creationId xmlns:a16="http://schemas.microsoft.com/office/drawing/2014/main" id="{F84381E1-3099-44FE-BBB1-764A54B5789E}"/>
                </a:ext>
              </a:extLst>
            </p:cNvPr>
            <p:cNvSpPr/>
            <p:nvPr/>
          </p:nvSpPr>
          <p:spPr>
            <a:xfrm>
              <a:off x="4996400" y="4528225"/>
              <a:ext cx="504400" cy="83375"/>
            </a:xfrm>
            <a:custGeom>
              <a:avLst/>
              <a:gdLst/>
              <a:ahLst/>
              <a:cxnLst/>
              <a:rect l="l" t="t" r="r" b="b"/>
              <a:pathLst>
                <a:path w="20176" h="3335" extrusionOk="0">
                  <a:moveTo>
                    <a:pt x="16868" y="1"/>
                  </a:moveTo>
                  <a:lnTo>
                    <a:pt x="0" y="3334"/>
                  </a:lnTo>
                  <a:lnTo>
                    <a:pt x="20176" y="3334"/>
                  </a:lnTo>
                  <a:lnTo>
                    <a:pt x="20176" y="3234"/>
                  </a:lnTo>
                  <a:lnTo>
                    <a:pt x="168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8569;p65">
              <a:extLst>
                <a:ext uri="{FF2B5EF4-FFF2-40B4-BE49-F238E27FC236}">
                  <a16:creationId xmlns:a16="http://schemas.microsoft.com/office/drawing/2014/main" id="{1E791DA0-701F-45E9-9F90-1410A94DC94F}"/>
                </a:ext>
              </a:extLst>
            </p:cNvPr>
            <p:cNvSpPr/>
            <p:nvPr/>
          </p:nvSpPr>
          <p:spPr>
            <a:xfrm>
              <a:off x="5502675" y="4610950"/>
              <a:ext cx="501900" cy="83975"/>
            </a:xfrm>
            <a:custGeom>
              <a:avLst/>
              <a:gdLst/>
              <a:ahLst/>
              <a:cxnLst/>
              <a:rect l="l" t="t" r="r" b="b"/>
              <a:pathLst>
                <a:path w="20076" h="3359" extrusionOk="0">
                  <a:moveTo>
                    <a:pt x="19900" y="0"/>
                  </a:moveTo>
                  <a:lnTo>
                    <a:pt x="25" y="25"/>
                  </a:lnTo>
                  <a:lnTo>
                    <a:pt x="0" y="25"/>
                  </a:lnTo>
                  <a:lnTo>
                    <a:pt x="3409" y="3359"/>
                  </a:lnTo>
                  <a:lnTo>
                    <a:pt x="20075" y="25"/>
                  </a:lnTo>
                  <a:lnTo>
                    <a:pt x="19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8570;p65">
              <a:extLst>
                <a:ext uri="{FF2B5EF4-FFF2-40B4-BE49-F238E27FC236}">
                  <a16:creationId xmlns:a16="http://schemas.microsoft.com/office/drawing/2014/main" id="{4E771C0B-B819-43F5-829D-88E30E00696A}"/>
                </a:ext>
              </a:extLst>
            </p:cNvPr>
            <p:cNvSpPr/>
            <p:nvPr/>
          </p:nvSpPr>
          <p:spPr>
            <a:xfrm>
              <a:off x="5503300" y="4528875"/>
              <a:ext cx="496875" cy="82725"/>
            </a:xfrm>
            <a:custGeom>
              <a:avLst/>
              <a:gdLst/>
              <a:ahLst/>
              <a:cxnLst/>
              <a:rect l="l" t="t" r="r" b="b"/>
              <a:pathLst>
                <a:path w="19875" h="3309" extrusionOk="0">
                  <a:moveTo>
                    <a:pt x="3334" y="0"/>
                  </a:moveTo>
                  <a:lnTo>
                    <a:pt x="0" y="3308"/>
                  </a:lnTo>
                  <a:lnTo>
                    <a:pt x="19875" y="3283"/>
                  </a:lnTo>
                  <a:lnTo>
                    <a:pt x="3334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8571;p65">
              <a:extLst>
                <a:ext uri="{FF2B5EF4-FFF2-40B4-BE49-F238E27FC236}">
                  <a16:creationId xmlns:a16="http://schemas.microsoft.com/office/drawing/2014/main" id="{C25BDCB9-F291-4C36-B9D1-6C9478425503}"/>
                </a:ext>
              </a:extLst>
            </p:cNvPr>
            <p:cNvSpPr/>
            <p:nvPr/>
          </p:nvSpPr>
          <p:spPr>
            <a:xfrm>
              <a:off x="5381100" y="3948225"/>
              <a:ext cx="226850" cy="172150"/>
            </a:xfrm>
            <a:custGeom>
              <a:avLst/>
              <a:gdLst/>
              <a:ahLst/>
              <a:cxnLst/>
              <a:rect l="l" t="t" r="r" b="b"/>
              <a:pathLst>
                <a:path w="9074" h="6886" extrusionOk="0">
                  <a:moveTo>
                    <a:pt x="7144" y="444"/>
                  </a:moveTo>
                  <a:cubicBezTo>
                    <a:pt x="7244" y="444"/>
                    <a:pt x="7369" y="469"/>
                    <a:pt x="7495" y="494"/>
                  </a:cubicBezTo>
                  <a:cubicBezTo>
                    <a:pt x="7871" y="594"/>
                    <a:pt x="8096" y="745"/>
                    <a:pt x="8171" y="1020"/>
                  </a:cubicBezTo>
                  <a:cubicBezTo>
                    <a:pt x="8497" y="2173"/>
                    <a:pt x="6317" y="4755"/>
                    <a:pt x="5089" y="6058"/>
                  </a:cubicBezTo>
                  <a:cubicBezTo>
                    <a:pt x="5089" y="4805"/>
                    <a:pt x="5189" y="1722"/>
                    <a:pt x="6367" y="745"/>
                  </a:cubicBezTo>
                  <a:cubicBezTo>
                    <a:pt x="6592" y="544"/>
                    <a:pt x="6843" y="444"/>
                    <a:pt x="7144" y="444"/>
                  </a:cubicBezTo>
                  <a:close/>
                  <a:moveTo>
                    <a:pt x="1605" y="995"/>
                  </a:moveTo>
                  <a:cubicBezTo>
                    <a:pt x="1705" y="995"/>
                    <a:pt x="1805" y="1020"/>
                    <a:pt x="1906" y="1045"/>
                  </a:cubicBezTo>
                  <a:cubicBezTo>
                    <a:pt x="3109" y="1497"/>
                    <a:pt x="4111" y="4504"/>
                    <a:pt x="4537" y="6133"/>
                  </a:cubicBezTo>
                  <a:cubicBezTo>
                    <a:pt x="3109" y="5281"/>
                    <a:pt x="602" y="3477"/>
                    <a:pt x="502" y="2173"/>
                  </a:cubicBezTo>
                  <a:cubicBezTo>
                    <a:pt x="477" y="1822"/>
                    <a:pt x="628" y="1522"/>
                    <a:pt x="953" y="1271"/>
                  </a:cubicBezTo>
                  <a:cubicBezTo>
                    <a:pt x="1179" y="1070"/>
                    <a:pt x="1379" y="995"/>
                    <a:pt x="1605" y="995"/>
                  </a:cubicBezTo>
                  <a:close/>
                  <a:moveTo>
                    <a:pt x="7098" y="1"/>
                  </a:moveTo>
                  <a:cubicBezTo>
                    <a:pt x="6716" y="1"/>
                    <a:pt x="6366" y="129"/>
                    <a:pt x="6066" y="394"/>
                  </a:cubicBezTo>
                  <a:cubicBezTo>
                    <a:pt x="5039" y="1246"/>
                    <a:pt x="4738" y="3401"/>
                    <a:pt x="4663" y="4930"/>
                  </a:cubicBezTo>
                  <a:cubicBezTo>
                    <a:pt x="4161" y="3326"/>
                    <a:pt x="3259" y="1070"/>
                    <a:pt x="2031" y="619"/>
                  </a:cubicBezTo>
                  <a:cubicBezTo>
                    <a:pt x="1885" y="563"/>
                    <a:pt x="1740" y="535"/>
                    <a:pt x="1594" y="535"/>
                  </a:cubicBezTo>
                  <a:cubicBezTo>
                    <a:pt x="1289" y="535"/>
                    <a:pt x="983" y="657"/>
                    <a:pt x="678" y="895"/>
                  </a:cubicBezTo>
                  <a:cubicBezTo>
                    <a:pt x="227" y="1246"/>
                    <a:pt x="1" y="1697"/>
                    <a:pt x="51" y="2198"/>
                  </a:cubicBezTo>
                  <a:cubicBezTo>
                    <a:pt x="201" y="4078"/>
                    <a:pt x="3936" y="6334"/>
                    <a:pt x="4663" y="6735"/>
                  </a:cubicBezTo>
                  <a:cubicBezTo>
                    <a:pt x="4713" y="6760"/>
                    <a:pt x="4763" y="6785"/>
                    <a:pt x="4763" y="6785"/>
                  </a:cubicBezTo>
                  <a:lnTo>
                    <a:pt x="4913" y="6885"/>
                  </a:lnTo>
                  <a:lnTo>
                    <a:pt x="5039" y="6760"/>
                  </a:lnTo>
                  <a:lnTo>
                    <a:pt x="5114" y="6659"/>
                  </a:lnTo>
                  <a:cubicBezTo>
                    <a:pt x="5816" y="5983"/>
                    <a:pt x="9074" y="2574"/>
                    <a:pt x="8597" y="895"/>
                  </a:cubicBezTo>
                  <a:cubicBezTo>
                    <a:pt x="8497" y="469"/>
                    <a:pt x="8146" y="193"/>
                    <a:pt x="7595" y="68"/>
                  </a:cubicBezTo>
                  <a:cubicBezTo>
                    <a:pt x="7425" y="24"/>
                    <a:pt x="7259" y="1"/>
                    <a:pt x="70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8572;p65">
              <a:extLst>
                <a:ext uri="{FF2B5EF4-FFF2-40B4-BE49-F238E27FC236}">
                  <a16:creationId xmlns:a16="http://schemas.microsoft.com/office/drawing/2014/main" id="{09C2B799-AAC1-46BA-9012-2BB28EDBD099}"/>
                </a:ext>
              </a:extLst>
            </p:cNvPr>
            <p:cNvSpPr/>
            <p:nvPr/>
          </p:nvSpPr>
          <p:spPr>
            <a:xfrm>
              <a:off x="5476975" y="3709925"/>
              <a:ext cx="25725" cy="359675"/>
            </a:xfrm>
            <a:custGeom>
              <a:avLst/>
              <a:gdLst/>
              <a:ahLst/>
              <a:cxnLst/>
              <a:rect l="l" t="t" r="r" b="b"/>
              <a:pathLst>
                <a:path w="1029" h="14387" extrusionOk="0">
                  <a:moveTo>
                    <a:pt x="452" y="1"/>
                  </a:moveTo>
                  <a:lnTo>
                    <a:pt x="1" y="26"/>
                  </a:lnTo>
                  <a:lnTo>
                    <a:pt x="577" y="14387"/>
                  </a:lnTo>
                  <a:lnTo>
                    <a:pt x="1028" y="14362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" name="Google Shape;8559;p65">
            <a:extLst>
              <a:ext uri="{FF2B5EF4-FFF2-40B4-BE49-F238E27FC236}">
                <a16:creationId xmlns:a16="http://schemas.microsoft.com/office/drawing/2014/main" id="{1D101F3B-65EE-4B46-AF1B-8ABED633711B}"/>
              </a:ext>
            </a:extLst>
          </p:cNvPr>
          <p:cNvGrpSpPr/>
          <p:nvPr/>
        </p:nvGrpSpPr>
        <p:grpSpPr>
          <a:xfrm>
            <a:off x="4559450" y="3356475"/>
            <a:ext cx="706932" cy="989446"/>
            <a:chOff x="4996400" y="3709925"/>
            <a:chExt cx="1008175" cy="1411075"/>
          </a:xfrm>
        </p:grpSpPr>
        <p:sp>
          <p:nvSpPr>
            <p:cNvPr id="482" name="Google Shape;8560;p65">
              <a:extLst>
                <a:ext uri="{FF2B5EF4-FFF2-40B4-BE49-F238E27FC236}">
                  <a16:creationId xmlns:a16="http://schemas.microsoft.com/office/drawing/2014/main" id="{BC79BA90-58E6-47D3-A372-5382394869EC}"/>
                </a:ext>
              </a:extLst>
            </p:cNvPr>
            <p:cNvSpPr/>
            <p:nvPr/>
          </p:nvSpPr>
          <p:spPr>
            <a:xfrm>
              <a:off x="5216325" y="4326475"/>
              <a:ext cx="567700" cy="567700"/>
            </a:xfrm>
            <a:custGeom>
              <a:avLst/>
              <a:gdLst/>
              <a:ahLst/>
              <a:cxnLst/>
              <a:rect l="l" t="t" r="r" b="b"/>
              <a:pathLst>
                <a:path w="22708" h="22708" extrusionOk="0">
                  <a:moveTo>
                    <a:pt x="22707" y="1"/>
                  </a:moveTo>
                  <a:lnTo>
                    <a:pt x="9098" y="9099"/>
                  </a:lnTo>
                  <a:lnTo>
                    <a:pt x="0" y="22708"/>
                  </a:lnTo>
                  <a:lnTo>
                    <a:pt x="13660" y="13560"/>
                  </a:lnTo>
                  <a:lnTo>
                    <a:pt x="22707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8561;p65">
              <a:extLst>
                <a:ext uri="{FF2B5EF4-FFF2-40B4-BE49-F238E27FC236}">
                  <a16:creationId xmlns:a16="http://schemas.microsoft.com/office/drawing/2014/main" id="{38E507E3-E8F6-41CD-B826-FB775536C795}"/>
                </a:ext>
              </a:extLst>
            </p:cNvPr>
            <p:cNvSpPr/>
            <p:nvPr/>
          </p:nvSpPr>
          <p:spPr>
            <a:xfrm>
              <a:off x="5209425" y="4325850"/>
              <a:ext cx="568325" cy="568325"/>
            </a:xfrm>
            <a:custGeom>
              <a:avLst/>
              <a:gdLst/>
              <a:ahLst/>
              <a:cxnLst/>
              <a:rect l="l" t="t" r="r" b="b"/>
              <a:pathLst>
                <a:path w="22733" h="22733" extrusionOk="0">
                  <a:moveTo>
                    <a:pt x="1" y="1"/>
                  </a:moveTo>
                  <a:lnTo>
                    <a:pt x="9124" y="13610"/>
                  </a:lnTo>
                  <a:lnTo>
                    <a:pt x="22733" y="22733"/>
                  </a:lnTo>
                  <a:lnTo>
                    <a:pt x="13560" y="90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8562;p65">
              <a:extLst>
                <a:ext uri="{FF2B5EF4-FFF2-40B4-BE49-F238E27FC236}">
                  <a16:creationId xmlns:a16="http://schemas.microsoft.com/office/drawing/2014/main" id="{FBBC5E1C-A835-4C43-BE95-6BF03594056B}"/>
                </a:ext>
              </a:extLst>
            </p:cNvPr>
            <p:cNvSpPr/>
            <p:nvPr/>
          </p:nvSpPr>
          <p:spPr>
            <a:xfrm>
              <a:off x="5418700" y="4614075"/>
              <a:ext cx="82100" cy="495025"/>
            </a:xfrm>
            <a:custGeom>
              <a:avLst/>
              <a:gdLst/>
              <a:ahLst/>
              <a:cxnLst/>
              <a:rect l="l" t="t" r="r" b="b"/>
              <a:pathLst>
                <a:path w="3284" h="19801" extrusionOk="0">
                  <a:moveTo>
                    <a:pt x="3284" y="1"/>
                  </a:moveTo>
                  <a:lnTo>
                    <a:pt x="1" y="3259"/>
                  </a:lnTo>
                  <a:lnTo>
                    <a:pt x="3284" y="19800"/>
                  </a:lnTo>
                  <a:lnTo>
                    <a:pt x="328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8563;p65">
              <a:extLst>
                <a:ext uri="{FF2B5EF4-FFF2-40B4-BE49-F238E27FC236}">
                  <a16:creationId xmlns:a16="http://schemas.microsoft.com/office/drawing/2014/main" id="{5084EFC3-295A-4E1A-8DB4-12405BA09D64}"/>
                </a:ext>
              </a:extLst>
            </p:cNvPr>
            <p:cNvSpPr/>
            <p:nvPr/>
          </p:nvSpPr>
          <p:spPr>
            <a:xfrm>
              <a:off x="5418075" y="4124725"/>
              <a:ext cx="82725" cy="484375"/>
            </a:xfrm>
            <a:custGeom>
              <a:avLst/>
              <a:gdLst/>
              <a:ahLst/>
              <a:cxnLst/>
              <a:rect l="l" t="t" r="r" b="b"/>
              <a:pathLst>
                <a:path w="3309" h="19375" extrusionOk="0">
                  <a:moveTo>
                    <a:pt x="3309" y="1"/>
                  </a:moveTo>
                  <a:lnTo>
                    <a:pt x="101" y="16116"/>
                  </a:lnTo>
                  <a:lnTo>
                    <a:pt x="1" y="16141"/>
                  </a:lnTo>
                  <a:lnTo>
                    <a:pt x="3309" y="19374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8564;p65">
              <a:extLst>
                <a:ext uri="{FF2B5EF4-FFF2-40B4-BE49-F238E27FC236}">
                  <a16:creationId xmlns:a16="http://schemas.microsoft.com/office/drawing/2014/main" id="{F021A489-A954-4DF0-97FC-7B0D371F698B}"/>
                </a:ext>
              </a:extLst>
            </p:cNvPr>
            <p:cNvSpPr/>
            <p:nvPr/>
          </p:nvSpPr>
          <p:spPr>
            <a:xfrm>
              <a:off x="5500775" y="4609075"/>
              <a:ext cx="1925" cy="5025"/>
            </a:xfrm>
            <a:custGeom>
              <a:avLst/>
              <a:gdLst/>
              <a:ahLst/>
              <a:cxnLst/>
              <a:rect l="l" t="t" r="r" b="b"/>
              <a:pathLst>
                <a:path w="77" h="201" extrusionOk="0">
                  <a:moveTo>
                    <a:pt x="1" y="0"/>
                  </a:moveTo>
                  <a:lnTo>
                    <a:pt x="1" y="201"/>
                  </a:lnTo>
                  <a:lnTo>
                    <a:pt x="76" y="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E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8565;p65">
              <a:extLst>
                <a:ext uri="{FF2B5EF4-FFF2-40B4-BE49-F238E27FC236}">
                  <a16:creationId xmlns:a16="http://schemas.microsoft.com/office/drawing/2014/main" id="{4BD82FFA-0ADC-494C-9289-FE256B91E9FC}"/>
                </a:ext>
              </a:extLst>
            </p:cNvPr>
            <p:cNvSpPr/>
            <p:nvPr/>
          </p:nvSpPr>
          <p:spPr>
            <a:xfrm>
              <a:off x="5500775" y="4112825"/>
              <a:ext cx="85875" cy="498775"/>
            </a:xfrm>
            <a:custGeom>
              <a:avLst/>
              <a:gdLst/>
              <a:ahLst/>
              <a:cxnLst/>
              <a:rect l="l" t="t" r="r" b="b"/>
              <a:pathLst>
                <a:path w="3435" h="19951" extrusionOk="0">
                  <a:moveTo>
                    <a:pt x="76" y="0"/>
                  </a:moveTo>
                  <a:lnTo>
                    <a:pt x="1" y="477"/>
                  </a:lnTo>
                  <a:lnTo>
                    <a:pt x="1" y="19850"/>
                  </a:lnTo>
                  <a:lnTo>
                    <a:pt x="76" y="19950"/>
                  </a:lnTo>
                  <a:lnTo>
                    <a:pt x="3435" y="16642"/>
                  </a:lnTo>
                  <a:lnTo>
                    <a:pt x="3409" y="1664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8566;p65">
              <a:extLst>
                <a:ext uri="{FF2B5EF4-FFF2-40B4-BE49-F238E27FC236}">
                  <a16:creationId xmlns:a16="http://schemas.microsoft.com/office/drawing/2014/main" id="{E4212456-9D6C-4D2A-AAF6-9EEB5A3DC451}"/>
                </a:ext>
              </a:extLst>
            </p:cNvPr>
            <p:cNvSpPr/>
            <p:nvPr/>
          </p:nvSpPr>
          <p:spPr>
            <a:xfrm>
              <a:off x="5500775" y="4611575"/>
              <a:ext cx="87125" cy="509425"/>
            </a:xfrm>
            <a:custGeom>
              <a:avLst/>
              <a:gdLst/>
              <a:ahLst/>
              <a:cxnLst/>
              <a:rect l="l" t="t" r="r" b="b"/>
              <a:pathLst>
                <a:path w="3485" h="20377" extrusionOk="0">
                  <a:moveTo>
                    <a:pt x="76" y="0"/>
                  </a:moveTo>
                  <a:lnTo>
                    <a:pt x="1" y="101"/>
                  </a:lnTo>
                  <a:lnTo>
                    <a:pt x="1" y="19900"/>
                  </a:lnTo>
                  <a:lnTo>
                    <a:pt x="76" y="20376"/>
                  </a:lnTo>
                  <a:lnTo>
                    <a:pt x="3460" y="3334"/>
                  </a:lnTo>
                  <a:lnTo>
                    <a:pt x="3485" y="333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8567;p65">
              <a:extLst>
                <a:ext uri="{FF2B5EF4-FFF2-40B4-BE49-F238E27FC236}">
                  <a16:creationId xmlns:a16="http://schemas.microsoft.com/office/drawing/2014/main" id="{16EEDC46-C80C-4A1D-921B-A4C9EA71F103}"/>
                </a:ext>
              </a:extLst>
            </p:cNvPr>
            <p:cNvSpPr/>
            <p:nvPr/>
          </p:nvSpPr>
          <p:spPr>
            <a:xfrm>
              <a:off x="4996400" y="4611575"/>
              <a:ext cx="504400" cy="83975"/>
            </a:xfrm>
            <a:custGeom>
              <a:avLst/>
              <a:gdLst/>
              <a:ahLst/>
              <a:cxnLst/>
              <a:rect l="l" t="t" r="r" b="b"/>
              <a:pathLst>
                <a:path w="20176" h="3359" extrusionOk="0">
                  <a:moveTo>
                    <a:pt x="0" y="0"/>
                  </a:moveTo>
                  <a:lnTo>
                    <a:pt x="16893" y="3359"/>
                  </a:lnTo>
                  <a:lnTo>
                    <a:pt x="20176" y="101"/>
                  </a:lnTo>
                  <a:lnTo>
                    <a:pt x="20176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8568;p65">
              <a:extLst>
                <a:ext uri="{FF2B5EF4-FFF2-40B4-BE49-F238E27FC236}">
                  <a16:creationId xmlns:a16="http://schemas.microsoft.com/office/drawing/2014/main" id="{3FA9C3B3-FF57-431E-A747-C6441BB6E8C1}"/>
                </a:ext>
              </a:extLst>
            </p:cNvPr>
            <p:cNvSpPr/>
            <p:nvPr/>
          </p:nvSpPr>
          <p:spPr>
            <a:xfrm>
              <a:off x="4996400" y="4528225"/>
              <a:ext cx="504400" cy="83375"/>
            </a:xfrm>
            <a:custGeom>
              <a:avLst/>
              <a:gdLst/>
              <a:ahLst/>
              <a:cxnLst/>
              <a:rect l="l" t="t" r="r" b="b"/>
              <a:pathLst>
                <a:path w="20176" h="3335" extrusionOk="0">
                  <a:moveTo>
                    <a:pt x="16868" y="1"/>
                  </a:moveTo>
                  <a:lnTo>
                    <a:pt x="0" y="3334"/>
                  </a:lnTo>
                  <a:lnTo>
                    <a:pt x="20176" y="3334"/>
                  </a:lnTo>
                  <a:lnTo>
                    <a:pt x="20176" y="3234"/>
                  </a:lnTo>
                  <a:lnTo>
                    <a:pt x="168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8569;p65">
              <a:extLst>
                <a:ext uri="{FF2B5EF4-FFF2-40B4-BE49-F238E27FC236}">
                  <a16:creationId xmlns:a16="http://schemas.microsoft.com/office/drawing/2014/main" id="{67D4DFA1-B4CE-4832-B599-D070452E14E9}"/>
                </a:ext>
              </a:extLst>
            </p:cNvPr>
            <p:cNvSpPr/>
            <p:nvPr/>
          </p:nvSpPr>
          <p:spPr>
            <a:xfrm>
              <a:off x="5502675" y="4610950"/>
              <a:ext cx="501900" cy="83975"/>
            </a:xfrm>
            <a:custGeom>
              <a:avLst/>
              <a:gdLst/>
              <a:ahLst/>
              <a:cxnLst/>
              <a:rect l="l" t="t" r="r" b="b"/>
              <a:pathLst>
                <a:path w="20076" h="3359" extrusionOk="0">
                  <a:moveTo>
                    <a:pt x="19900" y="0"/>
                  </a:moveTo>
                  <a:lnTo>
                    <a:pt x="25" y="25"/>
                  </a:lnTo>
                  <a:lnTo>
                    <a:pt x="0" y="25"/>
                  </a:lnTo>
                  <a:lnTo>
                    <a:pt x="3409" y="3359"/>
                  </a:lnTo>
                  <a:lnTo>
                    <a:pt x="20075" y="25"/>
                  </a:lnTo>
                  <a:lnTo>
                    <a:pt x="19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8570;p65">
              <a:extLst>
                <a:ext uri="{FF2B5EF4-FFF2-40B4-BE49-F238E27FC236}">
                  <a16:creationId xmlns:a16="http://schemas.microsoft.com/office/drawing/2014/main" id="{3CC73A53-F213-401A-90EE-116549EF6022}"/>
                </a:ext>
              </a:extLst>
            </p:cNvPr>
            <p:cNvSpPr/>
            <p:nvPr/>
          </p:nvSpPr>
          <p:spPr>
            <a:xfrm>
              <a:off x="5503300" y="4528875"/>
              <a:ext cx="496875" cy="82725"/>
            </a:xfrm>
            <a:custGeom>
              <a:avLst/>
              <a:gdLst/>
              <a:ahLst/>
              <a:cxnLst/>
              <a:rect l="l" t="t" r="r" b="b"/>
              <a:pathLst>
                <a:path w="19875" h="3309" extrusionOk="0">
                  <a:moveTo>
                    <a:pt x="3334" y="0"/>
                  </a:moveTo>
                  <a:lnTo>
                    <a:pt x="0" y="3308"/>
                  </a:lnTo>
                  <a:lnTo>
                    <a:pt x="19875" y="3283"/>
                  </a:lnTo>
                  <a:lnTo>
                    <a:pt x="3334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8571;p65">
              <a:extLst>
                <a:ext uri="{FF2B5EF4-FFF2-40B4-BE49-F238E27FC236}">
                  <a16:creationId xmlns:a16="http://schemas.microsoft.com/office/drawing/2014/main" id="{F140629E-EEFA-4FAD-91FC-3B58177D7EDD}"/>
                </a:ext>
              </a:extLst>
            </p:cNvPr>
            <p:cNvSpPr/>
            <p:nvPr/>
          </p:nvSpPr>
          <p:spPr>
            <a:xfrm>
              <a:off x="5381100" y="3948225"/>
              <a:ext cx="226850" cy="172150"/>
            </a:xfrm>
            <a:custGeom>
              <a:avLst/>
              <a:gdLst/>
              <a:ahLst/>
              <a:cxnLst/>
              <a:rect l="l" t="t" r="r" b="b"/>
              <a:pathLst>
                <a:path w="9074" h="6886" extrusionOk="0">
                  <a:moveTo>
                    <a:pt x="7144" y="444"/>
                  </a:moveTo>
                  <a:cubicBezTo>
                    <a:pt x="7244" y="444"/>
                    <a:pt x="7369" y="469"/>
                    <a:pt x="7495" y="494"/>
                  </a:cubicBezTo>
                  <a:cubicBezTo>
                    <a:pt x="7871" y="594"/>
                    <a:pt x="8096" y="745"/>
                    <a:pt x="8171" y="1020"/>
                  </a:cubicBezTo>
                  <a:cubicBezTo>
                    <a:pt x="8497" y="2173"/>
                    <a:pt x="6317" y="4755"/>
                    <a:pt x="5089" y="6058"/>
                  </a:cubicBezTo>
                  <a:cubicBezTo>
                    <a:pt x="5089" y="4805"/>
                    <a:pt x="5189" y="1722"/>
                    <a:pt x="6367" y="745"/>
                  </a:cubicBezTo>
                  <a:cubicBezTo>
                    <a:pt x="6592" y="544"/>
                    <a:pt x="6843" y="444"/>
                    <a:pt x="7144" y="444"/>
                  </a:cubicBezTo>
                  <a:close/>
                  <a:moveTo>
                    <a:pt x="1605" y="995"/>
                  </a:moveTo>
                  <a:cubicBezTo>
                    <a:pt x="1705" y="995"/>
                    <a:pt x="1805" y="1020"/>
                    <a:pt x="1906" y="1045"/>
                  </a:cubicBezTo>
                  <a:cubicBezTo>
                    <a:pt x="3109" y="1497"/>
                    <a:pt x="4111" y="4504"/>
                    <a:pt x="4537" y="6133"/>
                  </a:cubicBezTo>
                  <a:cubicBezTo>
                    <a:pt x="3109" y="5281"/>
                    <a:pt x="602" y="3477"/>
                    <a:pt x="502" y="2173"/>
                  </a:cubicBezTo>
                  <a:cubicBezTo>
                    <a:pt x="477" y="1822"/>
                    <a:pt x="628" y="1522"/>
                    <a:pt x="953" y="1271"/>
                  </a:cubicBezTo>
                  <a:cubicBezTo>
                    <a:pt x="1179" y="1070"/>
                    <a:pt x="1379" y="995"/>
                    <a:pt x="1605" y="995"/>
                  </a:cubicBezTo>
                  <a:close/>
                  <a:moveTo>
                    <a:pt x="7098" y="1"/>
                  </a:moveTo>
                  <a:cubicBezTo>
                    <a:pt x="6716" y="1"/>
                    <a:pt x="6366" y="129"/>
                    <a:pt x="6066" y="394"/>
                  </a:cubicBezTo>
                  <a:cubicBezTo>
                    <a:pt x="5039" y="1246"/>
                    <a:pt x="4738" y="3401"/>
                    <a:pt x="4663" y="4930"/>
                  </a:cubicBezTo>
                  <a:cubicBezTo>
                    <a:pt x="4161" y="3326"/>
                    <a:pt x="3259" y="1070"/>
                    <a:pt x="2031" y="619"/>
                  </a:cubicBezTo>
                  <a:cubicBezTo>
                    <a:pt x="1885" y="563"/>
                    <a:pt x="1740" y="535"/>
                    <a:pt x="1594" y="535"/>
                  </a:cubicBezTo>
                  <a:cubicBezTo>
                    <a:pt x="1289" y="535"/>
                    <a:pt x="983" y="657"/>
                    <a:pt x="678" y="895"/>
                  </a:cubicBezTo>
                  <a:cubicBezTo>
                    <a:pt x="227" y="1246"/>
                    <a:pt x="1" y="1697"/>
                    <a:pt x="51" y="2198"/>
                  </a:cubicBezTo>
                  <a:cubicBezTo>
                    <a:pt x="201" y="4078"/>
                    <a:pt x="3936" y="6334"/>
                    <a:pt x="4663" y="6735"/>
                  </a:cubicBezTo>
                  <a:cubicBezTo>
                    <a:pt x="4713" y="6760"/>
                    <a:pt x="4763" y="6785"/>
                    <a:pt x="4763" y="6785"/>
                  </a:cubicBezTo>
                  <a:lnTo>
                    <a:pt x="4913" y="6885"/>
                  </a:lnTo>
                  <a:lnTo>
                    <a:pt x="5039" y="6760"/>
                  </a:lnTo>
                  <a:lnTo>
                    <a:pt x="5114" y="6659"/>
                  </a:lnTo>
                  <a:cubicBezTo>
                    <a:pt x="5816" y="5983"/>
                    <a:pt x="9074" y="2574"/>
                    <a:pt x="8597" y="895"/>
                  </a:cubicBezTo>
                  <a:cubicBezTo>
                    <a:pt x="8497" y="469"/>
                    <a:pt x="8146" y="193"/>
                    <a:pt x="7595" y="68"/>
                  </a:cubicBezTo>
                  <a:cubicBezTo>
                    <a:pt x="7425" y="24"/>
                    <a:pt x="7259" y="1"/>
                    <a:pt x="70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8572;p65">
              <a:extLst>
                <a:ext uri="{FF2B5EF4-FFF2-40B4-BE49-F238E27FC236}">
                  <a16:creationId xmlns:a16="http://schemas.microsoft.com/office/drawing/2014/main" id="{F957288A-9C09-4E4E-B201-4139E7143C11}"/>
                </a:ext>
              </a:extLst>
            </p:cNvPr>
            <p:cNvSpPr/>
            <p:nvPr/>
          </p:nvSpPr>
          <p:spPr>
            <a:xfrm>
              <a:off x="5476975" y="3709925"/>
              <a:ext cx="25725" cy="359675"/>
            </a:xfrm>
            <a:custGeom>
              <a:avLst/>
              <a:gdLst/>
              <a:ahLst/>
              <a:cxnLst/>
              <a:rect l="l" t="t" r="r" b="b"/>
              <a:pathLst>
                <a:path w="1029" h="14387" extrusionOk="0">
                  <a:moveTo>
                    <a:pt x="452" y="1"/>
                  </a:moveTo>
                  <a:lnTo>
                    <a:pt x="1" y="26"/>
                  </a:lnTo>
                  <a:lnTo>
                    <a:pt x="577" y="14387"/>
                  </a:lnTo>
                  <a:lnTo>
                    <a:pt x="1028" y="14362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1724401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50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000"/>
                            </p:stCondLst>
                            <p:childTnLst>
                              <p:par>
                                <p:cTn id="8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500"/>
                            </p:stCondLst>
                            <p:childTnLst>
                              <p:par>
                                <p:cTn id="8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000"/>
                            </p:stCondLst>
                            <p:childTnLst>
                              <p:par>
                                <p:cTn id="9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2500"/>
                            </p:stCondLst>
                            <p:childTnLst>
                              <p:par>
                                <p:cTn id="9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" grpId="0" animBg="1"/>
      <p:bldP spid="167" grpId="0"/>
      <p:bldP spid="178" grpId="0" animBg="1"/>
      <p:bldP spid="179" grpId="0"/>
      <p:bldP spid="182" grpId="0" animBg="1"/>
      <p:bldP spid="183" grpId="0"/>
      <p:bldP spid="185" grpId="0" animBg="1"/>
      <p:bldP spid="186" grpId="0"/>
      <p:bldP spid="188" grpId="0" animBg="1"/>
      <p:bldP spid="189" grpId="0"/>
      <p:bldP spid="194" grpId="0" animBg="1"/>
      <p:bldP spid="195" grpId="0"/>
      <p:bldP spid="280" grpId="0" animBg="1"/>
      <p:bldP spid="281" grpId="0"/>
      <p:bldP spid="287" grpId="0" animBg="1"/>
      <p:bldP spid="28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97" name="Google Shape;5297;p45"/>
          <p:cNvGrpSpPr/>
          <p:nvPr/>
        </p:nvGrpSpPr>
        <p:grpSpPr>
          <a:xfrm>
            <a:off x="6996255" y="1565315"/>
            <a:ext cx="1966742" cy="1359600"/>
            <a:chOff x="6734123" y="2403309"/>
            <a:chExt cx="1966742" cy="1359600"/>
          </a:xfrm>
        </p:grpSpPr>
        <p:grpSp>
          <p:nvGrpSpPr>
            <p:cNvPr id="5298" name="Google Shape;5298;p45"/>
            <p:cNvGrpSpPr/>
            <p:nvPr/>
          </p:nvGrpSpPr>
          <p:grpSpPr>
            <a:xfrm flipH="1">
              <a:off x="7196440" y="2405700"/>
              <a:ext cx="1504425" cy="816450"/>
              <a:chOff x="2005775" y="4642275"/>
              <a:chExt cx="1504425" cy="816450"/>
            </a:xfrm>
          </p:grpSpPr>
          <p:sp>
            <p:nvSpPr>
              <p:cNvPr id="5299" name="Google Shape;5299;p45"/>
              <p:cNvSpPr/>
              <p:nvPr/>
            </p:nvSpPr>
            <p:spPr>
              <a:xfrm>
                <a:off x="2853525" y="4642275"/>
                <a:ext cx="656675" cy="816450"/>
              </a:xfrm>
              <a:custGeom>
                <a:avLst/>
                <a:gdLst/>
                <a:ahLst/>
                <a:cxnLst/>
                <a:rect l="l" t="t" r="r" b="b"/>
                <a:pathLst>
                  <a:path w="26267" h="32658" extrusionOk="0">
                    <a:moveTo>
                      <a:pt x="26266" y="0"/>
                    </a:moveTo>
                    <a:lnTo>
                      <a:pt x="1" y="15665"/>
                    </a:lnTo>
                    <a:lnTo>
                      <a:pt x="2206" y="27820"/>
                    </a:lnTo>
                    <a:lnTo>
                      <a:pt x="5088" y="32657"/>
                    </a:lnTo>
                    <a:lnTo>
                      <a:pt x="25740" y="32657"/>
                    </a:lnTo>
                    <a:lnTo>
                      <a:pt x="2626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45"/>
              <p:cNvSpPr/>
              <p:nvPr/>
            </p:nvSpPr>
            <p:spPr>
              <a:xfrm>
                <a:off x="2005775" y="4859475"/>
                <a:ext cx="1456175" cy="513200"/>
              </a:xfrm>
              <a:custGeom>
                <a:avLst/>
                <a:gdLst/>
                <a:ahLst/>
                <a:cxnLst/>
                <a:rect l="l" t="t" r="r" b="b"/>
                <a:pathLst>
                  <a:path w="58247" h="20528" extrusionOk="0">
                    <a:moveTo>
                      <a:pt x="7087" y="1"/>
                    </a:moveTo>
                    <a:cubicBezTo>
                      <a:pt x="4972" y="1"/>
                      <a:pt x="3402" y="940"/>
                      <a:pt x="2281" y="2365"/>
                    </a:cubicBezTo>
                    <a:cubicBezTo>
                      <a:pt x="1" y="5272"/>
                      <a:pt x="2106" y="15047"/>
                      <a:pt x="20703" y="19759"/>
                    </a:cubicBezTo>
                    <a:cubicBezTo>
                      <a:pt x="22804" y="20291"/>
                      <a:pt x="24909" y="20527"/>
                      <a:pt x="26991" y="20527"/>
                    </a:cubicBezTo>
                    <a:cubicBezTo>
                      <a:pt x="43339" y="20527"/>
                      <a:pt x="58247" y="5974"/>
                      <a:pt x="58247" y="5974"/>
                    </a:cubicBezTo>
                    <a:lnTo>
                      <a:pt x="53084" y="611"/>
                    </a:lnTo>
                    <a:lnTo>
                      <a:pt x="27545" y="7378"/>
                    </a:lnTo>
                    <a:cubicBezTo>
                      <a:pt x="27545" y="7378"/>
                      <a:pt x="26934" y="7537"/>
                      <a:pt x="25857" y="7537"/>
                    </a:cubicBezTo>
                    <a:cubicBezTo>
                      <a:pt x="23824" y="7537"/>
                      <a:pt x="20130" y="6970"/>
                      <a:pt x="15740" y="3693"/>
                    </a:cubicBezTo>
                    <a:cubicBezTo>
                      <a:pt x="12171" y="1052"/>
                      <a:pt x="9324" y="1"/>
                      <a:pt x="70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301" name="Google Shape;5301;p45"/>
            <p:cNvSpPr/>
            <p:nvPr/>
          </p:nvSpPr>
          <p:spPr>
            <a:xfrm rot="1799608">
              <a:off x="6952741" y="2535738"/>
              <a:ext cx="823363" cy="109474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02" name="Google Shape;5302;p45"/>
          <p:cNvSpPr/>
          <p:nvPr/>
        </p:nvSpPr>
        <p:spPr>
          <a:xfrm>
            <a:off x="1039312" y="574579"/>
            <a:ext cx="6471755" cy="4344208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03" name="Google Shape;5303;p45"/>
          <p:cNvGrpSpPr/>
          <p:nvPr/>
        </p:nvGrpSpPr>
        <p:grpSpPr>
          <a:xfrm rot="1799867" flipH="1">
            <a:off x="7450663" y="35052"/>
            <a:ext cx="1623053" cy="1973165"/>
            <a:chOff x="1420575" y="580350"/>
            <a:chExt cx="1492500" cy="1814450"/>
          </a:xfrm>
        </p:grpSpPr>
        <p:sp>
          <p:nvSpPr>
            <p:cNvPr id="5304" name="Google Shape;5304;p45"/>
            <p:cNvSpPr/>
            <p:nvPr/>
          </p:nvSpPr>
          <p:spPr>
            <a:xfrm>
              <a:off x="1622950" y="1857800"/>
              <a:ext cx="1005050" cy="532475"/>
            </a:xfrm>
            <a:custGeom>
              <a:avLst/>
              <a:gdLst/>
              <a:ahLst/>
              <a:cxnLst/>
              <a:rect l="l" t="t" r="r" b="b"/>
              <a:pathLst>
                <a:path w="40202" h="21299" extrusionOk="0">
                  <a:moveTo>
                    <a:pt x="2958" y="0"/>
                  </a:moveTo>
                  <a:cubicBezTo>
                    <a:pt x="2958" y="0"/>
                    <a:pt x="0" y="7319"/>
                    <a:pt x="2682" y="12732"/>
                  </a:cubicBezTo>
                  <a:cubicBezTo>
                    <a:pt x="2933" y="13259"/>
                    <a:pt x="3258" y="13760"/>
                    <a:pt x="3634" y="14236"/>
                  </a:cubicBezTo>
                  <a:cubicBezTo>
                    <a:pt x="4136" y="14888"/>
                    <a:pt x="4762" y="15489"/>
                    <a:pt x="5514" y="16041"/>
                  </a:cubicBezTo>
                  <a:cubicBezTo>
                    <a:pt x="6391" y="16667"/>
                    <a:pt x="7394" y="17244"/>
                    <a:pt x="8446" y="17795"/>
                  </a:cubicBezTo>
                  <a:cubicBezTo>
                    <a:pt x="8898" y="18020"/>
                    <a:pt x="9349" y="18246"/>
                    <a:pt x="9825" y="18447"/>
                  </a:cubicBezTo>
                  <a:cubicBezTo>
                    <a:pt x="10978" y="18948"/>
                    <a:pt x="12206" y="19399"/>
                    <a:pt x="13484" y="19775"/>
                  </a:cubicBezTo>
                  <a:cubicBezTo>
                    <a:pt x="13935" y="19925"/>
                    <a:pt x="14411" y="20051"/>
                    <a:pt x="14888" y="20176"/>
                  </a:cubicBezTo>
                  <a:cubicBezTo>
                    <a:pt x="16191" y="20502"/>
                    <a:pt x="17544" y="20777"/>
                    <a:pt x="18923" y="20953"/>
                  </a:cubicBezTo>
                  <a:cubicBezTo>
                    <a:pt x="19399" y="21028"/>
                    <a:pt x="19875" y="21078"/>
                    <a:pt x="20376" y="21128"/>
                  </a:cubicBezTo>
                  <a:cubicBezTo>
                    <a:pt x="21515" y="21237"/>
                    <a:pt x="22664" y="21298"/>
                    <a:pt x="23816" y="21298"/>
                  </a:cubicBezTo>
                  <a:cubicBezTo>
                    <a:pt x="24515" y="21298"/>
                    <a:pt x="25215" y="21276"/>
                    <a:pt x="25915" y="21229"/>
                  </a:cubicBezTo>
                  <a:cubicBezTo>
                    <a:pt x="26391" y="21178"/>
                    <a:pt x="26893" y="21153"/>
                    <a:pt x="27369" y="21078"/>
                  </a:cubicBezTo>
                  <a:cubicBezTo>
                    <a:pt x="28722" y="20928"/>
                    <a:pt x="30051" y="20652"/>
                    <a:pt x="31329" y="20301"/>
                  </a:cubicBezTo>
                  <a:cubicBezTo>
                    <a:pt x="31830" y="20176"/>
                    <a:pt x="32306" y="20025"/>
                    <a:pt x="32757" y="19850"/>
                  </a:cubicBezTo>
                  <a:cubicBezTo>
                    <a:pt x="33509" y="19599"/>
                    <a:pt x="34236" y="19299"/>
                    <a:pt x="34938" y="18948"/>
                  </a:cubicBezTo>
                  <a:cubicBezTo>
                    <a:pt x="35890" y="18497"/>
                    <a:pt x="36692" y="17970"/>
                    <a:pt x="37344" y="17444"/>
                  </a:cubicBezTo>
                  <a:cubicBezTo>
                    <a:pt x="37820" y="17018"/>
                    <a:pt x="38221" y="16617"/>
                    <a:pt x="38547" y="16191"/>
                  </a:cubicBezTo>
                  <a:cubicBezTo>
                    <a:pt x="38923" y="15715"/>
                    <a:pt x="39224" y="15213"/>
                    <a:pt x="39449" y="14737"/>
                  </a:cubicBezTo>
                  <a:cubicBezTo>
                    <a:pt x="40026" y="13509"/>
                    <a:pt x="40201" y="12256"/>
                    <a:pt x="40151" y="11053"/>
                  </a:cubicBezTo>
                  <a:cubicBezTo>
                    <a:pt x="40126" y="9875"/>
                    <a:pt x="39850" y="8747"/>
                    <a:pt x="39524" y="7795"/>
                  </a:cubicBezTo>
                  <a:cubicBezTo>
                    <a:pt x="38998" y="6216"/>
                    <a:pt x="38346" y="5138"/>
                    <a:pt x="38346" y="5138"/>
                  </a:cubicBezTo>
                  <a:lnTo>
                    <a:pt x="8396" y="802"/>
                  </a:lnTo>
                  <a:lnTo>
                    <a:pt x="295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45"/>
            <p:cNvSpPr/>
            <p:nvPr/>
          </p:nvSpPr>
          <p:spPr>
            <a:xfrm>
              <a:off x="2221500" y="2149425"/>
              <a:ext cx="91950" cy="239100"/>
            </a:xfrm>
            <a:custGeom>
              <a:avLst/>
              <a:gdLst/>
              <a:ahLst/>
              <a:cxnLst/>
              <a:rect l="l" t="t" r="r" b="b"/>
              <a:pathLst>
                <a:path w="3678" h="9564" extrusionOk="0">
                  <a:moveTo>
                    <a:pt x="965" y="1"/>
                  </a:moveTo>
                  <a:cubicBezTo>
                    <a:pt x="491" y="1"/>
                    <a:pt x="1" y="523"/>
                    <a:pt x="294" y="1092"/>
                  </a:cubicBezTo>
                  <a:cubicBezTo>
                    <a:pt x="1698" y="3774"/>
                    <a:pt x="2274" y="6656"/>
                    <a:pt x="1973" y="9564"/>
                  </a:cubicBezTo>
                  <a:cubicBezTo>
                    <a:pt x="2449" y="9513"/>
                    <a:pt x="2951" y="9488"/>
                    <a:pt x="3427" y="9413"/>
                  </a:cubicBezTo>
                  <a:cubicBezTo>
                    <a:pt x="3678" y="6305"/>
                    <a:pt x="3026" y="3223"/>
                    <a:pt x="1522" y="365"/>
                  </a:cubicBezTo>
                  <a:cubicBezTo>
                    <a:pt x="1389" y="108"/>
                    <a:pt x="1179" y="1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45"/>
            <p:cNvSpPr/>
            <p:nvPr/>
          </p:nvSpPr>
          <p:spPr>
            <a:xfrm>
              <a:off x="2332075" y="2126900"/>
              <a:ext cx="111700" cy="238450"/>
            </a:xfrm>
            <a:custGeom>
              <a:avLst/>
              <a:gdLst/>
              <a:ahLst/>
              <a:cxnLst/>
              <a:rect l="l" t="t" r="r" b="b"/>
              <a:pathLst>
                <a:path w="4468" h="9538" extrusionOk="0">
                  <a:moveTo>
                    <a:pt x="1007" y="0"/>
                  </a:moveTo>
                  <a:cubicBezTo>
                    <a:pt x="485" y="0"/>
                    <a:pt x="0" y="708"/>
                    <a:pt x="458" y="1241"/>
                  </a:cubicBezTo>
                  <a:cubicBezTo>
                    <a:pt x="2488" y="3622"/>
                    <a:pt x="3114" y="6555"/>
                    <a:pt x="2964" y="9537"/>
                  </a:cubicBezTo>
                  <a:cubicBezTo>
                    <a:pt x="3465" y="9412"/>
                    <a:pt x="3941" y="9261"/>
                    <a:pt x="4392" y="9086"/>
                  </a:cubicBezTo>
                  <a:cubicBezTo>
                    <a:pt x="4468" y="5878"/>
                    <a:pt x="3691" y="2820"/>
                    <a:pt x="1485" y="239"/>
                  </a:cubicBezTo>
                  <a:cubicBezTo>
                    <a:pt x="1341" y="71"/>
                    <a:pt x="1172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45"/>
            <p:cNvSpPr/>
            <p:nvPr/>
          </p:nvSpPr>
          <p:spPr>
            <a:xfrm>
              <a:off x="2457250" y="2079650"/>
              <a:ext cx="129375" cy="214275"/>
            </a:xfrm>
            <a:custGeom>
              <a:avLst/>
              <a:gdLst/>
              <a:ahLst/>
              <a:cxnLst/>
              <a:rect l="l" t="t" r="r" b="b"/>
              <a:pathLst>
                <a:path w="5175" h="8571" extrusionOk="0">
                  <a:moveTo>
                    <a:pt x="987" y="0"/>
                  </a:moveTo>
                  <a:cubicBezTo>
                    <a:pt x="472" y="0"/>
                    <a:pt x="1" y="720"/>
                    <a:pt x="438" y="1252"/>
                  </a:cubicBezTo>
                  <a:cubicBezTo>
                    <a:pt x="2243" y="3407"/>
                    <a:pt x="3546" y="5863"/>
                    <a:pt x="3972" y="8570"/>
                  </a:cubicBezTo>
                  <a:cubicBezTo>
                    <a:pt x="4448" y="8144"/>
                    <a:pt x="4849" y="7743"/>
                    <a:pt x="5175" y="7317"/>
                  </a:cubicBezTo>
                  <a:cubicBezTo>
                    <a:pt x="4573" y="4710"/>
                    <a:pt x="3220" y="2354"/>
                    <a:pt x="1466" y="249"/>
                  </a:cubicBezTo>
                  <a:cubicBezTo>
                    <a:pt x="1320" y="73"/>
                    <a:pt x="1151" y="0"/>
                    <a:pt x="9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45"/>
            <p:cNvSpPr/>
            <p:nvPr/>
          </p:nvSpPr>
          <p:spPr>
            <a:xfrm>
              <a:off x="2510975" y="1988500"/>
              <a:ext cx="115750" cy="145650"/>
            </a:xfrm>
            <a:custGeom>
              <a:avLst/>
              <a:gdLst/>
              <a:ahLst/>
              <a:cxnLst/>
              <a:rect l="l" t="t" r="r" b="b"/>
              <a:pathLst>
                <a:path w="4630" h="5826" extrusionOk="0">
                  <a:moveTo>
                    <a:pt x="1091" y="0"/>
                  </a:moveTo>
                  <a:cubicBezTo>
                    <a:pt x="507" y="0"/>
                    <a:pt x="1" y="717"/>
                    <a:pt x="570" y="1188"/>
                  </a:cubicBezTo>
                  <a:cubicBezTo>
                    <a:pt x="1998" y="2391"/>
                    <a:pt x="3577" y="4020"/>
                    <a:pt x="4630" y="5825"/>
                  </a:cubicBezTo>
                  <a:cubicBezTo>
                    <a:pt x="4605" y="4647"/>
                    <a:pt x="4329" y="3519"/>
                    <a:pt x="4003" y="2567"/>
                  </a:cubicBezTo>
                  <a:cubicBezTo>
                    <a:pt x="3251" y="1665"/>
                    <a:pt x="2399" y="863"/>
                    <a:pt x="1572" y="186"/>
                  </a:cubicBezTo>
                  <a:cubicBezTo>
                    <a:pt x="1420" y="55"/>
                    <a:pt x="1253" y="0"/>
                    <a:pt x="10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45"/>
            <p:cNvSpPr/>
            <p:nvPr/>
          </p:nvSpPr>
          <p:spPr>
            <a:xfrm>
              <a:off x="2096000" y="2106075"/>
              <a:ext cx="70825" cy="279950"/>
            </a:xfrm>
            <a:custGeom>
              <a:avLst/>
              <a:gdLst/>
              <a:ahLst/>
              <a:cxnLst/>
              <a:rect l="l" t="t" r="r" b="b"/>
              <a:pathLst>
                <a:path w="2833" h="11198" extrusionOk="0">
                  <a:moveTo>
                    <a:pt x="2119" y="0"/>
                  </a:moveTo>
                  <a:cubicBezTo>
                    <a:pt x="1761" y="0"/>
                    <a:pt x="1404" y="232"/>
                    <a:pt x="1404" y="696"/>
                  </a:cubicBezTo>
                  <a:cubicBezTo>
                    <a:pt x="1379" y="4230"/>
                    <a:pt x="903" y="7663"/>
                    <a:pt x="1" y="11022"/>
                  </a:cubicBezTo>
                  <a:cubicBezTo>
                    <a:pt x="477" y="11097"/>
                    <a:pt x="953" y="11147"/>
                    <a:pt x="1454" y="11197"/>
                  </a:cubicBezTo>
                  <a:cubicBezTo>
                    <a:pt x="2357" y="7789"/>
                    <a:pt x="2808" y="4280"/>
                    <a:pt x="2833" y="696"/>
                  </a:cubicBezTo>
                  <a:cubicBezTo>
                    <a:pt x="2833" y="232"/>
                    <a:pt x="2476" y="0"/>
                    <a:pt x="2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45"/>
            <p:cNvSpPr/>
            <p:nvPr/>
          </p:nvSpPr>
          <p:spPr>
            <a:xfrm>
              <a:off x="1960050" y="2108300"/>
              <a:ext cx="101825" cy="253900"/>
            </a:xfrm>
            <a:custGeom>
              <a:avLst/>
              <a:gdLst/>
              <a:ahLst/>
              <a:cxnLst/>
              <a:rect l="l" t="t" r="r" b="b"/>
              <a:pathLst>
                <a:path w="4073" h="10156" extrusionOk="0">
                  <a:moveTo>
                    <a:pt x="3196" y="0"/>
                  </a:moveTo>
                  <a:cubicBezTo>
                    <a:pt x="2906" y="0"/>
                    <a:pt x="2610" y="145"/>
                    <a:pt x="2481" y="482"/>
                  </a:cubicBezTo>
                  <a:cubicBezTo>
                    <a:pt x="1253" y="3514"/>
                    <a:pt x="150" y="6572"/>
                    <a:pt x="0" y="9755"/>
                  </a:cubicBezTo>
                  <a:cubicBezTo>
                    <a:pt x="451" y="9905"/>
                    <a:pt x="927" y="10031"/>
                    <a:pt x="1404" y="10156"/>
                  </a:cubicBezTo>
                  <a:cubicBezTo>
                    <a:pt x="1454" y="6948"/>
                    <a:pt x="2657" y="3890"/>
                    <a:pt x="3860" y="858"/>
                  </a:cubicBezTo>
                  <a:cubicBezTo>
                    <a:pt x="4072" y="342"/>
                    <a:pt x="3642" y="0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45"/>
            <p:cNvSpPr/>
            <p:nvPr/>
          </p:nvSpPr>
          <p:spPr>
            <a:xfrm>
              <a:off x="1834100" y="2069375"/>
              <a:ext cx="136700" cy="249600"/>
            </a:xfrm>
            <a:custGeom>
              <a:avLst/>
              <a:gdLst/>
              <a:ahLst/>
              <a:cxnLst/>
              <a:rect l="l" t="t" r="r" b="b"/>
              <a:pathLst>
                <a:path w="5468" h="9984" extrusionOk="0">
                  <a:moveTo>
                    <a:pt x="4421" y="1"/>
                  </a:moveTo>
                  <a:cubicBezTo>
                    <a:pt x="4263" y="1"/>
                    <a:pt x="4101" y="62"/>
                    <a:pt x="3960" y="209"/>
                  </a:cubicBezTo>
                  <a:cubicBezTo>
                    <a:pt x="1479" y="2765"/>
                    <a:pt x="376" y="5948"/>
                    <a:pt x="0" y="9332"/>
                  </a:cubicBezTo>
                  <a:cubicBezTo>
                    <a:pt x="452" y="9557"/>
                    <a:pt x="903" y="9783"/>
                    <a:pt x="1379" y="9984"/>
                  </a:cubicBezTo>
                  <a:cubicBezTo>
                    <a:pt x="1630" y="6750"/>
                    <a:pt x="2582" y="3693"/>
                    <a:pt x="4963" y="1237"/>
                  </a:cubicBezTo>
                  <a:cubicBezTo>
                    <a:pt x="5468" y="732"/>
                    <a:pt x="4964" y="1"/>
                    <a:pt x="44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45"/>
            <p:cNvSpPr/>
            <p:nvPr/>
          </p:nvSpPr>
          <p:spPr>
            <a:xfrm>
              <a:off x="1690000" y="2035975"/>
              <a:ext cx="151125" cy="177725"/>
            </a:xfrm>
            <a:custGeom>
              <a:avLst/>
              <a:gdLst/>
              <a:ahLst/>
              <a:cxnLst/>
              <a:rect l="l" t="t" r="r" b="b"/>
              <a:pathLst>
                <a:path w="6045" h="7109" extrusionOk="0">
                  <a:moveTo>
                    <a:pt x="5051" y="0"/>
                  </a:moveTo>
                  <a:cubicBezTo>
                    <a:pt x="4936" y="0"/>
                    <a:pt x="4812" y="36"/>
                    <a:pt x="4687" y="116"/>
                  </a:cubicBezTo>
                  <a:cubicBezTo>
                    <a:pt x="2431" y="1595"/>
                    <a:pt x="902" y="3450"/>
                    <a:pt x="0" y="5605"/>
                  </a:cubicBezTo>
                  <a:cubicBezTo>
                    <a:pt x="251" y="6132"/>
                    <a:pt x="576" y="6633"/>
                    <a:pt x="952" y="7109"/>
                  </a:cubicBezTo>
                  <a:cubicBezTo>
                    <a:pt x="1679" y="4828"/>
                    <a:pt x="3083" y="2873"/>
                    <a:pt x="5414" y="1370"/>
                  </a:cubicBezTo>
                  <a:cubicBezTo>
                    <a:pt x="6044" y="949"/>
                    <a:pt x="5652" y="0"/>
                    <a:pt x="50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45"/>
            <p:cNvSpPr/>
            <p:nvPr/>
          </p:nvSpPr>
          <p:spPr>
            <a:xfrm>
              <a:off x="1696875" y="2164825"/>
              <a:ext cx="229975" cy="229975"/>
            </a:xfrm>
            <a:custGeom>
              <a:avLst/>
              <a:gdLst/>
              <a:ahLst/>
              <a:cxnLst/>
              <a:rect l="l" t="t" r="r" b="b"/>
              <a:pathLst>
                <a:path w="9199" h="9199" extrusionOk="0">
                  <a:moveTo>
                    <a:pt x="4612" y="0"/>
                  </a:moveTo>
                  <a:cubicBezTo>
                    <a:pt x="2056" y="0"/>
                    <a:pt x="1" y="2055"/>
                    <a:pt x="1" y="4612"/>
                  </a:cubicBezTo>
                  <a:cubicBezTo>
                    <a:pt x="1" y="6692"/>
                    <a:pt x="1379" y="8446"/>
                    <a:pt x="3259" y="9023"/>
                  </a:cubicBezTo>
                  <a:cubicBezTo>
                    <a:pt x="3685" y="9148"/>
                    <a:pt x="4136" y="9198"/>
                    <a:pt x="4612" y="9198"/>
                  </a:cubicBezTo>
                  <a:cubicBezTo>
                    <a:pt x="7144" y="9198"/>
                    <a:pt x="9199" y="7143"/>
                    <a:pt x="9199" y="4612"/>
                  </a:cubicBezTo>
                  <a:cubicBezTo>
                    <a:pt x="9199" y="3484"/>
                    <a:pt x="8798" y="2456"/>
                    <a:pt x="8146" y="1654"/>
                  </a:cubicBezTo>
                  <a:cubicBezTo>
                    <a:pt x="7294" y="627"/>
                    <a:pt x="6016" y="0"/>
                    <a:pt x="46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45"/>
            <p:cNvSpPr/>
            <p:nvPr/>
          </p:nvSpPr>
          <p:spPr>
            <a:xfrm>
              <a:off x="1737600" y="2183600"/>
              <a:ext cx="134750" cy="151675"/>
            </a:xfrm>
            <a:custGeom>
              <a:avLst/>
              <a:gdLst/>
              <a:ahLst/>
              <a:cxnLst/>
              <a:rect l="l" t="t" r="r" b="b"/>
              <a:pathLst>
                <a:path w="5390" h="6067" extrusionOk="0">
                  <a:moveTo>
                    <a:pt x="452" y="1"/>
                  </a:moveTo>
                  <a:lnTo>
                    <a:pt x="51" y="277"/>
                  </a:lnTo>
                  <a:cubicBezTo>
                    <a:pt x="1" y="1254"/>
                    <a:pt x="477" y="2357"/>
                    <a:pt x="1003" y="3134"/>
                  </a:cubicBezTo>
                  <a:cubicBezTo>
                    <a:pt x="853" y="3334"/>
                    <a:pt x="753" y="3585"/>
                    <a:pt x="753" y="3861"/>
                  </a:cubicBezTo>
                  <a:cubicBezTo>
                    <a:pt x="753" y="4462"/>
                    <a:pt x="1254" y="4963"/>
                    <a:pt x="1855" y="4963"/>
                  </a:cubicBezTo>
                  <a:cubicBezTo>
                    <a:pt x="2056" y="4963"/>
                    <a:pt x="2256" y="4913"/>
                    <a:pt x="2407" y="4813"/>
                  </a:cubicBezTo>
                  <a:cubicBezTo>
                    <a:pt x="3184" y="5515"/>
                    <a:pt x="4061" y="6016"/>
                    <a:pt x="5164" y="6066"/>
                  </a:cubicBezTo>
                  <a:cubicBezTo>
                    <a:pt x="5389" y="6066"/>
                    <a:pt x="5389" y="5715"/>
                    <a:pt x="5164" y="5690"/>
                  </a:cubicBezTo>
                  <a:cubicBezTo>
                    <a:pt x="4161" y="5665"/>
                    <a:pt x="3384" y="5189"/>
                    <a:pt x="2708" y="4562"/>
                  </a:cubicBezTo>
                  <a:cubicBezTo>
                    <a:pt x="2858" y="4362"/>
                    <a:pt x="2983" y="4111"/>
                    <a:pt x="2983" y="3861"/>
                  </a:cubicBezTo>
                  <a:cubicBezTo>
                    <a:pt x="2983" y="3234"/>
                    <a:pt x="2482" y="2733"/>
                    <a:pt x="1855" y="2733"/>
                  </a:cubicBezTo>
                  <a:cubicBezTo>
                    <a:pt x="1655" y="2733"/>
                    <a:pt x="1454" y="2783"/>
                    <a:pt x="1304" y="2883"/>
                  </a:cubicBezTo>
                  <a:cubicBezTo>
                    <a:pt x="753" y="2056"/>
                    <a:pt x="251" y="903"/>
                    <a:pt x="452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45"/>
            <p:cNvSpPr/>
            <p:nvPr/>
          </p:nvSpPr>
          <p:spPr>
            <a:xfrm>
              <a:off x="1891900" y="2236525"/>
              <a:ext cx="20550" cy="61825"/>
            </a:xfrm>
            <a:custGeom>
              <a:avLst/>
              <a:gdLst/>
              <a:ahLst/>
              <a:cxnLst/>
              <a:rect l="l" t="t" r="r" b="b"/>
              <a:pathLst>
                <a:path w="822" h="2473" extrusionOk="0">
                  <a:moveTo>
                    <a:pt x="255" y="1"/>
                  </a:moveTo>
                  <a:cubicBezTo>
                    <a:pt x="133" y="1"/>
                    <a:pt x="0" y="127"/>
                    <a:pt x="69" y="265"/>
                  </a:cubicBezTo>
                  <a:cubicBezTo>
                    <a:pt x="395" y="892"/>
                    <a:pt x="470" y="1568"/>
                    <a:pt x="320" y="2245"/>
                  </a:cubicBezTo>
                  <a:cubicBezTo>
                    <a:pt x="290" y="2382"/>
                    <a:pt x="407" y="2472"/>
                    <a:pt x="515" y="2472"/>
                  </a:cubicBezTo>
                  <a:cubicBezTo>
                    <a:pt x="585" y="2472"/>
                    <a:pt x="651" y="2434"/>
                    <a:pt x="671" y="2345"/>
                  </a:cubicBezTo>
                  <a:cubicBezTo>
                    <a:pt x="821" y="1568"/>
                    <a:pt x="746" y="791"/>
                    <a:pt x="395" y="89"/>
                  </a:cubicBezTo>
                  <a:cubicBezTo>
                    <a:pt x="364" y="27"/>
                    <a:pt x="311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45"/>
            <p:cNvSpPr/>
            <p:nvPr/>
          </p:nvSpPr>
          <p:spPr>
            <a:xfrm>
              <a:off x="1420575" y="1362250"/>
              <a:ext cx="506275" cy="261625"/>
            </a:xfrm>
            <a:custGeom>
              <a:avLst/>
              <a:gdLst/>
              <a:ahLst/>
              <a:cxnLst/>
              <a:rect l="l" t="t" r="r" b="b"/>
              <a:pathLst>
                <a:path w="20251" h="10465" extrusionOk="0">
                  <a:moveTo>
                    <a:pt x="13244" y="0"/>
                  </a:moveTo>
                  <a:cubicBezTo>
                    <a:pt x="9286" y="0"/>
                    <a:pt x="4288" y="1532"/>
                    <a:pt x="0" y="7592"/>
                  </a:cubicBezTo>
                  <a:lnTo>
                    <a:pt x="0" y="7617"/>
                  </a:lnTo>
                  <a:cubicBezTo>
                    <a:pt x="0" y="7617"/>
                    <a:pt x="3749" y="10464"/>
                    <a:pt x="8428" y="10464"/>
                  </a:cubicBezTo>
                  <a:cubicBezTo>
                    <a:pt x="12261" y="10464"/>
                    <a:pt x="16718" y="8554"/>
                    <a:pt x="20251" y="1602"/>
                  </a:cubicBezTo>
                  <a:cubicBezTo>
                    <a:pt x="20251" y="1602"/>
                    <a:pt x="17291" y="0"/>
                    <a:pt x="13244" y="0"/>
                  </a:cubicBez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45"/>
            <p:cNvSpPr/>
            <p:nvPr/>
          </p:nvSpPr>
          <p:spPr>
            <a:xfrm>
              <a:off x="1420575" y="1400500"/>
              <a:ext cx="506275" cy="223375"/>
            </a:xfrm>
            <a:custGeom>
              <a:avLst/>
              <a:gdLst/>
              <a:ahLst/>
              <a:cxnLst/>
              <a:rect l="l" t="t" r="r" b="b"/>
              <a:pathLst>
                <a:path w="20251" h="8935" extrusionOk="0">
                  <a:moveTo>
                    <a:pt x="18363" y="0"/>
                  </a:moveTo>
                  <a:cubicBezTo>
                    <a:pt x="8360" y="0"/>
                    <a:pt x="260" y="5897"/>
                    <a:pt x="0" y="6062"/>
                  </a:cubicBezTo>
                  <a:lnTo>
                    <a:pt x="0" y="6087"/>
                  </a:lnTo>
                  <a:cubicBezTo>
                    <a:pt x="0" y="6087"/>
                    <a:pt x="3749" y="8934"/>
                    <a:pt x="8428" y="8934"/>
                  </a:cubicBezTo>
                  <a:cubicBezTo>
                    <a:pt x="12261" y="8934"/>
                    <a:pt x="16718" y="7024"/>
                    <a:pt x="20251" y="72"/>
                  </a:cubicBezTo>
                  <a:cubicBezTo>
                    <a:pt x="19615" y="23"/>
                    <a:pt x="18986" y="0"/>
                    <a:pt x="183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45"/>
            <p:cNvSpPr/>
            <p:nvPr/>
          </p:nvSpPr>
          <p:spPr>
            <a:xfrm>
              <a:off x="2527075" y="1485325"/>
              <a:ext cx="386000" cy="316550"/>
            </a:xfrm>
            <a:custGeom>
              <a:avLst/>
              <a:gdLst/>
              <a:ahLst/>
              <a:cxnLst/>
              <a:rect l="l" t="t" r="r" b="b"/>
              <a:pathLst>
                <a:path w="15440" h="12662" extrusionOk="0">
                  <a:moveTo>
                    <a:pt x="458" y="1"/>
                  </a:moveTo>
                  <a:cubicBezTo>
                    <a:pt x="164" y="1"/>
                    <a:pt x="1" y="12"/>
                    <a:pt x="1" y="12"/>
                  </a:cubicBezTo>
                  <a:cubicBezTo>
                    <a:pt x="26" y="313"/>
                    <a:pt x="76" y="563"/>
                    <a:pt x="101" y="839"/>
                  </a:cubicBezTo>
                  <a:cubicBezTo>
                    <a:pt x="1511" y="11077"/>
                    <a:pt x="8256" y="12661"/>
                    <a:pt x="12312" y="12661"/>
                  </a:cubicBezTo>
                  <a:cubicBezTo>
                    <a:pt x="13449" y="12661"/>
                    <a:pt x="14375" y="12536"/>
                    <a:pt x="14913" y="12443"/>
                  </a:cubicBezTo>
                  <a:cubicBezTo>
                    <a:pt x="15239" y="12368"/>
                    <a:pt x="15440" y="12318"/>
                    <a:pt x="15440" y="12318"/>
                  </a:cubicBezTo>
                  <a:cubicBezTo>
                    <a:pt x="12777" y="669"/>
                    <a:pt x="2728" y="1"/>
                    <a:pt x="458" y="1"/>
                  </a:cubicBez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45"/>
            <p:cNvSpPr/>
            <p:nvPr/>
          </p:nvSpPr>
          <p:spPr>
            <a:xfrm>
              <a:off x="2534600" y="1505675"/>
              <a:ext cx="370950" cy="295275"/>
            </a:xfrm>
            <a:custGeom>
              <a:avLst/>
              <a:gdLst/>
              <a:ahLst/>
              <a:cxnLst/>
              <a:rect l="l" t="t" r="r" b="b"/>
              <a:pathLst>
                <a:path w="14838" h="11811" extrusionOk="0">
                  <a:moveTo>
                    <a:pt x="1" y="0"/>
                  </a:moveTo>
                  <a:lnTo>
                    <a:pt x="1" y="0"/>
                  </a:lnTo>
                  <a:cubicBezTo>
                    <a:pt x="1424" y="10200"/>
                    <a:pt x="8114" y="11810"/>
                    <a:pt x="12181" y="11810"/>
                  </a:cubicBezTo>
                  <a:cubicBezTo>
                    <a:pt x="13341" y="11810"/>
                    <a:pt x="14287" y="11679"/>
                    <a:pt x="14838" y="11579"/>
                  </a:cubicBezTo>
                  <a:cubicBezTo>
                    <a:pt x="10101" y="4211"/>
                    <a:pt x="2332" y="87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45"/>
            <p:cNvSpPr/>
            <p:nvPr/>
          </p:nvSpPr>
          <p:spPr>
            <a:xfrm>
              <a:off x="1637975" y="1300300"/>
              <a:ext cx="1038875" cy="898475"/>
            </a:xfrm>
            <a:custGeom>
              <a:avLst/>
              <a:gdLst/>
              <a:ahLst/>
              <a:cxnLst/>
              <a:rect l="l" t="t" r="r" b="b"/>
              <a:pathLst>
                <a:path w="41555" h="35939" extrusionOk="0">
                  <a:moveTo>
                    <a:pt x="21328" y="1"/>
                  </a:moveTo>
                  <a:cubicBezTo>
                    <a:pt x="17660" y="1"/>
                    <a:pt x="14084" y="1034"/>
                    <a:pt x="11154" y="3378"/>
                  </a:cubicBezTo>
                  <a:cubicBezTo>
                    <a:pt x="11028" y="3478"/>
                    <a:pt x="10903" y="3578"/>
                    <a:pt x="10803" y="3679"/>
                  </a:cubicBezTo>
                  <a:cubicBezTo>
                    <a:pt x="9399" y="4857"/>
                    <a:pt x="8196" y="6260"/>
                    <a:pt x="7194" y="7789"/>
                  </a:cubicBezTo>
                  <a:cubicBezTo>
                    <a:pt x="7194" y="7789"/>
                    <a:pt x="1" y="17714"/>
                    <a:pt x="2958" y="26010"/>
                  </a:cubicBezTo>
                  <a:cubicBezTo>
                    <a:pt x="5426" y="32876"/>
                    <a:pt x="13968" y="35938"/>
                    <a:pt x="22360" y="35938"/>
                  </a:cubicBezTo>
                  <a:cubicBezTo>
                    <a:pt x="23004" y="35938"/>
                    <a:pt x="23647" y="35920"/>
                    <a:pt x="24287" y="35884"/>
                  </a:cubicBezTo>
                  <a:cubicBezTo>
                    <a:pt x="25389" y="35809"/>
                    <a:pt x="26467" y="35709"/>
                    <a:pt x="27520" y="35533"/>
                  </a:cubicBezTo>
                  <a:cubicBezTo>
                    <a:pt x="37244" y="34005"/>
                    <a:pt x="41555" y="27839"/>
                    <a:pt x="40427" y="21874"/>
                  </a:cubicBezTo>
                  <a:cubicBezTo>
                    <a:pt x="39475" y="16862"/>
                    <a:pt x="38372" y="11573"/>
                    <a:pt x="35765" y="7112"/>
                  </a:cubicBezTo>
                  <a:cubicBezTo>
                    <a:pt x="35540" y="6736"/>
                    <a:pt x="35314" y="6360"/>
                    <a:pt x="35064" y="5959"/>
                  </a:cubicBezTo>
                  <a:cubicBezTo>
                    <a:pt x="32933" y="2751"/>
                    <a:pt x="29675" y="1248"/>
                    <a:pt x="26116" y="521"/>
                  </a:cubicBezTo>
                  <a:cubicBezTo>
                    <a:pt x="25264" y="345"/>
                    <a:pt x="24387" y="220"/>
                    <a:pt x="23510" y="120"/>
                  </a:cubicBezTo>
                  <a:cubicBezTo>
                    <a:pt x="22782" y="41"/>
                    <a:pt x="22053" y="1"/>
                    <a:pt x="213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45"/>
            <p:cNvSpPr/>
            <p:nvPr/>
          </p:nvSpPr>
          <p:spPr>
            <a:xfrm>
              <a:off x="2370450" y="1682250"/>
              <a:ext cx="35725" cy="52875"/>
            </a:xfrm>
            <a:custGeom>
              <a:avLst/>
              <a:gdLst/>
              <a:ahLst/>
              <a:cxnLst/>
              <a:rect l="l" t="t" r="r" b="b"/>
              <a:pathLst>
                <a:path w="1429" h="2115" extrusionOk="0">
                  <a:moveTo>
                    <a:pt x="821" y="1"/>
                  </a:moveTo>
                  <a:cubicBezTo>
                    <a:pt x="490" y="1"/>
                    <a:pt x="170" y="412"/>
                    <a:pt x="75" y="957"/>
                  </a:cubicBezTo>
                  <a:cubicBezTo>
                    <a:pt x="0" y="1559"/>
                    <a:pt x="201" y="2060"/>
                    <a:pt x="552" y="2110"/>
                  </a:cubicBezTo>
                  <a:cubicBezTo>
                    <a:pt x="570" y="2113"/>
                    <a:pt x="589" y="2114"/>
                    <a:pt x="608" y="2114"/>
                  </a:cubicBezTo>
                  <a:cubicBezTo>
                    <a:pt x="939" y="2114"/>
                    <a:pt x="1257" y="1703"/>
                    <a:pt x="1329" y="1158"/>
                  </a:cubicBezTo>
                  <a:cubicBezTo>
                    <a:pt x="1429" y="581"/>
                    <a:pt x="1228" y="55"/>
                    <a:pt x="877" y="5"/>
                  </a:cubicBezTo>
                  <a:cubicBezTo>
                    <a:pt x="859" y="2"/>
                    <a:pt x="840" y="1"/>
                    <a:pt x="821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45"/>
            <p:cNvSpPr/>
            <p:nvPr/>
          </p:nvSpPr>
          <p:spPr>
            <a:xfrm>
              <a:off x="1978200" y="1634625"/>
              <a:ext cx="35750" cy="52875"/>
            </a:xfrm>
            <a:custGeom>
              <a:avLst/>
              <a:gdLst/>
              <a:ahLst/>
              <a:cxnLst/>
              <a:rect l="l" t="t" r="r" b="b"/>
              <a:pathLst>
                <a:path w="1430" h="2115" extrusionOk="0">
                  <a:moveTo>
                    <a:pt x="822" y="1"/>
                  </a:moveTo>
                  <a:cubicBezTo>
                    <a:pt x="490" y="1"/>
                    <a:pt x="171" y="412"/>
                    <a:pt x="76" y="957"/>
                  </a:cubicBezTo>
                  <a:cubicBezTo>
                    <a:pt x="1" y="1534"/>
                    <a:pt x="201" y="2060"/>
                    <a:pt x="552" y="2110"/>
                  </a:cubicBezTo>
                  <a:cubicBezTo>
                    <a:pt x="571" y="2113"/>
                    <a:pt x="590" y="2114"/>
                    <a:pt x="609" y="2114"/>
                  </a:cubicBezTo>
                  <a:cubicBezTo>
                    <a:pt x="940" y="2114"/>
                    <a:pt x="1259" y="1703"/>
                    <a:pt x="1354" y="1158"/>
                  </a:cubicBezTo>
                  <a:cubicBezTo>
                    <a:pt x="1430" y="581"/>
                    <a:pt x="1229" y="55"/>
                    <a:pt x="878" y="5"/>
                  </a:cubicBezTo>
                  <a:cubicBezTo>
                    <a:pt x="859" y="2"/>
                    <a:pt x="841" y="1"/>
                    <a:pt x="822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45"/>
            <p:cNvSpPr/>
            <p:nvPr/>
          </p:nvSpPr>
          <p:spPr>
            <a:xfrm>
              <a:off x="2114800" y="1739375"/>
              <a:ext cx="155425" cy="79050"/>
            </a:xfrm>
            <a:custGeom>
              <a:avLst/>
              <a:gdLst/>
              <a:ahLst/>
              <a:cxnLst/>
              <a:rect l="l" t="t" r="r" b="b"/>
              <a:pathLst>
                <a:path w="6217" h="3162" extrusionOk="0">
                  <a:moveTo>
                    <a:pt x="3484" y="0"/>
                  </a:moveTo>
                  <a:lnTo>
                    <a:pt x="3234" y="2632"/>
                  </a:lnTo>
                  <a:cubicBezTo>
                    <a:pt x="3108" y="2607"/>
                    <a:pt x="2983" y="2582"/>
                    <a:pt x="2858" y="2557"/>
                  </a:cubicBezTo>
                  <a:cubicBezTo>
                    <a:pt x="1780" y="2281"/>
                    <a:pt x="828" y="1579"/>
                    <a:pt x="1" y="727"/>
                  </a:cubicBezTo>
                  <a:lnTo>
                    <a:pt x="1" y="727"/>
                  </a:lnTo>
                  <a:cubicBezTo>
                    <a:pt x="251" y="1279"/>
                    <a:pt x="652" y="1755"/>
                    <a:pt x="1103" y="2156"/>
                  </a:cubicBezTo>
                  <a:cubicBezTo>
                    <a:pt x="1580" y="2557"/>
                    <a:pt x="2131" y="2858"/>
                    <a:pt x="2732" y="3008"/>
                  </a:cubicBezTo>
                  <a:cubicBezTo>
                    <a:pt x="3083" y="3110"/>
                    <a:pt x="3443" y="3161"/>
                    <a:pt x="3801" y="3161"/>
                  </a:cubicBezTo>
                  <a:cubicBezTo>
                    <a:pt x="4056" y="3161"/>
                    <a:pt x="4311" y="3135"/>
                    <a:pt x="4562" y="3083"/>
                  </a:cubicBezTo>
                  <a:cubicBezTo>
                    <a:pt x="4863" y="3033"/>
                    <a:pt x="5164" y="2908"/>
                    <a:pt x="5439" y="2807"/>
                  </a:cubicBezTo>
                  <a:cubicBezTo>
                    <a:pt x="5715" y="2682"/>
                    <a:pt x="5966" y="2532"/>
                    <a:pt x="6216" y="2381"/>
                  </a:cubicBezTo>
                  <a:lnTo>
                    <a:pt x="6216" y="2381"/>
                  </a:lnTo>
                  <a:cubicBezTo>
                    <a:pt x="5915" y="2432"/>
                    <a:pt x="5640" y="2532"/>
                    <a:pt x="5364" y="2582"/>
                  </a:cubicBezTo>
                  <a:cubicBezTo>
                    <a:pt x="5088" y="2632"/>
                    <a:pt x="4788" y="2707"/>
                    <a:pt x="4512" y="2707"/>
                  </a:cubicBezTo>
                  <a:cubicBezTo>
                    <a:pt x="4362" y="2720"/>
                    <a:pt x="4205" y="2726"/>
                    <a:pt x="4048" y="2726"/>
                  </a:cubicBezTo>
                  <a:cubicBezTo>
                    <a:pt x="3892" y="2726"/>
                    <a:pt x="3735" y="2720"/>
                    <a:pt x="3585" y="2707"/>
                  </a:cubicBezTo>
                  <a:lnTo>
                    <a:pt x="3835" y="26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45"/>
            <p:cNvSpPr/>
            <p:nvPr/>
          </p:nvSpPr>
          <p:spPr>
            <a:xfrm>
              <a:off x="1917425" y="1693000"/>
              <a:ext cx="89000" cy="89000"/>
            </a:xfrm>
            <a:custGeom>
              <a:avLst/>
              <a:gdLst/>
              <a:ahLst/>
              <a:cxnLst/>
              <a:rect l="l" t="t" r="r" b="b"/>
              <a:pathLst>
                <a:path w="3560" h="3560" extrusionOk="0">
                  <a:moveTo>
                    <a:pt x="1780" y="1"/>
                  </a:moveTo>
                  <a:cubicBezTo>
                    <a:pt x="778" y="1"/>
                    <a:pt x="1" y="778"/>
                    <a:pt x="1" y="1780"/>
                  </a:cubicBezTo>
                  <a:cubicBezTo>
                    <a:pt x="1" y="2758"/>
                    <a:pt x="778" y="3560"/>
                    <a:pt x="1780" y="3560"/>
                  </a:cubicBezTo>
                  <a:cubicBezTo>
                    <a:pt x="2758" y="3560"/>
                    <a:pt x="3560" y="2758"/>
                    <a:pt x="3560" y="1780"/>
                  </a:cubicBezTo>
                  <a:cubicBezTo>
                    <a:pt x="3560" y="778"/>
                    <a:pt x="2758" y="1"/>
                    <a:pt x="17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45"/>
            <p:cNvSpPr/>
            <p:nvPr/>
          </p:nvSpPr>
          <p:spPr>
            <a:xfrm>
              <a:off x="2363550" y="1750025"/>
              <a:ext cx="89000" cy="89000"/>
            </a:xfrm>
            <a:custGeom>
              <a:avLst/>
              <a:gdLst/>
              <a:ahLst/>
              <a:cxnLst/>
              <a:rect l="l" t="t" r="r" b="b"/>
              <a:pathLst>
                <a:path w="3560" h="3560" extrusionOk="0">
                  <a:moveTo>
                    <a:pt x="1780" y="1"/>
                  </a:moveTo>
                  <a:cubicBezTo>
                    <a:pt x="803" y="1"/>
                    <a:pt x="1" y="803"/>
                    <a:pt x="1" y="1780"/>
                  </a:cubicBezTo>
                  <a:cubicBezTo>
                    <a:pt x="1" y="2757"/>
                    <a:pt x="803" y="3559"/>
                    <a:pt x="1780" y="3559"/>
                  </a:cubicBezTo>
                  <a:cubicBezTo>
                    <a:pt x="2757" y="3559"/>
                    <a:pt x="3559" y="2757"/>
                    <a:pt x="3559" y="1780"/>
                  </a:cubicBezTo>
                  <a:cubicBezTo>
                    <a:pt x="3559" y="803"/>
                    <a:pt x="2757" y="1"/>
                    <a:pt x="17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45"/>
            <p:cNvSpPr/>
            <p:nvPr/>
          </p:nvSpPr>
          <p:spPr>
            <a:xfrm>
              <a:off x="1908025" y="1300300"/>
              <a:ext cx="624100" cy="422175"/>
            </a:xfrm>
            <a:custGeom>
              <a:avLst/>
              <a:gdLst/>
              <a:ahLst/>
              <a:cxnLst/>
              <a:rect l="l" t="t" r="r" b="b"/>
              <a:pathLst>
                <a:path w="24964" h="16887" extrusionOk="0">
                  <a:moveTo>
                    <a:pt x="10526" y="1"/>
                  </a:moveTo>
                  <a:cubicBezTo>
                    <a:pt x="6858" y="1"/>
                    <a:pt x="3282" y="1034"/>
                    <a:pt x="352" y="3378"/>
                  </a:cubicBezTo>
                  <a:cubicBezTo>
                    <a:pt x="226" y="3478"/>
                    <a:pt x="101" y="3578"/>
                    <a:pt x="1" y="3679"/>
                  </a:cubicBezTo>
                  <a:cubicBezTo>
                    <a:pt x="924" y="3499"/>
                    <a:pt x="1976" y="3365"/>
                    <a:pt x="3052" y="3365"/>
                  </a:cubicBezTo>
                  <a:cubicBezTo>
                    <a:pt x="4983" y="3365"/>
                    <a:pt x="6991" y="3798"/>
                    <a:pt x="8472" y="5182"/>
                  </a:cubicBezTo>
                  <a:cubicBezTo>
                    <a:pt x="12457" y="8917"/>
                    <a:pt x="10628" y="16335"/>
                    <a:pt x="10628" y="16335"/>
                  </a:cubicBezTo>
                  <a:lnTo>
                    <a:pt x="14061" y="16887"/>
                  </a:lnTo>
                  <a:cubicBezTo>
                    <a:pt x="14061" y="16887"/>
                    <a:pt x="15999" y="6917"/>
                    <a:pt x="23169" y="6917"/>
                  </a:cubicBezTo>
                  <a:cubicBezTo>
                    <a:pt x="23734" y="6917"/>
                    <a:pt x="24332" y="6979"/>
                    <a:pt x="24963" y="7112"/>
                  </a:cubicBezTo>
                  <a:cubicBezTo>
                    <a:pt x="24738" y="6736"/>
                    <a:pt x="24512" y="6360"/>
                    <a:pt x="24262" y="5984"/>
                  </a:cubicBezTo>
                  <a:cubicBezTo>
                    <a:pt x="21605" y="1974"/>
                    <a:pt x="17269" y="621"/>
                    <a:pt x="12708" y="120"/>
                  </a:cubicBezTo>
                  <a:cubicBezTo>
                    <a:pt x="11980" y="41"/>
                    <a:pt x="11251" y="1"/>
                    <a:pt x="10526" y="1"/>
                  </a:cubicBez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45"/>
            <p:cNvSpPr/>
            <p:nvPr/>
          </p:nvSpPr>
          <p:spPr>
            <a:xfrm>
              <a:off x="2192375" y="1487450"/>
              <a:ext cx="16575" cy="33950"/>
            </a:xfrm>
            <a:custGeom>
              <a:avLst/>
              <a:gdLst/>
              <a:ahLst/>
              <a:cxnLst/>
              <a:rect l="l" t="t" r="r" b="b"/>
              <a:pathLst>
                <a:path w="663" h="1358" extrusionOk="0">
                  <a:moveTo>
                    <a:pt x="214" y="0"/>
                  </a:moveTo>
                  <a:cubicBezTo>
                    <a:pt x="108" y="0"/>
                    <a:pt x="0" y="91"/>
                    <a:pt x="30" y="228"/>
                  </a:cubicBezTo>
                  <a:cubicBezTo>
                    <a:pt x="106" y="554"/>
                    <a:pt x="206" y="879"/>
                    <a:pt x="281" y="1230"/>
                  </a:cubicBezTo>
                  <a:cubicBezTo>
                    <a:pt x="301" y="1319"/>
                    <a:pt x="367" y="1357"/>
                    <a:pt x="437" y="1357"/>
                  </a:cubicBezTo>
                  <a:cubicBezTo>
                    <a:pt x="545" y="1357"/>
                    <a:pt x="662" y="1267"/>
                    <a:pt x="632" y="1130"/>
                  </a:cubicBezTo>
                  <a:cubicBezTo>
                    <a:pt x="557" y="804"/>
                    <a:pt x="457" y="453"/>
                    <a:pt x="381" y="128"/>
                  </a:cubicBezTo>
                  <a:cubicBezTo>
                    <a:pt x="352" y="39"/>
                    <a:pt x="283" y="0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45"/>
            <p:cNvSpPr/>
            <p:nvPr/>
          </p:nvSpPr>
          <p:spPr>
            <a:xfrm>
              <a:off x="2201575" y="1586650"/>
              <a:ext cx="10375" cy="44825"/>
            </a:xfrm>
            <a:custGeom>
              <a:avLst/>
              <a:gdLst/>
              <a:ahLst/>
              <a:cxnLst/>
              <a:rect l="l" t="t" r="r" b="b"/>
              <a:pathLst>
                <a:path w="415" h="1793" extrusionOk="0">
                  <a:moveTo>
                    <a:pt x="239" y="0"/>
                  </a:moveTo>
                  <a:cubicBezTo>
                    <a:pt x="151" y="0"/>
                    <a:pt x="63" y="57"/>
                    <a:pt x="63" y="170"/>
                  </a:cubicBezTo>
                  <a:cubicBezTo>
                    <a:pt x="63" y="671"/>
                    <a:pt x="38" y="1147"/>
                    <a:pt x="13" y="1623"/>
                  </a:cubicBezTo>
                  <a:cubicBezTo>
                    <a:pt x="1" y="1736"/>
                    <a:pt x="82" y="1792"/>
                    <a:pt x="170" y="1792"/>
                  </a:cubicBezTo>
                  <a:cubicBezTo>
                    <a:pt x="258" y="1792"/>
                    <a:pt x="352" y="1736"/>
                    <a:pt x="364" y="1623"/>
                  </a:cubicBezTo>
                  <a:cubicBezTo>
                    <a:pt x="414" y="1147"/>
                    <a:pt x="414" y="671"/>
                    <a:pt x="414" y="170"/>
                  </a:cubicBezTo>
                  <a:cubicBezTo>
                    <a:pt x="414" y="57"/>
                    <a:pt x="327" y="0"/>
                    <a:pt x="2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45"/>
            <p:cNvSpPr/>
            <p:nvPr/>
          </p:nvSpPr>
          <p:spPr>
            <a:xfrm>
              <a:off x="2227700" y="1553450"/>
              <a:ext cx="13700" cy="36250"/>
            </a:xfrm>
            <a:custGeom>
              <a:avLst/>
              <a:gdLst/>
              <a:ahLst/>
              <a:cxnLst/>
              <a:rect l="l" t="t" r="r" b="b"/>
              <a:pathLst>
                <a:path w="548" h="1450" extrusionOk="0">
                  <a:moveTo>
                    <a:pt x="337" y="0"/>
                  </a:moveTo>
                  <a:cubicBezTo>
                    <a:pt x="247" y="0"/>
                    <a:pt x="159" y="56"/>
                    <a:pt x="171" y="169"/>
                  </a:cubicBezTo>
                  <a:cubicBezTo>
                    <a:pt x="171" y="520"/>
                    <a:pt x="146" y="871"/>
                    <a:pt x="46" y="1222"/>
                  </a:cubicBezTo>
                  <a:cubicBezTo>
                    <a:pt x="0" y="1359"/>
                    <a:pt x="111" y="1449"/>
                    <a:pt x="217" y="1449"/>
                  </a:cubicBezTo>
                  <a:cubicBezTo>
                    <a:pt x="286" y="1449"/>
                    <a:pt x="352" y="1411"/>
                    <a:pt x="372" y="1322"/>
                  </a:cubicBezTo>
                  <a:cubicBezTo>
                    <a:pt x="497" y="946"/>
                    <a:pt x="547" y="545"/>
                    <a:pt x="522" y="169"/>
                  </a:cubicBezTo>
                  <a:cubicBezTo>
                    <a:pt x="522" y="56"/>
                    <a:pt x="428" y="0"/>
                    <a:pt x="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45"/>
            <p:cNvSpPr/>
            <p:nvPr/>
          </p:nvSpPr>
          <p:spPr>
            <a:xfrm>
              <a:off x="2260500" y="1566400"/>
              <a:ext cx="20875" cy="38500"/>
            </a:xfrm>
            <a:custGeom>
              <a:avLst/>
              <a:gdLst/>
              <a:ahLst/>
              <a:cxnLst/>
              <a:rect l="l" t="t" r="r" b="b"/>
              <a:pathLst>
                <a:path w="835" h="1540" extrusionOk="0">
                  <a:moveTo>
                    <a:pt x="618" y="0"/>
                  </a:moveTo>
                  <a:cubicBezTo>
                    <a:pt x="550" y="0"/>
                    <a:pt x="483" y="39"/>
                    <a:pt x="463" y="127"/>
                  </a:cubicBezTo>
                  <a:cubicBezTo>
                    <a:pt x="338" y="528"/>
                    <a:pt x="213" y="929"/>
                    <a:pt x="62" y="1330"/>
                  </a:cubicBezTo>
                  <a:cubicBezTo>
                    <a:pt x="0" y="1454"/>
                    <a:pt x="111" y="1540"/>
                    <a:pt x="222" y="1540"/>
                  </a:cubicBezTo>
                  <a:cubicBezTo>
                    <a:pt x="291" y="1540"/>
                    <a:pt x="359" y="1507"/>
                    <a:pt x="388" y="1431"/>
                  </a:cubicBezTo>
                  <a:cubicBezTo>
                    <a:pt x="564" y="1030"/>
                    <a:pt x="689" y="629"/>
                    <a:pt x="789" y="228"/>
                  </a:cubicBezTo>
                  <a:cubicBezTo>
                    <a:pt x="835" y="91"/>
                    <a:pt x="724" y="0"/>
                    <a:pt x="6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45"/>
            <p:cNvSpPr/>
            <p:nvPr/>
          </p:nvSpPr>
          <p:spPr>
            <a:xfrm>
              <a:off x="2259075" y="1511175"/>
              <a:ext cx="17850" cy="22075"/>
            </a:xfrm>
            <a:custGeom>
              <a:avLst/>
              <a:gdLst/>
              <a:ahLst/>
              <a:cxnLst/>
              <a:rect l="l" t="t" r="r" b="b"/>
              <a:pathLst>
                <a:path w="714" h="883" extrusionOk="0">
                  <a:moveTo>
                    <a:pt x="480" y="1"/>
                  </a:moveTo>
                  <a:cubicBezTo>
                    <a:pt x="421" y="1"/>
                    <a:pt x="361" y="32"/>
                    <a:pt x="320" y="106"/>
                  </a:cubicBezTo>
                  <a:lnTo>
                    <a:pt x="69" y="607"/>
                  </a:lnTo>
                  <a:cubicBezTo>
                    <a:pt x="0" y="745"/>
                    <a:pt x="132" y="882"/>
                    <a:pt x="254" y="882"/>
                  </a:cubicBezTo>
                  <a:cubicBezTo>
                    <a:pt x="310" y="882"/>
                    <a:pt x="364" y="853"/>
                    <a:pt x="395" y="783"/>
                  </a:cubicBezTo>
                  <a:cubicBezTo>
                    <a:pt x="470" y="632"/>
                    <a:pt x="545" y="457"/>
                    <a:pt x="646" y="281"/>
                  </a:cubicBezTo>
                  <a:cubicBezTo>
                    <a:pt x="713" y="130"/>
                    <a:pt x="599" y="1"/>
                    <a:pt x="4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45"/>
            <p:cNvSpPr/>
            <p:nvPr/>
          </p:nvSpPr>
          <p:spPr>
            <a:xfrm>
              <a:off x="2294150" y="1505325"/>
              <a:ext cx="23325" cy="30150"/>
            </a:xfrm>
            <a:custGeom>
              <a:avLst/>
              <a:gdLst/>
              <a:ahLst/>
              <a:cxnLst/>
              <a:rect l="l" t="t" r="r" b="b"/>
              <a:pathLst>
                <a:path w="933" h="1206" extrusionOk="0">
                  <a:moveTo>
                    <a:pt x="685" y="1"/>
                  </a:moveTo>
                  <a:cubicBezTo>
                    <a:pt x="631" y="1"/>
                    <a:pt x="577" y="27"/>
                    <a:pt x="546" y="89"/>
                  </a:cubicBezTo>
                  <a:lnTo>
                    <a:pt x="70" y="941"/>
                  </a:lnTo>
                  <a:cubicBezTo>
                    <a:pt x="1" y="1079"/>
                    <a:pt x="122" y="1205"/>
                    <a:pt x="236" y="1205"/>
                  </a:cubicBezTo>
                  <a:cubicBezTo>
                    <a:pt x="288" y="1205"/>
                    <a:pt x="339" y="1179"/>
                    <a:pt x="371" y="1117"/>
                  </a:cubicBezTo>
                  <a:cubicBezTo>
                    <a:pt x="546" y="841"/>
                    <a:pt x="696" y="540"/>
                    <a:pt x="847" y="265"/>
                  </a:cubicBezTo>
                  <a:cubicBezTo>
                    <a:pt x="933" y="127"/>
                    <a:pt x="806" y="1"/>
                    <a:pt x="6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45"/>
            <p:cNvSpPr/>
            <p:nvPr/>
          </p:nvSpPr>
          <p:spPr>
            <a:xfrm>
              <a:off x="2234725" y="1475275"/>
              <a:ext cx="11050" cy="30450"/>
            </a:xfrm>
            <a:custGeom>
              <a:avLst/>
              <a:gdLst/>
              <a:ahLst/>
              <a:cxnLst/>
              <a:rect l="l" t="t" r="r" b="b"/>
              <a:pathLst>
                <a:path w="442" h="1218" extrusionOk="0">
                  <a:moveTo>
                    <a:pt x="244" y="0"/>
                  </a:moveTo>
                  <a:cubicBezTo>
                    <a:pt x="154" y="0"/>
                    <a:pt x="66" y="63"/>
                    <a:pt x="66" y="188"/>
                  </a:cubicBezTo>
                  <a:cubicBezTo>
                    <a:pt x="91" y="439"/>
                    <a:pt x="66" y="715"/>
                    <a:pt x="16" y="990"/>
                  </a:cubicBezTo>
                  <a:cubicBezTo>
                    <a:pt x="0" y="1127"/>
                    <a:pt x="123" y="1218"/>
                    <a:pt x="228" y="1218"/>
                  </a:cubicBezTo>
                  <a:cubicBezTo>
                    <a:pt x="296" y="1218"/>
                    <a:pt x="357" y="1180"/>
                    <a:pt x="367" y="1091"/>
                  </a:cubicBezTo>
                  <a:cubicBezTo>
                    <a:pt x="417" y="790"/>
                    <a:pt x="442" y="489"/>
                    <a:pt x="442" y="188"/>
                  </a:cubicBezTo>
                  <a:cubicBezTo>
                    <a:pt x="429" y="63"/>
                    <a:pt x="335" y="0"/>
                    <a:pt x="2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45"/>
            <p:cNvSpPr/>
            <p:nvPr/>
          </p:nvSpPr>
          <p:spPr>
            <a:xfrm>
              <a:off x="2136475" y="1416525"/>
              <a:ext cx="28625" cy="27700"/>
            </a:xfrm>
            <a:custGeom>
              <a:avLst/>
              <a:gdLst/>
              <a:ahLst/>
              <a:cxnLst/>
              <a:rect l="l" t="t" r="r" b="b"/>
              <a:pathLst>
                <a:path w="1145" h="1108" extrusionOk="0">
                  <a:moveTo>
                    <a:pt x="261" y="1"/>
                  </a:moveTo>
                  <a:cubicBezTo>
                    <a:pt x="119" y="1"/>
                    <a:pt x="1" y="192"/>
                    <a:pt x="136" y="308"/>
                  </a:cubicBezTo>
                  <a:cubicBezTo>
                    <a:pt x="337" y="533"/>
                    <a:pt x="562" y="784"/>
                    <a:pt x="738" y="1035"/>
                  </a:cubicBezTo>
                  <a:cubicBezTo>
                    <a:pt x="774" y="1086"/>
                    <a:pt x="828" y="1107"/>
                    <a:pt x="882" y="1107"/>
                  </a:cubicBezTo>
                  <a:cubicBezTo>
                    <a:pt x="1013" y="1107"/>
                    <a:pt x="1145" y="983"/>
                    <a:pt x="1038" y="859"/>
                  </a:cubicBezTo>
                  <a:cubicBezTo>
                    <a:pt x="838" y="558"/>
                    <a:pt x="612" y="308"/>
                    <a:pt x="387" y="57"/>
                  </a:cubicBezTo>
                  <a:cubicBezTo>
                    <a:pt x="347" y="17"/>
                    <a:pt x="303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45"/>
            <p:cNvSpPr/>
            <p:nvPr/>
          </p:nvSpPr>
          <p:spPr>
            <a:xfrm>
              <a:off x="2175300" y="1400075"/>
              <a:ext cx="25100" cy="27850"/>
            </a:xfrm>
            <a:custGeom>
              <a:avLst/>
              <a:gdLst/>
              <a:ahLst/>
              <a:cxnLst/>
              <a:rect l="l" t="t" r="r" b="b"/>
              <a:pathLst>
                <a:path w="1004" h="1114" extrusionOk="0">
                  <a:moveTo>
                    <a:pt x="237" y="0"/>
                  </a:moveTo>
                  <a:cubicBezTo>
                    <a:pt x="116" y="0"/>
                    <a:pt x="1" y="126"/>
                    <a:pt x="87" y="264"/>
                  </a:cubicBezTo>
                  <a:cubicBezTo>
                    <a:pt x="262" y="515"/>
                    <a:pt x="413" y="765"/>
                    <a:pt x="588" y="1041"/>
                  </a:cubicBezTo>
                  <a:cubicBezTo>
                    <a:pt x="624" y="1092"/>
                    <a:pt x="677" y="1113"/>
                    <a:pt x="731" y="1113"/>
                  </a:cubicBezTo>
                  <a:cubicBezTo>
                    <a:pt x="864" y="1113"/>
                    <a:pt x="1003" y="983"/>
                    <a:pt x="914" y="841"/>
                  </a:cubicBezTo>
                  <a:cubicBezTo>
                    <a:pt x="739" y="590"/>
                    <a:pt x="563" y="339"/>
                    <a:pt x="388" y="89"/>
                  </a:cubicBezTo>
                  <a:cubicBezTo>
                    <a:pt x="349" y="26"/>
                    <a:pt x="292" y="0"/>
                    <a:pt x="2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45"/>
            <p:cNvSpPr/>
            <p:nvPr/>
          </p:nvSpPr>
          <p:spPr>
            <a:xfrm>
              <a:off x="2235850" y="1386775"/>
              <a:ext cx="14950" cy="39750"/>
            </a:xfrm>
            <a:custGeom>
              <a:avLst/>
              <a:gdLst/>
              <a:ahLst/>
              <a:cxnLst/>
              <a:rect l="l" t="t" r="r" b="b"/>
              <a:pathLst>
                <a:path w="598" h="1590" extrusionOk="0">
                  <a:moveTo>
                    <a:pt x="397" y="0"/>
                  </a:moveTo>
                  <a:cubicBezTo>
                    <a:pt x="309" y="0"/>
                    <a:pt x="221" y="57"/>
                    <a:pt x="221" y="170"/>
                  </a:cubicBezTo>
                  <a:cubicBezTo>
                    <a:pt x="246" y="596"/>
                    <a:pt x="171" y="972"/>
                    <a:pt x="46" y="1373"/>
                  </a:cubicBezTo>
                  <a:cubicBezTo>
                    <a:pt x="1" y="1508"/>
                    <a:pt x="109" y="1589"/>
                    <a:pt x="219" y="1589"/>
                  </a:cubicBezTo>
                  <a:cubicBezTo>
                    <a:pt x="292" y="1589"/>
                    <a:pt x="367" y="1553"/>
                    <a:pt x="397" y="1473"/>
                  </a:cubicBezTo>
                  <a:cubicBezTo>
                    <a:pt x="522" y="1047"/>
                    <a:pt x="597" y="621"/>
                    <a:pt x="572" y="170"/>
                  </a:cubicBezTo>
                  <a:cubicBezTo>
                    <a:pt x="572" y="57"/>
                    <a:pt x="484" y="0"/>
                    <a:pt x="3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45"/>
            <p:cNvSpPr/>
            <p:nvPr/>
          </p:nvSpPr>
          <p:spPr>
            <a:xfrm>
              <a:off x="2275350" y="1396300"/>
              <a:ext cx="27925" cy="41425"/>
            </a:xfrm>
            <a:custGeom>
              <a:avLst/>
              <a:gdLst/>
              <a:ahLst/>
              <a:cxnLst/>
              <a:rect l="l" t="t" r="r" b="b"/>
              <a:pathLst>
                <a:path w="1117" h="1657" extrusionOk="0">
                  <a:moveTo>
                    <a:pt x="873" y="1"/>
                  </a:moveTo>
                  <a:cubicBezTo>
                    <a:pt x="817" y="1"/>
                    <a:pt x="761" y="27"/>
                    <a:pt x="722" y="89"/>
                  </a:cubicBezTo>
                  <a:cubicBezTo>
                    <a:pt x="521" y="515"/>
                    <a:pt x="295" y="941"/>
                    <a:pt x="70" y="1393"/>
                  </a:cubicBezTo>
                  <a:cubicBezTo>
                    <a:pt x="1" y="1530"/>
                    <a:pt x="122" y="1657"/>
                    <a:pt x="236" y="1657"/>
                  </a:cubicBezTo>
                  <a:cubicBezTo>
                    <a:pt x="289" y="1657"/>
                    <a:pt x="339" y="1631"/>
                    <a:pt x="371" y="1568"/>
                  </a:cubicBezTo>
                  <a:cubicBezTo>
                    <a:pt x="596" y="1142"/>
                    <a:pt x="822" y="691"/>
                    <a:pt x="1047" y="265"/>
                  </a:cubicBezTo>
                  <a:cubicBezTo>
                    <a:pt x="1116" y="127"/>
                    <a:pt x="996" y="1"/>
                    <a:pt x="8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45"/>
            <p:cNvSpPr/>
            <p:nvPr/>
          </p:nvSpPr>
          <p:spPr>
            <a:xfrm>
              <a:off x="2310000" y="1415525"/>
              <a:ext cx="45250" cy="37425"/>
            </a:xfrm>
            <a:custGeom>
              <a:avLst/>
              <a:gdLst/>
              <a:ahLst/>
              <a:cxnLst/>
              <a:rect l="l" t="t" r="r" b="b"/>
              <a:pathLst>
                <a:path w="1810" h="1497" extrusionOk="0">
                  <a:moveTo>
                    <a:pt x="1536" y="1"/>
                  </a:moveTo>
                  <a:cubicBezTo>
                    <a:pt x="1495" y="1"/>
                    <a:pt x="1454" y="14"/>
                    <a:pt x="1416" y="47"/>
                  </a:cubicBezTo>
                  <a:lnTo>
                    <a:pt x="138" y="1200"/>
                  </a:lnTo>
                  <a:cubicBezTo>
                    <a:pt x="0" y="1318"/>
                    <a:pt x="124" y="1497"/>
                    <a:pt x="268" y="1497"/>
                  </a:cubicBezTo>
                  <a:cubicBezTo>
                    <a:pt x="309" y="1497"/>
                    <a:pt x="350" y="1483"/>
                    <a:pt x="388" y="1451"/>
                  </a:cubicBezTo>
                  <a:lnTo>
                    <a:pt x="1691" y="298"/>
                  </a:lnTo>
                  <a:cubicBezTo>
                    <a:pt x="1809" y="180"/>
                    <a:pt x="1681" y="1"/>
                    <a:pt x="1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45"/>
            <p:cNvSpPr/>
            <p:nvPr/>
          </p:nvSpPr>
          <p:spPr>
            <a:xfrm>
              <a:off x="2345550" y="1441250"/>
              <a:ext cx="42400" cy="26550"/>
            </a:xfrm>
            <a:custGeom>
              <a:avLst/>
              <a:gdLst/>
              <a:ahLst/>
              <a:cxnLst/>
              <a:rect l="l" t="t" r="r" b="b"/>
              <a:pathLst>
                <a:path w="1696" h="1062" extrusionOk="0">
                  <a:moveTo>
                    <a:pt x="1429" y="0"/>
                  </a:moveTo>
                  <a:cubicBezTo>
                    <a:pt x="1403" y="0"/>
                    <a:pt x="1375" y="7"/>
                    <a:pt x="1347" y="21"/>
                  </a:cubicBezTo>
                  <a:cubicBezTo>
                    <a:pt x="921" y="196"/>
                    <a:pt x="520" y="422"/>
                    <a:pt x="144" y="722"/>
                  </a:cubicBezTo>
                  <a:cubicBezTo>
                    <a:pt x="0" y="825"/>
                    <a:pt x="92" y="1062"/>
                    <a:pt x="226" y="1062"/>
                  </a:cubicBezTo>
                  <a:cubicBezTo>
                    <a:pt x="256" y="1062"/>
                    <a:pt x="288" y="1050"/>
                    <a:pt x="320" y="1023"/>
                  </a:cubicBezTo>
                  <a:cubicBezTo>
                    <a:pt x="695" y="747"/>
                    <a:pt x="1096" y="497"/>
                    <a:pt x="1523" y="321"/>
                  </a:cubicBezTo>
                  <a:cubicBezTo>
                    <a:pt x="1695" y="235"/>
                    <a:pt x="1589" y="0"/>
                    <a:pt x="14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45"/>
            <p:cNvSpPr/>
            <p:nvPr/>
          </p:nvSpPr>
          <p:spPr>
            <a:xfrm>
              <a:off x="2383700" y="1399900"/>
              <a:ext cx="42450" cy="22925"/>
            </a:xfrm>
            <a:custGeom>
              <a:avLst/>
              <a:gdLst/>
              <a:ahLst/>
              <a:cxnLst/>
              <a:rect l="l" t="t" r="r" b="b"/>
              <a:pathLst>
                <a:path w="1698" h="917" extrusionOk="0">
                  <a:moveTo>
                    <a:pt x="1432" y="0"/>
                  </a:moveTo>
                  <a:cubicBezTo>
                    <a:pt x="1405" y="0"/>
                    <a:pt x="1378" y="6"/>
                    <a:pt x="1350" y="20"/>
                  </a:cubicBezTo>
                  <a:cubicBezTo>
                    <a:pt x="949" y="196"/>
                    <a:pt x="573" y="396"/>
                    <a:pt x="197" y="572"/>
                  </a:cubicBezTo>
                  <a:cubicBezTo>
                    <a:pt x="1" y="659"/>
                    <a:pt x="108" y="917"/>
                    <a:pt x="287" y="917"/>
                  </a:cubicBezTo>
                  <a:cubicBezTo>
                    <a:pt x="314" y="917"/>
                    <a:pt x="343" y="911"/>
                    <a:pt x="373" y="898"/>
                  </a:cubicBezTo>
                  <a:cubicBezTo>
                    <a:pt x="748" y="697"/>
                    <a:pt x="1149" y="522"/>
                    <a:pt x="1525" y="321"/>
                  </a:cubicBezTo>
                  <a:cubicBezTo>
                    <a:pt x="1698" y="235"/>
                    <a:pt x="1592" y="0"/>
                    <a:pt x="14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45"/>
            <p:cNvSpPr/>
            <p:nvPr/>
          </p:nvSpPr>
          <p:spPr>
            <a:xfrm>
              <a:off x="2358025" y="1377100"/>
              <a:ext cx="31025" cy="20325"/>
            </a:xfrm>
            <a:custGeom>
              <a:avLst/>
              <a:gdLst/>
              <a:ahLst/>
              <a:cxnLst/>
              <a:rect l="l" t="t" r="r" b="b"/>
              <a:pathLst>
                <a:path w="1241" h="813" extrusionOk="0">
                  <a:moveTo>
                    <a:pt x="972" y="0"/>
                  </a:moveTo>
                  <a:cubicBezTo>
                    <a:pt x="940" y="0"/>
                    <a:pt x="907" y="9"/>
                    <a:pt x="873" y="30"/>
                  </a:cubicBezTo>
                  <a:cubicBezTo>
                    <a:pt x="623" y="156"/>
                    <a:pt x="397" y="306"/>
                    <a:pt x="146" y="481"/>
                  </a:cubicBezTo>
                  <a:cubicBezTo>
                    <a:pt x="0" y="586"/>
                    <a:pt x="98" y="812"/>
                    <a:pt x="236" y="812"/>
                  </a:cubicBezTo>
                  <a:cubicBezTo>
                    <a:pt x="263" y="812"/>
                    <a:pt x="293" y="803"/>
                    <a:pt x="322" y="782"/>
                  </a:cubicBezTo>
                  <a:cubicBezTo>
                    <a:pt x="572" y="632"/>
                    <a:pt x="823" y="481"/>
                    <a:pt x="1074" y="331"/>
                  </a:cubicBezTo>
                  <a:cubicBezTo>
                    <a:pt x="1241" y="227"/>
                    <a:pt x="1129" y="0"/>
                    <a:pt x="9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45"/>
            <p:cNvSpPr/>
            <p:nvPr/>
          </p:nvSpPr>
          <p:spPr>
            <a:xfrm>
              <a:off x="2321725" y="1350575"/>
              <a:ext cx="20400" cy="28250"/>
            </a:xfrm>
            <a:custGeom>
              <a:avLst/>
              <a:gdLst/>
              <a:ahLst/>
              <a:cxnLst/>
              <a:rect l="l" t="t" r="r" b="b"/>
              <a:pathLst>
                <a:path w="816" h="1130" extrusionOk="0">
                  <a:moveTo>
                    <a:pt x="580" y="0"/>
                  </a:moveTo>
                  <a:cubicBezTo>
                    <a:pt x="528" y="0"/>
                    <a:pt x="477" y="26"/>
                    <a:pt x="445" y="89"/>
                  </a:cubicBezTo>
                  <a:cubicBezTo>
                    <a:pt x="320" y="339"/>
                    <a:pt x="195" y="615"/>
                    <a:pt x="70" y="866"/>
                  </a:cubicBezTo>
                  <a:cubicBezTo>
                    <a:pt x="1" y="1004"/>
                    <a:pt x="133" y="1130"/>
                    <a:pt x="255" y="1130"/>
                  </a:cubicBezTo>
                  <a:cubicBezTo>
                    <a:pt x="311" y="1130"/>
                    <a:pt x="364" y="1104"/>
                    <a:pt x="395" y="1041"/>
                  </a:cubicBezTo>
                  <a:lnTo>
                    <a:pt x="746" y="264"/>
                  </a:lnTo>
                  <a:cubicBezTo>
                    <a:pt x="815" y="126"/>
                    <a:pt x="694" y="0"/>
                    <a:pt x="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45"/>
            <p:cNvSpPr/>
            <p:nvPr/>
          </p:nvSpPr>
          <p:spPr>
            <a:xfrm>
              <a:off x="2277350" y="1334150"/>
              <a:ext cx="10400" cy="29225"/>
            </a:xfrm>
            <a:custGeom>
              <a:avLst/>
              <a:gdLst/>
              <a:ahLst/>
              <a:cxnLst/>
              <a:rect l="l" t="t" r="r" b="b"/>
              <a:pathLst>
                <a:path w="416" h="1169" extrusionOk="0">
                  <a:moveTo>
                    <a:pt x="206" y="0"/>
                  </a:moveTo>
                  <a:cubicBezTo>
                    <a:pt x="115" y="0"/>
                    <a:pt x="27" y="56"/>
                    <a:pt x="40" y="169"/>
                  </a:cubicBezTo>
                  <a:cubicBezTo>
                    <a:pt x="65" y="420"/>
                    <a:pt x="65" y="671"/>
                    <a:pt x="15" y="946"/>
                  </a:cubicBezTo>
                  <a:cubicBezTo>
                    <a:pt x="0" y="1079"/>
                    <a:pt x="107" y="1168"/>
                    <a:pt x="208" y="1168"/>
                  </a:cubicBezTo>
                  <a:cubicBezTo>
                    <a:pt x="278" y="1168"/>
                    <a:pt x="345" y="1125"/>
                    <a:pt x="366" y="1021"/>
                  </a:cubicBezTo>
                  <a:cubicBezTo>
                    <a:pt x="416" y="746"/>
                    <a:pt x="416" y="470"/>
                    <a:pt x="391" y="169"/>
                  </a:cubicBezTo>
                  <a:cubicBezTo>
                    <a:pt x="391" y="56"/>
                    <a:pt x="297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45"/>
            <p:cNvSpPr/>
            <p:nvPr/>
          </p:nvSpPr>
          <p:spPr>
            <a:xfrm>
              <a:off x="2233225" y="1326775"/>
              <a:ext cx="8800" cy="39650"/>
            </a:xfrm>
            <a:custGeom>
              <a:avLst/>
              <a:gdLst/>
              <a:ahLst/>
              <a:cxnLst/>
              <a:rect l="l" t="t" r="r" b="b"/>
              <a:pathLst>
                <a:path w="352" h="1586" extrusionOk="0">
                  <a:moveTo>
                    <a:pt x="176" y="1"/>
                  </a:moveTo>
                  <a:cubicBezTo>
                    <a:pt x="88" y="1"/>
                    <a:pt x="0" y="63"/>
                    <a:pt x="0" y="189"/>
                  </a:cubicBezTo>
                  <a:lnTo>
                    <a:pt x="0" y="1417"/>
                  </a:lnTo>
                  <a:cubicBezTo>
                    <a:pt x="0" y="1529"/>
                    <a:pt x="88" y="1586"/>
                    <a:pt x="176" y="1586"/>
                  </a:cubicBezTo>
                  <a:cubicBezTo>
                    <a:pt x="264" y="1586"/>
                    <a:pt x="351" y="1529"/>
                    <a:pt x="351" y="1417"/>
                  </a:cubicBezTo>
                  <a:lnTo>
                    <a:pt x="351" y="189"/>
                  </a:lnTo>
                  <a:cubicBezTo>
                    <a:pt x="351" y="63"/>
                    <a:pt x="264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45"/>
            <p:cNvSpPr/>
            <p:nvPr/>
          </p:nvSpPr>
          <p:spPr>
            <a:xfrm>
              <a:off x="2169675" y="1321750"/>
              <a:ext cx="26525" cy="40050"/>
            </a:xfrm>
            <a:custGeom>
              <a:avLst/>
              <a:gdLst/>
              <a:ahLst/>
              <a:cxnLst/>
              <a:rect l="l" t="t" r="r" b="b"/>
              <a:pathLst>
                <a:path w="1061" h="1602" extrusionOk="0">
                  <a:moveTo>
                    <a:pt x="248" y="0"/>
                  </a:moveTo>
                  <a:cubicBezTo>
                    <a:pt x="127" y="0"/>
                    <a:pt x="0" y="126"/>
                    <a:pt x="86" y="264"/>
                  </a:cubicBezTo>
                  <a:cubicBezTo>
                    <a:pt x="287" y="665"/>
                    <a:pt x="487" y="1066"/>
                    <a:pt x="663" y="1492"/>
                  </a:cubicBezTo>
                  <a:cubicBezTo>
                    <a:pt x="691" y="1569"/>
                    <a:pt x="760" y="1602"/>
                    <a:pt x="830" y="1602"/>
                  </a:cubicBezTo>
                  <a:cubicBezTo>
                    <a:pt x="944" y="1602"/>
                    <a:pt x="1060" y="1516"/>
                    <a:pt x="1014" y="1392"/>
                  </a:cubicBezTo>
                  <a:cubicBezTo>
                    <a:pt x="813" y="941"/>
                    <a:pt x="613" y="515"/>
                    <a:pt x="387" y="89"/>
                  </a:cubicBezTo>
                  <a:cubicBezTo>
                    <a:pt x="356" y="26"/>
                    <a:pt x="303" y="0"/>
                    <a:pt x="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45"/>
            <p:cNvSpPr/>
            <p:nvPr/>
          </p:nvSpPr>
          <p:spPr>
            <a:xfrm>
              <a:off x="2103850" y="1329075"/>
              <a:ext cx="40725" cy="33025"/>
            </a:xfrm>
            <a:custGeom>
              <a:avLst/>
              <a:gdLst/>
              <a:ahLst/>
              <a:cxnLst/>
              <a:rect l="l" t="t" r="r" b="b"/>
              <a:pathLst>
                <a:path w="1629" h="1321" extrusionOk="0">
                  <a:moveTo>
                    <a:pt x="269" y="0"/>
                  </a:moveTo>
                  <a:cubicBezTo>
                    <a:pt x="124" y="0"/>
                    <a:pt x="0" y="179"/>
                    <a:pt x="138" y="297"/>
                  </a:cubicBezTo>
                  <a:cubicBezTo>
                    <a:pt x="514" y="623"/>
                    <a:pt x="865" y="949"/>
                    <a:pt x="1241" y="1275"/>
                  </a:cubicBezTo>
                  <a:cubicBezTo>
                    <a:pt x="1273" y="1307"/>
                    <a:pt x="1312" y="1321"/>
                    <a:pt x="1350" y="1321"/>
                  </a:cubicBezTo>
                  <a:cubicBezTo>
                    <a:pt x="1489" y="1321"/>
                    <a:pt x="1629" y="1142"/>
                    <a:pt x="1491" y="1024"/>
                  </a:cubicBezTo>
                  <a:cubicBezTo>
                    <a:pt x="1115" y="698"/>
                    <a:pt x="764" y="372"/>
                    <a:pt x="388" y="46"/>
                  </a:cubicBezTo>
                  <a:cubicBezTo>
                    <a:pt x="350" y="14"/>
                    <a:pt x="309" y="0"/>
                    <a:pt x="269" y="0"/>
                  </a:cubicBezTo>
                  <a:close/>
                </a:path>
              </a:pathLst>
            </a:custGeom>
            <a:solidFill>
              <a:srgbClr val="FCC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45"/>
            <p:cNvSpPr/>
            <p:nvPr/>
          </p:nvSpPr>
          <p:spPr>
            <a:xfrm>
              <a:off x="2071850" y="1349300"/>
              <a:ext cx="47925" cy="30325"/>
            </a:xfrm>
            <a:custGeom>
              <a:avLst/>
              <a:gdLst/>
              <a:ahLst/>
              <a:cxnLst/>
              <a:rect l="l" t="t" r="r" b="b"/>
              <a:pathLst>
                <a:path w="1917" h="1213" extrusionOk="0">
                  <a:moveTo>
                    <a:pt x="245" y="1"/>
                  </a:moveTo>
                  <a:cubicBezTo>
                    <a:pt x="105" y="1"/>
                    <a:pt x="1" y="238"/>
                    <a:pt x="165" y="340"/>
                  </a:cubicBezTo>
                  <a:cubicBezTo>
                    <a:pt x="591" y="666"/>
                    <a:pt x="1067" y="942"/>
                    <a:pt x="1543" y="1192"/>
                  </a:cubicBezTo>
                  <a:cubicBezTo>
                    <a:pt x="1575" y="1206"/>
                    <a:pt x="1605" y="1213"/>
                    <a:pt x="1634" y="1213"/>
                  </a:cubicBezTo>
                  <a:cubicBezTo>
                    <a:pt x="1810" y="1213"/>
                    <a:pt x="1916" y="978"/>
                    <a:pt x="1744" y="892"/>
                  </a:cubicBezTo>
                  <a:cubicBezTo>
                    <a:pt x="1242" y="641"/>
                    <a:pt x="791" y="365"/>
                    <a:pt x="340" y="39"/>
                  </a:cubicBezTo>
                  <a:cubicBezTo>
                    <a:pt x="308" y="12"/>
                    <a:pt x="276" y="1"/>
                    <a:pt x="245" y="1"/>
                  </a:cubicBezTo>
                  <a:close/>
                </a:path>
              </a:pathLst>
            </a:custGeom>
            <a:solidFill>
              <a:srgbClr val="FCC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45"/>
            <p:cNvSpPr/>
            <p:nvPr/>
          </p:nvSpPr>
          <p:spPr>
            <a:xfrm>
              <a:off x="2048600" y="1370825"/>
              <a:ext cx="51450" cy="26600"/>
            </a:xfrm>
            <a:custGeom>
              <a:avLst/>
              <a:gdLst/>
              <a:ahLst/>
              <a:cxnLst/>
              <a:rect l="l" t="t" r="r" b="b"/>
              <a:pathLst>
                <a:path w="2058" h="1064" extrusionOk="0">
                  <a:moveTo>
                    <a:pt x="246" y="1"/>
                  </a:moveTo>
                  <a:cubicBezTo>
                    <a:pt x="94" y="1"/>
                    <a:pt x="0" y="227"/>
                    <a:pt x="167" y="331"/>
                  </a:cubicBezTo>
                  <a:cubicBezTo>
                    <a:pt x="669" y="657"/>
                    <a:pt x="1195" y="883"/>
                    <a:pt x="1771" y="1058"/>
                  </a:cubicBezTo>
                  <a:cubicBezTo>
                    <a:pt x="1787" y="1062"/>
                    <a:pt x="1803" y="1063"/>
                    <a:pt x="1817" y="1063"/>
                  </a:cubicBezTo>
                  <a:cubicBezTo>
                    <a:pt x="2006" y="1063"/>
                    <a:pt x="2058" y="777"/>
                    <a:pt x="1872" y="707"/>
                  </a:cubicBezTo>
                  <a:cubicBezTo>
                    <a:pt x="1320" y="557"/>
                    <a:pt x="819" y="331"/>
                    <a:pt x="343" y="31"/>
                  </a:cubicBezTo>
                  <a:cubicBezTo>
                    <a:pt x="309" y="10"/>
                    <a:pt x="277" y="1"/>
                    <a:pt x="246" y="1"/>
                  </a:cubicBezTo>
                  <a:close/>
                </a:path>
              </a:pathLst>
            </a:custGeom>
            <a:solidFill>
              <a:srgbClr val="FCC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45"/>
            <p:cNvSpPr/>
            <p:nvPr/>
          </p:nvSpPr>
          <p:spPr>
            <a:xfrm>
              <a:off x="1637975" y="1300300"/>
              <a:ext cx="652925" cy="898475"/>
            </a:xfrm>
            <a:custGeom>
              <a:avLst/>
              <a:gdLst/>
              <a:ahLst/>
              <a:cxnLst/>
              <a:rect l="l" t="t" r="r" b="b"/>
              <a:pathLst>
                <a:path w="26117" h="35939" extrusionOk="0">
                  <a:moveTo>
                    <a:pt x="21328" y="1"/>
                  </a:moveTo>
                  <a:cubicBezTo>
                    <a:pt x="17660" y="1"/>
                    <a:pt x="14084" y="1034"/>
                    <a:pt x="11154" y="3378"/>
                  </a:cubicBezTo>
                  <a:cubicBezTo>
                    <a:pt x="11028" y="3478"/>
                    <a:pt x="10903" y="3578"/>
                    <a:pt x="10803" y="3679"/>
                  </a:cubicBezTo>
                  <a:cubicBezTo>
                    <a:pt x="9399" y="4857"/>
                    <a:pt x="8196" y="6260"/>
                    <a:pt x="7194" y="7789"/>
                  </a:cubicBezTo>
                  <a:cubicBezTo>
                    <a:pt x="7194" y="7789"/>
                    <a:pt x="1" y="17714"/>
                    <a:pt x="2958" y="26010"/>
                  </a:cubicBezTo>
                  <a:cubicBezTo>
                    <a:pt x="5426" y="32876"/>
                    <a:pt x="13968" y="35938"/>
                    <a:pt x="22360" y="35938"/>
                  </a:cubicBezTo>
                  <a:cubicBezTo>
                    <a:pt x="23004" y="35938"/>
                    <a:pt x="23647" y="35920"/>
                    <a:pt x="24287" y="35884"/>
                  </a:cubicBezTo>
                  <a:cubicBezTo>
                    <a:pt x="24186" y="35333"/>
                    <a:pt x="24036" y="34782"/>
                    <a:pt x="23810" y="34180"/>
                  </a:cubicBezTo>
                  <a:cubicBezTo>
                    <a:pt x="21580" y="28416"/>
                    <a:pt x="6793" y="26185"/>
                    <a:pt x="10427" y="14130"/>
                  </a:cubicBezTo>
                  <a:cubicBezTo>
                    <a:pt x="13284" y="4656"/>
                    <a:pt x="22357" y="1448"/>
                    <a:pt x="26116" y="521"/>
                  </a:cubicBezTo>
                  <a:cubicBezTo>
                    <a:pt x="25264" y="345"/>
                    <a:pt x="24387" y="220"/>
                    <a:pt x="23510" y="120"/>
                  </a:cubicBezTo>
                  <a:cubicBezTo>
                    <a:pt x="22782" y="41"/>
                    <a:pt x="22053" y="1"/>
                    <a:pt x="21328" y="1"/>
                  </a:cubicBez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45"/>
            <p:cNvSpPr/>
            <p:nvPr/>
          </p:nvSpPr>
          <p:spPr>
            <a:xfrm>
              <a:off x="1663050" y="580350"/>
              <a:ext cx="409850" cy="797725"/>
            </a:xfrm>
            <a:custGeom>
              <a:avLst/>
              <a:gdLst/>
              <a:ahLst/>
              <a:cxnLst/>
              <a:rect l="l" t="t" r="r" b="b"/>
              <a:pathLst>
                <a:path w="16394" h="31909" extrusionOk="0">
                  <a:moveTo>
                    <a:pt x="4844" y="1"/>
                  </a:moveTo>
                  <a:cubicBezTo>
                    <a:pt x="4272" y="1"/>
                    <a:pt x="3703" y="302"/>
                    <a:pt x="3484" y="998"/>
                  </a:cubicBezTo>
                  <a:cubicBezTo>
                    <a:pt x="0" y="12201"/>
                    <a:pt x="3534" y="25083"/>
                    <a:pt x="13660" y="31675"/>
                  </a:cubicBezTo>
                  <a:cubicBezTo>
                    <a:pt x="13912" y="31838"/>
                    <a:pt x="14162" y="31909"/>
                    <a:pt x="14396" y="31909"/>
                  </a:cubicBezTo>
                  <a:cubicBezTo>
                    <a:pt x="15600" y="31909"/>
                    <a:pt x="16393" y="30033"/>
                    <a:pt x="15113" y="29193"/>
                  </a:cubicBezTo>
                  <a:cubicBezTo>
                    <a:pt x="13760" y="28316"/>
                    <a:pt x="12532" y="27289"/>
                    <a:pt x="11454" y="26186"/>
                  </a:cubicBezTo>
                  <a:cubicBezTo>
                    <a:pt x="11254" y="23554"/>
                    <a:pt x="12507" y="19670"/>
                    <a:pt x="14336" y="17790"/>
                  </a:cubicBezTo>
                  <a:cubicBezTo>
                    <a:pt x="15344" y="16782"/>
                    <a:pt x="14359" y="15340"/>
                    <a:pt x="13258" y="15340"/>
                  </a:cubicBezTo>
                  <a:cubicBezTo>
                    <a:pt x="12935" y="15340"/>
                    <a:pt x="12602" y="15464"/>
                    <a:pt x="12306" y="15760"/>
                  </a:cubicBezTo>
                  <a:cubicBezTo>
                    <a:pt x="10677" y="17439"/>
                    <a:pt x="9374" y="20221"/>
                    <a:pt x="8848" y="22878"/>
                  </a:cubicBezTo>
                  <a:cubicBezTo>
                    <a:pt x="7720" y="21148"/>
                    <a:pt x="6842" y="19269"/>
                    <a:pt x="6241" y="17314"/>
                  </a:cubicBezTo>
                  <a:cubicBezTo>
                    <a:pt x="6567" y="13980"/>
                    <a:pt x="8346" y="10998"/>
                    <a:pt x="11078" y="9068"/>
                  </a:cubicBezTo>
                  <a:cubicBezTo>
                    <a:pt x="12323" y="8197"/>
                    <a:pt x="11558" y="6346"/>
                    <a:pt x="10391" y="6346"/>
                  </a:cubicBezTo>
                  <a:cubicBezTo>
                    <a:pt x="10148" y="6346"/>
                    <a:pt x="9888" y="6426"/>
                    <a:pt x="9624" y="6612"/>
                  </a:cubicBezTo>
                  <a:cubicBezTo>
                    <a:pt x="7720" y="7940"/>
                    <a:pt x="6191" y="9619"/>
                    <a:pt x="5138" y="11574"/>
                  </a:cubicBezTo>
                  <a:cubicBezTo>
                    <a:pt x="4888" y="8291"/>
                    <a:pt x="5264" y="4933"/>
                    <a:pt x="6266" y="1775"/>
                  </a:cubicBezTo>
                  <a:cubicBezTo>
                    <a:pt x="6599" y="701"/>
                    <a:pt x="5717" y="1"/>
                    <a:pt x="4844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45"/>
            <p:cNvSpPr/>
            <p:nvPr/>
          </p:nvSpPr>
          <p:spPr>
            <a:xfrm>
              <a:off x="1751400" y="674350"/>
              <a:ext cx="8800" cy="27925"/>
            </a:xfrm>
            <a:custGeom>
              <a:avLst/>
              <a:gdLst/>
              <a:ahLst/>
              <a:cxnLst/>
              <a:rect l="l" t="t" r="r" b="b"/>
              <a:pathLst>
                <a:path w="352" h="1117" extrusionOk="0">
                  <a:moveTo>
                    <a:pt x="176" y="1"/>
                  </a:moveTo>
                  <a:cubicBezTo>
                    <a:pt x="88" y="1"/>
                    <a:pt x="0" y="57"/>
                    <a:pt x="0" y="170"/>
                  </a:cubicBezTo>
                  <a:lnTo>
                    <a:pt x="0" y="947"/>
                  </a:lnTo>
                  <a:cubicBezTo>
                    <a:pt x="0" y="1060"/>
                    <a:pt x="88" y="1116"/>
                    <a:pt x="176" y="1116"/>
                  </a:cubicBezTo>
                  <a:cubicBezTo>
                    <a:pt x="263" y="1116"/>
                    <a:pt x="351" y="1060"/>
                    <a:pt x="351" y="947"/>
                  </a:cubicBezTo>
                  <a:lnTo>
                    <a:pt x="351" y="170"/>
                  </a:lnTo>
                  <a:cubicBezTo>
                    <a:pt x="351" y="57"/>
                    <a:pt x="263" y="1"/>
                    <a:pt x="176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45"/>
            <p:cNvSpPr/>
            <p:nvPr/>
          </p:nvSpPr>
          <p:spPr>
            <a:xfrm>
              <a:off x="1771450" y="703175"/>
              <a:ext cx="11425" cy="32500"/>
            </a:xfrm>
            <a:custGeom>
              <a:avLst/>
              <a:gdLst/>
              <a:ahLst/>
              <a:cxnLst/>
              <a:rect l="l" t="t" r="r" b="b"/>
              <a:pathLst>
                <a:path w="457" h="1300" extrusionOk="0">
                  <a:moveTo>
                    <a:pt x="220" y="1"/>
                  </a:moveTo>
                  <a:cubicBezTo>
                    <a:pt x="132" y="1"/>
                    <a:pt x="38" y="57"/>
                    <a:pt x="25" y="170"/>
                  </a:cubicBezTo>
                  <a:cubicBezTo>
                    <a:pt x="0" y="521"/>
                    <a:pt x="25" y="847"/>
                    <a:pt x="75" y="1173"/>
                  </a:cubicBezTo>
                  <a:cubicBezTo>
                    <a:pt x="95" y="1261"/>
                    <a:pt x="162" y="1300"/>
                    <a:pt x="232" y="1300"/>
                  </a:cubicBezTo>
                  <a:cubicBezTo>
                    <a:pt x="340" y="1300"/>
                    <a:pt x="457" y="1209"/>
                    <a:pt x="426" y="1072"/>
                  </a:cubicBezTo>
                  <a:cubicBezTo>
                    <a:pt x="376" y="772"/>
                    <a:pt x="351" y="471"/>
                    <a:pt x="376" y="170"/>
                  </a:cubicBezTo>
                  <a:cubicBezTo>
                    <a:pt x="389" y="57"/>
                    <a:pt x="307" y="1"/>
                    <a:pt x="220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45"/>
            <p:cNvSpPr/>
            <p:nvPr/>
          </p:nvSpPr>
          <p:spPr>
            <a:xfrm>
              <a:off x="1742925" y="875500"/>
              <a:ext cx="22425" cy="41775"/>
            </a:xfrm>
            <a:custGeom>
              <a:avLst/>
              <a:gdLst/>
              <a:ahLst/>
              <a:cxnLst/>
              <a:rect l="l" t="t" r="r" b="b"/>
              <a:pathLst>
                <a:path w="897" h="1671" extrusionOk="0">
                  <a:moveTo>
                    <a:pt x="179" y="0"/>
                  </a:moveTo>
                  <a:cubicBezTo>
                    <a:pt x="89" y="0"/>
                    <a:pt x="1" y="57"/>
                    <a:pt x="13" y="169"/>
                  </a:cubicBezTo>
                  <a:cubicBezTo>
                    <a:pt x="13" y="696"/>
                    <a:pt x="164" y="1197"/>
                    <a:pt x="490" y="1598"/>
                  </a:cubicBezTo>
                  <a:cubicBezTo>
                    <a:pt x="526" y="1649"/>
                    <a:pt x="580" y="1671"/>
                    <a:pt x="634" y="1671"/>
                  </a:cubicBezTo>
                  <a:cubicBezTo>
                    <a:pt x="765" y="1671"/>
                    <a:pt x="897" y="1546"/>
                    <a:pt x="790" y="1422"/>
                  </a:cubicBezTo>
                  <a:cubicBezTo>
                    <a:pt x="515" y="1046"/>
                    <a:pt x="364" y="645"/>
                    <a:pt x="364" y="169"/>
                  </a:cubicBezTo>
                  <a:cubicBezTo>
                    <a:pt x="364" y="57"/>
                    <a:pt x="270" y="0"/>
                    <a:pt x="179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45"/>
            <p:cNvSpPr/>
            <p:nvPr/>
          </p:nvSpPr>
          <p:spPr>
            <a:xfrm>
              <a:off x="1770825" y="889700"/>
              <a:ext cx="16650" cy="29450"/>
            </a:xfrm>
            <a:custGeom>
              <a:avLst/>
              <a:gdLst/>
              <a:ahLst/>
              <a:cxnLst/>
              <a:rect l="l" t="t" r="r" b="b"/>
              <a:pathLst>
                <a:path w="666" h="1178" extrusionOk="0">
                  <a:moveTo>
                    <a:pt x="200" y="0"/>
                  </a:moveTo>
                  <a:cubicBezTo>
                    <a:pt x="133" y="0"/>
                    <a:pt x="70" y="39"/>
                    <a:pt x="50" y="128"/>
                  </a:cubicBezTo>
                  <a:cubicBezTo>
                    <a:pt x="0" y="478"/>
                    <a:pt x="50" y="804"/>
                    <a:pt x="276" y="1105"/>
                  </a:cubicBezTo>
                  <a:cubicBezTo>
                    <a:pt x="313" y="1156"/>
                    <a:pt x="364" y="1178"/>
                    <a:pt x="416" y="1178"/>
                  </a:cubicBezTo>
                  <a:cubicBezTo>
                    <a:pt x="541" y="1178"/>
                    <a:pt x="665" y="1054"/>
                    <a:pt x="577" y="930"/>
                  </a:cubicBezTo>
                  <a:cubicBezTo>
                    <a:pt x="426" y="704"/>
                    <a:pt x="351" y="478"/>
                    <a:pt x="401" y="228"/>
                  </a:cubicBezTo>
                  <a:cubicBezTo>
                    <a:pt x="416" y="91"/>
                    <a:pt x="303" y="0"/>
                    <a:pt x="200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45"/>
            <p:cNvSpPr/>
            <p:nvPr/>
          </p:nvSpPr>
          <p:spPr>
            <a:xfrm>
              <a:off x="1839250" y="800650"/>
              <a:ext cx="36025" cy="38775"/>
            </a:xfrm>
            <a:custGeom>
              <a:avLst/>
              <a:gdLst/>
              <a:ahLst/>
              <a:cxnLst/>
              <a:rect l="l" t="t" r="r" b="b"/>
              <a:pathLst>
                <a:path w="1441" h="1551" extrusionOk="0">
                  <a:moveTo>
                    <a:pt x="1194" y="1"/>
                  </a:moveTo>
                  <a:cubicBezTo>
                    <a:pt x="1164" y="1"/>
                    <a:pt x="1131" y="10"/>
                    <a:pt x="1098" y="30"/>
                  </a:cubicBezTo>
                  <a:cubicBezTo>
                    <a:pt x="622" y="331"/>
                    <a:pt x="246" y="782"/>
                    <a:pt x="45" y="1334"/>
                  </a:cubicBezTo>
                  <a:cubicBezTo>
                    <a:pt x="0" y="1469"/>
                    <a:pt x="108" y="1550"/>
                    <a:pt x="218" y="1550"/>
                  </a:cubicBezTo>
                  <a:cubicBezTo>
                    <a:pt x="292" y="1550"/>
                    <a:pt x="366" y="1514"/>
                    <a:pt x="396" y="1434"/>
                  </a:cubicBezTo>
                  <a:cubicBezTo>
                    <a:pt x="571" y="983"/>
                    <a:pt x="872" y="582"/>
                    <a:pt x="1273" y="331"/>
                  </a:cubicBezTo>
                  <a:cubicBezTo>
                    <a:pt x="1440" y="227"/>
                    <a:pt x="1346" y="1"/>
                    <a:pt x="1194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45"/>
            <p:cNvSpPr/>
            <p:nvPr/>
          </p:nvSpPr>
          <p:spPr>
            <a:xfrm>
              <a:off x="1850050" y="817450"/>
              <a:ext cx="29550" cy="29950"/>
            </a:xfrm>
            <a:custGeom>
              <a:avLst/>
              <a:gdLst/>
              <a:ahLst/>
              <a:cxnLst/>
              <a:rect l="l" t="t" r="r" b="b"/>
              <a:pathLst>
                <a:path w="1182" h="1198" extrusionOk="0">
                  <a:moveTo>
                    <a:pt x="935" y="1"/>
                  </a:moveTo>
                  <a:cubicBezTo>
                    <a:pt x="894" y="1"/>
                    <a:pt x="852" y="18"/>
                    <a:pt x="816" y="60"/>
                  </a:cubicBezTo>
                  <a:cubicBezTo>
                    <a:pt x="566" y="336"/>
                    <a:pt x="340" y="612"/>
                    <a:pt x="114" y="887"/>
                  </a:cubicBezTo>
                  <a:cubicBezTo>
                    <a:pt x="0" y="1021"/>
                    <a:pt x="118" y="1198"/>
                    <a:pt x="247" y="1198"/>
                  </a:cubicBezTo>
                  <a:cubicBezTo>
                    <a:pt x="287" y="1198"/>
                    <a:pt x="329" y="1180"/>
                    <a:pt x="365" y="1138"/>
                  </a:cubicBezTo>
                  <a:cubicBezTo>
                    <a:pt x="591" y="862"/>
                    <a:pt x="841" y="587"/>
                    <a:pt x="1067" y="311"/>
                  </a:cubicBezTo>
                  <a:cubicBezTo>
                    <a:pt x="1181" y="177"/>
                    <a:pt x="1064" y="1"/>
                    <a:pt x="935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45"/>
            <p:cNvSpPr/>
            <p:nvPr/>
          </p:nvSpPr>
          <p:spPr>
            <a:xfrm>
              <a:off x="1815175" y="1121525"/>
              <a:ext cx="26900" cy="35700"/>
            </a:xfrm>
            <a:custGeom>
              <a:avLst/>
              <a:gdLst/>
              <a:ahLst/>
              <a:cxnLst/>
              <a:rect l="l" t="t" r="r" b="b"/>
              <a:pathLst>
                <a:path w="1076" h="1428" extrusionOk="0">
                  <a:moveTo>
                    <a:pt x="225" y="1"/>
                  </a:moveTo>
                  <a:cubicBezTo>
                    <a:pt x="117" y="1"/>
                    <a:pt x="0" y="91"/>
                    <a:pt x="31" y="228"/>
                  </a:cubicBezTo>
                  <a:cubicBezTo>
                    <a:pt x="131" y="679"/>
                    <a:pt x="356" y="1080"/>
                    <a:pt x="682" y="1381"/>
                  </a:cubicBezTo>
                  <a:cubicBezTo>
                    <a:pt x="720" y="1414"/>
                    <a:pt x="762" y="1427"/>
                    <a:pt x="802" y="1427"/>
                  </a:cubicBezTo>
                  <a:cubicBezTo>
                    <a:pt x="948" y="1427"/>
                    <a:pt x="1076" y="1248"/>
                    <a:pt x="958" y="1130"/>
                  </a:cubicBezTo>
                  <a:cubicBezTo>
                    <a:pt x="657" y="855"/>
                    <a:pt x="482" y="529"/>
                    <a:pt x="382" y="128"/>
                  </a:cubicBezTo>
                  <a:cubicBezTo>
                    <a:pt x="362" y="39"/>
                    <a:pt x="295" y="1"/>
                    <a:pt x="225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45"/>
            <p:cNvSpPr/>
            <p:nvPr/>
          </p:nvSpPr>
          <p:spPr>
            <a:xfrm>
              <a:off x="1846200" y="1130850"/>
              <a:ext cx="21600" cy="31800"/>
            </a:xfrm>
            <a:custGeom>
              <a:avLst/>
              <a:gdLst/>
              <a:ahLst/>
              <a:cxnLst/>
              <a:rect l="l" t="t" r="r" b="b"/>
              <a:pathLst>
                <a:path w="864" h="1272" extrusionOk="0">
                  <a:moveTo>
                    <a:pt x="226" y="1"/>
                  </a:moveTo>
                  <a:cubicBezTo>
                    <a:pt x="114" y="1"/>
                    <a:pt x="1" y="130"/>
                    <a:pt x="68" y="281"/>
                  </a:cubicBezTo>
                  <a:cubicBezTo>
                    <a:pt x="193" y="582"/>
                    <a:pt x="344" y="883"/>
                    <a:pt x="494" y="1183"/>
                  </a:cubicBezTo>
                  <a:cubicBezTo>
                    <a:pt x="525" y="1246"/>
                    <a:pt x="576" y="1272"/>
                    <a:pt x="628" y="1272"/>
                  </a:cubicBezTo>
                  <a:cubicBezTo>
                    <a:pt x="743" y="1272"/>
                    <a:pt x="864" y="1146"/>
                    <a:pt x="795" y="1008"/>
                  </a:cubicBezTo>
                  <a:cubicBezTo>
                    <a:pt x="644" y="707"/>
                    <a:pt x="519" y="406"/>
                    <a:pt x="369" y="106"/>
                  </a:cubicBezTo>
                  <a:cubicBezTo>
                    <a:pt x="336" y="32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45"/>
            <p:cNvSpPr/>
            <p:nvPr/>
          </p:nvSpPr>
          <p:spPr>
            <a:xfrm>
              <a:off x="1922700" y="1268350"/>
              <a:ext cx="37725" cy="35200"/>
            </a:xfrm>
            <a:custGeom>
              <a:avLst/>
              <a:gdLst/>
              <a:ahLst/>
              <a:cxnLst/>
              <a:rect l="l" t="t" r="r" b="b"/>
              <a:pathLst>
                <a:path w="1509" h="1408" extrusionOk="0">
                  <a:moveTo>
                    <a:pt x="302" y="1"/>
                  </a:moveTo>
                  <a:cubicBezTo>
                    <a:pt x="148" y="1"/>
                    <a:pt x="1" y="200"/>
                    <a:pt x="141" y="320"/>
                  </a:cubicBezTo>
                  <a:cubicBezTo>
                    <a:pt x="517" y="621"/>
                    <a:pt x="842" y="972"/>
                    <a:pt x="1143" y="1348"/>
                  </a:cubicBezTo>
                  <a:cubicBezTo>
                    <a:pt x="1179" y="1390"/>
                    <a:pt x="1221" y="1407"/>
                    <a:pt x="1262" y="1407"/>
                  </a:cubicBezTo>
                  <a:cubicBezTo>
                    <a:pt x="1391" y="1407"/>
                    <a:pt x="1508" y="1230"/>
                    <a:pt x="1394" y="1097"/>
                  </a:cubicBezTo>
                  <a:cubicBezTo>
                    <a:pt x="1093" y="721"/>
                    <a:pt x="767" y="370"/>
                    <a:pt x="416" y="44"/>
                  </a:cubicBezTo>
                  <a:cubicBezTo>
                    <a:pt x="381" y="14"/>
                    <a:pt x="341" y="1"/>
                    <a:pt x="302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45"/>
            <p:cNvSpPr/>
            <p:nvPr/>
          </p:nvSpPr>
          <p:spPr>
            <a:xfrm>
              <a:off x="1955125" y="1276850"/>
              <a:ext cx="27900" cy="24100"/>
            </a:xfrm>
            <a:custGeom>
              <a:avLst/>
              <a:gdLst/>
              <a:ahLst/>
              <a:cxnLst/>
              <a:rect l="l" t="t" r="r" b="b"/>
              <a:pathLst>
                <a:path w="1116" h="964" extrusionOk="0">
                  <a:moveTo>
                    <a:pt x="237" y="0"/>
                  </a:moveTo>
                  <a:cubicBezTo>
                    <a:pt x="99" y="0"/>
                    <a:pt x="1" y="231"/>
                    <a:pt x="147" y="356"/>
                  </a:cubicBezTo>
                  <a:cubicBezTo>
                    <a:pt x="373" y="506"/>
                    <a:pt x="573" y="682"/>
                    <a:pt x="748" y="907"/>
                  </a:cubicBezTo>
                  <a:cubicBezTo>
                    <a:pt x="782" y="947"/>
                    <a:pt x="821" y="964"/>
                    <a:pt x="860" y="964"/>
                  </a:cubicBezTo>
                  <a:cubicBezTo>
                    <a:pt x="992" y="964"/>
                    <a:pt x="1116" y="768"/>
                    <a:pt x="999" y="632"/>
                  </a:cubicBezTo>
                  <a:cubicBezTo>
                    <a:pt x="799" y="406"/>
                    <a:pt x="573" y="206"/>
                    <a:pt x="322" y="30"/>
                  </a:cubicBezTo>
                  <a:cubicBezTo>
                    <a:pt x="293" y="9"/>
                    <a:pt x="264" y="0"/>
                    <a:pt x="237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45"/>
            <p:cNvSpPr/>
            <p:nvPr/>
          </p:nvSpPr>
          <p:spPr>
            <a:xfrm>
              <a:off x="2396150" y="769475"/>
              <a:ext cx="511925" cy="698625"/>
            </a:xfrm>
            <a:custGeom>
              <a:avLst/>
              <a:gdLst/>
              <a:ahLst/>
              <a:cxnLst/>
              <a:rect l="l" t="t" r="r" b="b"/>
              <a:pathLst>
                <a:path w="20477" h="27945" extrusionOk="0">
                  <a:moveTo>
                    <a:pt x="17544" y="1"/>
                  </a:moveTo>
                  <a:cubicBezTo>
                    <a:pt x="16701" y="1"/>
                    <a:pt x="15788" y="716"/>
                    <a:pt x="16015" y="1804"/>
                  </a:cubicBezTo>
                  <a:cubicBezTo>
                    <a:pt x="16516" y="4160"/>
                    <a:pt x="16767" y="6616"/>
                    <a:pt x="16642" y="8997"/>
                  </a:cubicBezTo>
                  <a:cubicBezTo>
                    <a:pt x="15489" y="7293"/>
                    <a:pt x="13910" y="5889"/>
                    <a:pt x="12030" y="4937"/>
                  </a:cubicBezTo>
                  <a:cubicBezTo>
                    <a:pt x="11803" y="4821"/>
                    <a:pt x="11578" y="4770"/>
                    <a:pt x="11366" y="4770"/>
                  </a:cubicBezTo>
                  <a:cubicBezTo>
                    <a:pt x="10056" y="4770"/>
                    <a:pt x="9178" y="6706"/>
                    <a:pt x="10601" y="7418"/>
                  </a:cubicBezTo>
                  <a:cubicBezTo>
                    <a:pt x="13308" y="8771"/>
                    <a:pt x="15113" y="11127"/>
                    <a:pt x="15739" y="14085"/>
                  </a:cubicBezTo>
                  <a:cubicBezTo>
                    <a:pt x="15739" y="14110"/>
                    <a:pt x="15739" y="14110"/>
                    <a:pt x="15739" y="14135"/>
                  </a:cubicBezTo>
                  <a:cubicBezTo>
                    <a:pt x="15012" y="16365"/>
                    <a:pt x="13809" y="18420"/>
                    <a:pt x="12030" y="20175"/>
                  </a:cubicBezTo>
                  <a:cubicBezTo>
                    <a:pt x="11754" y="17568"/>
                    <a:pt x="10777" y="15087"/>
                    <a:pt x="9173" y="12957"/>
                  </a:cubicBezTo>
                  <a:cubicBezTo>
                    <a:pt x="8848" y="12528"/>
                    <a:pt x="8403" y="12350"/>
                    <a:pt x="7965" y="12350"/>
                  </a:cubicBezTo>
                  <a:cubicBezTo>
                    <a:pt x="6918" y="12350"/>
                    <a:pt x="5914" y="13368"/>
                    <a:pt x="6692" y="14410"/>
                  </a:cubicBezTo>
                  <a:cubicBezTo>
                    <a:pt x="8471" y="16791"/>
                    <a:pt x="9323" y="19423"/>
                    <a:pt x="9223" y="22330"/>
                  </a:cubicBezTo>
                  <a:cubicBezTo>
                    <a:pt x="7794" y="23232"/>
                    <a:pt x="6215" y="23934"/>
                    <a:pt x="4586" y="24435"/>
                  </a:cubicBezTo>
                  <a:cubicBezTo>
                    <a:pt x="3910" y="24636"/>
                    <a:pt x="3233" y="24811"/>
                    <a:pt x="2556" y="24962"/>
                  </a:cubicBezTo>
                  <a:cubicBezTo>
                    <a:pt x="2030" y="25062"/>
                    <a:pt x="1804" y="25087"/>
                    <a:pt x="1854" y="25087"/>
                  </a:cubicBezTo>
                  <a:cubicBezTo>
                    <a:pt x="41" y="25112"/>
                    <a:pt x="0" y="27945"/>
                    <a:pt x="1807" y="27945"/>
                  </a:cubicBezTo>
                  <a:cubicBezTo>
                    <a:pt x="1823" y="27945"/>
                    <a:pt x="1838" y="27945"/>
                    <a:pt x="1854" y="27944"/>
                  </a:cubicBezTo>
                  <a:cubicBezTo>
                    <a:pt x="5012" y="27869"/>
                    <a:pt x="8471" y="26315"/>
                    <a:pt x="11203" y="24486"/>
                  </a:cubicBezTo>
                  <a:cubicBezTo>
                    <a:pt x="11328" y="24410"/>
                    <a:pt x="11479" y="24335"/>
                    <a:pt x="11579" y="24210"/>
                  </a:cubicBezTo>
                  <a:cubicBezTo>
                    <a:pt x="12005" y="23934"/>
                    <a:pt x="12406" y="23633"/>
                    <a:pt x="12782" y="23308"/>
                  </a:cubicBezTo>
                  <a:cubicBezTo>
                    <a:pt x="19599" y="17844"/>
                    <a:pt x="20476" y="9122"/>
                    <a:pt x="18772" y="1027"/>
                  </a:cubicBezTo>
                  <a:cubicBezTo>
                    <a:pt x="18623" y="311"/>
                    <a:pt x="18098" y="1"/>
                    <a:pt x="17544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45"/>
            <p:cNvSpPr/>
            <p:nvPr/>
          </p:nvSpPr>
          <p:spPr>
            <a:xfrm>
              <a:off x="2554225" y="1375250"/>
              <a:ext cx="29125" cy="18400"/>
            </a:xfrm>
            <a:custGeom>
              <a:avLst/>
              <a:gdLst/>
              <a:ahLst/>
              <a:cxnLst/>
              <a:rect l="l" t="t" r="r" b="b"/>
              <a:pathLst>
                <a:path w="1165" h="736" extrusionOk="0">
                  <a:moveTo>
                    <a:pt x="888" y="1"/>
                  </a:moveTo>
                  <a:cubicBezTo>
                    <a:pt x="858" y="1"/>
                    <a:pt x="826" y="9"/>
                    <a:pt x="795" y="29"/>
                  </a:cubicBezTo>
                  <a:cubicBezTo>
                    <a:pt x="594" y="154"/>
                    <a:pt x="369" y="280"/>
                    <a:pt x="168" y="405"/>
                  </a:cubicBezTo>
                  <a:cubicBezTo>
                    <a:pt x="1" y="509"/>
                    <a:pt x="95" y="736"/>
                    <a:pt x="247" y="736"/>
                  </a:cubicBezTo>
                  <a:cubicBezTo>
                    <a:pt x="277" y="736"/>
                    <a:pt x="310" y="727"/>
                    <a:pt x="344" y="706"/>
                  </a:cubicBezTo>
                  <a:cubicBezTo>
                    <a:pt x="544" y="580"/>
                    <a:pt x="770" y="455"/>
                    <a:pt x="995" y="330"/>
                  </a:cubicBezTo>
                  <a:cubicBezTo>
                    <a:pt x="1164" y="245"/>
                    <a:pt x="1048" y="1"/>
                    <a:pt x="888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45"/>
            <p:cNvSpPr/>
            <p:nvPr/>
          </p:nvSpPr>
          <p:spPr>
            <a:xfrm>
              <a:off x="2570075" y="1387800"/>
              <a:ext cx="38325" cy="20900"/>
            </a:xfrm>
            <a:custGeom>
              <a:avLst/>
              <a:gdLst/>
              <a:ahLst/>
              <a:cxnLst/>
              <a:rect l="l" t="t" r="r" b="b"/>
              <a:pathLst>
                <a:path w="1533" h="836" extrusionOk="0">
                  <a:moveTo>
                    <a:pt x="1279" y="0"/>
                  </a:moveTo>
                  <a:cubicBezTo>
                    <a:pt x="1250" y="0"/>
                    <a:pt x="1220" y="9"/>
                    <a:pt x="1188" y="28"/>
                  </a:cubicBezTo>
                  <a:cubicBezTo>
                    <a:pt x="887" y="229"/>
                    <a:pt x="562" y="379"/>
                    <a:pt x="211" y="479"/>
                  </a:cubicBezTo>
                  <a:cubicBezTo>
                    <a:pt x="0" y="526"/>
                    <a:pt x="74" y="835"/>
                    <a:pt x="268" y="835"/>
                  </a:cubicBezTo>
                  <a:cubicBezTo>
                    <a:pt x="282" y="835"/>
                    <a:pt x="296" y="834"/>
                    <a:pt x="311" y="830"/>
                  </a:cubicBezTo>
                  <a:cubicBezTo>
                    <a:pt x="687" y="730"/>
                    <a:pt x="1038" y="555"/>
                    <a:pt x="1364" y="354"/>
                  </a:cubicBezTo>
                  <a:cubicBezTo>
                    <a:pt x="1533" y="248"/>
                    <a:pt x="1434" y="0"/>
                    <a:pt x="1279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45"/>
            <p:cNvSpPr/>
            <p:nvPr/>
          </p:nvSpPr>
          <p:spPr>
            <a:xfrm>
              <a:off x="2727125" y="1252825"/>
              <a:ext cx="20175" cy="22625"/>
            </a:xfrm>
            <a:custGeom>
              <a:avLst/>
              <a:gdLst/>
              <a:ahLst/>
              <a:cxnLst/>
              <a:rect l="l" t="t" r="r" b="b"/>
              <a:pathLst>
                <a:path w="807" h="905" extrusionOk="0">
                  <a:moveTo>
                    <a:pt x="559" y="0"/>
                  </a:moveTo>
                  <a:cubicBezTo>
                    <a:pt x="505" y="0"/>
                    <a:pt x="451" y="26"/>
                    <a:pt x="420" y="89"/>
                  </a:cubicBezTo>
                  <a:cubicBezTo>
                    <a:pt x="295" y="264"/>
                    <a:pt x="194" y="465"/>
                    <a:pt x="69" y="640"/>
                  </a:cubicBezTo>
                  <a:cubicBezTo>
                    <a:pt x="0" y="778"/>
                    <a:pt x="121" y="904"/>
                    <a:pt x="244" y="904"/>
                  </a:cubicBezTo>
                  <a:cubicBezTo>
                    <a:pt x="300" y="904"/>
                    <a:pt x="356" y="878"/>
                    <a:pt x="395" y="816"/>
                  </a:cubicBezTo>
                  <a:cubicBezTo>
                    <a:pt x="495" y="640"/>
                    <a:pt x="621" y="440"/>
                    <a:pt x="721" y="264"/>
                  </a:cubicBezTo>
                  <a:cubicBezTo>
                    <a:pt x="807" y="126"/>
                    <a:pt x="680" y="0"/>
                    <a:pt x="559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45"/>
            <p:cNvSpPr/>
            <p:nvPr/>
          </p:nvSpPr>
          <p:spPr>
            <a:xfrm>
              <a:off x="2741300" y="1264100"/>
              <a:ext cx="22300" cy="22625"/>
            </a:xfrm>
            <a:custGeom>
              <a:avLst/>
              <a:gdLst/>
              <a:ahLst/>
              <a:cxnLst/>
              <a:rect l="l" t="t" r="r" b="b"/>
              <a:pathLst>
                <a:path w="892" h="905" extrusionOk="0">
                  <a:moveTo>
                    <a:pt x="647" y="1"/>
                  </a:moveTo>
                  <a:cubicBezTo>
                    <a:pt x="588" y="1"/>
                    <a:pt x="527" y="26"/>
                    <a:pt x="480" y="89"/>
                  </a:cubicBezTo>
                  <a:lnTo>
                    <a:pt x="104" y="640"/>
                  </a:lnTo>
                  <a:cubicBezTo>
                    <a:pt x="0" y="778"/>
                    <a:pt x="122" y="904"/>
                    <a:pt x="249" y="904"/>
                  </a:cubicBezTo>
                  <a:cubicBezTo>
                    <a:pt x="307" y="904"/>
                    <a:pt x="365" y="878"/>
                    <a:pt x="404" y="816"/>
                  </a:cubicBezTo>
                  <a:lnTo>
                    <a:pt x="805" y="264"/>
                  </a:lnTo>
                  <a:cubicBezTo>
                    <a:pt x="892" y="127"/>
                    <a:pt x="776" y="1"/>
                    <a:pt x="647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45"/>
            <p:cNvSpPr/>
            <p:nvPr/>
          </p:nvSpPr>
          <p:spPr>
            <a:xfrm>
              <a:off x="2755950" y="984025"/>
              <a:ext cx="19800" cy="21575"/>
            </a:xfrm>
            <a:custGeom>
              <a:avLst/>
              <a:gdLst/>
              <a:ahLst/>
              <a:cxnLst/>
              <a:rect l="l" t="t" r="r" b="b"/>
              <a:pathLst>
                <a:path w="792" h="863" extrusionOk="0">
                  <a:moveTo>
                    <a:pt x="244" y="0"/>
                  </a:moveTo>
                  <a:cubicBezTo>
                    <a:pt x="121" y="0"/>
                    <a:pt x="0" y="126"/>
                    <a:pt x="69" y="264"/>
                  </a:cubicBezTo>
                  <a:lnTo>
                    <a:pt x="395" y="791"/>
                  </a:lnTo>
                  <a:cubicBezTo>
                    <a:pt x="431" y="841"/>
                    <a:pt x="482" y="863"/>
                    <a:pt x="533" y="863"/>
                  </a:cubicBezTo>
                  <a:cubicBezTo>
                    <a:pt x="660" y="863"/>
                    <a:pt x="792" y="733"/>
                    <a:pt x="721" y="590"/>
                  </a:cubicBezTo>
                  <a:cubicBezTo>
                    <a:pt x="595" y="440"/>
                    <a:pt x="495" y="264"/>
                    <a:pt x="395" y="89"/>
                  </a:cubicBezTo>
                  <a:cubicBezTo>
                    <a:pt x="356" y="26"/>
                    <a:pt x="300" y="0"/>
                    <a:pt x="244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45"/>
            <p:cNvSpPr/>
            <p:nvPr/>
          </p:nvSpPr>
          <p:spPr>
            <a:xfrm>
              <a:off x="2774850" y="979425"/>
              <a:ext cx="23225" cy="27850"/>
            </a:xfrm>
            <a:custGeom>
              <a:avLst/>
              <a:gdLst/>
              <a:ahLst/>
              <a:cxnLst/>
              <a:rect l="l" t="t" r="r" b="b"/>
              <a:pathLst>
                <a:path w="929" h="1114" extrusionOk="0">
                  <a:moveTo>
                    <a:pt x="264" y="0"/>
                  </a:moveTo>
                  <a:cubicBezTo>
                    <a:pt x="140" y="0"/>
                    <a:pt x="1" y="130"/>
                    <a:pt x="90" y="273"/>
                  </a:cubicBezTo>
                  <a:cubicBezTo>
                    <a:pt x="240" y="524"/>
                    <a:pt x="391" y="774"/>
                    <a:pt x="541" y="1025"/>
                  </a:cubicBezTo>
                  <a:cubicBezTo>
                    <a:pt x="580" y="1087"/>
                    <a:pt x="636" y="1113"/>
                    <a:pt x="691" y="1113"/>
                  </a:cubicBezTo>
                  <a:cubicBezTo>
                    <a:pt x="813" y="1113"/>
                    <a:pt x="928" y="987"/>
                    <a:pt x="842" y="849"/>
                  </a:cubicBezTo>
                  <a:cubicBezTo>
                    <a:pt x="691" y="599"/>
                    <a:pt x="541" y="348"/>
                    <a:pt x="391" y="72"/>
                  </a:cubicBezTo>
                  <a:cubicBezTo>
                    <a:pt x="362" y="22"/>
                    <a:pt x="314" y="0"/>
                    <a:pt x="264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45"/>
            <p:cNvSpPr/>
            <p:nvPr/>
          </p:nvSpPr>
          <p:spPr>
            <a:xfrm>
              <a:off x="2837125" y="913900"/>
              <a:ext cx="14675" cy="29800"/>
            </a:xfrm>
            <a:custGeom>
              <a:avLst/>
              <a:gdLst/>
              <a:ahLst/>
              <a:cxnLst/>
              <a:rect l="l" t="t" r="r" b="b"/>
              <a:pathLst>
                <a:path w="587" h="1192" extrusionOk="0">
                  <a:moveTo>
                    <a:pt x="196" y="1"/>
                  </a:moveTo>
                  <a:cubicBezTo>
                    <a:pt x="99" y="1"/>
                    <a:pt x="1" y="81"/>
                    <a:pt x="30" y="212"/>
                  </a:cubicBezTo>
                  <a:cubicBezTo>
                    <a:pt x="80" y="488"/>
                    <a:pt x="155" y="764"/>
                    <a:pt x="206" y="1064"/>
                  </a:cubicBezTo>
                  <a:cubicBezTo>
                    <a:pt x="225" y="1153"/>
                    <a:pt x="292" y="1192"/>
                    <a:pt x="362" y="1192"/>
                  </a:cubicBezTo>
                  <a:cubicBezTo>
                    <a:pt x="470" y="1192"/>
                    <a:pt x="587" y="1101"/>
                    <a:pt x="556" y="964"/>
                  </a:cubicBezTo>
                  <a:cubicBezTo>
                    <a:pt x="481" y="688"/>
                    <a:pt x="431" y="413"/>
                    <a:pt x="356" y="137"/>
                  </a:cubicBezTo>
                  <a:cubicBezTo>
                    <a:pt x="335" y="43"/>
                    <a:pt x="266" y="1"/>
                    <a:pt x="196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45"/>
            <p:cNvSpPr/>
            <p:nvPr/>
          </p:nvSpPr>
          <p:spPr>
            <a:xfrm>
              <a:off x="2855525" y="912250"/>
              <a:ext cx="15250" cy="28125"/>
            </a:xfrm>
            <a:custGeom>
              <a:avLst/>
              <a:gdLst/>
              <a:ahLst/>
              <a:cxnLst/>
              <a:rect l="l" t="t" r="r" b="b"/>
              <a:pathLst>
                <a:path w="610" h="1125" extrusionOk="0">
                  <a:moveTo>
                    <a:pt x="223" y="1"/>
                  </a:moveTo>
                  <a:cubicBezTo>
                    <a:pt x="111" y="1"/>
                    <a:pt x="0" y="91"/>
                    <a:pt x="46" y="228"/>
                  </a:cubicBezTo>
                  <a:cubicBezTo>
                    <a:pt x="146" y="454"/>
                    <a:pt x="196" y="704"/>
                    <a:pt x="221" y="955"/>
                  </a:cubicBezTo>
                  <a:cubicBezTo>
                    <a:pt x="246" y="1068"/>
                    <a:pt x="347" y="1124"/>
                    <a:pt x="438" y="1124"/>
                  </a:cubicBezTo>
                  <a:cubicBezTo>
                    <a:pt x="528" y="1124"/>
                    <a:pt x="610" y="1068"/>
                    <a:pt x="597" y="955"/>
                  </a:cubicBezTo>
                  <a:cubicBezTo>
                    <a:pt x="547" y="654"/>
                    <a:pt x="497" y="404"/>
                    <a:pt x="397" y="128"/>
                  </a:cubicBezTo>
                  <a:cubicBezTo>
                    <a:pt x="367" y="39"/>
                    <a:pt x="295" y="1"/>
                    <a:pt x="223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45"/>
            <p:cNvSpPr/>
            <p:nvPr/>
          </p:nvSpPr>
          <p:spPr>
            <a:xfrm>
              <a:off x="2129225" y="1665925"/>
              <a:ext cx="163550" cy="85525"/>
            </a:xfrm>
            <a:custGeom>
              <a:avLst/>
              <a:gdLst/>
              <a:ahLst/>
              <a:cxnLst/>
              <a:rect l="l" t="t" r="r" b="b"/>
              <a:pathLst>
                <a:path w="6542" h="3421" extrusionOk="0">
                  <a:moveTo>
                    <a:pt x="2494" y="0"/>
                  </a:moveTo>
                  <a:cubicBezTo>
                    <a:pt x="1271" y="0"/>
                    <a:pt x="312" y="425"/>
                    <a:pt x="176" y="1109"/>
                  </a:cubicBezTo>
                  <a:cubicBezTo>
                    <a:pt x="0" y="2011"/>
                    <a:pt x="1253" y="2989"/>
                    <a:pt x="2957" y="3314"/>
                  </a:cubicBezTo>
                  <a:cubicBezTo>
                    <a:pt x="3334" y="3386"/>
                    <a:pt x="3701" y="3420"/>
                    <a:pt x="4047" y="3420"/>
                  </a:cubicBezTo>
                  <a:cubicBezTo>
                    <a:pt x="5271" y="3420"/>
                    <a:pt x="6229" y="2996"/>
                    <a:pt x="6366" y="2312"/>
                  </a:cubicBezTo>
                  <a:cubicBezTo>
                    <a:pt x="6541" y="1435"/>
                    <a:pt x="5288" y="457"/>
                    <a:pt x="3584" y="106"/>
                  </a:cubicBezTo>
                  <a:cubicBezTo>
                    <a:pt x="3208" y="34"/>
                    <a:pt x="2840" y="0"/>
                    <a:pt x="24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45"/>
            <p:cNvSpPr/>
            <p:nvPr/>
          </p:nvSpPr>
          <p:spPr>
            <a:xfrm>
              <a:off x="2246450" y="1691250"/>
              <a:ext cx="34275" cy="31575"/>
            </a:xfrm>
            <a:custGeom>
              <a:avLst/>
              <a:gdLst/>
              <a:ahLst/>
              <a:cxnLst/>
              <a:rect l="l" t="t" r="r" b="b"/>
              <a:pathLst>
                <a:path w="1371" h="1263" extrusionOk="0">
                  <a:moveTo>
                    <a:pt x="291" y="1"/>
                  </a:moveTo>
                  <a:cubicBezTo>
                    <a:pt x="125" y="1"/>
                    <a:pt x="1" y="235"/>
                    <a:pt x="173" y="321"/>
                  </a:cubicBezTo>
                  <a:cubicBezTo>
                    <a:pt x="524" y="522"/>
                    <a:pt x="800" y="798"/>
                    <a:pt x="975" y="1174"/>
                  </a:cubicBezTo>
                  <a:cubicBezTo>
                    <a:pt x="1007" y="1236"/>
                    <a:pt x="1060" y="1262"/>
                    <a:pt x="1115" y="1262"/>
                  </a:cubicBezTo>
                  <a:cubicBezTo>
                    <a:pt x="1237" y="1262"/>
                    <a:pt x="1370" y="1136"/>
                    <a:pt x="1301" y="998"/>
                  </a:cubicBezTo>
                  <a:cubicBezTo>
                    <a:pt x="1076" y="572"/>
                    <a:pt x="775" y="246"/>
                    <a:pt x="374" y="21"/>
                  </a:cubicBezTo>
                  <a:cubicBezTo>
                    <a:pt x="346" y="7"/>
                    <a:pt x="318" y="1"/>
                    <a:pt x="2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72" name="Google Shape;5372;p45"/>
          <p:cNvSpPr txBox="1">
            <a:spLocks noGrp="1"/>
          </p:cNvSpPr>
          <p:nvPr>
            <p:ph type="title"/>
          </p:nvPr>
        </p:nvSpPr>
        <p:spPr>
          <a:xfrm>
            <a:off x="1090958" y="779659"/>
            <a:ext cx="6306182" cy="923779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en-US" sz="2800" b="1">
                <a:cs typeface="Times New Roman" panose="02020603050405020304" pitchFamily="18" charset="0"/>
              </a:rPr>
              <a:t>Kể chuyện và trao đổi với các bạn cùng lớp về câu chuyện em vừa kể.</a:t>
            </a:r>
            <a:endParaRPr sz="2800"/>
          </a:p>
        </p:txBody>
      </p:sp>
      <p:grpSp>
        <p:nvGrpSpPr>
          <p:cNvPr id="5380" name="Google Shape;5380;p45"/>
          <p:cNvGrpSpPr/>
          <p:nvPr/>
        </p:nvGrpSpPr>
        <p:grpSpPr>
          <a:xfrm>
            <a:off x="717258" y="3928049"/>
            <a:ext cx="1208838" cy="1170867"/>
            <a:chOff x="1871884" y="3476060"/>
            <a:chExt cx="1208838" cy="1170867"/>
          </a:xfrm>
        </p:grpSpPr>
        <p:grpSp>
          <p:nvGrpSpPr>
            <p:cNvPr id="5381" name="Google Shape;5381;p45"/>
            <p:cNvGrpSpPr/>
            <p:nvPr/>
          </p:nvGrpSpPr>
          <p:grpSpPr>
            <a:xfrm rot="1740949">
              <a:off x="2009846" y="3801424"/>
              <a:ext cx="484491" cy="694225"/>
              <a:chOff x="2411925" y="2010000"/>
              <a:chExt cx="327850" cy="469775"/>
            </a:xfrm>
          </p:grpSpPr>
          <p:sp>
            <p:nvSpPr>
              <p:cNvPr id="5382" name="Google Shape;5382;p45"/>
              <p:cNvSpPr/>
              <p:nvPr/>
            </p:nvSpPr>
            <p:spPr>
              <a:xfrm>
                <a:off x="2507525" y="2080700"/>
                <a:ext cx="196325" cy="399075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15963" extrusionOk="0">
                    <a:moveTo>
                      <a:pt x="3148" y="0"/>
                    </a:moveTo>
                    <a:cubicBezTo>
                      <a:pt x="3051" y="0"/>
                      <a:pt x="2945" y="102"/>
                      <a:pt x="2990" y="224"/>
                    </a:cubicBezTo>
                    <a:cubicBezTo>
                      <a:pt x="3744" y="2324"/>
                      <a:pt x="4154" y="4583"/>
                      <a:pt x="4314" y="6889"/>
                    </a:cubicBezTo>
                    <a:cubicBezTo>
                      <a:pt x="3150" y="5770"/>
                      <a:pt x="1644" y="5040"/>
                      <a:pt x="46" y="4834"/>
                    </a:cubicBezTo>
                    <a:lnTo>
                      <a:pt x="0" y="5108"/>
                    </a:lnTo>
                    <a:cubicBezTo>
                      <a:pt x="1644" y="5337"/>
                      <a:pt x="3196" y="6113"/>
                      <a:pt x="4337" y="7299"/>
                    </a:cubicBezTo>
                    <a:lnTo>
                      <a:pt x="4360" y="7299"/>
                    </a:lnTo>
                    <a:cubicBezTo>
                      <a:pt x="4428" y="8555"/>
                      <a:pt x="4428" y="9833"/>
                      <a:pt x="4383" y="11088"/>
                    </a:cubicBezTo>
                    <a:cubicBezTo>
                      <a:pt x="4063" y="10837"/>
                      <a:pt x="3698" y="10632"/>
                      <a:pt x="3378" y="10472"/>
                    </a:cubicBezTo>
                    <a:cubicBezTo>
                      <a:pt x="2328" y="9970"/>
                      <a:pt x="1210" y="9605"/>
                      <a:pt x="69" y="9399"/>
                    </a:cubicBezTo>
                    <a:lnTo>
                      <a:pt x="23" y="9696"/>
                    </a:lnTo>
                    <a:cubicBezTo>
                      <a:pt x="1142" y="9879"/>
                      <a:pt x="2214" y="10244"/>
                      <a:pt x="3241" y="10746"/>
                    </a:cubicBezTo>
                    <a:cubicBezTo>
                      <a:pt x="3629" y="10929"/>
                      <a:pt x="4040" y="11157"/>
                      <a:pt x="4360" y="11477"/>
                    </a:cubicBezTo>
                    <a:cubicBezTo>
                      <a:pt x="4291" y="12937"/>
                      <a:pt x="4154" y="14398"/>
                      <a:pt x="3972" y="15813"/>
                    </a:cubicBezTo>
                    <a:cubicBezTo>
                      <a:pt x="3960" y="15910"/>
                      <a:pt x="4038" y="15962"/>
                      <a:pt x="4117" y="15962"/>
                    </a:cubicBezTo>
                    <a:cubicBezTo>
                      <a:pt x="4187" y="15962"/>
                      <a:pt x="4258" y="15922"/>
                      <a:pt x="4269" y="15836"/>
                    </a:cubicBezTo>
                    <a:cubicBezTo>
                      <a:pt x="4451" y="14489"/>
                      <a:pt x="4565" y="13120"/>
                      <a:pt x="4634" y="11728"/>
                    </a:cubicBezTo>
                    <a:cubicBezTo>
                      <a:pt x="6003" y="10312"/>
                      <a:pt x="7099" y="8646"/>
                      <a:pt x="7852" y="6843"/>
                    </a:cubicBezTo>
                    <a:lnTo>
                      <a:pt x="7578" y="6729"/>
                    </a:lnTo>
                    <a:cubicBezTo>
                      <a:pt x="6871" y="8395"/>
                      <a:pt x="5889" y="9924"/>
                      <a:pt x="4657" y="11248"/>
                    </a:cubicBezTo>
                    <a:cubicBezTo>
                      <a:pt x="4725" y="10016"/>
                      <a:pt x="4725" y="8760"/>
                      <a:pt x="4657" y="7528"/>
                    </a:cubicBezTo>
                    <a:cubicBezTo>
                      <a:pt x="5821" y="5907"/>
                      <a:pt x="6688" y="4035"/>
                      <a:pt x="7145" y="2073"/>
                    </a:cubicBezTo>
                    <a:lnTo>
                      <a:pt x="6848" y="2004"/>
                    </a:lnTo>
                    <a:cubicBezTo>
                      <a:pt x="6414" y="3876"/>
                      <a:pt x="5707" y="5473"/>
                      <a:pt x="4634" y="7003"/>
                    </a:cubicBezTo>
                    <a:cubicBezTo>
                      <a:pt x="4474" y="4629"/>
                      <a:pt x="4040" y="2278"/>
                      <a:pt x="3264" y="87"/>
                    </a:cubicBezTo>
                    <a:cubicBezTo>
                      <a:pt x="3241" y="26"/>
                      <a:pt x="3196" y="0"/>
                      <a:pt x="314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" name="Google Shape;5383;p45"/>
              <p:cNvSpPr/>
              <p:nvPr/>
            </p:nvSpPr>
            <p:spPr>
              <a:xfrm>
                <a:off x="2497250" y="2010000"/>
                <a:ext cx="130125" cy="13280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312" extrusionOk="0">
                    <a:moveTo>
                      <a:pt x="1968" y="0"/>
                    </a:moveTo>
                    <a:cubicBezTo>
                      <a:pt x="1358" y="0"/>
                      <a:pt x="856" y="336"/>
                      <a:pt x="571" y="883"/>
                    </a:cubicBezTo>
                    <a:cubicBezTo>
                      <a:pt x="0" y="1933"/>
                      <a:pt x="1667" y="4878"/>
                      <a:pt x="4223" y="5311"/>
                    </a:cubicBezTo>
                    <a:cubicBezTo>
                      <a:pt x="4223" y="5311"/>
                      <a:pt x="5205" y="2367"/>
                      <a:pt x="3835" y="952"/>
                    </a:cubicBezTo>
                    <a:cubicBezTo>
                      <a:pt x="3179" y="285"/>
                      <a:pt x="2528" y="0"/>
                      <a:pt x="1968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" name="Google Shape;5384;p45"/>
              <p:cNvSpPr/>
              <p:nvPr/>
            </p:nvSpPr>
            <p:spPr>
              <a:xfrm>
                <a:off x="2411925" y="2141200"/>
                <a:ext cx="150975" cy="80675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3227" extrusionOk="0">
                    <a:moveTo>
                      <a:pt x="2557" y="1"/>
                    </a:moveTo>
                    <a:cubicBezTo>
                      <a:pt x="2083" y="1"/>
                      <a:pt x="1623" y="261"/>
                      <a:pt x="1222" y="931"/>
                    </a:cubicBezTo>
                    <a:cubicBezTo>
                      <a:pt x="0" y="2956"/>
                      <a:pt x="3160" y="3226"/>
                      <a:pt x="4933" y="3226"/>
                    </a:cubicBezTo>
                    <a:cubicBezTo>
                      <a:pt x="5577" y="3226"/>
                      <a:pt x="6038" y="3190"/>
                      <a:pt x="6038" y="3190"/>
                    </a:cubicBezTo>
                    <a:cubicBezTo>
                      <a:pt x="6038" y="3190"/>
                      <a:pt x="4216" y="1"/>
                      <a:pt x="2557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" name="Google Shape;5385;p45"/>
              <p:cNvSpPr/>
              <p:nvPr/>
            </p:nvSpPr>
            <p:spPr>
              <a:xfrm>
                <a:off x="2626775" y="2068325"/>
                <a:ext cx="9590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4645" extrusionOk="0">
                    <a:moveTo>
                      <a:pt x="1949" y="1"/>
                    </a:moveTo>
                    <a:cubicBezTo>
                      <a:pt x="1500" y="1"/>
                      <a:pt x="1062" y="221"/>
                      <a:pt x="777" y="696"/>
                    </a:cubicBezTo>
                    <a:cubicBezTo>
                      <a:pt x="1" y="1974"/>
                      <a:pt x="1507" y="4645"/>
                      <a:pt x="1507" y="4645"/>
                    </a:cubicBezTo>
                    <a:cubicBezTo>
                      <a:pt x="1507" y="4645"/>
                      <a:pt x="3835" y="3275"/>
                      <a:pt x="3607" y="1632"/>
                    </a:cubicBezTo>
                    <a:cubicBezTo>
                      <a:pt x="3451" y="596"/>
                      <a:pt x="2686" y="1"/>
                      <a:pt x="1949" y="1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" name="Google Shape;5386;p45"/>
              <p:cNvSpPr/>
              <p:nvPr/>
            </p:nvSpPr>
            <p:spPr>
              <a:xfrm>
                <a:off x="2443600" y="2268600"/>
                <a:ext cx="116450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3178" extrusionOk="0">
                    <a:moveTo>
                      <a:pt x="2109" y="0"/>
                    </a:moveTo>
                    <a:cubicBezTo>
                      <a:pt x="1986" y="0"/>
                      <a:pt x="1861" y="11"/>
                      <a:pt x="1736" y="35"/>
                    </a:cubicBezTo>
                    <a:cubicBezTo>
                      <a:pt x="1028" y="172"/>
                      <a:pt x="161" y="811"/>
                      <a:pt x="92" y="1564"/>
                    </a:cubicBezTo>
                    <a:cubicBezTo>
                      <a:pt x="1" y="2500"/>
                      <a:pt x="1074" y="2933"/>
                      <a:pt x="1827" y="3116"/>
                    </a:cubicBezTo>
                    <a:cubicBezTo>
                      <a:pt x="2034" y="3157"/>
                      <a:pt x="2243" y="3178"/>
                      <a:pt x="2451" y="3178"/>
                    </a:cubicBezTo>
                    <a:cubicBezTo>
                      <a:pt x="3164" y="3178"/>
                      <a:pt x="3869" y="2941"/>
                      <a:pt x="4452" y="2500"/>
                    </a:cubicBezTo>
                    <a:cubicBezTo>
                      <a:pt x="4657" y="2363"/>
                      <a:pt x="3995" y="1130"/>
                      <a:pt x="3904" y="993"/>
                    </a:cubicBezTo>
                    <a:cubicBezTo>
                      <a:pt x="3494" y="388"/>
                      <a:pt x="2834" y="0"/>
                      <a:pt x="2109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" name="Google Shape;5387;p45"/>
              <p:cNvSpPr/>
              <p:nvPr/>
            </p:nvSpPr>
            <p:spPr>
              <a:xfrm>
                <a:off x="2647325" y="2213125"/>
                <a:ext cx="924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3555" extrusionOk="0">
                    <a:moveTo>
                      <a:pt x="1957" y="0"/>
                    </a:moveTo>
                    <a:cubicBezTo>
                      <a:pt x="1673" y="0"/>
                      <a:pt x="1381" y="95"/>
                      <a:pt x="1119" y="313"/>
                    </a:cubicBezTo>
                    <a:cubicBezTo>
                      <a:pt x="0" y="1249"/>
                      <a:pt x="959" y="3555"/>
                      <a:pt x="959" y="3555"/>
                    </a:cubicBezTo>
                    <a:cubicBezTo>
                      <a:pt x="959" y="3555"/>
                      <a:pt x="2854" y="3144"/>
                      <a:pt x="3333" y="1888"/>
                    </a:cubicBezTo>
                    <a:cubicBezTo>
                      <a:pt x="3697" y="951"/>
                      <a:pt x="2861" y="0"/>
                      <a:pt x="1957" y="0"/>
                    </a:cubicBezTo>
                    <a:close/>
                  </a:path>
                </a:pathLst>
              </a:custGeom>
              <a:solidFill>
                <a:srgbClr val="5686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" name="Google Shape;5388;p45"/>
              <p:cNvSpPr/>
              <p:nvPr/>
            </p:nvSpPr>
            <p:spPr>
              <a:xfrm>
                <a:off x="2442475" y="2155325"/>
                <a:ext cx="99875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512" extrusionOk="0">
                    <a:moveTo>
                      <a:pt x="1963" y="1"/>
                    </a:moveTo>
                    <a:cubicBezTo>
                      <a:pt x="1803" y="274"/>
                      <a:pt x="1826" y="617"/>
                      <a:pt x="1872" y="891"/>
                    </a:cubicBezTo>
                    <a:cubicBezTo>
                      <a:pt x="1940" y="1165"/>
                      <a:pt x="2032" y="1416"/>
                      <a:pt x="2146" y="1644"/>
                    </a:cubicBezTo>
                    <a:cubicBezTo>
                      <a:pt x="2077" y="1621"/>
                      <a:pt x="1986" y="1575"/>
                      <a:pt x="1895" y="1530"/>
                    </a:cubicBezTo>
                    <a:cubicBezTo>
                      <a:pt x="1233" y="1210"/>
                      <a:pt x="594" y="799"/>
                      <a:pt x="0" y="366"/>
                    </a:cubicBezTo>
                    <a:lnTo>
                      <a:pt x="0" y="366"/>
                    </a:lnTo>
                    <a:cubicBezTo>
                      <a:pt x="274" y="617"/>
                      <a:pt x="571" y="845"/>
                      <a:pt x="868" y="1050"/>
                    </a:cubicBezTo>
                    <a:cubicBezTo>
                      <a:pt x="1187" y="1279"/>
                      <a:pt x="1529" y="1461"/>
                      <a:pt x="1849" y="1621"/>
                    </a:cubicBezTo>
                    <a:cubicBezTo>
                      <a:pt x="2191" y="1781"/>
                      <a:pt x="2534" y="1918"/>
                      <a:pt x="2899" y="2032"/>
                    </a:cubicBezTo>
                    <a:lnTo>
                      <a:pt x="2328" y="2511"/>
                    </a:lnTo>
                    <a:lnTo>
                      <a:pt x="2328" y="2511"/>
                    </a:lnTo>
                    <a:lnTo>
                      <a:pt x="2990" y="2055"/>
                    </a:lnTo>
                    <a:cubicBezTo>
                      <a:pt x="3333" y="2146"/>
                      <a:pt x="3652" y="2215"/>
                      <a:pt x="3995" y="2260"/>
                    </a:cubicBezTo>
                    <a:cubicBezTo>
                      <a:pt x="3629" y="2192"/>
                      <a:pt x="3287" y="2078"/>
                      <a:pt x="2922" y="1963"/>
                    </a:cubicBezTo>
                    <a:cubicBezTo>
                      <a:pt x="2716" y="1872"/>
                      <a:pt x="2488" y="1804"/>
                      <a:pt x="2283" y="1712"/>
                    </a:cubicBezTo>
                    <a:cubicBezTo>
                      <a:pt x="2146" y="1461"/>
                      <a:pt x="2009" y="1187"/>
                      <a:pt x="1940" y="891"/>
                    </a:cubicBezTo>
                    <a:cubicBezTo>
                      <a:pt x="1849" y="594"/>
                      <a:pt x="1826" y="297"/>
                      <a:pt x="19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" name="Google Shape;5389;p45"/>
              <p:cNvSpPr/>
              <p:nvPr/>
            </p:nvSpPr>
            <p:spPr>
              <a:xfrm>
                <a:off x="2517225" y="2019525"/>
                <a:ext cx="85600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4634" extrusionOk="0">
                    <a:moveTo>
                      <a:pt x="160" y="0"/>
                    </a:moveTo>
                    <a:cubicBezTo>
                      <a:pt x="548" y="251"/>
                      <a:pt x="936" y="548"/>
                      <a:pt x="1278" y="890"/>
                    </a:cubicBezTo>
                    <a:cubicBezTo>
                      <a:pt x="1507" y="1119"/>
                      <a:pt x="1735" y="1392"/>
                      <a:pt x="1918" y="1666"/>
                    </a:cubicBezTo>
                    <a:cubicBezTo>
                      <a:pt x="1769" y="1644"/>
                      <a:pt x="1615" y="1632"/>
                      <a:pt x="1461" y="1632"/>
                    </a:cubicBezTo>
                    <a:cubicBezTo>
                      <a:pt x="1307" y="1632"/>
                      <a:pt x="1153" y="1644"/>
                      <a:pt x="1005" y="1666"/>
                    </a:cubicBezTo>
                    <a:cubicBezTo>
                      <a:pt x="662" y="1712"/>
                      <a:pt x="320" y="1780"/>
                      <a:pt x="0" y="1917"/>
                    </a:cubicBezTo>
                    <a:cubicBezTo>
                      <a:pt x="320" y="1803"/>
                      <a:pt x="662" y="1735"/>
                      <a:pt x="1005" y="1712"/>
                    </a:cubicBezTo>
                    <a:cubicBezTo>
                      <a:pt x="1130" y="1704"/>
                      <a:pt x="1252" y="1698"/>
                      <a:pt x="1372" y="1698"/>
                    </a:cubicBezTo>
                    <a:cubicBezTo>
                      <a:pt x="1581" y="1698"/>
                      <a:pt x="1783" y="1714"/>
                      <a:pt x="1986" y="1758"/>
                    </a:cubicBezTo>
                    <a:cubicBezTo>
                      <a:pt x="2055" y="1849"/>
                      <a:pt x="2100" y="1917"/>
                      <a:pt x="2169" y="2009"/>
                    </a:cubicBezTo>
                    <a:cubicBezTo>
                      <a:pt x="2420" y="2420"/>
                      <a:pt x="2648" y="2853"/>
                      <a:pt x="2831" y="3287"/>
                    </a:cubicBezTo>
                    <a:cubicBezTo>
                      <a:pt x="3013" y="3721"/>
                      <a:pt x="3196" y="4177"/>
                      <a:pt x="3310" y="4634"/>
                    </a:cubicBezTo>
                    <a:cubicBezTo>
                      <a:pt x="3219" y="4086"/>
                      <a:pt x="2808" y="3036"/>
                      <a:pt x="2808" y="3036"/>
                    </a:cubicBezTo>
                    <a:cubicBezTo>
                      <a:pt x="2808" y="2945"/>
                      <a:pt x="2853" y="2785"/>
                      <a:pt x="2899" y="2671"/>
                    </a:cubicBezTo>
                    <a:cubicBezTo>
                      <a:pt x="2945" y="2557"/>
                      <a:pt x="2990" y="2420"/>
                      <a:pt x="3059" y="2305"/>
                    </a:cubicBezTo>
                    <a:cubicBezTo>
                      <a:pt x="3173" y="2077"/>
                      <a:pt x="3287" y="1826"/>
                      <a:pt x="3424" y="1598"/>
                    </a:cubicBezTo>
                    <a:lnTo>
                      <a:pt x="3424" y="1598"/>
                    </a:lnTo>
                    <a:cubicBezTo>
                      <a:pt x="3287" y="1826"/>
                      <a:pt x="3127" y="2054"/>
                      <a:pt x="3013" y="2283"/>
                    </a:cubicBezTo>
                    <a:cubicBezTo>
                      <a:pt x="2945" y="2397"/>
                      <a:pt x="2876" y="2534"/>
                      <a:pt x="2831" y="2648"/>
                    </a:cubicBezTo>
                    <a:cubicBezTo>
                      <a:pt x="2785" y="2739"/>
                      <a:pt x="2762" y="2808"/>
                      <a:pt x="2739" y="2899"/>
                    </a:cubicBezTo>
                    <a:cubicBezTo>
                      <a:pt x="2602" y="2579"/>
                      <a:pt x="2443" y="2260"/>
                      <a:pt x="2237" y="1963"/>
                    </a:cubicBezTo>
                    <a:cubicBezTo>
                      <a:pt x="2192" y="1872"/>
                      <a:pt x="2100" y="1780"/>
                      <a:pt x="2032" y="1689"/>
                    </a:cubicBezTo>
                    <a:lnTo>
                      <a:pt x="2055" y="1666"/>
                    </a:lnTo>
                    <a:lnTo>
                      <a:pt x="2032" y="1666"/>
                    </a:lnTo>
                    <a:cubicBezTo>
                      <a:pt x="1826" y="1370"/>
                      <a:pt x="1598" y="1096"/>
                      <a:pt x="1324" y="822"/>
                    </a:cubicBezTo>
                    <a:cubicBezTo>
                      <a:pt x="982" y="502"/>
                      <a:pt x="571" y="228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" name="Google Shape;5390;p45"/>
              <p:cNvSpPr/>
              <p:nvPr/>
            </p:nvSpPr>
            <p:spPr>
              <a:xfrm>
                <a:off x="2646750" y="2068025"/>
                <a:ext cx="65650" cy="105575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223" extrusionOk="0">
                    <a:moveTo>
                      <a:pt x="1165" y="0"/>
                    </a:moveTo>
                    <a:lnTo>
                      <a:pt x="1165" y="0"/>
                    </a:lnTo>
                    <a:cubicBezTo>
                      <a:pt x="1279" y="365"/>
                      <a:pt x="1347" y="708"/>
                      <a:pt x="1416" y="1073"/>
                    </a:cubicBezTo>
                    <a:cubicBezTo>
                      <a:pt x="1461" y="1370"/>
                      <a:pt x="1484" y="1667"/>
                      <a:pt x="1484" y="1963"/>
                    </a:cubicBezTo>
                    <a:cubicBezTo>
                      <a:pt x="1279" y="1781"/>
                      <a:pt x="1073" y="1621"/>
                      <a:pt x="845" y="1484"/>
                    </a:cubicBezTo>
                    <a:cubicBezTo>
                      <a:pt x="594" y="1324"/>
                      <a:pt x="297" y="1187"/>
                      <a:pt x="1" y="1164"/>
                    </a:cubicBezTo>
                    <a:lnTo>
                      <a:pt x="1" y="1164"/>
                    </a:lnTo>
                    <a:cubicBezTo>
                      <a:pt x="297" y="1210"/>
                      <a:pt x="571" y="1347"/>
                      <a:pt x="822" y="1530"/>
                    </a:cubicBezTo>
                    <a:cubicBezTo>
                      <a:pt x="1051" y="1689"/>
                      <a:pt x="1279" y="1895"/>
                      <a:pt x="1484" y="2100"/>
                    </a:cubicBezTo>
                    <a:cubicBezTo>
                      <a:pt x="1484" y="2123"/>
                      <a:pt x="1484" y="2123"/>
                      <a:pt x="1484" y="2146"/>
                    </a:cubicBezTo>
                    <a:cubicBezTo>
                      <a:pt x="1484" y="2488"/>
                      <a:pt x="1439" y="2853"/>
                      <a:pt x="1347" y="3196"/>
                    </a:cubicBezTo>
                    <a:cubicBezTo>
                      <a:pt x="1279" y="3561"/>
                      <a:pt x="1165" y="3903"/>
                      <a:pt x="982" y="4223"/>
                    </a:cubicBezTo>
                    <a:cubicBezTo>
                      <a:pt x="1233" y="3858"/>
                      <a:pt x="1370" y="3447"/>
                      <a:pt x="1461" y="3036"/>
                    </a:cubicBezTo>
                    <a:lnTo>
                      <a:pt x="2626" y="2557"/>
                    </a:lnTo>
                    <a:lnTo>
                      <a:pt x="1484" y="2922"/>
                    </a:lnTo>
                    <a:cubicBezTo>
                      <a:pt x="1553" y="2671"/>
                      <a:pt x="1576" y="2397"/>
                      <a:pt x="1576" y="2146"/>
                    </a:cubicBezTo>
                    <a:cubicBezTo>
                      <a:pt x="1576" y="1781"/>
                      <a:pt x="1553" y="1415"/>
                      <a:pt x="1484" y="1050"/>
                    </a:cubicBezTo>
                    <a:cubicBezTo>
                      <a:pt x="1461" y="868"/>
                      <a:pt x="1393" y="708"/>
                      <a:pt x="1347" y="525"/>
                    </a:cubicBezTo>
                    <a:cubicBezTo>
                      <a:pt x="1302" y="343"/>
                      <a:pt x="1233" y="183"/>
                      <a:pt x="1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" name="Google Shape;5391;p45"/>
              <p:cNvSpPr/>
              <p:nvPr/>
            </p:nvSpPr>
            <p:spPr>
              <a:xfrm>
                <a:off x="2449325" y="2277450"/>
                <a:ext cx="97600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2694" extrusionOk="0">
                    <a:moveTo>
                      <a:pt x="1096" y="0"/>
                    </a:moveTo>
                    <a:cubicBezTo>
                      <a:pt x="1073" y="251"/>
                      <a:pt x="1119" y="525"/>
                      <a:pt x="1164" y="799"/>
                    </a:cubicBezTo>
                    <a:cubicBezTo>
                      <a:pt x="1210" y="1027"/>
                      <a:pt x="1278" y="1256"/>
                      <a:pt x="1324" y="1484"/>
                    </a:cubicBezTo>
                    <a:cubicBezTo>
                      <a:pt x="1187" y="1415"/>
                      <a:pt x="1027" y="1347"/>
                      <a:pt x="867" y="1278"/>
                    </a:cubicBezTo>
                    <a:cubicBezTo>
                      <a:pt x="548" y="1141"/>
                      <a:pt x="274" y="936"/>
                      <a:pt x="0" y="731"/>
                    </a:cubicBezTo>
                    <a:lnTo>
                      <a:pt x="0" y="731"/>
                    </a:lnTo>
                    <a:cubicBezTo>
                      <a:pt x="251" y="959"/>
                      <a:pt x="525" y="1187"/>
                      <a:pt x="845" y="1347"/>
                    </a:cubicBezTo>
                    <a:cubicBezTo>
                      <a:pt x="1141" y="1507"/>
                      <a:pt x="1484" y="1644"/>
                      <a:pt x="1826" y="1735"/>
                    </a:cubicBezTo>
                    <a:cubicBezTo>
                      <a:pt x="2077" y="1803"/>
                      <a:pt x="2328" y="1849"/>
                      <a:pt x="2579" y="1872"/>
                    </a:cubicBezTo>
                    <a:lnTo>
                      <a:pt x="1849" y="2694"/>
                    </a:lnTo>
                    <a:lnTo>
                      <a:pt x="2693" y="1895"/>
                    </a:lnTo>
                    <a:cubicBezTo>
                      <a:pt x="2899" y="1917"/>
                      <a:pt x="3099" y="1929"/>
                      <a:pt x="3298" y="1929"/>
                    </a:cubicBezTo>
                    <a:cubicBezTo>
                      <a:pt x="3498" y="1929"/>
                      <a:pt x="3698" y="1917"/>
                      <a:pt x="3903" y="1895"/>
                    </a:cubicBezTo>
                    <a:cubicBezTo>
                      <a:pt x="3561" y="1895"/>
                      <a:pt x="3218" y="1872"/>
                      <a:pt x="2853" y="1826"/>
                    </a:cubicBezTo>
                    <a:cubicBezTo>
                      <a:pt x="2511" y="1780"/>
                      <a:pt x="2168" y="1735"/>
                      <a:pt x="1849" y="1644"/>
                    </a:cubicBezTo>
                    <a:cubicBezTo>
                      <a:pt x="1712" y="1598"/>
                      <a:pt x="1575" y="1552"/>
                      <a:pt x="1438" y="1507"/>
                    </a:cubicBezTo>
                    <a:cubicBezTo>
                      <a:pt x="1347" y="1278"/>
                      <a:pt x="1278" y="1027"/>
                      <a:pt x="1210" y="776"/>
                    </a:cubicBezTo>
                    <a:cubicBezTo>
                      <a:pt x="1141" y="525"/>
                      <a:pt x="1096" y="251"/>
                      <a:pt x="10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" name="Google Shape;5392;p45"/>
              <p:cNvSpPr/>
              <p:nvPr/>
            </p:nvSpPr>
            <p:spPr>
              <a:xfrm>
                <a:off x="2677000" y="2215250"/>
                <a:ext cx="50225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3173" extrusionOk="0">
                    <a:moveTo>
                      <a:pt x="1210" y="0"/>
                    </a:moveTo>
                    <a:cubicBezTo>
                      <a:pt x="1233" y="297"/>
                      <a:pt x="1210" y="571"/>
                      <a:pt x="1142" y="868"/>
                    </a:cubicBezTo>
                    <a:cubicBezTo>
                      <a:pt x="1119" y="1027"/>
                      <a:pt x="1096" y="1187"/>
                      <a:pt x="1050" y="1324"/>
                    </a:cubicBezTo>
                    <a:cubicBezTo>
                      <a:pt x="936" y="1141"/>
                      <a:pt x="799" y="936"/>
                      <a:pt x="662" y="776"/>
                    </a:cubicBezTo>
                    <a:cubicBezTo>
                      <a:pt x="480" y="571"/>
                      <a:pt x="297" y="365"/>
                      <a:pt x="46" y="274"/>
                    </a:cubicBezTo>
                    <a:lnTo>
                      <a:pt x="46" y="274"/>
                    </a:lnTo>
                    <a:cubicBezTo>
                      <a:pt x="274" y="388"/>
                      <a:pt x="457" y="594"/>
                      <a:pt x="617" y="799"/>
                    </a:cubicBezTo>
                    <a:cubicBezTo>
                      <a:pt x="776" y="1004"/>
                      <a:pt x="891" y="1233"/>
                      <a:pt x="1005" y="1461"/>
                    </a:cubicBezTo>
                    <a:cubicBezTo>
                      <a:pt x="982" y="1529"/>
                      <a:pt x="959" y="1621"/>
                      <a:pt x="913" y="1712"/>
                    </a:cubicBezTo>
                    <a:cubicBezTo>
                      <a:pt x="731" y="2237"/>
                      <a:pt x="388" y="2739"/>
                      <a:pt x="0" y="3173"/>
                    </a:cubicBezTo>
                    <a:cubicBezTo>
                      <a:pt x="229" y="2967"/>
                      <a:pt x="434" y="2762"/>
                      <a:pt x="594" y="2511"/>
                    </a:cubicBezTo>
                    <a:cubicBezTo>
                      <a:pt x="685" y="2397"/>
                      <a:pt x="754" y="2283"/>
                      <a:pt x="822" y="2146"/>
                    </a:cubicBezTo>
                    <a:cubicBezTo>
                      <a:pt x="1256" y="2100"/>
                      <a:pt x="1667" y="1986"/>
                      <a:pt x="2009" y="1758"/>
                    </a:cubicBezTo>
                    <a:lnTo>
                      <a:pt x="2009" y="1758"/>
                    </a:lnTo>
                    <a:cubicBezTo>
                      <a:pt x="1667" y="1940"/>
                      <a:pt x="1256" y="2032"/>
                      <a:pt x="868" y="2054"/>
                    </a:cubicBezTo>
                    <a:cubicBezTo>
                      <a:pt x="913" y="1940"/>
                      <a:pt x="982" y="1849"/>
                      <a:pt x="1027" y="1735"/>
                    </a:cubicBezTo>
                    <a:cubicBezTo>
                      <a:pt x="1050" y="1644"/>
                      <a:pt x="1073" y="1529"/>
                      <a:pt x="1119" y="1438"/>
                    </a:cubicBezTo>
                    <a:cubicBezTo>
                      <a:pt x="1233" y="959"/>
                      <a:pt x="1301" y="480"/>
                      <a:pt x="12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93" name="Google Shape;5393;p45"/>
            <p:cNvGrpSpPr/>
            <p:nvPr/>
          </p:nvGrpSpPr>
          <p:grpSpPr>
            <a:xfrm flipH="1">
              <a:off x="1886848" y="3476060"/>
              <a:ext cx="1193875" cy="1170867"/>
              <a:chOff x="3113300" y="3279250"/>
              <a:chExt cx="553925" cy="543250"/>
            </a:xfrm>
          </p:grpSpPr>
          <p:sp>
            <p:nvSpPr>
              <p:cNvPr id="5394" name="Google Shape;5394;p45"/>
              <p:cNvSpPr/>
              <p:nvPr/>
            </p:nvSpPr>
            <p:spPr>
              <a:xfrm>
                <a:off x="3491125" y="3284275"/>
                <a:ext cx="176100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7044" h="17419" extrusionOk="0">
                    <a:moveTo>
                      <a:pt x="978" y="0"/>
                    </a:moveTo>
                    <a:cubicBezTo>
                      <a:pt x="978" y="1"/>
                      <a:pt x="1554" y="3409"/>
                      <a:pt x="1" y="4236"/>
                    </a:cubicBezTo>
                    <a:cubicBezTo>
                      <a:pt x="1" y="4236"/>
                      <a:pt x="2507" y="6717"/>
                      <a:pt x="1" y="8045"/>
                    </a:cubicBezTo>
                    <a:cubicBezTo>
                      <a:pt x="1" y="8045"/>
                      <a:pt x="2457" y="12481"/>
                      <a:pt x="101" y="14060"/>
                    </a:cubicBezTo>
                    <a:cubicBezTo>
                      <a:pt x="101" y="14060"/>
                      <a:pt x="2432" y="14511"/>
                      <a:pt x="3309" y="17419"/>
                    </a:cubicBezTo>
                    <a:cubicBezTo>
                      <a:pt x="3309" y="17419"/>
                      <a:pt x="5264" y="12206"/>
                      <a:pt x="7043" y="10978"/>
                    </a:cubicBezTo>
                    <a:cubicBezTo>
                      <a:pt x="7043" y="10978"/>
                      <a:pt x="5113" y="10501"/>
                      <a:pt x="5013" y="9123"/>
                    </a:cubicBezTo>
                    <a:cubicBezTo>
                      <a:pt x="4938" y="7745"/>
                      <a:pt x="6041" y="5664"/>
                      <a:pt x="6041" y="5664"/>
                    </a:cubicBezTo>
                    <a:lnTo>
                      <a:pt x="6041" y="5664"/>
                    </a:lnTo>
                    <a:cubicBezTo>
                      <a:pt x="6041" y="5664"/>
                      <a:pt x="5373" y="6084"/>
                      <a:pt x="4742" y="6084"/>
                    </a:cubicBezTo>
                    <a:cubicBezTo>
                      <a:pt x="4239" y="6084"/>
                      <a:pt x="3760" y="5818"/>
                      <a:pt x="3660" y="4862"/>
                    </a:cubicBezTo>
                    <a:cubicBezTo>
                      <a:pt x="3459" y="2707"/>
                      <a:pt x="3835" y="2556"/>
                      <a:pt x="3835" y="2556"/>
                    </a:cubicBezTo>
                    <a:lnTo>
                      <a:pt x="3835" y="2556"/>
                    </a:lnTo>
                    <a:cubicBezTo>
                      <a:pt x="3835" y="2556"/>
                      <a:pt x="3691" y="2591"/>
                      <a:pt x="3465" y="2591"/>
                    </a:cubicBezTo>
                    <a:cubicBezTo>
                      <a:pt x="2803" y="2591"/>
                      <a:pt x="1445" y="2298"/>
                      <a:pt x="9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" name="Google Shape;5395;p45"/>
              <p:cNvSpPr/>
              <p:nvPr/>
            </p:nvSpPr>
            <p:spPr>
              <a:xfrm>
                <a:off x="3518075" y="3279250"/>
                <a:ext cx="60800" cy="432350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17294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"/>
                      <a:pt x="25" y="251"/>
                      <a:pt x="75" y="677"/>
                    </a:cubicBezTo>
                    <a:cubicBezTo>
                      <a:pt x="151" y="1128"/>
                      <a:pt x="226" y="1755"/>
                      <a:pt x="351" y="2532"/>
                    </a:cubicBezTo>
                    <a:cubicBezTo>
                      <a:pt x="577" y="4111"/>
                      <a:pt x="877" y="6266"/>
                      <a:pt x="1203" y="8647"/>
                    </a:cubicBezTo>
                    <a:cubicBezTo>
                      <a:pt x="1529" y="11028"/>
                      <a:pt x="1805" y="13209"/>
                      <a:pt x="2005" y="14763"/>
                    </a:cubicBezTo>
                    <a:cubicBezTo>
                      <a:pt x="2206" y="16341"/>
                      <a:pt x="2356" y="17294"/>
                      <a:pt x="2406" y="17294"/>
                    </a:cubicBezTo>
                    <a:cubicBezTo>
                      <a:pt x="2431" y="17294"/>
                      <a:pt x="2431" y="17043"/>
                      <a:pt x="2406" y="16617"/>
                    </a:cubicBezTo>
                    <a:cubicBezTo>
                      <a:pt x="2381" y="16166"/>
                      <a:pt x="2331" y="15514"/>
                      <a:pt x="2281" y="14737"/>
                    </a:cubicBezTo>
                    <a:cubicBezTo>
                      <a:pt x="2131" y="13159"/>
                      <a:pt x="1905" y="10978"/>
                      <a:pt x="1579" y="8597"/>
                    </a:cubicBezTo>
                    <a:cubicBezTo>
                      <a:pt x="1253" y="6216"/>
                      <a:pt x="902" y="4061"/>
                      <a:pt x="602" y="2507"/>
                    </a:cubicBezTo>
                    <a:cubicBezTo>
                      <a:pt x="451" y="1730"/>
                      <a:pt x="326" y="1103"/>
                      <a:pt x="226" y="652"/>
                    </a:cubicBezTo>
                    <a:cubicBezTo>
                      <a:pt x="126" y="226"/>
                      <a:pt x="50" y="1"/>
                      <a:pt x="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" name="Google Shape;5396;p45"/>
              <p:cNvSpPr/>
              <p:nvPr/>
            </p:nvSpPr>
            <p:spPr>
              <a:xfrm>
                <a:off x="3113300" y="3629500"/>
                <a:ext cx="427350" cy="193000"/>
              </a:xfrm>
              <a:custGeom>
                <a:avLst/>
                <a:gdLst/>
                <a:ahLst/>
                <a:cxnLst/>
                <a:rect l="l" t="t" r="r" b="b"/>
                <a:pathLst>
                  <a:path w="17094" h="7720" extrusionOk="0">
                    <a:moveTo>
                      <a:pt x="10301" y="1"/>
                    </a:moveTo>
                    <a:cubicBezTo>
                      <a:pt x="10301" y="1"/>
                      <a:pt x="10001" y="1981"/>
                      <a:pt x="8647" y="2206"/>
                    </a:cubicBezTo>
                    <a:cubicBezTo>
                      <a:pt x="8482" y="2237"/>
                      <a:pt x="8305" y="2250"/>
                      <a:pt x="8121" y="2250"/>
                    </a:cubicBezTo>
                    <a:cubicBezTo>
                      <a:pt x="6795" y="2250"/>
                      <a:pt x="5114" y="1555"/>
                      <a:pt x="5113" y="1555"/>
                    </a:cubicBezTo>
                    <a:lnTo>
                      <a:pt x="5113" y="1555"/>
                    </a:lnTo>
                    <a:cubicBezTo>
                      <a:pt x="5114" y="1555"/>
                      <a:pt x="6667" y="3585"/>
                      <a:pt x="4562" y="4011"/>
                    </a:cubicBezTo>
                    <a:cubicBezTo>
                      <a:pt x="3767" y="4172"/>
                      <a:pt x="3240" y="4222"/>
                      <a:pt x="2892" y="4222"/>
                    </a:cubicBezTo>
                    <a:cubicBezTo>
                      <a:pt x="2319" y="4222"/>
                      <a:pt x="2231" y="4086"/>
                      <a:pt x="2231" y="4086"/>
                    </a:cubicBezTo>
                    <a:lnTo>
                      <a:pt x="2231" y="4086"/>
                    </a:lnTo>
                    <a:cubicBezTo>
                      <a:pt x="2231" y="4086"/>
                      <a:pt x="3008" y="6241"/>
                      <a:pt x="1" y="7194"/>
                    </a:cubicBezTo>
                    <a:cubicBezTo>
                      <a:pt x="1" y="7194"/>
                      <a:pt x="1048" y="6902"/>
                      <a:pt x="2146" y="6902"/>
                    </a:cubicBezTo>
                    <a:cubicBezTo>
                      <a:pt x="3006" y="6902"/>
                      <a:pt x="3896" y="7081"/>
                      <a:pt x="4337" y="7720"/>
                    </a:cubicBezTo>
                    <a:cubicBezTo>
                      <a:pt x="4337" y="7720"/>
                      <a:pt x="5419" y="6367"/>
                      <a:pt x="6610" y="6367"/>
                    </a:cubicBezTo>
                    <a:cubicBezTo>
                      <a:pt x="7119" y="6367"/>
                      <a:pt x="7648" y="6614"/>
                      <a:pt x="8121" y="7319"/>
                    </a:cubicBezTo>
                    <a:cubicBezTo>
                      <a:pt x="8121" y="7319"/>
                      <a:pt x="10322" y="5781"/>
                      <a:pt x="12216" y="5781"/>
                    </a:cubicBezTo>
                    <a:cubicBezTo>
                      <a:pt x="12926" y="5781"/>
                      <a:pt x="13594" y="5997"/>
                      <a:pt x="14086" y="6592"/>
                    </a:cubicBezTo>
                    <a:cubicBezTo>
                      <a:pt x="14086" y="6592"/>
                      <a:pt x="14286" y="4236"/>
                      <a:pt x="17093" y="3058"/>
                    </a:cubicBezTo>
                    <a:cubicBezTo>
                      <a:pt x="17093" y="3058"/>
                      <a:pt x="11705" y="1630"/>
                      <a:pt x="103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" name="Google Shape;5397;p45"/>
              <p:cNvSpPr/>
              <p:nvPr/>
            </p:nvSpPr>
            <p:spPr>
              <a:xfrm>
                <a:off x="3514300" y="3708725"/>
                <a:ext cx="95900" cy="9097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3639" extrusionOk="0">
                    <a:moveTo>
                      <a:pt x="1912" y="0"/>
                    </a:moveTo>
                    <a:cubicBezTo>
                      <a:pt x="1835" y="0"/>
                      <a:pt x="1758" y="5"/>
                      <a:pt x="1680" y="15"/>
                    </a:cubicBezTo>
                    <a:cubicBezTo>
                      <a:pt x="703" y="165"/>
                      <a:pt x="1" y="1067"/>
                      <a:pt x="126" y="2070"/>
                    </a:cubicBezTo>
                    <a:cubicBezTo>
                      <a:pt x="242" y="2971"/>
                      <a:pt x="1018" y="3638"/>
                      <a:pt x="1924" y="3638"/>
                    </a:cubicBezTo>
                    <a:cubicBezTo>
                      <a:pt x="2001" y="3638"/>
                      <a:pt x="2078" y="3633"/>
                      <a:pt x="2156" y="3624"/>
                    </a:cubicBezTo>
                    <a:cubicBezTo>
                      <a:pt x="3159" y="3498"/>
                      <a:pt x="3835" y="2571"/>
                      <a:pt x="3710" y="1594"/>
                    </a:cubicBezTo>
                    <a:cubicBezTo>
                      <a:pt x="3595" y="669"/>
                      <a:pt x="2818" y="0"/>
                      <a:pt x="19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" name="Google Shape;5398;p45"/>
              <p:cNvSpPr/>
              <p:nvPr/>
            </p:nvSpPr>
            <p:spPr>
              <a:xfrm>
                <a:off x="3545000" y="3648425"/>
                <a:ext cx="96525" cy="90500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3620" extrusionOk="0">
                    <a:moveTo>
                      <a:pt x="1951" y="0"/>
                    </a:moveTo>
                    <a:cubicBezTo>
                      <a:pt x="1862" y="0"/>
                      <a:pt x="1771" y="7"/>
                      <a:pt x="1680" y="21"/>
                    </a:cubicBezTo>
                    <a:cubicBezTo>
                      <a:pt x="703" y="146"/>
                      <a:pt x="1" y="1048"/>
                      <a:pt x="126" y="2051"/>
                    </a:cubicBezTo>
                    <a:cubicBezTo>
                      <a:pt x="265" y="2952"/>
                      <a:pt x="1043" y="3619"/>
                      <a:pt x="1930" y="3619"/>
                    </a:cubicBezTo>
                    <a:cubicBezTo>
                      <a:pt x="2005" y="3619"/>
                      <a:pt x="2080" y="3614"/>
                      <a:pt x="2156" y="3605"/>
                    </a:cubicBezTo>
                    <a:cubicBezTo>
                      <a:pt x="3159" y="3479"/>
                      <a:pt x="3861" y="2552"/>
                      <a:pt x="3735" y="1574"/>
                    </a:cubicBezTo>
                    <a:cubicBezTo>
                      <a:pt x="3599" y="663"/>
                      <a:pt x="2840" y="0"/>
                      <a:pt x="19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" name="Google Shape;5399;p45"/>
              <p:cNvSpPr/>
              <p:nvPr/>
            </p:nvSpPr>
            <p:spPr>
              <a:xfrm>
                <a:off x="3613300" y="3706800"/>
                <a:ext cx="28850" cy="290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61" extrusionOk="0">
                    <a:moveTo>
                      <a:pt x="121" y="1"/>
                    </a:moveTo>
                    <a:cubicBezTo>
                      <a:pt x="102" y="1"/>
                      <a:pt x="87" y="6"/>
                      <a:pt x="76" y="16"/>
                    </a:cubicBezTo>
                    <a:cubicBezTo>
                      <a:pt x="1" y="67"/>
                      <a:pt x="176" y="392"/>
                      <a:pt x="452" y="693"/>
                    </a:cubicBezTo>
                    <a:cubicBezTo>
                      <a:pt x="688" y="973"/>
                      <a:pt x="925" y="1160"/>
                      <a:pt x="1035" y="1160"/>
                    </a:cubicBezTo>
                    <a:cubicBezTo>
                      <a:pt x="1053" y="1160"/>
                      <a:pt x="1068" y="1155"/>
                      <a:pt x="1078" y="1144"/>
                    </a:cubicBezTo>
                    <a:cubicBezTo>
                      <a:pt x="1154" y="1069"/>
                      <a:pt x="1003" y="768"/>
                      <a:pt x="728" y="442"/>
                    </a:cubicBezTo>
                    <a:cubicBezTo>
                      <a:pt x="491" y="185"/>
                      <a:pt x="237" y="1"/>
                      <a:pt x="1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" name="Google Shape;5400;p45"/>
              <p:cNvSpPr/>
              <p:nvPr/>
            </p:nvSpPr>
            <p:spPr>
              <a:xfrm>
                <a:off x="3612675" y="3710950"/>
                <a:ext cx="345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352" extrusionOk="0">
                    <a:moveTo>
                      <a:pt x="677" y="1"/>
                    </a:moveTo>
                    <a:cubicBezTo>
                      <a:pt x="327" y="1"/>
                      <a:pt x="1" y="51"/>
                      <a:pt x="1" y="151"/>
                    </a:cubicBezTo>
                    <a:cubicBezTo>
                      <a:pt x="1" y="251"/>
                      <a:pt x="301" y="352"/>
                      <a:pt x="677" y="352"/>
                    </a:cubicBezTo>
                    <a:cubicBezTo>
                      <a:pt x="1078" y="352"/>
                      <a:pt x="1379" y="251"/>
                      <a:pt x="1379" y="151"/>
                    </a:cubicBezTo>
                    <a:cubicBezTo>
                      <a:pt x="1379" y="51"/>
                      <a:pt x="1053" y="1"/>
                      <a:pt x="6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" name="Google Shape;5401;p45"/>
              <p:cNvSpPr/>
              <p:nvPr/>
            </p:nvSpPr>
            <p:spPr>
              <a:xfrm>
                <a:off x="3580100" y="3777325"/>
                <a:ext cx="18200" cy="2845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1138" extrusionOk="0">
                    <a:moveTo>
                      <a:pt x="119" y="0"/>
                    </a:moveTo>
                    <a:cubicBezTo>
                      <a:pt x="112" y="0"/>
                      <a:pt x="106" y="1"/>
                      <a:pt x="101" y="2"/>
                    </a:cubicBezTo>
                    <a:cubicBezTo>
                      <a:pt x="0" y="53"/>
                      <a:pt x="51" y="353"/>
                      <a:pt x="201" y="654"/>
                    </a:cubicBezTo>
                    <a:cubicBezTo>
                      <a:pt x="314" y="927"/>
                      <a:pt x="490" y="1137"/>
                      <a:pt x="596" y="1137"/>
                    </a:cubicBezTo>
                    <a:cubicBezTo>
                      <a:pt x="607" y="1137"/>
                      <a:pt x="618" y="1135"/>
                      <a:pt x="627" y="1130"/>
                    </a:cubicBezTo>
                    <a:cubicBezTo>
                      <a:pt x="727" y="1105"/>
                      <a:pt x="677" y="804"/>
                      <a:pt x="527" y="504"/>
                    </a:cubicBezTo>
                    <a:cubicBezTo>
                      <a:pt x="408" y="196"/>
                      <a:pt x="223" y="0"/>
                      <a:pt x="11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" name="Google Shape;5402;p45"/>
              <p:cNvSpPr/>
              <p:nvPr/>
            </p:nvSpPr>
            <p:spPr>
              <a:xfrm>
                <a:off x="3574450" y="3767725"/>
                <a:ext cx="36375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981" extrusionOk="0">
                    <a:moveTo>
                      <a:pt x="132" y="1"/>
                    </a:moveTo>
                    <a:cubicBezTo>
                      <a:pt x="91" y="1"/>
                      <a:pt x="63" y="12"/>
                      <a:pt x="51" y="36"/>
                    </a:cubicBezTo>
                    <a:cubicBezTo>
                      <a:pt x="1" y="136"/>
                      <a:pt x="277" y="361"/>
                      <a:pt x="627" y="612"/>
                    </a:cubicBezTo>
                    <a:cubicBezTo>
                      <a:pt x="923" y="823"/>
                      <a:pt x="1200" y="980"/>
                      <a:pt x="1325" y="980"/>
                    </a:cubicBezTo>
                    <a:cubicBezTo>
                      <a:pt x="1349" y="980"/>
                      <a:pt x="1367" y="975"/>
                      <a:pt x="1379" y="963"/>
                    </a:cubicBezTo>
                    <a:cubicBezTo>
                      <a:pt x="1455" y="888"/>
                      <a:pt x="1204" y="587"/>
                      <a:pt x="828" y="311"/>
                    </a:cubicBezTo>
                    <a:cubicBezTo>
                      <a:pt x="540" y="119"/>
                      <a:pt x="267" y="1"/>
                      <a:pt x="1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" name="Google Shape;5403;p45"/>
              <p:cNvSpPr/>
              <p:nvPr/>
            </p:nvSpPr>
            <p:spPr>
              <a:xfrm>
                <a:off x="3133975" y="3706725"/>
                <a:ext cx="406050" cy="94600"/>
              </a:xfrm>
              <a:custGeom>
                <a:avLst/>
                <a:gdLst/>
                <a:ahLst/>
                <a:cxnLst/>
                <a:rect l="l" t="t" r="r" b="b"/>
                <a:pathLst>
                  <a:path w="16242" h="3784" extrusionOk="0">
                    <a:moveTo>
                      <a:pt x="15239" y="1"/>
                    </a:moveTo>
                    <a:cubicBezTo>
                      <a:pt x="15107" y="1"/>
                      <a:pt x="14963" y="7"/>
                      <a:pt x="14813" y="19"/>
                    </a:cubicBezTo>
                    <a:cubicBezTo>
                      <a:pt x="14512" y="19"/>
                      <a:pt x="14161" y="19"/>
                      <a:pt x="13785" y="44"/>
                    </a:cubicBezTo>
                    <a:cubicBezTo>
                      <a:pt x="13585" y="44"/>
                      <a:pt x="13384" y="70"/>
                      <a:pt x="13184" y="70"/>
                    </a:cubicBezTo>
                    <a:cubicBezTo>
                      <a:pt x="12983" y="70"/>
                      <a:pt x="12758" y="95"/>
                      <a:pt x="12532" y="120"/>
                    </a:cubicBezTo>
                    <a:cubicBezTo>
                      <a:pt x="12081" y="145"/>
                      <a:pt x="11605" y="220"/>
                      <a:pt x="11104" y="270"/>
                    </a:cubicBezTo>
                    <a:cubicBezTo>
                      <a:pt x="10853" y="295"/>
                      <a:pt x="10602" y="345"/>
                      <a:pt x="10352" y="395"/>
                    </a:cubicBezTo>
                    <a:cubicBezTo>
                      <a:pt x="10226" y="395"/>
                      <a:pt x="10076" y="420"/>
                      <a:pt x="9951" y="445"/>
                    </a:cubicBezTo>
                    <a:cubicBezTo>
                      <a:pt x="9825" y="471"/>
                      <a:pt x="9675" y="496"/>
                      <a:pt x="9550" y="521"/>
                    </a:cubicBezTo>
                    <a:cubicBezTo>
                      <a:pt x="8998" y="621"/>
                      <a:pt x="8447" y="721"/>
                      <a:pt x="7870" y="846"/>
                    </a:cubicBezTo>
                    <a:cubicBezTo>
                      <a:pt x="7319" y="997"/>
                      <a:pt x="6768" y="1122"/>
                      <a:pt x="6241" y="1273"/>
                    </a:cubicBezTo>
                    <a:cubicBezTo>
                      <a:pt x="6091" y="1323"/>
                      <a:pt x="5966" y="1348"/>
                      <a:pt x="5840" y="1373"/>
                    </a:cubicBezTo>
                    <a:cubicBezTo>
                      <a:pt x="5715" y="1423"/>
                      <a:pt x="5590" y="1473"/>
                      <a:pt x="5464" y="1498"/>
                    </a:cubicBezTo>
                    <a:cubicBezTo>
                      <a:pt x="5214" y="1573"/>
                      <a:pt x="4963" y="1649"/>
                      <a:pt x="4713" y="1724"/>
                    </a:cubicBezTo>
                    <a:cubicBezTo>
                      <a:pt x="4236" y="1899"/>
                      <a:pt x="3785" y="2050"/>
                      <a:pt x="3359" y="2225"/>
                    </a:cubicBezTo>
                    <a:cubicBezTo>
                      <a:pt x="3159" y="2300"/>
                      <a:pt x="2958" y="2375"/>
                      <a:pt x="2758" y="2451"/>
                    </a:cubicBezTo>
                    <a:cubicBezTo>
                      <a:pt x="2557" y="2526"/>
                      <a:pt x="2382" y="2601"/>
                      <a:pt x="2206" y="2676"/>
                    </a:cubicBezTo>
                    <a:cubicBezTo>
                      <a:pt x="1855" y="2826"/>
                      <a:pt x="1555" y="2977"/>
                      <a:pt x="1279" y="3102"/>
                    </a:cubicBezTo>
                    <a:cubicBezTo>
                      <a:pt x="1003" y="3227"/>
                      <a:pt x="753" y="3353"/>
                      <a:pt x="577" y="3453"/>
                    </a:cubicBezTo>
                    <a:cubicBezTo>
                      <a:pt x="201" y="3654"/>
                      <a:pt x="1" y="3754"/>
                      <a:pt x="1" y="3779"/>
                    </a:cubicBezTo>
                    <a:cubicBezTo>
                      <a:pt x="1" y="3782"/>
                      <a:pt x="4" y="3784"/>
                      <a:pt x="12" y="3784"/>
                    </a:cubicBezTo>
                    <a:cubicBezTo>
                      <a:pt x="61" y="3784"/>
                      <a:pt x="277" y="3710"/>
                      <a:pt x="627" y="3578"/>
                    </a:cubicBezTo>
                    <a:cubicBezTo>
                      <a:pt x="828" y="3503"/>
                      <a:pt x="1078" y="3403"/>
                      <a:pt x="1354" y="3303"/>
                    </a:cubicBezTo>
                    <a:cubicBezTo>
                      <a:pt x="1630" y="3177"/>
                      <a:pt x="1956" y="3052"/>
                      <a:pt x="2307" y="2927"/>
                    </a:cubicBezTo>
                    <a:cubicBezTo>
                      <a:pt x="2482" y="2852"/>
                      <a:pt x="2657" y="2801"/>
                      <a:pt x="2858" y="2726"/>
                    </a:cubicBezTo>
                    <a:cubicBezTo>
                      <a:pt x="3058" y="2651"/>
                      <a:pt x="3259" y="2576"/>
                      <a:pt x="3459" y="2501"/>
                    </a:cubicBezTo>
                    <a:cubicBezTo>
                      <a:pt x="3885" y="2350"/>
                      <a:pt x="4337" y="2225"/>
                      <a:pt x="4813" y="2050"/>
                    </a:cubicBezTo>
                    <a:cubicBezTo>
                      <a:pt x="5063" y="1974"/>
                      <a:pt x="5314" y="1924"/>
                      <a:pt x="5565" y="1849"/>
                    </a:cubicBezTo>
                    <a:cubicBezTo>
                      <a:pt x="5690" y="1799"/>
                      <a:pt x="5815" y="1774"/>
                      <a:pt x="5941" y="1724"/>
                    </a:cubicBezTo>
                    <a:cubicBezTo>
                      <a:pt x="6066" y="1699"/>
                      <a:pt x="6191" y="1649"/>
                      <a:pt x="6317" y="1623"/>
                    </a:cubicBezTo>
                    <a:cubicBezTo>
                      <a:pt x="6843" y="1473"/>
                      <a:pt x="7394" y="1348"/>
                      <a:pt x="7971" y="1222"/>
                    </a:cubicBezTo>
                    <a:cubicBezTo>
                      <a:pt x="8522" y="1097"/>
                      <a:pt x="9073" y="972"/>
                      <a:pt x="9625" y="872"/>
                    </a:cubicBezTo>
                    <a:cubicBezTo>
                      <a:pt x="9750" y="846"/>
                      <a:pt x="9875" y="821"/>
                      <a:pt x="10001" y="796"/>
                    </a:cubicBezTo>
                    <a:cubicBezTo>
                      <a:pt x="10151" y="771"/>
                      <a:pt x="10276" y="746"/>
                      <a:pt x="10402" y="746"/>
                    </a:cubicBezTo>
                    <a:cubicBezTo>
                      <a:pt x="10652" y="696"/>
                      <a:pt x="10903" y="646"/>
                      <a:pt x="11154" y="621"/>
                    </a:cubicBezTo>
                    <a:cubicBezTo>
                      <a:pt x="11655" y="546"/>
                      <a:pt x="12131" y="471"/>
                      <a:pt x="12582" y="420"/>
                    </a:cubicBezTo>
                    <a:cubicBezTo>
                      <a:pt x="12783" y="395"/>
                      <a:pt x="13008" y="370"/>
                      <a:pt x="13209" y="345"/>
                    </a:cubicBezTo>
                    <a:cubicBezTo>
                      <a:pt x="13409" y="345"/>
                      <a:pt x="13610" y="320"/>
                      <a:pt x="13810" y="295"/>
                    </a:cubicBezTo>
                    <a:cubicBezTo>
                      <a:pt x="14186" y="270"/>
                      <a:pt x="14512" y="245"/>
                      <a:pt x="14813" y="220"/>
                    </a:cubicBezTo>
                    <a:cubicBezTo>
                      <a:pt x="15114" y="195"/>
                      <a:pt x="15389" y="170"/>
                      <a:pt x="15590" y="170"/>
                    </a:cubicBezTo>
                    <a:cubicBezTo>
                      <a:pt x="16016" y="120"/>
                      <a:pt x="16241" y="95"/>
                      <a:pt x="16241" y="70"/>
                    </a:cubicBezTo>
                    <a:cubicBezTo>
                      <a:pt x="16241" y="44"/>
                      <a:pt x="16016" y="19"/>
                      <a:pt x="15590" y="19"/>
                    </a:cubicBezTo>
                    <a:cubicBezTo>
                      <a:pt x="15490" y="7"/>
                      <a:pt x="15370" y="1"/>
                      <a:pt x="15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9" name="Google Shape;8453;p65">
            <a:extLst>
              <a:ext uri="{FF2B5EF4-FFF2-40B4-BE49-F238E27FC236}">
                <a16:creationId xmlns:a16="http://schemas.microsoft.com/office/drawing/2014/main" id="{25C67AC6-303F-4680-9507-8BB5841DB01A}"/>
              </a:ext>
            </a:extLst>
          </p:cNvPr>
          <p:cNvGrpSpPr/>
          <p:nvPr/>
        </p:nvGrpSpPr>
        <p:grpSpPr>
          <a:xfrm>
            <a:off x="7931354" y="366508"/>
            <a:ext cx="1023225" cy="760875"/>
            <a:chOff x="5030850" y="3328575"/>
            <a:chExt cx="1023225" cy="760875"/>
          </a:xfrm>
        </p:grpSpPr>
        <p:sp>
          <p:nvSpPr>
            <p:cNvPr id="120" name="Google Shape;8454;p65">
              <a:extLst>
                <a:ext uri="{FF2B5EF4-FFF2-40B4-BE49-F238E27FC236}">
                  <a16:creationId xmlns:a16="http://schemas.microsoft.com/office/drawing/2014/main" id="{E79CCEE7-E2F4-4C9F-B75A-560B4E399877}"/>
                </a:ext>
              </a:extLst>
            </p:cNvPr>
            <p:cNvSpPr/>
            <p:nvPr/>
          </p:nvSpPr>
          <p:spPr>
            <a:xfrm>
              <a:off x="5903050" y="3720600"/>
              <a:ext cx="151025" cy="151650"/>
            </a:xfrm>
            <a:custGeom>
              <a:avLst/>
              <a:gdLst/>
              <a:ahLst/>
              <a:cxnLst/>
              <a:rect l="l" t="t" r="r" b="b"/>
              <a:pathLst>
                <a:path w="6041" h="6066" extrusionOk="0">
                  <a:moveTo>
                    <a:pt x="3033" y="0"/>
                  </a:moveTo>
                  <a:cubicBezTo>
                    <a:pt x="1354" y="0"/>
                    <a:pt x="0" y="1353"/>
                    <a:pt x="0" y="3033"/>
                  </a:cubicBezTo>
                  <a:cubicBezTo>
                    <a:pt x="0" y="4712"/>
                    <a:pt x="1354" y="6065"/>
                    <a:pt x="3033" y="6065"/>
                  </a:cubicBezTo>
                  <a:cubicBezTo>
                    <a:pt x="4687" y="6065"/>
                    <a:pt x="6040" y="4712"/>
                    <a:pt x="6040" y="3033"/>
                  </a:cubicBezTo>
                  <a:cubicBezTo>
                    <a:pt x="6040" y="1353"/>
                    <a:pt x="4687" y="0"/>
                    <a:pt x="30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8455;p65">
              <a:extLst>
                <a:ext uri="{FF2B5EF4-FFF2-40B4-BE49-F238E27FC236}">
                  <a16:creationId xmlns:a16="http://schemas.microsoft.com/office/drawing/2014/main" id="{3478D766-B435-4A20-9B2E-04994B4C7A66}"/>
                </a:ext>
              </a:extLst>
            </p:cNvPr>
            <p:cNvSpPr/>
            <p:nvPr/>
          </p:nvSpPr>
          <p:spPr>
            <a:xfrm>
              <a:off x="5182500" y="3328575"/>
              <a:ext cx="796300" cy="620850"/>
            </a:xfrm>
            <a:custGeom>
              <a:avLst/>
              <a:gdLst/>
              <a:ahLst/>
              <a:cxnLst/>
              <a:rect l="l" t="t" r="r" b="b"/>
              <a:pathLst>
                <a:path w="31852" h="24834" extrusionOk="0">
                  <a:moveTo>
                    <a:pt x="12914" y="1"/>
                  </a:moveTo>
                  <a:cubicBezTo>
                    <a:pt x="12847" y="1"/>
                    <a:pt x="12787" y="6"/>
                    <a:pt x="12732" y="17"/>
                  </a:cubicBezTo>
                  <a:cubicBezTo>
                    <a:pt x="10652" y="443"/>
                    <a:pt x="0" y="10668"/>
                    <a:pt x="0" y="10668"/>
                  </a:cubicBezTo>
                  <a:cubicBezTo>
                    <a:pt x="0" y="10668"/>
                    <a:pt x="19817" y="24833"/>
                    <a:pt x="22389" y="24833"/>
                  </a:cubicBezTo>
                  <a:cubicBezTo>
                    <a:pt x="22541" y="24833"/>
                    <a:pt x="22633" y="24784"/>
                    <a:pt x="22657" y="24679"/>
                  </a:cubicBezTo>
                  <a:cubicBezTo>
                    <a:pt x="23083" y="22799"/>
                    <a:pt x="23584" y="19039"/>
                    <a:pt x="23584" y="19039"/>
                  </a:cubicBezTo>
                  <a:cubicBezTo>
                    <a:pt x="23584" y="19039"/>
                    <a:pt x="24436" y="22699"/>
                    <a:pt x="24963" y="22799"/>
                  </a:cubicBezTo>
                  <a:cubicBezTo>
                    <a:pt x="24969" y="22800"/>
                    <a:pt x="24977" y="22801"/>
                    <a:pt x="24986" y="22801"/>
                  </a:cubicBezTo>
                  <a:cubicBezTo>
                    <a:pt x="25635" y="22801"/>
                    <a:pt x="31852" y="19234"/>
                    <a:pt x="31629" y="18814"/>
                  </a:cubicBezTo>
                  <a:cubicBezTo>
                    <a:pt x="31584" y="18722"/>
                    <a:pt x="31348" y="18690"/>
                    <a:pt x="31008" y="18690"/>
                  </a:cubicBezTo>
                  <a:cubicBezTo>
                    <a:pt x="30146" y="18690"/>
                    <a:pt x="28616" y="18901"/>
                    <a:pt x="27830" y="18901"/>
                  </a:cubicBezTo>
                  <a:cubicBezTo>
                    <a:pt x="27567" y="18901"/>
                    <a:pt x="27387" y="18877"/>
                    <a:pt x="27344" y="18814"/>
                  </a:cubicBezTo>
                  <a:cubicBezTo>
                    <a:pt x="27143" y="18513"/>
                    <a:pt x="27344" y="8914"/>
                    <a:pt x="27043" y="8388"/>
                  </a:cubicBezTo>
                  <a:cubicBezTo>
                    <a:pt x="26725" y="7875"/>
                    <a:pt x="15498" y="1"/>
                    <a:pt x="12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8456;p65">
              <a:extLst>
                <a:ext uri="{FF2B5EF4-FFF2-40B4-BE49-F238E27FC236}">
                  <a16:creationId xmlns:a16="http://schemas.microsoft.com/office/drawing/2014/main" id="{50F1FB02-4E35-4465-9629-3598D9C989B9}"/>
                </a:ext>
              </a:extLst>
            </p:cNvPr>
            <p:cNvSpPr/>
            <p:nvPr/>
          </p:nvSpPr>
          <p:spPr>
            <a:xfrm>
              <a:off x="5770850" y="3685500"/>
              <a:ext cx="15675" cy="138500"/>
            </a:xfrm>
            <a:custGeom>
              <a:avLst/>
              <a:gdLst/>
              <a:ahLst/>
              <a:cxnLst/>
              <a:rect l="l" t="t" r="r" b="b"/>
              <a:pathLst>
                <a:path w="627" h="5540" extrusionOk="0">
                  <a:moveTo>
                    <a:pt x="464" y="0"/>
                  </a:moveTo>
                  <a:cubicBezTo>
                    <a:pt x="382" y="0"/>
                    <a:pt x="301" y="51"/>
                    <a:pt x="301" y="151"/>
                  </a:cubicBezTo>
                  <a:cubicBezTo>
                    <a:pt x="301" y="151"/>
                    <a:pt x="301" y="151"/>
                    <a:pt x="301" y="151"/>
                  </a:cubicBezTo>
                  <a:lnTo>
                    <a:pt x="301" y="151"/>
                  </a:lnTo>
                  <a:cubicBezTo>
                    <a:pt x="175" y="1905"/>
                    <a:pt x="0" y="3635"/>
                    <a:pt x="0" y="5389"/>
                  </a:cubicBezTo>
                  <a:cubicBezTo>
                    <a:pt x="0" y="5489"/>
                    <a:pt x="81" y="5539"/>
                    <a:pt x="163" y="5539"/>
                  </a:cubicBezTo>
                  <a:cubicBezTo>
                    <a:pt x="244" y="5539"/>
                    <a:pt x="326" y="5489"/>
                    <a:pt x="326" y="5389"/>
                  </a:cubicBezTo>
                  <a:cubicBezTo>
                    <a:pt x="426" y="3635"/>
                    <a:pt x="526" y="1906"/>
                    <a:pt x="626" y="153"/>
                  </a:cubicBezTo>
                  <a:lnTo>
                    <a:pt x="626" y="153"/>
                  </a:lnTo>
                  <a:cubicBezTo>
                    <a:pt x="627" y="152"/>
                    <a:pt x="627" y="151"/>
                    <a:pt x="627" y="151"/>
                  </a:cubicBezTo>
                  <a:cubicBezTo>
                    <a:pt x="627" y="51"/>
                    <a:pt x="545" y="0"/>
                    <a:pt x="4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8457;p65">
              <a:extLst>
                <a:ext uri="{FF2B5EF4-FFF2-40B4-BE49-F238E27FC236}">
                  <a16:creationId xmlns:a16="http://schemas.microsoft.com/office/drawing/2014/main" id="{B43E1127-940A-4BCA-BFE1-4D03096DCC2E}"/>
                </a:ext>
              </a:extLst>
            </p:cNvPr>
            <p:cNvSpPr/>
            <p:nvPr/>
          </p:nvSpPr>
          <p:spPr>
            <a:xfrm>
              <a:off x="5030850" y="3567000"/>
              <a:ext cx="742525" cy="522450"/>
            </a:xfrm>
            <a:custGeom>
              <a:avLst/>
              <a:gdLst/>
              <a:ahLst/>
              <a:cxnLst/>
              <a:rect l="l" t="t" r="r" b="b"/>
              <a:pathLst>
                <a:path w="29701" h="20898" extrusionOk="0">
                  <a:moveTo>
                    <a:pt x="5962" y="1"/>
                  </a:moveTo>
                  <a:cubicBezTo>
                    <a:pt x="5954" y="1"/>
                    <a:pt x="5947" y="2"/>
                    <a:pt x="5941" y="4"/>
                  </a:cubicBezTo>
                  <a:cubicBezTo>
                    <a:pt x="5239" y="204"/>
                    <a:pt x="1" y="8224"/>
                    <a:pt x="627" y="9402"/>
                  </a:cubicBezTo>
                  <a:cubicBezTo>
                    <a:pt x="1240" y="10529"/>
                    <a:pt x="26561" y="20898"/>
                    <a:pt x="28524" y="20898"/>
                  </a:cubicBezTo>
                  <a:cubicBezTo>
                    <a:pt x="28570" y="20898"/>
                    <a:pt x="28603" y="20892"/>
                    <a:pt x="28623" y="20881"/>
                  </a:cubicBezTo>
                  <a:cubicBezTo>
                    <a:pt x="28948" y="20680"/>
                    <a:pt x="29700" y="14891"/>
                    <a:pt x="29274" y="14365"/>
                  </a:cubicBezTo>
                  <a:cubicBezTo>
                    <a:pt x="28876" y="13867"/>
                    <a:pt x="7019" y="1"/>
                    <a:pt x="59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8458;p65">
              <a:extLst>
                <a:ext uri="{FF2B5EF4-FFF2-40B4-BE49-F238E27FC236}">
                  <a16:creationId xmlns:a16="http://schemas.microsoft.com/office/drawing/2014/main" id="{2D85B718-5ECD-482D-82BF-F83924134196}"/>
                </a:ext>
              </a:extLst>
            </p:cNvPr>
            <p:cNvSpPr/>
            <p:nvPr/>
          </p:nvSpPr>
          <p:spPr>
            <a:xfrm>
              <a:off x="5112475" y="3743425"/>
              <a:ext cx="21625" cy="33925"/>
            </a:xfrm>
            <a:custGeom>
              <a:avLst/>
              <a:gdLst/>
              <a:ahLst/>
              <a:cxnLst/>
              <a:rect l="l" t="t" r="r" b="b"/>
              <a:pathLst>
                <a:path w="865" h="1357" extrusionOk="0">
                  <a:moveTo>
                    <a:pt x="640" y="0"/>
                  </a:moveTo>
                  <a:cubicBezTo>
                    <a:pt x="591" y="0"/>
                    <a:pt x="544" y="26"/>
                    <a:pt x="520" y="90"/>
                  </a:cubicBezTo>
                  <a:cubicBezTo>
                    <a:pt x="370" y="415"/>
                    <a:pt x="220" y="766"/>
                    <a:pt x="69" y="1117"/>
                  </a:cubicBezTo>
                  <a:cubicBezTo>
                    <a:pt x="1" y="1237"/>
                    <a:pt x="119" y="1357"/>
                    <a:pt x="225" y="1357"/>
                  </a:cubicBezTo>
                  <a:cubicBezTo>
                    <a:pt x="275" y="1357"/>
                    <a:pt x="321" y="1331"/>
                    <a:pt x="345" y="1267"/>
                  </a:cubicBezTo>
                  <a:lnTo>
                    <a:pt x="796" y="240"/>
                  </a:lnTo>
                  <a:cubicBezTo>
                    <a:pt x="865" y="120"/>
                    <a:pt x="74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8459;p65">
              <a:extLst>
                <a:ext uri="{FF2B5EF4-FFF2-40B4-BE49-F238E27FC236}">
                  <a16:creationId xmlns:a16="http://schemas.microsoft.com/office/drawing/2014/main" id="{1344FEE6-01D7-4689-8ED3-D6F992459C90}"/>
                </a:ext>
              </a:extLst>
            </p:cNvPr>
            <p:cNvSpPr/>
            <p:nvPr/>
          </p:nvSpPr>
          <p:spPr>
            <a:xfrm>
              <a:off x="5133225" y="3659900"/>
              <a:ext cx="22150" cy="18725"/>
            </a:xfrm>
            <a:custGeom>
              <a:avLst/>
              <a:gdLst/>
              <a:ahLst/>
              <a:cxnLst/>
              <a:rect l="l" t="t" r="r" b="b"/>
              <a:pathLst>
                <a:path w="886" h="749" extrusionOk="0">
                  <a:moveTo>
                    <a:pt x="624" y="1"/>
                  </a:moveTo>
                  <a:cubicBezTo>
                    <a:pt x="587" y="1"/>
                    <a:pt x="550" y="14"/>
                    <a:pt x="517" y="47"/>
                  </a:cubicBezTo>
                  <a:lnTo>
                    <a:pt x="116" y="473"/>
                  </a:lnTo>
                  <a:cubicBezTo>
                    <a:pt x="1" y="589"/>
                    <a:pt x="107" y="748"/>
                    <a:pt x="231" y="748"/>
                  </a:cubicBezTo>
                  <a:cubicBezTo>
                    <a:pt x="268" y="748"/>
                    <a:pt x="307" y="734"/>
                    <a:pt x="342" y="699"/>
                  </a:cubicBezTo>
                  <a:cubicBezTo>
                    <a:pt x="492" y="573"/>
                    <a:pt x="618" y="423"/>
                    <a:pt x="768" y="298"/>
                  </a:cubicBezTo>
                  <a:cubicBezTo>
                    <a:pt x="886" y="180"/>
                    <a:pt x="758" y="1"/>
                    <a:pt x="6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460;p65">
              <a:extLst>
                <a:ext uri="{FF2B5EF4-FFF2-40B4-BE49-F238E27FC236}">
                  <a16:creationId xmlns:a16="http://schemas.microsoft.com/office/drawing/2014/main" id="{B2B6B765-60D6-4D50-B468-73021E8239F4}"/>
                </a:ext>
              </a:extLst>
            </p:cNvPr>
            <p:cNvSpPr/>
            <p:nvPr/>
          </p:nvSpPr>
          <p:spPr>
            <a:xfrm>
              <a:off x="5193425" y="3684925"/>
              <a:ext cx="27650" cy="28450"/>
            </a:xfrm>
            <a:custGeom>
              <a:avLst/>
              <a:gdLst/>
              <a:ahLst/>
              <a:cxnLst/>
              <a:rect l="l" t="t" r="r" b="b"/>
              <a:pathLst>
                <a:path w="1106" h="1138" extrusionOk="0">
                  <a:moveTo>
                    <a:pt x="876" y="1"/>
                  </a:moveTo>
                  <a:cubicBezTo>
                    <a:pt x="827" y="1"/>
                    <a:pt x="778" y="22"/>
                    <a:pt x="741" y="74"/>
                  </a:cubicBezTo>
                  <a:cubicBezTo>
                    <a:pt x="515" y="349"/>
                    <a:pt x="315" y="625"/>
                    <a:pt x="89" y="901"/>
                  </a:cubicBezTo>
                  <a:cubicBezTo>
                    <a:pt x="0" y="1026"/>
                    <a:pt x="127" y="1138"/>
                    <a:pt x="253" y="1138"/>
                  </a:cubicBezTo>
                  <a:cubicBezTo>
                    <a:pt x="303" y="1138"/>
                    <a:pt x="354" y="1119"/>
                    <a:pt x="390" y="1076"/>
                  </a:cubicBezTo>
                  <a:cubicBezTo>
                    <a:pt x="591" y="800"/>
                    <a:pt x="816" y="525"/>
                    <a:pt x="1017" y="249"/>
                  </a:cubicBezTo>
                  <a:cubicBezTo>
                    <a:pt x="1105" y="125"/>
                    <a:pt x="993" y="1"/>
                    <a:pt x="8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461;p65">
              <a:extLst>
                <a:ext uri="{FF2B5EF4-FFF2-40B4-BE49-F238E27FC236}">
                  <a16:creationId xmlns:a16="http://schemas.microsoft.com/office/drawing/2014/main" id="{6F7826E0-57AD-43D2-B4CE-AE68EC512498}"/>
                </a:ext>
              </a:extLst>
            </p:cNvPr>
            <p:cNvSpPr/>
            <p:nvPr/>
          </p:nvSpPr>
          <p:spPr>
            <a:xfrm>
              <a:off x="5739500" y="3941300"/>
              <a:ext cx="8175" cy="39350"/>
            </a:xfrm>
            <a:custGeom>
              <a:avLst/>
              <a:gdLst/>
              <a:ahLst/>
              <a:cxnLst/>
              <a:rect l="l" t="t" r="r" b="b"/>
              <a:pathLst>
                <a:path w="327" h="1574" extrusionOk="0">
                  <a:moveTo>
                    <a:pt x="164" y="0"/>
                  </a:moveTo>
                  <a:cubicBezTo>
                    <a:pt x="82" y="0"/>
                    <a:pt x="1" y="57"/>
                    <a:pt x="1" y="170"/>
                  </a:cubicBezTo>
                  <a:lnTo>
                    <a:pt x="1" y="1423"/>
                  </a:lnTo>
                  <a:cubicBezTo>
                    <a:pt x="1" y="1523"/>
                    <a:pt x="82" y="1573"/>
                    <a:pt x="164" y="1573"/>
                  </a:cubicBezTo>
                  <a:cubicBezTo>
                    <a:pt x="245" y="1573"/>
                    <a:pt x="327" y="1523"/>
                    <a:pt x="327" y="1423"/>
                  </a:cubicBezTo>
                  <a:lnTo>
                    <a:pt x="327" y="170"/>
                  </a:lnTo>
                  <a:cubicBezTo>
                    <a:pt x="327" y="57"/>
                    <a:pt x="245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462;p65">
              <a:extLst>
                <a:ext uri="{FF2B5EF4-FFF2-40B4-BE49-F238E27FC236}">
                  <a16:creationId xmlns:a16="http://schemas.microsoft.com/office/drawing/2014/main" id="{55082882-A563-42D1-9538-228A39134467}"/>
                </a:ext>
              </a:extLst>
            </p:cNvPr>
            <p:cNvSpPr/>
            <p:nvPr/>
          </p:nvSpPr>
          <p:spPr>
            <a:xfrm>
              <a:off x="5739500" y="4003950"/>
              <a:ext cx="8175" cy="23675"/>
            </a:xfrm>
            <a:custGeom>
              <a:avLst/>
              <a:gdLst/>
              <a:ahLst/>
              <a:cxnLst/>
              <a:rect l="l" t="t" r="r" b="b"/>
              <a:pathLst>
                <a:path w="327" h="947" extrusionOk="0">
                  <a:moveTo>
                    <a:pt x="164" y="1"/>
                  </a:moveTo>
                  <a:cubicBezTo>
                    <a:pt x="82" y="1"/>
                    <a:pt x="1" y="57"/>
                    <a:pt x="1" y="170"/>
                  </a:cubicBezTo>
                  <a:lnTo>
                    <a:pt x="1" y="796"/>
                  </a:lnTo>
                  <a:cubicBezTo>
                    <a:pt x="1" y="897"/>
                    <a:pt x="82" y="947"/>
                    <a:pt x="164" y="947"/>
                  </a:cubicBezTo>
                  <a:cubicBezTo>
                    <a:pt x="245" y="947"/>
                    <a:pt x="327" y="897"/>
                    <a:pt x="327" y="796"/>
                  </a:cubicBezTo>
                  <a:lnTo>
                    <a:pt x="327" y="170"/>
                  </a:lnTo>
                  <a:cubicBezTo>
                    <a:pt x="327" y="57"/>
                    <a:pt x="245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463;p65">
              <a:extLst>
                <a:ext uri="{FF2B5EF4-FFF2-40B4-BE49-F238E27FC236}">
                  <a16:creationId xmlns:a16="http://schemas.microsoft.com/office/drawing/2014/main" id="{21C57BFE-D50E-433D-82D7-175A035FF364}"/>
                </a:ext>
              </a:extLst>
            </p:cNvPr>
            <p:cNvSpPr/>
            <p:nvPr/>
          </p:nvSpPr>
          <p:spPr>
            <a:xfrm>
              <a:off x="5692525" y="3983125"/>
              <a:ext cx="8150" cy="34325"/>
            </a:xfrm>
            <a:custGeom>
              <a:avLst/>
              <a:gdLst/>
              <a:ahLst/>
              <a:cxnLst/>
              <a:rect l="l" t="t" r="r" b="b"/>
              <a:pathLst>
                <a:path w="326" h="1373" extrusionOk="0">
                  <a:moveTo>
                    <a:pt x="163" y="0"/>
                  </a:moveTo>
                  <a:cubicBezTo>
                    <a:pt x="82" y="0"/>
                    <a:pt x="0" y="50"/>
                    <a:pt x="0" y="151"/>
                  </a:cubicBezTo>
                  <a:lnTo>
                    <a:pt x="0" y="1203"/>
                  </a:lnTo>
                  <a:cubicBezTo>
                    <a:pt x="0" y="1316"/>
                    <a:pt x="82" y="1373"/>
                    <a:pt x="163" y="1373"/>
                  </a:cubicBezTo>
                  <a:cubicBezTo>
                    <a:pt x="245" y="1373"/>
                    <a:pt x="326" y="1316"/>
                    <a:pt x="326" y="1203"/>
                  </a:cubicBezTo>
                  <a:lnTo>
                    <a:pt x="326" y="151"/>
                  </a:lnTo>
                  <a:cubicBezTo>
                    <a:pt x="326" y="50"/>
                    <a:pt x="245" y="0"/>
                    <a:pt x="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" name="Google Shape;5372;p45">
            <a:extLst>
              <a:ext uri="{FF2B5EF4-FFF2-40B4-BE49-F238E27FC236}">
                <a16:creationId xmlns:a16="http://schemas.microsoft.com/office/drawing/2014/main" id="{7E349E18-DA71-4212-B395-7B4FBC3653A6}"/>
              </a:ext>
            </a:extLst>
          </p:cNvPr>
          <p:cNvSpPr txBox="1">
            <a:spLocks/>
          </p:cNvSpPr>
          <p:nvPr/>
        </p:nvSpPr>
        <p:spPr>
          <a:xfrm>
            <a:off x="1149610" y="2819845"/>
            <a:ext cx="6306182" cy="9237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Crushed"/>
              <a:buNone/>
              <a:defRPr sz="75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223838" algn="l"/>
            <a:r>
              <a:rPr lang="en-US" altLang="en-US" sz="2800">
                <a:solidFill>
                  <a:schemeClr val="accent5">
                    <a:lumMod val="50000"/>
                  </a:schemeClr>
                </a:solidFill>
                <a:cs typeface="Times New Roman" panose="02020603050405020304" pitchFamily="18" charset="0"/>
              </a:rPr>
              <a:t>a) Câu chuyện có những nhân vật nào?</a:t>
            </a:r>
          </a:p>
          <a:p>
            <a:pPr indent="223838" algn="l"/>
            <a:r>
              <a:rPr lang="vi-VN" altLang="en-US" sz="2800">
                <a:solidFill>
                  <a:schemeClr val="accent5">
                    <a:lumMod val="50000"/>
                  </a:schemeClr>
                </a:solidFill>
                <a:cs typeface="Times New Roman" panose="02020603050405020304" pitchFamily="18" charset="0"/>
              </a:rPr>
              <a:t>b) Tính cách của các nhân vật được thể hiện ở những chi tiết nào? </a:t>
            </a:r>
            <a:endParaRPr lang="en-US" altLang="en-US" sz="2800">
              <a:solidFill>
                <a:schemeClr val="accent5">
                  <a:lumMod val="50000"/>
                </a:schemeClr>
              </a:solidFill>
              <a:cs typeface="Times New Roman" panose="02020603050405020304" pitchFamily="18" charset="0"/>
            </a:endParaRPr>
          </a:p>
          <a:p>
            <a:pPr indent="223838" algn="l"/>
            <a:r>
              <a:rPr lang="en-US" altLang="en-US" sz="2800">
                <a:solidFill>
                  <a:schemeClr val="accent5">
                    <a:lumMod val="50000"/>
                  </a:schemeClr>
                </a:solidFill>
                <a:cs typeface="Times New Roman" panose="02020603050405020304" pitchFamily="18" charset="0"/>
              </a:rPr>
              <a:t>c) Câu chuyện nói với em điều gì?</a:t>
            </a:r>
          </a:p>
          <a:p>
            <a:pPr indent="223838" algn="l"/>
            <a:r>
              <a:rPr lang="vi-VN" altLang="en-US" sz="2800">
                <a:solidFill>
                  <a:schemeClr val="accent5">
                    <a:lumMod val="50000"/>
                  </a:schemeClr>
                </a:solidFill>
                <a:cs typeface="Times New Roman" panose="02020603050405020304" pitchFamily="18" charset="0"/>
              </a:rPr>
              <a:t>d) Câu chuyện được mở đầu và kết thúc theo những cách nào?</a:t>
            </a:r>
          </a:p>
          <a:p>
            <a:pPr algn="l"/>
            <a:endParaRPr lang="en-US" altLang="en-US" sz="2800">
              <a:solidFill>
                <a:schemeClr val="accent5">
                  <a:lumMod val="50000"/>
                </a:schemeClr>
              </a:solidFill>
              <a:cs typeface="Times New Roman" panose="02020603050405020304" pitchFamily="18" charset="0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1F57841E-96CB-4E83-A120-8E15A08B96FD}"/>
              </a:ext>
            </a:extLst>
          </p:cNvPr>
          <p:cNvSpPr txBox="1"/>
          <p:nvPr/>
        </p:nvSpPr>
        <p:spPr>
          <a:xfrm>
            <a:off x="75824" y="47221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T</a:t>
            </a: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  <a:p>
            <a:r>
              <a:rPr lang="en-US" sz="2400">
                <a:solidFill>
                  <a:schemeClr val="bg2"/>
                </a:solidFill>
              </a:rPr>
              <a:t>Ự</a:t>
            </a:r>
          </a:p>
          <a:p>
            <a:r>
              <a:rPr lang="en-US" sz="2400">
                <a:solidFill>
                  <a:schemeClr val="bg2"/>
                </a:solidFill>
              </a:rPr>
              <a:t>C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  <a:p>
            <a:r>
              <a:rPr lang="en-US" sz="2400">
                <a:solidFill>
                  <a:schemeClr val="bg2"/>
                </a:solidFill>
              </a:rPr>
              <a:t>À</a:t>
            </a:r>
          </a:p>
          <a:p>
            <a:r>
              <a:rPr lang="en-US" sz="2400">
                <a:solidFill>
                  <a:schemeClr val="bg2"/>
                </a:solidFill>
              </a:rPr>
              <a:t>N</a:t>
            </a: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3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72" grpId="0"/>
      <p:bldP spid="13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Snow - 5182">
            <a:hlinkClick r:id="" action="ppaction://media"/>
            <a:extLst>
              <a:ext uri="{FF2B5EF4-FFF2-40B4-BE49-F238E27FC236}">
                <a16:creationId xmlns:a16="http://schemas.microsoft.com/office/drawing/2014/main" id="{C705AF57-5037-421E-8288-CB98C664283C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508411" y="1084741"/>
            <a:ext cx="6096000" cy="3658749"/>
          </a:xfrm>
          <a:prstGeom prst="rect">
            <a:avLst/>
          </a:prstGeom>
        </p:spPr>
      </p:pic>
      <p:pic>
        <p:nvPicPr>
          <p:cNvPr id="20" name="!!Picture 19">
            <a:extLst>
              <a:ext uri="{FF2B5EF4-FFF2-40B4-BE49-F238E27FC236}">
                <a16:creationId xmlns:a16="http://schemas.microsoft.com/office/drawing/2014/main" id="{208D35B6-9296-4305-B025-462585B5CFA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5351" y="258794"/>
            <a:ext cx="6911781" cy="5133239"/>
          </a:xfrm>
          <a:prstGeom prst="rect">
            <a:avLst/>
          </a:prstGeom>
        </p:spPr>
      </p:pic>
      <p:grpSp>
        <p:nvGrpSpPr>
          <p:cNvPr id="3493" name="Google Shape;3493;p32"/>
          <p:cNvGrpSpPr/>
          <p:nvPr/>
        </p:nvGrpSpPr>
        <p:grpSpPr>
          <a:xfrm>
            <a:off x="7371888" y="4260588"/>
            <a:ext cx="406875" cy="629425"/>
            <a:chOff x="6691975" y="660275"/>
            <a:chExt cx="406875" cy="629425"/>
          </a:xfrm>
        </p:grpSpPr>
        <p:sp>
          <p:nvSpPr>
            <p:cNvPr id="3494" name="Google Shape;3494;p32"/>
            <p:cNvSpPr/>
            <p:nvPr/>
          </p:nvSpPr>
          <p:spPr>
            <a:xfrm>
              <a:off x="6828925" y="697950"/>
              <a:ext cx="77050" cy="261925"/>
            </a:xfrm>
            <a:custGeom>
              <a:avLst/>
              <a:gdLst/>
              <a:ahLst/>
              <a:cxnLst/>
              <a:rect l="l" t="t" r="r" b="b"/>
              <a:pathLst>
                <a:path w="3082" h="10477" extrusionOk="0">
                  <a:moveTo>
                    <a:pt x="1667" y="388"/>
                  </a:moveTo>
                  <a:cubicBezTo>
                    <a:pt x="1689" y="388"/>
                    <a:pt x="1712" y="388"/>
                    <a:pt x="1735" y="411"/>
                  </a:cubicBezTo>
                  <a:cubicBezTo>
                    <a:pt x="2351" y="913"/>
                    <a:pt x="2374" y="4930"/>
                    <a:pt x="2192" y="8011"/>
                  </a:cubicBezTo>
                  <a:cubicBezTo>
                    <a:pt x="1438" y="4633"/>
                    <a:pt x="868" y="616"/>
                    <a:pt x="1621" y="388"/>
                  </a:cubicBezTo>
                  <a:close/>
                  <a:moveTo>
                    <a:pt x="1681" y="1"/>
                  </a:moveTo>
                  <a:cubicBezTo>
                    <a:pt x="1631" y="1"/>
                    <a:pt x="1580" y="8"/>
                    <a:pt x="1530" y="23"/>
                  </a:cubicBezTo>
                  <a:cubicBezTo>
                    <a:pt x="0" y="479"/>
                    <a:pt x="1758" y="7852"/>
                    <a:pt x="2123" y="9335"/>
                  </a:cubicBezTo>
                  <a:lnTo>
                    <a:pt x="2420" y="10477"/>
                  </a:lnTo>
                  <a:lnTo>
                    <a:pt x="2511" y="9313"/>
                  </a:lnTo>
                  <a:cubicBezTo>
                    <a:pt x="2557" y="8445"/>
                    <a:pt x="3082" y="1004"/>
                    <a:pt x="1986" y="114"/>
                  </a:cubicBezTo>
                  <a:cubicBezTo>
                    <a:pt x="1893" y="36"/>
                    <a:pt x="1788" y="1"/>
                    <a:pt x="1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2"/>
            <p:cNvSpPr/>
            <p:nvPr/>
          </p:nvSpPr>
          <p:spPr>
            <a:xfrm>
              <a:off x="6899100" y="707275"/>
              <a:ext cx="113600" cy="241200"/>
            </a:xfrm>
            <a:custGeom>
              <a:avLst/>
              <a:gdLst/>
              <a:ahLst/>
              <a:cxnLst/>
              <a:rect l="l" t="t" r="r" b="b"/>
              <a:pathLst>
                <a:path w="4544" h="9648" extrusionOk="0">
                  <a:moveTo>
                    <a:pt x="3037" y="380"/>
                  </a:moveTo>
                  <a:cubicBezTo>
                    <a:pt x="3196" y="380"/>
                    <a:pt x="3242" y="449"/>
                    <a:pt x="3288" y="494"/>
                  </a:cubicBezTo>
                  <a:cubicBezTo>
                    <a:pt x="3835" y="1293"/>
                    <a:pt x="1964" y="5356"/>
                    <a:pt x="412" y="8141"/>
                  </a:cubicBezTo>
                  <a:cubicBezTo>
                    <a:pt x="549" y="5539"/>
                    <a:pt x="1119" y="700"/>
                    <a:pt x="2900" y="403"/>
                  </a:cubicBezTo>
                  <a:cubicBezTo>
                    <a:pt x="2945" y="380"/>
                    <a:pt x="2991" y="380"/>
                    <a:pt x="3037" y="380"/>
                  </a:cubicBezTo>
                  <a:close/>
                  <a:moveTo>
                    <a:pt x="3011" y="0"/>
                  </a:moveTo>
                  <a:cubicBezTo>
                    <a:pt x="2955" y="0"/>
                    <a:pt x="2895" y="5"/>
                    <a:pt x="2831" y="15"/>
                  </a:cubicBezTo>
                  <a:cubicBezTo>
                    <a:pt x="161" y="471"/>
                    <a:pt x="24" y="8574"/>
                    <a:pt x="24" y="8917"/>
                  </a:cubicBezTo>
                  <a:lnTo>
                    <a:pt x="1" y="9647"/>
                  </a:lnTo>
                  <a:lnTo>
                    <a:pt x="366" y="9008"/>
                  </a:lnTo>
                  <a:cubicBezTo>
                    <a:pt x="800" y="8255"/>
                    <a:pt x="4543" y="1635"/>
                    <a:pt x="3607" y="289"/>
                  </a:cubicBezTo>
                  <a:cubicBezTo>
                    <a:pt x="3510" y="153"/>
                    <a:pt x="3330" y="0"/>
                    <a:pt x="30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2"/>
            <p:cNvSpPr/>
            <p:nvPr/>
          </p:nvSpPr>
          <p:spPr>
            <a:xfrm>
              <a:off x="6747900" y="660275"/>
              <a:ext cx="105575" cy="261950"/>
            </a:xfrm>
            <a:custGeom>
              <a:avLst/>
              <a:gdLst/>
              <a:ahLst/>
              <a:cxnLst/>
              <a:rect l="l" t="t" r="r" b="b"/>
              <a:pathLst>
                <a:path w="4223" h="10478" extrusionOk="0">
                  <a:moveTo>
                    <a:pt x="1986" y="5844"/>
                  </a:moveTo>
                  <a:cubicBezTo>
                    <a:pt x="2009" y="5844"/>
                    <a:pt x="2054" y="5844"/>
                    <a:pt x="2100" y="5866"/>
                  </a:cubicBezTo>
                  <a:cubicBezTo>
                    <a:pt x="2123" y="5866"/>
                    <a:pt x="2146" y="5889"/>
                    <a:pt x="2169" y="5889"/>
                  </a:cubicBezTo>
                  <a:cubicBezTo>
                    <a:pt x="2123" y="5981"/>
                    <a:pt x="2077" y="6072"/>
                    <a:pt x="2032" y="6140"/>
                  </a:cubicBezTo>
                  <a:cubicBezTo>
                    <a:pt x="1826" y="6437"/>
                    <a:pt x="1507" y="6711"/>
                    <a:pt x="1141" y="6711"/>
                  </a:cubicBezTo>
                  <a:cubicBezTo>
                    <a:pt x="1210" y="6506"/>
                    <a:pt x="1301" y="6300"/>
                    <a:pt x="1438" y="6140"/>
                  </a:cubicBezTo>
                  <a:cubicBezTo>
                    <a:pt x="1575" y="5981"/>
                    <a:pt x="1780" y="5844"/>
                    <a:pt x="1986" y="5844"/>
                  </a:cubicBezTo>
                  <a:close/>
                  <a:moveTo>
                    <a:pt x="1689" y="0"/>
                  </a:moveTo>
                  <a:cubicBezTo>
                    <a:pt x="1004" y="46"/>
                    <a:pt x="388" y="525"/>
                    <a:pt x="183" y="1187"/>
                  </a:cubicBezTo>
                  <a:cubicBezTo>
                    <a:pt x="0" y="1826"/>
                    <a:pt x="228" y="2580"/>
                    <a:pt x="776" y="2990"/>
                  </a:cubicBezTo>
                  <a:cubicBezTo>
                    <a:pt x="913" y="3105"/>
                    <a:pt x="1050" y="3173"/>
                    <a:pt x="1187" y="3242"/>
                  </a:cubicBezTo>
                  <a:cubicBezTo>
                    <a:pt x="1278" y="3287"/>
                    <a:pt x="1347" y="3356"/>
                    <a:pt x="1438" y="3401"/>
                  </a:cubicBezTo>
                  <a:cubicBezTo>
                    <a:pt x="1849" y="3675"/>
                    <a:pt x="2146" y="4132"/>
                    <a:pt x="2260" y="4657"/>
                  </a:cubicBezTo>
                  <a:cubicBezTo>
                    <a:pt x="2328" y="4953"/>
                    <a:pt x="2328" y="5250"/>
                    <a:pt x="2283" y="5524"/>
                  </a:cubicBezTo>
                  <a:cubicBezTo>
                    <a:pt x="2260" y="5524"/>
                    <a:pt x="2237" y="5501"/>
                    <a:pt x="2214" y="5501"/>
                  </a:cubicBezTo>
                  <a:cubicBezTo>
                    <a:pt x="2140" y="5481"/>
                    <a:pt x="2066" y="5471"/>
                    <a:pt x="1992" y="5471"/>
                  </a:cubicBezTo>
                  <a:cubicBezTo>
                    <a:pt x="1660" y="5471"/>
                    <a:pt x="1347" y="5665"/>
                    <a:pt x="1141" y="5889"/>
                  </a:cubicBezTo>
                  <a:cubicBezTo>
                    <a:pt x="913" y="6163"/>
                    <a:pt x="799" y="6528"/>
                    <a:pt x="708" y="6825"/>
                  </a:cubicBezTo>
                  <a:lnTo>
                    <a:pt x="662" y="7031"/>
                  </a:lnTo>
                  <a:lnTo>
                    <a:pt x="845" y="7076"/>
                  </a:lnTo>
                  <a:cubicBezTo>
                    <a:pt x="930" y="7095"/>
                    <a:pt x="1014" y="7104"/>
                    <a:pt x="1097" y="7104"/>
                  </a:cubicBezTo>
                  <a:cubicBezTo>
                    <a:pt x="1614" y="7104"/>
                    <a:pt x="2073" y="6759"/>
                    <a:pt x="2328" y="6346"/>
                  </a:cubicBezTo>
                  <a:cubicBezTo>
                    <a:pt x="2374" y="6277"/>
                    <a:pt x="2420" y="6209"/>
                    <a:pt x="2465" y="6140"/>
                  </a:cubicBezTo>
                  <a:cubicBezTo>
                    <a:pt x="2511" y="6209"/>
                    <a:pt x="2557" y="6277"/>
                    <a:pt x="2602" y="6369"/>
                  </a:cubicBezTo>
                  <a:cubicBezTo>
                    <a:pt x="3378" y="7601"/>
                    <a:pt x="3789" y="9016"/>
                    <a:pt x="3835" y="10477"/>
                  </a:cubicBezTo>
                  <a:lnTo>
                    <a:pt x="4223" y="10454"/>
                  </a:lnTo>
                  <a:cubicBezTo>
                    <a:pt x="4177" y="8948"/>
                    <a:pt x="3721" y="7464"/>
                    <a:pt x="2922" y="6163"/>
                  </a:cubicBezTo>
                  <a:cubicBezTo>
                    <a:pt x="2830" y="6026"/>
                    <a:pt x="2739" y="5866"/>
                    <a:pt x="2602" y="5752"/>
                  </a:cubicBezTo>
                  <a:cubicBezTo>
                    <a:pt x="2716" y="5387"/>
                    <a:pt x="2716" y="4976"/>
                    <a:pt x="2648" y="4565"/>
                  </a:cubicBezTo>
                  <a:cubicBezTo>
                    <a:pt x="2511" y="3949"/>
                    <a:pt x="2146" y="3401"/>
                    <a:pt x="1644" y="3082"/>
                  </a:cubicBezTo>
                  <a:cubicBezTo>
                    <a:pt x="1552" y="3013"/>
                    <a:pt x="1461" y="2968"/>
                    <a:pt x="1370" y="2922"/>
                  </a:cubicBezTo>
                  <a:cubicBezTo>
                    <a:pt x="1233" y="2853"/>
                    <a:pt x="1119" y="2785"/>
                    <a:pt x="1004" y="2694"/>
                  </a:cubicBezTo>
                  <a:cubicBezTo>
                    <a:pt x="594" y="2374"/>
                    <a:pt x="411" y="1781"/>
                    <a:pt x="548" y="1301"/>
                  </a:cubicBezTo>
                  <a:cubicBezTo>
                    <a:pt x="708" y="799"/>
                    <a:pt x="1187" y="411"/>
                    <a:pt x="1712" y="388"/>
                  </a:cubicBezTo>
                  <a:lnTo>
                    <a:pt x="168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2"/>
            <p:cNvSpPr/>
            <p:nvPr/>
          </p:nvSpPr>
          <p:spPr>
            <a:xfrm>
              <a:off x="6937350" y="707450"/>
              <a:ext cx="161500" cy="214775"/>
            </a:xfrm>
            <a:custGeom>
              <a:avLst/>
              <a:gdLst/>
              <a:ahLst/>
              <a:cxnLst/>
              <a:rect l="l" t="t" r="r" b="b"/>
              <a:pathLst>
                <a:path w="6460" h="8591" extrusionOk="0">
                  <a:moveTo>
                    <a:pt x="3561" y="4733"/>
                  </a:moveTo>
                  <a:cubicBezTo>
                    <a:pt x="3629" y="4733"/>
                    <a:pt x="3698" y="4755"/>
                    <a:pt x="3766" y="4755"/>
                  </a:cubicBezTo>
                  <a:cubicBezTo>
                    <a:pt x="3926" y="4801"/>
                    <a:pt x="4086" y="4892"/>
                    <a:pt x="4086" y="5007"/>
                  </a:cubicBezTo>
                  <a:cubicBezTo>
                    <a:pt x="4086" y="5121"/>
                    <a:pt x="3835" y="5189"/>
                    <a:pt x="3607" y="5189"/>
                  </a:cubicBezTo>
                  <a:lnTo>
                    <a:pt x="3492" y="5189"/>
                  </a:lnTo>
                  <a:cubicBezTo>
                    <a:pt x="3492" y="5189"/>
                    <a:pt x="3492" y="5166"/>
                    <a:pt x="3492" y="5121"/>
                  </a:cubicBezTo>
                  <a:cubicBezTo>
                    <a:pt x="3492" y="4984"/>
                    <a:pt x="3515" y="4847"/>
                    <a:pt x="3561" y="4733"/>
                  </a:cubicBezTo>
                  <a:close/>
                  <a:moveTo>
                    <a:pt x="5282" y="1"/>
                  </a:moveTo>
                  <a:cubicBezTo>
                    <a:pt x="5202" y="1"/>
                    <a:pt x="5122" y="11"/>
                    <a:pt x="5044" y="31"/>
                  </a:cubicBezTo>
                  <a:lnTo>
                    <a:pt x="5136" y="396"/>
                  </a:lnTo>
                  <a:cubicBezTo>
                    <a:pt x="5177" y="384"/>
                    <a:pt x="5220" y="378"/>
                    <a:pt x="5264" y="378"/>
                  </a:cubicBezTo>
                  <a:cubicBezTo>
                    <a:pt x="5390" y="378"/>
                    <a:pt x="5525" y="425"/>
                    <a:pt x="5661" y="510"/>
                  </a:cubicBezTo>
                  <a:cubicBezTo>
                    <a:pt x="5866" y="670"/>
                    <a:pt x="6026" y="944"/>
                    <a:pt x="6026" y="1195"/>
                  </a:cubicBezTo>
                  <a:cubicBezTo>
                    <a:pt x="6072" y="1788"/>
                    <a:pt x="5615" y="2268"/>
                    <a:pt x="5341" y="2519"/>
                  </a:cubicBezTo>
                  <a:cubicBezTo>
                    <a:pt x="5136" y="2701"/>
                    <a:pt x="4908" y="2861"/>
                    <a:pt x="4656" y="3044"/>
                  </a:cubicBezTo>
                  <a:cubicBezTo>
                    <a:pt x="4428" y="3203"/>
                    <a:pt x="4200" y="3363"/>
                    <a:pt x="3972" y="3546"/>
                  </a:cubicBezTo>
                  <a:cubicBezTo>
                    <a:pt x="3698" y="3774"/>
                    <a:pt x="3470" y="4048"/>
                    <a:pt x="3333" y="4322"/>
                  </a:cubicBezTo>
                  <a:lnTo>
                    <a:pt x="3310" y="4322"/>
                  </a:lnTo>
                  <a:cubicBezTo>
                    <a:pt x="2351" y="4322"/>
                    <a:pt x="1484" y="4915"/>
                    <a:pt x="1004" y="5577"/>
                  </a:cubicBezTo>
                  <a:cubicBezTo>
                    <a:pt x="297" y="6513"/>
                    <a:pt x="91" y="7654"/>
                    <a:pt x="0" y="8544"/>
                  </a:cubicBezTo>
                  <a:lnTo>
                    <a:pt x="365" y="8590"/>
                  </a:lnTo>
                  <a:cubicBezTo>
                    <a:pt x="479" y="7746"/>
                    <a:pt x="662" y="6650"/>
                    <a:pt x="1301" y="5805"/>
                  </a:cubicBezTo>
                  <a:cubicBezTo>
                    <a:pt x="1780" y="5166"/>
                    <a:pt x="2488" y="4778"/>
                    <a:pt x="3173" y="4710"/>
                  </a:cubicBezTo>
                  <a:lnTo>
                    <a:pt x="3173" y="4710"/>
                  </a:lnTo>
                  <a:cubicBezTo>
                    <a:pt x="3127" y="4847"/>
                    <a:pt x="3104" y="4984"/>
                    <a:pt x="3104" y="5121"/>
                  </a:cubicBezTo>
                  <a:cubicBezTo>
                    <a:pt x="3104" y="5212"/>
                    <a:pt x="3104" y="5303"/>
                    <a:pt x="3173" y="5395"/>
                  </a:cubicBezTo>
                  <a:cubicBezTo>
                    <a:pt x="3287" y="5577"/>
                    <a:pt x="3515" y="5577"/>
                    <a:pt x="3607" y="5577"/>
                  </a:cubicBezTo>
                  <a:cubicBezTo>
                    <a:pt x="4109" y="5577"/>
                    <a:pt x="4451" y="5349"/>
                    <a:pt x="4474" y="5029"/>
                  </a:cubicBezTo>
                  <a:cubicBezTo>
                    <a:pt x="4497" y="4687"/>
                    <a:pt x="4154" y="4459"/>
                    <a:pt x="3858" y="4390"/>
                  </a:cubicBezTo>
                  <a:cubicBezTo>
                    <a:pt x="3835" y="4390"/>
                    <a:pt x="3789" y="4367"/>
                    <a:pt x="3743" y="4367"/>
                  </a:cubicBezTo>
                  <a:cubicBezTo>
                    <a:pt x="3903" y="4139"/>
                    <a:pt x="4086" y="3957"/>
                    <a:pt x="4223" y="3820"/>
                  </a:cubicBezTo>
                  <a:cubicBezTo>
                    <a:pt x="4428" y="3660"/>
                    <a:pt x="4656" y="3500"/>
                    <a:pt x="4862" y="3340"/>
                  </a:cubicBezTo>
                  <a:cubicBezTo>
                    <a:pt x="5113" y="3181"/>
                    <a:pt x="5364" y="2998"/>
                    <a:pt x="5592" y="2793"/>
                  </a:cubicBezTo>
                  <a:cubicBezTo>
                    <a:pt x="5912" y="2519"/>
                    <a:pt x="6460" y="1925"/>
                    <a:pt x="6414" y="1172"/>
                  </a:cubicBezTo>
                  <a:cubicBezTo>
                    <a:pt x="6391" y="807"/>
                    <a:pt x="6186" y="442"/>
                    <a:pt x="5866" y="213"/>
                  </a:cubicBezTo>
                  <a:cubicBezTo>
                    <a:pt x="5686" y="66"/>
                    <a:pt x="5483" y="1"/>
                    <a:pt x="52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2"/>
            <p:cNvSpPr/>
            <p:nvPr/>
          </p:nvSpPr>
          <p:spPr>
            <a:xfrm>
              <a:off x="6691975" y="897650"/>
              <a:ext cx="382350" cy="392050"/>
            </a:xfrm>
            <a:custGeom>
              <a:avLst/>
              <a:gdLst/>
              <a:ahLst/>
              <a:cxnLst/>
              <a:rect l="l" t="t" r="r" b="b"/>
              <a:pathLst>
                <a:path w="15294" h="15682" extrusionOk="0">
                  <a:moveTo>
                    <a:pt x="1256" y="1"/>
                  </a:moveTo>
                  <a:lnTo>
                    <a:pt x="0" y="13125"/>
                  </a:lnTo>
                  <a:lnTo>
                    <a:pt x="14380" y="15682"/>
                  </a:lnTo>
                  <a:lnTo>
                    <a:pt x="15293" y="503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2"/>
            <p:cNvSpPr/>
            <p:nvPr/>
          </p:nvSpPr>
          <p:spPr>
            <a:xfrm>
              <a:off x="6757025" y="1160725"/>
              <a:ext cx="25700" cy="20550"/>
            </a:xfrm>
            <a:custGeom>
              <a:avLst/>
              <a:gdLst/>
              <a:ahLst/>
              <a:cxnLst/>
              <a:rect l="l" t="t" r="r" b="b"/>
              <a:pathLst>
                <a:path w="1028" h="822" extrusionOk="0">
                  <a:moveTo>
                    <a:pt x="525" y="0"/>
                  </a:moveTo>
                  <a:cubicBezTo>
                    <a:pt x="0" y="0"/>
                    <a:pt x="0" y="822"/>
                    <a:pt x="525" y="822"/>
                  </a:cubicBezTo>
                  <a:cubicBezTo>
                    <a:pt x="1027" y="822"/>
                    <a:pt x="1027" y="0"/>
                    <a:pt x="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2"/>
            <p:cNvSpPr/>
            <p:nvPr/>
          </p:nvSpPr>
          <p:spPr>
            <a:xfrm>
              <a:off x="6761025" y="1050000"/>
              <a:ext cx="27400" cy="20000"/>
            </a:xfrm>
            <a:custGeom>
              <a:avLst/>
              <a:gdLst/>
              <a:ahLst/>
              <a:cxnLst/>
              <a:rect l="l" t="t" r="r" b="b"/>
              <a:pathLst>
                <a:path w="1096" h="800" extrusionOk="0">
                  <a:moveTo>
                    <a:pt x="502" y="1"/>
                  </a:moveTo>
                  <a:cubicBezTo>
                    <a:pt x="0" y="1"/>
                    <a:pt x="0" y="800"/>
                    <a:pt x="502" y="800"/>
                  </a:cubicBezTo>
                  <a:lnTo>
                    <a:pt x="594" y="800"/>
                  </a:lnTo>
                  <a:cubicBezTo>
                    <a:pt x="1096" y="800"/>
                    <a:pt x="1096" y="1"/>
                    <a:pt x="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2"/>
            <p:cNvSpPr/>
            <p:nvPr/>
          </p:nvSpPr>
          <p:spPr>
            <a:xfrm>
              <a:off x="6863725" y="1107650"/>
              <a:ext cx="26275" cy="20000"/>
            </a:xfrm>
            <a:custGeom>
              <a:avLst/>
              <a:gdLst/>
              <a:ahLst/>
              <a:cxnLst/>
              <a:rect l="l" t="t" r="r" b="b"/>
              <a:pathLst>
                <a:path w="1051" h="800" extrusionOk="0">
                  <a:moveTo>
                    <a:pt x="526" y="0"/>
                  </a:moveTo>
                  <a:cubicBezTo>
                    <a:pt x="23" y="0"/>
                    <a:pt x="1" y="799"/>
                    <a:pt x="526" y="799"/>
                  </a:cubicBezTo>
                  <a:cubicBezTo>
                    <a:pt x="1051" y="799"/>
                    <a:pt x="1051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2"/>
            <p:cNvSpPr/>
            <p:nvPr/>
          </p:nvSpPr>
          <p:spPr>
            <a:xfrm>
              <a:off x="6777000" y="935750"/>
              <a:ext cx="20000" cy="21425"/>
            </a:xfrm>
            <a:custGeom>
              <a:avLst/>
              <a:gdLst/>
              <a:ahLst/>
              <a:cxnLst/>
              <a:rect l="l" t="t" r="r" b="b"/>
              <a:pathLst>
                <a:path w="800" h="857" extrusionOk="0">
                  <a:moveTo>
                    <a:pt x="400" y="0"/>
                  </a:moveTo>
                  <a:cubicBezTo>
                    <a:pt x="200" y="0"/>
                    <a:pt x="0" y="131"/>
                    <a:pt x="0" y="394"/>
                  </a:cubicBezTo>
                  <a:lnTo>
                    <a:pt x="0" y="462"/>
                  </a:lnTo>
                  <a:cubicBezTo>
                    <a:pt x="0" y="725"/>
                    <a:pt x="200" y="856"/>
                    <a:pt x="400" y="856"/>
                  </a:cubicBezTo>
                  <a:cubicBezTo>
                    <a:pt x="599" y="856"/>
                    <a:pt x="799" y="725"/>
                    <a:pt x="799" y="462"/>
                  </a:cubicBezTo>
                  <a:lnTo>
                    <a:pt x="799" y="394"/>
                  </a:lnTo>
                  <a:cubicBezTo>
                    <a:pt x="799" y="131"/>
                    <a:pt x="599" y="0"/>
                    <a:pt x="4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2"/>
            <p:cNvSpPr/>
            <p:nvPr/>
          </p:nvSpPr>
          <p:spPr>
            <a:xfrm>
              <a:off x="6854600" y="1034600"/>
              <a:ext cx="27425" cy="20575"/>
            </a:xfrm>
            <a:custGeom>
              <a:avLst/>
              <a:gdLst/>
              <a:ahLst/>
              <a:cxnLst/>
              <a:rect l="l" t="t" r="r" b="b"/>
              <a:pathLst>
                <a:path w="1097" h="823" extrusionOk="0">
                  <a:moveTo>
                    <a:pt x="503" y="1"/>
                  </a:moveTo>
                  <a:cubicBezTo>
                    <a:pt x="0" y="1"/>
                    <a:pt x="0" y="822"/>
                    <a:pt x="503" y="822"/>
                  </a:cubicBezTo>
                  <a:lnTo>
                    <a:pt x="594" y="822"/>
                  </a:lnTo>
                  <a:cubicBezTo>
                    <a:pt x="1096" y="822"/>
                    <a:pt x="1096" y="1"/>
                    <a:pt x="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2"/>
            <p:cNvSpPr/>
            <p:nvPr/>
          </p:nvSpPr>
          <p:spPr>
            <a:xfrm>
              <a:off x="6988125" y="946725"/>
              <a:ext cx="26275" cy="20000"/>
            </a:xfrm>
            <a:custGeom>
              <a:avLst/>
              <a:gdLst/>
              <a:ahLst/>
              <a:cxnLst/>
              <a:rect l="l" t="t" r="r" b="b"/>
              <a:pathLst>
                <a:path w="1051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cubicBezTo>
                    <a:pt x="1051" y="800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2"/>
            <p:cNvSpPr/>
            <p:nvPr/>
          </p:nvSpPr>
          <p:spPr>
            <a:xfrm>
              <a:off x="6994825" y="1114975"/>
              <a:ext cx="30050" cy="21950"/>
            </a:xfrm>
            <a:custGeom>
              <a:avLst/>
              <a:gdLst/>
              <a:ahLst/>
              <a:cxnLst/>
              <a:rect l="l" t="t" r="r" b="b"/>
              <a:pathLst>
                <a:path w="1202" h="878" extrusionOk="0">
                  <a:moveTo>
                    <a:pt x="615" y="1"/>
                  </a:moveTo>
                  <a:cubicBezTo>
                    <a:pt x="525" y="1"/>
                    <a:pt x="432" y="36"/>
                    <a:pt x="349" y="118"/>
                  </a:cubicBezTo>
                  <a:lnTo>
                    <a:pt x="280" y="209"/>
                  </a:lnTo>
                  <a:cubicBezTo>
                    <a:pt x="0" y="490"/>
                    <a:pt x="271" y="878"/>
                    <a:pt x="577" y="878"/>
                  </a:cubicBezTo>
                  <a:cubicBezTo>
                    <a:pt x="670" y="878"/>
                    <a:pt x="766" y="842"/>
                    <a:pt x="851" y="757"/>
                  </a:cubicBezTo>
                  <a:lnTo>
                    <a:pt x="919" y="689"/>
                  </a:lnTo>
                  <a:cubicBezTo>
                    <a:pt x="1202" y="406"/>
                    <a:pt x="924" y="1"/>
                    <a:pt x="6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2"/>
            <p:cNvSpPr/>
            <p:nvPr/>
          </p:nvSpPr>
          <p:spPr>
            <a:xfrm>
              <a:off x="6856300" y="1208650"/>
              <a:ext cx="25725" cy="20000"/>
            </a:xfrm>
            <a:custGeom>
              <a:avLst/>
              <a:gdLst/>
              <a:ahLst/>
              <a:cxnLst/>
              <a:rect l="l" t="t" r="r" b="b"/>
              <a:pathLst>
                <a:path w="1029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cubicBezTo>
                    <a:pt x="1028" y="799"/>
                    <a:pt x="1028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2"/>
            <p:cNvSpPr/>
            <p:nvPr/>
          </p:nvSpPr>
          <p:spPr>
            <a:xfrm>
              <a:off x="6990400" y="1233750"/>
              <a:ext cx="25700" cy="20000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2"/>
            <p:cNvSpPr/>
            <p:nvPr/>
          </p:nvSpPr>
          <p:spPr>
            <a:xfrm>
              <a:off x="6934475" y="1036900"/>
              <a:ext cx="26275" cy="19975"/>
            </a:xfrm>
            <a:custGeom>
              <a:avLst/>
              <a:gdLst/>
              <a:ahLst/>
              <a:cxnLst/>
              <a:rect l="l" t="t" r="r" b="b"/>
              <a:pathLst>
                <a:path w="1051" h="799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cubicBezTo>
                    <a:pt x="1051" y="799"/>
                    <a:pt x="1051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2"/>
            <p:cNvSpPr/>
            <p:nvPr/>
          </p:nvSpPr>
          <p:spPr>
            <a:xfrm>
              <a:off x="7028650" y="1007775"/>
              <a:ext cx="25700" cy="20575"/>
            </a:xfrm>
            <a:custGeom>
              <a:avLst/>
              <a:gdLst/>
              <a:ahLst/>
              <a:cxnLst/>
              <a:rect l="l" t="t" r="r" b="b"/>
              <a:pathLst>
                <a:path w="1028" h="823" extrusionOk="0">
                  <a:moveTo>
                    <a:pt x="502" y="1"/>
                  </a:moveTo>
                  <a:cubicBezTo>
                    <a:pt x="0" y="1"/>
                    <a:pt x="0" y="823"/>
                    <a:pt x="502" y="823"/>
                  </a:cubicBezTo>
                  <a:cubicBezTo>
                    <a:pt x="1027" y="823"/>
                    <a:pt x="1027" y="1"/>
                    <a:pt x="5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2"/>
            <p:cNvSpPr/>
            <p:nvPr/>
          </p:nvSpPr>
          <p:spPr>
            <a:xfrm>
              <a:off x="6814075" y="937025"/>
              <a:ext cx="26275" cy="20575"/>
            </a:xfrm>
            <a:custGeom>
              <a:avLst/>
              <a:gdLst/>
              <a:ahLst/>
              <a:cxnLst/>
              <a:rect l="l" t="t" r="r" b="b"/>
              <a:pathLst>
                <a:path w="1051" h="823" extrusionOk="0">
                  <a:moveTo>
                    <a:pt x="526" y="1"/>
                  </a:moveTo>
                  <a:cubicBezTo>
                    <a:pt x="1" y="1"/>
                    <a:pt x="1" y="822"/>
                    <a:pt x="526" y="822"/>
                  </a:cubicBezTo>
                  <a:cubicBezTo>
                    <a:pt x="1051" y="822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2"/>
            <p:cNvSpPr/>
            <p:nvPr/>
          </p:nvSpPr>
          <p:spPr>
            <a:xfrm>
              <a:off x="6703375" y="1105375"/>
              <a:ext cx="25700" cy="19975"/>
            </a:xfrm>
            <a:custGeom>
              <a:avLst/>
              <a:gdLst/>
              <a:ahLst/>
              <a:cxnLst/>
              <a:rect l="l" t="t" r="r" b="b"/>
              <a:pathLst>
                <a:path w="1028" h="799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cubicBezTo>
                    <a:pt x="1028" y="799"/>
                    <a:pt x="1028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2"/>
            <p:cNvSpPr/>
            <p:nvPr/>
          </p:nvSpPr>
          <p:spPr>
            <a:xfrm>
              <a:off x="6747325" y="1206925"/>
              <a:ext cx="26275" cy="20000"/>
            </a:xfrm>
            <a:custGeom>
              <a:avLst/>
              <a:gdLst/>
              <a:ahLst/>
              <a:cxnLst/>
              <a:rect l="l" t="t" r="r" b="b"/>
              <a:pathLst>
                <a:path w="1051" h="800" extrusionOk="0">
                  <a:moveTo>
                    <a:pt x="525" y="1"/>
                  </a:moveTo>
                  <a:cubicBezTo>
                    <a:pt x="0" y="1"/>
                    <a:pt x="0" y="800"/>
                    <a:pt x="525" y="800"/>
                  </a:cubicBezTo>
                  <a:cubicBezTo>
                    <a:pt x="1027" y="800"/>
                    <a:pt x="1050" y="1"/>
                    <a:pt x="5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2"/>
            <p:cNvSpPr/>
            <p:nvPr/>
          </p:nvSpPr>
          <p:spPr>
            <a:xfrm>
              <a:off x="6938475" y="1163000"/>
              <a:ext cx="26275" cy="20000"/>
            </a:xfrm>
            <a:custGeom>
              <a:avLst/>
              <a:gdLst/>
              <a:ahLst/>
              <a:cxnLst/>
              <a:rect l="l" t="t" r="r" b="b"/>
              <a:pathLst>
                <a:path w="1051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cubicBezTo>
                    <a:pt x="1028" y="799"/>
                    <a:pt x="1051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2"/>
            <p:cNvSpPr/>
            <p:nvPr/>
          </p:nvSpPr>
          <p:spPr>
            <a:xfrm>
              <a:off x="6948175" y="1218350"/>
              <a:ext cx="25700" cy="20000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cubicBezTo>
                    <a:pt x="1028" y="799"/>
                    <a:pt x="1028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2"/>
            <p:cNvSpPr/>
            <p:nvPr/>
          </p:nvSpPr>
          <p:spPr>
            <a:xfrm>
              <a:off x="7024650" y="1176125"/>
              <a:ext cx="25700" cy="20000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25" y="0"/>
                  </a:moveTo>
                  <a:cubicBezTo>
                    <a:pt x="0" y="0"/>
                    <a:pt x="0" y="799"/>
                    <a:pt x="525" y="799"/>
                  </a:cubicBezTo>
                  <a:cubicBezTo>
                    <a:pt x="1028" y="799"/>
                    <a:pt x="1028" y="0"/>
                    <a:pt x="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2"/>
            <p:cNvSpPr/>
            <p:nvPr/>
          </p:nvSpPr>
          <p:spPr>
            <a:xfrm>
              <a:off x="6948175" y="996375"/>
              <a:ext cx="25700" cy="20575"/>
            </a:xfrm>
            <a:custGeom>
              <a:avLst/>
              <a:gdLst/>
              <a:ahLst/>
              <a:cxnLst/>
              <a:rect l="l" t="t" r="r" b="b"/>
              <a:pathLst>
                <a:path w="1028" h="823" extrusionOk="0">
                  <a:moveTo>
                    <a:pt x="526" y="0"/>
                  </a:moveTo>
                  <a:cubicBezTo>
                    <a:pt x="1" y="0"/>
                    <a:pt x="1" y="822"/>
                    <a:pt x="526" y="822"/>
                  </a:cubicBezTo>
                  <a:cubicBezTo>
                    <a:pt x="1028" y="822"/>
                    <a:pt x="1028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2"/>
            <p:cNvSpPr/>
            <p:nvPr/>
          </p:nvSpPr>
          <p:spPr>
            <a:xfrm>
              <a:off x="7026350" y="919900"/>
              <a:ext cx="26275" cy="20575"/>
            </a:xfrm>
            <a:custGeom>
              <a:avLst/>
              <a:gdLst/>
              <a:ahLst/>
              <a:cxnLst/>
              <a:rect l="l" t="t" r="r" b="b"/>
              <a:pathLst>
                <a:path w="1051" h="823" extrusionOk="0">
                  <a:moveTo>
                    <a:pt x="526" y="1"/>
                  </a:moveTo>
                  <a:cubicBezTo>
                    <a:pt x="1" y="1"/>
                    <a:pt x="1" y="823"/>
                    <a:pt x="526" y="823"/>
                  </a:cubicBezTo>
                  <a:cubicBezTo>
                    <a:pt x="1051" y="823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21" name="Google Shape;3521;p32"/>
          <p:cNvGrpSpPr/>
          <p:nvPr/>
        </p:nvGrpSpPr>
        <p:grpSpPr>
          <a:xfrm>
            <a:off x="7365050" y="1059972"/>
            <a:ext cx="1762990" cy="4218106"/>
            <a:chOff x="6657475" y="399400"/>
            <a:chExt cx="2235799" cy="5062261"/>
          </a:xfrm>
        </p:grpSpPr>
        <p:sp>
          <p:nvSpPr>
            <p:cNvPr id="3522" name="Google Shape;3522;p32"/>
            <p:cNvSpPr/>
            <p:nvPr/>
          </p:nvSpPr>
          <p:spPr>
            <a:xfrm>
              <a:off x="7752375" y="4467350"/>
              <a:ext cx="149781" cy="994310"/>
            </a:xfrm>
            <a:custGeom>
              <a:avLst/>
              <a:gdLst/>
              <a:ahLst/>
              <a:cxnLst/>
              <a:rect l="l" t="t" r="r" b="b"/>
              <a:pathLst>
                <a:path w="4813" h="21730" extrusionOk="0">
                  <a:moveTo>
                    <a:pt x="1" y="0"/>
                  </a:moveTo>
                  <a:lnTo>
                    <a:pt x="1254" y="21730"/>
                  </a:lnTo>
                  <a:lnTo>
                    <a:pt x="3560" y="2173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2"/>
            <p:cNvSpPr/>
            <p:nvPr/>
          </p:nvSpPr>
          <p:spPr>
            <a:xfrm>
              <a:off x="6657475" y="3090126"/>
              <a:ext cx="2235799" cy="1741382"/>
            </a:xfrm>
            <a:custGeom>
              <a:avLst/>
              <a:gdLst/>
              <a:ahLst/>
              <a:cxnLst/>
              <a:rect l="l" t="t" r="r" b="b"/>
              <a:pathLst>
                <a:path w="71856" h="55966" extrusionOk="0">
                  <a:moveTo>
                    <a:pt x="42833" y="0"/>
                  </a:moveTo>
                  <a:cubicBezTo>
                    <a:pt x="41981" y="0"/>
                    <a:pt x="13785" y="8547"/>
                    <a:pt x="13785" y="8547"/>
                  </a:cubicBezTo>
                  <a:lnTo>
                    <a:pt x="1" y="53660"/>
                  </a:lnTo>
                  <a:lnTo>
                    <a:pt x="12758" y="43234"/>
                  </a:lnTo>
                  <a:lnTo>
                    <a:pt x="13384" y="50753"/>
                  </a:lnTo>
                  <a:lnTo>
                    <a:pt x="20678" y="45114"/>
                  </a:lnTo>
                  <a:lnTo>
                    <a:pt x="25289" y="55139"/>
                  </a:lnTo>
                  <a:lnTo>
                    <a:pt x="32808" y="45740"/>
                  </a:lnTo>
                  <a:lnTo>
                    <a:pt x="38021" y="52206"/>
                  </a:lnTo>
                  <a:lnTo>
                    <a:pt x="43234" y="44487"/>
                  </a:lnTo>
                  <a:lnTo>
                    <a:pt x="51605" y="55966"/>
                  </a:lnTo>
                  <a:lnTo>
                    <a:pt x="54111" y="45114"/>
                  </a:lnTo>
                  <a:lnTo>
                    <a:pt x="60578" y="50953"/>
                  </a:lnTo>
                  <a:lnTo>
                    <a:pt x="62658" y="43635"/>
                  </a:lnTo>
                  <a:lnTo>
                    <a:pt x="71856" y="52833"/>
                  </a:lnTo>
                  <a:cubicBezTo>
                    <a:pt x="71856" y="52833"/>
                    <a:pt x="62257" y="10853"/>
                    <a:pt x="61630" y="10652"/>
                  </a:cubicBezTo>
                  <a:cubicBezTo>
                    <a:pt x="61004" y="10427"/>
                    <a:pt x="43660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2"/>
            <p:cNvSpPr/>
            <p:nvPr/>
          </p:nvSpPr>
          <p:spPr>
            <a:xfrm>
              <a:off x="6924202" y="2244767"/>
              <a:ext cx="1774146" cy="1547193"/>
            </a:xfrm>
            <a:custGeom>
              <a:avLst/>
              <a:gdLst/>
              <a:ahLst/>
              <a:cxnLst/>
              <a:rect l="l" t="t" r="r" b="b"/>
              <a:pathLst>
                <a:path w="57019" h="49725" extrusionOk="0">
                  <a:moveTo>
                    <a:pt x="16717" y="0"/>
                  </a:moveTo>
                  <a:cubicBezTo>
                    <a:pt x="16717" y="627"/>
                    <a:pt x="0" y="47620"/>
                    <a:pt x="0" y="47620"/>
                  </a:cubicBezTo>
                  <a:lnTo>
                    <a:pt x="8572" y="40527"/>
                  </a:lnTo>
                  <a:lnTo>
                    <a:pt x="10226" y="47419"/>
                  </a:lnTo>
                  <a:lnTo>
                    <a:pt x="19850" y="37820"/>
                  </a:lnTo>
                  <a:lnTo>
                    <a:pt x="22356" y="45540"/>
                  </a:lnTo>
                  <a:lnTo>
                    <a:pt x="28622" y="39700"/>
                  </a:lnTo>
                  <a:lnTo>
                    <a:pt x="35289" y="49725"/>
                  </a:lnTo>
                  <a:lnTo>
                    <a:pt x="39274" y="37194"/>
                  </a:lnTo>
                  <a:lnTo>
                    <a:pt x="43660" y="42407"/>
                  </a:lnTo>
                  <a:lnTo>
                    <a:pt x="47193" y="38021"/>
                  </a:lnTo>
                  <a:lnTo>
                    <a:pt x="57018" y="46166"/>
                  </a:lnTo>
                  <a:lnTo>
                    <a:pt x="45113" y="6266"/>
                  </a:lnTo>
                  <a:lnTo>
                    <a:pt x="1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2"/>
            <p:cNvSpPr/>
            <p:nvPr/>
          </p:nvSpPr>
          <p:spPr>
            <a:xfrm>
              <a:off x="7255619" y="1419665"/>
              <a:ext cx="1208787" cy="1359290"/>
            </a:xfrm>
            <a:custGeom>
              <a:avLst/>
              <a:gdLst/>
              <a:ahLst/>
              <a:cxnLst/>
              <a:rect l="l" t="t" r="r" b="b"/>
              <a:pathLst>
                <a:path w="38849" h="43686" extrusionOk="0">
                  <a:moveTo>
                    <a:pt x="13785" y="1"/>
                  </a:moveTo>
                  <a:lnTo>
                    <a:pt x="1" y="38648"/>
                  </a:lnTo>
                  <a:lnTo>
                    <a:pt x="1" y="38648"/>
                  </a:lnTo>
                  <a:lnTo>
                    <a:pt x="7094" y="32783"/>
                  </a:lnTo>
                  <a:lnTo>
                    <a:pt x="9826" y="41555"/>
                  </a:lnTo>
                  <a:lnTo>
                    <a:pt x="15465" y="33635"/>
                  </a:lnTo>
                  <a:lnTo>
                    <a:pt x="17545" y="38648"/>
                  </a:lnTo>
                  <a:lnTo>
                    <a:pt x="21931" y="33009"/>
                  </a:lnTo>
                  <a:cubicBezTo>
                    <a:pt x="21931" y="33009"/>
                    <a:pt x="27079" y="43686"/>
                    <a:pt x="27542" y="43686"/>
                  </a:cubicBezTo>
                  <a:cubicBezTo>
                    <a:pt x="27555" y="43686"/>
                    <a:pt x="27565" y="43677"/>
                    <a:pt x="27570" y="43660"/>
                  </a:cubicBezTo>
                  <a:cubicBezTo>
                    <a:pt x="27770" y="43034"/>
                    <a:pt x="30903" y="34036"/>
                    <a:pt x="30903" y="34036"/>
                  </a:cubicBezTo>
                  <a:lnTo>
                    <a:pt x="38848" y="40728"/>
                  </a:lnTo>
                  <a:lnTo>
                    <a:pt x="26517" y="1680"/>
                  </a:lnTo>
                  <a:lnTo>
                    <a:pt x="13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2"/>
            <p:cNvSpPr/>
            <p:nvPr/>
          </p:nvSpPr>
          <p:spPr>
            <a:xfrm>
              <a:off x="7629198" y="399400"/>
              <a:ext cx="488194" cy="545913"/>
            </a:xfrm>
            <a:custGeom>
              <a:avLst/>
              <a:gdLst/>
              <a:ahLst/>
              <a:cxnLst/>
              <a:rect l="l" t="t" r="r" b="b"/>
              <a:pathLst>
                <a:path w="15690" h="17545" extrusionOk="0">
                  <a:moveTo>
                    <a:pt x="8597" y="1"/>
                  </a:moveTo>
                  <a:lnTo>
                    <a:pt x="6917" y="5865"/>
                  </a:lnTo>
                  <a:lnTo>
                    <a:pt x="0" y="6793"/>
                  </a:lnTo>
                  <a:lnTo>
                    <a:pt x="5063" y="9700"/>
                  </a:lnTo>
                  <a:lnTo>
                    <a:pt x="3985" y="16016"/>
                  </a:lnTo>
                  <a:lnTo>
                    <a:pt x="8597" y="11555"/>
                  </a:lnTo>
                  <a:lnTo>
                    <a:pt x="13835" y="17545"/>
                  </a:lnTo>
                  <a:lnTo>
                    <a:pt x="11830" y="8948"/>
                  </a:lnTo>
                  <a:lnTo>
                    <a:pt x="15689" y="6016"/>
                  </a:lnTo>
                  <a:lnTo>
                    <a:pt x="10000" y="5865"/>
                  </a:lnTo>
                  <a:lnTo>
                    <a:pt x="8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2"/>
            <p:cNvSpPr/>
            <p:nvPr/>
          </p:nvSpPr>
          <p:spPr>
            <a:xfrm>
              <a:off x="7509090" y="815299"/>
              <a:ext cx="715116" cy="994311"/>
            </a:xfrm>
            <a:custGeom>
              <a:avLst/>
              <a:gdLst/>
              <a:ahLst/>
              <a:cxnLst/>
              <a:rect l="l" t="t" r="r" b="b"/>
              <a:pathLst>
                <a:path w="22983" h="31956" extrusionOk="0">
                  <a:moveTo>
                    <a:pt x="11905" y="0"/>
                  </a:moveTo>
                  <a:lnTo>
                    <a:pt x="0" y="29650"/>
                  </a:lnTo>
                  <a:lnTo>
                    <a:pt x="4186" y="24863"/>
                  </a:lnTo>
                  <a:lnTo>
                    <a:pt x="5439" y="31955"/>
                  </a:lnTo>
                  <a:lnTo>
                    <a:pt x="10226" y="24863"/>
                  </a:lnTo>
                  <a:lnTo>
                    <a:pt x="15665" y="31529"/>
                  </a:lnTo>
                  <a:lnTo>
                    <a:pt x="16717" y="26517"/>
                  </a:lnTo>
                  <a:lnTo>
                    <a:pt x="22983" y="30903"/>
                  </a:lnTo>
                  <a:lnTo>
                    <a:pt x="22983" y="30903"/>
                  </a:lnTo>
                  <a:lnTo>
                    <a:pt x="1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2"/>
            <p:cNvSpPr/>
            <p:nvPr/>
          </p:nvSpPr>
          <p:spPr>
            <a:xfrm>
              <a:off x="8232787" y="3715557"/>
              <a:ext cx="285449" cy="286227"/>
            </a:xfrm>
            <a:custGeom>
              <a:avLst/>
              <a:gdLst/>
              <a:ahLst/>
              <a:cxnLst/>
              <a:rect l="l" t="t" r="r" b="b"/>
              <a:pathLst>
                <a:path w="9174" h="9199" extrusionOk="0">
                  <a:moveTo>
                    <a:pt x="4587" y="1"/>
                  </a:moveTo>
                  <a:cubicBezTo>
                    <a:pt x="2056" y="1"/>
                    <a:pt x="1" y="2081"/>
                    <a:pt x="1" y="4612"/>
                  </a:cubicBezTo>
                  <a:cubicBezTo>
                    <a:pt x="1" y="7144"/>
                    <a:pt x="2056" y="9199"/>
                    <a:pt x="4587" y="9199"/>
                  </a:cubicBezTo>
                  <a:cubicBezTo>
                    <a:pt x="7118" y="9199"/>
                    <a:pt x="9174" y="7144"/>
                    <a:pt x="9174" y="4612"/>
                  </a:cubicBezTo>
                  <a:cubicBezTo>
                    <a:pt x="9174" y="2081"/>
                    <a:pt x="7118" y="1"/>
                    <a:pt x="4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2"/>
            <p:cNvSpPr/>
            <p:nvPr/>
          </p:nvSpPr>
          <p:spPr>
            <a:xfrm>
              <a:off x="7236140" y="3837220"/>
              <a:ext cx="142725" cy="142756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306" y="1"/>
                  </a:moveTo>
                  <a:cubicBezTo>
                    <a:pt x="1028" y="1"/>
                    <a:pt x="0" y="1028"/>
                    <a:pt x="0" y="2306"/>
                  </a:cubicBezTo>
                  <a:cubicBezTo>
                    <a:pt x="0" y="3560"/>
                    <a:pt x="1028" y="4587"/>
                    <a:pt x="2306" y="4587"/>
                  </a:cubicBezTo>
                  <a:cubicBezTo>
                    <a:pt x="3559" y="4587"/>
                    <a:pt x="4587" y="3560"/>
                    <a:pt x="4587" y="2306"/>
                  </a:cubicBezTo>
                  <a:cubicBezTo>
                    <a:pt x="4587" y="1028"/>
                    <a:pt x="3559" y="1"/>
                    <a:pt x="2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2"/>
            <p:cNvSpPr/>
            <p:nvPr/>
          </p:nvSpPr>
          <p:spPr>
            <a:xfrm>
              <a:off x="8029257" y="4235723"/>
              <a:ext cx="103737" cy="103769"/>
            </a:xfrm>
            <a:custGeom>
              <a:avLst/>
              <a:gdLst/>
              <a:ahLst/>
              <a:cxnLst/>
              <a:rect l="l" t="t" r="r" b="b"/>
              <a:pathLst>
                <a:path w="3334" h="3335" extrusionOk="0">
                  <a:moveTo>
                    <a:pt x="1654" y="1"/>
                  </a:moveTo>
                  <a:cubicBezTo>
                    <a:pt x="752" y="1"/>
                    <a:pt x="0" y="753"/>
                    <a:pt x="0" y="1680"/>
                  </a:cubicBezTo>
                  <a:cubicBezTo>
                    <a:pt x="0" y="2607"/>
                    <a:pt x="752" y="3334"/>
                    <a:pt x="1654" y="3334"/>
                  </a:cubicBezTo>
                  <a:cubicBezTo>
                    <a:pt x="2582" y="3334"/>
                    <a:pt x="3334" y="2607"/>
                    <a:pt x="3334" y="1680"/>
                  </a:cubicBezTo>
                  <a:cubicBezTo>
                    <a:pt x="3334" y="753"/>
                    <a:pt x="2582" y="1"/>
                    <a:pt x="1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2"/>
            <p:cNvSpPr/>
            <p:nvPr/>
          </p:nvSpPr>
          <p:spPr>
            <a:xfrm>
              <a:off x="7924738" y="1393932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55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55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2"/>
            <p:cNvSpPr/>
            <p:nvPr/>
          </p:nvSpPr>
          <p:spPr>
            <a:xfrm>
              <a:off x="7339850" y="3096349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80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80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2"/>
            <p:cNvSpPr/>
            <p:nvPr/>
          </p:nvSpPr>
          <p:spPr>
            <a:xfrm>
              <a:off x="7786708" y="3912863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76" y="1"/>
                    <a:pt x="1" y="276"/>
                    <a:pt x="1" y="627"/>
                  </a:cubicBezTo>
                  <a:cubicBezTo>
                    <a:pt x="1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276"/>
                    <a:pt x="953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2"/>
            <p:cNvSpPr/>
            <p:nvPr/>
          </p:nvSpPr>
          <p:spPr>
            <a:xfrm>
              <a:off x="7801519" y="1835343"/>
              <a:ext cx="39049" cy="39018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627" y="0"/>
                  </a:moveTo>
                  <a:cubicBezTo>
                    <a:pt x="277" y="0"/>
                    <a:pt x="1" y="301"/>
                    <a:pt x="1" y="627"/>
                  </a:cubicBezTo>
                  <a:cubicBezTo>
                    <a:pt x="1" y="978"/>
                    <a:pt x="277" y="1254"/>
                    <a:pt x="627" y="1254"/>
                  </a:cubicBezTo>
                  <a:cubicBezTo>
                    <a:pt x="978" y="1254"/>
                    <a:pt x="1254" y="978"/>
                    <a:pt x="1254" y="627"/>
                  </a:cubicBezTo>
                  <a:cubicBezTo>
                    <a:pt x="1254" y="301"/>
                    <a:pt x="978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2"/>
            <p:cNvSpPr/>
            <p:nvPr/>
          </p:nvSpPr>
          <p:spPr>
            <a:xfrm>
              <a:off x="7795296" y="2790666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0"/>
                  </a:moveTo>
                  <a:cubicBezTo>
                    <a:pt x="276" y="0"/>
                    <a:pt x="0" y="301"/>
                    <a:pt x="0" y="627"/>
                  </a:cubicBezTo>
                  <a:cubicBezTo>
                    <a:pt x="0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301"/>
                    <a:pt x="953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2"/>
            <p:cNvSpPr/>
            <p:nvPr/>
          </p:nvSpPr>
          <p:spPr>
            <a:xfrm>
              <a:off x="6937457" y="4270821"/>
              <a:ext cx="51495" cy="51495"/>
            </a:xfrm>
            <a:custGeom>
              <a:avLst/>
              <a:gdLst/>
              <a:ahLst/>
              <a:cxnLst/>
              <a:rect l="l" t="t" r="r" b="b"/>
              <a:pathLst>
                <a:path w="1655" h="1655" extrusionOk="0">
                  <a:moveTo>
                    <a:pt x="827" y="1"/>
                  </a:moveTo>
                  <a:cubicBezTo>
                    <a:pt x="376" y="1"/>
                    <a:pt x="0" y="351"/>
                    <a:pt x="0" y="828"/>
                  </a:cubicBezTo>
                  <a:cubicBezTo>
                    <a:pt x="0" y="1279"/>
                    <a:pt x="376" y="1655"/>
                    <a:pt x="827" y="1655"/>
                  </a:cubicBezTo>
                  <a:cubicBezTo>
                    <a:pt x="1279" y="1655"/>
                    <a:pt x="1654" y="1279"/>
                    <a:pt x="1654" y="828"/>
                  </a:cubicBezTo>
                  <a:cubicBezTo>
                    <a:pt x="1654" y="351"/>
                    <a:pt x="1279" y="1"/>
                    <a:pt x="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2"/>
            <p:cNvSpPr/>
            <p:nvPr/>
          </p:nvSpPr>
          <p:spPr>
            <a:xfrm>
              <a:off x="7834284" y="1224723"/>
              <a:ext cx="51495" cy="52273"/>
            </a:xfrm>
            <a:custGeom>
              <a:avLst/>
              <a:gdLst/>
              <a:ahLst/>
              <a:cxnLst/>
              <a:rect l="l" t="t" r="r" b="b"/>
              <a:pathLst>
                <a:path w="1655" h="1680" extrusionOk="0">
                  <a:moveTo>
                    <a:pt x="828" y="0"/>
                  </a:moveTo>
                  <a:cubicBezTo>
                    <a:pt x="376" y="0"/>
                    <a:pt x="1" y="376"/>
                    <a:pt x="1" y="827"/>
                  </a:cubicBezTo>
                  <a:cubicBezTo>
                    <a:pt x="1" y="1304"/>
                    <a:pt x="376" y="1679"/>
                    <a:pt x="828" y="1679"/>
                  </a:cubicBezTo>
                  <a:cubicBezTo>
                    <a:pt x="1279" y="1679"/>
                    <a:pt x="1655" y="1304"/>
                    <a:pt x="1655" y="827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2"/>
            <p:cNvSpPr/>
            <p:nvPr/>
          </p:nvSpPr>
          <p:spPr>
            <a:xfrm>
              <a:off x="7587067" y="2199524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28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28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2"/>
            <p:cNvSpPr/>
            <p:nvPr/>
          </p:nvSpPr>
          <p:spPr>
            <a:xfrm>
              <a:off x="8002746" y="2966129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52" y="0"/>
                  </a:moveTo>
                  <a:cubicBezTo>
                    <a:pt x="376" y="0"/>
                    <a:pt x="0" y="376"/>
                    <a:pt x="0" y="853"/>
                  </a:cubicBezTo>
                  <a:cubicBezTo>
                    <a:pt x="0" y="1304"/>
                    <a:pt x="376" y="1680"/>
                    <a:pt x="852" y="1680"/>
                  </a:cubicBezTo>
                  <a:cubicBezTo>
                    <a:pt x="1303" y="1680"/>
                    <a:pt x="1679" y="1304"/>
                    <a:pt x="1679" y="853"/>
                  </a:cubicBezTo>
                  <a:cubicBezTo>
                    <a:pt x="1679" y="376"/>
                    <a:pt x="1303" y="0"/>
                    <a:pt x="8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40" name="Google Shape;3540;p32"/>
            <p:cNvGrpSpPr/>
            <p:nvPr/>
          </p:nvGrpSpPr>
          <p:grpSpPr>
            <a:xfrm>
              <a:off x="8234136" y="3466287"/>
              <a:ext cx="325307" cy="548309"/>
              <a:chOff x="3075300" y="3200725"/>
              <a:chExt cx="261375" cy="440550"/>
            </a:xfrm>
          </p:grpSpPr>
          <p:sp>
            <p:nvSpPr>
              <p:cNvPr id="3541" name="Google Shape;3541;p32"/>
              <p:cNvSpPr/>
              <p:nvPr/>
            </p:nvSpPr>
            <p:spPr>
              <a:xfrm>
                <a:off x="3075300" y="3379325"/>
                <a:ext cx="261375" cy="261950"/>
              </a:xfrm>
              <a:custGeom>
                <a:avLst/>
                <a:gdLst/>
                <a:ahLst/>
                <a:cxnLst/>
                <a:rect l="l" t="t" r="r" b="b"/>
                <a:pathLst>
                  <a:path w="10455" h="10478" extrusionOk="0">
                    <a:moveTo>
                      <a:pt x="5227" y="1"/>
                    </a:moveTo>
                    <a:cubicBezTo>
                      <a:pt x="4360" y="1"/>
                      <a:pt x="3516" y="229"/>
                      <a:pt x="2808" y="617"/>
                    </a:cubicBezTo>
                    <a:cubicBezTo>
                      <a:pt x="2648" y="685"/>
                      <a:pt x="2511" y="754"/>
                      <a:pt x="2397" y="845"/>
                    </a:cubicBezTo>
                    <a:cubicBezTo>
                      <a:pt x="2032" y="1073"/>
                      <a:pt x="1712" y="1347"/>
                      <a:pt x="1416" y="1644"/>
                    </a:cubicBezTo>
                    <a:cubicBezTo>
                      <a:pt x="1324" y="1758"/>
                      <a:pt x="1233" y="1850"/>
                      <a:pt x="1142" y="1964"/>
                    </a:cubicBezTo>
                    <a:cubicBezTo>
                      <a:pt x="913" y="2260"/>
                      <a:pt x="708" y="2580"/>
                      <a:pt x="548" y="2922"/>
                    </a:cubicBezTo>
                    <a:cubicBezTo>
                      <a:pt x="480" y="3036"/>
                      <a:pt x="411" y="3173"/>
                      <a:pt x="366" y="3310"/>
                    </a:cubicBezTo>
                    <a:cubicBezTo>
                      <a:pt x="137" y="3904"/>
                      <a:pt x="0" y="4566"/>
                      <a:pt x="0" y="5251"/>
                    </a:cubicBezTo>
                    <a:cubicBezTo>
                      <a:pt x="0" y="5479"/>
                      <a:pt x="23" y="5707"/>
                      <a:pt x="46" y="5935"/>
                    </a:cubicBezTo>
                    <a:cubicBezTo>
                      <a:pt x="69" y="6118"/>
                      <a:pt x="115" y="6300"/>
                      <a:pt x="137" y="6483"/>
                    </a:cubicBezTo>
                    <a:cubicBezTo>
                      <a:pt x="708" y="8766"/>
                      <a:pt x="2762" y="10478"/>
                      <a:pt x="5227" y="10478"/>
                    </a:cubicBezTo>
                    <a:cubicBezTo>
                      <a:pt x="6985" y="10478"/>
                      <a:pt x="8537" y="9610"/>
                      <a:pt x="9496" y="8286"/>
                    </a:cubicBezTo>
                    <a:cubicBezTo>
                      <a:pt x="9610" y="8127"/>
                      <a:pt x="9701" y="7967"/>
                      <a:pt x="9792" y="7807"/>
                    </a:cubicBezTo>
                    <a:cubicBezTo>
                      <a:pt x="10066" y="7305"/>
                      <a:pt x="10272" y="6734"/>
                      <a:pt x="10386" y="6164"/>
                    </a:cubicBezTo>
                    <a:cubicBezTo>
                      <a:pt x="10409" y="6004"/>
                      <a:pt x="10432" y="5867"/>
                      <a:pt x="10432" y="5730"/>
                    </a:cubicBezTo>
                    <a:cubicBezTo>
                      <a:pt x="10454" y="5570"/>
                      <a:pt x="10454" y="5410"/>
                      <a:pt x="10454" y="5251"/>
                    </a:cubicBezTo>
                    <a:cubicBezTo>
                      <a:pt x="10454" y="4908"/>
                      <a:pt x="10432" y="4566"/>
                      <a:pt x="10363" y="4246"/>
                    </a:cubicBezTo>
                    <a:cubicBezTo>
                      <a:pt x="10340" y="4109"/>
                      <a:pt x="10295" y="3972"/>
                      <a:pt x="10272" y="3835"/>
                    </a:cubicBezTo>
                    <a:cubicBezTo>
                      <a:pt x="10135" y="3333"/>
                      <a:pt x="9929" y="2877"/>
                      <a:pt x="9656" y="2443"/>
                    </a:cubicBezTo>
                    <a:cubicBezTo>
                      <a:pt x="9564" y="2306"/>
                      <a:pt x="9473" y="2192"/>
                      <a:pt x="9382" y="2055"/>
                    </a:cubicBezTo>
                    <a:cubicBezTo>
                      <a:pt x="8423" y="822"/>
                      <a:pt x="6916" y="1"/>
                      <a:pt x="5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32"/>
              <p:cNvSpPr/>
              <p:nvPr/>
            </p:nvSpPr>
            <p:spPr>
              <a:xfrm>
                <a:off x="3135225" y="3394725"/>
                <a:ext cx="18147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1949" extrusionOk="0">
                    <a:moveTo>
                      <a:pt x="411" y="1"/>
                    </a:moveTo>
                    <a:cubicBezTo>
                      <a:pt x="251" y="69"/>
                      <a:pt x="114" y="138"/>
                      <a:pt x="0" y="229"/>
                    </a:cubicBezTo>
                    <a:cubicBezTo>
                      <a:pt x="1717" y="1368"/>
                      <a:pt x="3648" y="1948"/>
                      <a:pt x="5658" y="1948"/>
                    </a:cubicBezTo>
                    <a:cubicBezTo>
                      <a:pt x="6187" y="1948"/>
                      <a:pt x="6721" y="1908"/>
                      <a:pt x="7259" y="1827"/>
                    </a:cubicBezTo>
                    <a:cubicBezTo>
                      <a:pt x="7167" y="1690"/>
                      <a:pt x="7076" y="1576"/>
                      <a:pt x="6985" y="1439"/>
                    </a:cubicBezTo>
                    <a:cubicBezTo>
                      <a:pt x="6537" y="1500"/>
                      <a:pt x="6092" y="1531"/>
                      <a:pt x="5651" y="1531"/>
                    </a:cubicBezTo>
                    <a:cubicBezTo>
                      <a:pt x="3798" y="1531"/>
                      <a:pt x="2015" y="997"/>
                      <a:pt x="4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32"/>
              <p:cNvSpPr/>
              <p:nvPr/>
            </p:nvSpPr>
            <p:spPr>
              <a:xfrm>
                <a:off x="3103825" y="3420425"/>
                <a:ext cx="2305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2700" extrusionOk="0">
                    <a:moveTo>
                      <a:pt x="275" y="0"/>
                    </a:moveTo>
                    <a:cubicBezTo>
                      <a:pt x="183" y="114"/>
                      <a:pt x="92" y="206"/>
                      <a:pt x="1" y="320"/>
                    </a:cubicBezTo>
                    <a:cubicBezTo>
                      <a:pt x="2282" y="1897"/>
                      <a:pt x="4879" y="2699"/>
                      <a:pt x="7583" y="2699"/>
                    </a:cubicBezTo>
                    <a:cubicBezTo>
                      <a:pt x="8125" y="2699"/>
                      <a:pt x="8673" y="2667"/>
                      <a:pt x="9222" y="2602"/>
                    </a:cubicBezTo>
                    <a:cubicBezTo>
                      <a:pt x="9199" y="2465"/>
                      <a:pt x="9154" y="2328"/>
                      <a:pt x="9131" y="2191"/>
                    </a:cubicBezTo>
                    <a:cubicBezTo>
                      <a:pt x="8614" y="2251"/>
                      <a:pt x="8099" y="2281"/>
                      <a:pt x="7587" y="2281"/>
                    </a:cubicBezTo>
                    <a:cubicBezTo>
                      <a:pt x="4982" y="2281"/>
                      <a:pt x="2469" y="1507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32"/>
              <p:cNvSpPr/>
              <p:nvPr/>
            </p:nvSpPr>
            <p:spPr>
              <a:xfrm>
                <a:off x="3084425" y="3452375"/>
                <a:ext cx="251675" cy="82150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3286" extrusionOk="0">
                    <a:moveTo>
                      <a:pt x="183" y="0"/>
                    </a:moveTo>
                    <a:cubicBezTo>
                      <a:pt x="115" y="114"/>
                      <a:pt x="46" y="251"/>
                      <a:pt x="1" y="388"/>
                    </a:cubicBezTo>
                    <a:cubicBezTo>
                      <a:pt x="2627" y="2282"/>
                      <a:pt x="5690" y="3286"/>
                      <a:pt x="8865" y="3286"/>
                    </a:cubicBezTo>
                    <a:cubicBezTo>
                      <a:pt x="9249" y="3286"/>
                      <a:pt x="9634" y="3271"/>
                      <a:pt x="10021" y="3242"/>
                    </a:cubicBezTo>
                    <a:cubicBezTo>
                      <a:pt x="10044" y="3082"/>
                      <a:pt x="10067" y="2945"/>
                      <a:pt x="10067" y="2808"/>
                    </a:cubicBezTo>
                    <a:lnTo>
                      <a:pt x="10067" y="2808"/>
                    </a:lnTo>
                    <a:cubicBezTo>
                      <a:pt x="9656" y="2843"/>
                      <a:pt x="9246" y="2860"/>
                      <a:pt x="8838" y="2860"/>
                    </a:cubicBezTo>
                    <a:cubicBezTo>
                      <a:pt x="5749" y="2860"/>
                      <a:pt x="2743" y="1875"/>
                      <a:pt x="1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32"/>
              <p:cNvSpPr/>
              <p:nvPr/>
            </p:nvSpPr>
            <p:spPr>
              <a:xfrm>
                <a:off x="3076450" y="3527700"/>
                <a:ext cx="24367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24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83"/>
                      <a:pt x="69" y="365"/>
                      <a:pt x="91" y="548"/>
                    </a:cubicBezTo>
                    <a:cubicBezTo>
                      <a:pt x="2253" y="1838"/>
                      <a:pt x="4878" y="2477"/>
                      <a:pt x="7470" y="2477"/>
                    </a:cubicBezTo>
                    <a:cubicBezTo>
                      <a:pt x="8135" y="2477"/>
                      <a:pt x="8798" y="2435"/>
                      <a:pt x="9450" y="2351"/>
                    </a:cubicBezTo>
                    <a:cubicBezTo>
                      <a:pt x="9564" y="2192"/>
                      <a:pt x="9655" y="2032"/>
                      <a:pt x="9746" y="1872"/>
                    </a:cubicBezTo>
                    <a:lnTo>
                      <a:pt x="9746" y="1872"/>
                    </a:lnTo>
                    <a:cubicBezTo>
                      <a:pt x="8995" y="1986"/>
                      <a:pt x="8226" y="2043"/>
                      <a:pt x="7454" y="2043"/>
                    </a:cubicBezTo>
                    <a:cubicBezTo>
                      <a:pt x="4823" y="2043"/>
                      <a:pt x="2153" y="137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32"/>
              <p:cNvSpPr/>
              <p:nvPr/>
            </p:nvSpPr>
            <p:spPr>
              <a:xfrm>
                <a:off x="3189425" y="3200725"/>
                <a:ext cx="111300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629" extrusionOk="0">
                    <a:moveTo>
                      <a:pt x="3196" y="274"/>
                    </a:moveTo>
                    <a:cubicBezTo>
                      <a:pt x="3424" y="274"/>
                      <a:pt x="3584" y="366"/>
                      <a:pt x="3675" y="503"/>
                    </a:cubicBezTo>
                    <a:cubicBezTo>
                      <a:pt x="4109" y="1347"/>
                      <a:pt x="2625" y="4086"/>
                      <a:pt x="1621" y="5730"/>
                    </a:cubicBezTo>
                    <a:cubicBezTo>
                      <a:pt x="1530" y="5730"/>
                      <a:pt x="1461" y="5730"/>
                      <a:pt x="1370" y="5707"/>
                    </a:cubicBezTo>
                    <a:cubicBezTo>
                      <a:pt x="1370" y="4314"/>
                      <a:pt x="1484" y="1621"/>
                      <a:pt x="2420" y="640"/>
                    </a:cubicBezTo>
                    <a:cubicBezTo>
                      <a:pt x="2648" y="388"/>
                      <a:pt x="2899" y="274"/>
                      <a:pt x="3196" y="274"/>
                    </a:cubicBezTo>
                    <a:close/>
                    <a:moveTo>
                      <a:pt x="3196" y="0"/>
                    </a:moveTo>
                    <a:cubicBezTo>
                      <a:pt x="2831" y="0"/>
                      <a:pt x="2488" y="160"/>
                      <a:pt x="2215" y="434"/>
                    </a:cubicBezTo>
                    <a:cubicBezTo>
                      <a:pt x="1210" y="1507"/>
                      <a:pt x="1073" y="4246"/>
                      <a:pt x="1096" y="5684"/>
                    </a:cubicBezTo>
                    <a:cubicBezTo>
                      <a:pt x="1005" y="5681"/>
                      <a:pt x="917" y="5679"/>
                      <a:pt x="834" y="5679"/>
                    </a:cubicBezTo>
                    <a:cubicBezTo>
                      <a:pt x="336" y="5679"/>
                      <a:pt x="0" y="5730"/>
                      <a:pt x="0" y="5730"/>
                    </a:cubicBezTo>
                    <a:lnTo>
                      <a:pt x="0" y="7807"/>
                    </a:lnTo>
                    <a:lnTo>
                      <a:pt x="2329" y="8628"/>
                    </a:lnTo>
                    <a:lnTo>
                      <a:pt x="3584" y="6597"/>
                    </a:lnTo>
                    <a:cubicBezTo>
                      <a:pt x="3105" y="6140"/>
                      <a:pt x="2511" y="5912"/>
                      <a:pt x="1918" y="5798"/>
                    </a:cubicBezTo>
                    <a:cubicBezTo>
                      <a:pt x="2831" y="4292"/>
                      <a:pt x="4451" y="1393"/>
                      <a:pt x="3926" y="366"/>
                    </a:cubicBezTo>
                    <a:cubicBezTo>
                      <a:pt x="3812" y="206"/>
                      <a:pt x="3630" y="0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47" name="Google Shape;3547;p32"/>
            <p:cNvGrpSpPr/>
            <p:nvPr/>
          </p:nvGrpSpPr>
          <p:grpSpPr>
            <a:xfrm>
              <a:off x="6840680" y="3508780"/>
              <a:ext cx="1825610" cy="533436"/>
              <a:chOff x="1624825" y="3483125"/>
              <a:chExt cx="1466825" cy="428600"/>
            </a:xfrm>
          </p:grpSpPr>
          <p:sp>
            <p:nvSpPr>
              <p:cNvPr id="3548" name="Google Shape;3548;p32"/>
              <p:cNvSpPr/>
              <p:nvPr/>
            </p:nvSpPr>
            <p:spPr>
              <a:xfrm>
                <a:off x="1638600" y="3494950"/>
                <a:ext cx="1441775" cy="411125"/>
              </a:xfrm>
              <a:custGeom>
                <a:avLst/>
                <a:gdLst/>
                <a:ahLst/>
                <a:cxnLst/>
                <a:rect l="l" t="t" r="r" b="b"/>
                <a:pathLst>
                  <a:path w="57671" h="16445" extrusionOk="0">
                    <a:moveTo>
                      <a:pt x="25390" y="329"/>
                    </a:moveTo>
                    <a:cubicBezTo>
                      <a:pt x="25765" y="329"/>
                      <a:pt x="26166" y="429"/>
                      <a:pt x="26542" y="605"/>
                    </a:cubicBezTo>
                    <a:cubicBezTo>
                      <a:pt x="28222" y="1382"/>
                      <a:pt x="29425" y="2886"/>
                      <a:pt x="29951" y="4841"/>
                    </a:cubicBezTo>
                    <a:cubicBezTo>
                      <a:pt x="30277" y="6044"/>
                      <a:pt x="30302" y="7297"/>
                      <a:pt x="30076" y="8500"/>
                    </a:cubicBezTo>
                    <a:cubicBezTo>
                      <a:pt x="27996" y="7773"/>
                      <a:pt x="26342" y="6820"/>
                      <a:pt x="24989" y="5592"/>
                    </a:cubicBezTo>
                    <a:cubicBezTo>
                      <a:pt x="24061" y="4765"/>
                      <a:pt x="23209" y="3262"/>
                      <a:pt x="23359" y="2033"/>
                    </a:cubicBezTo>
                    <a:cubicBezTo>
                      <a:pt x="23435" y="1407"/>
                      <a:pt x="23760" y="906"/>
                      <a:pt x="24312" y="605"/>
                    </a:cubicBezTo>
                    <a:cubicBezTo>
                      <a:pt x="24638" y="429"/>
                      <a:pt x="24989" y="329"/>
                      <a:pt x="25390" y="329"/>
                    </a:cubicBezTo>
                    <a:close/>
                    <a:moveTo>
                      <a:pt x="7520" y="4665"/>
                    </a:moveTo>
                    <a:cubicBezTo>
                      <a:pt x="7620" y="4665"/>
                      <a:pt x="7720" y="4665"/>
                      <a:pt x="7820" y="4690"/>
                    </a:cubicBezTo>
                    <a:cubicBezTo>
                      <a:pt x="8397" y="4790"/>
                      <a:pt x="8948" y="5267"/>
                      <a:pt x="8873" y="6044"/>
                    </a:cubicBezTo>
                    <a:cubicBezTo>
                      <a:pt x="8773" y="7221"/>
                      <a:pt x="8472" y="8349"/>
                      <a:pt x="8021" y="9427"/>
                    </a:cubicBezTo>
                    <a:cubicBezTo>
                      <a:pt x="7144" y="8525"/>
                      <a:pt x="6242" y="7322"/>
                      <a:pt x="6267" y="5993"/>
                    </a:cubicBezTo>
                    <a:cubicBezTo>
                      <a:pt x="6292" y="5843"/>
                      <a:pt x="6317" y="5668"/>
                      <a:pt x="6367" y="5517"/>
                    </a:cubicBezTo>
                    <a:cubicBezTo>
                      <a:pt x="6542" y="4916"/>
                      <a:pt x="7044" y="4665"/>
                      <a:pt x="7520" y="4665"/>
                    </a:cubicBezTo>
                    <a:close/>
                    <a:moveTo>
                      <a:pt x="25392" y="0"/>
                    </a:moveTo>
                    <a:cubicBezTo>
                      <a:pt x="24952" y="0"/>
                      <a:pt x="24531" y="100"/>
                      <a:pt x="24161" y="304"/>
                    </a:cubicBezTo>
                    <a:cubicBezTo>
                      <a:pt x="23485" y="680"/>
                      <a:pt x="23109" y="1257"/>
                      <a:pt x="23009" y="2008"/>
                    </a:cubicBezTo>
                    <a:cubicBezTo>
                      <a:pt x="22858" y="3412"/>
                      <a:pt x="23811" y="4966"/>
                      <a:pt x="24763" y="5843"/>
                    </a:cubicBezTo>
                    <a:cubicBezTo>
                      <a:pt x="26317" y="7247"/>
                      <a:pt x="28146" y="8199"/>
                      <a:pt x="30001" y="8851"/>
                    </a:cubicBezTo>
                    <a:cubicBezTo>
                      <a:pt x="29775" y="9828"/>
                      <a:pt x="29349" y="10755"/>
                      <a:pt x="28798" y="11532"/>
                    </a:cubicBezTo>
                    <a:cubicBezTo>
                      <a:pt x="26979" y="14071"/>
                      <a:pt x="23695" y="15574"/>
                      <a:pt x="20213" y="15574"/>
                    </a:cubicBezTo>
                    <a:cubicBezTo>
                      <a:pt x="19570" y="15574"/>
                      <a:pt x="18920" y="15523"/>
                      <a:pt x="18272" y="15417"/>
                    </a:cubicBezTo>
                    <a:cubicBezTo>
                      <a:pt x="13936" y="14690"/>
                      <a:pt x="10452" y="11933"/>
                      <a:pt x="8272" y="9678"/>
                    </a:cubicBezTo>
                    <a:cubicBezTo>
                      <a:pt x="8773" y="8550"/>
                      <a:pt x="9099" y="7322"/>
                      <a:pt x="9224" y="6069"/>
                    </a:cubicBezTo>
                    <a:cubicBezTo>
                      <a:pt x="9299" y="5091"/>
                      <a:pt x="8572" y="4490"/>
                      <a:pt x="7871" y="4364"/>
                    </a:cubicBezTo>
                    <a:cubicBezTo>
                      <a:pt x="7752" y="4339"/>
                      <a:pt x="7629" y="4326"/>
                      <a:pt x="7506" y="4326"/>
                    </a:cubicBezTo>
                    <a:cubicBezTo>
                      <a:pt x="6897" y="4326"/>
                      <a:pt x="6270" y="4646"/>
                      <a:pt x="6041" y="5417"/>
                    </a:cubicBezTo>
                    <a:cubicBezTo>
                      <a:pt x="5991" y="5617"/>
                      <a:pt x="5941" y="5793"/>
                      <a:pt x="5941" y="5993"/>
                    </a:cubicBezTo>
                    <a:cubicBezTo>
                      <a:pt x="5891" y="7497"/>
                      <a:pt x="6943" y="8800"/>
                      <a:pt x="7871" y="9753"/>
                    </a:cubicBezTo>
                    <a:cubicBezTo>
                      <a:pt x="6367" y="12961"/>
                      <a:pt x="3409" y="15442"/>
                      <a:pt x="1" y="16119"/>
                    </a:cubicBezTo>
                    <a:lnTo>
                      <a:pt x="76" y="16445"/>
                    </a:lnTo>
                    <a:cubicBezTo>
                      <a:pt x="3535" y="15768"/>
                      <a:pt x="6542" y="13262"/>
                      <a:pt x="8121" y="10003"/>
                    </a:cubicBezTo>
                    <a:cubicBezTo>
                      <a:pt x="11254" y="13186"/>
                      <a:pt x="14738" y="15166"/>
                      <a:pt x="18222" y="15743"/>
                    </a:cubicBezTo>
                    <a:cubicBezTo>
                      <a:pt x="18888" y="15853"/>
                      <a:pt x="19557" y="15906"/>
                      <a:pt x="20220" y="15906"/>
                    </a:cubicBezTo>
                    <a:cubicBezTo>
                      <a:pt x="23794" y="15906"/>
                      <a:pt x="27192" y="14354"/>
                      <a:pt x="29074" y="11733"/>
                    </a:cubicBezTo>
                    <a:cubicBezTo>
                      <a:pt x="29650" y="10906"/>
                      <a:pt x="30076" y="9953"/>
                      <a:pt x="30302" y="8951"/>
                    </a:cubicBezTo>
                    <a:cubicBezTo>
                      <a:pt x="32257" y="9602"/>
                      <a:pt x="34187" y="9928"/>
                      <a:pt x="35740" y="10129"/>
                    </a:cubicBezTo>
                    <a:cubicBezTo>
                      <a:pt x="37540" y="10368"/>
                      <a:pt x="39226" y="10488"/>
                      <a:pt x="40810" y="10488"/>
                    </a:cubicBezTo>
                    <a:cubicBezTo>
                      <a:pt x="43707" y="10488"/>
                      <a:pt x="46263" y="10087"/>
                      <a:pt x="48548" y="9277"/>
                    </a:cubicBezTo>
                    <a:cubicBezTo>
                      <a:pt x="52984" y="7723"/>
                      <a:pt x="56392" y="4490"/>
                      <a:pt x="57670" y="655"/>
                    </a:cubicBezTo>
                    <a:lnTo>
                      <a:pt x="57345" y="530"/>
                    </a:lnTo>
                    <a:cubicBezTo>
                      <a:pt x="56116" y="4289"/>
                      <a:pt x="52783" y="7447"/>
                      <a:pt x="48422" y="8951"/>
                    </a:cubicBezTo>
                    <a:cubicBezTo>
                      <a:pt x="46157" y="9749"/>
                      <a:pt x="43616" y="10145"/>
                      <a:pt x="40737" y="10145"/>
                    </a:cubicBezTo>
                    <a:cubicBezTo>
                      <a:pt x="39189" y="10145"/>
                      <a:pt x="37543" y="10031"/>
                      <a:pt x="35791" y="9803"/>
                    </a:cubicBezTo>
                    <a:cubicBezTo>
                      <a:pt x="33735" y="9527"/>
                      <a:pt x="31956" y="9126"/>
                      <a:pt x="30377" y="8625"/>
                    </a:cubicBezTo>
                    <a:cubicBezTo>
                      <a:pt x="30628" y="7347"/>
                      <a:pt x="30603" y="6018"/>
                      <a:pt x="30277" y="4765"/>
                    </a:cubicBezTo>
                    <a:cubicBezTo>
                      <a:pt x="29725" y="2685"/>
                      <a:pt x="28447" y="1106"/>
                      <a:pt x="26693" y="279"/>
                    </a:cubicBezTo>
                    <a:cubicBezTo>
                      <a:pt x="26261" y="94"/>
                      <a:pt x="25818" y="0"/>
                      <a:pt x="25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32"/>
              <p:cNvSpPr/>
              <p:nvPr/>
            </p:nvSpPr>
            <p:spPr>
              <a:xfrm>
                <a:off x="1624825" y="3880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32"/>
              <p:cNvSpPr/>
              <p:nvPr/>
            </p:nvSpPr>
            <p:spPr>
              <a:xfrm>
                <a:off x="1725075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78" y="1254"/>
                      <a:pt x="1254" y="953"/>
                      <a:pt x="1254" y="627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32"/>
              <p:cNvSpPr/>
              <p:nvPr/>
            </p:nvSpPr>
            <p:spPr>
              <a:xfrm>
                <a:off x="1841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32"/>
              <p:cNvSpPr/>
              <p:nvPr/>
            </p:nvSpPr>
            <p:spPr>
              <a:xfrm>
                <a:off x="1834725" y="3701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02" y="1253"/>
                    </a:cubicBezTo>
                    <a:cubicBezTo>
                      <a:pt x="953" y="1253"/>
                      <a:pt x="1229" y="978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32"/>
              <p:cNvSpPr/>
              <p:nvPr/>
            </p:nvSpPr>
            <p:spPr>
              <a:xfrm>
                <a:off x="179587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301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32"/>
              <p:cNvSpPr/>
              <p:nvPr/>
            </p:nvSpPr>
            <p:spPr>
              <a:xfrm>
                <a:off x="1780225" y="3662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32"/>
              <p:cNvSpPr/>
              <p:nvPr/>
            </p:nvSpPr>
            <p:spPr>
              <a:xfrm>
                <a:off x="189112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301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32"/>
              <p:cNvSpPr/>
              <p:nvPr/>
            </p:nvSpPr>
            <p:spPr>
              <a:xfrm>
                <a:off x="1985100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32"/>
              <p:cNvSpPr/>
              <p:nvPr/>
            </p:nvSpPr>
            <p:spPr>
              <a:xfrm>
                <a:off x="2111050" y="3867825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02" y="1229"/>
                    </a:cubicBezTo>
                    <a:cubicBezTo>
                      <a:pt x="953" y="1229"/>
                      <a:pt x="1228" y="953"/>
                      <a:pt x="1228" y="602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32"/>
              <p:cNvSpPr/>
              <p:nvPr/>
            </p:nvSpPr>
            <p:spPr>
              <a:xfrm>
                <a:off x="2208800" y="385905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77" y="1254"/>
                      <a:pt x="1253" y="953"/>
                      <a:pt x="1253" y="627"/>
                    </a:cubicBezTo>
                    <a:cubicBezTo>
                      <a:pt x="1253" y="277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32"/>
              <p:cNvSpPr/>
              <p:nvPr/>
            </p:nvSpPr>
            <p:spPr>
              <a:xfrm>
                <a:off x="2318450" y="38058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7" y="1254"/>
                      <a:pt x="1253" y="978"/>
                      <a:pt x="1253" y="627"/>
                    </a:cubicBezTo>
                    <a:cubicBezTo>
                      <a:pt x="1253" y="276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32"/>
              <p:cNvSpPr/>
              <p:nvPr/>
            </p:nvSpPr>
            <p:spPr>
              <a:xfrm>
                <a:off x="2376700" y="3623475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32"/>
              <p:cNvSpPr/>
              <p:nvPr/>
            </p:nvSpPr>
            <p:spPr>
              <a:xfrm>
                <a:off x="2347875" y="3542650"/>
                <a:ext cx="307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229" extrusionOk="0">
                    <a:moveTo>
                      <a:pt x="602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02" y="1228"/>
                    </a:cubicBezTo>
                    <a:cubicBezTo>
                      <a:pt x="953" y="1228"/>
                      <a:pt x="1229" y="953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32"/>
              <p:cNvSpPr/>
              <p:nvPr/>
            </p:nvSpPr>
            <p:spPr>
              <a:xfrm>
                <a:off x="2263925" y="3483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301"/>
                      <a:pt x="1" y="627"/>
                    </a:cubicBezTo>
                    <a:cubicBezTo>
                      <a:pt x="1" y="978"/>
                      <a:pt x="301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32"/>
              <p:cNvSpPr/>
              <p:nvPr/>
            </p:nvSpPr>
            <p:spPr>
              <a:xfrm>
                <a:off x="2199400" y="3536375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02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32"/>
              <p:cNvSpPr/>
              <p:nvPr/>
            </p:nvSpPr>
            <p:spPr>
              <a:xfrm>
                <a:off x="2257650" y="36310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302" y="0"/>
                      <a:pt x="1" y="276"/>
                      <a:pt x="1" y="627"/>
                    </a:cubicBezTo>
                    <a:cubicBezTo>
                      <a:pt x="1" y="952"/>
                      <a:pt x="302" y="1253"/>
                      <a:pt x="628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32"/>
              <p:cNvSpPr/>
              <p:nvPr/>
            </p:nvSpPr>
            <p:spPr>
              <a:xfrm>
                <a:off x="2417425" y="37018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32"/>
              <p:cNvSpPr/>
              <p:nvPr/>
            </p:nvSpPr>
            <p:spPr>
              <a:xfrm>
                <a:off x="2576575" y="37362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02" y="1254"/>
                    </a:cubicBezTo>
                    <a:cubicBezTo>
                      <a:pt x="953" y="1254"/>
                      <a:pt x="1229" y="953"/>
                      <a:pt x="1229" y="627"/>
                    </a:cubicBezTo>
                    <a:cubicBezTo>
                      <a:pt x="1229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32"/>
              <p:cNvSpPr/>
              <p:nvPr/>
            </p:nvSpPr>
            <p:spPr>
              <a:xfrm>
                <a:off x="2746375" y="37299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7" y="1"/>
                      <a:pt x="1" y="302"/>
                      <a:pt x="1" y="628"/>
                    </a:cubicBezTo>
                    <a:cubicBezTo>
                      <a:pt x="1" y="978"/>
                      <a:pt x="277" y="1254"/>
                      <a:pt x="602" y="1254"/>
                    </a:cubicBezTo>
                    <a:cubicBezTo>
                      <a:pt x="953" y="1254"/>
                      <a:pt x="1229" y="978"/>
                      <a:pt x="1229" y="628"/>
                    </a:cubicBezTo>
                    <a:cubicBezTo>
                      <a:pt x="1229" y="302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32"/>
              <p:cNvSpPr/>
              <p:nvPr/>
            </p:nvSpPr>
            <p:spPr>
              <a:xfrm>
                <a:off x="2896125" y="36823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53"/>
                      <a:pt x="627" y="1253"/>
                    </a:cubicBezTo>
                    <a:cubicBezTo>
                      <a:pt x="953" y="1253"/>
                      <a:pt x="1254" y="953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32"/>
              <p:cNvSpPr/>
              <p:nvPr/>
            </p:nvSpPr>
            <p:spPr>
              <a:xfrm>
                <a:off x="3060925" y="349877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32"/>
              <p:cNvSpPr/>
              <p:nvPr/>
            </p:nvSpPr>
            <p:spPr>
              <a:xfrm>
                <a:off x="2987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52" y="1254"/>
                      <a:pt x="1228" y="953"/>
                      <a:pt x="1228" y="627"/>
                    </a:cubicBezTo>
                    <a:cubicBezTo>
                      <a:pt x="1228" y="276"/>
                      <a:pt x="952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71" name="Google Shape;3571;p32"/>
            <p:cNvGrpSpPr/>
            <p:nvPr/>
          </p:nvGrpSpPr>
          <p:grpSpPr>
            <a:xfrm>
              <a:off x="7463758" y="1656255"/>
              <a:ext cx="786898" cy="384115"/>
              <a:chOff x="2125450" y="1994675"/>
              <a:chExt cx="632250" cy="308625"/>
            </a:xfrm>
          </p:grpSpPr>
          <p:sp>
            <p:nvSpPr>
              <p:cNvPr id="3572" name="Google Shape;3572;p32"/>
              <p:cNvSpPr/>
              <p:nvPr/>
            </p:nvSpPr>
            <p:spPr>
              <a:xfrm>
                <a:off x="2139250" y="1994675"/>
                <a:ext cx="618450" cy="303000"/>
              </a:xfrm>
              <a:custGeom>
                <a:avLst/>
                <a:gdLst/>
                <a:ahLst/>
                <a:cxnLst/>
                <a:rect l="l" t="t" r="r" b="b"/>
                <a:pathLst>
                  <a:path w="24738" h="12120" extrusionOk="0">
                    <a:moveTo>
                      <a:pt x="7519" y="340"/>
                    </a:moveTo>
                    <a:cubicBezTo>
                      <a:pt x="7619" y="340"/>
                      <a:pt x="7719" y="340"/>
                      <a:pt x="7820" y="365"/>
                    </a:cubicBezTo>
                    <a:cubicBezTo>
                      <a:pt x="8396" y="465"/>
                      <a:pt x="8947" y="941"/>
                      <a:pt x="8872" y="1718"/>
                    </a:cubicBezTo>
                    <a:cubicBezTo>
                      <a:pt x="8772" y="2896"/>
                      <a:pt x="8471" y="4024"/>
                      <a:pt x="8020" y="5102"/>
                    </a:cubicBezTo>
                    <a:cubicBezTo>
                      <a:pt x="7143" y="4200"/>
                      <a:pt x="6241" y="2997"/>
                      <a:pt x="6291" y="1668"/>
                    </a:cubicBezTo>
                    <a:cubicBezTo>
                      <a:pt x="6291" y="1518"/>
                      <a:pt x="6316" y="1342"/>
                      <a:pt x="6366" y="1192"/>
                    </a:cubicBezTo>
                    <a:cubicBezTo>
                      <a:pt x="6541" y="591"/>
                      <a:pt x="7043" y="340"/>
                      <a:pt x="7519" y="340"/>
                    </a:cubicBezTo>
                    <a:close/>
                    <a:moveTo>
                      <a:pt x="7505" y="0"/>
                    </a:moveTo>
                    <a:cubicBezTo>
                      <a:pt x="6897" y="0"/>
                      <a:pt x="6269" y="321"/>
                      <a:pt x="6040" y="1092"/>
                    </a:cubicBezTo>
                    <a:cubicBezTo>
                      <a:pt x="5990" y="1292"/>
                      <a:pt x="5940" y="1468"/>
                      <a:pt x="5940" y="1668"/>
                    </a:cubicBezTo>
                    <a:cubicBezTo>
                      <a:pt x="5890" y="3172"/>
                      <a:pt x="6942" y="4475"/>
                      <a:pt x="7870" y="5428"/>
                    </a:cubicBezTo>
                    <a:cubicBezTo>
                      <a:pt x="6366" y="8636"/>
                      <a:pt x="3409" y="11142"/>
                      <a:pt x="0" y="11794"/>
                    </a:cubicBezTo>
                    <a:lnTo>
                      <a:pt x="75" y="12119"/>
                    </a:lnTo>
                    <a:cubicBezTo>
                      <a:pt x="3534" y="11443"/>
                      <a:pt x="6541" y="8936"/>
                      <a:pt x="8120" y="5703"/>
                    </a:cubicBezTo>
                    <a:cubicBezTo>
                      <a:pt x="11253" y="8861"/>
                      <a:pt x="14737" y="10841"/>
                      <a:pt x="18221" y="11418"/>
                    </a:cubicBezTo>
                    <a:cubicBezTo>
                      <a:pt x="18891" y="11529"/>
                      <a:pt x="19563" y="11583"/>
                      <a:pt x="20228" y="11583"/>
                    </a:cubicBezTo>
                    <a:cubicBezTo>
                      <a:pt x="21804" y="11583"/>
                      <a:pt x="23345" y="11280"/>
                      <a:pt x="24737" y="10716"/>
                    </a:cubicBezTo>
                    <a:cubicBezTo>
                      <a:pt x="24687" y="10616"/>
                      <a:pt x="24662" y="10490"/>
                      <a:pt x="24637" y="10390"/>
                    </a:cubicBezTo>
                    <a:cubicBezTo>
                      <a:pt x="23263" y="10943"/>
                      <a:pt x="21738" y="11242"/>
                      <a:pt x="20177" y="11242"/>
                    </a:cubicBezTo>
                    <a:cubicBezTo>
                      <a:pt x="19545" y="11242"/>
                      <a:pt x="18907" y="11193"/>
                      <a:pt x="18271" y="11092"/>
                    </a:cubicBezTo>
                    <a:cubicBezTo>
                      <a:pt x="13935" y="10365"/>
                      <a:pt x="10451" y="7608"/>
                      <a:pt x="8271" y="5378"/>
                    </a:cubicBezTo>
                    <a:cubicBezTo>
                      <a:pt x="8772" y="4225"/>
                      <a:pt x="9098" y="2997"/>
                      <a:pt x="9223" y="1743"/>
                    </a:cubicBezTo>
                    <a:cubicBezTo>
                      <a:pt x="9298" y="766"/>
                      <a:pt x="8572" y="164"/>
                      <a:pt x="7870" y="39"/>
                    </a:cubicBezTo>
                    <a:cubicBezTo>
                      <a:pt x="7751" y="14"/>
                      <a:pt x="7628" y="0"/>
                      <a:pt x="7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32"/>
              <p:cNvSpPr/>
              <p:nvPr/>
            </p:nvSpPr>
            <p:spPr>
              <a:xfrm>
                <a:off x="2125450" y="22719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32"/>
              <p:cNvSpPr/>
              <p:nvPr/>
            </p:nvSpPr>
            <p:spPr>
              <a:xfrm>
                <a:off x="2225700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32"/>
              <p:cNvSpPr/>
              <p:nvPr/>
            </p:nvSpPr>
            <p:spPr>
              <a:xfrm>
                <a:off x="2342250" y="19994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32"/>
              <p:cNvSpPr/>
              <p:nvPr/>
            </p:nvSpPr>
            <p:spPr>
              <a:xfrm>
                <a:off x="2335350" y="20933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02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7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32"/>
              <p:cNvSpPr/>
              <p:nvPr/>
            </p:nvSpPr>
            <p:spPr>
              <a:xfrm>
                <a:off x="229650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32"/>
              <p:cNvSpPr/>
              <p:nvPr/>
            </p:nvSpPr>
            <p:spPr>
              <a:xfrm>
                <a:off x="2280850" y="205390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8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8"/>
                    </a:cubicBezTo>
                    <a:cubicBezTo>
                      <a:pt x="1253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32"/>
              <p:cNvSpPr/>
              <p:nvPr/>
            </p:nvSpPr>
            <p:spPr>
              <a:xfrm>
                <a:off x="239175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02"/>
                    </a:cubicBezTo>
                    <a:cubicBezTo>
                      <a:pt x="0" y="953"/>
                      <a:pt x="301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32"/>
              <p:cNvSpPr/>
              <p:nvPr/>
            </p:nvSpPr>
            <p:spPr>
              <a:xfrm>
                <a:off x="2485725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32"/>
              <p:cNvSpPr/>
              <p:nvPr/>
            </p:nvSpPr>
            <p:spPr>
              <a:xfrm>
                <a:off x="2611675" y="22594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32"/>
              <p:cNvSpPr/>
              <p:nvPr/>
            </p:nvSpPr>
            <p:spPr>
              <a:xfrm>
                <a:off x="2709425" y="2250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301" y="1"/>
                      <a:pt x="0" y="276"/>
                      <a:pt x="0" y="627"/>
                    </a:cubicBezTo>
                    <a:cubicBezTo>
                      <a:pt x="0" y="978"/>
                      <a:pt x="301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83" name="Google Shape;3583;p32"/>
            <p:cNvGrpSpPr/>
            <p:nvPr/>
          </p:nvGrpSpPr>
          <p:grpSpPr>
            <a:xfrm>
              <a:off x="7278935" y="2721135"/>
              <a:ext cx="1237630" cy="368899"/>
              <a:chOff x="1976950" y="2850275"/>
              <a:chExt cx="994400" cy="296400"/>
            </a:xfrm>
          </p:grpSpPr>
          <p:sp>
            <p:nvSpPr>
              <p:cNvPr id="3584" name="Google Shape;3584;p32"/>
              <p:cNvSpPr/>
              <p:nvPr/>
            </p:nvSpPr>
            <p:spPr>
              <a:xfrm>
                <a:off x="1989500" y="2860150"/>
                <a:ext cx="966175" cy="275250"/>
              </a:xfrm>
              <a:custGeom>
                <a:avLst/>
                <a:gdLst/>
                <a:ahLst/>
                <a:cxnLst/>
                <a:rect l="l" t="t" r="r" b="b"/>
                <a:pathLst>
                  <a:path w="38647" h="11010" extrusionOk="0">
                    <a:moveTo>
                      <a:pt x="21654" y="232"/>
                    </a:moveTo>
                    <a:cubicBezTo>
                      <a:pt x="21905" y="232"/>
                      <a:pt x="22156" y="282"/>
                      <a:pt x="22356" y="408"/>
                    </a:cubicBezTo>
                    <a:cubicBezTo>
                      <a:pt x="22732" y="608"/>
                      <a:pt x="22958" y="934"/>
                      <a:pt x="23008" y="1360"/>
                    </a:cubicBezTo>
                    <a:cubicBezTo>
                      <a:pt x="23108" y="2187"/>
                      <a:pt x="22532" y="3190"/>
                      <a:pt x="21905" y="3741"/>
                    </a:cubicBezTo>
                    <a:cubicBezTo>
                      <a:pt x="21003" y="4568"/>
                      <a:pt x="19900" y="5220"/>
                      <a:pt x="18521" y="5696"/>
                    </a:cubicBezTo>
                    <a:cubicBezTo>
                      <a:pt x="18346" y="4894"/>
                      <a:pt x="18371" y="4042"/>
                      <a:pt x="18597" y="3240"/>
                    </a:cubicBezTo>
                    <a:cubicBezTo>
                      <a:pt x="18922" y="1937"/>
                      <a:pt x="19750" y="934"/>
                      <a:pt x="20877" y="408"/>
                    </a:cubicBezTo>
                    <a:cubicBezTo>
                      <a:pt x="21128" y="282"/>
                      <a:pt x="21404" y="232"/>
                      <a:pt x="21654" y="232"/>
                    </a:cubicBezTo>
                    <a:close/>
                    <a:moveTo>
                      <a:pt x="33609" y="3115"/>
                    </a:moveTo>
                    <a:cubicBezTo>
                      <a:pt x="33935" y="3115"/>
                      <a:pt x="34286" y="3290"/>
                      <a:pt x="34386" y="3691"/>
                    </a:cubicBezTo>
                    <a:cubicBezTo>
                      <a:pt x="34436" y="3816"/>
                      <a:pt x="34436" y="3917"/>
                      <a:pt x="34461" y="4017"/>
                    </a:cubicBezTo>
                    <a:cubicBezTo>
                      <a:pt x="34486" y="4919"/>
                      <a:pt x="33860" y="5721"/>
                      <a:pt x="33283" y="6323"/>
                    </a:cubicBezTo>
                    <a:cubicBezTo>
                      <a:pt x="32983" y="5596"/>
                      <a:pt x="32782" y="4844"/>
                      <a:pt x="32707" y="4067"/>
                    </a:cubicBezTo>
                    <a:cubicBezTo>
                      <a:pt x="32657" y="3541"/>
                      <a:pt x="33033" y="3215"/>
                      <a:pt x="33434" y="3140"/>
                    </a:cubicBezTo>
                    <a:cubicBezTo>
                      <a:pt x="33484" y="3140"/>
                      <a:pt x="33559" y="3115"/>
                      <a:pt x="33609" y="3115"/>
                    </a:cubicBezTo>
                    <a:close/>
                    <a:moveTo>
                      <a:pt x="21657" y="1"/>
                    </a:moveTo>
                    <a:cubicBezTo>
                      <a:pt x="21366" y="1"/>
                      <a:pt x="21065" y="69"/>
                      <a:pt x="20777" y="207"/>
                    </a:cubicBezTo>
                    <a:cubicBezTo>
                      <a:pt x="19599" y="759"/>
                      <a:pt x="18722" y="1811"/>
                      <a:pt x="18371" y="3190"/>
                    </a:cubicBezTo>
                    <a:cubicBezTo>
                      <a:pt x="18146" y="4042"/>
                      <a:pt x="18120" y="4919"/>
                      <a:pt x="18296" y="5771"/>
                    </a:cubicBezTo>
                    <a:cubicBezTo>
                      <a:pt x="17243" y="6122"/>
                      <a:pt x="16040" y="6398"/>
                      <a:pt x="14662" y="6573"/>
                    </a:cubicBezTo>
                    <a:cubicBezTo>
                      <a:pt x="13483" y="6732"/>
                      <a:pt x="12379" y="6810"/>
                      <a:pt x="11340" y="6810"/>
                    </a:cubicBezTo>
                    <a:cubicBezTo>
                      <a:pt x="9418" y="6810"/>
                      <a:pt x="7720" y="6542"/>
                      <a:pt x="6191" y="6022"/>
                    </a:cubicBezTo>
                    <a:cubicBezTo>
                      <a:pt x="3283" y="4994"/>
                      <a:pt x="1053" y="2889"/>
                      <a:pt x="226" y="358"/>
                    </a:cubicBezTo>
                    <a:lnTo>
                      <a:pt x="0" y="433"/>
                    </a:lnTo>
                    <a:cubicBezTo>
                      <a:pt x="852" y="3014"/>
                      <a:pt x="3158" y="5170"/>
                      <a:pt x="6115" y="6222"/>
                    </a:cubicBezTo>
                    <a:cubicBezTo>
                      <a:pt x="7667" y="6761"/>
                      <a:pt x="9399" y="7034"/>
                      <a:pt x="11360" y="7034"/>
                    </a:cubicBezTo>
                    <a:cubicBezTo>
                      <a:pt x="12409" y="7034"/>
                      <a:pt x="13524" y="6956"/>
                      <a:pt x="14712" y="6799"/>
                    </a:cubicBezTo>
                    <a:cubicBezTo>
                      <a:pt x="15765" y="6648"/>
                      <a:pt x="17043" y="6423"/>
                      <a:pt x="18346" y="5997"/>
                    </a:cubicBezTo>
                    <a:cubicBezTo>
                      <a:pt x="18496" y="6673"/>
                      <a:pt x="18797" y="7325"/>
                      <a:pt x="19173" y="7877"/>
                    </a:cubicBezTo>
                    <a:cubicBezTo>
                      <a:pt x="20440" y="9629"/>
                      <a:pt x="22702" y="10670"/>
                      <a:pt x="25092" y="10670"/>
                    </a:cubicBezTo>
                    <a:cubicBezTo>
                      <a:pt x="25539" y="10670"/>
                      <a:pt x="25991" y="10633"/>
                      <a:pt x="26441" y="10558"/>
                    </a:cubicBezTo>
                    <a:cubicBezTo>
                      <a:pt x="28772" y="10157"/>
                      <a:pt x="31128" y="8854"/>
                      <a:pt x="33233" y="6724"/>
                    </a:cubicBezTo>
                    <a:cubicBezTo>
                      <a:pt x="34286" y="8879"/>
                      <a:pt x="36291" y="10583"/>
                      <a:pt x="38622" y="11009"/>
                    </a:cubicBezTo>
                    <a:lnTo>
                      <a:pt x="38647" y="10809"/>
                    </a:lnTo>
                    <a:cubicBezTo>
                      <a:pt x="36391" y="10358"/>
                      <a:pt x="34411" y="8679"/>
                      <a:pt x="33384" y="6548"/>
                    </a:cubicBezTo>
                    <a:cubicBezTo>
                      <a:pt x="34010" y="5897"/>
                      <a:pt x="34712" y="5019"/>
                      <a:pt x="34687" y="4017"/>
                    </a:cubicBezTo>
                    <a:cubicBezTo>
                      <a:pt x="34662" y="3892"/>
                      <a:pt x="34662" y="3766"/>
                      <a:pt x="34612" y="3641"/>
                    </a:cubicBezTo>
                    <a:cubicBezTo>
                      <a:pt x="34461" y="3103"/>
                      <a:pt x="34015" y="2898"/>
                      <a:pt x="33591" y="2898"/>
                    </a:cubicBezTo>
                    <a:cubicBezTo>
                      <a:pt x="33521" y="2898"/>
                      <a:pt x="33451" y="2903"/>
                      <a:pt x="33384" y="2914"/>
                    </a:cubicBezTo>
                    <a:cubicBezTo>
                      <a:pt x="32908" y="3014"/>
                      <a:pt x="32431" y="3415"/>
                      <a:pt x="32481" y="4067"/>
                    </a:cubicBezTo>
                    <a:cubicBezTo>
                      <a:pt x="32557" y="4919"/>
                      <a:pt x="32782" y="5746"/>
                      <a:pt x="33133" y="6498"/>
                    </a:cubicBezTo>
                    <a:cubicBezTo>
                      <a:pt x="31654" y="8002"/>
                      <a:pt x="29324" y="9856"/>
                      <a:pt x="26416" y="10333"/>
                    </a:cubicBezTo>
                    <a:cubicBezTo>
                      <a:pt x="25980" y="10403"/>
                      <a:pt x="25543" y="10438"/>
                      <a:pt x="25110" y="10438"/>
                    </a:cubicBezTo>
                    <a:cubicBezTo>
                      <a:pt x="22781" y="10438"/>
                      <a:pt x="20578" y="9442"/>
                      <a:pt x="19374" y="7751"/>
                    </a:cubicBezTo>
                    <a:cubicBezTo>
                      <a:pt x="18973" y="7200"/>
                      <a:pt x="18722" y="6598"/>
                      <a:pt x="18547" y="5922"/>
                    </a:cubicBezTo>
                    <a:cubicBezTo>
                      <a:pt x="19800" y="5496"/>
                      <a:pt x="21028" y="4869"/>
                      <a:pt x="22055" y="3917"/>
                    </a:cubicBezTo>
                    <a:cubicBezTo>
                      <a:pt x="22707" y="3340"/>
                      <a:pt x="23334" y="2288"/>
                      <a:pt x="23233" y="1335"/>
                    </a:cubicBezTo>
                    <a:cubicBezTo>
                      <a:pt x="23183" y="859"/>
                      <a:pt x="22907" y="458"/>
                      <a:pt x="22481" y="207"/>
                    </a:cubicBezTo>
                    <a:cubicBezTo>
                      <a:pt x="22231" y="69"/>
                      <a:pt x="21949" y="1"/>
                      <a:pt x="216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32"/>
              <p:cNvSpPr/>
              <p:nvPr/>
            </p:nvSpPr>
            <p:spPr>
              <a:xfrm>
                <a:off x="1976950" y="285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32"/>
              <p:cNvSpPr/>
              <p:nvPr/>
            </p:nvSpPr>
            <p:spPr>
              <a:xfrm>
                <a:off x="2025825" y="2930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302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2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32"/>
              <p:cNvSpPr/>
              <p:nvPr/>
            </p:nvSpPr>
            <p:spPr>
              <a:xfrm>
                <a:off x="2087225" y="2982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2"/>
                      <a:pt x="277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32"/>
              <p:cNvSpPr/>
              <p:nvPr/>
            </p:nvSpPr>
            <p:spPr>
              <a:xfrm>
                <a:off x="2187475" y="3013200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2"/>
                      <a:pt x="277" y="1228"/>
                      <a:pt x="627" y="1228"/>
                    </a:cubicBezTo>
                    <a:cubicBezTo>
                      <a:pt x="978" y="1228"/>
                      <a:pt x="1254" y="952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32"/>
              <p:cNvSpPr/>
              <p:nvPr/>
            </p:nvSpPr>
            <p:spPr>
              <a:xfrm>
                <a:off x="2301525" y="301695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32"/>
              <p:cNvSpPr/>
              <p:nvPr/>
            </p:nvSpPr>
            <p:spPr>
              <a:xfrm>
                <a:off x="2407400" y="29937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32"/>
              <p:cNvSpPr/>
              <p:nvPr/>
            </p:nvSpPr>
            <p:spPr>
              <a:xfrm>
                <a:off x="2514550" y="29461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276"/>
                      <a:pt x="1" y="627"/>
                    </a:cubicBezTo>
                    <a:cubicBezTo>
                      <a:pt x="1" y="978"/>
                      <a:pt x="301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32"/>
              <p:cNvSpPr/>
              <p:nvPr/>
            </p:nvSpPr>
            <p:spPr>
              <a:xfrm>
                <a:off x="2474450" y="3063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32"/>
              <p:cNvSpPr/>
              <p:nvPr/>
            </p:nvSpPr>
            <p:spPr>
              <a:xfrm>
                <a:off x="2549650" y="30990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32"/>
              <p:cNvSpPr/>
              <p:nvPr/>
            </p:nvSpPr>
            <p:spPr>
              <a:xfrm>
                <a:off x="2613550" y="31046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32"/>
              <p:cNvSpPr/>
              <p:nvPr/>
            </p:nvSpPr>
            <p:spPr>
              <a:xfrm>
                <a:off x="2697525" y="30840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7" y="1253"/>
                      <a:pt x="1253" y="978"/>
                      <a:pt x="1253" y="627"/>
                    </a:cubicBezTo>
                    <a:cubicBezTo>
                      <a:pt x="1253" y="276"/>
                      <a:pt x="977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32"/>
              <p:cNvSpPr/>
              <p:nvPr/>
            </p:nvSpPr>
            <p:spPr>
              <a:xfrm>
                <a:off x="2760800" y="30426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53" y="1253"/>
                      <a:pt x="1228" y="978"/>
                      <a:pt x="1228" y="627"/>
                    </a:cubicBezTo>
                    <a:cubicBezTo>
                      <a:pt x="1228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32"/>
              <p:cNvSpPr/>
              <p:nvPr/>
            </p:nvSpPr>
            <p:spPr>
              <a:xfrm>
                <a:off x="2835350" y="29674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32"/>
              <p:cNvSpPr/>
              <p:nvPr/>
            </p:nvSpPr>
            <p:spPr>
              <a:xfrm>
                <a:off x="2794000" y="2925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32"/>
              <p:cNvSpPr/>
              <p:nvPr/>
            </p:nvSpPr>
            <p:spPr>
              <a:xfrm>
                <a:off x="2794000" y="29875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27" y="1229"/>
                    </a:cubicBezTo>
                    <a:cubicBezTo>
                      <a:pt x="978" y="1229"/>
                      <a:pt x="1254" y="953"/>
                      <a:pt x="1254" y="602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32"/>
              <p:cNvSpPr/>
              <p:nvPr/>
            </p:nvSpPr>
            <p:spPr>
              <a:xfrm>
                <a:off x="2824700" y="3042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32"/>
              <p:cNvSpPr/>
              <p:nvPr/>
            </p:nvSpPr>
            <p:spPr>
              <a:xfrm>
                <a:off x="2871700" y="3083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32"/>
              <p:cNvSpPr/>
              <p:nvPr/>
            </p:nvSpPr>
            <p:spPr>
              <a:xfrm>
                <a:off x="2940000" y="3115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32"/>
              <p:cNvSpPr/>
              <p:nvPr/>
            </p:nvSpPr>
            <p:spPr>
              <a:xfrm>
                <a:off x="2554025" y="28828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32"/>
              <p:cNvSpPr/>
              <p:nvPr/>
            </p:nvSpPr>
            <p:spPr>
              <a:xfrm>
                <a:off x="2510800" y="2850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53" y="978"/>
                      <a:pt x="1253" y="627"/>
                    </a:cubicBezTo>
                    <a:cubicBezTo>
                      <a:pt x="1253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32"/>
              <p:cNvSpPr/>
              <p:nvPr/>
            </p:nvSpPr>
            <p:spPr>
              <a:xfrm>
                <a:off x="2455025" y="2887250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02" y="1229"/>
                    </a:cubicBezTo>
                    <a:cubicBezTo>
                      <a:pt x="953" y="1229"/>
                      <a:pt x="1229" y="953"/>
                      <a:pt x="1229" y="602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32"/>
              <p:cNvSpPr/>
              <p:nvPr/>
            </p:nvSpPr>
            <p:spPr>
              <a:xfrm>
                <a:off x="2434975" y="2941125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07" name="Google Shape;3607;p32"/>
            <p:cNvGrpSpPr/>
            <p:nvPr/>
          </p:nvGrpSpPr>
          <p:grpSpPr>
            <a:xfrm>
              <a:off x="7906975" y="2000728"/>
              <a:ext cx="230127" cy="429760"/>
              <a:chOff x="2873875" y="3112800"/>
              <a:chExt cx="184900" cy="345300"/>
            </a:xfrm>
          </p:grpSpPr>
          <p:sp>
            <p:nvSpPr>
              <p:cNvPr id="3608" name="Google Shape;3608;p32"/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32"/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0" name="Google Shape;3610;p32"/>
            <p:cNvGrpSpPr/>
            <p:nvPr/>
          </p:nvGrpSpPr>
          <p:grpSpPr>
            <a:xfrm>
              <a:off x="7321360" y="2959898"/>
              <a:ext cx="141485" cy="264224"/>
              <a:chOff x="2873875" y="3112800"/>
              <a:chExt cx="184900" cy="345300"/>
            </a:xfrm>
          </p:grpSpPr>
          <p:sp>
            <p:nvSpPr>
              <p:cNvPr id="3611" name="Google Shape;3611;p32"/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32"/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613" name="Google Shape;3613;p32"/>
          <p:cNvGrpSpPr/>
          <p:nvPr/>
        </p:nvGrpSpPr>
        <p:grpSpPr>
          <a:xfrm>
            <a:off x="7983851" y="3903140"/>
            <a:ext cx="909412" cy="1258460"/>
            <a:chOff x="6861138" y="3837225"/>
            <a:chExt cx="1061975" cy="1293800"/>
          </a:xfrm>
        </p:grpSpPr>
        <p:sp>
          <p:nvSpPr>
            <p:cNvPr id="3614" name="Google Shape;3614;p32"/>
            <p:cNvSpPr/>
            <p:nvPr/>
          </p:nvSpPr>
          <p:spPr>
            <a:xfrm>
              <a:off x="6861138" y="4009725"/>
              <a:ext cx="508475" cy="269350"/>
            </a:xfrm>
            <a:custGeom>
              <a:avLst/>
              <a:gdLst/>
              <a:ahLst/>
              <a:cxnLst/>
              <a:rect l="l" t="t" r="r" b="b"/>
              <a:pathLst>
                <a:path w="20339" h="10774" extrusionOk="0">
                  <a:moveTo>
                    <a:pt x="1" y="0"/>
                  </a:moveTo>
                  <a:lnTo>
                    <a:pt x="1" y="8445"/>
                  </a:lnTo>
                  <a:lnTo>
                    <a:pt x="20338" y="10774"/>
                  </a:lnTo>
                  <a:cubicBezTo>
                    <a:pt x="20338" y="10774"/>
                    <a:pt x="7784" y="118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2"/>
            <p:cNvSpPr/>
            <p:nvPr/>
          </p:nvSpPr>
          <p:spPr>
            <a:xfrm>
              <a:off x="7429488" y="3893300"/>
              <a:ext cx="493625" cy="376075"/>
            </a:xfrm>
            <a:custGeom>
              <a:avLst/>
              <a:gdLst/>
              <a:ahLst/>
              <a:cxnLst/>
              <a:rect l="l" t="t" r="r" b="b"/>
              <a:pathLst>
                <a:path w="19745" h="15043" extrusionOk="0">
                  <a:moveTo>
                    <a:pt x="18809" y="1"/>
                  </a:moveTo>
                  <a:cubicBezTo>
                    <a:pt x="8288" y="3932"/>
                    <a:pt x="1128" y="14268"/>
                    <a:pt x="94" y="15002"/>
                  </a:cubicBezTo>
                  <a:lnTo>
                    <a:pt x="94" y="15002"/>
                  </a:lnTo>
                  <a:lnTo>
                    <a:pt x="19745" y="6346"/>
                  </a:lnTo>
                  <a:lnTo>
                    <a:pt x="18809" y="1"/>
                  </a:lnTo>
                  <a:close/>
                  <a:moveTo>
                    <a:pt x="94" y="15002"/>
                  </a:moveTo>
                  <a:lnTo>
                    <a:pt x="1" y="15043"/>
                  </a:lnTo>
                  <a:cubicBezTo>
                    <a:pt x="2" y="15043"/>
                    <a:pt x="3" y="15043"/>
                    <a:pt x="4" y="15043"/>
                  </a:cubicBezTo>
                  <a:cubicBezTo>
                    <a:pt x="26" y="15043"/>
                    <a:pt x="56" y="15029"/>
                    <a:pt x="94" y="150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2"/>
            <p:cNvSpPr/>
            <p:nvPr/>
          </p:nvSpPr>
          <p:spPr>
            <a:xfrm>
              <a:off x="7177288" y="3837225"/>
              <a:ext cx="219700" cy="473250"/>
            </a:xfrm>
            <a:custGeom>
              <a:avLst/>
              <a:gdLst/>
              <a:ahLst/>
              <a:cxnLst/>
              <a:rect l="l" t="t" r="r" b="b"/>
              <a:pathLst>
                <a:path w="8788" h="18930" extrusionOk="0">
                  <a:moveTo>
                    <a:pt x="4086" y="8521"/>
                  </a:moveTo>
                  <a:cubicBezTo>
                    <a:pt x="4177" y="8612"/>
                    <a:pt x="4246" y="8726"/>
                    <a:pt x="4314" y="8817"/>
                  </a:cubicBezTo>
                  <a:cubicBezTo>
                    <a:pt x="4930" y="9730"/>
                    <a:pt x="5090" y="10712"/>
                    <a:pt x="4748" y="11465"/>
                  </a:cubicBezTo>
                  <a:cubicBezTo>
                    <a:pt x="4611" y="11785"/>
                    <a:pt x="4314" y="12059"/>
                    <a:pt x="3994" y="12150"/>
                  </a:cubicBezTo>
                  <a:cubicBezTo>
                    <a:pt x="3915" y="12184"/>
                    <a:pt x="3823" y="12207"/>
                    <a:pt x="3723" y="12207"/>
                  </a:cubicBezTo>
                  <a:cubicBezTo>
                    <a:pt x="3624" y="12207"/>
                    <a:pt x="3515" y="12184"/>
                    <a:pt x="3401" y="12127"/>
                  </a:cubicBezTo>
                  <a:cubicBezTo>
                    <a:pt x="3036" y="11922"/>
                    <a:pt x="2876" y="11420"/>
                    <a:pt x="2944" y="10621"/>
                  </a:cubicBezTo>
                  <a:cubicBezTo>
                    <a:pt x="2990" y="10096"/>
                    <a:pt x="3059" y="9662"/>
                    <a:pt x="3241" y="9297"/>
                  </a:cubicBezTo>
                  <a:cubicBezTo>
                    <a:pt x="3424" y="8954"/>
                    <a:pt x="3721" y="8680"/>
                    <a:pt x="4086" y="8521"/>
                  </a:cubicBezTo>
                  <a:close/>
                  <a:moveTo>
                    <a:pt x="1867" y="1"/>
                  </a:moveTo>
                  <a:cubicBezTo>
                    <a:pt x="1689" y="1"/>
                    <a:pt x="1504" y="35"/>
                    <a:pt x="1324" y="98"/>
                  </a:cubicBezTo>
                  <a:cubicBezTo>
                    <a:pt x="822" y="304"/>
                    <a:pt x="411" y="714"/>
                    <a:pt x="251" y="1217"/>
                  </a:cubicBezTo>
                  <a:cubicBezTo>
                    <a:pt x="0" y="1901"/>
                    <a:pt x="91" y="2723"/>
                    <a:pt x="502" y="3727"/>
                  </a:cubicBezTo>
                  <a:cubicBezTo>
                    <a:pt x="936" y="4800"/>
                    <a:pt x="1552" y="5782"/>
                    <a:pt x="2328" y="6626"/>
                  </a:cubicBezTo>
                  <a:cubicBezTo>
                    <a:pt x="2556" y="6900"/>
                    <a:pt x="2808" y="7151"/>
                    <a:pt x="3036" y="7379"/>
                  </a:cubicBezTo>
                  <a:cubicBezTo>
                    <a:pt x="3310" y="7653"/>
                    <a:pt x="3584" y="7927"/>
                    <a:pt x="3835" y="8224"/>
                  </a:cubicBezTo>
                  <a:cubicBezTo>
                    <a:pt x="3447" y="8429"/>
                    <a:pt x="3127" y="8726"/>
                    <a:pt x="2922" y="9114"/>
                  </a:cubicBezTo>
                  <a:cubicBezTo>
                    <a:pt x="2671" y="9571"/>
                    <a:pt x="2602" y="10096"/>
                    <a:pt x="2556" y="10598"/>
                  </a:cubicBezTo>
                  <a:cubicBezTo>
                    <a:pt x="2488" y="11556"/>
                    <a:pt x="2716" y="12196"/>
                    <a:pt x="3218" y="12469"/>
                  </a:cubicBezTo>
                  <a:cubicBezTo>
                    <a:pt x="3374" y="12547"/>
                    <a:pt x="3537" y="12588"/>
                    <a:pt x="3707" y="12588"/>
                  </a:cubicBezTo>
                  <a:cubicBezTo>
                    <a:pt x="3837" y="12588"/>
                    <a:pt x="3970" y="12564"/>
                    <a:pt x="4109" y="12515"/>
                  </a:cubicBezTo>
                  <a:cubicBezTo>
                    <a:pt x="4519" y="12378"/>
                    <a:pt x="4907" y="12036"/>
                    <a:pt x="5090" y="11625"/>
                  </a:cubicBezTo>
                  <a:cubicBezTo>
                    <a:pt x="5478" y="10758"/>
                    <a:pt x="5318" y="9639"/>
                    <a:pt x="4634" y="8612"/>
                  </a:cubicBezTo>
                  <a:cubicBezTo>
                    <a:pt x="4565" y="8544"/>
                    <a:pt x="4519" y="8452"/>
                    <a:pt x="4474" y="8384"/>
                  </a:cubicBezTo>
                  <a:cubicBezTo>
                    <a:pt x="4474" y="8384"/>
                    <a:pt x="4497" y="8384"/>
                    <a:pt x="4497" y="8361"/>
                  </a:cubicBezTo>
                  <a:cubicBezTo>
                    <a:pt x="4691" y="8317"/>
                    <a:pt x="4893" y="8295"/>
                    <a:pt x="5095" y="8295"/>
                  </a:cubicBezTo>
                  <a:cubicBezTo>
                    <a:pt x="5626" y="8295"/>
                    <a:pt x="6160" y="8445"/>
                    <a:pt x="6574" y="8726"/>
                  </a:cubicBezTo>
                  <a:cubicBezTo>
                    <a:pt x="7532" y="9388"/>
                    <a:pt x="8126" y="10643"/>
                    <a:pt x="8240" y="12173"/>
                  </a:cubicBezTo>
                  <a:cubicBezTo>
                    <a:pt x="8400" y="14569"/>
                    <a:pt x="7418" y="17057"/>
                    <a:pt x="5638" y="18655"/>
                  </a:cubicBezTo>
                  <a:lnTo>
                    <a:pt x="5889" y="18929"/>
                  </a:lnTo>
                  <a:cubicBezTo>
                    <a:pt x="7738" y="17263"/>
                    <a:pt x="8788" y="14661"/>
                    <a:pt x="8628" y="12150"/>
                  </a:cubicBezTo>
                  <a:cubicBezTo>
                    <a:pt x="8491" y="10507"/>
                    <a:pt x="7829" y="9137"/>
                    <a:pt x="6802" y="8429"/>
                  </a:cubicBezTo>
                  <a:cubicBezTo>
                    <a:pt x="6320" y="8097"/>
                    <a:pt x="5704" y="7922"/>
                    <a:pt x="5088" y="7922"/>
                  </a:cubicBezTo>
                  <a:cubicBezTo>
                    <a:pt x="4858" y="7922"/>
                    <a:pt x="4628" y="7946"/>
                    <a:pt x="4405" y="7996"/>
                  </a:cubicBezTo>
                  <a:cubicBezTo>
                    <a:pt x="4337" y="8019"/>
                    <a:pt x="4268" y="8041"/>
                    <a:pt x="4200" y="8064"/>
                  </a:cubicBezTo>
                  <a:cubicBezTo>
                    <a:pt x="3926" y="7722"/>
                    <a:pt x="3606" y="7425"/>
                    <a:pt x="3310" y="7106"/>
                  </a:cubicBezTo>
                  <a:cubicBezTo>
                    <a:pt x="3081" y="6877"/>
                    <a:pt x="2830" y="6626"/>
                    <a:pt x="2602" y="6375"/>
                  </a:cubicBezTo>
                  <a:cubicBezTo>
                    <a:pt x="1872" y="5553"/>
                    <a:pt x="1278" y="4618"/>
                    <a:pt x="845" y="3590"/>
                  </a:cubicBezTo>
                  <a:cubicBezTo>
                    <a:pt x="479" y="2677"/>
                    <a:pt x="388" y="1924"/>
                    <a:pt x="593" y="1331"/>
                  </a:cubicBezTo>
                  <a:cubicBezTo>
                    <a:pt x="730" y="943"/>
                    <a:pt x="1073" y="623"/>
                    <a:pt x="1461" y="463"/>
                  </a:cubicBezTo>
                  <a:cubicBezTo>
                    <a:pt x="1568" y="416"/>
                    <a:pt x="1700" y="380"/>
                    <a:pt x="1848" y="380"/>
                  </a:cubicBezTo>
                  <a:cubicBezTo>
                    <a:pt x="1983" y="380"/>
                    <a:pt x="2130" y="410"/>
                    <a:pt x="2283" y="486"/>
                  </a:cubicBezTo>
                  <a:lnTo>
                    <a:pt x="2442" y="144"/>
                  </a:lnTo>
                  <a:cubicBezTo>
                    <a:pt x="2271" y="46"/>
                    <a:pt x="2074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2"/>
            <p:cNvSpPr/>
            <p:nvPr/>
          </p:nvSpPr>
          <p:spPr>
            <a:xfrm>
              <a:off x="6959863" y="4381775"/>
              <a:ext cx="886800" cy="740700"/>
            </a:xfrm>
            <a:custGeom>
              <a:avLst/>
              <a:gdLst/>
              <a:ahLst/>
              <a:cxnLst/>
              <a:rect l="l" t="t" r="r" b="b"/>
              <a:pathLst>
                <a:path w="35472" h="29628" extrusionOk="0">
                  <a:moveTo>
                    <a:pt x="35471" y="0"/>
                  </a:moveTo>
                  <a:lnTo>
                    <a:pt x="1" y="1666"/>
                  </a:lnTo>
                  <a:lnTo>
                    <a:pt x="7373" y="29239"/>
                  </a:lnTo>
                  <a:lnTo>
                    <a:pt x="31796" y="29627"/>
                  </a:lnTo>
                  <a:lnTo>
                    <a:pt x="35471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2"/>
            <p:cNvSpPr/>
            <p:nvPr/>
          </p:nvSpPr>
          <p:spPr>
            <a:xfrm>
              <a:off x="7325638" y="4381775"/>
              <a:ext cx="208300" cy="749250"/>
            </a:xfrm>
            <a:custGeom>
              <a:avLst/>
              <a:gdLst/>
              <a:ahLst/>
              <a:cxnLst/>
              <a:rect l="l" t="t" r="r" b="b"/>
              <a:pathLst>
                <a:path w="8332" h="29970" extrusionOk="0">
                  <a:moveTo>
                    <a:pt x="822" y="0"/>
                  </a:moveTo>
                  <a:lnTo>
                    <a:pt x="1" y="29627"/>
                  </a:lnTo>
                  <a:lnTo>
                    <a:pt x="8332" y="29970"/>
                  </a:lnTo>
                  <a:lnTo>
                    <a:pt x="5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2"/>
            <p:cNvSpPr/>
            <p:nvPr/>
          </p:nvSpPr>
          <p:spPr>
            <a:xfrm>
              <a:off x="6882838" y="4214000"/>
              <a:ext cx="1002050" cy="304175"/>
            </a:xfrm>
            <a:custGeom>
              <a:avLst/>
              <a:gdLst/>
              <a:ahLst/>
              <a:cxnLst/>
              <a:rect l="l" t="t" r="r" b="b"/>
              <a:pathLst>
                <a:path w="40082" h="12167" extrusionOk="0">
                  <a:moveTo>
                    <a:pt x="40081" y="1"/>
                  </a:moveTo>
                  <a:lnTo>
                    <a:pt x="0" y="4908"/>
                  </a:lnTo>
                  <a:lnTo>
                    <a:pt x="1529" y="12166"/>
                  </a:lnTo>
                  <a:lnTo>
                    <a:pt x="40081" y="8537"/>
                  </a:lnTo>
                  <a:lnTo>
                    <a:pt x="4008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2"/>
            <p:cNvSpPr/>
            <p:nvPr/>
          </p:nvSpPr>
          <p:spPr>
            <a:xfrm>
              <a:off x="7307963" y="4251100"/>
              <a:ext cx="219700" cy="244825"/>
            </a:xfrm>
            <a:custGeom>
              <a:avLst/>
              <a:gdLst/>
              <a:ahLst/>
              <a:cxnLst/>
              <a:rect l="l" t="t" r="r" b="b"/>
              <a:pathLst>
                <a:path w="8788" h="9793" extrusionOk="0">
                  <a:moveTo>
                    <a:pt x="6094" y="0"/>
                  </a:moveTo>
                  <a:lnTo>
                    <a:pt x="0" y="571"/>
                  </a:lnTo>
                  <a:lnTo>
                    <a:pt x="0" y="9792"/>
                  </a:lnTo>
                  <a:lnTo>
                    <a:pt x="8788" y="8993"/>
                  </a:lnTo>
                  <a:lnTo>
                    <a:pt x="609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21" name="Google Shape;3621;p32"/>
          <p:cNvSpPr/>
          <p:nvPr/>
        </p:nvSpPr>
        <p:spPr>
          <a:xfrm>
            <a:off x="4917029" y="4735560"/>
            <a:ext cx="1485813" cy="268113"/>
          </a:xfrm>
          <a:custGeom>
            <a:avLst/>
            <a:gdLst/>
            <a:ahLst/>
            <a:cxnLst/>
            <a:rect l="l" t="t" r="r" b="b"/>
            <a:pathLst>
              <a:path w="49726" h="8973" extrusionOk="0">
                <a:moveTo>
                  <a:pt x="24863" y="0"/>
                </a:moveTo>
                <a:cubicBezTo>
                  <a:pt x="11129" y="0"/>
                  <a:pt x="1" y="2005"/>
                  <a:pt x="1" y="4487"/>
                </a:cubicBezTo>
                <a:cubicBezTo>
                  <a:pt x="1" y="6943"/>
                  <a:pt x="11129" y="8973"/>
                  <a:pt x="24863" y="8973"/>
                </a:cubicBezTo>
                <a:cubicBezTo>
                  <a:pt x="38598" y="8973"/>
                  <a:pt x="49726" y="6943"/>
                  <a:pt x="49726" y="4487"/>
                </a:cubicBezTo>
                <a:cubicBezTo>
                  <a:pt x="49726" y="2005"/>
                  <a:pt x="38598" y="0"/>
                  <a:pt x="2486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42" name="!!Google Shape;3642;p32"/>
          <p:cNvGrpSpPr/>
          <p:nvPr/>
        </p:nvGrpSpPr>
        <p:grpSpPr>
          <a:xfrm>
            <a:off x="6436452" y="2755849"/>
            <a:ext cx="1646788" cy="2495912"/>
            <a:chOff x="1671375" y="416075"/>
            <a:chExt cx="1747350" cy="2506200"/>
          </a:xfrm>
        </p:grpSpPr>
        <p:sp>
          <p:nvSpPr>
            <p:cNvPr id="3643" name="Google Shape;3643;p32"/>
            <p:cNvSpPr/>
            <p:nvPr/>
          </p:nvSpPr>
          <p:spPr>
            <a:xfrm>
              <a:off x="2944375" y="1915450"/>
              <a:ext cx="285750" cy="640375"/>
            </a:xfrm>
            <a:custGeom>
              <a:avLst/>
              <a:gdLst/>
              <a:ahLst/>
              <a:cxnLst/>
              <a:rect l="l" t="t" r="r" b="b"/>
              <a:pathLst>
                <a:path w="11430" h="25615" extrusionOk="0">
                  <a:moveTo>
                    <a:pt x="11429" y="0"/>
                  </a:moveTo>
                  <a:lnTo>
                    <a:pt x="1" y="4110"/>
                  </a:lnTo>
                  <a:cubicBezTo>
                    <a:pt x="1129" y="6767"/>
                    <a:pt x="1429" y="25614"/>
                    <a:pt x="1429" y="25614"/>
                  </a:cubicBezTo>
                  <a:lnTo>
                    <a:pt x="5414" y="25614"/>
                  </a:lnTo>
                  <a:cubicBezTo>
                    <a:pt x="7795" y="21429"/>
                    <a:pt x="11429" y="0"/>
                    <a:pt x="114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2"/>
            <p:cNvSpPr/>
            <p:nvPr/>
          </p:nvSpPr>
          <p:spPr>
            <a:xfrm>
              <a:off x="3003900" y="2066750"/>
              <a:ext cx="8175" cy="38875"/>
            </a:xfrm>
            <a:custGeom>
              <a:avLst/>
              <a:gdLst/>
              <a:ahLst/>
              <a:cxnLst/>
              <a:rect l="l" t="t" r="r" b="b"/>
              <a:pathLst>
                <a:path w="327" h="1555" extrusionOk="0">
                  <a:moveTo>
                    <a:pt x="114" y="1"/>
                  </a:moveTo>
                  <a:cubicBezTo>
                    <a:pt x="57" y="1"/>
                    <a:pt x="1" y="38"/>
                    <a:pt x="1" y="114"/>
                  </a:cubicBezTo>
                  <a:lnTo>
                    <a:pt x="101" y="1442"/>
                  </a:lnTo>
                  <a:cubicBezTo>
                    <a:pt x="101" y="1517"/>
                    <a:pt x="157" y="1555"/>
                    <a:pt x="214" y="1555"/>
                  </a:cubicBezTo>
                  <a:cubicBezTo>
                    <a:pt x="270" y="1555"/>
                    <a:pt x="327" y="1517"/>
                    <a:pt x="327" y="1442"/>
                  </a:cubicBezTo>
                  <a:lnTo>
                    <a:pt x="226" y="114"/>
                  </a:lnTo>
                  <a:cubicBezTo>
                    <a:pt x="226" y="38"/>
                    <a:pt x="170" y="1"/>
                    <a:pt x="114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2"/>
            <p:cNvSpPr/>
            <p:nvPr/>
          </p:nvSpPr>
          <p:spPr>
            <a:xfrm>
              <a:off x="3030225" y="2067800"/>
              <a:ext cx="7300" cy="22800"/>
            </a:xfrm>
            <a:custGeom>
              <a:avLst/>
              <a:gdLst/>
              <a:ahLst/>
              <a:cxnLst/>
              <a:rect l="l" t="t" r="r" b="b"/>
              <a:pathLst>
                <a:path w="292" h="912" extrusionOk="0">
                  <a:moveTo>
                    <a:pt x="155" y="1"/>
                  </a:moveTo>
                  <a:cubicBezTo>
                    <a:pt x="112" y="1"/>
                    <a:pt x="70" y="23"/>
                    <a:pt x="50" y="72"/>
                  </a:cubicBezTo>
                  <a:cubicBezTo>
                    <a:pt x="0" y="322"/>
                    <a:pt x="0" y="573"/>
                    <a:pt x="0" y="798"/>
                  </a:cubicBezTo>
                  <a:cubicBezTo>
                    <a:pt x="13" y="874"/>
                    <a:pt x="69" y="911"/>
                    <a:pt x="123" y="911"/>
                  </a:cubicBezTo>
                  <a:cubicBezTo>
                    <a:pt x="176" y="911"/>
                    <a:pt x="226" y="874"/>
                    <a:pt x="226" y="798"/>
                  </a:cubicBezTo>
                  <a:cubicBezTo>
                    <a:pt x="201" y="573"/>
                    <a:pt x="226" y="372"/>
                    <a:pt x="276" y="147"/>
                  </a:cubicBezTo>
                  <a:cubicBezTo>
                    <a:pt x="291" y="55"/>
                    <a:pt x="223" y="1"/>
                    <a:pt x="155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2"/>
            <p:cNvSpPr/>
            <p:nvPr/>
          </p:nvSpPr>
          <p:spPr>
            <a:xfrm>
              <a:off x="3105100" y="2148825"/>
              <a:ext cx="6925" cy="31375"/>
            </a:xfrm>
            <a:custGeom>
              <a:avLst/>
              <a:gdLst/>
              <a:ahLst/>
              <a:cxnLst/>
              <a:rect l="l" t="t" r="r" b="b"/>
              <a:pathLst>
                <a:path w="277" h="1255" extrusionOk="0">
                  <a:moveTo>
                    <a:pt x="173" y="1"/>
                  </a:moveTo>
                  <a:cubicBezTo>
                    <a:pt x="119" y="1"/>
                    <a:pt x="63" y="39"/>
                    <a:pt x="63" y="114"/>
                  </a:cubicBezTo>
                  <a:lnTo>
                    <a:pt x="13" y="1141"/>
                  </a:lnTo>
                  <a:cubicBezTo>
                    <a:pt x="0" y="1217"/>
                    <a:pt x="50" y="1254"/>
                    <a:pt x="104" y="1254"/>
                  </a:cubicBezTo>
                  <a:cubicBezTo>
                    <a:pt x="157" y="1254"/>
                    <a:pt x="213" y="1217"/>
                    <a:pt x="213" y="1141"/>
                  </a:cubicBezTo>
                  <a:cubicBezTo>
                    <a:pt x="238" y="790"/>
                    <a:pt x="264" y="440"/>
                    <a:pt x="264" y="114"/>
                  </a:cubicBezTo>
                  <a:cubicBezTo>
                    <a:pt x="276" y="39"/>
                    <a:pt x="226" y="1"/>
                    <a:pt x="173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2"/>
            <p:cNvSpPr/>
            <p:nvPr/>
          </p:nvSpPr>
          <p:spPr>
            <a:xfrm>
              <a:off x="3114800" y="2154750"/>
              <a:ext cx="11375" cy="26700"/>
            </a:xfrm>
            <a:custGeom>
              <a:avLst/>
              <a:gdLst/>
              <a:ahLst/>
              <a:cxnLst/>
              <a:rect l="l" t="t" r="r" b="b"/>
              <a:pathLst>
                <a:path w="455" h="1068" extrusionOk="0">
                  <a:moveTo>
                    <a:pt x="298" y="0"/>
                  </a:moveTo>
                  <a:cubicBezTo>
                    <a:pt x="269" y="0"/>
                    <a:pt x="241" y="16"/>
                    <a:pt x="226" y="52"/>
                  </a:cubicBezTo>
                  <a:cubicBezTo>
                    <a:pt x="76" y="353"/>
                    <a:pt x="1" y="654"/>
                    <a:pt x="1" y="954"/>
                  </a:cubicBezTo>
                  <a:cubicBezTo>
                    <a:pt x="1" y="1030"/>
                    <a:pt x="57" y="1067"/>
                    <a:pt x="114" y="1067"/>
                  </a:cubicBezTo>
                  <a:cubicBezTo>
                    <a:pt x="170" y="1067"/>
                    <a:pt x="226" y="1030"/>
                    <a:pt x="226" y="954"/>
                  </a:cubicBezTo>
                  <a:cubicBezTo>
                    <a:pt x="226" y="679"/>
                    <a:pt x="277" y="428"/>
                    <a:pt x="402" y="178"/>
                  </a:cubicBezTo>
                  <a:cubicBezTo>
                    <a:pt x="455" y="89"/>
                    <a:pt x="370" y="0"/>
                    <a:pt x="298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2"/>
            <p:cNvSpPr/>
            <p:nvPr/>
          </p:nvSpPr>
          <p:spPr>
            <a:xfrm>
              <a:off x="3124825" y="2110225"/>
              <a:ext cx="5675" cy="28775"/>
            </a:xfrm>
            <a:custGeom>
              <a:avLst/>
              <a:gdLst/>
              <a:ahLst/>
              <a:cxnLst/>
              <a:rect l="l" t="t" r="r" b="b"/>
              <a:pathLst>
                <a:path w="227" h="1151" extrusionOk="0">
                  <a:moveTo>
                    <a:pt x="106" y="0"/>
                  </a:moveTo>
                  <a:cubicBezTo>
                    <a:pt x="52" y="0"/>
                    <a:pt x="1" y="32"/>
                    <a:pt x="1" y="104"/>
                  </a:cubicBezTo>
                  <a:lnTo>
                    <a:pt x="1" y="1056"/>
                  </a:lnTo>
                  <a:cubicBezTo>
                    <a:pt x="1" y="1119"/>
                    <a:pt x="57" y="1150"/>
                    <a:pt x="114" y="1150"/>
                  </a:cubicBezTo>
                  <a:cubicBezTo>
                    <a:pt x="170" y="1150"/>
                    <a:pt x="226" y="1119"/>
                    <a:pt x="226" y="1056"/>
                  </a:cubicBezTo>
                  <a:lnTo>
                    <a:pt x="226" y="104"/>
                  </a:lnTo>
                  <a:cubicBezTo>
                    <a:pt x="226" y="38"/>
                    <a:pt x="165" y="0"/>
                    <a:pt x="106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2"/>
            <p:cNvSpPr/>
            <p:nvPr/>
          </p:nvSpPr>
          <p:spPr>
            <a:xfrm>
              <a:off x="3020200" y="2225900"/>
              <a:ext cx="5650" cy="26350"/>
            </a:xfrm>
            <a:custGeom>
              <a:avLst/>
              <a:gdLst/>
              <a:ahLst/>
              <a:cxnLst/>
              <a:rect l="l" t="t" r="r" b="b"/>
              <a:pathLst>
                <a:path w="226" h="1054" extrusionOk="0">
                  <a:moveTo>
                    <a:pt x="113" y="1"/>
                  </a:moveTo>
                  <a:cubicBezTo>
                    <a:pt x="57" y="1"/>
                    <a:pt x="0" y="38"/>
                    <a:pt x="0" y="113"/>
                  </a:cubicBezTo>
                  <a:lnTo>
                    <a:pt x="0" y="941"/>
                  </a:lnTo>
                  <a:cubicBezTo>
                    <a:pt x="0" y="1016"/>
                    <a:pt x="57" y="1053"/>
                    <a:pt x="113" y="1053"/>
                  </a:cubicBezTo>
                  <a:cubicBezTo>
                    <a:pt x="170" y="1053"/>
                    <a:pt x="226" y="1016"/>
                    <a:pt x="226" y="941"/>
                  </a:cubicBezTo>
                  <a:lnTo>
                    <a:pt x="226" y="113"/>
                  </a:lnTo>
                  <a:cubicBezTo>
                    <a:pt x="226" y="38"/>
                    <a:pt x="170" y="1"/>
                    <a:pt x="113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2"/>
            <p:cNvSpPr/>
            <p:nvPr/>
          </p:nvSpPr>
          <p:spPr>
            <a:xfrm>
              <a:off x="3035225" y="2233275"/>
              <a:ext cx="7300" cy="26375"/>
            </a:xfrm>
            <a:custGeom>
              <a:avLst/>
              <a:gdLst/>
              <a:ahLst/>
              <a:cxnLst/>
              <a:rect l="l" t="t" r="r" b="b"/>
              <a:pathLst>
                <a:path w="292" h="1055" extrusionOk="0">
                  <a:moveTo>
                    <a:pt x="114" y="0"/>
                  </a:moveTo>
                  <a:cubicBezTo>
                    <a:pt x="57" y="0"/>
                    <a:pt x="1" y="32"/>
                    <a:pt x="1" y="94"/>
                  </a:cubicBezTo>
                  <a:cubicBezTo>
                    <a:pt x="1" y="395"/>
                    <a:pt x="26" y="696"/>
                    <a:pt x="76" y="971"/>
                  </a:cubicBezTo>
                  <a:cubicBezTo>
                    <a:pt x="86" y="1031"/>
                    <a:pt x="123" y="1055"/>
                    <a:pt x="163" y="1055"/>
                  </a:cubicBezTo>
                  <a:cubicBezTo>
                    <a:pt x="224" y="1055"/>
                    <a:pt x="292" y="997"/>
                    <a:pt x="277" y="921"/>
                  </a:cubicBezTo>
                  <a:cubicBezTo>
                    <a:pt x="226" y="646"/>
                    <a:pt x="226" y="370"/>
                    <a:pt x="226" y="94"/>
                  </a:cubicBezTo>
                  <a:cubicBezTo>
                    <a:pt x="226" y="32"/>
                    <a:pt x="170" y="0"/>
                    <a:pt x="114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2"/>
            <p:cNvSpPr/>
            <p:nvPr/>
          </p:nvSpPr>
          <p:spPr>
            <a:xfrm>
              <a:off x="3047375" y="2195925"/>
              <a:ext cx="7300" cy="30150"/>
            </a:xfrm>
            <a:custGeom>
              <a:avLst/>
              <a:gdLst/>
              <a:ahLst/>
              <a:cxnLst/>
              <a:rect l="l" t="t" r="r" b="b"/>
              <a:pathLst>
                <a:path w="292" h="1206" extrusionOk="0">
                  <a:moveTo>
                    <a:pt x="146" y="1"/>
                  </a:moveTo>
                  <a:cubicBezTo>
                    <a:pt x="78" y="1"/>
                    <a:pt x="1" y="59"/>
                    <a:pt x="16" y="135"/>
                  </a:cubicBezTo>
                  <a:cubicBezTo>
                    <a:pt x="66" y="460"/>
                    <a:pt x="91" y="786"/>
                    <a:pt x="66" y="1112"/>
                  </a:cubicBezTo>
                  <a:cubicBezTo>
                    <a:pt x="66" y="1175"/>
                    <a:pt x="116" y="1206"/>
                    <a:pt x="170" y="1206"/>
                  </a:cubicBezTo>
                  <a:cubicBezTo>
                    <a:pt x="223" y="1206"/>
                    <a:pt x="279" y="1175"/>
                    <a:pt x="292" y="1112"/>
                  </a:cubicBezTo>
                  <a:cubicBezTo>
                    <a:pt x="292" y="761"/>
                    <a:pt x="292" y="410"/>
                    <a:pt x="242" y="84"/>
                  </a:cubicBezTo>
                  <a:cubicBezTo>
                    <a:pt x="232" y="25"/>
                    <a:pt x="191" y="1"/>
                    <a:pt x="146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2"/>
            <p:cNvSpPr/>
            <p:nvPr/>
          </p:nvSpPr>
          <p:spPr>
            <a:xfrm>
              <a:off x="3076600" y="2385050"/>
              <a:ext cx="5025" cy="20075"/>
            </a:xfrm>
            <a:custGeom>
              <a:avLst/>
              <a:gdLst/>
              <a:ahLst/>
              <a:cxnLst/>
              <a:rect l="l" t="t" r="r" b="b"/>
              <a:pathLst>
                <a:path w="201" h="803" extrusionOk="0">
                  <a:moveTo>
                    <a:pt x="100" y="1"/>
                  </a:moveTo>
                  <a:cubicBezTo>
                    <a:pt x="50" y="1"/>
                    <a:pt x="0" y="38"/>
                    <a:pt x="0" y="113"/>
                  </a:cubicBezTo>
                  <a:lnTo>
                    <a:pt x="0" y="690"/>
                  </a:lnTo>
                  <a:cubicBezTo>
                    <a:pt x="0" y="765"/>
                    <a:pt x="50" y="803"/>
                    <a:pt x="100" y="803"/>
                  </a:cubicBezTo>
                  <a:cubicBezTo>
                    <a:pt x="150" y="803"/>
                    <a:pt x="201" y="765"/>
                    <a:pt x="201" y="690"/>
                  </a:cubicBezTo>
                  <a:lnTo>
                    <a:pt x="201" y="113"/>
                  </a:lnTo>
                  <a:cubicBezTo>
                    <a:pt x="201" y="38"/>
                    <a:pt x="150" y="1"/>
                    <a:pt x="100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2"/>
            <p:cNvSpPr/>
            <p:nvPr/>
          </p:nvSpPr>
          <p:spPr>
            <a:xfrm>
              <a:off x="3094125" y="2376275"/>
              <a:ext cx="5050" cy="26350"/>
            </a:xfrm>
            <a:custGeom>
              <a:avLst/>
              <a:gdLst/>
              <a:ahLst/>
              <a:cxnLst/>
              <a:rect l="l" t="t" r="r" b="b"/>
              <a:pathLst>
                <a:path w="202" h="1054" extrusionOk="0">
                  <a:moveTo>
                    <a:pt x="101" y="1"/>
                  </a:moveTo>
                  <a:cubicBezTo>
                    <a:pt x="51" y="1"/>
                    <a:pt x="1" y="38"/>
                    <a:pt x="1" y="114"/>
                  </a:cubicBezTo>
                  <a:lnTo>
                    <a:pt x="1" y="941"/>
                  </a:lnTo>
                  <a:cubicBezTo>
                    <a:pt x="1" y="1016"/>
                    <a:pt x="51" y="1053"/>
                    <a:pt x="101" y="1053"/>
                  </a:cubicBezTo>
                  <a:cubicBezTo>
                    <a:pt x="151" y="1053"/>
                    <a:pt x="201" y="1016"/>
                    <a:pt x="201" y="941"/>
                  </a:cubicBezTo>
                  <a:lnTo>
                    <a:pt x="201" y="114"/>
                  </a:lnTo>
                  <a:cubicBezTo>
                    <a:pt x="201" y="38"/>
                    <a:pt x="151" y="1"/>
                    <a:pt x="101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32"/>
            <p:cNvSpPr/>
            <p:nvPr/>
          </p:nvSpPr>
          <p:spPr>
            <a:xfrm>
              <a:off x="2674950" y="2257075"/>
              <a:ext cx="5050" cy="24775"/>
            </a:xfrm>
            <a:custGeom>
              <a:avLst/>
              <a:gdLst/>
              <a:ahLst/>
              <a:cxnLst/>
              <a:rect l="l" t="t" r="r" b="b"/>
              <a:pathLst>
                <a:path w="202" h="991" extrusionOk="0">
                  <a:moveTo>
                    <a:pt x="101" y="1"/>
                  </a:moveTo>
                  <a:cubicBezTo>
                    <a:pt x="51" y="1"/>
                    <a:pt x="1" y="32"/>
                    <a:pt x="1" y="95"/>
                  </a:cubicBezTo>
                  <a:lnTo>
                    <a:pt x="1" y="897"/>
                  </a:lnTo>
                  <a:cubicBezTo>
                    <a:pt x="1" y="959"/>
                    <a:pt x="51" y="991"/>
                    <a:pt x="101" y="991"/>
                  </a:cubicBezTo>
                  <a:cubicBezTo>
                    <a:pt x="151" y="991"/>
                    <a:pt x="201" y="959"/>
                    <a:pt x="201" y="897"/>
                  </a:cubicBezTo>
                  <a:lnTo>
                    <a:pt x="201" y="95"/>
                  </a:lnTo>
                  <a:cubicBezTo>
                    <a:pt x="201" y="32"/>
                    <a:pt x="151" y="1"/>
                    <a:pt x="101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32"/>
            <p:cNvSpPr/>
            <p:nvPr/>
          </p:nvSpPr>
          <p:spPr>
            <a:xfrm>
              <a:off x="2684350" y="2262000"/>
              <a:ext cx="9025" cy="17700"/>
            </a:xfrm>
            <a:custGeom>
              <a:avLst/>
              <a:gdLst/>
              <a:ahLst/>
              <a:cxnLst/>
              <a:rect l="l" t="t" r="r" b="b"/>
              <a:pathLst>
                <a:path w="361" h="708" extrusionOk="0">
                  <a:moveTo>
                    <a:pt x="116" y="0"/>
                  </a:moveTo>
                  <a:cubicBezTo>
                    <a:pt x="75" y="0"/>
                    <a:pt x="36" y="22"/>
                    <a:pt x="26" y="73"/>
                  </a:cubicBezTo>
                  <a:cubicBezTo>
                    <a:pt x="1" y="274"/>
                    <a:pt x="26" y="474"/>
                    <a:pt x="126" y="649"/>
                  </a:cubicBezTo>
                  <a:cubicBezTo>
                    <a:pt x="150" y="690"/>
                    <a:pt x="185" y="707"/>
                    <a:pt x="220" y="707"/>
                  </a:cubicBezTo>
                  <a:cubicBezTo>
                    <a:pt x="291" y="707"/>
                    <a:pt x="360" y="634"/>
                    <a:pt x="327" y="549"/>
                  </a:cubicBezTo>
                  <a:cubicBezTo>
                    <a:pt x="226" y="424"/>
                    <a:pt x="201" y="274"/>
                    <a:pt x="226" y="123"/>
                  </a:cubicBezTo>
                  <a:cubicBezTo>
                    <a:pt x="241" y="48"/>
                    <a:pt x="176" y="0"/>
                    <a:pt x="116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32"/>
            <p:cNvSpPr/>
            <p:nvPr/>
          </p:nvSpPr>
          <p:spPr>
            <a:xfrm>
              <a:off x="2636725" y="2182525"/>
              <a:ext cx="11800" cy="27375"/>
            </a:xfrm>
            <a:custGeom>
              <a:avLst/>
              <a:gdLst/>
              <a:ahLst/>
              <a:cxnLst/>
              <a:rect l="l" t="t" r="r" b="b"/>
              <a:pathLst>
                <a:path w="472" h="1095" extrusionOk="0">
                  <a:moveTo>
                    <a:pt x="104" y="0"/>
                  </a:moveTo>
                  <a:cubicBezTo>
                    <a:pt x="51" y="0"/>
                    <a:pt x="1" y="31"/>
                    <a:pt x="1" y="94"/>
                  </a:cubicBezTo>
                  <a:cubicBezTo>
                    <a:pt x="26" y="420"/>
                    <a:pt x="101" y="721"/>
                    <a:pt x="226" y="1021"/>
                  </a:cubicBezTo>
                  <a:cubicBezTo>
                    <a:pt x="247" y="1072"/>
                    <a:pt x="296" y="1094"/>
                    <a:pt x="342" y="1094"/>
                  </a:cubicBezTo>
                  <a:cubicBezTo>
                    <a:pt x="410" y="1094"/>
                    <a:pt x="472" y="1046"/>
                    <a:pt x="427" y="971"/>
                  </a:cubicBezTo>
                  <a:cubicBezTo>
                    <a:pt x="327" y="696"/>
                    <a:pt x="252" y="395"/>
                    <a:pt x="226" y="94"/>
                  </a:cubicBezTo>
                  <a:cubicBezTo>
                    <a:pt x="214" y="31"/>
                    <a:pt x="158" y="0"/>
                    <a:pt x="104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32"/>
            <p:cNvSpPr/>
            <p:nvPr/>
          </p:nvSpPr>
          <p:spPr>
            <a:xfrm>
              <a:off x="2651775" y="2182425"/>
              <a:ext cx="8925" cy="27475"/>
            </a:xfrm>
            <a:custGeom>
              <a:avLst/>
              <a:gdLst/>
              <a:ahLst/>
              <a:cxnLst/>
              <a:rect l="l" t="t" r="r" b="b"/>
              <a:pathLst>
                <a:path w="357" h="1099" extrusionOk="0">
                  <a:moveTo>
                    <a:pt x="130" y="0"/>
                  </a:moveTo>
                  <a:cubicBezTo>
                    <a:pt x="87" y="0"/>
                    <a:pt x="51" y="22"/>
                    <a:pt x="51" y="73"/>
                  </a:cubicBezTo>
                  <a:cubicBezTo>
                    <a:pt x="0" y="399"/>
                    <a:pt x="25" y="725"/>
                    <a:pt x="126" y="1025"/>
                  </a:cubicBezTo>
                  <a:cubicBezTo>
                    <a:pt x="136" y="1076"/>
                    <a:pt x="179" y="1098"/>
                    <a:pt x="223" y="1098"/>
                  </a:cubicBezTo>
                  <a:cubicBezTo>
                    <a:pt x="288" y="1098"/>
                    <a:pt x="356" y="1050"/>
                    <a:pt x="326" y="975"/>
                  </a:cubicBezTo>
                  <a:cubicBezTo>
                    <a:pt x="226" y="700"/>
                    <a:pt x="201" y="424"/>
                    <a:pt x="251" y="123"/>
                  </a:cubicBezTo>
                  <a:cubicBezTo>
                    <a:pt x="266" y="48"/>
                    <a:pt x="192" y="0"/>
                    <a:pt x="130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32"/>
            <p:cNvSpPr/>
            <p:nvPr/>
          </p:nvSpPr>
          <p:spPr>
            <a:xfrm>
              <a:off x="2522700" y="1979975"/>
              <a:ext cx="245650" cy="554550"/>
            </a:xfrm>
            <a:custGeom>
              <a:avLst/>
              <a:gdLst/>
              <a:ahLst/>
              <a:cxnLst/>
              <a:rect l="l" t="t" r="r" b="b"/>
              <a:pathLst>
                <a:path w="9826" h="22182" extrusionOk="0">
                  <a:moveTo>
                    <a:pt x="0" y="1"/>
                  </a:moveTo>
                  <a:lnTo>
                    <a:pt x="4286" y="22181"/>
                  </a:lnTo>
                  <a:lnTo>
                    <a:pt x="9825" y="22181"/>
                  </a:lnTo>
                  <a:lnTo>
                    <a:pt x="6492" y="142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2"/>
            <p:cNvSpPr/>
            <p:nvPr/>
          </p:nvSpPr>
          <p:spPr>
            <a:xfrm>
              <a:off x="2944375" y="2501275"/>
              <a:ext cx="237825" cy="176550"/>
            </a:xfrm>
            <a:custGeom>
              <a:avLst/>
              <a:gdLst/>
              <a:ahLst/>
              <a:cxnLst/>
              <a:rect l="l" t="t" r="r" b="b"/>
              <a:pathLst>
                <a:path w="9513" h="7062" extrusionOk="0">
                  <a:moveTo>
                    <a:pt x="377" y="1"/>
                  </a:moveTo>
                  <a:lnTo>
                    <a:pt x="1" y="7043"/>
                  </a:lnTo>
                  <a:cubicBezTo>
                    <a:pt x="1" y="7043"/>
                    <a:pt x="973" y="7061"/>
                    <a:pt x="2289" y="7061"/>
                  </a:cubicBezTo>
                  <a:cubicBezTo>
                    <a:pt x="5110" y="7061"/>
                    <a:pt x="9512" y="6980"/>
                    <a:pt x="9324" y="6467"/>
                  </a:cubicBezTo>
                  <a:cubicBezTo>
                    <a:pt x="9048" y="5715"/>
                    <a:pt x="5715" y="5515"/>
                    <a:pt x="5715" y="5515"/>
                  </a:cubicBezTo>
                  <a:lnTo>
                    <a:pt x="8096" y="1"/>
                  </a:ln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2"/>
            <p:cNvSpPr/>
            <p:nvPr/>
          </p:nvSpPr>
          <p:spPr>
            <a:xfrm>
              <a:off x="3068150" y="2568525"/>
              <a:ext cx="63925" cy="16325"/>
            </a:xfrm>
            <a:custGeom>
              <a:avLst/>
              <a:gdLst/>
              <a:ahLst/>
              <a:cxnLst/>
              <a:rect l="l" t="t" r="r" b="b"/>
              <a:pathLst>
                <a:path w="2557" h="653" extrusionOk="0">
                  <a:moveTo>
                    <a:pt x="1807" y="1"/>
                  </a:moveTo>
                  <a:cubicBezTo>
                    <a:pt x="1219" y="1"/>
                    <a:pt x="558" y="248"/>
                    <a:pt x="112" y="444"/>
                  </a:cubicBezTo>
                  <a:cubicBezTo>
                    <a:pt x="1" y="488"/>
                    <a:pt x="68" y="652"/>
                    <a:pt x="173" y="652"/>
                  </a:cubicBezTo>
                  <a:cubicBezTo>
                    <a:pt x="186" y="652"/>
                    <a:pt x="199" y="650"/>
                    <a:pt x="213" y="644"/>
                  </a:cubicBezTo>
                  <a:cubicBezTo>
                    <a:pt x="611" y="463"/>
                    <a:pt x="1245" y="217"/>
                    <a:pt x="1783" y="217"/>
                  </a:cubicBezTo>
                  <a:cubicBezTo>
                    <a:pt x="1990" y="217"/>
                    <a:pt x="2183" y="253"/>
                    <a:pt x="2343" y="343"/>
                  </a:cubicBezTo>
                  <a:cubicBezTo>
                    <a:pt x="2358" y="350"/>
                    <a:pt x="2373" y="352"/>
                    <a:pt x="2387" y="352"/>
                  </a:cubicBezTo>
                  <a:cubicBezTo>
                    <a:pt x="2490" y="352"/>
                    <a:pt x="2556" y="209"/>
                    <a:pt x="2468" y="143"/>
                  </a:cubicBezTo>
                  <a:cubicBezTo>
                    <a:pt x="2273" y="42"/>
                    <a:pt x="2046" y="1"/>
                    <a:pt x="18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2"/>
            <p:cNvSpPr/>
            <p:nvPr/>
          </p:nvSpPr>
          <p:spPr>
            <a:xfrm>
              <a:off x="3071875" y="2596900"/>
              <a:ext cx="55500" cy="12350"/>
            </a:xfrm>
            <a:custGeom>
              <a:avLst/>
              <a:gdLst/>
              <a:ahLst/>
              <a:cxnLst/>
              <a:rect l="l" t="t" r="r" b="b"/>
              <a:pathLst>
                <a:path w="2220" h="494" extrusionOk="0">
                  <a:moveTo>
                    <a:pt x="1659" y="1"/>
                  </a:moveTo>
                  <a:cubicBezTo>
                    <a:pt x="1511" y="1"/>
                    <a:pt x="1364" y="10"/>
                    <a:pt x="1242" y="10"/>
                  </a:cubicBezTo>
                  <a:cubicBezTo>
                    <a:pt x="866" y="35"/>
                    <a:pt x="490" y="136"/>
                    <a:pt x="114" y="261"/>
                  </a:cubicBezTo>
                  <a:cubicBezTo>
                    <a:pt x="1" y="306"/>
                    <a:pt x="30" y="494"/>
                    <a:pt x="147" y="494"/>
                  </a:cubicBezTo>
                  <a:cubicBezTo>
                    <a:pt x="160" y="494"/>
                    <a:pt x="174" y="492"/>
                    <a:pt x="189" y="487"/>
                  </a:cubicBezTo>
                  <a:cubicBezTo>
                    <a:pt x="465" y="361"/>
                    <a:pt x="791" y="286"/>
                    <a:pt x="1091" y="236"/>
                  </a:cubicBezTo>
                  <a:cubicBezTo>
                    <a:pt x="1228" y="222"/>
                    <a:pt x="1418" y="201"/>
                    <a:pt x="1603" y="201"/>
                  </a:cubicBezTo>
                  <a:cubicBezTo>
                    <a:pt x="1755" y="201"/>
                    <a:pt x="1905" y="216"/>
                    <a:pt x="2019" y="261"/>
                  </a:cubicBezTo>
                  <a:cubicBezTo>
                    <a:pt x="2044" y="286"/>
                    <a:pt x="2069" y="311"/>
                    <a:pt x="2119" y="311"/>
                  </a:cubicBezTo>
                  <a:lnTo>
                    <a:pt x="2144" y="311"/>
                  </a:lnTo>
                  <a:cubicBezTo>
                    <a:pt x="2169" y="286"/>
                    <a:pt x="2219" y="261"/>
                    <a:pt x="2219" y="236"/>
                  </a:cubicBezTo>
                  <a:cubicBezTo>
                    <a:pt x="2219" y="236"/>
                    <a:pt x="2219" y="211"/>
                    <a:pt x="2219" y="211"/>
                  </a:cubicBezTo>
                  <a:cubicBezTo>
                    <a:pt x="2219" y="161"/>
                    <a:pt x="2219" y="111"/>
                    <a:pt x="2169" y="86"/>
                  </a:cubicBezTo>
                  <a:cubicBezTo>
                    <a:pt x="2030" y="16"/>
                    <a:pt x="1844" y="1"/>
                    <a:pt x="16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2"/>
            <p:cNvSpPr/>
            <p:nvPr/>
          </p:nvSpPr>
          <p:spPr>
            <a:xfrm>
              <a:off x="2514550" y="2490000"/>
              <a:ext cx="272575" cy="223825"/>
            </a:xfrm>
            <a:custGeom>
              <a:avLst/>
              <a:gdLst/>
              <a:ahLst/>
              <a:cxnLst/>
              <a:rect l="l" t="t" r="r" b="b"/>
              <a:pathLst>
                <a:path w="10903" h="8953" extrusionOk="0">
                  <a:moveTo>
                    <a:pt x="10377" y="1"/>
                  </a:moveTo>
                  <a:lnTo>
                    <a:pt x="4687" y="1003"/>
                  </a:lnTo>
                  <a:lnTo>
                    <a:pt x="3535" y="1103"/>
                  </a:lnTo>
                  <a:lnTo>
                    <a:pt x="4838" y="6718"/>
                  </a:lnTo>
                  <a:cubicBezTo>
                    <a:pt x="4838" y="6718"/>
                    <a:pt x="1" y="6918"/>
                    <a:pt x="577" y="8246"/>
                  </a:cubicBezTo>
                  <a:cubicBezTo>
                    <a:pt x="814" y="8792"/>
                    <a:pt x="2599" y="8953"/>
                    <a:pt x="4621" y="8953"/>
                  </a:cubicBezTo>
                  <a:cubicBezTo>
                    <a:pt x="7519" y="8953"/>
                    <a:pt x="10903" y="8622"/>
                    <a:pt x="10903" y="8622"/>
                  </a:cubicBezTo>
                  <a:lnTo>
                    <a:pt x="10377" y="1"/>
                  </a:ln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2"/>
            <p:cNvSpPr/>
            <p:nvPr/>
          </p:nvSpPr>
          <p:spPr>
            <a:xfrm>
              <a:off x="2196250" y="953650"/>
              <a:ext cx="1222475" cy="976500"/>
            </a:xfrm>
            <a:custGeom>
              <a:avLst/>
              <a:gdLst/>
              <a:ahLst/>
              <a:cxnLst/>
              <a:rect l="l" t="t" r="r" b="b"/>
              <a:pathLst>
                <a:path w="48899" h="39060" extrusionOk="0">
                  <a:moveTo>
                    <a:pt x="30076" y="1"/>
                  </a:moveTo>
                  <a:lnTo>
                    <a:pt x="9700" y="7545"/>
                  </a:lnTo>
                  <a:cubicBezTo>
                    <a:pt x="9700" y="7545"/>
                    <a:pt x="1329" y="13359"/>
                    <a:pt x="1" y="26417"/>
                  </a:cubicBezTo>
                  <a:lnTo>
                    <a:pt x="3409" y="33059"/>
                  </a:lnTo>
                  <a:cubicBezTo>
                    <a:pt x="4261" y="33059"/>
                    <a:pt x="5063" y="32758"/>
                    <a:pt x="5715" y="32282"/>
                  </a:cubicBezTo>
                  <a:cubicBezTo>
                    <a:pt x="6342" y="31780"/>
                    <a:pt x="6843" y="31079"/>
                    <a:pt x="7068" y="30252"/>
                  </a:cubicBezTo>
                  <a:lnTo>
                    <a:pt x="8472" y="25013"/>
                  </a:lnTo>
                  <a:lnTo>
                    <a:pt x="8472" y="25013"/>
                  </a:lnTo>
                  <a:cubicBezTo>
                    <a:pt x="8422" y="25339"/>
                    <a:pt x="7720" y="30853"/>
                    <a:pt x="13460" y="35815"/>
                  </a:cubicBezTo>
                  <a:cubicBezTo>
                    <a:pt x="14938" y="37094"/>
                    <a:pt x="17219" y="38046"/>
                    <a:pt x="19951" y="38572"/>
                  </a:cubicBezTo>
                  <a:cubicBezTo>
                    <a:pt x="20277" y="38648"/>
                    <a:pt x="20602" y="38698"/>
                    <a:pt x="20953" y="38748"/>
                  </a:cubicBezTo>
                  <a:cubicBezTo>
                    <a:pt x="22277" y="38951"/>
                    <a:pt x="23684" y="39059"/>
                    <a:pt x="25136" y="39059"/>
                  </a:cubicBezTo>
                  <a:cubicBezTo>
                    <a:pt x="32615" y="39059"/>
                    <a:pt x="41250" y="36199"/>
                    <a:pt x="45490" y="28873"/>
                  </a:cubicBezTo>
                  <a:cubicBezTo>
                    <a:pt x="48572" y="23585"/>
                    <a:pt x="48898" y="18723"/>
                    <a:pt x="47896" y="14662"/>
                  </a:cubicBezTo>
                  <a:cubicBezTo>
                    <a:pt x="47846" y="14437"/>
                    <a:pt x="47770" y="14211"/>
                    <a:pt x="47720" y="13986"/>
                  </a:cubicBezTo>
                  <a:cubicBezTo>
                    <a:pt x="46317" y="9073"/>
                    <a:pt x="43034" y="5464"/>
                    <a:pt x="40603" y="3936"/>
                  </a:cubicBezTo>
                  <a:cubicBezTo>
                    <a:pt x="36116" y="1129"/>
                    <a:pt x="30076" y="1"/>
                    <a:pt x="300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2"/>
            <p:cNvSpPr/>
            <p:nvPr/>
          </p:nvSpPr>
          <p:spPr>
            <a:xfrm>
              <a:off x="2625675" y="1456900"/>
              <a:ext cx="412225" cy="300100"/>
            </a:xfrm>
            <a:custGeom>
              <a:avLst/>
              <a:gdLst/>
              <a:ahLst/>
              <a:cxnLst/>
              <a:rect l="l" t="t" r="r" b="b"/>
              <a:pathLst>
                <a:path w="16489" h="12004" extrusionOk="0">
                  <a:moveTo>
                    <a:pt x="16344" y="0"/>
                  </a:moveTo>
                  <a:cubicBezTo>
                    <a:pt x="16298" y="0"/>
                    <a:pt x="16252" y="22"/>
                    <a:pt x="16232" y="71"/>
                  </a:cubicBezTo>
                  <a:cubicBezTo>
                    <a:pt x="13952" y="6663"/>
                    <a:pt x="6709" y="10623"/>
                    <a:pt x="142" y="11801"/>
                  </a:cubicBezTo>
                  <a:cubicBezTo>
                    <a:pt x="1" y="11824"/>
                    <a:pt x="59" y="12003"/>
                    <a:pt x="171" y="12003"/>
                  </a:cubicBezTo>
                  <a:cubicBezTo>
                    <a:pt x="178" y="12003"/>
                    <a:pt x="185" y="12003"/>
                    <a:pt x="192" y="12001"/>
                  </a:cubicBezTo>
                  <a:cubicBezTo>
                    <a:pt x="6834" y="10823"/>
                    <a:pt x="14127" y="6788"/>
                    <a:pt x="16458" y="147"/>
                  </a:cubicBezTo>
                  <a:cubicBezTo>
                    <a:pt x="16489" y="55"/>
                    <a:pt x="16417" y="0"/>
                    <a:pt x="163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2"/>
            <p:cNvSpPr/>
            <p:nvPr/>
          </p:nvSpPr>
          <p:spPr>
            <a:xfrm>
              <a:off x="2654275" y="1357325"/>
              <a:ext cx="60800" cy="380200"/>
            </a:xfrm>
            <a:custGeom>
              <a:avLst/>
              <a:gdLst/>
              <a:ahLst/>
              <a:cxnLst/>
              <a:rect l="l" t="t" r="r" b="b"/>
              <a:pathLst>
                <a:path w="2432" h="15208" extrusionOk="0">
                  <a:moveTo>
                    <a:pt x="759" y="0"/>
                  </a:moveTo>
                  <a:cubicBezTo>
                    <a:pt x="702" y="0"/>
                    <a:pt x="640" y="32"/>
                    <a:pt x="627" y="94"/>
                  </a:cubicBezTo>
                  <a:cubicBezTo>
                    <a:pt x="1" y="5157"/>
                    <a:pt x="527" y="10245"/>
                    <a:pt x="2156" y="15007"/>
                  </a:cubicBezTo>
                  <a:cubicBezTo>
                    <a:pt x="2181" y="15057"/>
                    <a:pt x="2206" y="15132"/>
                    <a:pt x="2231" y="15207"/>
                  </a:cubicBezTo>
                  <a:lnTo>
                    <a:pt x="2432" y="15132"/>
                  </a:lnTo>
                  <a:cubicBezTo>
                    <a:pt x="2407" y="15082"/>
                    <a:pt x="2407" y="15007"/>
                    <a:pt x="2357" y="14932"/>
                  </a:cubicBezTo>
                  <a:cubicBezTo>
                    <a:pt x="753" y="10195"/>
                    <a:pt x="201" y="5132"/>
                    <a:pt x="853" y="94"/>
                  </a:cubicBezTo>
                  <a:cubicBezTo>
                    <a:pt x="865" y="32"/>
                    <a:pt x="815" y="0"/>
                    <a:pt x="7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2"/>
            <p:cNvSpPr/>
            <p:nvPr/>
          </p:nvSpPr>
          <p:spPr>
            <a:xfrm>
              <a:off x="2602275" y="1503075"/>
              <a:ext cx="35750" cy="48175"/>
            </a:xfrm>
            <a:custGeom>
              <a:avLst/>
              <a:gdLst/>
              <a:ahLst/>
              <a:cxnLst/>
              <a:rect l="l" t="t" r="r" b="b"/>
              <a:pathLst>
                <a:path w="1430" h="1927" extrusionOk="0">
                  <a:moveTo>
                    <a:pt x="619" y="1"/>
                  </a:moveTo>
                  <a:cubicBezTo>
                    <a:pt x="484" y="1"/>
                    <a:pt x="347" y="60"/>
                    <a:pt x="251" y="204"/>
                  </a:cubicBezTo>
                  <a:cubicBezTo>
                    <a:pt x="76" y="480"/>
                    <a:pt x="0" y="831"/>
                    <a:pt x="76" y="1182"/>
                  </a:cubicBezTo>
                  <a:cubicBezTo>
                    <a:pt x="126" y="1482"/>
                    <a:pt x="326" y="1833"/>
                    <a:pt x="627" y="1909"/>
                  </a:cubicBezTo>
                  <a:cubicBezTo>
                    <a:pt x="674" y="1921"/>
                    <a:pt x="720" y="1927"/>
                    <a:pt x="764" y="1927"/>
                  </a:cubicBezTo>
                  <a:cubicBezTo>
                    <a:pt x="1074" y="1927"/>
                    <a:pt x="1310" y="1639"/>
                    <a:pt x="1354" y="1332"/>
                  </a:cubicBezTo>
                  <a:cubicBezTo>
                    <a:pt x="1429" y="981"/>
                    <a:pt x="1329" y="630"/>
                    <a:pt x="1078" y="380"/>
                  </a:cubicBezTo>
                  <a:cubicBezTo>
                    <a:pt x="1078" y="380"/>
                    <a:pt x="1078" y="355"/>
                    <a:pt x="1078" y="355"/>
                  </a:cubicBezTo>
                  <a:cubicBezTo>
                    <a:pt x="1047" y="154"/>
                    <a:pt x="836" y="1"/>
                    <a:pt x="6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2"/>
            <p:cNvSpPr/>
            <p:nvPr/>
          </p:nvSpPr>
          <p:spPr>
            <a:xfrm>
              <a:off x="2618575" y="1623875"/>
              <a:ext cx="37600" cy="45225"/>
            </a:xfrm>
            <a:custGeom>
              <a:avLst/>
              <a:gdLst/>
              <a:ahLst/>
              <a:cxnLst/>
              <a:rect l="l" t="t" r="r" b="b"/>
              <a:pathLst>
                <a:path w="1504" h="1809" extrusionOk="0">
                  <a:moveTo>
                    <a:pt x="761" y="1"/>
                  </a:moveTo>
                  <a:cubicBezTo>
                    <a:pt x="725" y="1"/>
                    <a:pt x="689" y="3"/>
                    <a:pt x="652" y="9"/>
                  </a:cubicBezTo>
                  <a:cubicBezTo>
                    <a:pt x="100" y="84"/>
                    <a:pt x="0" y="635"/>
                    <a:pt x="125" y="1087"/>
                  </a:cubicBezTo>
                  <a:cubicBezTo>
                    <a:pt x="150" y="1162"/>
                    <a:pt x="176" y="1237"/>
                    <a:pt x="251" y="1287"/>
                  </a:cubicBezTo>
                  <a:cubicBezTo>
                    <a:pt x="326" y="1488"/>
                    <a:pt x="451" y="1638"/>
                    <a:pt x="627" y="1738"/>
                  </a:cubicBezTo>
                  <a:cubicBezTo>
                    <a:pt x="707" y="1786"/>
                    <a:pt x="795" y="1809"/>
                    <a:pt x="883" y="1809"/>
                  </a:cubicBezTo>
                  <a:cubicBezTo>
                    <a:pt x="1068" y="1809"/>
                    <a:pt x="1251" y="1708"/>
                    <a:pt x="1353" y="1538"/>
                  </a:cubicBezTo>
                  <a:cubicBezTo>
                    <a:pt x="1479" y="1362"/>
                    <a:pt x="1504" y="1087"/>
                    <a:pt x="1504" y="861"/>
                  </a:cubicBezTo>
                  <a:cubicBezTo>
                    <a:pt x="1504" y="420"/>
                    <a:pt x="1203" y="1"/>
                    <a:pt x="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2"/>
            <p:cNvSpPr/>
            <p:nvPr/>
          </p:nvSpPr>
          <p:spPr>
            <a:xfrm>
              <a:off x="2693750" y="1303275"/>
              <a:ext cx="706175" cy="619200"/>
            </a:xfrm>
            <a:custGeom>
              <a:avLst/>
              <a:gdLst/>
              <a:ahLst/>
              <a:cxnLst/>
              <a:rect l="l" t="t" r="r" b="b"/>
              <a:pathLst>
                <a:path w="28247" h="24768" extrusionOk="0">
                  <a:moveTo>
                    <a:pt x="27820" y="1"/>
                  </a:moveTo>
                  <a:cubicBezTo>
                    <a:pt x="27770" y="1"/>
                    <a:pt x="27720" y="26"/>
                    <a:pt x="27745" y="101"/>
                  </a:cubicBezTo>
                  <a:cubicBezTo>
                    <a:pt x="28021" y="3484"/>
                    <a:pt x="28021" y="6918"/>
                    <a:pt x="26768" y="10126"/>
                  </a:cubicBezTo>
                  <a:cubicBezTo>
                    <a:pt x="25464" y="13409"/>
                    <a:pt x="23083" y="16317"/>
                    <a:pt x="20427" y="18572"/>
                  </a:cubicBezTo>
                  <a:cubicBezTo>
                    <a:pt x="15163" y="23071"/>
                    <a:pt x="8526" y="24566"/>
                    <a:pt x="1767" y="24566"/>
                  </a:cubicBezTo>
                  <a:cubicBezTo>
                    <a:pt x="1221" y="24566"/>
                    <a:pt x="673" y="24556"/>
                    <a:pt x="126" y="24537"/>
                  </a:cubicBezTo>
                  <a:cubicBezTo>
                    <a:pt x="76" y="24537"/>
                    <a:pt x="51" y="24562"/>
                    <a:pt x="51" y="24587"/>
                  </a:cubicBezTo>
                  <a:cubicBezTo>
                    <a:pt x="1" y="24663"/>
                    <a:pt x="51" y="24738"/>
                    <a:pt x="126" y="24763"/>
                  </a:cubicBezTo>
                  <a:lnTo>
                    <a:pt x="1053" y="24763"/>
                  </a:lnTo>
                  <a:cubicBezTo>
                    <a:pt x="1280" y="24766"/>
                    <a:pt x="1507" y="24768"/>
                    <a:pt x="1733" y="24768"/>
                  </a:cubicBezTo>
                  <a:cubicBezTo>
                    <a:pt x="8543" y="24768"/>
                    <a:pt x="15241" y="23283"/>
                    <a:pt x="20577" y="18723"/>
                  </a:cubicBezTo>
                  <a:cubicBezTo>
                    <a:pt x="23159" y="16542"/>
                    <a:pt x="25464" y="13760"/>
                    <a:pt x="26793" y="10627"/>
                  </a:cubicBezTo>
                  <a:cubicBezTo>
                    <a:pt x="28146" y="7444"/>
                    <a:pt x="28246" y="4061"/>
                    <a:pt x="27996" y="677"/>
                  </a:cubicBezTo>
                  <a:cubicBezTo>
                    <a:pt x="27946" y="452"/>
                    <a:pt x="27870" y="226"/>
                    <a:pt x="278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32"/>
            <p:cNvSpPr/>
            <p:nvPr/>
          </p:nvSpPr>
          <p:spPr>
            <a:xfrm>
              <a:off x="2387350" y="1448075"/>
              <a:ext cx="60250" cy="281075"/>
            </a:xfrm>
            <a:custGeom>
              <a:avLst/>
              <a:gdLst/>
              <a:ahLst/>
              <a:cxnLst/>
              <a:rect l="l" t="t" r="r" b="b"/>
              <a:pathLst>
                <a:path w="2410" h="11243" extrusionOk="0">
                  <a:moveTo>
                    <a:pt x="927" y="1"/>
                  </a:moveTo>
                  <a:cubicBezTo>
                    <a:pt x="881" y="1"/>
                    <a:pt x="838" y="23"/>
                    <a:pt x="828" y="73"/>
                  </a:cubicBezTo>
                  <a:cubicBezTo>
                    <a:pt x="176" y="3632"/>
                    <a:pt x="1" y="8119"/>
                    <a:pt x="2181" y="11201"/>
                  </a:cubicBezTo>
                  <a:cubicBezTo>
                    <a:pt x="2203" y="11231"/>
                    <a:pt x="2234" y="11243"/>
                    <a:pt x="2264" y="11243"/>
                  </a:cubicBezTo>
                  <a:cubicBezTo>
                    <a:pt x="2338" y="11243"/>
                    <a:pt x="2410" y="11172"/>
                    <a:pt x="2357" y="11101"/>
                  </a:cubicBezTo>
                  <a:cubicBezTo>
                    <a:pt x="227" y="8068"/>
                    <a:pt x="402" y="3632"/>
                    <a:pt x="1054" y="124"/>
                  </a:cubicBezTo>
                  <a:cubicBezTo>
                    <a:pt x="1069" y="49"/>
                    <a:pt x="994" y="1"/>
                    <a:pt x="9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32"/>
            <p:cNvSpPr/>
            <p:nvPr/>
          </p:nvSpPr>
          <p:spPr>
            <a:xfrm>
              <a:off x="2250775" y="1539450"/>
              <a:ext cx="122300" cy="45950"/>
            </a:xfrm>
            <a:custGeom>
              <a:avLst/>
              <a:gdLst/>
              <a:ahLst/>
              <a:cxnLst/>
              <a:rect l="l" t="t" r="r" b="b"/>
              <a:pathLst>
                <a:path w="4892" h="1838" extrusionOk="0">
                  <a:moveTo>
                    <a:pt x="107" y="0"/>
                  </a:moveTo>
                  <a:cubicBezTo>
                    <a:pt x="1" y="0"/>
                    <a:pt x="7" y="203"/>
                    <a:pt x="126" y="203"/>
                  </a:cubicBezTo>
                  <a:cubicBezTo>
                    <a:pt x="1755" y="378"/>
                    <a:pt x="3409" y="604"/>
                    <a:pt x="4662" y="1807"/>
                  </a:cubicBezTo>
                  <a:cubicBezTo>
                    <a:pt x="4683" y="1828"/>
                    <a:pt x="4707" y="1837"/>
                    <a:pt x="4730" y="1837"/>
                  </a:cubicBezTo>
                  <a:cubicBezTo>
                    <a:pt x="4815" y="1837"/>
                    <a:pt x="4891" y="1716"/>
                    <a:pt x="4812" y="1657"/>
                  </a:cubicBezTo>
                  <a:cubicBezTo>
                    <a:pt x="3534" y="428"/>
                    <a:pt x="1830" y="153"/>
                    <a:pt x="126" y="2"/>
                  </a:cubicBezTo>
                  <a:cubicBezTo>
                    <a:pt x="119" y="1"/>
                    <a:pt x="113" y="0"/>
                    <a:pt x="1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2"/>
            <p:cNvSpPr/>
            <p:nvPr/>
          </p:nvSpPr>
          <p:spPr>
            <a:xfrm>
              <a:off x="3079100" y="1091650"/>
              <a:ext cx="19600" cy="35475"/>
            </a:xfrm>
            <a:custGeom>
              <a:avLst/>
              <a:gdLst/>
              <a:ahLst/>
              <a:cxnLst/>
              <a:rect l="l" t="t" r="r" b="b"/>
              <a:pathLst>
                <a:path w="784" h="1419" extrusionOk="0">
                  <a:moveTo>
                    <a:pt x="148" y="1"/>
                  </a:moveTo>
                  <a:cubicBezTo>
                    <a:pt x="94" y="1"/>
                    <a:pt x="38" y="32"/>
                    <a:pt x="25" y="95"/>
                  </a:cubicBezTo>
                  <a:cubicBezTo>
                    <a:pt x="0" y="596"/>
                    <a:pt x="201" y="1047"/>
                    <a:pt x="552" y="1398"/>
                  </a:cubicBezTo>
                  <a:cubicBezTo>
                    <a:pt x="571" y="1412"/>
                    <a:pt x="591" y="1418"/>
                    <a:pt x="612" y="1418"/>
                  </a:cubicBezTo>
                  <a:cubicBezTo>
                    <a:pt x="700" y="1418"/>
                    <a:pt x="783" y="1304"/>
                    <a:pt x="702" y="1223"/>
                  </a:cubicBezTo>
                  <a:cubicBezTo>
                    <a:pt x="401" y="922"/>
                    <a:pt x="226" y="546"/>
                    <a:pt x="251" y="95"/>
                  </a:cubicBezTo>
                  <a:cubicBezTo>
                    <a:pt x="251" y="32"/>
                    <a:pt x="201" y="1"/>
                    <a:pt x="1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2"/>
            <p:cNvSpPr/>
            <p:nvPr/>
          </p:nvSpPr>
          <p:spPr>
            <a:xfrm>
              <a:off x="3098525" y="1086650"/>
              <a:ext cx="14925" cy="42400"/>
            </a:xfrm>
            <a:custGeom>
              <a:avLst/>
              <a:gdLst/>
              <a:ahLst/>
              <a:cxnLst/>
              <a:rect l="l" t="t" r="r" b="b"/>
              <a:pathLst>
                <a:path w="597" h="1696" extrusionOk="0">
                  <a:moveTo>
                    <a:pt x="104" y="0"/>
                  </a:moveTo>
                  <a:cubicBezTo>
                    <a:pt x="50" y="0"/>
                    <a:pt x="0" y="32"/>
                    <a:pt x="0" y="94"/>
                  </a:cubicBezTo>
                  <a:cubicBezTo>
                    <a:pt x="25" y="621"/>
                    <a:pt x="151" y="1122"/>
                    <a:pt x="351" y="1623"/>
                  </a:cubicBezTo>
                  <a:cubicBezTo>
                    <a:pt x="371" y="1674"/>
                    <a:pt x="420" y="1696"/>
                    <a:pt x="466" y="1696"/>
                  </a:cubicBezTo>
                  <a:cubicBezTo>
                    <a:pt x="534" y="1696"/>
                    <a:pt x="596" y="1648"/>
                    <a:pt x="552" y="1573"/>
                  </a:cubicBezTo>
                  <a:cubicBezTo>
                    <a:pt x="351" y="1097"/>
                    <a:pt x="251" y="596"/>
                    <a:pt x="226" y="94"/>
                  </a:cubicBezTo>
                  <a:cubicBezTo>
                    <a:pt x="213" y="32"/>
                    <a:pt x="157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2"/>
            <p:cNvSpPr/>
            <p:nvPr/>
          </p:nvSpPr>
          <p:spPr>
            <a:xfrm>
              <a:off x="3251250" y="1276650"/>
              <a:ext cx="9575" cy="35950"/>
            </a:xfrm>
            <a:custGeom>
              <a:avLst/>
              <a:gdLst/>
              <a:ahLst/>
              <a:cxnLst/>
              <a:rect l="l" t="t" r="r" b="b"/>
              <a:pathLst>
                <a:path w="383" h="1438" extrusionOk="0">
                  <a:moveTo>
                    <a:pt x="257" y="1"/>
                  </a:moveTo>
                  <a:cubicBezTo>
                    <a:pt x="207" y="1"/>
                    <a:pt x="157" y="38"/>
                    <a:pt x="157" y="113"/>
                  </a:cubicBezTo>
                  <a:cubicBezTo>
                    <a:pt x="157" y="514"/>
                    <a:pt x="132" y="915"/>
                    <a:pt x="32" y="1291"/>
                  </a:cubicBezTo>
                  <a:cubicBezTo>
                    <a:pt x="1" y="1383"/>
                    <a:pt x="64" y="1438"/>
                    <a:pt x="129" y="1438"/>
                  </a:cubicBezTo>
                  <a:cubicBezTo>
                    <a:pt x="170" y="1438"/>
                    <a:pt x="213" y="1415"/>
                    <a:pt x="232" y="1367"/>
                  </a:cubicBezTo>
                  <a:cubicBezTo>
                    <a:pt x="332" y="940"/>
                    <a:pt x="382" y="539"/>
                    <a:pt x="357" y="113"/>
                  </a:cubicBezTo>
                  <a:cubicBezTo>
                    <a:pt x="357" y="38"/>
                    <a:pt x="307" y="1"/>
                    <a:pt x="2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2"/>
            <p:cNvSpPr/>
            <p:nvPr/>
          </p:nvSpPr>
          <p:spPr>
            <a:xfrm>
              <a:off x="3267075" y="1293575"/>
              <a:ext cx="5025" cy="20700"/>
            </a:xfrm>
            <a:custGeom>
              <a:avLst/>
              <a:gdLst/>
              <a:ahLst/>
              <a:cxnLst/>
              <a:rect l="l" t="t" r="r" b="b"/>
              <a:pathLst>
                <a:path w="201" h="828" extrusionOk="0">
                  <a:moveTo>
                    <a:pt x="100" y="0"/>
                  </a:moveTo>
                  <a:cubicBezTo>
                    <a:pt x="50" y="0"/>
                    <a:pt x="0" y="38"/>
                    <a:pt x="0" y="113"/>
                  </a:cubicBezTo>
                  <a:lnTo>
                    <a:pt x="0" y="715"/>
                  </a:lnTo>
                  <a:cubicBezTo>
                    <a:pt x="0" y="790"/>
                    <a:pt x="50" y="827"/>
                    <a:pt x="100" y="827"/>
                  </a:cubicBezTo>
                  <a:cubicBezTo>
                    <a:pt x="150" y="827"/>
                    <a:pt x="201" y="790"/>
                    <a:pt x="201" y="715"/>
                  </a:cubicBezTo>
                  <a:lnTo>
                    <a:pt x="201" y="113"/>
                  </a:lnTo>
                  <a:cubicBezTo>
                    <a:pt x="201" y="38"/>
                    <a:pt x="150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2"/>
            <p:cNvSpPr/>
            <p:nvPr/>
          </p:nvSpPr>
          <p:spPr>
            <a:xfrm>
              <a:off x="3233225" y="1264750"/>
              <a:ext cx="5050" cy="37625"/>
            </a:xfrm>
            <a:custGeom>
              <a:avLst/>
              <a:gdLst/>
              <a:ahLst/>
              <a:cxnLst/>
              <a:rect l="l" t="t" r="r" b="b"/>
              <a:pathLst>
                <a:path w="202" h="1505" extrusionOk="0">
                  <a:moveTo>
                    <a:pt x="101" y="0"/>
                  </a:moveTo>
                  <a:cubicBezTo>
                    <a:pt x="51" y="0"/>
                    <a:pt x="1" y="38"/>
                    <a:pt x="1" y="113"/>
                  </a:cubicBezTo>
                  <a:lnTo>
                    <a:pt x="1" y="1391"/>
                  </a:lnTo>
                  <a:cubicBezTo>
                    <a:pt x="1" y="1467"/>
                    <a:pt x="51" y="1504"/>
                    <a:pt x="101" y="1504"/>
                  </a:cubicBezTo>
                  <a:cubicBezTo>
                    <a:pt x="151" y="1504"/>
                    <a:pt x="201" y="1467"/>
                    <a:pt x="201" y="1391"/>
                  </a:cubicBezTo>
                  <a:lnTo>
                    <a:pt x="201" y="113"/>
                  </a:lnTo>
                  <a:cubicBezTo>
                    <a:pt x="201" y="38"/>
                    <a:pt x="151" y="0"/>
                    <a:pt x="1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2"/>
            <p:cNvSpPr/>
            <p:nvPr/>
          </p:nvSpPr>
          <p:spPr>
            <a:xfrm>
              <a:off x="3095825" y="1608025"/>
              <a:ext cx="26900" cy="43850"/>
            </a:xfrm>
            <a:custGeom>
              <a:avLst/>
              <a:gdLst/>
              <a:ahLst/>
              <a:cxnLst/>
              <a:rect l="l" t="t" r="r" b="b"/>
              <a:pathLst>
                <a:path w="1076" h="1754" extrusionOk="0">
                  <a:moveTo>
                    <a:pt x="950" y="1"/>
                  </a:moveTo>
                  <a:cubicBezTo>
                    <a:pt x="903" y="1"/>
                    <a:pt x="856" y="29"/>
                    <a:pt x="835" y="92"/>
                  </a:cubicBezTo>
                  <a:cubicBezTo>
                    <a:pt x="685" y="618"/>
                    <a:pt x="434" y="1119"/>
                    <a:pt x="58" y="1570"/>
                  </a:cubicBezTo>
                  <a:cubicBezTo>
                    <a:pt x="0" y="1647"/>
                    <a:pt x="76" y="1754"/>
                    <a:pt x="148" y="1754"/>
                  </a:cubicBezTo>
                  <a:cubicBezTo>
                    <a:pt x="169" y="1754"/>
                    <a:pt x="191" y="1744"/>
                    <a:pt x="208" y="1721"/>
                  </a:cubicBezTo>
                  <a:cubicBezTo>
                    <a:pt x="609" y="1244"/>
                    <a:pt x="885" y="718"/>
                    <a:pt x="1061" y="142"/>
                  </a:cubicBezTo>
                  <a:cubicBezTo>
                    <a:pt x="1075" y="54"/>
                    <a:pt x="1014" y="1"/>
                    <a:pt x="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2"/>
            <p:cNvSpPr/>
            <p:nvPr/>
          </p:nvSpPr>
          <p:spPr>
            <a:xfrm>
              <a:off x="3111625" y="1638300"/>
              <a:ext cx="14875" cy="24225"/>
            </a:xfrm>
            <a:custGeom>
              <a:avLst/>
              <a:gdLst/>
              <a:ahLst/>
              <a:cxnLst/>
              <a:rect l="l" t="t" r="r" b="b"/>
              <a:pathLst>
                <a:path w="595" h="969" extrusionOk="0">
                  <a:moveTo>
                    <a:pt x="465" y="0"/>
                  </a:moveTo>
                  <a:cubicBezTo>
                    <a:pt x="425" y="0"/>
                    <a:pt x="388" y="24"/>
                    <a:pt x="378" y="84"/>
                  </a:cubicBezTo>
                  <a:cubicBezTo>
                    <a:pt x="328" y="334"/>
                    <a:pt x="228" y="585"/>
                    <a:pt x="78" y="785"/>
                  </a:cubicBezTo>
                  <a:cubicBezTo>
                    <a:pt x="1" y="862"/>
                    <a:pt x="71" y="969"/>
                    <a:pt x="154" y="969"/>
                  </a:cubicBezTo>
                  <a:cubicBezTo>
                    <a:pt x="179" y="969"/>
                    <a:pt x="205" y="959"/>
                    <a:pt x="228" y="936"/>
                  </a:cubicBezTo>
                  <a:cubicBezTo>
                    <a:pt x="404" y="710"/>
                    <a:pt x="554" y="434"/>
                    <a:pt x="579" y="134"/>
                  </a:cubicBezTo>
                  <a:cubicBezTo>
                    <a:pt x="594" y="58"/>
                    <a:pt x="526" y="0"/>
                    <a:pt x="4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32"/>
            <p:cNvSpPr/>
            <p:nvPr/>
          </p:nvSpPr>
          <p:spPr>
            <a:xfrm>
              <a:off x="3147800" y="1614500"/>
              <a:ext cx="14875" cy="24200"/>
            </a:xfrm>
            <a:custGeom>
              <a:avLst/>
              <a:gdLst/>
              <a:ahLst/>
              <a:cxnLst/>
              <a:rect l="l" t="t" r="r" b="b"/>
              <a:pathLst>
                <a:path w="595" h="968" extrusionOk="0">
                  <a:moveTo>
                    <a:pt x="454" y="0"/>
                  </a:moveTo>
                  <a:cubicBezTo>
                    <a:pt x="419" y="0"/>
                    <a:pt x="384" y="17"/>
                    <a:pt x="360" y="58"/>
                  </a:cubicBezTo>
                  <a:cubicBezTo>
                    <a:pt x="260" y="309"/>
                    <a:pt x="134" y="559"/>
                    <a:pt x="34" y="810"/>
                  </a:cubicBezTo>
                  <a:cubicBezTo>
                    <a:pt x="0" y="895"/>
                    <a:pt x="69" y="968"/>
                    <a:pt x="133" y="968"/>
                  </a:cubicBezTo>
                  <a:cubicBezTo>
                    <a:pt x="164" y="968"/>
                    <a:pt x="193" y="951"/>
                    <a:pt x="210" y="910"/>
                  </a:cubicBezTo>
                  <a:lnTo>
                    <a:pt x="561" y="158"/>
                  </a:lnTo>
                  <a:cubicBezTo>
                    <a:pt x="594" y="74"/>
                    <a:pt x="525" y="0"/>
                    <a:pt x="4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32"/>
            <p:cNvSpPr/>
            <p:nvPr/>
          </p:nvSpPr>
          <p:spPr>
            <a:xfrm>
              <a:off x="2889125" y="1466875"/>
              <a:ext cx="11425" cy="34125"/>
            </a:xfrm>
            <a:custGeom>
              <a:avLst/>
              <a:gdLst/>
              <a:ahLst/>
              <a:cxnLst/>
              <a:rect l="l" t="t" r="r" b="b"/>
              <a:pathLst>
                <a:path w="457" h="1365" extrusionOk="0">
                  <a:moveTo>
                    <a:pt x="134" y="1"/>
                  </a:moveTo>
                  <a:cubicBezTo>
                    <a:pt x="69" y="1"/>
                    <a:pt x="0" y="49"/>
                    <a:pt x="30" y="123"/>
                  </a:cubicBezTo>
                  <a:cubicBezTo>
                    <a:pt x="156" y="499"/>
                    <a:pt x="231" y="875"/>
                    <a:pt x="231" y="1251"/>
                  </a:cubicBezTo>
                  <a:cubicBezTo>
                    <a:pt x="243" y="1326"/>
                    <a:pt x="300" y="1364"/>
                    <a:pt x="353" y="1364"/>
                  </a:cubicBezTo>
                  <a:cubicBezTo>
                    <a:pt x="406" y="1364"/>
                    <a:pt x="456" y="1326"/>
                    <a:pt x="456" y="1251"/>
                  </a:cubicBezTo>
                  <a:cubicBezTo>
                    <a:pt x="431" y="850"/>
                    <a:pt x="381" y="449"/>
                    <a:pt x="231" y="73"/>
                  </a:cubicBezTo>
                  <a:cubicBezTo>
                    <a:pt x="221" y="23"/>
                    <a:pt x="178" y="1"/>
                    <a:pt x="1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2"/>
            <p:cNvSpPr/>
            <p:nvPr/>
          </p:nvSpPr>
          <p:spPr>
            <a:xfrm>
              <a:off x="2906150" y="1476950"/>
              <a:ext cx="8325" cy="18925"/>
            </a:xfrm>
            <a:custGeom>
              <a:avLst/>
              <a:gdLst/>
              <a:ahLst/>
              <a:cxnLst/>
              <a:rect l="l" t="t" r="r" b="b"/>
              <a:pathLst>
                <a:path w="333" h="757" extrusionOk="0">
                  <a:moveTo>
                    <a:pt x="120" y="0"/>
                  </a:moveTo>
                  <a:cubicBezTo>
                    <a:pt x="76" y="0"/>
                    <a:pt x="36" y="22"/>
                    <a:pt x="26" y="71"/>
                  </a:cubicBezTo>
                  <a:cubicBezTo>
                    <a:pt x="1" y="297"/>
                    <a:pt x="26" y="497"/>
                    <a:pt x="101" y="673"/>
                  </a:cubicBezTo>
                  <a:cubicBezTo>
                    <a:pt x="121" y="732"/>
                    <a:pt x="164" y="756"/>
                    <a:pt x="206" y="756"/>
                  </a:cubicBezTo>
                  <a:cubicBezTo>
                    <a:pt x="270" y="756"/>
                    <a:pt x="332" y="699"/>
                    <a:pt x="302" y="623"/>
                  </a:cubicBezTo>
                  <a:cubicBezTo>
                    <a:pt x="226" y="472"/>
                    <a:pt x="226" y="297"/>
                    <a:pt x="252" y="147"/>
                  </a:cubicBezTo>
                  <a:cubicBezTo>
                    <a:pt x="267" y="55"/>
                    <a:pt x="189" y="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2"/>
            <p:cNvSpPr/>
            <p:nvPr/>
          </p:nvSpPr>
          <p:spPr>
            <a:xfrm>
              <a:off x="2327200" y="1380150"/>
              <a:ext cx="7300" cy="39375"/>
            </a:xfrm>
            <a:custGeom>
              <a:avLst/>
              <a:gdLst/>
              <a:ahLst/>
              <a:cxnLst/>
              <a:rect l="l" t="t" r="r" b="b"/>
              <a:pathLst>
                <a:path w="292" h="1575" extrusionOk="0">
                  <a:moveTo>
                    <a:pt x="163" y="0"/>
                  </a:moveTo>
                  <a:cubicBezTo>
                    <a:pt x="123" y="0"/>
                    <a:pt x="86" y="24"/>
                    <a:pt x="76" y="84"/>
                  </a:cubicBezTo>
                  <a:cubicBezTo>
                    <a:pt x="1" y="535"/>
                    <a:pt x="1" y="1011"/>
                    <a:pt x="26" y="1462"/>
                  </a:cubicBezTo>
                  <a:cubicBezTo>
                    <a:pt x="26" y="1537"/>
                    <a:pt x="82" y="1575"/>
                    <a:pt x="139" y="1575"/>
                  </a:cubicBezTo>
                  <a:cubicBezTo>
                    <a:pt x="195" y="1575"/>
                    <a:pt x="252" y="1537"/>
                    <a:pt x="252" y="1462"/>
                  </a:cubicBezTo>
                  <a:cubicBezTo>
                    <a:pt x="201" y="1011"/>
                    <a:pt x="226" y="585"/>
                    <a:pt x="277" y="134"/>
                  </a:cubicBezTo>
                  <a:cubicBezTo>
                    <a:pt x="292" y="58"/>
                    <a:pt x="224" y="0"/>
                    <a:pt x="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2"/>
            <p:cNvSpPr/>
            <p:nvPr/>
          </p:nvSpPr>
          <p:spPr>
            <a:xfrm>
              <a:off x="2339750" y="1409325"/>
              <a:ext cx="5025" cy="23525"/>
            </a:xfrm>
            <a:custGeom>
              <a:avLst/>
              <a:gdLst/>
              <a:ahLst/>
              <a:cxnLst/>
              <a:rect l="l" t="t" r="r" b="b"/>
              <a:pathLst>
                <a:path w="201" h="941" extrusionOk="0">
                  <a:moveTo>
                    <a:pt x="100" y="1"/>
                  </a:moveTo>
                  <a:cubicBezTo>
                    <a:pt x="50" y="1"/>
                    <a:pt x="0" y="32"/>
                    <a:pt x="0" y="95"/>
                  </a:cubicBezTo>
                  <a:lnTo>
                    <a:pt x="0" y="846"/>
                  </a:lnTo>
                  <a:cubicBezTo>
                    <a:pt x="0" y="909"/>
                    <a:pt x="50" y="940"/>
                    <a:pt x="100" y="940"/>
                  </a:cubicBezTo>
                  <a:cubicBezTo>
                    <a:pt x="151" y="940"/>
                    <a:pt x="201" y="909"/>
                    <a:pt x="201" y="846"/>
                  </a:cubicBezTo>
                  <a:lnTo>
                    <a:pt x="201" y="95"/>
                  </a:lnTo>
                  <a:cubicBezTo>
                    <a:pt x="201" y="32"/>
                    <a:pt x="151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2"/>
            <p:cNvSpPr/>
            <p:nvPr/>
          </p:nvSpPr>
          <p:spPr>
            <a:xfrm>
              <a:off x="2364800" y="1303600"/>
              <a:ext cx="5675" cy="25875"/>
            </a:xfrm>
            <a:custGeom>
              <a:avLst/>
              <a:gdLst/>
              <a:ahLst/>
              <a:cxnLst/>
              <a:rect l="l" t="t" r="r" b="b"/>
              <a:pathLst>
                <a:path w="227" h="1035" extrusionOk="0">
                  <a:moveTo>
                    <a:pt x="113" y="0"/>
                  </a:moveTo>
                  <a:cubicBezTo>
                    <a:pt x="57" y="0"/>
                    <a:pt x="1" y="38"/>
                    <a:pt x="1" y="113"/>
                  </a:cubicBezTo>
                  <a:lnTo>
                    <a:pt x="1" y="940"/>
                  </a:lnTo>
                  <a:cubicBezTo>
                    <a:pt x="1" y="1003"/>
                    <a:pt x="57" y="1034"/>
                    <a:pt x="113" y="1034"/>
                  </a:cubicBezTo>
                  <a:cubicBezTo>
                    <a:pt x="170" y="1034"/>
                    <a:pt x="226" y="1003"/>
                    <a:pt x="226" y="940"/>
                  </a:cubicBezTo>
                  <a:lnTo>
                    <a:pt x="226" y="113"/>
                  </a:lnTo>
                  <a:cubicBezTo>
                    <a:pt x="226" y="38"/>
                    <a:pt x="170" y="0"/>
                    <a:pt x="1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2"/>
            <p:cNvSpPr/>
            <p:nvPr/>
          </p:nvSpPr>
          <p:spPr>
            <a:xfrm>
              <a:off x="2378600" y="1322400"/>
              <a:ext cx="5650" cy="23975"/>
            </a:xfrm>
            <a:custGeom>
              <a:avLst/>
              <a:gdLst/>
              <a:ahLst/>
              <a:cxnLst/>
              <a:rect l="l" t="t" r="r" b="b"/>
              <a:pathLst>
                <a:path w="226" h="959" extrusionOk="0">
                  <a:moveTo>
                    <a:pt x="113" y="0"/>
                  </a:moveTo>
                  <a:cubicBezTo>
                    <a:pt x="56" y="0"/>
                    <a:pt x="0" y="38"/>
                    <a:pt x="0" y="113"/>
                  </a:cubicBezTo>
                  <a:lnTo>
                    <a:pt x="0" y="865"/>
                  </a:lnTo>
                  <a:cubicBezTo>
                    <a:pt x="0" y="927"/>
                    <a:pt x="56" y="959"/>
                    <a:pt x="113" y="959"/>
                  </a:cubicBezTo>
                  <a:cubicBezTo>
                    <a:pt x="169" y="959"/>
                    <a:pt x="226" y="927"/>
                    <a:pt x="226" y="865"/>
                  </a:cubicBezTo>
                  <a:lnTo>
                    <a:pt x="226" y="113"/>
                  </a:lnTo>
                  <a:cubicBezTo>
                    <a:pt x="226" y="38"/>
                    <a:pt x="169" y="0"/>
                    <a:pt x="1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2"/>
            <p:cNvSpPr/>
            <p:nvPr/>
          </p:nvSpPr>
          <p:spPr>
            <a:xfrm>
              <a:off x="2820175" y="1764375"/>
              <a:ext cx="42600" cy="18050"/>
            </a:xfrm>
            <a:custGeom>
              <a:avLst/>
              <a:gdLst/>
              <a:ahLst/>
              <a:cxnLst/>
              <a:rect l="l" t="t" r="r" b="b"/>
              <a:pathLst>
                <a:path w="1704" h="722" extrusionOk="0">
                  <a:moveTo>
                    <a:pt x="1535" y="1"/>
                  </a:moveTo>
                  <a:cubicBezTo>
                    <a:pt x="1527" y="1"/>
                    <a:pt x="1519" y="2"/>
                    <a:pt x="1510" y="3"/>
                  </a:cubicBezTo>
                  <a:cubicBezTo>
                    <a:pt x="1034" y="153"/>
                    <a:pt x="583" y="329"/>
                    <a:pt x="107" y="529"/>
                  </a:cubicBezTo>
                  <a:cubicBezTo>
                    <a:pt x="1" y="572"/>
                    <a:pt x="74" y="721"/>
                    <a:pt x="175" y="721"/>
                  </a:cubicBezTo>
                  <a:cubicBezTo>
                    <a:pt x="193" y="721"/>
                    <a:pt x="212" y="716"/>
                    <a:pt x="232" y="705"/>
                  </a:cubicBezTo>
                  <a:cubicBezTo>
                    <a:pt x="658" y="529"/>
                    <a:pt x="1109" y="354"/>
                    <a:pt x="1585" y="229"/>
                  </a:cubicBezTo>
                  <a:cubicBezTo>
                    <a:pt x="1703" y="181"/>
                    <a:pt x="1666" y="1"/>
                    <a:pt x="15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2"/>
            <p:cNvSpPr/>
            <p:nvPr/>
          </p:nvSpPr>
          <p:spPr>
            <a:xfrm>
              <a:off x="2843875" y="1785900"/>
              <a:ext cx="32325" cy="17000"/>
            </a:xfrm>
            <a:custGeom>
              <a:avLst/>
              <a:gdLst/>
              <a:ahLst/>
              <a:cxnLst/>
              <a:rect l="l" t="t" r="r" b="b"/>
              <a:pathLst>
                <a:path w="1293" h="680" extrusionOk="0">
                  <a:moveTo>
                    <a:pt x="1126" y="1"/>
                  </a:moveTo>
                  <a:cubicBezTo>
                    <a:pt x="1106" y="1"/>
                    <a:pt x="1085" y="6"/>
                    <a:pt x="1063" y="19"/>
                  </a:cubicBezTo>
                  <a:lnTo>
                    <a:pt x="111" y="470"/>
                  </a:lnTo>
                  <a:cubicBezTo>
                    <a:pt x="1" y="536"/>
                    <a:pt x="84" y="680"/>
                    <a:pt x="191" y="680"/>
                  </a:cubicBezTo>
                  <a:cubicBezTo>
                    <a:pt x="206" y="680"/>
                    <a:pt x="221" y="677"/>
                    <a:pt x="236" y="671"/>
                  </a:cubicBezTo>
                  <a:lnTo>
                    <a:pt x="1189" y="195"/>
                  </a:lnTo>
                  <a:cubicBezTo>
                    <a:pt x="1293" y="132"/>
                    <a:pt x="1224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2"/>
            <p:cNvSpPr/>
            <p:nvPr/>
          </p:nvSpPr>
          <p:spPr>
            <a:xfrm>
              <a:off x="2875800" y="1794450"/>
              <a:ext cx="23925" cy="10950"/>
            </a:xfrm>
            <a:custGeom>
              <a:avLst/>
              <a:gdLst/>
              <a:ahLst/>
              <a:cxnLst/>
              <a:rect l="l" t="t" r="r" b="b"/>
              <a:pathLst>
                <a:path w="957" h="438" extrusionOk="0">
                  <a:moveTo>
                    <a:pt x="810" y="1"/>
                  </a:moveTo>
                  <a:cubicBezTo>
                    <a:pt x="803" y="1"/>
                    <a:pt x="796" y="2"/>
                    <a:pt x="789" y="3"/>
                  </a:cubicBezTo>
                  <a:cubicBezTo>
                    <a:pt x="563" y="78"/>
                    <a:pt x="338" y="153"/>
                    <a:pt x="112" y="229"/>
                  </a:cubicBezTo>
                  <a:cubicBezTo>
                    <a:pt x="1" y="273"/>
                    <a:pt x="28" y="437"/>
                    <a:pt x="124" y="437"/>
                  </a:cubicBezTo>
                  <a:cubicBezTo>
                    <a:pt x="136" y="437"/>
                    <a:pt x="149" y="435"/>
                    <a:pt x="162" y="429"/>
                  </a:cubicBezTo>
                  <a:cubicBezTo>
                    <a:pt x="388" y="379"/>
                    <a:pt x="613" y="304"/>
                    <a:pt x="839" y="229"/>
                  </a:cubicBezTo>
                  <a:cubicBezTo>
                    <a:pt x="957" y="181"/>
                    <a:pt x="919" y="1"/>
                    <a:pt x="8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2"/>
            <p:cNvSpPr/>
            <p:nvPr/>
          </p:nvSpPr>
          <p:spPr>
            <a:xfrm>
              <a:off x="2396750" y="1676725"/>
              <a:ext cx="976225" cy="357450"/>
            </a:xfrm>
            <a:custGeom>
              <a:avLst/>
              <a:gdLst/>
              <a:ahLst/>
              <a:cxnLst/>
              <a:rect l="l" t="t" r="r" b="b"/>
              <a:pathLst>
                <a:path w="39049" h="14298" extrusionOk="0">
                  <a:moveTo>
                    <a:pt x="37520" y="0"/>
                  </a:moveTo>
                  <a:cubicBezTo>
                    <a:pt x="36141" y="2732"/>
                    <a:pt x="32081" y="7018"/>
                    <a:pt x="23986" y="9349"/>
                  </a:cubicBezTo>
                  <a:cubicBezTo>
                    <a:pt x="22181" y="9861"/>
                    <a:pt x="20269" y="10060"/>
                    <a:pt x="18386" y="10060"/>
                  </a:cubicBezTo>
                  <a:cubicBezTo>
                    <a:pt x="11796" y="10060"/>
                    <a:pt x="5565" y="7619"/>
                    <a:pt x="5565" y="7619"/>
                  </a:cubicBezTo>
                  <a:lnTo>
                    <a:pt x="5565" y="7619"/>
                  </a:lnTo>
                  <a:cubicBezTo>
                    <a:pt x="5565" y="7619"/>
                    <a:pt x="1" y="11679"/>
                    <a:pt x="5841" y="12983"/>
                  </a:cubicBezTo>
                  <a:cubicBezTo>
                    <a:pt x="10081" y="13915"/>
                    <a:pt x="13886" y="14298"/>
                    <a:pt x="17259" y="14298"/>
                  </a:cubicBezTo>
                  <a:cubicBezTo>
                    <a:pt x="27580" y="14298"/>
                    <a:pt x="33843" y="10708"/>
                    <a:pt x="36091" y="8271"/>
                  </a:cubicBezTo>
                  <a:cubicBezTo>
                    <a:pt x="39049" y="5038"/>
                    <a:pt x="37520" y="1"/>
                    <a:pt x="37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2"/>
            <p:cNvSpPr/>
            <p:nvPr/>
          </p:nvSpPr>
          <p:spPr>
            <a:xfrm>
              <a:off x="3131975" y="1877900"/>
              <a:ext cx="11675" cy="36625"/>
            </a:xfrm>
            <a:custGeom>
              <a:avLst/>
              <a:gdLst/>
              <a:ahLst/>
              <a:cxnLst/>
              <a:rect l="l" t="t" r="r" b="b"/>
              <a:pathLst>
                <a:path w="467" h="1465" extrusionOk="0">
                  <a:moveTo>
                    <a:pt x="132" y="1"/>
                  </a:moveTo>
                  <a:cubicBezTo>
                    <a:pt x="66" y="1"/>
                    <a:pt x="1" y="49"/>
                    <a:pt x="16" y="124"/>
                  </a:cubicBezTo>
                  <a:cubicBezTo>
                    <a:pt x="166" y="525"/>
                    <a:pt x="241" y="926"/>
                    <a:pt x="241" y="1352"/>
                  </a:cubicBezTo>
                  <a:cubicBezTo>
                    <a:pt x="241" y="1427"/>
                    <a:pt x="298" y="1465"/>
                    <a:pt x="354" y="1465"/>
                  </a:cubicBezTo>
                  <a:cubicBezTo>
                    <a:pt x="410" y="1465"/>
                    <a:pt x="467" y="1427"/>
                    <a:pt x="467" y="1352"/>
                  </a:cubicBezTo>
                  <a:cubicBezTo>
                    <a:pt x="442" y="926"/>
                    <a:pt x="366" y="500"/>
                    <a:pt x="241" y="74"/>
                  </a:cubicBezTo>
                  <a:cubicBezTo>
                    <a:pt x="221" y="23"/>
                    <a:pt x="176" y="1"/>
                    <a:pt x="132" y="1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2"/>
            <p:cNvSpPr/>
            <p:nvPr/>
          </p:nvSpPr>
          <p:spPr>
            <a:xfrm>
              <a:off x="3149900" y="1883025"/>
              <a:ext cx="5025" cy="27500"/>
            </a:xfrm>
            <a:custGeom>
              <a:avLst/>
              <a:gdLst/>
              <a:ahLst/>
              <a:cxnLst/>
              <a:rect l="l" t="t" r="r" b="b"/>
              <a:pathLst>
                <a:path w="201" h="1100" extrusionOk="0">
                  <a:moveTo>
                    <a:pt x="101" y="0"/>
                  </a:moveTo>
                  <a:cubicBezTo>
                    <a:pt x="50" y="0"/>
                    <a:pt x="0" y="31"/>
                    <a:pt x="0" y="94"/>
                  </a:cubicBezTo>
                  <a:lnTo>
                    <a:pt x="0" y="996"/>
                  </a:lnTo>
                  <a:cubicBezTo>
                    <a:pt x="0" y="1062"/>
                    <a:pt x="55" y="1100"/>
                    <a:pt x="107" y="1100"/>
                  </a:cubicBezTo>
                  <a:cubicBezTo>
                    <a:pt x="155" y="1100"/>
                    <a:pt x="201" y="1068"/>
                    <a:pt x="201" y="996"/>
                  </a:cubicBezTo>
                  <a:lnTo>
                    <a:pt x="201" y="94"/>
                  </a:lnTo>
                  <a:cubicBezTo>
                    <a:pt x="201" y="31"/>
                    <a:pt x="151" y="0"/>
                    <a:pt x="101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2"/>
            <p:cNvSpPr/>
            <p:nvPr/>
          </p:nvSpPr>
          <p:spPr>
            <a:xfrm>
              <a:off x="2856975" y="1985150"/>
              <a:ext cx="9425" cy="34000"/>
            </a:xfrm>
            <a:custGeom>
              <a:avLst/>
              <a:gdLst/>
              <a:ahLst/>
              <a:cxnLst/>
              <a:rect l="l" t="t" r="r" b="b"/>
              <a:pathLst>
                <a:path w="377" h="1360" extrusionOk="0">
                  <a:moveTo>
                    <a:pt x="104" y="0"/>
                  </a:moveTo>
                  <a:cubicBezTo>
                    <a:pt x="51" y="0"/>
                    <a:pt x="0" y="32"/>
                    <a:pt x="13" y="94"/>
                  </a:cubicBezTo>
                  <a:lnTo>
                    <a:pt x="163" y="1247"/>
                  </a:lnTo>
                  <a:cubicBezTo>
                    <a:pt x="163" y="1322"/>
                    <a:pt x="220" y="1360"/>
                    <a:pt x="273" y="1360"/>
                  </a:cubicBezTo>
                  <a:cubicBezTo>
                    <a:pt x="326" y="1360"/>
                    <a:pt x="376" y="1322"/>
                    <a:pt x="364" y="1247"/>
                  </a:cubicBezTo>
                  <a:cubicBezTo>
                    <a:pt x="314" y="871"/>
                    <a:pt x="264" y="470"/>
                    <a:pt x="214" y="94"/>
                  </a:cubicBezTo>
                  <a:cubicBezTo>
                    <a:pt x="214" y="32"/>
                    <a:pt x="157" y="0"/>
                    <a:pt x="104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2"/>
            <p:cNvSpPr/>
            <p:nvPr/>
          </p:nvSpPr>
          <p:spPr>
            <a:xfrm>
              <a:off x="2871950" y="1980050"/>
              <a:ext cx="9175" cy="28625"/>
            </a:xfrm>
            <a:custGeom>
              <a:avLst/>
              <a:gdLst/>
              <a:ahLst/>
              <a:cxnLst/>
              <a:rect l="l" t="t" r="r" b="b"/>
              <a:pathLst>
                <a:path w="367" h="1145" extrusionOk="0">
                  <a:moveTo>
                    <a:pt x="132" y="0"/>
                  </a:moveTo>
                  <a:cubicBezTo>
                    <a:pt x="66" y="0"/>
                    <a:pt x="1" y="48"/>
                    <a:pt x="16" y="123"/>
                  </a:cubicBezTo>
                  <a:cubicBezTo>
                    <a:pt x="116" y="424"/>
                    <a:pt x="141" y="724"/>
                    <a:pt x="141" y="1050"/>
                  </a:cubicBezTo>
                  <a:cubicBezTo>
                    <a:pt x="141" y="1113"/>
                    <a:pt x="191" y="1144"/>
                    <a:pt x="241" y="1144"/>
                  </a:cubicBezTo>
                  <a:cubicBezTo>
                    <a:pt x="291" y="1144"/>
                    <a:pt x="341" y="1113"/>
                    <a:pt x="341" y="1050"/>
                  </a:cubicBezTo>
                  <a:cubicBezTo>
                    <a:pt x="366" y="699"/>
                    <a:pt x="316" y="399"/>
                    <a:pt x="241" y="73"/>
                  </a:cubicBezTo>
                  <a:cubicBezTo>
                    <a:pt x="221" y="22"/>
                    <a:pt x="176" y="0"/>
                    <a:pt x="132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2"/>
            <p:cNvSpPr/>
            <p:nvPr/>
          </p:nvSpPr>
          <p:spPr>
            <a:xfrm>
              <a:off x="2684350" y="1957575"/>
              <a:ext cx="5050" cy="24775"/>
            </a:xfrm>
            <a:custGeom>
              <a:avLst/>
              <a:gdLst/>
              <a:ahLst/>
              <a:cxnLst/>
              <a:rect l="l" t="t" r="r" b="b"/>
              <a:pathLst>
                <a:path w="202" h="991" extrusionOk="0">
                  <a:moveTo>
                    <a:pt x="101" y="1"/>
                  </a:moveTo>
                  <a:cubicBezTo>
                    <a:pt x="51" y="1"/>
                    <a:pt x="1" y="32"/>
                    <a:pt x="1" y="95"/>
                  </a:cubicBezTo>
                  <a:lnTo>
                    <a:pt x="1" y="897"/>
                  </a:lnTo>
                  <a:cubicBezTo>
                    <a:pt x="1" y="959"/>
                    <a:pt x="51" y="991"/>
                    <a:pt x="101" y="991"/>
                  </a:cubicBezTo>
                  <a:cubicBezTo>
                    <a:pt x="151" y="991"/>
                    <a:pt x="201" y="959"/>
                    <a:pt x="201" y="897"/>
                  </a:cubicBezTo>
                  <a:lnTo>
                    <a:pt x="201" y="95"/>
                  </a:lnTo>
                  <a:cubicBezTo>
                    <a:pt x="201" y="32"/>
                    <a:pt x="151" y="1"/>
                    <a:pt x="101" y="1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2"/>
            <p:cNvSpPr/>
            <p:nvPr/>
          </p:nvSpPr>
          <p:spPr>
            <a:xfrm>
              <a:off x="2698775" y="1966975"/>
              <a:ext cx="5025" cy="24775"/>
            </a:xfrm>
            <a:custGeom>
              <a:avLst/>
              <a:gdLst/>
              <a:ahLst/>
              <a:cxnLst/>
              <a:rect l="l" t="t" r="r" b="b"/>
              <a:pathLst>
                <a:path w="201" h="991" extrusionOk="0">
                  <a:moveTo>
                    <a:pt x="100" y="1"/>
                  </a:moveTo>
                  <a:cubicBezTo>
                    <a:pt x="50" y="1"/>
                    <a:pt x="0" y="32"/>
                    <a:pt x="0" y="94"/>
                  </a:cubicBezTo>
                  <a:lnTo>
                    <a:pt x="0" y="897"/>
                  </a:lnTo>
                  <a:cubicBezTo>
                    <a:pt x="0" y="959"/>
                    <a:pt x="50" y="990"/>
                    <a:pt x="100" y="990"/>
                  </a:cubicBezTo>
                  <a:cubicBezTo>
                    <a:pt x="151" y="990"/>
                    <a:pt x="201" y="959"/>
                    <a:pt x="201" y="897"/>
                  </a:cubicBezTo>
                  <a:lnTo>
                    <a:pt x="201" y="94"/>
                  </a:lnTo>
                  <a:cubicBezTo>
                    <a:pt x="201" y="32"/>
                    <a:pt x="151" y="1"/>
                    <a:pt x="100" y="1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2"/>
            <p:cNvSpPr/>
            <p:nvPr/>
          </p:nvSpPr>
          <p:spPr>
            <a:xfrm>
              <a:off x="3336000" y="1768150"/>
              <a:ext cx="36975" cy="6575"/>
            </a:xfrm>
            <a:custGeom>
              <a:avLst/>
              <a:gdLst/>
              <a:ahLst/>
              <a:cxnLst/>
              <a:rect l="l" t="t" r="r" b="b"/>
              <a:pathLst>
                <a:path w="1479" h="263" extrusionOk="0">
                  <a:moveTo>
                    <a:pt x="125" y="0"/>
                  </a:moveTo>
                  <a:cubicBezTo>
                    <a:pt x="0" y="0"/>
                    <a:pt x="7" y="179"/>
                    <a:pt x="125" y="203"/>
                  </a:cubicBezTo>
                  <a:cubicBezTo>
                    <a:pt x="437" y="240"/>
                    <a:pt x="736" y="263"/>
                    <a:pt x="1031" y="263"/>
                  </a:cubicBezTo>
                  <a:cubicBezTo>
                    <a:pt x="1138" y="263"/>
                    <a:pt x="1246" y="260"/>
                    <a:pt x="1353" y="253"/>
                  </a:cubicBezTo>
                  <a:cubicBezTo>
                    <a:pt x="1479" y="253"/>
                    <a:pt x="1479" y="52"/>
                    <a:pt x="1353" y="52"/>
                  </a:cubicBezTo>
                  <a:cubicBezTo>
                    <a:pt x="952" y="52"/>
                    <a:pt x="551" y="52"/>
                    <a:pt x="150" y="2"/>
                  </a:cubicBezTo>
                  <a:cubicBezTo>
                    <a:pt x="142" y="1"/>
                    <a:pt x="133" y="0"/>
                    <a:pt x="125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2"/>
            <p:cNvSpPr/>
            <p:nvPr/>
          </p:nvSpPr>
          <p:spPr>
            <a:xfrm>
              <a:off x="3314675" y="1788875"/>
              <a:ext cx="36375" cy="5650"/>
            </a:xfrm>
            <a:custGeom>
              <a:avLst/>
              <a:gdLst/>
              <a:ahLst/>
              <a:cxnLst/>
              <a:rect l="l" t="t" r="r" b="b"/>
              <a:pathLst>
                <a:path w="1455" h="226" extrusionOk="0">
                  <a:moveTo>
                    <a:pt x="151" y="0"/>
                  </a:moveTo>
                  <a:cubicBezTo>
                    <a:pt x="1" y="0"/>
                    <a:pt x="1" y="226"/>
                    <a:pt x="151" y="226"/>
                  </a:cubicBezTo>
                  <a:lnTo>
                    <a:pt x="1304" y="226"/>
                  </a:lnTo>
                  <a:cubicBezTo>
                    <a:pt x="1429" y="226"/>
                    <a:pt x="1455" y="0"/>
                    <a:pt x="1304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2"/>
            <p:cNvSpPr/>
            <p:nvPr/>
          </p:nvSpPr>
          <p:spPr>
            <a:xfrm>
              <a:off x="2427450" y="416075"/>
              <a:ext cx="704925" cy="350250"/>
            </a:xfrm>
            <a:custGeom>
              <a:avLst/>
              <a:gdLst/>
              <a:ahLst/>
              <a:cxnLst/>
              <a:rect l="l" t="t" r="r" b="b"/>
              <a:pathLst>
                <a:path w="28197" h="14010" extrusionOk="0">
                  <a:moveTo>
                    <a:pt x="14829" y="0"/>
                  </a:moveTo>
                  <a:cubicBezTo>
                    <a:pt x="13939" y="0"/>
                    <a:pt x="13006" y="94"/>
                    <a:pt x="12031" y="301"/>
                  </a:cubicBezTo>
                  <a:cubicBezTo>
                    <a:pt x="1505" y="2506"/>
                    <a:pt x="1" y="9398"/>
                    <a:pt x="1" y="9398"/>
                  </a:cubicBezTo>
                  <a:lnTo>
                    <a:pt x="21806" y="14010"/>
                  </a:lnTo>
                  <a:lnTo>
                    <a:pt x="21806" y="6641"/>
                  </a:lnTo>
                  <a:lnTo>
                    <a:pt x="28197" y="8997"/>
                  </a:lnTo>
                  <a:cubicBezTo>
                    <a:pt x="28197" y="8997"/>
                    <a:pt x="23554" y="0"/>
                    <a:pt x="14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2"/>
            <p:cNvSpPr/>
            <p:nvPr/>
          </p:nvSpPr>
          <p:spPr>
            <a:xfrm>
              <a:off x="2353525" y="582100"/>
              <a:ext cx="753175" cy="399775"/>
            </a:xfrm>
            <a:custGeom>
              <a:avLst/>
              <a:gdLst/>
              <a:ahLst/>
              <a:cxnLst/>
              <a:rect l="l" t="t" r="r" b="b"/>
              <a:pathLst>
                <a:path w="30127" h="15991" extrusionOk="0">
                  <a:moveTo>
                    <a:pt x="11125" y="1"/>
                  </a:moveTo>
                  <a:cubicBezTo>
                    <a:pt x="9557" y="1"/>
                    <a:pt x="8023" y="206"/>
                    <a:pt x="6592" y="652"/>
                  </a:cubicBezTo>
                  <a:cubicBezTo>
                    <a:pt x="1" y="2707"/>
                    <a:pt x="1153" y="8547"/>
                    <a:pt x="1153" y="8547"/>
                  </a:cubicBezTo>
                  <a:lnTo>
                    <a:pt x="22281" y="15991"/>
                  </a:lnTo>
                  <a:cubicBezTo>
                    <a:pt x="22281" y="15991"/>
                    <a:pt x="30126" y="11003"/>
                    <a:pt x="26066" y="6341"/>
                  </a:cubicBezTo>
                  <a:cubicBezTo>
                    <a:pt x="22867" y="2672"/>
                    <a:pt x="16780" y="1"/>
                    <a:pt x="111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2"/>
            <p:cNvSpPr/>
            <p:nvPr/>
          </p:nvSpPr>
          <p:spPr>
            <a:xfrm>
              <a:off x="2986350" y="511250"/>
              <a:ext cx="258800" cy="235725"/>
            </a:xfrm>
            <a:custGeom>
              <a:avLst/>
              <a:gdLst/>
              <a:ahLst/>
              <a:cxnLst/>
              <a:rect l="l" t="t" r="r" b="b"/>
              <a:pathLst>
                <a:path w="10352" h="9429" extrusionOk="0">
                  <a:moveTo>
                    <a:pt x="6210" y="1"/>
                  </a:moveTo>
                  <a:cubicBezTo>
                    <a:pt x="5346" y="1"/>
                    <a:pt x="5640" y="4138"/>
                    <a:pt x="5640" y="4138"/>
                  </a:cubicBezTo>
                  <a:cubicBezTo>
                    <a:pt x="5640" y="4138"/>
                    <a:pt x="4219" y="387"/>
                    <a:pt x="3309" y="387"/>
                  </a:cubicBezTo>
                  <a:cubicBezTo>
                    <a:pt x="3275" y="387"/>
                    <a:pt x="3241" y="393"/>
                    <a:pt x="3209" y="403"/>
                  </a:cubicBezTo>
                  <a:cubicBezTo>
                    <a:pt x="2307" y="704"/>
                    <a:pt x="4913" y="4338"/>
                    <a:pt x="4913" y="4338"/>
                  </a:cubicBezTo>
                  <a:cubicBezTo>
                    <a:pt x="4913" y="4338"/>
                    <a:pt x="1818" y="2520"/>
                    <a:pt x="761" y="2520"/>
                  </a:cubicBezTo>
                  <a:cubicBezTo>
                    <a:pt x="614" y="2520"/>
                    <a:pt x="507" y="2555"/>
                    <a:pt x="452" y="2634"/>
                  </a:cubicBezTo>
                  <a:cubicBezTo>
                    <a:pt x="1" y="3286"/>
                    <a:pt x="4362" y="5190"/>
                    <a:pt x="4362" y="5190"/>
                  </a:cubicBezTo>
                  <a:cubicBezTo>
                    <a:pt x="4362" y="5190"/>
                    <a:pt x="3764" y="5150"/>
                    <a:pt x="3033" y="5150"/>
                  </a:cubicBezTo>
                  <a:cubicBezTo>
                    <a:pt x="1936" y="5150"/>
                    <a:pt x="537" y="5241"/>
                    <a:pt x="402" y="5692"/>
                  </a:cubicBezTo>
                  <a:cubicBezTo>
                    <a:pt x="335" y="5942"/>
                    <a:pt x="736" y="6026"/>
                    <a:pt x="1301" y="6026"/>
                  </a:cubicBezTo>
                  <a:cubicBezTo>
                    <a:pt x="2429" y="6026"/>
                    <a:pt x="4211" y="5692"/>
                    <a:pt x="4212" y="5692"/>
                  </a:cubicBezTo>
                  <a:lnTo>
                    <a:pt x="4212" y="5692"/>
                  </a:lnTo>
                  <a:cubicBezTo>
                    <a:pt x="4211" y="5692"/>
                    <a:pt x="1680" y="6920"/>
                    <a:pt x="2156" y="7822"/>
                  </a:cubicBezTo>
                  <a:cubicBezTo>
                    <a:pt x="2232" y="7958"/>
                    <a:pt x="2348" y="8016"/>
                    <a:pt x="2490" y="8016"/>
                  </a:cubicBezTo>
                  <a:cubicBezTo>
                    <a:pt x="3288" y="8016"/>
                    <a:pt x="4913" y="6193"/>
                    <a:pt x="4913" y="6193"/>
                  </a:cubicBezTo>
                  <a:lnTo>
                    <a:pt x="4913" y="6193"/>
                  </a:lnTo>
                  <a:cubicBezTo>
                    <a:pt x="4913" y="6193"/>
                    <a:pt x="3660" y="9376"/>
                    <a:pt x="4863" y="9376"/>
                  </a:cubicBezTo>
                  <a:cubicBezTo>
                    <a:pt x="6091" y="9376"/>
                    <a:pt x="5640" y="5993"/>
                    <a:pt x="5640" y="5992"/>
                  </a:cubicBezTo>
                  <a:lnTo>
                    <a:pt x="5640" y="5992"/>
                  </a:lnTo>
                  <a:cubicBezTo>
                    <a:pt x="5640" y="5993"/>
                    <a:pt x="6647" y="9429"/>
                    <a:pt x="7515" y="9429"/>
                  </a:cubicBezTo>
                  <a:cubicBezTo>
                    <a:pt x="7576" y="9429"/>
                    <a:pt x="7636" y="9412"/>
                    <a:pt x="7695" y="9376"/>
                  </a:cubicBezTo>
                  <a:cubicBezTo>
                    <a:pt x="8597" y="8825"/>
                    <a:pt x="6393" y="5993"/>
                    <a:pt x="6392" y="5992"/>
                  </a:cubicBezTo>
                  <a:lnTo>
                    <a:pt x="6392" y="5992"/>
                  </a:lnTo>
                  <a:cubicBezTo>
                    <a:pt x="6393" y="5993"/>
                    <a:pt x="8168" y="8070"/>
                    <a:pt x="9029" y="8070"/>
                  </a:cubicBezTo>
                  <a:cubicBezTo>
                    <a:pt x="9191" y="8070"/>
                    <a:pt x="9320" y="7997"/>
                    <a:pt x="9400" y="7822"/>
                  </a:cubicBezTo>
                  <a:cubicBezTo>
                    <a:pt x="9901" y="6694"/>
                    <a:pt x="6994" y="5591"/>
                    <a:pt x="6993" y="5591"/>
                  </a:cubicBezTo>
                  <a:lnTo>
                    <a:pt x="6993" y="5591"/>
                  </a:lnTo>
                  <a:cubicBezTo>
                    <a:pt x="6994" y="5591"/>
                    <a:pt x="7961" y="5750"/>
                    <a:pt x="8857" y="5750"/>
                  </a:cubicBezTo>
                  <a:cubicBezTo>
                    <a:pt x="9631" y="5750"/>
                    <a:pt x="10352" y="5632"/>
                    <a:pt x="10352" y="5190"/>
                  </a:cubicBezTo>
                  <a:cubicBezTo>
                    <a:pt x="10352" y="4726"/>
                    <a:pt x="9590" y="4607"/>
                    <a:pt x="8810" y="4607"/>
                  </a:cubicBezTo>
                  <a:cubicBezTo>
                    <a:pt x="7988" y="4607"/>
                    <a:pt x="7144" y="4739"/>
                    <a:pt x="7144" y="4739"/>
                  </a:cubicBezTo>
                  <a:cubicBezTo>
                    <a:pt x="7144" y="4739"/>
                    <a:pt x="9750" y="3135"/>
                    <a:pt x="9099" y="2133"/>
                  </a:cubicBezTo>
                  <a:cubicBezTo>
                    <a:pt x="9009" y="1992"/>
                    <a:pt x="8891" y="1931"/>
                    <a:pt x="8753" y="1931"/>
                  </a:cubicBezTo>
                  <a:cubicBezTo>
                    <a:pt x="7884" y="1931"/>
                    <a:pt x="6242" y="4338"/>
                    <a:pt x="6242" y="4338"/>
                  </a:cubicBezTo>
                  <a:cubicBezTo>
                    <a:pt x="6242" y="4338"/>
                    <a:pt x="7144" y="103"/>
                    <a:pt x="6242" y="2"/>
                  </a:cubicBezTo>
                  <a:cubicBezTo>
                    <a:pt x="6231" y="1"/>
                    <a:pt x="6221" y="1"/>
                    <a:pt x="6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2"/>
            <p:cNvSpPr/>
            <p:nvPr/>
          </p:nvSpPr>
          <p:spPr>
            <a:xfrm>
              <a:off x="2481600" y="623250"/>
              <a:ext cx="8050" cy="11700"/>
            </a:xfrm>
            <a:custGeom>
              <a:avLst/>
              <a:gdLst/>
              <a:ahLst/>
              <a:cxnLst/>
              <a:rect l="l" t="t" r="r" b="b"/>
              <a:pathLst>
                <a:path w="322" h="468" extrusionOk="0">
                  <a:moveTo>
                    <a:pt x="184" y="0"/>
                  </a:moveTo>
                  <a:cubicBezTo>
                    <a:pt x="141" y="0"/>
                    <a:pt x="100" y="25"/>
                    <a:pt x="91" y="84"/>
                  </a:cubicBezTo>
                  <a:cubicBezTo>
                    <a:pt x="66" y="159"/>
                    <a:pt x="40" y="259"/>
                    <a:pt x="15" y="334"/>
                  </a:cubicBezTo>
                  <a:cubicBezTo>
                    <a:pt x="0" y="410"/>
                    <a:pt x="68" y="468"/>
                    <a:pt x="129" y="468"/>
                  </a:cubicBezTo>
                  <a:cubicBezTo>
                    <a:pt x="169" y="468"/>
                    <a:pt x="206" y="444"/>
                    <a:pt x="216" y="385"/>
                  </a:cubicBezTo>
                  <a:cubicBezTo>
                    <a:pt x="241" y="309"/>
                    <a:pt x="266" y="209"/>
                    <a:pt x="291" y="134"/>
                  </a:cubicBezTo>
                  <a:cubicBezTo>
                    <a:pt x="322" y="58"/>
                    <a:pt x="251" y="0"/>
                    <a:pt x="1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2"/>
            <p:cNvSpPr/>
            <p:nvPr/>
          </p:nvSpPr>
          <p:spPr>
            <a:xfrm>
              <a:off x="2490100" y="617975"/>
              <a:ext cx="9450" cy="17600"/>
            </a:xfrm>
            <a:custGeom>
              <a:avLst/>
              <a:gdLst/>
              <a:ahLst/>
              <a:cxnLst/>
              <a:rect l="l" t="t" r="r" b="b"/>
              <a:pathLst>
                <a:path w="378" h="704" extrusionOk="0">
                  <a:moveTo>
                    <a:pt x="264" y="0"/>
                  </a:moveTo>
                  <a:cubicBezTo>
                    <a:pt x="208" y="0"/>
                    <a:pt x="152" y="32"/>
                    <a:pt x="152" y="94"/>
                  </a:cubicBezTo>
                  <a:cubicBezTo>
                    <a:pt x="152" y="270"/>
                    <a:pt x="101" y="395"/>
                    <a:pt x="51" y="545"/>
                  </a:cubicBezTo>
                  <a:cubicBezTo>
                    <a:pt x="1" y="630"/>
                    <a:pt x="76" y="703"/>
                    <a:pt x="145" y="703"/>
                  </a:cubicBezTo>
                  <a:cubicBezTo>
                    <a:pt x="178" y="703"/>
                    <a:pt x="211" y="686"/>
                    <a:pt x="227" y="646"/>
                  </a:cubicBezTo>
                  <a:cubicBezTo>
                    <a:pt x="327" y="470"/>
                    <a:pt x="352" y="295"/>
                    <a:pt x="377" y="94"/>
                  </a:cubicBezTo>
                  <a:cubicBezTo>
                    <a:pt x="377" y="32"/>
                    <a:pt x="321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2"/>
            <p:cNvSpPr/>
            <p:nvPr/>
          </p:nvSpPr>
          <p:spPr>
            <a:xfrm>
              <a:off x="2520750" y="582050"/>
              <a:ext cx="15250" cy="22575"/>
            </a:xfrm>
            <a:custGeom>
              <a:avLst/>
              <a:gdLst/>
              <a:ahLst/>
              <a:cxnLst/>
              <a:rect l="l" t="t" r="r" b="b"/>
              <a:pathLst>
                <a:path w="610" h="903" extrusionOk="0">
                  <a:moveTo>
                    <a:pt x="157" y="1"/>
                  </a:moveTo>
                  <a:cubicBezTo>
                    <a:pt x="85" y="1"/>
                    <a:pt x="0" y="89"/>
                    <a:pt x="53" y="178"/>
                  </a:cubicBezTo>
                  <a:cubicBezTo>
                    <a:pt x="179" y="378"/>
                    <a:pt x="279" y="604"/>
                    <a:pt x="379" y="830"/>
                  </a:cubicBezTo>
                  <a:cubicBezTo>
                    <a:pt x="399" y="880"/>
                    <a:pt x="444" y="902"/>
                    <a:pt x="487" y="902"/>
                  </a:cubicBezTo>
                  <a:cubicBezTo>
                    <a:pt x="550" y="902"/>
                    <a:pt x="610" y="854"/>
                    <a:pt x="580" y="779"/>
                  </a:cubicBezTo>
                  <a:cubicBezTo>
                    <a:pt x="480" y="529"/>
                    <a:pt x="379" y="278"/>
                    <a:pt x="229" y="53"/>
                  </a:cubicBezTo>
                  <a:cubicBezTo>
                    <a:pt x="214" y="16"/>
                    <a:pt x="187" y="1"/>
                    <a:pt x="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2"/>
            <p:cNvSpPr/>
            <p:nvPr/>
          </p:nvSpPr>
          <p:spPr>
            <a:xfrm>
              <a:off x="2535775" y="579825"/>
              <a:ext cx="13400" cy="20050"/>
            </a:xfrm>
            <a:custGeom>
              <a:avLst/>
              <a:gdLst/>
              <a:ahLst/>
              <a:cxnLst/>
              <a:rect l="l" t="t" r="r" b="b"/>
              <a:pathLst>
                <a:path w="536" h="802" extrusionOk="0">
                  <a:moveTo>
                    <a:pt x="149" y="0"/>
                  </a:moveTo>
                  <a:cubicBezTo>
                    <a:pt x="74" y="0"/>
                    <a:pt x="0" y="77"/>
                    <a:pt x="54" y="167"/>
                  </a:cubicBezTo>
                  <a:cubicBezTo>
                    <a:pt x="154" y="342"/>
                    <a:pt x="254" y="518"/>
                    <a:pt x="305" y="718"/>
                  </a:cubicBezTo>
                  <a:cubicBezTo>
                    <a:pt x="324" y="777"/>
                    <a:pt x="367" y="801"/>
                    <a:pt x="409" y="801"/>
                  </a:cubicBezTo>
                  <a:cubicBezTo>
                    <a:pt x="474" y="801"/>
                    <a:pt x="535" y="744"/>
                    <a:pt x="505" y="668"/>
                  </a:cubicBezTo>
                  <a:cubicBezTo>
                    <a:pt x="455" y="442"/>
                    <a:pt x="355" y="242"/>
                    <a:pt x="229" y="41"/>
                  </a:cubicBezTo>
                  <a:cubicBezTo>
                    <a:pt x="208" y="13"/>
                    <a:pt x="178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2"/>
            <p:cNvSpPr/>
            <p:nvPr/>
          </p:nvSpPr>
          <p:spPr>
            <a:xfrm>
              <a:off x="2656150" y="592350"/>
              <a:ext cx="10775" cy="15975"/>
            </a:xfrm>
            <a:custGeom>
              <a:avLst/>
              <a:gdLst/>
              <a:ahLst/>
              <a:cxnLst/>
              <a:rect l="l" t="t" r="r" b="b"/>
              <a:pathLst>
                <a:path w="431" h="639" extrusionOk="0">
                  <a:moveTo>
                    <a:pt x="262" y="1"/>
                  </a:moveTo>
                  <a:cubicBezTo>
                    <a:pt x="230" y="1"/>
                    <a:pt x="198" y="13"/>
                    <a:pt x="176" y="42"/>
                  </a:cubicBezTo>
                  <a:cubicBezTo>
                    <a:pt x="101" y="192"/>
                    <a:pt x="51" y="342"/>
                    <a:pt x="1" y="493"/>
                  </a:cubicBezTo>
                  <a:cubicBezTo>
                    <a:pt x="1" y="585"/>
                    <a:pt x="76" y="639"/>
                    <a:pt x="139" y="639"/>
                  </a:cubicBezTo>
                  <a:cubicBezTo>
                    <a:pt x="180" y="639"/>
                    <a:pt x="217" y="617"/>
                    <a:pt x="226" y="568"/>
                  </a:cubicBezTo>
                  <a:cubicBezTo>
                    <a:pt x="252" y="418"/>
                    <a:pt x="302" y="292"/>
                    <a:pt x="377" y="167"/>
                  </a:cubicBezTo>
                  <a:cubicBezTo>
                    <a:pt x="431" y="77"/>
                    <a:pt x="344" y="1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2"/>
            <p:cNvSpPr/>
            <p:nvPr/>
          </p:nvSpPr>
          <p:spPr>
            <a:xfrm>
              <a:off x="2667325" y="593450"/>
              <a:ext cx="13050" cy="25575"/>
            </a:xfrm>
            <a:custGeom>
              <a:avLst/>
              <a:gdLst/>
              <a:ahLst/>
              <a:cxnLst/>
              <a:rect l="l" t="t" r="r" b="b"/>
              <a:pathLst>
                <a:path w="522" h="1023" extrusionOk="0">
                  <a:moveTo>
                    <a:pt x="390" y="0"/>
                  </a:moveTo>
                  <a:cubicBezTo>
                    <a:pt x="346" y="0"/>
                    <a:pt x="301" y="22"/>
                    <a:pt x="281" y="73"/>
                  </a:cubicBezTo>
                  <a:cubicBezTo>
                    <a:pt x="206" y="348"/>
                    <a:pt x="105" y="624"/>
                    <a:pt x="30" y="900"/>
                  </a:cubicBezTo>
                  <a:cubicBezTo>
                    <a:pt x="0" y="975"/>
                    <a:pt x="59" y="1023"/>
                    <a:pt x="123" y="1023"/>
                  </a:cubicBezTo>
                  <a:cubicBezTo>
                    <a:pt x="166" y="1023"/>
                    <a:pt x="210" y="1001"/>
                    <a:pt x="231" y="950"/>
                  </a:cubicBezTo>
                  <a:cubicBezTo>
                    <a:pt x="306" y="674"/>
                    <a:pt x="406" y="399"/>
                    <a:pt x="506" y="123"/>
                  </a:cubicBezTo>
                  <a:cubicBezTo>
                    <a:pt x="521" y="48"/>
                    <a:pt x="456" y="0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2"/>
            <p:cNvSpPr/>
            <p:nvPr/>
          </p:nvSpPr>
          <p:spPr>
            <a:xfrm>
              <a:off x="2778350" y="584750"/>
              <a:ext cx="8150" cy="39050"/>
            </a:xfrm>
            <a:custGeom>
              <a:avLst/>
              <a:gdLst/>
              <a:ahLst/>
              <a:cxnLst/>
              <a:rect l="l" t="t" r="r" b="b"/>
              <a:pathLst>
                <a:path w="326" h="1562" extrusionOk="0">
                  <a:moveTo>
                    <a:pt x="104" y="1"/>
                  </a:moveTo>
                  <a:cubicBezTo>
                    <a:pt x="50" y="1"/>
                    <a:pt x="0" y="32"/>
                    <a:pt x="0" y="95"/>
                  </a:cubicBezTo>
                  <a:cubicBezTo>
                    <a:pt x="25" y="546"/>
                    <a:pt x="50" y="997"/>
                    <a:pt x="100" y="1448"/>
                  </a:cubicBezTo>
                  <a:cubicBezTo>
                    <a:pt x="113" y="1524"/>
                    <a:pt x="169" y="1561"/>
                    <a:pt x="223" y="1561"/>
                  </a:cubicBezTo>
                  <a:cubicBezTo>
                    <a:pt x="276" y="1561"/>
                    <a:pt x="326" y="1524"/>
                    <a:pt x="326" y="1448"/>
                  </a:cubicBezTo>
                  <a:cubicBezTo>
                    <a:pt x="276" y="997"/>
                    <a:pt x="251" y="546"/>
                    <a:pt x="226" y="95"/>
                  </a:cubicBezTo>
                  <a:cubicBezTo>
                    <a:pt x="213" y="32"/>
                    <a:pt x="157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2"/>
            <p:cNvSpPr/>
            <p:nvPr/>
          </p:nvSpPr>
          <p:spPr>
            <a:xfrm>
              <a:off x="2792750" y="596675"/>
              <a:ext cx="5975" cy="30400"/>
            </a:xfrm>
            <a:custGeom>
              <a:avLst/>
              <a:gdLst/>
              <a:ahLst/>
              <a:cxnLst/>
              <a:rect l="l" t="t" r="r" b="b"/>
              <a:pathLst>
                <a:path w="239" h="1216" extrusionOk="0">
                  <a:moveTo>
                    <a:pt x="135" y="0"/>
                  </a:moveTo>
                  <a:cubicBezTo>
                    <a:pt x="82" y="0"/>
                    <a:pt x="26" y="32"/>
                    <a:pt x="26" y="94"/>
                  </a:cubicBezTo>
                  <a:lnTo>
                    <a:pt x="1" y="1122"/>
                  </a:lnTo>
                  <a:cubicBezTo>
                    <a:pt x="1" y="1184"/>
                    <a:pt x="51" y="1216"/>
                    <a:pt x="101" y="1216"/>
                  </a:cubicBezTo>
                  <a:cubicBezTo>
                    <a:pt x="151" y="1216"/>
                    <a:pt x="201" y="1184"/>
                    <a:pt x="201" y="1122"/>
                  </a:cubicBezTo>
                  <a:lnTo>
                    <a:pt x="226" y="94"/>
                  </a:lnTo>
                  <a:cubicBezTo>
                    <a:pt x="239" y="32"/>
                    <a:pt x="189" y="0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2"/>
            <p:cNvSpPr/>
            <p:nvPr/>
          </p:nvSpPr>
          <p:spPr>
            <a:xfrm>
              <a:off x="2808925" y="641700"/>
              <a:ext cx="12800" cy="19300"/>
            </a:xfrm>
            <a:custGeom>
              <a:avLst/>
              <a:gdLst/>
              <a:ahLst/>
              <a:cxnLst/>
              <a:rect l="l" t="t" r="r" b="b"/>
              <a:pathLst>
                <a:path w="512" h="772" extrusionOk="0">
                  <a:moveTo>
                    <a:pt x="389" y="0"/>
                  </a:moveTo>
                  <a:cubicBezTo>
                    <a:pt x="346" y="0"/>
                    <a:pt x="301" y="22"/>
                    <a:pt x="281" y="73"/>
                  </a:cubicBezTo>
                  <a:cubicBezTo>
                    <a:pt x="206" y="248"/>
                    <a:pt x="131" y="449"/>
                    <a:pt x="30" y="649"/>
                  </a:cubicBezTo>
                  <a:cubicBezTo>
                    <a:pt x="0" y="724"/>
                    <a:pt x="69" y="772"/>
                    <a:pt x="139" y="772"/>
                  </a:cubicBezTo>
                  <a:cubicBezTo>
                    <a:pt x="187" y="772"/>
                    <a:pt x="236" y="750"/>
                    <a:pt x="256" y="699"/>
                  </a:cubicBezTo>
                  <a:cubicBezTo>
                    <a:pt x="331" y="499"/>
                    <a:pt x="406" y="323"/>
                    <a:pt x="481" y="123"/>
                  </a:cubicBezTo>
                  <a:cubicBezTo>
                    <a:pt x="511" y="48"/>
                    <a:pt x="452" y="0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2"/>
            <p:cNvSpPr/>
            <p:nvPr/>
          </p:nvSpPr>
          <p:spPr>
            <a:xfrm>
              <a:off x="2820875" y="648625"/>
              <a:ext cx="14025" cy="21900"/>
            </a:xfrm>
            <a:custGeom>
              <a:avLst/>
              <a:gdLst/>
              <a:ahLst/>
              <a:cxnLst/>
              <a:rect l="l" t="t" r="r" b="b"/>
              <a:pathLst>
                <a:path w="561" h="876" extrusionOk="0">
                  <a:moveTo>
                    <a:pt x="433" y="0"/>
                  </a:moveTo>
                  <a:cubicBezTo>
                    <a:pt x="391" y="0"/>
                    <a:pt x="349" y="22"/>
                    <a:pt x="329" y="71"/>
                  </a:cubicBezTo>
                  <a:cubicBezTo>
                    <a:pt x="254" y="297"/>
                    <a:pt x="179" y="522"/>
                    <a:pt x="54" y="723"/>
                  </a:cubicBezTo>
                  <a:cubicBezTo>
                    <a:pt x="1" y="793"/>
                    <a:pt x="71" y="876"/>
                    <a:pt x="144" y="876"/>
                  </a:cubicBezTo>
                  <a:cubicBezTo>
                    <a:pt x="175" y="876"/>
                    <a:pt x="206" y="861"/>
                    <a:pt x="229" y="823"/>
                  </a:cubicBezTo>
                  <a:cubicBezTo>
                    <a:pt x="354" y="598"/>
                    <a:pt x="455" y="372"/>
                    <a:pt x="530" y="147"/>
                  </a:cubicBezTo>
                  <a:cubicBezTo>
                    <a:pt x="560" y="55"/>
                    <a:pt x="498" y="0"/>
                    <a:pt x="4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2"/>
            <p:cNvSpPr/>
            <p:nvPr/>
          </p:nvSpPr>
          <p:spPr>
            <a:xfrm>
              <a:off x="2955275" y="734675"/>
              <a:ext cx="7300" cy="19650"/>
            </a:xfrm>
            <a:custGeom>
              <a:avLst/>
              <a:gdLst/>
              <a:ahLst/>
              <a:cxnLst/>
              <a:rect l="l" t="t" r="r" b="b"/>
              <a:pathLst>
                <a:path w="292" h="786" extrusionOk="0">
                  <a:moveTo>
                    <a:pt x="179" y="0"/>
                  </a:moveTo>
                  <a:cubicBezTo>
                    <a:pt x="122" y="0"/>
                    <a:pt x="66" y="38"/>
                    <a:pt x="66" y="113"/>
                  </a:cubicBezTo>
                  <a:cubicBezTo>
                    <a:pt x="66" y="288"/>
                    <a:pt x="41" y="464"/>
                    <a:pt x="16" y="639"/>
                  </a:cubicBezTo>
                  <a:cubicBezTo>
                    <a:pt x="1" y="731"/>
                    <a:pt x="79" y="786"/>
                    <a:pt x="142" y="786"/>
                  </a:cubicBezTo>
                  <a:cubicBezTo>
                    <a:pt x="182" y="786"/>
                    <a:pt x="216" y="763"/>
                    <a:pt x="216" y="715"/>
                  </a:cubicBezTo>
                  <a:cubicBezTo>
                    <a:pt x="267" y="514"/>
                    <a:pt x="267" y="314"/>
                    <a:pt x="292" y="113"/>
                  </a:cubicBezTo>
                  <a:cubicBezTo>
                    <a:pt x="292" y="38"/>
                    <a:pt x="235" y="0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2"/>
            <p:cNvSpPr/>
            <p:nvPr/>
          </p:nvSpPr>
          <p:spPr>
            <a:xfrm>
              <a:off x="2967875" y="742025"/>
              <a:ext cx="8800" cy="25250"/>
            </a:xfrm>
            <a:custGeom>
              <a:avLst/>
              <a:gdLst/>
              <a:ahLst/>
              <a:cxnLst/>
              <a:rect l="l" t="t" r="r" b="b"/>
              <a:pathLst>
                <a:path w="352" h="1010" extrusionOk="0">
                  <a:moveTo>
                    <a:pt x="245" y="1"/>
                  </a:moveTo>
                  <a:cubicBezTo>
                    <a:pt x="189" y="1"/>
                    <a:pt x="126" y="32"/>
                    <a:pt x="113" y="95"/>
                  </a:cubicBezTo>
                  <a:cubicBezTo>
                    <a:pt x="88" y="370"/>
                    <a:pt x="63" y="621"/>
                    <a:pt x="13" y="897"/>
                  </a:cubicBezTo>
                  <a:cubicBezTo>
                    <a:pt x="1" y="972"/>
                    <a:pt x="51" y="1010"/>
                    <a:pt x="107" y="1010"/>
                  </a:cubicBezTo>
                  <a:cubicBezTo>
                    <a:pt x="164" y="1010"/>
                    <a:pt x="226" y="972"/>
                    <a:pt x="239" y="897"/>
                  </a:cubicBezTo>
                  <a:cubicBezTo>
                    <a:pt x="264" y="621"/>
                    <a:pt x="314" y="370"/>
                    <a:pt x="339" y="95"/>
                  </a:cubicBezTo>
                  <a:cubicBezTo>
                    <a:pt x="351" y="32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2"/>
            <p:cNvSpPr/>
            <p:nvPr/>
          </p:nvSpPr>
          <p:spPr>
            <a:xfrm>
              <a:off x="2910400" y="540000"/>
              <a:ext cx="77250" cy="47125"/>
            </a:xfrm>
            <a:custGeom>
              <a:avLst/>
              <a:gdLst/>
              <a:ahLst/>
              <a:cxnLst/>
              <a:rect l="l" t="t" r="r" b="b"/>
              <a:pathLst>
                <a:path w="3090" h="1885" extrusionOk="0">
                  <a:moveTo>
                    <a:pt x="1192" y="0"/>
                  </a:moveTo>
                  <a:cubicBezTo>
                    <a:pt x="1107" y="0"/>
                    <a:pt x="1030" y="122"/>
                    <a:pt x="1109" y="181"/>
                  </a:cubicBezTo>
                  <a:cubicBezTo>
                    <a:pt x="1510" y="607"/>
                    <a:pt x="1936" y="1033"/>
                    <a:pt x="2337" y="1459"/>
                  </a:cubicBezTo>
                  <a:cubicBezTo>
                    <a:pt x="1635" y="1058"/>
                    <a:pt x="934" y="657"/>
                    <a:pt x="207" y="306"/>
                  </a:cubicBezTo>
                  <a:cubicBezTo>
                    <a:pt x="191" y="294"/>
                    <a:pt x="175" y="289"/>
                    <a:pt x="160" y="289"/>
                  </a:cubicBezTo>
                  <a:cubicBezTo>
                    <a:pt x="74" y="289"/>
                    <a:pt x="1" y="439"/>
                    <a:pt x="107" y="481"/>
                  </a:cubicBezTo>
                  <a:cubicBezTo>
                    <a:pt x="909" y="882"/>
                    <a:pt x="1711" y="1334"/>
                    <a:pt x="2488" y="1785"/>
                  </a:cubicBezTo>
                  <a:lnTo>
                    <a:pt x="3061" y="1880"/>
                  </a:lnTo>
                  <a:lnTo>
                    <a:pt x="3061" y="1880"/>
                  </a:lnTo>
                  <a:cubicBezTo>
                    <a:pt x="3056" y="1877"/>
                    <a:pt x="3050" y="1871"/>
                    <a:pt x="3039" y="1860"/>
                  </a:cubicBezTo>
                  <a:cubicBezTo>
                    <a:pt x="3014" y="1835"/>
                    <a:pt x="2989" y="1835"/>
                    <a:pt x="2964" y="1810"/>
                  </a:cubicBezTo>
                  <a:cubicBezTo>
                    <a:pt x="2412" y="1208"/>
                    <a:pt x="1836" y="607"/>
                    <a:pt x="1260" y="30"/>
                  </a:cubicBezTo>
                  <a:cubicBezTo>
                    <a:pt x="1238" y="9"/>
                    <a:pt x="1215" y="0"/>
                    <a:pt x="1192" y="0"/>
                  </a:cubicBezTo>
                  <a:close/>
                  <a:moveTo>
                    <a:pt x="3061" y="1880"/>
                  </a:moveTo>
                  <a:cubicBezTo>
                    <a:pt x="3069" y="1885"/>
                    <a:pt x="3075" y="1885"/>
                    <a:pt x="3089" y="1885"/>
                  </a:cubicBezTo>
                  <a:lnTo>
                    <a:pt x="3061" y="188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2"/>
            <p:cNvSpPr/>
            <p:nvPr/>
          </p:nvSpPr>
          <p:spPr>
            <a:xfrm>
              <a:off x="2087100" y="1533775"/>
              <a:ext cx="257675" cy="264650"/>
            </a:xfrm>
            <a:custGeom>
              <a:avLst/>
              <a:gdLst/>
              <a:ahLst/>
              <a:cxnLst/>
              <a:rect l="l" t="t" r="r" b="b"/>
              <a:pathLst>
                <a:path w="10307" h="10586" extrusionOk="0">
                  <a:moveTo>
                    <a:pt x="4797" y="0"/>
                  </a:moveTo>
                  <a:cubicBezTo>
                    <a:pt x="4754" y="0"/>
                    <a:pt x="4727" y="2"/>
                    <a:pt x="4718" y="4"/>
                  </a:cubicBezTo>
                  <a:lnTo>
                    <a:pt x="5094" y="2610"/>
                  </a:lnTo>
                  <a:cubicBezTo>
                    <a:pt x="5094" y="2610"/>
                    <a:pt x="1635" y="3212"/>
                    <a:pt x="783" y="5493"/>
                  </a:cubicBezTo>
                  <a:cubicBezTo>
                    <a:pt x="1" y="7625"/>
                    <a:pt x="2690" y="10586"/>
                    <a:pt x="5295" y="10586"/>
                  </a:cubicBezTo>
                  <a:cubicBezTo>
                    <a:pt x="5445" y="10586"/>
                    <a:pt x="5596" y="10576"/>
                    <a:pt x="5745" y="10555"/>
                  </a:cubicBezTo>
                  <a:cubicBezTo>
                    <a:pt x="8452" y="10154"/>
                    <a:pt x="10307" y="7548"/>
                    <a:pt x="9204" y="3763"/>
                  </a:cubicBezTo>
                  <a:cubicBezTo>
                    <a:pt x="8184" y="264"/>
                    <a:pt x="5321" y="0"/>
                    <a:pt x="4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2"/>
            <p:cNvSpPr/>
            <p:nvPr/>
          </p:nvSpPr>
          <p:spPr>
            <a:xfrm>
              <a:off x="1963800" y="1443400"/>
              <a:ext cx="326575" cy="311700"/>
            </a:xfrm>
            <a:custGeom>
              <a:avLst/>
              <a:gdLst/>
              <a:ahLst/>
              <a:cxnLst/>
              <a:rect l="l" t="t" r="r" b="b"/>
              <a:pathLst>
                <a:path w="13063" h="12468" extrusionOk="0">
                  <a:moveTo>
                    <a:pt x="8362" y="1"/>
                  </a:moveTo>
                  <a:cubicBezTo>
                    <a:pt x="8297" y="1"/>
                    <a:pt x="8233" y="12"/>
                    <a:pt x="8171" y="35"/>
                  </a:cubicBezTo>
                  <a:cubicBezTo>
                    <a:pt x="6542" y="611"/>
                    <a:pt x="8171" y="5198"/>
                    <a:pt x="8171" y="5198"/>
                  </a:cubicBezTo>
                  <a:cubicBezTo>
                    <a:pt x="8171" y="5198"/>
                    <a:pt x="7425" y="5101"/>
                    <a:pt x="6398" y="5101"/>
                  </a:cubicBezTo>
                  <a:cubicBezTo>
                    <a:pt x="4248" y="5101"/>
                    <a:pt x="866" y="5526"/>
                    <a:pt x="527" y="8155"/>
                  </a:cubicBezTo>
                  <a:cubicBezTo>
                    <a:pt x="0" y="12040"/>
                    <a:pt x="9700" y="12441"/>
                    <a:pt x="9700" y="12441"/>
                  </a:cubicBezTo>
                  <a:cubicBezTo>
                    <a:pt x="9700" y="12441"/>
                    <a:pt x="9827" y="12468"/>
                    <a:pt x="10028" y="12468"/>
                  </a:cubicBezTo>
                  <a:cubicBezTo>
                    <a:pt x="10879" y="12468"/>
                    <a:pt x="13063" y="11992"/>
                    <a:pt x="12657" y="7027"/>
                  </a:cubicBezTo>
                  <a:cubicBezTo>
                    <a:pt x="12657" y="7027"/>
                    <a:pt x="10014" y="1"/>
                    <a:pt x="8362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2"/>
            <p:cNvSpPr/>
            <p:nvPr/>
          </p:nvSpPr>
          <p:spPr>
            <a:xfrm>
              <a:off x="2162425" y="1581550"/>
              <a:ext cx="35300" cy="66550"/>
            </a:xfrm>
            <a:custGeom>
              <a:avLst/>
              <a:gdLst/>
              <a:ahLst/>
              <a:cxnLst/>
              <a:rect l="l" t="t" r="r" b="b"/>
              <a:pathLst>
                <a:path w="1412" h="2662" extrusionOk="0">
                  <a:moveTo>
                    <a:pt x="411" y="0"/>
                  </a:moveTo>
                  <a:cubicBezTo>
                    <a:pt x="366" y="0"/>
                    <a:pt x="321" y="22"/>
                    <a:pt x="301" y="73"/>
                  </a:cubicBezTo>
                  <a:cubicBezTo>
                    <a:pt x="0" y="1050"/>
                    <a:pt x="577" y="1902"/>
                    <a:pt x="1203" y="2629"/>
                  </a:cubicBezTo>
                  <a:cubicBezTo>
                    <a:pt x="1221" y="2652"/>
                    <a:pt x="1242" y="2662"/>
                    <a:pt x="1263" y="2662"/>
                  </a:cubicBezTo>
                  <a:cubicBezTo>
                    <a:pt x="1336" y="2662"/>
                    <a:pt x="1412" y="2550"/>
                    <a:pt x="1354" y="2454"/>
                  </a:cubicBezTo>
                  <a:cubicBezTo>
                    <a:pt x="777" y="1802"/>
                    <a:pt x="251" y="1025"/>
                    <a:pt x="527" y="123"/>
                  </a:cubicBezTo>
                  <a:cubicBezTo>
                    <a:pt x="542" y="48"/>
                    <a:pt x="476" y="0"/>
                    <a:pt x="411" y="0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2"/>
            <p:cNvSpPr/>
            <p:nvPr/>
          </p:nvSpPr>
          <p:spPr>
            <a:xfrm>
              <a:off x="1978525" y="1619650"/>
              <a:ext cx="129400" cy="15925"/>
            </a:xfrm>
            <a:custGeom>
              <a:avLst/>
              <a:gdLst/>
              <a:ahLst/>
              <a:cxnLst/>
              <a:rect l="l" t="t" r="r" b="b"/>
              <a:pathLst>
                <a:path w="5176" h="637" extrusionOk="0">
                  <a:moveTo>
                    <a:pt x="3566" y="0"/>
                  </a:moveTo>
                  <a:cubicBezTo>
                    <a:pt x="2409" y="0"/>
                    <a:pt x="1261" y="146"/>
                    <a:pt x="113" y="429"/>
                  </a:cubicBezTo>
                  <a:cubicBezTo>
                    <a:pt x="0" y="451"/>
                    <a:pt x="30" y="636"/>
                    <a:pt x="147" y="636"/>
                  </a:cubicBezTo>
                  <a:cubicBezTo>
                    <a:pt x="160" y="636"/>
                    <a:pt x="173" y="634"/>
                    <a:pt x="188" y="629"/>
                  </a:cubicBezTo>
                  <a:cubicBezTo>
                    <a:pt x="1295" y="366"/>
                    <a:pt x="2426" y="225"/>
                    <a:pt x="3565" y="225"/>
                  </a:cubicBezTo>
                  <a:cubicBezTo>
                    <a:pt x="4051" y="225"/>
                    <a:pt x="4538" y="251"/>
                    <a:pt x="5026" y="303"/>
                  </a:cubicBezTo>
                  <a:cubicBezTo>
                    <a:pt x="5176" y="303"/>
                    <a:pt x="5176" y="103"/>
                    <a:pt x="5026" y="78"/>
                  </a:cubicBezTo>
                  <a:cubicBezTo>
                    <a:pt x="4537" y="26"/>
                    <a:pt x="4051" y="0"/>
                    <a:pt x="3566" y="0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2"/>
            <p:cNvSpPr/>
            <p:nvPr/>
          </p:nvSpPr>
          <p:spPr>
            <a:xfrm>
              <a:off x="1984025" y="1664800"/>
              <a:ext cx="133300" cy="12000"/>
            </a:xfrm>
            <a:custGeom>
              <a:avLst/>
              <a:gdLst/>
              <a:ahLst/>
              <a:cxnLst/>
              <a:rect l="l" t="t" r="r" b="b"/>
              <a:pathLst>
                <a:path w="5332" h="480" extrusionOk="0">
                  <a:moveTo>
                    <a:pt x="3476" y="0"/>
                  </a:moveTo>
                  <a:cubicBezTo>
                    <a:pt x="2358" y="0"/>
                    <a:pt x="1244" y="95"/>
                    <a:pt x="119" y="277"/>
                  </a:cubicBezTo>
                  <a:cubicBezTo>
                    <a:pt x="1" y="300"/>
                    <a:pt x="38" y="479"/>
                    <a:pt x="169" y="479"/>
                  </a:cubicBezTo>
                  <a:cubicBezTo>
                    <a:pt x="177" y="479"/>
                    <a:pt x="185" y="479"/>
                    <a:pt x="194" y="477"/>
                  </a:cubicBezTo>
                  <a:cubicBezTo>
                    <a:pt x="1247" y="302"/>
                    <a:pt x="2311" y="207"/>
                    <a:pt x="3378" y="207"/>
                  </a:cubicBezTo>
                  <a:cubicBezTo>
                    <a:pt x="3987" y="207"/>
                    <a:pt x="4597" y="238"/>
                    <a:pt x="5207" y="302"/>
                  </a:cubicBezTo>
                  <a:cubicBezTo>
                    <a:pt x="5332" y="302"/>
                    <a:pt x="5332" y="76"/>
                    <a:pt x="5207" y="76"/>
                  </a:cubicBezTo>
                  <a:cubicBezTo>
                    <a:pt x="4628" y="25"/>
                    <a:pt x="4051" y="0"/>
                    <a:pt x="3476" y="0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2"/>
            <p:cNvSpPr/>
            <p:nvPr/>
          </p:nvSpPr>
          <p:spPr>
            <a:xfrm>
              <a:off x="2290250" y="772150"/>
              <a:ext cx="117175" cy="103825"/>
            </a:xfrm>
            <a:custGeom>
              <a:avLst/>
              <a:gdLst/>
              <a:ahLst/>
              <a:cxnLst/>
              <a:rect l="l" t="t" r="r" b="b"/>
              <a:pathLst>
                <a:path w="4687" h="4153" extrusionOk="0">
                  <a:moveTo>
                    <a:pt x="2101" y="1"/>
                  </a:moveTo>
                  <a:cubicBezTo>
                    <a:pt x="1784" y="1"/>
                    <a:pt x="1482" y="126"/>
                    <a:pt x="1228" y="444"/>
                  </a:cubicBezTo>
                  <a:cubicBezTo>
                    <a:pt x="0" y="1922"/>
                    <a:pt x="2030" y="4103"/>
                    <a:pt x="4687" y="4153"/>
                  </a:cubicBezTo>
                  <a:lnTo>
                    <a:pt x="4687" y="1747"/>
                  </a:lnTo>
                  <a:cubicBezTo>
                    <a:pt x="4687" y="1747"/>
                    <a:pt x="3284" y="1"/>
                    <a:pt x="2101" y="1"/>
                  </a:cubicBezTo>
                  <a:close/>
                </a:path>
              </a:pathLst>
            </a:custGeom>
            <a:solidFill>
              <a:srgbClr val="EA9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2"/>
            <p:cNvSpPr/>
            <p:nvPr/>
          </p:nvSpPr>
          <p:spPr>
            <a:xfrm>
              <a:off x="2374200" y="627375"/>
              <a:ext cx="505675" cy="425025"/>
            </a:xfrm>
            <a:custGeom>
              <a:avLst/>
              <a:gdLst/>
              <a:ahLst/>
              <a:cxnLst/>
              <a:rect l="l" t="t" r="r" b="b"/>
              <a:pathLst>
                <a:path w="20227" h="17001" extrusionOk="0">
                  <a:moveTo>
                    <a:pt x="8944" y="0"/>
                  </a:moveTo>
                  <a:cubicBezTo>
                    <a:pt x="7386" y="0"/>
                    <a:pt x="5815" y="149"/>
                    <a:pt x="4437" y="771"/>
                  </a:cubicBezTo>
                  <a:cubicBezTo>
                    <a:pt x="4136" y="921"/>
                    <a:pt x="3860" y="1072"/>
                    <a:pt x="3585" y="1247"/>
                  </a:cubicBezTo>
                  <a:cubicBezTo>
                    <a:pt x="3284" y="1448"/>
                    <a:pt x="3058" y="1648"/>
                    <a:pt x="2858" y="1874"/>
                  </a:cubicBezTo>
                  <a:cubicBezTo>
                    <a:pt x="2231" y="2626"/>
                    <a:pt x="1504" y="3703"/>
                    <a:pt x="1279" y="4781"/>
                  </a:cubicBezTo>
                  <a:cubicBezTo>
                    <a:pt x="778" y="7312"/>
                    <a:pt x="1" y="10646"/>
                    <a:pt x="1179" y="13052"/>
                  </a:cubicBezTo>
                  <a:cubicBezTo>
                    <a:pt x="2231" y="15157"/>
                    <a:pt x="5314" y="15458"/>
                    <a:pt x="7469" y="16159"/>
                  </a:cubicBezTo>
                  <a:cubicBezTo>
                    <a:pt x="8986" y="16647"/>
                    <a:pt x="10764" y="17001"/>
                    <a:pt x="12515" y="17001"/>
                  </a:cubicBezTo>
                  <a:cubicBezTo>
                    <a:pt x="14900" y="17001"/>
                    <a:pt x="17237" y="16345"/>
                    <a:pt x="18798" y="14480"/>
                  </a:cubicBezTo>
                  <a:cubicBezTo>
                    <a:pt x="19900" y="13152"/>
                    <a:pt x="20226" y="10746"/>
                    <a:pt x="19800" y="8290"/>
                  </a:cubicBezTo>
                  <a:cubicBezTo>
                    <a:pt x="19124" y="4430"/>
                    <a:pt x="16567" y="420"/>
                    <a:pt x="12131" y="94"/>
                  </a:cubicBezTo>
                  <a:cubicBezTo>
                    <a:pt x="12006" y="94"/>
                    <a:pt x="11905" y="69"/>
                    <a:pt x="11780" y="69"/>
                  </a:cubicBezTo>
                  <a:lnTo>
                    <a:pt x="11204" y="69"/>
                  </a:lnTo>
                  <a:cubicBezTo>
                    <a:pt x="10470" y="36"/>
                    <a:pt x="9708" y="0"/>
                    <a:pt x="8944" y="0"/>
                  </a:cubicBezTo>
                  <a:close/>
                </a:path>
              </a:pathLst>
            </a:custGeom>
            <a:solidFill>
              <a:srgbClr val="F9B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2"/>
            <p:cNvSpPr/>
            <p:nvPr/>
          </p:nvSpPr>
          <p:spPr>
            <a:xfrm>
              <a:off x="2484475" y="627375"/>
              <a:ext cx="177350" cy="158600"/>
            </a:xfrm>
            <a:custGeom>
              <a:avLst/>
              <a:gdLst/>
              <a:ahLst/>
              <a:cxnLst/>
              <a:rect l="l" t="t" r="r" b="b"/>
              <a:pathLst>
                <a:path w="7094" h="6344" extrusionOk="0">
                  <a:moveTo>
                    <a:pt x="4533" y="0"/>
                  </a:moveTo>
                  <a:cubicBezTo>
                    <a:pt x="2975" y="0"/>
                    <a:pt x="1404" y="149"/>
                    <a:pt x="26" y="771"/>
                  </a:cubicBezTo>
                  <a:cubicBezTo>
                    <a:pt x="1" y="1347"/>
                    <a:pt x="51" y="1924"/>
                    <a:pt x="251" y="2475"/>
                  </a:cubicBezTo>
                  <a:cubicBezTo>
                    <a:pt x="527" y="3277"/>
                    <a:pt x="1028" y="3979"/>
                    <a:pt x="1605" y="4606"/>
                  </a:cubicBezTo>
                  <a:cubicBezTo>
                    <a:pt x="2532" y="5558"/>
                    <a:pt x="3760" y="6285"/>
                    <a:pt x="5088" y="6335"/>
                  </a:cubicBezTo>
                  <a:cubicBezTo>
                    <a:pt x="5122" y="6341"/>
                    <a:pt x="5157" y="6344"/>
                    <a:pt x="5192" y="6344"/>
                  </a:cubicBezTo>
                  <a:cubicBezTo>
                    <a:pt x="5313" y="6344"/>
                    <a:pt x="5431" y="6307"/>
                    <a:pt x="5489" y="6210"/>
                  </a:cubicBezTo>
                  <a:cubicBezTo>
                    <a:pt x="5640" y="6034"/>
                    <a:pt x="5439" y="5758"/>
                    <a:pt x="5264" y="5608"/>
                  </a:cubicBezTo>
                  <a:cubicBezTo>
                    <a:pt x="4938" y="5357"/>
                    <a:pt x="4637" y="5082"/>
                    <a:pt x="4337" y="4831"/>
                  </a:cubicBezTo>
                  <a:cubicBezTo>
                    <a:pt x="4186" y="4706"/>
                    <a:pt x="4036" y="4555"/>
                    <a:pt x="4036" y="4355"/>
                  </a:cubicBezTo>
                  <a:cubicBezTo>
                    <a:pt x="4036" y="4129"/>
                    <a:pt x="4311" y="3979"/>
                    <a:pt x="4537" y="3879"/>
                  </a:cubicBezTo>
                  <a:cubicBezTo>
                    <a:pt x="5314" y="3553"/>
                    <a:pt x="6041" y="3052"/>
                    <a:pt x="6517" y="2350"/>
                  </a:cubicBezTo>
                  <a:cubicBezTo>
                    <a:pt x="6943" y="1673"/>
                    <a:pt x="7093" y="796"/>
                    <a:pt x="6793" y="69"/>
                  </a:cubicBezTo>
                  <a:cubicBezTo>
                    <a:pt x="6059" y="36"/>
                    <a:pt x="5297" y="0"/>
                    <a:pt x="45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2"/>
            <p:cNvSpPr/>
            <p:nvPr/>
          </p:nvSpPr>
          <p:spPr>
            <a:xfrm>
              <a:off x="2963800" y="819375"/>
              <a:ext cx="158800" cy="101425"/>
            </a:xfrm>
            <a:custGeom>
              <a:avLst/>
              <a:gdLst/>
              <a:ahLst/>
              <a:cxnLst/>
              <a:rect l="l" t="t" r="r" b="b"/>
              <a:pathLst>
                <a:path w="6352" h="4057" extrusionOk="0">
                  <a:moveTo>
                    <a:pt x="3424" y="1"/>
                  </a:moveTo>
                  <a:cubicBezTo>
                    <a:pt x="1809" y="1"/>
                    <a:pt x="1" y="1136"/>
                    <a:pt x="1" y="1136"/>
                  </a:cubicBezTo>
                  <a:cubicBezTo>
                    <a:pt x="101" y="2715"/>
                    <a:pt x="1" y="3542"/>
                    <a:pt x="1" y="3542"/>
                  </a:cubicBezTo>
                  <a:cubicBezTo>
                    <a:pt x="1028" y="3904"/>
                    <a:pt x="1918" y="4056"/>
                    <a:pt x="2669" y="4056"/>
                  </a:cubicBezTo>
                  <a:cubicBezTo>
                    <a:pt x="5508" y="4056"/>
                    <a:pt x="6352" y="1878"/>
                    <a:pt x="5063" y="610"/>
                  </a:cubicBezTo>
                  <a:cubicBezTo>
                    <a:pt x="4617" y="163"/>
                    <a:pt x="4034" y="1"/>
                    <a:pt x="3424" y="1"/>
                  </a:cubicBezTo>
                  <a:close/>
                </a:path>
              </a:pathLst>
            </a:custGeom>
            <a:solidFill>
              <a:srgbClr val="EA9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2"/>
            <p:cNvSpPr/>
            <p:nvPr/>
          </p:nvSpPr>
          <p:spPr>
            <a:xfrm>
              <a:off x="2677475" y="629725"/>
              <a:ext cx="191750" cy="204900"/>
            </a:xfrm>
            <a:custGeom>
              <a:avLst/>
              <a:gdLst/>
              <a:ahLst/>
              <a:cxnLst/>
              <a:rect l="l" t="t" r="r" b="b"/>
              <a:pathLst>
                <a:path w="7670" h="8196" extrusionOk="0">
                  <a:moveTo>
                    <a:pt x="0" y="0"/>
                  </a:moveTo>
                  <a:lnTo>
                    <a:pt x="0" y="0"/>
                  </a:lnTo>
                  <a:cubicBezTo>
                    <a:pt x="125" y="1028"/>
                    <a:pt x="827" y="3058"/>
                    <a:pt x="3434" y="3409"/>
                  </a:cubicBezTo>
                  <a:cubicBezTo>
                    <a:pt x="3434" y="3409"/>
                    <a:pt x="3659" y="8020"/>
                    <a:pt x="7669" y="8196"/>
                  </a:cubicBezTo>
                  <a:cubicBezTo>
                    <a:pt x="6993" y="4336"/>
                    <a:pt x="4436" y="32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2"/>
            <p:cNvSpPr/>
            <p:nvPr/>
          </p:nvSpPr>
          <p:spPr>
            <a:xfrm>
              <a:off x="2318450" y="641000"/>
              <a:ext cx="764425" cy="853800"/>
            </a:xfrm>
            <a:custGeom>
              <a:avLst/>
              <a:gdLst/>
              <a:ahLst/>
              <a:cxnLst/>
              <a:rect l="l" t="t" r="r" b="b"/>
              <a:pathLst>
                <a:path w="30577" h="34152" extrusionOk="0">
                  <a:moveTo>
                    <a:pt x="16391" y="0"/>
                  </a:moveTo>
                  <a:lnTo>
                    <a:pt x="22030" y="7745"/>
                  </a:lnTo>
                  <a:cubicBezTo>
                    <a:pt x="22030" y="7745"/>
                    <a:pt x="22356" y="13785"/>
                    <a:pt x="18020" y="15765"/>
                  </a:cubicBezTo>
                  <a:cubicBezTo>
                    <a:pt x="17420" y="15909"/>
                    <a:pt x="16897" y="15970"/>
                    <a:pt x="16424" y="15970"/>
                  </a:cubicBezTo>
                  <a:cubicBezTo>
                    <a:pt x="14588" y="15970"/>
                    <a:pt x="13502" y="15039"/>
                    <a:pt x="11529" y="14361"/>
                  </a:cubicBezTo>
                  <a:cubicBezTo>
                    <a:pt x="10846" y="14121"/>
                    <a:pt x="10228" y="14037"/>
                    <a:pt x="9666" y="14037"/>
                  </a:cubicBezTo>
                  <a:cubicBezTo>
                    <a:pt x="8366" y="14037"/>
                    <a:pt x="7364" y="14487"/>
                    <a:pt x="6541" y="14487"/>
                  </a:cubicBezTo>
                  <a:cubicBezTo>
                    <a:pt x="6311" y="14487"/>
                    <a:pt x="6095" y="14451"/>
                    <a:pt x="5890" y="14361"/>
                  </a:cubicBezTo>
                  <a:cubicBezTo>
                    <a:pt x="4135" y="13609"/>
                    <a:pt x="3434" y="11830"/>
                    <a:pt x="3333" y="11504"/>
                  </a:cubicBezTo>
                  <a:cubicBezTo>
                    <a:pt x="2983" y="10552"/>
                    <a:pt x="2807" y="9449"/>
                    <a:pt x="2807" y="8121"/>
                  </a:cubicBezTo>
                  <a:cubicBezTo>
                    <a:pt x="2807" y="8121"/>
                    <a:pt x="0" y="16166"/>
                    <a:pt x="2531" y="20777"/>
                  </a:cubicBezTo>
                  <a:cubicBezTo>
                    <a:pt x="3634" y="22782"/>
                    <a:pt x="4436" y="23259"/>
                    <a:pt x="5389" y="23534"/>
                  </a:cubicBezTo>
                  <a:cubicBezTo>
                    <a:pt x="4587" y="25088"/>
                    <a:pt x="3734" y="28572"/>
                    <a:pt x="5739" y="30577"/>
                  </a:cubicBezTo>
                  <a:cubicBezTo>
                    <a:pt x="6497" y="31344"/>
                    <a:pt x="7340" y="31660"/>
                    <a:pt x="8178" y="31660"/>
                  </a:cubicBezTo>
                  <a:cubicBezTo>
                    <a:pt x="9505" y="31660"/>
                    <a:pt x="10818" y="30869"/>
                    <a:pt x="11754" y="29825"/>
                  </a:cubicBezTo>
                  <a:cubicBezTo>
                    <a:pt x="12257" y="31931"/>
                    <a:pt x="13536" y="34151"/>
                    <a:pt x="15854" y="34151"/>
                  </a:cubicBezTo>
                  <a:cubicBezTo>
                    <a:pt x="15964" y="34151"/>
                    <a:pt x="16076" y="34146"/>
                    <a:pt x="16191" y="34136"/>
                  </a:cubicBezTo>
                  <a:cubicBezTo>
                    <a:pt x="17945" y="33960"/>
                    <a:pt x="19424" y="32833"/>
                    <a:pt x="19850" y="31504"/>
                  </a:cubicBezTo>
                  <a:cubicBezTo>
                    <a:pt x="20346" y="32000"/>
                    <a:pt x="20876" y="32445"/>
                    <a:pt x="21567" y="32445"/>
                  </a:cubicBezTo>
                  <a:cubicBezTo>
                    <a:pt x="21714" y="32445"/>
                    <a:pt x="21868" y="32425"/>
                    <a:pt x="22030" y="32382"/>
                  </a:cubicBezTo>
                  <a:cubicBezTo>
                    <a:pt x="23885" y="31855"/>
                    <a:pt x="24436" y="29023"/>
                    <a:pt x="24386" y="27269"/>
                  </a:cubicBezTo>
                  <a:lnTo>
                    <a:pt x="24386" y="27269"/>
                  </a:lnTo>
                  <a:cubicBezTo>
                    <a:pt x="24712" y="27369"/>
                    <a:pt x="25050" y="27475"/>
                    <a:pt x="25454" y="27475"/>
                  </a:cubicBezTo>
                  <a:cubicBezTo>
                    <a:pt x="25859" y="27475"/>
                    <a:pt x="26328" y="27369"/>
                    <a:pt x="26917" y="27043"/>
                  </a:cubicBezTo>
                  <a:cubicBezTo>
                    <a:pt x="30577" y="24988"/>
                    <a:pt x="28271" y="11203"/>
                    <a:pt x="26917" y="7594"/>
                  </a:cubicBezTo>
                  <a:cubicBezTo>
                    <a:pt x="25564" y="4011"/>
                    <a:pt x="16392" y="1"/>
                    <a:pt x="163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2"/>
            <p:cNvSpPr/>
            <p:nvPr/>
          </p:nvSpPr>
          <p:spPr>
            <a:xfrm>
              <a:off x="2352900" y="983100"/>
              <a:ext cx="691125" cy="514600"/>
            </a:xfrm>
            <a:custGeom>
              <a:avLst/>
              <a:gdLst/>
              <a:ahLst/>
              <a:cxnLst/>
              <a:rect l="l" t="t" r="r" b="b"/>
              <a:pathLst>
                <a:path w="27645" h="20584" extrusionOk="0">
                  <a:moveTo>
                    <a:pt x="6222" y="5735"/>
                  </a:moveTo>
                  <a:cubicBezTo>
                    <a:pt x="6293" y="5735"/>
                    <a:pt x="6377" y="5800"/>
                    <a:pt x="6442" y="5865"/>
                  </a:cubicBezTo>
                  <a:cubicBezTo>
                    <a:pt x="6517" y="5941"/>
                    <a:pt x="6592" y="6041"/>
                    <a:pt x="6642" y="6166"/>
                  </a:cubicBezTo>
                  <a:cubicBezTo>
                    <a:pt x="6893" y="6592"/>
                    <a:pt x="7018" y="7093"/>
                    <a:pt x="7043" y="7595"/>
                  </a:cubicBezTo>
                  <a:cubicBezTo>
                    <a:pt x="7093" y="8096"/>
                    <a:pt x="7043" y="8622"/>
                    <a:pt x="6843" y="9073"/>
                  </a:cubicBezTo>
                  <a:cubicBezTo>
                    <a:pt x="6617" y="9525"/>
                    <a:pt x="6216" y="9850"/>
                    <a:pt x="5715" y="9951"/>
                  </a:cubicBezTo>
                  <a:cubicBezTo>
                    <a:pt x="5528" y="9997"/>
                    <a:pt x="5340" y="10016"/>
                    <a:pt x="5153" y="10016"/>
                  </a:cubicBezTo>
                  <a:cubicBezTo>
                    <a:pt x="4839" y="10016"/>
                    <a:pt x="4525" y="9963"/>
                    <a:pt x="4211" y="9900"/>
                  </a:cubicBezTo>
                  <a:cubicBezTo>
                    <a:pt x="4153" y="9887"/>
                    <a:pt x="4095" y="9873"/>
                    <a:pt x="4038" y="9857"/>
                  </a:cubicBezTo>
                  <a:lnTo>
                    <a:pt x="4038" y="9857"/>
                  </a:lnTo>
                  <a:cubicBezTo>
                    <a:pt x="4283" y="9079"/>
                    <a:pt x="4578" y="8309"/>
                    <a:pt x="4938" y="7570"/>
                  </a:cubicBezTo>
                  <a:cubicBezTo>
                    <a:pt x="5163" y="7118"/>
                    <a:pt x="5389" y="6667"/>
                    <a:pt x="5690" y="6241"/>
                  </a:cubicBezTo>
                  <a:cubicBezTo>
                    <a:pt x="5840" y="6041"/>
                    <a:pt x="5990" y="5840"/>
                    <a:pt x="6191" y="5740"/>
                  </a:cubicBezTo>
                  <a:cubicBezTo>
                    <a:pt x="6201" y="5737"/>
                    <a:pt x="6212" y="5735"/>
                    <a:pt x="6222" y="5735"/>
                  </a:cubicBezTo>
                  <a:close/>
                  <a:moveTo>
                    <a:pt x="22031" y="10602"/>
                  </a:moveTo>
                  <a:cubicBezTo>
                    <a:pt x="22106" y="10627"/>
                    <a:pt x="22206" y="10728"/>
                    <a:pt x="22256" y="10828"/>
                  </a:cubicBezTo>
                  <a:cubicBezTo>
                    <a:pt x="22407" y="11028"/>
                    <a:pt x="22482" y="11254"/>
                    <a:pt x="22557" y="11504"/>
                  </a:cubicBezTo>
                  <a:cubicBezTo>
                    <a:pt x="22752" y="12121"/>
                    <a:pt x="22862" y="12779"/>
                    <a:pt x="22903" y="13439"/>
                  </a:cubicBezTo>
                  <a:lnTo>
                    <a:pt x="22903" y="13439"/>
                  </a:lnTo>
                  <a:cubicBezTo>
                    <a:pt x="22844" y="13399"/>
                    <a:pt x="22787" y="13356"/>
                    <a:pt x="22732" y="13309"/>
                  </a:cubicBezTo>
                  <a:cubicBezTo>
                    <a:pt x="22331" y="13008"/>
                    <a:pt x="22056" y="12582"/>
                    <a:pt x="21855" y="12106"/>
                  </a:cubicBezTo>
                  <a:cubicBezTo>
                    <a:pt x="21780" y="11880"/>
                    <a:pt x="21705" y="11630"/>
                    <a:pt x="21680" y="11379"/>
                  </a:cubicBezTo>
                  <a:cubicBezTo>
                    <a:pt x="21655" y="11154"/>
                    <a:pt x="21655" y="10878"/>
                    <a:pt x="21780" y="10702"/>
                  </a:cubicBezTo>
                  <a:cubicBezTo>
                    <a:pt x="21830" y="10652"/>
                    <a:pt x="21855" y="10627"/>
                    <a:pt x="21905" y="10602"/>
                  </a:cubicBezTo>
                  <a:close/>
                  <a:moveTo>
                    <a:pt x="11131" y="12105"/>
                  </a:moveTo>
                  <a:cubicBezTo>
                    <a:pt x="11153" y="12105"/>
                    <a:pt x="11177" y="12113"/>
                    <a:pt x="11204" y="12131"/>
                  </a:cubicBezTo>
                  <a:cubicBezTo>
                    <a:pt x="11279" y="12181"/>
                    <a:pt x="11354" y="12281"/>
                    <a:pt x="11429" y="12382"/>
                  </a:cubicBezTo>
                  <a:cubicBezTo>
                    <a:pt x="11554" y="12582"/>
                    <a:pt x="11630" y="12808"/>
                    <a:pt x="11630" y="13058"/>
                  </a:cubicBezTo>
                  <a:cubicBezTo>
                    <a:pt x="11680" y="13535"/>
                    <a:pt x="11529" y="14011"/>
                    <a:pt x="11329" y="14462"/>
                  </a:cubicBezTo>
                  <a:cubicBezTo>
                    <a:pt x="11118" y="14883"/>
                    <a:pt x="10853" y="15278"/>
                    <a:pt x="10548" y="15642"/>
                  </a:cubicBezTo>
                  <a:lnTo>
                    <a:pt x="10548" y="15642"/>
                  </a:lnTo>
                  <a:cubicBezTo>
                    <a:pt x="10527" y="15449"/>
                    <a:pt x="10511" y="15256"/>
                    <a:pt x="10502" y="15063"/>
                  </a:cubicBezTo>
                  <a:cubicBezTo>
                    <a:pt x="10502" y="14537"/>
                    <a:pt x="10502" y="14036"/>
                    <a:pt x="10577" y="13535"/>
                  </a:cubicBezTo>
                  <a:cubicBezTo>
                    <a:pt x="10602" y="13284"/>
                    <a:pt x="10652" y="13033"/>
                    <a:pt x="10702" y="12808"/>
                  </a:cubicBezTo>
                  <a:cubicBezTo>
                    <a:pt x="10777" y="12557"/>
                    <a:pt x="10853" y="12306"/>
                    <a:pt x="11003" y="12181"/>
                  </a:cubicBezTo>
                  <a:cubicBezTo>
                    <a:pt x="11052" y="12133"/>
                    <a:pt x="11090" y="12105"/>
                    <a:pt x="11131" y="12105"/>
                  </a:cubicBezTo>
                  <a:close/>
                  <a:moveTo>
                    <a:pt x="17920" y="13021"/>
                  </a:moveTo>
                  <a:cubicBezTo>
                    <a:pt x="17952" y="13021"/>
                    <a:pt x="17983" y="13033"/>
                    <a:pt x="18021" y="13058"/>
                  </a:cubicBezTo>
                  <a:cubicBezTo>
                    <a:pt x="18196" y="13184"/>
                    <a:pt x="18296" y="13434"/>
                    <a:pt x="18397" y="13660"/>
                  </a:cubicBezTo>
                  <a:cubicBezTo>
                    <a:pt x="18572" y="14111"/>
                    <a:pt x="18672" y="14612"/>
                    <a:pt x="18697" y="15114"/>
                  </a:cubicBezTo>
                  <a:cubicBezTo>
                    <a:pt x="18780" y="15939"/>
                    <a:pt x="18693" y="16781"/>
                    <a:pt x="18421" y="17557"/>
                  </a:cubicBezTo>
                  <a:lnTo>
                    <a:pt x="18421" y="17557"/>
                  </a:lnTo>
                  <a:cubicBezTo>
                    <a:pt x="18197" y="17174"/>
                    <a:pt x="18030" y="16758"/>
                    <a:pt x="17920" y="16342"/>
                  </a:cubicBezTo>
                  <a:cubicBezTo>
                    <a:pt x="17770" y="15865"/>
                    <a:pt x="17670" y="15364"/>
                    <a:pt x="17620" y="14863"/>
                  </a:cubicBezTo>
                  <a:cubicBezTo>
                    <a:pt x="17595" y="14362"/>
                    <a:pt x="17569" y="13835"/>
                    <a:pt x="17695" y="13359"/>
                  </a:cubicBezTo>
                  <a:cubicBezTo>
                    <a:pt x="17720" y="13259"/>
                    <a:pt x="17770" y="13134"/>
                    <a:pt x="17820" y="13058"/>
                  </a:cubicBezTo>
                  <a:cubicBezTo>
                    <a:pt x="17858" y="13033"/>
                    <a:pt x="17889" y="13021"/>
                    <a:pt x="17920" y="13021"/>
                  </a:cubicBezTo>
                  <a:close/>
                  <a:moveTo>
                    <a:pt x="26943" y="1"/>
                  </a:moveTo>
                  <a:cubicBezTo>
                    <a:pt x="27294" y="2006"/>
                    <a:pt x="27544" y="4061"/>
                    <a:pt x="27544" y="6116"/>
                  </a:cubicBezTo>
                  <a:cubicBezTo>
                    <a:pt x="27544" y="7144"/>
                    <a:pt x="27494" y="8171"/>
                    <a:pt x="27344" y="9174"/>
                  </a:cubicBezTo>
                  <a:cubicBezTo>
                    <a:pt x="27194" y="10201"/>
                    <a:pt x="26918" y="11204"/>
                    <a:pt x="26442" y="12106"/>
                  </a:cubicBezTo>
                  <a:cubicBezTo>
                    <a:pt x="26191" y="12532"/>
                    <a:pt x="25890" y="12958"/>
                    <a:pt x="25489" y="13259"/>
                  </a:cubicBezTo>
                  <a:cubicBezTo>
                    <a:pt x="25088" y="13560"/>
                    <a:pt x="24612" y="13735"/>
                    <a:pt x="24111" y="13760"/>
                  </a:cubicBezTo>
                  <a:cubicBezTo>
                    <a:pt x="24075" y="13762"/>
                    <a:pt x="24039" y="13763"/>
                    <a:pt x="24004" y="13763"/>
                  </a:cubicBezTo>
                  <a:cubicBezTo>
                    <a:pt x="23686" y="13763"/>
                    <a:pt x="23372" y="13692"/>
                    <a:pt x="23093" y="13551"/>
                  </a:cubicBezTo>
                  <a:lnTo>
                    <a:pt x="23093" y="13551"/>
                  </a:lnTo>
                  <a:cubicBezTo>
                    <a:pt x="23052" y="12838"/>
                    <a:pt x="22940" y="12128"/>
                    <a:pt x="22732" y="11454"/>
                  </a:cubicBezTo>
                  <a:cubicBezTo>
                    <a:pt x="22657" y="11204"/>
                    <a:pt x="22557" y="10953"/>
                    <a:pt x="22407" y="10728"/>
                  </a:cubicBezTo>
                  <a:cubicBezTo>
                    <a:pt x="22331" y="10602"/>
                    <a:pt x="22231" y="10502"/>
                    <a:pt x="22081" y="10427"/>
                  </a:cubicBezTo>
                  <a:cubicBezTo>
                    <a:pt x="22049" y="10418"/>
                    <a:pt x="22018" y="10414"/>
                    <a:pt x="21987" y="10414"/>
                  </a:cubicBezTo>
                  <a:cubicBezTo>
                    <a:pt x="21845" y="10414"/>
                    <a:pt x="21716" y="10499"/>
                    <a:pt x="21655" y="10602"/>
                  </a:cubicBezTo>
                  <a:cubicBezTo>
                    <a:pt x="21479" y="10853"/>
                    <a:pt x="21504" y="11129"/>
                    <a:pt x="21504" y="11404"/>
                  </a:cubicBezTo>
                  <a:cubicBezTo>
                    <a:pt x="21554" y="11655"/>
                    <a:pt x="21605" y="11931"/>
                    <a:pt x="21705" y="12156"/>
                  </a:cubicBezTo>
                  <a:cubicBezTo>
                    <a:pt x="21905" y="12657"/>
                    <a:pt x="22206" y="13109"/>
                    <a:pt x="22632" y="13434"/>
                  </a:cubicBezTo>
                  <a:cubicBezTo>
                    <a:pt x="22719" y="13505"/>
                    <a:pt x="22813" y="13568"/>
                    <a:pt x="22912" y="13624"/>
                  </a:cubicBezTo>
                  <a:lnTo>
                    <a:pt x="22912" y="13624"/>
                  </a:lnTo>
                  <a:cubicBezTo>
                    <a:pt x="22924" y="13922"/>
                    <a:pt x="22923" y="14219"/>
                    <a:pt x="22908" y="14512"/>
                  </a:cubicBezTo>
                  <a:cubicBezTo>
                    <a:pt x="22858" y="15515"/>
                    <a:pt x="22657" y="16567"/>
                    <a:pt x="22131" y="17419"/>
                  </a:cubicBezTo>
                  <a:cubicBezTo>
                    <a:pt x="21855" y="17820"/>
                    <a:pt x="21504" y="18196"/>
                    <a:pt x="21053" y="18422"/>
                  </a:cubicBezTo>
                  <a:cubicBezTo>
                    <a:pt x="20754" y="18580"/>
                    <a:pt x="20405" y="18677"/>
                    <a:pt x="20068" y="18677"/>
                  </a:cubicBezTo>
                  <a:cubicBezTo>
                    <a:pt x="19925" y="18677"/>
                    <a:pt x="19784" y="18660"/>
                    <a:pt x="19650" y="18622"/>
                  </a:cubicBezTo>
                  <a:cubicBezTo>
                    <a:pt x="19224" y="18488"/>
                    <a:pt x="18878" y="18193"/>
                    <a:pt x="18612" y="17845"/>
                  </a:cubicBezTo>
                  <a:lnTo>
                    <a:pt x="18612" y="17845"/>
                  </a:lnTo>
                  <a:cubicBezTo>
                    <a:pt x="18948" y="16976"/>
                    <a:pt x="19037" y="16022"/>
                    <a:pt x="18948" y="15088"/>
                  </a:cubicBezTo>
                  <a:cubicBezTo>
                    <a:pt x="18923" y="14562"/>
                    <a:pt x="18823" y="14061"/>
                    <a:pt x="18622" y="13560"/>
                  </a:cubicBezTo>
                  <a:cubicBezTo>
                    <a:pt x="18572" y="13434"/>
                    <a:pt x="18522" y="13309"/>
                    <a:pt x="18447" y="13184"/>
                  </a:cubicBezTo>
                  <a:cubicBezTo>
                    <a:pt x="18372" y="13083"/>
                    <a:pt x="18296" y="12958"/>
                    <a:pt x="18146" y="12858"/>
                  </a:cubicBezTo>
                  <a:cubicBezTo>
                    <a:pt x="18096" y="12808"/>
                    <a:pt x="17996" y="12783"/>
                    <a:pt x="17895" y="12783"/>
                  </a:cubicBezTo>
                  <a:cubicBezTo>
                    <a:pt x="17795" y="12783"/>
                    <a:pt x="17720" y="12833"/>
                    <a:pt x="17645" y="12908"/>
                  </a:cubicBezTo>
                  <a:cubicBezTo>
                    <a:pt x="17544" y="13033"/>
                    <a:pt x="17494" y="13159"/>
                    <a:pt x="17469" y="13309"/>
                  </a:cubicBezTo>
                  <a:cubicBezTo>
                    <a:pt x="17319" y="13835"/>
                    <a:pt x="17344" y="14362"/>
                    <a:pt x="17394" y="14863"/>
                  </a:cubicBezTo>
                  <a:cubicBezTo>
                    <a:pt x="17444" y="15389"/>
                    <a:pt x="17544" y="15916"/>
                    <a:pt x="17695" y="16417"/>
                  </a:cubicBezTo>
                  <a:cubicBezTo>
                    <a:pt x="17842" y="16884"/>
                    <a:pt x="18039" y="17376"/>
                    <a:pt x="18330" y="17797"/>
                  </a:cubicBezTo>
                  <a:lnTo>
                    <a:pt x="18330" y="17797"/>
                  </a:lnTo>
                  <a:cubicBezTo>
                    <a:pt x="18296" y="17881"/>
                    <a:pt x="18260" y="17964"/>
                    <a:pt x="18221" y="18046"/>
                  </a:cubicBezTo>
                  <a:cubicBezTo>
                    <a:pt x="17576" y="19492"/>
                    <a:pt x="15972" y="20298"/>
                    <a:pt x="14429" y="20298"/>
                  </a:cubicBezTo>
                  <a:cubicBezTo>
                    <a:pt x="13993" y="20298"/>
                    <a:pt x="13562" y="20234"/>
                    <a:pt x="13158" y="20101"/>
                  </a:cubicBezTo>
                  <a:cubicBezTo>
                    <a:pt x="12206" y="19750"/>
                    <a:pt x="11554" y="18923"/>
                    <a:pt x="11153" y="17996"/>
                  </a:cubicBezTo>
                  <a:cubicBezTo>
                    <a:pt x="10870" y="17339"/>
                    <a:pt x="10686" y="16645"/>
                    <a:pt x="10586" y="15940"/>
                  </a:cubicBezTo>
                  <a:lnTo>
                    <a:pt x="10586" y="15940"/>
                  </a:lnTo>
                  <a:cubicBezTo>
                    <a:pt x="10953" y="15529"/>
                    <a:pt x="11277" y="15079"/>
                    <a:pt x="11529" y="14587"/>
                  </a:cubicBezTo>
                  <a:cubicBezTo>
                    <a:pt x="11755" y="14111"/>
                    <a:pt x="11930" y="13585"/>
                    <a:pt x="11880" y="13033"/>
                  </a:cubicBezTo>
                  <a:cubicBezTo>
                    <a:pt x="11855" y="12758"/>
                    <a:pt x="11780" y="12482"/>
                    <a:pt x="11630" y="12256"/>
                  </a:cubicBezTo>
                  <a:cubicBezTo>
                    <a:pt x="11554" y="12131"/>
                    <a:pt x="11479" y="12006"/>
                    <a:pt x="11329" y="11931"/>
                  </a:cubicBezTo>
                  <a:cubicBezTo>
                    <a:pt x="11254" y="11880"/>
                    <a:pt x="11153" y="11855"/>
                    <a:pt x="11053" y="11855"/>
                  </a:cubicBezTo>
                  <a:cubicBezTo>
                    <a:pt x="10978" y="11880"/>
                    <a:pt x="10903" y="11931"/>
                    <a:pt x="10828" y="11981"/>
                  </a:cubicBezTo>
                  <a:cubicBezTo>
                    <a:pt x="10627" y="12206"/>
                    <a:pt x="10552" y="12482"/>
                    <a:pt x="10452" y="12733"/>
                  </a:cubicBezTo>
                  <a:cubicBezTo>
                    <a:pt x="10402" y="12983"/>
                    <a:pt x="10351" y="13234"/>
                    <a:pt x="10301" y="13510"/>
                  </a:cubicBezTo>
                  <a:cubicBezTo>
                    <a:pt x="10251" y="14011"/>
                    <a:pt x="10226" y="14537"/>
                    <a:pt x="10251" y="15063"/>
                  </a:cubicBezTo>
                  <a:cubicBezTo>
                    <a:pt x="10265" y="15341"/>
                    <a:pt x="10287" y="15620"/>
                    <a:pt x="10322" y="15899"/>
                  </a:cubicBezTo>
                  <a:lnTo>
                    <a:pt x="10322" y="15899"/>
                  </a:lnTo>
                  <a:cubicBezTo>
                    <a:pt x="10031" y="16214"/>
                    <a:pt x="9711" y="16504"/>
                    <a:pt x="9374" y="16768"/>
                  </a:cubicBezTo>
                  <a:cubicBezTo>
                    <a:pt x="8973" y="17068"/>
                    <a:pt x="8547" y="17319"/>
                    <a:pt x="8071" y="17520"/>
                  </a:cubicBezTo>
                  <a:cubicBezTo>
                    <a:pt x="7845" y="17595"/>
                    <a:pt x="7595" y="17670"/>
                    <a:pt x="7369" y="17670"/>
                  </a:cubicBezTo>
                  <a:cubicBezTo>
                    <a:pt x="7093" y="17695"/>
                    <a:pt x="6843" y="17695"/>
                    <a:pt x="6592" y="17695"/>
                  </a:cubicBezTo>
                  <a:cubicBezTo>
                    <a:pt x="6091" y="17670"/>
                    <a:pt x="5589" y="17595"/>
                    <a:pt x="5163" y="17369"/>
                  </a:cubicBezTo>
                  <a:cubicBezTo>
                    <a:pt x="4712" y="17144"/>
                    <a:pt x="4361" y="16793"/>
                    <a:pt x="4111" y="16342"/>
                  </a:cubicBezTo>
                  <a:cubicBezTo>
                    <a:pt x="3835" y="15916"/>
                    <a:pt x="3685" y="15439"/>
                    <a:pt x="3534" y="14963"/>
                  </a:cubicBezTo>
                  <a:cubicBezTo>
                    <a:pt x="3484" y="14713"/>
                    <a:pt x="3434" y="14462"/>
                    <a:pt x="3409" y="14211"/>
                  </a:cubicBezTo>
                  <a:cubicBezTo>
                    <a:pt x="3359" y="13961"/>
                    <a:pt x="3359" y="13710"/>
                    <a:pt x="3359" y="13459"/>
                  </a:cubicBezTo>
                  <a:cubicBezTo>
                    <a:pt x="3384" y="12432"/>
                    <a:pt x="3584" y="11429"/>
                    <a:pt x="3860" y="10452"/>
                  </a:cubicBezTo>
                  <a:cubicBezTo>
                    <a:pt x="3907" y="10285"/>
                    <a:pt x="3956" y="10119"/>
                    <a:pt x="4008" y="9952"/>
                  </a:cubicBezTo>
                  <a:lnTo>
                    <a:pt x="4008" y="9952"/>
                  </a:lnTo>
                  <a:cubicBezTo>
                    <a:pt x="4067" y="9970"/>
                    <a:pt x="4126" y="9986"/>
                    <a:pt x="4186" y="10001"/>
                  </a:cubicBezTo>
                  <a:cubicBezTo>
                    <a:pt x="4503" y="10080"/>
                    <a:pt x="4831" y="10129"/>
                    <a:pt x="5162" y="10129"/>
                  </a:cubicBezTo>
                  <a:cubicBezTo>
                    <a:pt x="5354" y="10129"/>
                    <a:pt x="5547" y="10113"/>
                    <a:pt x="5740" y="10076"/>
                  </a:cubicBezTo>
                  <a:cubicBezTo>
                    <a:pt x="6266" y="9976"/>
                    <a:pt x="6742" y="9625"/>
                    <a:pt x="6968" y="9149"/>
                  </a:cubicBezTo>
                  <a:cubicBezTo>
                    <a:pt x="7194" y="8647"/>
                    <a:pt x="7244" y="8121"/>
                    <a:pt x="7194" y="7595"/>
                  </a:cubicBezTo>
                  <a:cubicBezTo>
                    <a:pt x="7168" y="7068"/>
                    <a:pt x="7043" y="6567"/>
                    <a:pt x="6792" y="6091"/>
                  </a:cubicBezTo>
                  <a:cubicBezTo>
                    <a:pt x="6717" y="5966"/>
                    <a:pt x="6667" y="5865"/>
                    <a:pt x="6567" y="5765"/>
                  </a:cubicBezTo>
                  <a:cubicBezTo>
                    <a:pt x="6517" y="5715"/>
                    <a:pt x="6467" y="5665"/>
                    <a:pt x="6391" y="5615"/>
                  </a:cubicBezTo>
                  <a:cubicBezTo>
                    <a:pt x="6338" y="5597"/>
                    <a:pt x="6273" y="5579"/>
                    <a:pt x="6212" y="5579"/>
                  </a:cubicBezTo>
                  <a:cubicBezTo>
                    <a:pt x="6187" y="5579"/>
                    <a:pt x="6163" y="5582"/>
                    <a:pt x="6141" y="5590"/>
                  </a:cubicBezTo>
                  <a:cubicBezTo>
                    <a:pt x="5865" y="5715"/>
                    <a:pt x="5715" y="5941"/>
                    <a:pt x="5564" y="6166"/>
                  </a:cubicBezTo>
                  <a:cubicBezTo>
                    <a:pt x="5264" y="6592"/>
                    <a:pt x="5013" y="7043"/>
                    <a:pt x="4787" y="7494"/>
                  </a:cubicBezTo>
                  <a:cubicBezTo>
                    <a:pt x="4427" y="8256"/>
                    <a:pt x="4130" y="9018"/>
                    <a:pt x="3872" y="9805"/>
                  </a:cubicBezTo>
                  <a:lnTo>
                    <a:pt x="3872" y="9805"/>
                  </a:lnTo>
                  <a:cubicBezTo>
                    <a:pt x="3021" y="9517"/>
                    <a:pt x="2312" y="8900"/>
                    <a:pt x="1780" y="8146"/>
                  </a:cubicBezTo>
                  <a:cubicBezTo>
                    <a:pt x="1203" y="7319"/>
                    <a:pt x="828" y="6342"/>
                    <a:pt x="527" y="5364"/>
                  </a:cubicBezTo>
                  <a:cubicBezTo>
                    <a:pt x="251" y="4387"/>
                    <a:pt x="76" y="3360"/>
                    <a:pt x="1" y="2333"/>
                  </a:cubicBezTo>
                  <a:lnTo>
                    <a:pt x="1" y="2333"/>
                  </a:lnTo>
                  <a:cubicBezTo>
                    <a:pt x="76" y="3360"/>
                    <a:pt x="226" y="4387"/>
                    <a:pt x="502" y="5364"/>
                  </a:cubicBezTo>
                  <a:cubicBezTo>
                    <a:pt x="777" y="6367"/>
                    <a:pt x="1153" y="7344"/>
                    <a:pt x="1730" y="8196"/>
                  </a:cubicBezTo>
                  <a:cubicBezTo>
                    <a:pt x="2241" y="8951"/>
                    <a:pt x="2968" y="9588"/>
                    <a:pt x="3842" y="9898"/>
                  </a:cubicBezTo>
                  <a:lnTo>
                    <a:pt x="3842" y="9898"/>
                  </a:lnTo>
                  <a:cubicBezTo>
                    <a:pt x="3788" y="10065"/>
                    <a:pt x="3736" y="10232"/>
                    <a:pt x="3685" y="10402"/>
                  </a:cubicBezTo>
                  <a:cubicBezTo>
                    <a:pt x="3409" y="11379"/>
                    <a:pt x="3183" y="12407"/>
                    <a:pt x="3158" y="13459"/>
                  </a:cubicBezTo>
                  <a:cubicBezTo>
                    <a:pt x="3158" y="13710"/>
                    <a:pt x="3183" y="13961"/>
                    <a:pt x="3209" y="14236"/>
                  </a:cubicBezTo>
                  <a:cubicBezTo>
                    <a:pt x="3234" y="14487"/>
                    <a:pt x="3309" y="14738"/>
                    <a:pt x="3359" y="15013"/>
                  </a:cubicBezTo>
                  <a:cubicBezTo>
                    <a:pt x="3484" y="15515"/>
                    <a:pt x="3660" y="16016"/>
                    <a:pt x="3935" y="16467"/>
                  </a:cubicBezTo>
                  <a:cubicBezTo>
                    <a:pt x="4186" y="16918"/>
                    <a:pt x="4587" y="17319"/>
                    <a:pt x="5063" y="17545"/>
                  </a:cubicBezTo>
                  <a:cubicBezTo>
                    <a:pt x="5539" y="17795"/>
                    <a:pt x="6066" y="17895"/>
                    <a:pt x="6592" y="17921"/>
                  </a:cubicBezTo>
                  <a:cubicBezTo>
                    <a:pt x="6843" y="17921"/>
                    <a:pt x="7118" y="17921"/>
                    <a:pt x="7369" y="17895"/>
                  </a:cubicBezTo>
                  <a:cubicBezTo>
                    <a:pt x="7645" y="17870"/>
                    <a:pt x="7895" y="17795"/>
                    <a:pt x="8146" y="17720"/>
                  </a:cubicBezTo>
                  <a:cubicBezTo>
                    <a:pt x="8647" y="17520"/>
                    <a:pt x="9098" y="17244"/>
                    <a:pt x="9524" y="16943"/>
                  </a:cubicBezTo>
                  <a:cubicBezTo>
                    <a:pt x="9816" y="16706"/>
                    <a:pt x="10097" y="16453"/>
                    <a:pt x="10360" y="16182"/>
                  </a:cubicBezTo>
                  <a:lnTo>
                    <a:pt x="10360" y="16182"/>
                  </a:lnTo>
                  <a:cubicBezTo>
                    <a:pt x="10461" y="16842"/>
                    <a:pt x="10631" y="17497"/>
                    <a:pt x="10903" y="18121"/>
                  </a:cubicBezTo>
                  <a:cubicBezTo>
                    <a:pt x="11103" y="18597"/>
                    <a:pt x="11379" y="19048"/>
                    <a:pt x="11730" y="19449"/>
                  </a:cubicBezTo>
                  <a:cubicBezTo>
                    <a:pt x="12106" y="19850"/>
                    <a:pt x="12532" y="20176"/>
                    <a:pt x="13033" y="20352"/>
                  </a:cubicBezTo>
                  <a:cubicBezTo>
                    <a:pt x="13478" y="20521"/>
                    <a:pt x="13923" y="20583"/>
                    <a:pt x="14368" y="20583"/>
                  </a:cubicBezTo>
                  <a:cubicBezTo>
                    <a:pt x="14449" y="20583"/>
                    <a:pt x="14531" y="20581"/>
                    <a:pt x="14612" y="20577"/>
                  </a:cubicBezTo>
                  <a:cubicBezTo>
                    <a:pt x="15138" y="20527"/>
                    <a:pt x="15665" y="20427"/>
                    <a:pt x="16166" y="20251"/>
                  </a:cubicBezTo>
                  <a:cubicBezTo>
                    <a:pt x="16667" y="20076"/>
                    <a:pt x="17118" y="19800"/>
                    <a:pt x="17519" y="19449"/>
                  </a:cubicBezTo>
                  <a:cubicBezTo>
                    <a:pt x="17920" y="19073"/>
                    <a:pt x="18221" y="18647"/>
                    <a:pt x="18472" y="18171"/>
                  </a:cubicBezTo>
                  <a:cubicBezTo>
                    <a:pt x="18489" y="18135"/>
                    <a:pt x="18506" y="18098"/>
                    <a:pt x="18522" y="18062"/>
                  </a:cubicBezTo>
                  <a:lnTo>
                    <a:pt x="18522" y="18062"/>
                  </a:lnTo>
                  <a:cubicBezTo>
                    <a:pt x="18799" y="18410"/>
                    <a:pt x="19149" y="18700"/>
                    <a:pt x="19600" y="18823"/>
                  </a:cubicBezTo>
                  <a:cubicBezTo>
                    <a:pt x="19756" y="18867"/>
                    <a:pt x="19914" y="18888"/>
                    <a:pt x="20072" y="18888"/>
                  </a:cubicBezTo>
                  <a:cubicBezTo>
                    <a:pt x="20447" y="18888"/>
                    <a:pt x="20819" y="18774"/>
                    <a:pt x="21153" y="18597"/>
                  </a:cubicBezTo>
                  <a:cubicBezTo>
                    <a:pt x="21630" y="18347"/>
                    <a:pt x="22031" y="17971"/>
                    <a:pt x="22306" y="17520"/>
                  </a:cubicBezTo>
                  <a:cubicBezTo>
                    <a:pt x="22858" y="16617"/>
                    <a:pt x="23058" y="15565"/>
                    <a:pt x="23108" y="14512"/>
                  </a:cubicBezTo>
                  <a:cubicBezTo>
                    <a:pt x="23115" y="14249"/>
                    <a:pt x="23113" y="13984"/>
                    <a:pt x="23102" y="13719"/>
                  </a:cubicBezTo>
                  <a:lnTo>
                    <a:pt x="23102" y="13719"/>
                  </a:lnTo>
                  <a:cubicBezTo>
                    <a:pt x="23386" y="13845"/>
                    <a:pt x="23701" y="13913"/>
                    <a:pt x="24011" y="13913"/>
                  </a:cubicBezTo>
                  <a:cubicBezTo>
                    <a:pt x="24044" y="13913"/>
                    <a:pt x="24078" y="13912"/>
                    <a:pt x="24111" y="13911"/>
                  </a:cubicBezTo>
                  <a:cubicBezTo>
                    <a:pt x="24637" y="13885"/>
                    <a:pt x="25164" y="13685"/>
                    <a:pt x="25590" y="13384"/>
                  </a:cubicBezTo>
                  <a:cubicBezTo>
                    <a:pt x="25991" y="13058"/>
                    <a:pt x="26316" y="12632"/>
                    <a:pt x="26567" y="12156"/>
                  </a:cubicBezTo>
                  <a:cubicBezTo>
                    <a:pt x="27043" y="11229"/>
                    <a:pt x="27294" y="10226"/>
                    <a:pt x="27444" y="9199"/>
                  </a:cubicBezTo>
                  <a:cubicBezTo>
                    <a:pt x="27595" y="8171"/>
                    <a:pt x="27645" y="7144"/>
                    <a:pt x="27620" y="6116"/>
                  </a:cubicBezTo>
                  <a:cubicBezTo>
                    <a:pt x="27595" y="4061"/>
                    <a:pt x="27319" y="2006"/>
                    <a:pt x="269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2"/>
            <p:cNvSpPr/>
            <p:nvPr/>
          </p:nvSpPr>
          <p:spPr>
            <a:xfrm>
              <a:off x="2518325" y="661900"/>
              <a:ext cx="27000" cy="44475"/>
            </a:xfrm>
            <a:custGeom>
              <a:avLst/>
              <a:gdLst/>
              <a:ahLst/>
              <a:cxnLst/>
              <a:rect l="l" t="t" r="r" b="b"/>
              <a:pathLst>
                <a:path w="1080" h="1779" extrusionOk="0">
                  <a:moveTo>
                    <a:pt x="145" y="1"/>
                  </a:moveTo>
                  <a:cubicBezTo>
                    <a:pt x="102" y="1"/>
                    <a:pt x="61" y="29"/>
                    <a:pt x="50" y="92"/>
                  </a:cubicBezTo>
                  <a:cubicBezTo>
                    <a:pt x="0" y="392"/>
                    <a:pt x="150" y="668"/>
                    <a:pt x="276" y="919"/>
                  </a:cubicBezTo>
                  <a:cubicBezTo>
                    <a:pt x="426" y="1245"/>
                    <a:pt x="602" y="1520"/>
                    <a:pt x="852" y="1746"/>
                  </a:cubicBezTo>
                  <a:cubicBezTo>
                    <a:pt x="875" y="1769"/>
                    <a:pt x="901" y="1779"/>
                    <a:pt x="926" y="1779"/>
                  </a:cubicBezTo>
                  <a:cubicBezTo>
                    <a:pt x="1009" y="1779"/>
                    <a:pt x="1080" y="1672"/>
                    <a:pt x="1003" y="1595"/>
                  </a:cubicBezTo>
                  <a:cubicBezTo>
                    <a:pt x="827" y="1420"/>
                    <a:pt x="677" y="1220"/>
                    <a:pt x="551" y="1019"/>
                  </a:cubicBezTo>
                  <a:cubicBezTo>
                    <a:pt x="426" y="768"/>
                    <a:pt x="201" y="418"/>
                    <a:pt x="251" y="142"/>
                  </a:cubicBezTo>
                  <a:cubicBezTo>
                    <a:pt x="265" y="54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2"/>
            <p:cNvSpPr/>
            <p:nvPr/>
          </p:nvSpPr>
          <p:spPr>
            <a:xfrm>
              <a:off x="2529525" y="671025"/>
              <a:ext cx="19600" cy="26175"/>
            </a:xfrm>
            <a:custGeom>
              <a:avLst/>
              <a:gdLst/>
              <a:ahLst/>
              <a:cxnLst/>
              <a:rect l="l" t="t" r="r" b="b"/>
              <a:pathLst>
                <a:path w="784" h="1047" extrusionOk="0">
                  <a:moveTo>
                    <a:pt x="157" y="1"/>
                  </a:moveTo>
                  <a:cubicBezTo>
                    <a:pt x="85" y="1"/>
                    <a:pt x="0" y="89"/>
                    <a:pt x="53" y="178"/>
                  </a:cubicBezTo>
                  <a:cubicBezTo>
                    <a:pt x="179" y="454"/>
                    <a:pt x="354" y="729"/>
                    <a:pt x="530" y="1005"/>
                  </a:cubicBezTo>
                  <a:cubicBezTo>
                    <a:pt x="552" y="1034"/>
                    <a:pt x="584" y="1046"/>
                    <a:pt x="618" y="1046"/>
                  </a:cubicBezTo>
                  <a:cubicBezTo>
                    <a:pt x="698" y="1046"/>
                    <a:pt x="783" y="976"/>
                    <a:pt x="730" y="905"/>
                  </a:cubicBezTo>
                  <a:cubicBezTo>
                    <a:pt x="530" y="629"/>
                    <a:pt x="379" y="353"/>
                    <a:pt x="229" y="53"/>
                  </a:cubicBezTo>
                  <a:cubicBezTo>
                    <a:pt x="214" y="16"/>
                    <a:pt x="186" y="1"/>
                    <a:pt x="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2"/>
            <p:cNvSpPr/>
            <p:nvPr/>
          </p:nvSpPr>
          <p:spPr>
            <a:xfrm>
              <a:off x="2724075" y="665500"/>
              <a:ext cx="19400" cy="24225"/>
            </a:xfrm>
            <a:custGeom>
              <a:avLst/>
              <a:gdLst/>
              <a:ahLst/>
              <a:cxnLst/>
              <a:rect l="l" t="t" r="r" b="b"/>
              <a:pathLst>
                <a:path w="776" h="969" extrusionOk="0">
                  <a:moveTo>
                    <a:pt x="126" y="0"/>
                  </a:moveTo>
                  <a:cubicBezTo>
                    <a:pt x="66" y="0"/>
                    <a:pt x="1" y="48"/>
                    <a:pt x="16" y="123"/>
                  </a:cubicBezTo>
                  <a:cubicBezTo>
                    <a:pt x="116" y="449"/>
                    <a:pt x="291" y="725"/>
                    <a:pt x="567" y="950"/>
                  </a:cubicBezTo>
                  <a:cubicBezTo>
                    <a:pt x="588" y="963"/>
                    <a:pt x="609" y="968"/>
                    <a:pt x="627" y="968"/>
                  </a:cubicBezTo>
                  <a:cubicBezTo>
                    <a:pt x="720" y="968"/>
                    <a:pt x="776" y="833"/>
                    <a:pt x="692" y="750"/>
                  </a:cubicBezTo>
                  <a:cubicBezTo>
                    <a:pt x="467" y="574"/>
                    <a:pt x="291" y="349"/>
                    <a:pt x="216" y="73"/>
                  </a:cubicBezTo>
                  <a:cubicBezTo>
                    <a:pt x="206" y="22"/>
                    <a:pt x="167" y="0"/>
                    <a:pt x="1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2"/>
            <p:cNvSpPr/>
            <p:nvPr/>
          </p:nvSpPr>
          <p:spPr>
            <a:xfrm>
              <a:off x="2736150" y="666500"/>
              <a:ext cx="25450" cy="26425"/>
            </a:xfrm>
            <a:custGeom>
              <a:avLst/>
              <a:gdLst/>
              <a:ahLst/>
              <a:cxnLst/>
              <a:rect l="l" t="t" r="r" b="b"/>
              <a:pathLst>
                <a:path w="1018" h="1057" extrusionOk="0">
                  <a:moveTo>
                    <a:pt x="141" y="0"/>
                  </a:moveTo>
                  <a:cubicBezTo>
                    <a:pt x="69" y="0"/>
                    <a:pt x="0" y="74"/>
                    <a:pt x="34" y="158"/>
                  </a:cubicBezTo>
                  <a:cubicBezTo>
                    <a:pt x="234" y="509"/>
                    <a:pt x="485" y="785"/>
                    <a:pt x="786" y="1036"/>
                  </a:cubicBezTo>
                  <a:cubicBezTo>
                    <a:pt x="805" y="1050"/>
                    <a:pt x="826" y="1056"/>
                    <a:pt x="847" y="1056"/>
                  </a:cubicBezTo>
                  <a:cubicBezTo>
                    <a:pt x="934" y="1056"/>
                    <a:pt x="1017" y="946"/>
                    <a:pt x="936" y="885"/>
                  </a:cubicBezTo>
                  <a:cubicBezTo>
                    <a:pt x="635" y="660"/>
                    <a:pt x="410" y="384"/>
                    <a:pt x="234" y="58"/>
                  </a:cubicBezTo>
                  <a:cubicBezTo>
                    <a:pt x="210" y="17"/>
                    <a:pt x="175" y="0"/>
                    <a:pt x="1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2"/>
            <p:cNvSpPr/>
            <p:nvPr/>
          </p:nvSpPr>
          <p:spPr>
            <a:xfrm>
              <a:off x="2816875" y="749550"/>
              <a:ext cx="27325" cy="45175"/>
            </a:xfrm>
            <a:custGeom>
              <a:avLst/>
              <a:gdLst/>
              <a:ahLst/>
              <a:cxnLst/>
              <a:rect l="l" t="t" r="r" b="b"/>
              <a:pathLst>
                <a:path w="1093" h="1807" extrusionOk="0">
                  <a:moveTo>
                    <a:pt x="107" y="1"/>
                  </a:moveTo>
                  <a:cubicBezTo>
                    <a:pt x="51" y="1"/>
                    <a:pt x="0" y="32"/>
                    <a:pt x="13" y="94"/>
                  </a:cubicBezTo>
                  <a:cubicBezTo>
                    <a:pt x="88" y="746"/>
                    <a:pt x="389" y="1323"/>
                    <a:pt x="865" y="1774"/>
                  </a:cubicBezTo>
                  <a:cubicBezTo>
                    <a:pt x="888" y="1797"/>
                    <a:pt x="914" y="1807"/>
                    <a:pt x="939" y="1807"/>
                  </a:cubicBezTo>
                  <a:cubicBezTo>
                    <a:pt x="1022" y="1807"/>
                    <a:pt x="1092" y="1700"/>
                    <a:pt x="1016" y="1623"/>
                  </a:cubicBezTo>
                  <a:cubicBezTo>
                    <a:pt x="564" y="1222"/>
                    <a:pt x="289" y="696"/>
                    <a:pt x="239" y="94"/>
                  </a:cubicBezTo>
                  <a:cubicBezTo>
                    <a:pt x="226" y="32"/>
                    <a:pt x="163" y="1"/>
                    <a:pt x="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2"/>
            <p:cNvSpPr/>
            <p:nvPr/>
          </p:nvSpPr>
          <p:spPr>
            <a:xfrm>
              <a:off x="2832100" y="758225"/>
              <a:ext cx="24125" cy="31800"/>
            </a:xfrm>
            <a:custGeom>
              <a:avLst/>
              <a:gdLst/>
              <a:ahLst/>
              <a:cxnLst/>
              <a:rect l="l" t="t" r="r" b="b"/>
              <a:pathLst>
                <a:path w="965" h="1272" extrusionOk="0">
                  <a:moveTo>
                    <a:pt x="123" y="1"/>
                  </a:moveTo>
                  <a:cubicBezTo>
                    <a:pt x="60" y="1"/>
                    <a:pt x="1" y="49"/>
                    <a:pt x="31" y="123"/>
                  </a:cubicBezTo>
                  <a:cubicBezTo>
                    <a:pt x="156" y="549"/>
                    <a:pt x="407" y="925"/>
                    <a:pt x="732" y="1251"/>
                  </a:cubicBezTo>
                  <a:cubicBezTo>
                    <a:pt x="751" y="1265"/>
                    <a:pt x="772" y="1272"/>
                    <a:pt x="792" y="1272"/>
                  </a:cubicBezTo>
                  <a:cubicBezTo>
                    <a:pt x="880" y="1272"/>
                    <a:pt x="964" y="1157"/>
                    <a:pt x="883" y="1076"/>
                  </a:cubicBezTo>
                  <a:cubicBezTo>
                    <a:pt x="582" y="800"/>
                    <a:pt x="356" y="474"/>
                    <a:pt x="231" y="73"/>
                  </a:cubicBezTo>
                  <a:cubicBezTo>
                    <a:pt x="211" y="23"/>
                    <a:pt x="166" y="1"/>
                    <a:pt x="1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2"/>
            <p:cNvSpPr/>
            <p:nvPr/>
          </p:nvSpPr>
          <p:spPr>
            <a:xfrm>
              <a:off x="2394250" y="1000950"/>
              <a:ext cx="6300" cy="28400"/>
            </a:xfrm>
            <a:custGeom>
              <a:avLst/>
              <a:gdLst/>
              <a:ahLst/>
              <a:cxnLst/>
              <a:rect l="l" t="t" r="r" b="b"/>
              <a:pathLst>
                <a:path w="252" h="1136" extrusionOk="0">
                  <a:moveTo>
                    <a:pt x="138" y="1"/>
                  </a:moveTo>
                  <a:cubicBezTo>
                    <a:pt x="82" y="1"/>
                    <a:pt x="26" y="39"/>
                    <a:pt x="26" y="114"/>
                  </a:cubicBezTo>
                  <a:cubicBezTo>
                    <a:pt x="1" y="414"/>
                    <a:pt x="1" y="715"/>
                    <a:pt x="1" y="1041"/>
                  </a:cubicBezTo>
                  <a:cubicBezTo>
                    <a:pt x="13" y="1104"/>
                    <a:pt x="70" y="1135"/>
                    <a:pt x="123" y="1135"/>
                  </a:cubicBezTo>
                  <a:cubicBezTo>
                    <a:pt x="176" y="1135"/>
                    <a:pt x="226" y="1104"/>
                    <a:pt x="226" y="1041"/>
                  </a:cubicBezTo>
                  <a:cubicBezTo>
                    <a:pt x="226" y="715"/>
                    <a:pt x="226" y="414"/>
                    <a:pt x="251" y="114"/>
                  </a:cubicBezTo>
                  <a:cubicBezTo>
                    <a:pt x="251" y="39"/>
                    <a:pt x="195" y="1"/>
                    <a:pt x="1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2"/>
            <p:cNvSpPr/>
            <p:nvPr/>
          </p:nvSpPr>
          <p:spPr>
            <a:xfrm>
              <a:off x="2406775" y="1012875"/>
              <a:ext cx="5675" cy="21950"/>
            </a:xfrm>
            <a:custGeom>
              <a:avLst/>
              <a:gdLst/>
              <a:ahLst/>
              <a:cxnLst/>
              <a:rect l="l" t="t" r="r" b="b"/>
              <a:pathLst>
                <a:path w="227" h="878" extrusionOk="0">
                  <a:moveTo>
                    <a:pt x="114" y="0"/>
                  </a:moveTo>
                  <a:cubicBezTo>
                    <a:pt x="57" y="0"/>
                    <a:pt x="1" y="38"/>
                    <a:pt x="1" y="113"/>
                  </a:cubicBezTo>
                  <a:lnTo>
                    <a:pt x="1" y="765"/>
                  </a:lnTo>
                  <a:cubicBezTo>
                    <a:pt x="1" y="840"/>
                    <a:pt x="57" y="877"/>
                    <a:pt x="114" y="877"/>
                  </a:cubicBezTo>
                  <a:cubicBezTo>
                    <a:pt x="170" y="877"/>
                    <a:pt x="226" y="840"/>
                    <a:pt x="226" y="765"/>
                  </a:cubicBezTo>
                  <a:lnTo>
                    <a:pt x="226" y="113"/>
                  </a:lnTo>
                  <a:cubicBezTo>
                    <a:pt x="226" y="38"/>
                    <a:pt x="170" y="0"/>
                    <a:pt x="1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32"/>
            <p:cNvSpPr/>
            <p:nvPr/>
          </p:nvSpPr>
          <p:spPr>
            <a:xfrm>
              <a:off x="2555600" y="1085300"/>
              <a:ext cx="8225" cy="29725"/>
            </a:xfrm>
            <a:custGeom>
              <a:avLst/>
              <a:gdLst/>
              <a:ahLst/>
              <a:cxnLst/>
              <a:rect l="l" t="t" r="r" b="b"/>
              <a:pathLst>
                <a:path w="329" h="1189" extrusionOk="0">
                  <a:moveTo>
                    <a:pt x="203" y="0"/>
                  </a:moveTo>
                  <a:cubicBezTo>
                    <a:pt x="162" y="0"/>
                    <a:pt x="123" y="22"/>
                    <a:pt x="113" y="73"/>
                  </a:cubicBezTo>
                  <a:cubicBezTo>
                    <a:pt x="63" y="399"/>
                    <a:pt x="13" y="750"/>
                    <a:pt x="13" y="1076"/>
                  </a:cubicBezTo>
                  <a:cubicBezTo>
                    <a:pt x="0" y="1151"/>
                    <a:pt x="50" y="1188"/>
                    <a:pt x="104" y="1188"/>
                  </a:cubicBezTo>
                  <a:cubicBezTo>
                    <a:pt x="157" y="1188"/>
                    <a:pt x="213" y="1151"/>
                    <a:pt x="213" y="1076"/>
                  </a:cubicBezTo>
                  <a:cubicBezTo>
                    <a:pt x="238" y="775"/>
                    <a:pt x="263" y="449"/>
                    <a:pt x="314" y="123"/>
                  </a:cubicBezTo>
                  <a:cubicBezTo>
                    <a:pt x="329" y="48"/>
                    <a:pt x="263" y="0"/>
                    <a:pt x="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2"/>
            <p:cNvSpPr/>
            <p:nvPr/>
          </p:nvSpPr>
          <p:spPr>
            <a:xfrm>
              <a:off x="2565000" y="1096050"/>
              <a:ext cx="7225" cy="19600"/>
            </a:xfrm>
            <a:custGeom>
              <a:avLst/>
              <a:gdLst/>
              <a:ahLst/>
              <a:cxnLst/>
              <a:rect l="l" t="t" r="r" b="b"/>
              <a:pathLst>
                <a:path w="289" h="784" extrusionOk="0">
                  <a:moveTo>
                    <a:pt x="185" y="0"/>
                  </a:moveTo>
                  <a:cubicBezTo>
                    <a:pt x="132" y="0"/>
                    <a:pt x="75" y="32"/>
                    <a:pt x="63" y="94"/>
                  </a:cubicBezTo>
                  <a:cubicBezTo>
                    <a:pt x="38" y="295"/>
                    <a:pt x="13" y="495"/>
                    <a:pt x="13" y="671"/>
                  </a:cubicBezTo>
                  <a:cubicBezTo>
                    <a:pt x="0" y="746"/>
                    <a:pt x="44" y="783"/>
                    <a:pt x="94" y="783"/>
                  </a:cubicBezTo>
                  <a:cubicBezTo>
                    <a:pt x="144" y="783"/>
                    <a:pt x="201" y="746"/>
                    <a:pt x="213" y="671"/>
                  </a:cubicBezTo>
                  <a:cubicBezTo>
                    <a:pt x="238" y="495"/>
                    <a:pt x="263" y="295"/>
                    <a:pt x="288" y="94"/>
                  </a:cubicBezTo>
                  <a:cubicBezTo>
                    <a:pt x="288" y="32"/>
                    <a:pt x="238" y="0"/>
                    <a:pt x="1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32"/>
            <p:cNvSpPr/>
            <p:nvPr/>
          </p:nvSpPr>
          <p:spPr>
            <a:xfrm>
              <a:off x="2485350" y="1305575"/>
              <a:ext cx="10175" cy="31500"/>
            </a:xfrm>
            <a:custGeom>
              <a:avLst/>
              <a:gdLst/>
              <a:ahLst/>
              <a:cxnLst/>
              <a:rect l="l" t="t" r="r" b="b"/>
              <a:pathLst>
                <a:path w="407" h="1260" extrusionOk="0">
                  <a:moveTo>
                    <a:pt x="278" y="1"/>
                  </a:moveTo>
                  <a:cubicBezTo>
                    <a:pt x="238" y="1"/>
                    <a:pt x="201" y="25"/>
                    <a:pt x="191" y="84"/>
                  </a:cubicBezTo>
                  <a:cubicBezTo>
                    <a:pt x="141" y="435"/>
                    <a:pt x="66" y="786"/>
                    <a:pt x="16" y="1137"/>
                  </a:cubicBezTo>
                  <a:cubicBezTo>
                    <a:pt x="1" y="1212"/>
                    <a:pt x="66" y="1260"/>
                    <a:pt x="127" y="1260"/>
                  </a:cubicBezTo>
                  <a:cubicBezTo>
                    <a:pt x="167" y="1260"/>
                    <a:pt x="206" y="1238"/>
                    <a:pt x="216" y="1187"/>
                  </a:cubicBezTo>
                  <a:cubicBezTo>
                    <a:pt x="291" y="836"/>
                    <a:pt x="342" y="485"/>
                    <a:pt x="392" y="134"/>
                  </a:cubicBezTo>
                  <a:cubicBezTo>
                    <a:pt x="407" y="58"/>
                    <a:pt x="339" y="1"/>
                    <a:pt x="2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32"/>
            <p:cNvSpPr/>
            <p:nvPr/>
          </p:nvSpPr>
          <p:spPr>
            <a:xfrm>
              <a:off x="2501400" y="1313000"/>
              <a:ext cx="5025" cy="21950"/>
            </a:xfrm>
            <a:custGeom>
              <a:avLst/>
              <a:gdLst/>
              <a:ahLst/>
              <a:cxnLst/>
              <a:rect l="l" t="t" r="r" b="b"/>
              <a:pathLst>
                <a:path w="201" h="878" extrusionOk="0">
                  <a:moveTo>
                    <a:pt x="101" y="0"/>
                  </a:moveTo>
                  <a:cubicBezTo>
                    <a:pt x="50" y="0"/>
                    <a:pt x="0" y="38"/>
                    <a:pt x="0" y="113"/>
                  </a:cubicBezTo>
                  <a:lnTo>
                    <a:pt x="0" y="765"/>
                  </a:lnTo>
                  <a:cubicBezTo>
                    <a:pt x="0" y="840"/>
                    <a:pt x="50" y="877"/>
                    <a:pt x="101" y="877"/>
                  </a:cubicBezTo>
                  <a:cubicBezTo>
                    <a:pt x="151" y="877"/>
                    <a:pt x="201" y="840"/>
                    <a:pt x="201" y="765"/>
                  </a:cubicBezTo>
                  <a:lnTo>
                    <a:pt x="201" y="113"/>
                  </a:lnTo>
                  <a:cubicBezTo>
                    <a:pt x="201" y="38"/>
                    <a:pt x="151" y="0"/>
                    <a:pt x="1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2"/>
            <p:cNvSpPr/>
            <p:nvPr/>
          </p:nvSpPr>
          <p:spPr>
            <a:xfrm>
              <a:off x="2506100" y="1270225"/>
              <a:ext cx="8800" cy="29175"/>
            </a:xfrm>
            <a:custGeom>
              <a:avLst/>
              <a:gdLst/>
              <a:ahLst/>
              <a:cxnLst/>
              <a:rect l="l" t="t" r="r" b="b"/>
              <a:pathLst>
                <a:path w="352" h="1167" extrusionOk="0">
                  <a:moveTo>
                    <a:pt x="248" y="1"/>
                  </a:moveTo>
                  <a:cubicBezTo>
                    <a:pt x="195" y="1"/>
                    <a:pt x="138" y="32"/>
                    <a:pt x="138" y="95"/>
                  </a:cubicBezTo>
                  <a:cubicBezTo>
                    <a:pt x="88" y="420"/>
                    <a:pt x="63" y="746"/>
                    <a:pt x="13" y="1072"/>
                  </a:cubicBezTo>
                  <a:cubicBezTo>
                    <a:pt x="0" y="1135"/>
                    <a:pt x="50" y="1166"/>
                    <a:pt x="107" y="1166"/>
                  </a:cubicBezTo>
                  <a:cubicBezTo>
                    <a:pt x="163" y="1166"/>
                    <a:pt x="226" y="1135"/>
                    <a:pt x="238" y="1072"/>
                  </a:cubicBezTo>
                  <a:cubicBezTo>
                    <a:pt x="263" y="746"/>
                    <a:pt x="314" y="420"/>
                    <a:pt x="339" y="95"/>
                  </a:cubicBezTo>
                  <a:cubicBezTo>
                    <a:pt x="351" y="32"/>
                    <a:pt x="301" y="1"/>
                    <a:pt x="2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2"/>
            <p:cNvSpPr/>
            <p:nvPr/>
          </p:nvSpPr>
          <p:spPr>
            <a:xfrm>
              <a:off x="2673075" y="1157600"/>
              <a:ext cx="6300" cy="20225"/>
            </a:xfrm>
            <a:custGeom>
              <a:avLst/>
              <a:gdLst/>
              <a:ahLst/>
              <a:cxnLst/>
              <a:rect l="l" t="t" r="r" b="b"/>
              <a:pathLst>
                <a:path w="252" h="809" extrusionOk="0">
                  <a:moveTo>
                    <a:pt x="138" y="1"/>
                  </a:moveTo>
                  <a:cubicBezTo>
                    <a:pt x="82" y="1"/>
                    <a:pt x="26" y="38"/>
                    <a:pt x="26" y="113"/>
                  </a:cubicBezTo>
                  <a:cubicBezTo>
                    <a:pt x="51" y="314"/>
                    <a:pt x="26" y="514"/>
                    <a:pt x="1" y="715"/>
                  </a:cubicBezTo>
                  <a:cubicBezTo>
                    <a:pt x="1" y="778"/>
                    <a:pt x="51" y="809"/>
                    <a:pt x="104" y="809"/>
                  </a:cubicBezTo>
                  <a:cubicBezTo>
                    <a:pt x="157" y="809"/>
                    <a:pt x="214" y="778"/>
                    <a:pt x="226" y="715"/>
                  </a:cubicBezTo>
                  <a:cubicBezTo>
                    <a:pt x="251" y="514"/>
                    <a:pt x="251" y="314"/>
                    <a:pt x="251" y="113"/>
                  </a:cubicBezTo>
                  <a:cubicBezTo>
                    <a:pt x="251" y="38"/>
                    <a:pt x="195" y="1"/>
                    <a:pt x="1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32"/>
            <p:cNvSpPr/>
            <p:nvPr/>
          </p:nvSpPr>
          <p:spPr>
            <a:xfrm>
              <a:off x="2680850" y="1168675"/>
              <a:ext cx="7025" cy="15525"/>
            </a:xfrm>
            <a:custGeom>
              <a:avLst/>
              <a:gdLst/>
              <a:ahLst/>
              <a:cxnLst/>
              <a:rect l="l" t="t" r="r" b="b"/>
              <a:pathLst>
                <a:path w="281" h="621" extrusionOk="0">
                  <a:moveTo>
                    <a:pt x="130" y="0"/>
                  </a:moveTo>
                  <a:cubicBezTo>
                    <a:pt x="69" y="0"/>
                    <a:pt x="0" y="55"/>
                    <a:pt x="15" y="147"/>
                  </a:cubicBezTo>
                  <a:cubicBezTo>
                    <a:pt x="15" y="272"/>
                    <a:pt x="40" y="422"/>
                    <a:pt x="66" y="548"/>
                  </a:cubicBezTo>
                  <a:cubicBezTo>
                    <a:pt x="76" y="598"/>
                    <a:pt x="114" y="620"/>
                    <a:pt x="155" y="620"/>
                  </a:cubicBezTo>
                  <a:cubicBezTo>
                    <a:pt x="216" y="620"/>
                    <a:pt x="281" y="572"/>
                    <a:pt x="266" y="498"/>
                  </a:cubicBezTo>
                  <a:cubicBezTo>
                    <a:pt x="266" y="347"/>
                    <a:pt x="241" y="222"/>
                    <a:pt x="216" y="71"/>
                  </a:cubicBezTo>
                  <a:cubicBezTo>
                    <a:pt x="206" y="23"/>
                    <a:pt x="170" y="0"/>
                    <a:pt x="1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2"/>
            <p:cNvSpPr/>
            <p:nvPr/>
          </p:nvSpPr>
          <p:spPr>
            <a:xfrm>
              <a:off x="2806525" y="1039175"/>
              <a:ext cx="5050" cy="24475"/>
            </a:xfrm>
            <a:custGeom>
              <a:avLst/>
              <a:gdLst/>
              <a:ahLst/>
              <a:cxnLst/>
              <a:rect l="l" t="t" r="r" b="b"/>
              <a:pathLst>
                <a:path w="202" h="979" extrusionOk="0">
                  <a:moveTo>
                    <a:pt x="101" y="1"/>
                  </a:moveTo>
                  <a:cubicBezTo>
                    <a:pt x="51" y="1"/>
                    <a:pt x="1" y="38"/>
                    <a:pt x="1" y="114"/>
                  </a:cubicBezTo>
                  <a:lnTo>
                    <a:pt x="1" y="865"/>
                  </a:lnTo>
                  <a:cubicBezTo>
                    <a:pt x="1" y="941"/>
                    <a:pt x="51" y="978"/>
                    <a:pt x="101" y="978"/>
                  </a:cubicBezTo>
                  <a:cubicBezTo>
                    <a:pt x="151" y="978"/>
                    <a:pt x="201" y="941"/>
                    <a:pt x="201" y="865"/>
                  </a:cubicBezTo>
                  <a:lnTo>
                    <a:pt x="201" y="114"/>
                  </a:lnTo>
                  <a:cubicBezTo>
                    <a:pt x="201" y="38"/>
                    <a:pt x="151" y="1"/>
                    <a:pt x="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2"/>
            <p:cNvSpPr/>
            <p:nvPr/>
          </p:nvSpPr>
          <p:spPr>
            <a:xfrm>
              <a:off x="2819075" y="1046075"/>
              <a:ext cx="6275" cy="19600"/>
            </a:xfrm>
            <a:custGeom>
              <a:avLst/>
              <a:gdLst/>
              <a:ahLst/>
              <a:cxnLst/>
              <a:rect l="l" t="t" r="r" b="b"/>
              <a:pathLst>
                <a:path w="251" h="784" extrusionOk="0">
                  <a:moveTo>
                    <a:pt x="104" y="0"/>
                  </a:moveTo>
                  <a:cubicBezTo>
                    <a:pt x="50" y="0"/>
                    <a:pt x="0" y="38"/>
                    <a:pt x="0" y="113"/>
                  </a:cubicBezTo>
                  <a:cubicBezTo>
                    <a:pt x="0" y="289"/>
                    <a:pt x="25" y="489"/>
                    <a:pt x="25" y="690"/>
                  </a:cubicBezTo>
                  <a:cubicBezTo>
                    <a:pt x="25" y="752"/>
                    <a:pt x="82" y="784"/>
                    <a:pt x="138" y="784"/>
                  </a:cubicBezTo>
                  <a:cubicBezTo>
                    <a:pt x="194" y="784"/>
                    <a:pt x="251" y="752"/>
                    <a:pt x="251" y="690"/>
                  </a:cubicBezTo>
                  <a:cubicBezTo>
                    <a:pt x="226" y="489"/>
                    <a:pt x="226" y="289"/>
                    <a:pt x="226" y="113"/>
                  </a:cubicBezTo>
                  <a:cubicBezTo>
                    <a:pt x="213" y="38"/>
                    <a:pt x="157" y="0"/>
                    <a:pt x="1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2"/>
            <p:cNvSpPr/>
            <p:nvPr/>
          </p:nvSpPr>
          <p:spPr>
            <a:xfrm>
              <a:off x="2830975" y="1021475"/>
              <a:ext cx="5650" cy="20250"/>
            </a:xfrm>
            <a:custGeom>
              <a:avLst/>
              <a:gdLst/>
              <a:ahLst/>
              <a:cxnLst/>
              <a:rect l="l" t="t" r="r" b="b"/>
              <a:pathLst>
                <a:path w="226" h="810" extrusionOk="0">
                  <a:moveTo>
                    <a:pt x="113" y="1"/>
                  </a:moveTo>
                  <a:cubicBezTo>
                    <a:pt x="57" y="1"/>
                    <a:pt x="0" y="32"/>
                    <a:pt x="0" y="95"/>
                  </a:cubicBezTo>
                  <a:lnTo>
                    <a:pt x="0" y="696"/>
                  </a:lnTo>
                  <a:cubicBezTo>
                    <a:pt x="0" y="771"/>
                    <a:pt x="57" y="809"/>
                    <a:pt x="113" y="809"/>
                  </a:cubicBezTo>
                  <a:cubicBezTo>
                    <a:pt x="170" y="809"/>
                    <a:pt x="226" y="771"/>
                    <a:pt x="226" y="696"/>
                  </a:cubicBezTo>
                  <a:lnTo>
                    <a:pt x="226" y="95"/>
                  </a:lnTo>
                  <a:cubicBezTo>
                    <a:pt x="226" y="32"/>
                    <a:pt x="170" y="1"/>
                    <a:pt x="1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2"/>
            <p:cNvSpPr/>
            <p:nvPr/>
          </p:nvSpPr>
          <p:spPr>
            <a:xfrm>
              <a:off x="2819700" y="1248300"/>
              <a:ext cx="5650" cy="28525"/>
            </a:xfrm>
            <a:custGeom>
              <a:avLst/>
              <a:gdLst/>
              <a:ahLst/>
              <a:cxnLst/>
              <a:rect l="l" t="t" r="r" b="b"/>
              <a:pathLst>
                <a:path w="226" h="1141" extrusionOk="0">
                  <a:moveTo>
                    <a:pt x="113" y="0"/>
                  </a:moveTo>
                  <a:cubicBezTo>
                    <a:pt x="57" y="0"/>
                    <a:pt x="0" y="32"/>
                    <a:pt x="0" y="94"/>
                  </a:cubicBezTo>
                  <a:lnTo>
                    <a:pt x="0" y="1047"/>
                  </a:lnTo>
                  <a:cubicBezTo>
                    <a:pt x="0" y="1110"/>
                    <a:pt x="57" y="1141"/>
                    <a:pt x="113" y="1141"/>
                  </a:cubicBezTo>
                  <a:cubicBezTo>
                    <a:pt x="169" y="1141"/>
                    <a:pt x="226" y="1110"/>
                    <a:pt x="226" y="1047"/>
                  </a:cubicBezTo>
                  <a:lnTo>
                    <a:pt x="226" y="94"/>
                  </a:lnTo>
                  <a:cubicBezTo>
                    <a:pt x="226" y="32"/>
                    <a:pt x="169" y="0"/>
                    <a:pt x="1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2"/>
            <p:cNvSpPr/>
            <p:nvPr/>
          </p:nvSpPr>
          <p:spPr>
            <a:xfrm>
              <a:off x="2832550" y="1258475"/>
              <a:ext cx="6600" cy="15850"/>
            </a:xfrm>
            <a:custGeom>
              <a:avLst/>
              <a:gdLst/>
              <a:ahLst/>
              <a:cxnLst/>
              <a:rect l="l" t="t" r="r" b="b"/>
              <a:pathLst>
                <a:path w="264" h="634" extrusionOk="0">
                  <a:moveTo>
                    <a:pt x="103" y="1"/>
                  </a:moveTo>
                  <a:cubicBezTo>
                    <a:pt x="50" y="1"/>
                    <a:pt x="0" y="38"/>
                    <a:pt x="13" y="114"/>
                  </a:cubicBezTo>
                  <a:cubicBezTo>
                    <a:pt x="13" y="239"/>
                    <a:pt x="38" y="389"/>
                    <a:pt x="38" y="540"/>
                  </a:cubicBezTo>
                  <a:cubicBezTo>
                    <a:pt x="50" y="602"/>
                    <a:pt x="107" y="634"/>
                    <a:pt x="160" y="634"/>
                  </a:cubicBezTo>
                  <a:cubicBezTo>
                    <a:pt x="213" y="634"/>
                    <a:pt x="263" y="602"/>
                    <a:pt x="263" y="540"/>
                  </a:cubicBezTo>
                  <a:cubicBezTo>
                    <a:pt x="238" y="389"/>
                    <a:pt x="238" y="239"/>
                    <a:pt x="213" y="114"/>
                  </a:cubicBezTo>
                  <a:cubicBezTo>
                    <a:pt x="213" y="38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2"/>
            <p:cNvSpPr/>
            <p:nvPr/>
          </p:nvSpPr>
          <p:spPr>
            <a:xfrm>
              <a:off x="2840250" y="1226900"/>
              <a:ext cx="8400" cy="13675"/>
            </a:xfrm>
            <a:custGeom>
              <a:avLst/>
              <a:gdLst/>
              <a:ahLst/>
              <a:cxnLst/>
              <a:rect l="l" t="t" r="r" b="b"/>
              <a:pathLst>
                <a:path w="336" h="547" extrusionOk="0">
                  <a:moveTo>
                    <a:pt x="134" y="1"/>
                  </a:moveTo>
                  <a:cubicBezTo>
                    <a:pt x="69" y="1"/>
                    <a:pt x="1" y="49"/>
                    <a:pt x="30" y="123"/>
                  </a:cubicBezTo>
                  <a:cubicBezTo>
                    <a:pt x="55" y="249"/>
                    <a:pt x="81" y="349"/>
                    <a:pt x="106" y="474"/>
                  </a:cubicBezTo>
                  <a:cubicBezTo>
                    <a:pt x="126" y="525"/>
                    <a:pt x="171" y="547"/>
                    <a:pt x="213" y="547"/>
                  </a:cubicBezTo>
                  <a:cubicBezTo>
                    <a:pt x="277" y="547"/>
                    <a:pt x="336" y="499"/>
                    <a:pt x="306" y="424"/>
                  </a:cubicBezTo>
                  <a:lnTo>
                    <a:pt x="231" y="73"/>
                  </a:lnTo>
                  <a:cubicBezTo>
                    <a:pt x="221" y="23"/>
                    <a:pt x="178" y="1"/>
                    <a:pt x="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2"/>
            <p:cNvSpPr/>
            <p:nvPr/>
          </p:nvSpPr>
          <p:spPr>
            <a:xfrm>
              <a:off x="2925275" y="1037150"/>
              <a:ext cx="5975" cy="21625"/>
            </a:xfrm>
            <a:custGeom>
              <a:avLst/>
              <a:gdLst/>
              <a:ahLst/>
              <a:cxnLst/>
              <a:rect l="l" t="t" r="r" b="b"/>
              <a:pathLst>
                <a:path w="239" h="865" extrusionOk="0">
                  <a:moveTo>
                    <a:pt x="104" y="0"/>
                  </a:moveTo>
                  <a:cubicBezTo>
                    <a:pt x="50" y="0"/>
                    <a:pt x="0" y="32"/>
                    <a:pt x="13" y="94"/>
                  </a:cubicBezTo>
                  <a:cubicBezTo>
                    <a:pt x="38" y="320"/>
                    <a:pt x="38" y="545"/>
                    <a:pt x="13" y="771"/>
                  </a:cubicBezTo>
                  <a:cubicBezTo>
                    <a:pt x="13" y="834"/>
                    <a:pt x="69" y="865"/>
                    <a:pt x="126" y="865"/>
                  </a:cubicBezTo>
                  <a:cubicBezTo>
                    <a:pt x="182" y="865"/>
                    <a:pt x="238" y="834"/>
                    <a:pt x="238" y="771"/>
                  </a:cubicBezTo>
                  <a:cubicBezTo>
                    <a:pt x="238" y="545"/>
                    <a:pt x="238" y="320"/>
                    <a:pt x="213" y="94"/>
                  </a:cubicBezTo>
                  <a:cubicBezTo>
                    <a:pt x="213" y="32"/>
                    <a:pt x="157" y="0"/>
                    <a:pt x="1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2"/>
            <p:cNvSpPr/>
            <p:nvPr/>
          </p:nvSpPr>
          <p:spPr>
            <a:xfrm>
              <a:off x="2939625" y="1038025"/>
              <a:ext cx="7300" cy="18725"/>
            </a:xfrm>
            <a:custGeom>
              <a:avLst/>
              <a:gdLst/>
              <a:ahLst/>
              <a:cxnLst/>
              <a:rect l="l" t="t" r="r" b="b"/>
              <a:pathLst>
                <a:path w="292" h="749" extrusionOk="0">
                  <a:moveTo>
                    <a:pt x="129" y="1"/>
                  </a:moveTo>
                  <a:cubicBezTo>
                    <a:pt x="68" y="1"/>
                    <a:pt x="0" y="59"/>
                    <a:pt x="15" y="135"/>
                  </a:cubicBezTo>
                  <a:cubicBezTo>
                    <a:pt x="40" y="310"/>
                    <a:pt x="65" y="460"/>
                    <a:pt x="65" y="636"/>
                  </a:cubicBezTo>
                  <a:cubicBezTo>
                    <a:pt x="78" y="711"/>
                    <a:pt x="134" y="749"/>
                    <a:pt x="188" y="749"/>
                  </a:cubicBezTo>
                  <a:cubicBezTo>
                    <a:pt x="241" y="749"/>
                    <a:pt x="291" y="711"/>
                    <a:pt x="291" y="636"/>
                  </a:cubicBezTo>
                  <a:cubicBezTo>
                    <a:pt x="266" y="460"/>
                    <a:pt x="266" y="260"/>
                    <a:pt x="216" y="84"/>
                  </a:cubicBezTo>
                  <a:cubicBezTo>
                    <a:pt x="206" y="25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2"/>
            <p:cNvSpPr/>
            <p:nvPr/>
          </p:nvSpPr>
          <p:spPr>
            <a:xfrm>
              <a:off x="2553400" y="886300"/>
              <a:ext cx="53275" cy="96825"/>
            </a:xfrm>
            <a:custGeom>
              <a:avLst/>
              <a:gdLst/>
              <a:ahLst/>
              <a:cxnLst/>
              <a:rect l="l" t="t" r="r" b="b"/>
              <a:pathLst>
                <a:path w="2131" h="3873" extrusionOk="0">
                  <a:moveTo>
                    <a:pt x="477" y="0"/>
                  </a:moveTo>
                  <a:cubicBezTo>
                    <a:pt x="414" y="0"/>
                    <a:pt x="351" y="38"/>
                    <a:pt x="351" y="113"/>
                  </a:cubicBezTo>
                  <a:cubicBezTo>
                    <a:pt x="226" y="1316"/>
                    <a:pt x="101" y="2544"/>
                    <a:pt x="1" y="3747"/>
                  </a:cubicBezTo>
                  <a:cubicBezTo>
                    <a:pt x="1" y="3823"/>
                    <a:pt x="51" y="3873"/>
                    <a:pt x="126" y="3873"/>
                  </a:cubicBezTo>
                  <a:lnTo>
                    <a:pt x="1955" y="3873"/>
                  </a:lnTo>
                  <a:cubicBezTo>
                    <a:pt x="2131" y="3873"/>
                    <a:pt x="2131" y="3622"/>
                    <a:pt x="1955" y="3622"/>
                  </a:cubicBezTo>
                  <a:lnTo>
                    <a:pt x="258" y="3622"/>
                  </a:lnTo>
                  <a:cubicBezTo>
                    <a:pt x="276" y="3459"/>
                    <a:pt x="279" y="3280"/>
                    <a:pt x="301" y="3121"/>
                  </a:cubicBezTo>
                  <a:cubicBezTo>
                    <a:pt x="402" y="2118"/>
                    <a:pt x="502" y="1116"/>
                    <a:pt x="602" y="113"/>
                  </a:cubicBezTo>
                  <a:cubicBezTo>
                    <a:pt x="602" y="38"/>
                    <a:pt x="539" y="0"/>
                    <a:pt x="477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2"/>
            <p:cNvSpPr/>
            <p:nvPr/>
          </p:nvSpPr>
          <p:spPr>
            <a:xfrm>
              <a:off x="2709425" y="816250"/>
              <a:ext cx="67675" cy="35925"/>
            </a:xfrm>
            <a:custGeom>
              <a:avLst/>
              <a:gdLst/>
              <a:ahLst/>
              <a:cxnLst/>
              <a:rect l="l" t="t" r="r" b="b"/>
              <a:pathLst>
                <a:path w="2707" h="1437" extrusionOk="0">
                  <a:moveTo>
                    <a:pt x="1111" y="1"/>
                  </a:moveTo>
                  <a:cubicBezTo>
                    <a:pt x="889" y="1"/>
                    <a:pt x="666" y="42"/>
                    <a:pt x="451" y="133"/>
                  </a:cubicBezTo>
                  <a:cubicBezTo>
                    <a:pt x="226" y="234"/>
                    <a:pt x="0" y="459"/>
                    <a:pt x="25" y="685"/>
                  </a:cubicBezTo>
                  <a:cubicBezTo>
                    <a:pt x="50" y="885"/>
                    <a:pt x="226" y="1036"/>
                    <a:pt x="401" y="1136"/>
                  </a:cubicBezTo>
                  <a:cubicBezTo>
                    <a:pt x="852" y="1361"/>
                    <a:pt x="1354" y="1437"/>
                    <a:pt x="1855" y="1437"/>
                  </a:cubicBezTo>
                  <a:cubicBezTo>
                    <a:pt x="2005" y="1437"/>
                    <a:pt x="2181" y="1437"/>
                    <a:pt x="2331" y="1361"/>
                  </a:cubicBezTo>
                  <a:cubicBezTo>
                    <a:pt x="2481" y="1311"/>
                    <a:pt x="2607" y="1186"/>
                    <a:pt x="2657" y="1036"/>
                  </a:cubicBezTo>
                  <a:cubicBezTo>
                    <a:pt x="2707" y="810"/>
                    <a:pt x="2557" y="584"/>
                    <a:pt x="2381" y="459"/>
                  </a:cubicBezTo>
                  <a:cubicBezTo>
                    <a:pt x="2012" y="174"/>
                    <a:pt x="1563" y="1"/>
                    <a:pt x="11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2"/>
            <p:cNvSpPr/>
            <p:nvPr/>
          </p:nvSpPr>
          <p:spPr>
            <a:xfrm>
              <a:off x="2455025" y="803275"/>
              <a:ext cx="55800" cy="31775"/>
            </a:xfrm>
            <a:custGeom>
              <a:avLst/>
              <a:gdLst/>
              <a:ahLst/>
              <a:cxnLst/>
              <a:rect l="l" t="t" r="r" b="b"/>
              <a:pathLst>
                <a:path w="2232" h="1271" extrusionOk="0">
                  <a:moveTo>
                    <a:pt x="1053" y="1"/>
                  </a:moveTo>
                  <a:cubicBezTo>
                    <a:pt x="552" y="1"/>
                    <a:pt x="1" y="402"/>
                    <a:pt x="1" y="928"/>
                  </a:cubicBezTo>
                  <a:cubicBezTo>
                    <a:pt x="1" y="978"/>
                    <a:pt x="1" y="1053"/>
                    <a:pt x="26" y="1103"/>
                  </a:cubicBezTo>
                  <a:cubicBezTo>
                    <a:pt x="76" y="1179"/>
                    <a:pt x="176" y="1204"/>
                    <a:pt x="276" y="1229"/>
                  </a:cubicBezTo>
                  <a:cubicBezTo>
                    <a:pt x="379" y="1254"/>
                    <a:pt x="546" y="1270"/>
                    <a:pt x="740" y="1270"/>
                  </a:cubicBezTo>
                  <a:cubicBezTo>
                    <a:pt x="1301" y="1270"/>
                    <a:pt x="2082" y="1137"/>
                    <a:pt x="2156" y="727"/>
                  </a:cubicBezTo>
                  <a:cubicBezTo>
                    <a:pt x="2231" y="201"/>
                    <a:pt x="1429" y="1"/>
                    <a:pt x="1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2"/>
            <p:cNvSpPr/>
            <p:nvPr/>
          </p:nvSpPr>
          <p:spPr>
            <a:xfrm>
              <a:off x="2680600" y="970575"/>
              <a:ext cx="48900" cy="48275"/>
            </a:xfrm>
            <a:custGeom>
              <a:avLst/>
              <a:gdLst/>
              <a:ahLst/>
              <a:cxnLst/>
              <a:rect l="l" t="t" r="r" b="b"/>
              <a:pathLst>
                <a:path w="1956" h="1931" extrusionOk="0">
                  <a:moveTo>
                    <a:pt x="978" y="0"/>
                  </a:moveTo>
                  <a:cubicBezTo>
                    <a:pt x="426" y="0"/>
                    <a:pt x="0" y="426"/>
                    <a:pt x="0" y="953"/>
                  </a:cubicBezTo>
                  <a:cubicBezTo>
                    <a:pt x="0" y="1479"/>
                    <a:pt x="426" y="1930"/>
                    <a:pt x="978" y="1930"/>
                  </a:cubicBezTo>
                  <a:cubicBezTo>
                    <a:pt x="1504" y="1930"/>
                    <a:pt x="1955" y="1479"/>
                    <a:pt x="1955" y="953"/>
                  </a:cubicBezTo>
                  <a:cubicBezTo>
                    <a:pt x="1955" y="426"/>
                    <a:pt x="1504" y="0"/>
                    <a:pt x="978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2"/>
            <p:cNvSpPr/>
            <p:nvPr/>
          </p:nvSpPr>
          <p:spPr>
            <a:xfrm>
              <a:off x="2455025" y="934850"/>
              <a:ext cx="48275" cy="47025"/>
            </a:xfrm>
            <a:custGeom>
              <a:avLst/>
              <a:gdLst/>
              <a:ahLst/>
              <a:cxnLst/>
              <a:rect l="l" t="t" r="r" b="b"/>
              <a:pathLst>
                <a:path w="1931" h="1881" extrusionOk="0">
                  <a:moveTo>
                    <a:pt x="953" y="1"/>
                  </a:moveTo>
                  <a:cubicBezTo>
                    <a:pt x="427" y="1"/>
                    <a:pt x="1" y="402"/>
                    <a:pt x="1" y="928"/>
                  </a:cubicBezTo>
                  <a:cubicBezTo>
                    <a:pt x="1" y="1454"/>
                    <a:pt x="427" y="1881"/>
                    <a:pt x="953" y="1881"/>
                  </a:cubicBezTo>
                  <a:cubicBezTo>
                    <a:pt x="1504" y="1881"/>
                    <a:pt x="1931" y="1454"/>
                    <a:pt x="1931" y="928"/>
                  </a:cubicBezTo>
                  <a:cubicBezTo>
                    <a:pt x="1931" y="402"/>
                    <a:pt x="1504" y="1"/>
                    <a:pt x="953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2"/>
            <p:cNvSpPr/>
            <p:nvPr/>
          </p:nvSpPr>
          <p:spPr>
            <a:xfrm>
              <a:off x="2684350" y="931050"/>
              <a:ext cx="20700" cy="28950"/>
            </a:xfrm>
            <a:custGeom>
              <a:avLst/>
              <a:gdLst/>
              <a:ahLst/>
              <a:cxnLst/>
              <a:rect l="l" t="t" r="r" b="b"/>
              <a:pathLst>
                <a:path w="828" h="1158" extrusionOk="0">
                  <a:moveTo>
                    <a:pt x="424" y="1"/>
                  </a:moveTo>
                  <a:cubicBezTo>
                    <a:pt x="233" y="1"/>
                    <a:pt x="50" y="243"/>
                    <a:pt x="26" y="554"/>
                  </a:cubicBezTo>
                  <a:cubicBezTo>
                    <a:pt x="1" y="880"/>
                    <a:pt x="151" y="1155"/>
                    <a:pt x="352" y="1155"/>
                  </a:cubicBezTo>
                  <a:cubicBezTo>
                    <a:pt x="361" y="1156"/>
                    <a:pt x="370" y="1157"/>
                    <a:pt x="379" y="1157"/>
                  </a:cubicBezTo>
                  <a:cubicBezTo>
                    <a:pt x="570" y="1157"/>
                    <a:pt x="754" y="915"/>
                    <a:pt x="778" y="604"/>
                  </a:cubicBezTo>
                  <a:cubicBezTo>
                    <a:pt x="828" y="278"/>
                    <a:pt x="677" y="2"/>
                    <a:pt x="452" y="2"/>
                  </a:cubicBezTo>
                  <a:cubicBezTo>
                    <a:pt x="443" y="1"/>
                    <a:pt x="433" y="1"/>
                    <a:pt x="424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2"/>
            <p:cNvSpPr/>
            <p:nvPr/>
          </p:nvSpPr>
          <p:spPr>
            <a:xfrm>
              <a:off x="2480725" y="906025"/>
              <a:ext cx="20075" cy="29525"/>
            </a:xfrm>
            <a:custGeom>
              <a:avLst/>
              <a:gdLst/>
              <a:ahLst/>
              <a:cxnLst/>
              <a:rect l="l" t="t" r="r" b="b"/>
              <a:pathLst>
                <a:path w="803" h="1181" extrusionOk="0">
                  <a:moveTo>
                    <a:pt x="451" y="1"/>
                  </a:moveTo>
                  <a:cubicBezTo>
                    <a:pt x="251" y="1"/>
                    <a:pt x="50" y="252"/>
                    <a:pt x="25" y="552"/>
                  </a:cubicBezTo>
                  <a:cubicBezTo>
                    <a:pt x="0" y="878"/>
                    <a:pt x="151" y="1154"/>
                    <a:pt x="351" y="1179"/>
                  </a:cubicBezTo>
                  <a:cubicBezTo>
                    <a:pt x="360" y="1180"/>
                    <a:pt x="370" y="1181"/>
                    <a:pt x="379" y="1181"/>
                  </a:cubicBezTo>
                  <a:cubicBezTo>
                    <a:pt x="570" y="1181"/>
                    <a:pt x="753" y="938"/>
                    <a:pt x="777" y="628"/>
                  </a:cubicBezTo>
                  <a:cubicBezTo>
                    <a:pt x="802" y="302"/>
                    <a:pt x="677" y="26"/>
                    <a:pt x="451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2"/>
            <p:cNvSpPr/>
            <p:nvPr/>
          </p:nvSpPr>
          <p:spPr>
            <a:xfrm>
              <a:off x="2540250" y="1003775"/>
              <a:ext cx="78350" cy="19050"/>
            </a:xfrm>
            <a:custGeom>
              <a:avLst/>
              <a:gdLst/>
              <a:ahLst/>
              <a:cxnLst/>
              <a:rect l="l" t="t" r="r" b="b"/>
              <a:pathLst>
                <a:path w="3134" h="762" extrusionOk="0">
                  <a:moveTo>
                    <a:pt x="0" y="1"/>
                  </a:moveTo>
                  <a:lnTo>
                    <a:pt x="0" y="1"/>
                  </a:lnTo>
                  <a:cubicBezTo>
                    <a:pt x="151" y="226"/>
                    <a:pt x="401" y="402"/>
                    <a:pt x="652" y="527"/>
                  </a:cubicBezTo>
                  <a:cubicBezTo>
                    <a:pt x="928" y="677"/>
                    <a:pt x="1203" y="753"/>
                    <a:pt x="1504" y="753"/>
                  </a:cubicBezTo>
                  <a:cubicBezTo>
                    <a:pt x="1575" y="759"/>
                    <a:pt x="1646" y="762"/>
                    <a:pt x="1717" y="762"/>
                  </a:cubicBezTo>
                  <a:cubicBezTo>
                    <a:pt x="1945" y="762"/>
                    <a:pt x="2171" y="729"/>
                    <a:pt x="2381" y="652"/>
                  </a:cubicBezTo>
                  <a:cubicBezTo>
                    <a:pt x="2532" y="602"/>
                    <a:pt x="2657" y="527"/>
                    <a:pt x="2782" y="477"/>
                  </a:cubicBezTo>
                  <a:cubicBezTo>
                    <a:pt x="2908" y="402"/>
                    <a:pt x="3033" y="327"/>
                    <a:pt x="3133" y="251"/>
                  </a:cubicBezTo>
                  <a:lnTo>
                    <a:pt x="3133" y="251"/>
                  </a:lnTo>
                  <a:cubicBezTo>
                    <a:pt x="2983" y="276"/>
                    <a:pt x="2857" y="327"/>
                    <a:pt x="2732" y="352"/>
                  </a:cubicBezTo>
                  <a:cubicBezTo>
                    <a:pt x="2582" y="377"/>
                    <a:pt x="2456" y="427"/>
                    <a:pt x="2331" y="427"/>
                  </a:cubicBezTo>
                  <a:cubicBezTo>
                    <a:pt x="2256" y="452"/>
                    <a:pt x="2181" y="452"/>
                    <a:pt x="2131" y="452"/>
                  </a:cubicBezTo>
                  <a:lnTo>
                    <a:pt x="1930" y="477"/>
                  </a:lnTo>
                  <a:lnTo>
                    <a:pt x="1529" y="477"/>
                  </a:lnTo>
                  <a:cubicBezTo>
                    <a:pt x="1253" y="477"/>
                    <a:pt x="1003" y="402"/>
                    <a:pt x="752" y="327"/>
                  </a:cubicBezTo>
                  <a:cubicBezTo>
                    <a:pt x="502" y="251"/>
                    <a:pt x="251" y="126"/>
                    <a:pt x="0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2"/>
            <p:cNvSpPr/>
            <p:nvPr/>
          </p:nvSpPr>
          <p:spPr>
            <a:xfrm>
              <a:off x="2394250" y="646625"/>
              <a:ext cx="90875" cy="156675"/>
            </a:xfrm>
            <a:custGeom>
              <a:avLst/>
              <a:gdLst/>
              <a:ahLst/>
              <a:cxnLst/>
              <a:rect l="l" t="t" r="r" b="b"/>
              <a:pathLst>
                <a:path w="3635" h="6267" extrusionOk="0">
                  <a:moveTo>
                    <a:pt x="3635" y="1"/>
                  </a:moveTo>
                  <a:lnTo>
                    <a:pt x="3635" y="1"/>
                  </a:lnTo>
                  <a:cubicBezTo>
                    <a:pt x="3635" y="1"/>
                    <a:pt x="627" y="477"/>
                    <a:pt x="1" y="6267"/>
                  </a:cubicBezTo>
                  <a:cubicBezTo>
                    <a:pt x="1" y="6267"/>
                    <a:pt x="3133" y="5039"/>
                    <a:pt x="3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2"/>
            <p:cNvSpPr/>
            <p:nvPr/>
          </p:nvSpPr>
          <p:spPr>
            <a:xfrm>
              <a:off x="1874200" y="1773450"/>
              <a:ext cx="796400" cy="403225"/>
            </a:xfrm>
            <a:custGeom>
              <a:avLst/>
              <a:gdLst/>
              <a:ahLst/>
              <a:cxnLst/>
              <a:rect l="l" t="t" r="r" b="b"/>
              <a:pathLst>
                <a:path w="31856" h="16129" extrusionOk="0">
                  <a:moveTo>
                    <a:pt x="1947" y="1"/>
                  </a:moveTo>
                  <a:cubicBezTo>
                    <a:pt x="1022" y="1"/>
                    <a:pt x="232" y="267"/>
                    <a:pt x="126" y="1144"/>
                  </a:cubicBezTo>
                  <a:cubicBezTo>
                    <a:pt x="1" y="1946"/>
                    <a:pt x="427" y="2848"/>
                    <a:pt x="702" y="3575"/>
                  </a:cubicBezTo>
                  <a:cubicBezTo>
                    <a:pt x="1103" y="4703"/>
                    <a:pt x="1529" y="5805"/>
                    <a:pt x="1980" y="6908"/>
                  </a:cubicBezTo>
                  <a:cubicBezTo>
                    <a:pt x="2231" y="7510"/>
                    <a:pt x="2482" y="8086"/>
                    <a:pt x="2883" y="8587"/>
                  </a:cubicBezTo>
                  <a:cubicBezTo>
                    <a:pt x="3309" y="9139"/>
                    <a:pt x="3885" y="9565"/>
                    <a:pt x="4412" y="10041"/>
                  </a:cubicBezTo>
                  <a:cubicBezTo>
                    <a:pt x="5189" y="10718"/>
                    <a:pt x="5865" y="11470"/>
                    <a:pt x="6617" y="12171"/>
                  </a:cubicBezTo>
                  <a:cubicBezTo>
                    <a:pt x="9098" y="14477"/>
                    <a:pt x="12407" y="15831"/>
                    <a:pt x="15765" y="16081"/>
                  </a:cubicBezTo>
                  <a:cubicBezTo>
                    <a:pt x="16204" y="16113"/>
                    <a:pt x="16642" y="16128"/>
                    <a:pt x="17079" y="16128"/>
                  </a:cubicBezTo>
                  <a:cubicBezTo>
                    <a:pt x="19365" y="16128"/>
                    <a:pt x="21634" y="15725"/>
                    <a:pt x="23885" y="15304"/>
                  </a:cubicBezTo>
                  <a:cubicBezTo>
                    <a:pt x="26091" y="14903"/>
                    <a:pt x="28321" y="14452"/>
                    <a:pt x="30276" y="13349"/>
                  </a:cubicBezTo>
                  <a:cubicBezTo>
                    <a:pt x="31053" y="12923"/>
                    <a:pt x="31855" y="12247"/>
                    <a:pt x="31830" y="11369"/>
                  </a:cubicBezTo>
                  <a:cubicBezTo>
                    <a:pt x="31805" y="10292"/>
                    <a:pt x="30577" y="9665"/>
                    <a:pt x="29524" y="9440"/>
                  </a:cubicBezTo>
                  <a:cubicBezTo>
                    <a:pt x="28462" y="9213"/>
                    <a:pt x="27382" y="9145"/>
                    <a:pt x="26293" y="9145"/>
                  </a:cubicBezTo>
                  <a:cubicBezTo>
                    <a:pt x="24603" y="9145"/>
                    <a:pt x="22894" y="9310"/>
                    <a:pt x="21206" y="9310"/>
                  </a:cubicBezTo>
                  <a:cubicBezTo>
                    <a:pt x="20003" y="9310"/>
                    <a:pt x="18812" y="9226"/>
                    <a:pt x="17645" y="8938"/>
                  </a:cubicBezTo>
                  <a:cubicBezTo>
                    <a:pt x="14687" y="8211"/>
                    <a:pt x="12181" y="6282"/>
                    <a:pt x="10026" y="4126"/>
                  </a:cubicBezTo>
                  <a:cubicBezTo>
                    <a:pt x="9299" y="3424"/>
                    <a:pt x="8622" y="2698"/>
                    <a:pt x="7820" y="2071"/>
                  </a:cubicBezTo>
                  <a:cubicBezTo>
                    <a:pt x="7820" y="1520"/>
                    <a:pt x="5214" y="642"/>
                    <a:pt x="4788" y="517"/>
                  </a:cubicBezTo>
                  <a:cubicBezTo>
                    <a:pt x="4180" y="332"/>
                    <a:pt x="2979" y="1"/>
                    <a:pt x="1947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2"/>
            <p:cNvSpPr/>
            <p:nvPr/>
          </p:nvSpPr>
          <p:spPr>
            <a:xfrm>
              <a:off x="2327200" y="1892875"/>
              <a:ext cx="231250" cy="256925"/>
            </a:xfrm>
            <a:custGeom>
              <a:avLst/>
              <a:gdLst/>
              <a:ahLst/>
              <a:cxnLst/>
              <a:rect l="l" t="t" r="r" b="b"/>
              <a:pathLst>
                <a:path w="9250" h="10277" extrusionOk="0">
                  <a:moveTo>
                    <a:pt x="8798" y="1"/>
                  </a:moveTo>
                  <a:lnTo>
                    <a:pt x="1" y="1505"/>
                  </a:lnTo>
                  <a:lnTo>
                    <a:pt x="1956" y="9675"/>
                  </a:lnTo>
                  <a:lnTo>
                    <a:pt x="9249" y="10277"/>
                  </a:lnTo>
                  <a:lnTo>
                    <a:pt x="9249" y="10277"/>
                  </a:lnTo>
                  <a:lnTo>
                    <a:pt x="8798" y="1"/>
                  </a:lnTo>
                  <a:close/>
                </a:path>
              </a:pathLst>
            </a:custGeom>
            <a:solidFill>
              <a:srgbClr val="D844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2"/>
            <p:cNvSpPr/>
            <p:nvPr/>
          </p:nvSpPr>
          <p:spPr>
            <a:xfrm>
              <a:off x="2051525" y="1688000"/>
              <a:ext cx="290750" cy="416050"/>
            </a:xfrm>
            <a:custGeom>
              <a:avLst/>
              <a:gdLst/>
              <a:ahLst/>
              <a:cxnLst/>
              <a:rect l="l" t="t" r="r" b="b"/>
              <a:pathLst>
                <a:path w="11630" h="16642" extrusionOk="0">
                  <a:moveTo>
                    <a:pt x="802" y="0"/>
                  </a:moveTo>
                  <a:lnTo>
                    <a:pt x="0" y="12607"/>
                  </a:lnTo>
                  <a:lnTo>
                    <a:pt x="7544" y="16642"/>
                  </a:lnTo>
                  <a:lnTo>
                    <a:pt x="11629" y="3183"/>
                  </a:lnTo>
                  <a:lnTo>
                    <a:pt x="8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2"/>
            <p:cNvSpPr/>
            <p:nvPr/>
          </p:nvSpPr>
          <p:spPr>
            <a:xfrm>
              <a:off x="2109800" y="1659175"/>
              <a:ext cx="243125" cy="392250"/>
            </a:xfrm>
            <a:custGeom>
              <a:avLst/>
              <a:gdLst/>
              <a:ahLst/>
              <a:cxnLst/>
              <a:rect l="l" t="t" r="r" b="b"/>
              <a:pathLst>
                <a:path w="9725" h="15690" extrusionOk="0">
                  <a:moveTo>
                    <a:pt x="7669" y="2281"/>
                  </a:moveTo>
                  <a:cubicBezTo>
                    <a:pt x="7694" y="2331"/>
                    <a:pt x="7694" y="2381"/>
                    <a:pt x="7694" y="2406"/>
                  </a:cubicBezTo>
                  <a:cubicBezTo>
                    <a:pt x="7694" y="2457"/>
                    <a:pt x="7644" y="2507"/>
                    <a:pt x="7594" y="2532"/>
                  </a:cubicBezTo>
                  <a:cubicBezTo>
                    <a:pt x="7576" y="2549"/>
                    <a:pt x="7559" y="2567"/>
                    <a:pt x="7532" y="2567"/>
                  </a:cubicBezTo>
                  <a:cubicBezTo>
                    <a:pt x="7521" y="2567"/>
                    <a:pt x="7509" y="2564"/>
                    <a:pt x="7494" y="2557"/>
                  </a:cubicBezTo>
                  <a:cubicBezTo>
                    <a:pt x="7469" y="2557"/>
                    <a:pt x="7469" y="2557"/>
                    <a:pt x="7469" y="2507"/>
                  </a:cubicBezTo>
                  <a:cubicBezTo>
                    <a:pt x="7469" y="2457"/>
                    <a:pt x="7519" y="2381"/>
                    <a:pt x="7594" y="2331"/>
                  </a:cubicBezTo>
                  <a:cubicBezTo>
                    <a:pt x="7619" y="2306"/>
                    <a:pt x="7644" y="2306"/>
                    <a:pt x="7669" y="2281"/>
                  </a:cubicBezTo>
                  <a:close/>
                  <a:moveTo>
                    <a:pt x="3885" y="276"/>
                  </a:moveTo>
                  <a:cubicBezTo>
                    <a:pt x="3910" y="276"/>
                    <a:pt x="3910" y="301"/>
                    <a:pt x="3910" y="301"/>
                  </a:cubicBezTo>
                  <a:cubicBezTo>
                    <a:pt x="4161" y="426"/>
                    <a:pt x="4186" y="1529"/>
                    <a:pt x="4085" y="2607"/>
                  </a:cubicBezTo>
                  <a:cubicBezTo>
                    <a:pt x="3684" y="1880"/>
                    <a:pt x="3208" y="727"/>
                    <a:pt x="3760" y="351"/>
                  </a:cubicBezTo>
                  <a:cubicBezTo>
                    <a:pt x="3810" y="301"/>
                    <a:pt x="3860" y="276"/>
                    <a:pt x="3885" y="276"/>
                  </a:cubicBezTo>
                  <a:close/>
                  <a:moveTo>
                    <a:pt x="6166" y="426"/>
                  </a:moveTo>
                  <a:cubicBezTo>
                    <a:pt x="6241" y="426"/>
                    <a:pt x="6291" y="452"/>
                    <a:pt x="6366" y="477"/>
                  </a:cubicBezTo>
                  <a:cubicBezTo>
                    <a:pt x="6491" y="552"/>
                    <a:pt x="6542" y="627"/>
                    <a:pt x="6542" y="752"/>
                  </a:cubicBezTo>
                  <a:cubicBezTo>
                    <a:pt x="6567" y="1304"/>
                    <a:pt x="5439" y="2306"/>
                    <a:pt x="4712" y="2883"/>
                  </a:cubicBezTo>
                  <a:cubicBezTo>
                    <a:pt x="4963" y="2031"/>
                    <a:pt x="5464" y="677"/>
                    <a:pt x="6015" y="452"/>
                  </a:cubicBezTo>
                  <a:cubicBezTo>
                    <a:pt x="6065" y="426"/>
                    <a:pt x="6115" y="426"/>
                    <a:pt x="6166" y="426"/>
                  </a:cubicBezTo>
                  <a:close/>
                  <a:moveTo>
                    <a:pt x="2557" y="3359"/>
                  </a:moveTo>
                  <a:cubicBezTo>
                    <a:pt x="2582" y="3384"/>
                    <a:pt x="2607" y="3409"/>
                    <a:pt x="2632" y="3459"/>
                  </a:cubicBezTo>
                  <a:cubicBezTo>
                    <a:pt x="2632" y="3459"/>
                    <a:pt x="2632" y="3459"/>
                    <a:pt x="2582" y="3484"/>
                  </a:cubicBezTo>
                  <a:cubicBezTo>
                    <a:pt x="2557" y="3509"/>
                    <a:pt x="2531" y="3509"/>
                    <a:pt x="2481" y="3534"/>
                  </a:cubicBezTo>
                  <a:cubicBezTo>
                    <a:pt x="2481" y="3509"/>
                    <a:pt x="2481" y="3484"/>
                    <a:pt x="2481" y="3484"/>
                  </a:cubicBezTo>
                  <a:cubicBezTo>
                    <a:pt x="2456" y="3434"/>
                    <a:pt x="2481" y="3384"/>
                    <a:pt x="2506" y="3359"/>
                  </a:cubicBezTo>
                  <a:close/>
                  <a:moveTo>
                    <a:pt x="3882" y="0"/>
                  </a:moveTo>
                  <a:cubicBezTo>
                    <a:pt x="3803" y="0"/>
                    <a:pt x="3709" y="25"/>
                    <a:pt x="3609" y="101"/>
                  </a:cubicBezTo>
                  <a:cubicBezTo>
                    <a:pt x="2557" y="802"/>
                    <a:pt x="3985" y="3033"/>
                    <a:pt x="4060" y="3133"/>
                  </a:cubicBezTo>
                  <a:lnTo>
                    <a:pt x="4110" y="3208"/>
                  </a:lnTo>
                  <a:cubicBezTo>
                    <a:pt x="4085" y="3284"/>
                    <a:pt x="4010" y="3384"/>
                    <a:pt x="3935" y="3434"/>
                  </a:cubicBezTo>
                  <a:cubicBezTo>
                    <a:pt x="3810" y="3559"/>
                    <a:pt x="3609" y="3609"/>
                    <a:pt x="3409" y="3685"/>
                  </a:cubicBezTo>
                  <a:cubicBezTo>
                    <a:pt x="3245" y="3726"/>
                    <a:pt x="3081" y="3767"/>
                    <a:pt x="2931" y="3767"/>
                  </a:cubicBezTo>
                  <a:cubicBezTo>
                    <a:pt x="2897" y="3767"/>
                    <a:pt x="2864" y="3764"/>
                    <a:pt x="2832" y="3760"/>
                  </a:cubicBezTo>
                  <a:cubicBezTo>
                    <a:pt x="2782" y="3760"/>
                    <a:pt x="2757" y="3760"/>
                    <a:pt x="2732" y="3735"/>
                  </a:cubicBezTo>
                  <a:cubicBezTo>
                    <a:pt x="2832" y="3685"/>
                    <a:pt x="2907" y="3609"/>
                    <a:pt x="2907" y="3534"/>
                  </a:cubicBezTo>
                  <a:cubicBezTo>
                    <a:pt x="2932" y="3459"/>
                    <a:pt x="2932" y="3409"/>
                    <a:pt x="2907" y="3359"/>
                  </a:cubicBezTo>
                  <a:cubicBezTo>
                    <a:pt x="2857" y="3234"/>
                    <a:pt x="2757" y="3133"/>
                    <a:pt x="2657" y="3108"/>
                  </a:cubicBezTo>
                  <a:cubicBezTo>
                    <a:pt x="2607" y="3083"/>
                    <a:pt x="2557" y="3071"/>
                    <a:pt x="2510" y="3071"/>
                  </a:cubicBezTo>
                  <a:cubicBezTo>
                    <a:pt x="2463" y="3071"/>
                    <a:pt x="2419" y="3083"/>
                    <a:pt x="2381" y="3108"/>
                  </a:cubicBezTo>
                  <a:cubicBezTo>
                    <a:pt x="2231" y="3183"/>
                    <a:pt x="2156" y="3334"/>
                    <a:pt x="2181" y="3534"/>
                  </a:cubicBezTo>
                  <a:cubicBezTo>
                    <a:pt x="2206" y="3534"/>
                    <a:pt x="2206" y="3559"/>
                    <a:pt x="2206" y="3584"/>
                  </a:cubicBezTo>
                  <a:cubicBezTo>
                    <a:pt x="1930" y="3584"/>
                    <a:pt x="1629" y="3509"/>
                    <a:pt x="1404" y="3359"/>
                  </a:cubicBezTo>
                  <a:cubicBezTo>
                    <a:pt x="1053" y="3158"/>
                    <a:pt x="827" y="2757"/>
                    <a:pt x="802" y="2356"/>
                  </a:cubicBezTo>
                  <a:cubicBezTo>
                    <a:pt x="802" y="2256"/>
                    <a:pt x="802" y="2181"/>
                    <a:pt x="802" y="2081"/>
                  </a:cubicBezTo>
                  <a:cubicBezTo>
                    <a:pt x="827" y="1905"/>
                    <a:pt x="827" y="1705"/>
                    <a:pt x="777" y="1504"/>
                  </a:cubicBezTo>
                  <a:cubicBezTo>
                    <a:pt x="677" y="1178"/>
                    <a:pt x="376" y="928"/>
                    <a:pt x="50" y="878"/>
                  </a:cubicBezTo>
                  <a:lnTo>
                    <a:pt x="0" y="1178"/>
                  </a:lnTo>
                  <a:cubicBezTo>
                    <a:pt x="226" y="1203"/>
                    <a:pt x="426" y="1379"/>
                    <a:pt x="501" y="1604"/>
                  </a:cubicBezTo>
                  <a:cubicBezTo>
                    <a:pt x="552" y="1730"/>
                    <a:pt x="526" y="1905"/>
                    <a:pt x="526" y="2081"/>
                  </a:cubicBezTo>
                  <a:cubicBezTo>
                    <a:pt x="526" y="2156"/>
                    <a:pt x="526" y="2256"/>
                    <a:pt x="526" y="2356"/>
                  </a:cubicBezTo>
                  <a:cubicBezTo>
                    <a:pt x="552" y="2858"/>
                    <a:pt x="827" y="3334"/>
                    <a:pt x="1253" y="3609"/>
                  </a:cubicBezTo>
                  <a:cubicBezTo>
                    <a:pt x="1506" y="3765"/>
                    <a:pt x="1803" y="3860"/>
                    <a:pt x="2099" y="3860"/>
                  </a:cubicBezTo>
                  <a:cubicBezTo>
                    <a:pt x="2185" y="3860"/>
                    <a:pt x="2271" y="3852"/>
                    <a:pt x="2356" y="3835"/>
                  </a:cubicBezTo>
                  <a:cubicBezTo>
                    <a:pt x="2456" y="3960"/>
                    <a:pt x="2607" y="4036"/>
                    <a:pt x="2782" y="4061"/>
                  </a:cubicBezTo>
                  <a:lnTo>
                    <a:pt x="2932" y="4061"/>
                  </a:lnTo>
                  <a:cubicBezTo>
                    <a:pt x="3133" y="4061"/>
                    <a:pt x="3308" y="4010"/>
                    <a:pt x="3484" y="3960"/>
                  </a:cubicBezTo>
                  <a:cubicBezTo>
                    <a:pt x="3709" y="3885"/>
                    <a:pt x="3910" y="3810"/>
                    <a:pt x="4085" y="3685"/>
                  </a:cubicBezTo>
                  <a:lnTo>
                    <a:pt x="4085" y="3685"/>
                  </a:lnTo>
                  <a:lnTo>
                    <a:pt x="1028" y="15615"/>
                  </a:lnTo>
                  <a:lnTo>
                    <a:pt x="1328" y="15690"/>
                  </a:lnTo>
                  <a:lnTo>
                    <a:pt x="4461" y="3434"/>
                  </a:lnTo>
                  <a:lnTo>
                    <a:pt x="4562" y="3359"/>
                  </a:lnTo>
                  <a:cubicBezTo>
                    <a:pt x="4662" y="3284"/>
                    <a:pt x="5138" y="2933"/>
                    <a:pt x="5614" y="2482"/>
                  </a:cubicBezTo>
                  <a:cubicBezTo>
                    <a:pt x="5990" y="2281"/>
                    <a:pt x="6391" y="2106"/>
                    <a:pt x="6792" y="2031"/>
                  </a:cubicBezTo>
                  <a:cubicBezTo>
                    <a:pt x="6927" y="2008"/>
                    <a:pt x="7047" y="1996"/>
                    <a:pt x="7152" y="1996"/>
                  </a:cubicBezTo>
                  <a:cubicBezTo>
                    <a:pt x="7280" y="1996"/>
                    <a:pt x="7386" y="2014"/>
                    <a:pt x="7469" y="2056"/>
                  </a:cubicBezTo>
                  <a:cubicBezTo>
                    <a:pt x="7469" y="2081"/>
                    <a:pt x="7444" y="2081"/>
                    <a:pt x="7444" y="2106"/>
                  </a:cubicBezTo>
                  <a:cubicBezTo>
                    <a:pt x="7369" y="2131"/>
                    <a:pt x="7193" y="2281"/>
                    <a:pt x="7168" y="2482"/>
                  </a:cubicBezTo>
                  <a:cubicBezTo>
                    <a:pt x="7168" y="2557"/>
                    <a:pt x="7193" y="2632"/>
                    <a:pt x="7243" y="2707"/>
                  </a:cubicBezTo>
                  <a:cubicBezTo>
                    <a:pt x="7268" y="2757"/>
                    <a:pt x="7318" y="2807"/>
                    <a:pt x="7394" y="2833"/>
                  </a:cubicBezTo>
                  <a:cubicBezTo>
                    <a:pt x="7444" y="2833"/>
                    <a:pt x="7469" y="2858"/>
                    <a:pt x="7519" y="2858"/>
                  </a:cubicBezTo>
                  <a:cubicBezTo>
                    <a:pt x="7594" y="2858"/>
                    <a:pt x="7669" y="2833"/>
                    <a:pt x="7745" y="2782"/>
                  </a:cubicBezTo>
                  <a:cubicBezTo>
                    <a:pt x="7870" y="2707"/>
                    <a:pt x="7945" y="2607"/>
                    <a:pt x="7970" y="2457"/>
                  </a:cubicBezTo>
                  <a:cubicBezTo>
                    <a:pt x="7995" y="2356"/>
                    <a:pt x="7970" y="2231"/>
                    <a:pt x="7920" y="2131"/>
                  </a:cubicBezTo>
                  <a:cubicBezTo>
                    <a:pt x="8020" y="2081"/>
                    <a:pt x="8146" y="2031"/>
                    <a:pt x="8271" y="1980"/>
                  </a:cubicBezTo>
                  <a:cubicBezTo>
                    <a:pt x="8346" y="1955"/>
                    <a:pt x="8446" y="1930"/>
                    <a:pt x="8521" y="1905"/>
                  </a:cubicBezTo>
                  <a:cubicBezTo>
                    <a:pt x="8672" y="1855"/>
                    <a:pt x="8822" y="1805"/>
                    <a:pt x="8973" y="1755"/>
                  </a:cubicBezTo>
                  <a:cubicBezTo>
                    <a:pt x="9248" y="1604"/>
                    <a:pt x="9474" y="1429"/>
                    <a:pt x="9574" y="1203"/>
                  </a:cubicBezTo>
                  <a:cubicBezTo>
                    <a:pt x="9724" y="903"/>
                    <a:pt x="9699" y="552"/>
                    <a:pt x="9474" y="351"/>
                  </a:cubicBezTo>
                  <a:lnTo>
                    <a:pt x="9273" y="577"/>
                  </a:lnTo>
                  <a:cubicBezTo>
                    <a:pt x="9399" y="677"/>
                    <a:pt x="9424" y="903"/>
                    <a:pt x="9323" y="1078"/>
                  </a:cubicBezTo>
                  <a:cubicBezTo>
                    <a:pt x="9223" y="1279"/>
                    <a:pt x="9023" y="1404"/>
                    <a:pt x="8847" y="1479"/>
                  </a:cubicBezTo>
                  <a:cubicBezTo>
                    <a:pt x="8722" y="1529"/>
                    <a:pt x="8572" y="1579"/>
                    <a:pt x="8446" y="1629"/>
                  </a:cubicBezTo>
                  <a:cubicBezTo>
                    <a:pt x="8346" y="1655"/>
                    <a:pt x="8246" y="1680"/>
                    <a:pt x="8171" y="1730"/>
                  </a:cubicBezTo>
                  <a:cubicBezTo>
                    <a:pt x="8020" y="1780"/>
                    <a:pt x="7870" y="1830"/>
                    <a:pt x="7745" y="1905"/>
                  </a:cubicBezTo>
                  <a:cubicBezTo>
                    <a:pt x="7745" y="1880"/>
                    <a:pt x="7719" y="1880"/>
                    <a:pt x="7694" y="1855"/>
                  </a:cubicBezTo>
                  <a:cubicBezTo>
                    <a:pt x="7549" y="1758"/>
                    <a:pt x="7372" y="1703"/>
                    <a:pt x="7150" y="1703"/>
                  </a:cubicBezTo>
                  <a:cubicBezTo>
                    <a:pt x="7028" y="1703"/>
                    <a:pt x="6893" y="1719"/>
                    <a:pt x="6742" y="1755"/>
                  </a:cubicBezTo>
                  <a:cubicBezTo>
                    <a:pt x="6567" y="1780"/>
                    <a:pt x="6391" y="1830"/>
                    <a:pt x="6216" y="1905"/>
                  </a:cubicBezTo>
                  <a:cubicBezTo>
                    <a:pt x="6567" y="1504"/>
                    <a:pt x="6842" y="1078"/>
                    <a:pt x="6817" y="727"/>
                  </a:cubicBezTo>
                  <a:cubicBezTo>
                    <a:pt x="6817" y="527"/>
                    <a:pt x="6717" y="351"/>
                    <a:pt x="6516" y="226"/>
                  </a:cubicBezTo>
                  <a:cubicBezTo>
                    <a:pt x="6395" y="165"/>
                    <a:pt x="6274" y="132"/>
                    <a:pt x="6152" y="132"/>
                  </a:cubicBezTo>
                  <a:cubicBezTo>
                    <a:pt x="6073" y="132"/>
                    <a:pt x="5994" y="146"/>
                    <a:pt x="5915" y="176"/>
                  </a:cubicBezTo>
                  <a:cubicBezTo>
                    <a:pt x="5213" y="477"/>
                    <a:pt x="4662" y="2031"/>
                    <a:pt x="4436" y="2807"/>
                  </a:cubicBezTo>
                  <a:lnTo>
                    <a:pt x="4361" y="2782"/>
                  </a:lnTo>
                  <a:cubicBezTo>
                    <a:pt x="4436" y="1955"/>
                    <a:pt x="4536" y="351"/>
                    <a:pt x="4060" y="51"/>
                  </a:cubicBezTo>
                  <a:cubicBezTo>
                    <a:pt x="4023" y="25"/>
                    <a:pt x="3960" y="0"/>
                    <a:pt x="3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2"/>
            <p:cNvSpPr/>
            <p:nvPr/>
          </p:nvSpPr>
          <p:spPr>
            <a:xfrm>
              <a:off x="1671375" y="1775100"/>
              <a:ext cx="1225400" cy="1147175"/>
            </a:xfrm>
            <a:custGeom>
              <a:avLst/>
              <a:gdLst/>
              <a:ahLst/>
              <a:cxnLst/>
              <a:rect l="l" t="t" r="r" b="b"/>
              <a:pathLst>
                <a:path w="49016" h="45887" extrusionOk="0">
                  <a:moveTo>
                    <a:pt x="9367" y="0"/>
                  </a:moveTo>
                  <a:cubicBezTo>
                    <a:pt x="4780" y="877"/>
                    <a:pt x="12324" y="11604"/>
                    <a:pt x="12324" y="11604"/>
                  </a:cubicBezTo>
                  <a:cubicBezTo>
                    <a:pt x="12324" y="11604"/>
                    <a:pt x="3477" y="16441"/>
                    <a:pt x="1647" y="26040"/>
                  </a:cubicBezTo>
                  <a:cubicBezTo>
                    <a:pt x="1" y="34561"/>
                    <a:pt x="4477" y="45886"/>
                    <a:pt x="20649" y="45886"/>
                  </a:cubicBezTo>
                  <a:cubicBezTo>
                    <a:pt x="22696" y="45886"/>
                    <a:pt x="24929" y="45705"/>
                    <a:pt x="27362" y="45314"/>
                  </a:cubicBezTo>
                  <a:cubicBezTo>
                    <a:pt x="49016" y="41830"/>
                    <a:pt x="34856" y="17394"/>
                    <a:pt x="34856" y="17394"/>
                  </a:cubicBezTo>
                  <a:cubicBezTo>
                    <a:pt x="34856" y="17394"/>
                    <a:pt x="41673" y="14511"/>
                    <a:pt x="39918" y="11053"/>
                  </a:cubicBezTo>
                  <a:lnTo>
                    <a:pt x="39918" y="11053"/>
                  </a:lnTo>
                  <a:cubicBezTo>
                    <a:pt x="38815" y="12181"/>
                    <a:pt x="37988" y="12682"/>
                    <a:pt x="36535" y="13133"/>
                  </a:cubicBezTo>
                  <a:cubicBezTo>
                    <a:pt x="34550" y="13770"/>
                    <a:pt x="32433" y="14103"/>
                    <a:pt x="30319" y="14103"/>
                  </a:cubicBezTo>
                  <a:cubicBezTo>
                    <a:pt x="29523" y="14103"/>
                    <a:pt x="28727" y="14056"/>
                    <a:pt x="27938" y="13960"/>
                  </a:cubicBezTo>
                  <a:cubicBezTo>
                    <a:pt x="24981" y="13584"/>
                    <a:pt x="22399" y="12456"/>
                    <a:pt x="19718" y="11203"/>
                  </a:cubicBezTo>
                  <a:cubicBezTo>
                    <a:pt x="18665" y="10677"/>
                    <a:pt x="17687" y="10201"/>
                    <a:pt x="16760" y="9649"/>
                  </a:cubicBezTo>
                  <a:cubicBezTo>
                    <a:pt x="15833" y="9098"/>
                    <a:pt x="14956" y="8446"/>
                    <a:pt x="14104" y="7619"/>
                  </a:cubicBezTo>
                  <a:cubicBezTo>
                    <a:pt x="11923" y="5514"/>
                    <a:pt x="10169" y="2983"/>
                    <a:pt x="9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2"/>
            <p:cNvSpPr/>
            <p:nvPr/>
          </p:nvSpPr>
          <p:spPr>
            <a:xfrm>
              <a:off x="1971000" y="2061575"/>
              <a:ext cx="570025" cy="250500"/>
            </a:xfrm>
            <a:custGeom>
              <a:avLst/>
              <a:gdLst/>
              <a:ahLst/>
              <a:cxnLst/>
              <a:rect l="l" t="t" r="r" b="b"/>
              <a:pathLst>
                <a:path w="22801" h="10020" extrusionOk="0">
                  <a:moveTo>
                    <a:pt x="6429" y="4356"/>
                  </a:moveTo>
                  <a:lnTo>
                    <a:pt x="6429" y="4356"/>
                  </a:lnTo>
                  <a:cubicBezTo>
                    <a:pt x="5452" y="6135"/>
                    <a:pt x="3472" y="9418"/>
                    <a:pt x="2319" y="9619"/>
                  </a:cubicBezTo>
                  <a:cubicBezTo>
                    <a:pt x="2284" y="9625"/>
                    <a:pt x="2249" y="9628"/>
                    <a:pt x="2216" y="9628"/>
                  </a:cubicBezTo>
                  <a:cubicBezTo>
                    <a:pt x="2109" y="9628"/>
                    <a:pt x="2014" y="9595"/>
                    <a:pt x="1918" y="9519"/>
                  </a:cubicBezTo>
                  <a:cubicBezTo>
                    <a:pt x="1818" y="9418"/>
                    <a:pt x="1768" y="9293"/>
                    <a:pt x="1768" y="9143"/>
                  </a:cubicBezTo>
                  <a:cubicBezTo>
                    <a:pt x="1843" y="7965"/>
                    <a:pt x="4800" y="5559"/>
                    <a:pt x="6429" y="4356"/>
                  </a:cubicBezTo>
                  <a:close/>
                  <a:moveTo>
                    <a:pt x="7206" y="4481"/>
                  </a:moveTo>
                  <a:cubicBezTo>
                    <a:pt x="7582" y="6486"/>
                    <a:pt x="7933" y="9218"/>
                    <a:pt x="7432" y="9669"/>
                  </a:cubicBezTo>
                  <a:cubicBezTo>
                    <a:pt x="7395" y="9706"/>
                    <a:pt x="7358" y="9729"/>
                    <a:pt x="7312" y="9729"/>
                  </a:cubicBezTo>
                  <a:cubicBezTo>
                    <a:pt x="7295" y="9729"/>
                    <a:pt x="7277" y="9726"/>
                    <a:pt x="7256" y="9719"/>
                  </a:cubicBezTo>
                  <a:cubicBezTo>
                    <a:pt x="6429" y="9494"/>
                    <a:pt x="6755" y="6636"/>
                    <a:pt x="7206" y="4481"/>
                  </a:cubicBezTo>
                  <a:close/>
                  <a:moveTo>
                    <a:pt x="104" y="1"/>
                  </a:moveTo>
                  <a:cubicBezTo>
                    <a:pt x="51" y="1"/>
                    <a:pt x="1" y="32"/>
                    <a:pt x="13" y="95"/>
                  </a:cubicBezTo>
                  <a:cubicBezTo>
                    <a:pt x="38" y="696"/>
                    <a:pt x="790" y="947"/>
                    <a:pt x="1241" y="1223"/>
                  </a:cubicBezTo>
                  <a:cubicBezTo>
                    <a:pt x="2319" y="1899"/>
                    <a:pt x="3497" y="2401"/>
                    <a:pt x="4725" y="2752"/>
                  </a:cubicBezTo>
                  <a:cubicBezTo>
                    <a:pt x="5477" y="2977"/>
                    <a:pt x="6229" y="3153"/>
                    <a:pt x="6981" y="3353"/>
                  </a:cubicBezTo>
                  <a:cubicBezTo>
                    <a:pt x="5878" y="4205"/>
                    <a:pt x="1567" y="7639"/>
                    <a:pt x="1492" y="9118"/>
                  </a:cubicBezTo>
                  <a:cubicBezTo>
                    <a:pt x="1467" y="9368"/>
                    <a:pt x="1567" y="9569"/>
                    <a:pt x="1743" y="9744"/>
                  </a:cubicBezTo>
                  <a:cubicBezTo>
                    <a:pt x="1868" y="9869"/>
                    <a:pt x="2043" y="9920"/>
                    <a:pt x="2219" y="9920"/>
                  </a:cubicBezTo>
                  <a:cubicBezTo>
                    <a:pt x="2269" y="9920"/>
                    <a:pt x="2319" y="9920"/>
                    <a:pt x="2369" y="9895"/>
                  </a:cubicBezTo>
                  <a:cubicBezTo>
                    <a:pt x="4048" y="9594"/>
                    <a:pt x="6855" y="4180"/>
                    <a:pt x="6981" y="3955"/>
                  </a:cubicBezTo>
                  <a:lnTo>
                    <a:pt x="7081" y="3754"/>
                  </a:lnTo>
                  <a:lnTo>
                    <a:pt x="7081" y="3779"/>
                  </a:lnTo>
                  <a:cubicBezTo>
                    <a:pt x="6931" y="4356"/>
                    <a:pt x="5702" y="9619"/>
                    <a:pt x="7181" y="9995"/>
                  </a:cubicBezTo>
                  <a:cubicBezTo>
                    <a:pt x="7231" y="9995"/>
                    <a:pt x="7281" y="10020"/>
                    <a:pt x="7307" y="10020"/>
                  </a:cubicBezTo>
                  <a:cubicBezTo>
                    <a:pt x="7432" y="10020"/>
                    <a:pt x="7557" y="9970"/>
                    <a:pt x="7632" y="9869"/>
                  </a:cubicBezTo>
                  <a:cubicBezTo>
                    <a:pt x="8459" y="9093"/>
                    <a:pt x="7482" y="4306"/>
                    <a:pt x="7357" y="3779"/>
                  </a:cubicBezTo>
                  <a:lnTo>
                    <a:pt x="7281" y="3428"/>
                  </a:lnTo>
                  <a:lnTo>
                    <a:pt x="7281" y="3428"/>
                  </a:lnTo>
                  <a:cubicBezTo>
                    <a:pt x="7908" y="3629"/>
                    <a:pt x="8535" y="3854"/>
                    <a:pt x="9111" y="4180"/>
                  </a:cubicBezTo>
                  <a:cubicBezTo>
                    <a:pt x="10364" y="4857"/>
                    <a:pt x="11317" y="5935"/>
                    <a:pt x="12369" y="6837"/>
                  </a:cubicBezTo>
                  <a:cubicBezTo>
                    <a:pt x="13820" y="8069"/>
                    <a:pt x="16092" y="8953"/>
                    <a:pt x="18179" y="8953"/>
                  </a:cubicBezTo>
                  <a:cubicBezTo>
                    <a:pt x="20168" y="8953"/>
                    <a:pt x="21988" y="8151"/>
                    <a:pt x="22770" y="6085"/>
                  </a:cubicBezTo>
                  <a:cubicBezTo>
                    <a:pt x="22800" y="6010"/>
                    <a:pt x="22741" y="5962"/>
                    <a:pt x="22678" y="5962"/>
                  </a:cubicBezTo>
                  <a:cubicBezTo>
                    <a:pt x="22635" y="5962"/>
                    <a:pt x="22590" y="5984"/>
                    <a:pt x="22570" y="6035"/>
                  </a:cubicBezTo>
                  <a:cubicBezTo>
                    <a:pt x="21918" y="7689"/>
                    <a:pt x="20790" y="8441"/>
                    <a:pt x="19036" y="8616"/>
                  </a:cubicBezTo>
                  <a:cubicBezTo>
                    <a:pt x="18698" y="8640"/>
                    <a:pt x="18355" y="8654"/>
                    <a:pt x="18011" y="8654"/>
                  </a:cubicBezTo>
                  <a:cubicBezTo>
                    <a:pt x="17258" y="8654"/>
                    <a:pt x="16500" y="8588"/>
                    <a:pt x="15778" y="8416"/>
                  </a:cubicBezTo>
                  <a:cubicBezTo>
                    <a:pt x="13597" y="7915"/>
                    <a:pt x="12269" y="6336"/>
                    <a:pt x="10615" y="4982"/>
                  </a:cubicBezTo>
                  <a:cubicBezTo>
                    <a:pt x="9587" y="4130"/>
                    <a:pt x="8484" y="3604"/>
                    <a:pt x="7231" y="3203"/>
                  </a:cubicBezTo>
                  <a:lnTo>
                    <a:pt x="7231" y="3153"/>
                  </a:lnTo>
                  <a:cubicBezTo>
                    <a:pt x="7231" y="3153"/>
                    <a:pt x="7206" y="3178"/>
                    <a:pt x="7181" y="3203"/>
                  </a:cubicBezTo>
                  <a:cubicBezTo>
                    <a:pt x="6931" y="3128"/>
                    <a:pt x="6705" y="3052"/>
                    <a:pt x="6454" y="2977"/>
                  </a:cubicBezTo>
                  <a:cubicBezTo>
                    <a:pt x="5502" y="2727"/>
                    <a:pt x="4575" y="2526"/>
                    <a:pt x="3647" y="2175"/>
                  </a:cubicBezTo>
                  <a:cubicBezTo>
                    <a:pt x="3096" y="1975"/>
                    <a:pt x="264" y="897"/>
                    <a:pt x="214" y="95"/>
                  </a:cubicBezTo>
                  <a:cubicBezTo>
                    <a:pt x="214" y="32"/>
                    <a:pt x="157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2"/>
            <p:cNvSpPr/>
            <p:nvPr/>
          </p:nvSpPr>
          <p:spPr>
            <a:xfrm>
              <a:off x="1753900" y="2462500"/>
              <a:ext cx="23850" cy="73450"/>
            </a:xfrm>
            <a:custGeom>
              <a:avLst/>
              <a:gdLst/>
              <a:ahLst/>
              <a:cxnLst/>
              <a:rect l="l" t="t" r="r" b="b"/>
              <a:pathLst>
                <a:path w="954" h="2938" extrusionOk="0">
                  <a:moveTo>
                    <a:pt x="273" y="1"/>
                  </a:moveTo>
                  <a:cubicBezTo>
                    <a:pt x="229" y="1"/>
                    <a:pt x="186" y="23"/>
                    <a:pt x="176" y="73"/>
                  </a:cubicBezTo>
                  <a:cubicBezTo>
                    <a:pt x="0" y="1076"/>
                    <a:pt x="176" y="2028"/>
                    <a:pt x="727" y="2880"/>
                  </a:cubicBezTo>
                  <a:cubicBezTo>
                    <a:pt x="752" y="2921"/>
                    <a:pt x="787" y="2938"/>
                    <a:pt x="820" y="2938"/>
                  </a:cubicBezTo>
                  <a:cubicBezTo>
                    <a:pt x="890" y="2938"/>
                    <a:pt x="953" y="2865"/>
                    <a:pt x="903" y="2780"/>
                  </a:cubicBezTo>
                  <a:cubicBezTo>
                    <a:pt x="401" y="1978"/>
                    <a:pt x="226" y="1076"/>
                    <a:pt x="376" y="123"/>
                  </a:cubicBezTo>
                  <a:cubicBezTo>
                    <a:pt x="406" y="49"/>
                    <a:pt x="338" y="1"/>
                    <a:pt x="2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2"/>
            <p:cNvSpPr/>
            <p:nvPr/>
          </p:nvSpPr>
          <p:spPr>
            <a:xfrm>
              <a:off x="1788350" y="2484325"/>
              <a:ext cx="37625" cy="96400"/>
            </a:xfrm>
            <a:custGeom>
              <a:avLst/>
              <a:gdLst/>
              <a:ahLst/>
              <a:cxnLst/>
              <a:rect l="l" t="t" r="r" b="b"/>
              <a:pathLst>
                <a:path w="1505" h="3856" extrusionOk="0">
                  <a:moveTo>
                    <a:pt x="335" y="0"/>
                  </a:moveTo>
                  <a:cubicBezTo>
                    <a:pt x="304" y="0"/>
                    <a:pt x="274" y="16"/>
                    <a:pt x="252" y="52"/>
                  </a:cubicBezTo>
                  <a:cubicBezTo>
                    <a:pt x="76" y="478"/>
                    <a:pt x="26" y="929"/>
                    <a:pt x="226" y="1356"/>
                  </a:cubicBezTo>
                  <a:cubicBezTo>
                    <a:pt x="352" y="1631"/>
                    <a:pt x="577" y="1857"/>
                    <a:pt x="778" y="2107"/>
                  </a:cubicBezTo>
                  <a:cubicBezTo>
                    <a:pt x="1154" y="2609"/>
                    <a:pt x="1304" y="3135"/>
                    <a:pt x="1279" y="3762"/>
                  </a:cubicBezTo>
                  <a:cubicBezTo>
                    <a:pt x="1267" y="3824"/>
                    <a:pt x="1317" y="3856"/>
                    <a:pt x="1370" y="3856"/>
                  </a:cubicBezTo>
                  <a:cubicBezTo>
                    <a:pt x="1423" y="3856"/>
                    <a:pt x="1480" y="3824"/>
                    <a:pt x="1480" y="3762"/>
                  </a:cubicBezTo>
                  <a:cubicBezTo>
                    <a:pt x="1505" y="3260"/>
                    <a:pt x="1455" y="2809"/>
                    <a:pt x="1229" y="2383"/>
                  </a:cubicBezTo>
                  <a:cubicBezTo>
                    <a:pt x="803" y="1606"/>
                    <a:pt x="1" y="1180"/>
                    <a:pt x="452" y="178"/>
                  </a:cubicBezTo>
                  <a:cubicBezTo>
                    <a:pt x="487" y="89"/>
                    <a:pt x="410" y="0"/>
                    <a:pt x="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2"/>
            <p:cNvSpPr/>
            <p:nvPr/>
          </p:nvSpPr>
          <p:spPr>
            <a:xfrm>
              <a:off x="2210050" y="2710950"/>
              <a:ext cx="91750" cy="26575"/>
            </a:xfrm>
            <a:custGeom>
              <a:avLst/>
              <a:gdLst/>
              <a:ahLst/>
              <a:cxnLst/>
              <a:rect l="l" t="t" r="r" b="b"/>
              <a:pathLst>
                <a:path w="3670" h="1063" extrusionOk="0">
                  <a:moveTo>
                    <a:pt x="3479" y="1"/>
                  </a:moveTo>
                  <a:cubicBezTo>
                    <a:pt x="3464" y="1"/>
                    <a:pt x="3449" y="4"/>
                    <a:pt x="3434" y="10"/>
                  </a:cubicBezTo>
                  <a:cubicBezTo>
                    <a:pt x="2381" y="461"/>
                    <a:pt x="1278" y="737"/>
                    <a:pt x="125" y="837"/>
                  </a:cubicBezTo>
                  <a:cubicBezTo>
                    <a:pt x="0" y="862"/>
                    <a:pt x="0" y="1062"/>
                    <a:pt x="125" y="1062"/>
                  </a:cubicBezTo>
                  <a:cubicBezTo>
                    <a:pt x="1328" y="962"/>
                    <a:pt x="2456" y="687"/>
                    <a:pt x="3559" y="210"/>
                  </a:cubicBezTo>
                  <a:cubicBezTo>
                    <a:pt x="3669" y="144"/>
                    <a:pt x="3586" y="1"/>
                    <a:pt x="34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2"/>
            <p:cNvSpPr/>
            <p:nvPr/>
          </p:nvSpPr>
          <p:spPr>
            <a:xfrm>
              <a:off x="2279600" y="2714425"/>
              <a:ext cx="62200" cy="28750"/>
            </a:xfrm>
            <a:custGeom>
              <a:avLst/>
              <a:gdLst/>
              <a:ahLst/>
              <a:cxnLst/>
              <a:rect l="l" t="t" r="r" b="b"/>
              <a:pathLst>
                <a:path w="2488" h="1150" extrusionOk="0">
                  <a:moveTo>
                    <a:pt x="2317" y="1"/>
                  </a:moveTo>
                  <a:cubicBezTo>
                    <a:pt x="2296" y="1"/>
                    <a:pt x="2275" y="7"/>
                    <a:pt x="2256" y="21"/>
                  </a:cubicBezTo>
                  <a:cubicBezTo>
                    <a:pt x="1654" y="548"/>
                    <a:pt x="927" y="848"/>
                    <a:pt x="125" y="923"/>
                  </a:cubicBezTo>
                  <a:cubicBezTo>
                    <a:pt x="0" y="923"/>
                    <a:pt x="0" y="1149"/>
                    <a:pt x="125" y="1149"/>
                  </a:cubicBezTo>
                  <a:cubicBezTo>
                    <a:pt x="978" y="1049"/>
                    <a:pt x="1755" y="748"/>
                    <a:pt x="2406" y="172"/>
                  </a:cubicBezTo>
                  <a:cubicBezTo>
                    <a:pt x="2487" y="111"/>
                    <a:pt x="2404" y="1"/>
                    <a:pt x="2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2"/>
            <p:cNvSpPr/>
            <p:nvPr/>
          </p:nvSpPr>
          <p:spPr>
            <a:xfrm>
              <a:off x="2471000" y="2479500"/>
              <a:ext cx="7875" cy="60500"/>
            </a:xfrm>
            <a:custGeom>
              <a:avLst/>
              <a:gdLst/>
              <a:ahLst/>
              <a:cxnLst/>
              <a:rect l="l" t="t" r="r" b="b"/>
              <a:pathLst>
                <a:path w="315" h="2420" extrusionOk="0">
                  <a:moveTo>
                    <a:pt x="104" y="1"/>
                  </a:moveTo>
                  <a:cubicBezTo>
                    <a:pt x="51" y="1"/>
                    <a:pt x="1" y="32"/>
                    <a:pt x="13" y="95"/>
                  </a:cubicBezTo>
                  <a:cubicBezTo>
                    <a:pt x="63" y="847"/>
                    <a:pt x="89" y="1574"/>
                    <a:pt x="89" y="2325"/>
                  </a:cubicBezTo>
                  <a:cubicBezTo>
                    <a:pt x="89" y="2388"/>
                    <a:pt x="145" y="2419"/>
                    <a:pt x="201" y="2419"/>
                  </a:cubicBezTo>
                  <a:cubicBezTo>
                    <a:pt x="258" y="2419"/>
                    <a:pt x="314" y="2388"/>
                    <a:pt x="314" y="2325"/>
                  </a:cubicBezTo>
                  <a:cubicBezTo>
                    <a:pt x="314" y="1574"/>
                    <a:pt x="264" y="847"/>
                    <a:pt x="214" y="95"/>
                  </a:cubicBezTo>
                  <a:cubicBezTo>
                    <a:pt x="214" y="32"/>
                    <a:pt x="157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2"/>
            <p:cNvSpPr/>
            <p:nvPr/>
          </p:nvSpPr>
          <p:spPr>
            <a:xfrm>
              <a:off x="2496175" y="2493875"/>
              <a:ext cx="16525" cy="65900"/>
            </a:xfrm>
            <a:custGeom>
              <a:avLst/>
              <a:gdLst/>
              <a:ahLst/>
              <a:cxnLst/>
              <a:rect l="l" t="t" r="r" b="b"/>
              <a:pathLst>
                <a:path w="661" h="2636" extrusionOk="0">
                  <a:moveTo>
                    <a:pt x="423" y="0"/>
                  </a:moveTo>
                  <a:cubicBezTo>
                    <a:pt x="359" y="0"/>
                    <a:pt x="285" y="55"/>
                    <a:pt x="285" y="146"/>
                  </a:cubicBezTo>
                  <a:cubicBezTo>
                    <a:pt x="435" y="923"/>
                    <a:pt x="360" y="1725"/>
                    <a:pt x="34" y="2477"/>
                  </a:cubicBezTo>
                  <a:cubicBezTo>
                    <a:pt x="0" y="2562"/>
                    <a:pt x="69" y="2635"/>
                    <a:pt x="133" y="2635"/>
                  </a:cubicBezTo>
                  <a:cubicBezTo>
                    <a:pt x="164" y="2635"/>
                    <a:pt x="193" y="2618"/>
                    <a:pt x="209" y="2578"/>
                  </a:cubicBezTo>
                  <a:cubicBezTo>
                    <a:pt x="560" y="1776"/>
                    <a:pt x="660" y="948"/>
                    <a:pt x="510" y="71"/>
                  </a:cubicBezTo>
                  <a:cubicBezTo>
                    <a:pt x="500" y="22"/>
                    <a:pt x="464" y="0"/>
                    <a:pt x="4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2"/>
            <p:cNvSpPr/>
            <p:nvPr/>
          </p:nvSpPr>
          <p:spPr>
            <a:xfrm>
              <a:off x="2599775" y="1729000"/>
              <a:ext cx="120950" cy="208850"/>
            </a:xfrm>
            <a:custGeom>
              <a:avLst/>
              <a:gdLst/>
              <a:ahLst/>
              <a:cxnLst/>
              <a:rect l="l" t="t" r="r" b="b"/>
              <a:pathLst>
                <a:path w="4838" h="8354" extrusionOk="0">
                  <a:moveTo>
                    <a:pt x="1888" y="0"/>
                  </a:moveTo>
                  <a:cubicBezTo>
                    <a:pt x="1678" y="0"/>
                    <a:pt x="1465" y="62"/>
                    <a:pt x="1278" y="190"/>
                  </a:cubicBezTo>
                  <a:lnTo>
                    <a:pt x="0" y="1042"/>
                  </a:lnTo>
                  <a:lnTo>
                    <a:pt x="376" y="6556"/>
                  </a:lnTo>
                  <a:lnTo>
                    <a:pt x="1329" y="7759"/>
                  </a:lnTo>
                  <a:cubicBezTo>
                    <a:pt x="1645" y="8158"/>
                    <a:pt x="2105" y="8354"/>
                    <a:pt x="2561" y="8354"/>
                  </a:cubicBezTo>
                  <a:cubicBezTo>
                    <a:pt x="3079" y="8354"/>
                    <a:pt x="3592" y="8101"/>
                    <a:pt x="3885" y="7608"/>
                  </a:cubicBezTo>
                  <a:cubicBezTo>
                    <a:pt x="4186" y="7132"/>
                    <a:pt x="4461" y="6456"/>
                    <a:pt x="4562" y="5603"/>
                  </a:cubicBezTo>
                  <a:cubicBezTo>
                    <a:pt x="4837" y="3649"/>
                    <a:pt x="3559" y="1568"/>
                    <a:pt x="2732" y="441"/>
                  </a:cubicBezTo>
                  <a:cubicBezTo>
                    <a:pt x="2534" y="151"/>
                    <a:pt x="2215" y="0"/>
                    <a:pt x="18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2"/>
            <p:cNvSpPr/>
            <p:nvPr/>
          </p:nvSpPr>
          <p:spPr>
            <a:xfrm>
              <a:off x="2330050" y="1719800"/>
              <a:ext cx="349325" cy="220325"/>
            </a:xfrm>
            <a:custGeom>
              <a:avLst/>
              <a:gdLst/>
              <a:ahLst/>
              <a:cxnLst/>
              <a:rect l="l" t="t" r="r" b="b"/>
              <a:pathLst>
                <a:path w="13973" h="8813" extrusionOk="0">
                  <a:moveTo>
                    <a:pt x="6919" y="0"/>
                  </a:moveTo>
                  <a:cubicBezTo>
                    <a:pt x="4637" y="0"/>
                    <a:pt x="2187" y="1026"/>
                    <a:pt x="965" y="4869"/>
                  </a:cubicBezTo>
                  <a:cubicBezTo>
                    <a:pt x="1" y="7860"/>
                    <a:pt x="623" y="8813"/>
                    <a:pt x="1808" y="8813"/>
                  </a:cubicBezTo>
                  <a:cubicBezTo>
                    <a:pt x="3890" y="8813"/>
                    <a:pt x="7706" y="5871"/>
                    <a:pt x="7706" y="5871"/>
                  </a:cubicBezTo>
                  <a:cubicBezTo>
                    <a:pt x="7706" y="5871"/>
                    <a:pt x="9600" y="7707"/>
                    <a:pt x="11630" y="7707"/>
                  </a:cubicBezTo>
                  <a:cubicBezTo>
                    <a:pt x="11900" y="7707"/>
                    <a:pt x="12173" y="7674"/>
                    <a:pt x="12443" y="7601"/>
                  </a:cubicBezTo>
                  <a:cubicBezTo>
                    <a:pt x="13972" y="7200"/>
                    <a:pt x="13270" y="4568"/>
                    <a:pt x="12619" y="2839"/>
                  </a:cubicBezTo>
                  <a:cubicBezTo>
                    <a:pt x="12243" y="1836"/>
                    <a:pt x="11441" y="1059"/>
                    <a:pt x="10438" y="683"/>
                  </a:cubicBezTo>
                  <a:cubicBezTo>
                    <a:pt x="9502" y="343"/>
                    <a:pt x="8238" y="0"/>
                    <a:pt x="6919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2"/>
            <p:cNvSpPr/>
            <p:nvPr/>
          </p:nvSpPr>
          <p:spPr>
            <a:xfrm>
              <a:off x="2381100" y="1823750"/>
              <a:ext cx="58950" cy="112325"/>
            </a:xfrm>
            <a:custGeom>
              <a:avLst/>
              <a:gdLst/>
              <a:ahLst/>
              <a:cxnLst/>
              <a:rect l="l" t="t" r="r" b="b"/>
              <a:pathLst>
                <a:path w="2358" h="4493" extrusionOk="0">
                  <a:moveTo>
                    <a:pt x="2205" y="1"/>
                  </a:moveTo>
                  <a:cubicBezTo>
                    <a:pt x="2180" y="1"/>
                    <a:pt x="2154" y="11"/>
                    <a:pt x="2131" y="34"/>
                  </a:cubicBezTo>
                  <a:cubicBezTo>
                    <a:pt x="1504" y="711"/>
                    <a:pt x="1053" y="1513"/>
                    <a:pt x="677" y="2365"/>
                  </a:cubicBezTo>
                  <a:cubicBezTo>
                    <a:pt x="401" y="3016"/>
                    <a:pt x="0" y="3693"/>
                    <a:pt x="126" y="4420"/>
                  </a:cubicBezTo>
                  <a:cubicBezTo>
                    <a:pt x="136" y="4471"/>
                    <a:pt x="174" y="4493"/>
                    <a:pt x="215" y="4493"/>
                  </a:cubicBezTo>
                  <a:cubicBezTo>
                    <a:pt x="276" y="4493"/>
                    <a:pt x="341" y="4445"/>
                    <a:pt x="326" y="4370"/>
                  </a:cubicBezTo>
                  <a:cubicBezTo>
                    <a:pt x="201" y="3593"/>
                    <a:pt x="777" y="2590"/>
                    <a:pt x="1103" y="1939"/>
                  </a:cubicBezTo>
                  <a:cubicBezTo>
                    <a:pt x="1429" y="1287"/>
                    <a:pt x="1805" y="711"/>
                    <a:pt x="2281" y="184"/>
                  </a:cubicBezTo>
                  <a:cubicBezTo>
                    <a:pt x="2358" y="107"/>
                    <a:pt x="2287" y="1"/>
                    <a:pt x="2205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2"/>
            <p:cNvSpPr/>
            <p:nvPr/>
          </p:nvSpPr>
          <p:spPr>
            <a:xfrm>
              <a:off x="2337850" y="1801625"/>
              <a:ext cx="71075" cy="108675"/>
            </a:xfrm>
            <a:custGeom>
              <a:avLst/>
              <a:gdLst/>
              <a:ahLst/>
              <a:cxnLst/>
              <a:rect l="l" t="t" r="r" b="b"/>
              <a:pathLst>
                <a:path w="2843" h="4347" extrusionOk="0">
                  <a:moveTo>
                    <a:pt x="2688" y="0"/>
                  </a:moveTo>
                  <a:cubicBezTo>
                    <a:pt x="2670" y="0"/>
                    <a:pt x="2652" y="5"/>
                    <a:pt x="2633" y="17"/>
                  </a:cubicBezTo>
                  <a:cubicBezTo>
                    <a:pt x="1906" y="443"/>
                    <a:pt x="1379" y="1069"/>
                    <a:pt x="953" y="1821"/>
                  </a:cubicBezTo>
                  <a:cubicBezTo>
                    <a:pt x="552" y="2523"/>
                    <a:pt x="1" y="3400"/>
                    <a:pt x="101" y="4252"/>
                  </a:cubicBezTo>
                  <a:cubicBezTo>
                    <a:pt x="114" y="4315"/>
                    <a:pt x="170" y="4346"/>
                    <a:pt x="223" y="4346"/>
                  </a:cubicBezTo>
                  <a:cubicBezTo>
                    <a:pt x="277" y="4346"/>
                    <a:pt x="327" y="4315"/>
                    <a:pt x="327" y="4252"/>
                  </a:cubicBezTo>
                  <a:cubicBezTo>
                    <a:pt x="227" y="3475"/>
                    <a:pt x="753" y="2598"/>
                    <a:pt x="1129" y="1922"/>
                  </a:cubicBezTo>
                  <a:cubicBezTo>
                    <a:pt x="1530" y="1220"/>
                    <a:pt x="2031" y="618"/>
                    <a:pt x="2758" y="217"/>
                  </a:cubicBezTo>
                  <a:cubicBezTo>
                    <a:pt x="2843" y="154"/>
                    <a:pt x="2784" y="0"/>
                    <a:pt x="2688" y="0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2"/>
            <p:cNvSpPr/>
            <p:nvPr/>
          </p:nvSpPr>
          <p:spPr>
            <a:xfrm>
              <a:off x="2429975" y="1784475"/>
              <a:ext cx="6900" cy="5050"/>
            </a:xfrm>
            <a:custGeom>
              <a:avLst/>
              <a:gdLst/>
              <a:ahLst/>
              <a:cxnLst/>
              <a:rect l="l" t="t" r="r" b="b"/>
              <a:pathLst>
                <a:path w="276" h="202" extrusionOk="0">
                  <a:moveTo>
                    <a:pt x="151" y="1"/>
                  </a:moveTo>
                  <a:cubicBezTo>
                    <a:pt x="0" y="1"/>
                    <a:pt x="0" y="201"/>
                    <a:pt x="151" y="201"/>
                  </a:cubicBezTo>
                  <a:cubicBezTo>
                    <a:pt x="276" y="201"/>
                    <a:pt x="276" y="1"/>
                    <a:pt x="151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2"/>
            <p:cNvSpPr/>
            <p:nvPr/>
          </p:nvSpPr>
          <p:spPr>
            <a:xfrm>
              <a:off x="2446875" y="1803275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26" y="1"/>
                  </a:moveTo>
                  <a:cubicBezTo>
                    <a:pt x="1" y="1"/>
                    <a:pt x="1" y="201"/>
                    <a:pt x="126" y="201"/>
                  </a:cubicBezTo>
                  <a:cubicBezTo>
                    <a:pt x="277" y="201"/>
                    <a:pt x="277" y="1"/>
                    <a:pt x="126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22" name="Google Shape;3622;p32"/>
          <p:cNvGrpSpPr/>
          <p:nvPr/>
        </p:nvGrpSpPr>
        <p:grpSpPr>
          <a:xfrm>
            <a:off x="6984142" y="4557488"/>
            <a:ext cx="1203657" cy="586012"/>
            <a:chOff x="7019250" y="4692150"/>
            <a:chExt cx="1224950" cy="514900"/>
          </a:xfrm>
        </p:grpSpPr>
        <p:sp>
          <p:nvSpPr>
            <p:cNvPr id="3623" name="Google Shape;3623;p32"/>
            <p:cNvSpPr/>
            <p:nvPr/>
          </p:nvSpPr>
          <p:spPr>
            <a:xfrm>
              <a:off x="7019250" y="4893675"/>
              <a:ext cx="1224950" cy="313375"/>
            </a:xfrm>
            <a:custGeom>
              <a:avLst/>
              <a:gdLst/>
              <a:ahLst/>
              <a:cxnLst/>
              <a:rect l="l" t="t" r="r" b="b"/>
              <a:pathLst>
                <a:path w="48998" h="12535" extrusionOk="0">
                  <a:moveTo>
                    <a:pt x="21218" y="0"/>
                  </a:moveTo>
                  <a:cubicBezTo>
                    <a:pt x="10333" y="0"/>
                    <a:pt x="317" y="93"/>
                    <a:pt x="226" y="322"/>
                  </a:cubicBezTo>
                  <a:cubicBezTo>
                    <a:pt x="0" y="949"/>
                    <a:pt x="2456" y="11676"/>
                    <a:pt x="2982" y="12177"/>
                  </a:cubicBezTo>
                  <a:cubicBezTo>
                    <a:pt x="3227" y="12408"/>
                    <a:pt x="14670" y="12534"/>
                    <a:pt x="25822" y="12534"/>
                  </a:cubicBezTo>
                  <a:cubicBezTo>
                    <a:pt x="36404" y="12534"/>
                    <a:pt x="46724" y="12421"/>
                    <a:pt x="46968" y="12177"/>
                  </a:cubicBezTo>
                  <a:cubicBezTo>
                    <a:pt x="47469" y="11651"/>
                    <a:pt x="48998" y="823"/>
                    <a:pt x="48522" y="322"/>
                  </a:cubicBezTo>
                  <a:cubicBezTo>
                    <a:pt x="48331" y="132"/>
                    <a:pt x="34160" y="0"/>
                    <a:pt x="212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32"/>
            <p:cNvSpPr/>
            <p:nvPr/>
          </p:nvSpPr>
          <p:spPr>
            <a:xfrm>
              <a:off x="7268625" y="4888725"/>
              <a:ext cx="11925" cy="318000"/>
            </a:xfrm>
            <a:custGeom>
              <a:avLst/>
              <a:gdLst/>
              <a:ahLst/>
              <a:cxnLst/>
              <a:rect l="l" t="t" r="r" b="b"/>
              <a:pathLst>
                <a:path w="477" h="12720" extrusionOk="0">
                  <a:moveTo>
                    <a:pt x="313" y="0"/>
                  </a:moveTo>
                  <a:cubicBezTo>
                    <a:pt x="232" y="0"/>
                    <a:pt x="150" y="57"/>
                    <a:pt x="150" y="169"/>
                  </a:cubicBezTo>
                  <a:cubicBezTo>
                    <a:pt x="100" y="4280"/>
                    <a:pt x="50" y="8415"/>
                    <a:pt x="0" y="12550"/>
                  </a:cubicBezTo>
                  <a:cubicBezTo>
                    <a:pt x="0" y="12663"/>
                    <a:pt x="88" y="12719"/>
                    <a:pt x="175" y="12719"/>
                  </a:cubicBezTo>
                  <a:cubicBezTo>
                    <a:pt x="263" y="12719"/>
                    <a:pt x="351" y="12663"/>
                    <a:pt x="351" y="12550"/>
                  </a:cubicBezTo>
                  <a:lnTo>
                    <a:pt x="476" y="169"/>
                  </a:lnTo>
                  <a:cubicBezTo>
                    <a:pt x="476" y="57"/>
                    <a:pt x="395" y="0"/>
                    <a:pt x="3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32"/>
            <p:cNvSpPr/>
            <p:nvPr/>
          </p:nvSpPr>
          <p:spPr>
            <a:xfrm>
              <a:off x="7271250" y="4692150"/>
              <a:ext cx="165925" cy="204500"/>
            </a:xfrm>
            <a:custGeom>
              <a:avLst/>
              <a:gdLst/>
              <a:ahLst/>
              <a:cxnLst/>
              <a:rect l="l" t="t" r="r" b="b"/>
              <a:pathLst>
                <a:path w="6637" h="8180" extrusionOk="0">
                  <a:moveTo>
                    <a:pt x="4657" y="310"/>
                  </a:moveTo>
                  <a:cubicBezTo>
                    <a:pt x="4989" y="310"/>
                    <a:pt x="5285" y="534"/>
                    <a:pt x="5459" y="1140"/>
                  </a:cubicBezTo>
                  <a:cubicBezTo>
                    <a:pt x="5710" y="1942"/>
                    <a:pt x="5008" y="2894"/>
                    <a:pt x="4582" y="3521"/>
                  </a:cubicBezTo>
                  <a:cubicBezTo>
                    <a:pt x="4206" y="4123"/>
                    <a:pt x="3780" y="4699"/>
                    <a:pt x="3304" y="5225"/>
                  </a:cubicBezTo>
                  <a:cubicBezTo>
                    <a:pt x="2464" y="6158"/>
                    <a:pt x="1517" y="6981"/>
                    <a:pt x="481" y="7697"/>
                  </a:cubicBezTo>
                  <a:lnTo>
                    <a:pt x="481" y="7697"/>
                  </a:lnTo>
                  <a:cubicBezTo>
                    <a:pt x="911" y="6317"/>
                    <a:pt x="1424" y="4961"/>
                    <a:pt x="2000" y="3646"/>
                  </a:cubicBezTo>
                  <a:cubicBezTo>
                    <a:pt x="2276" y="2995"/>
                    <a:pt x="2552" y="2343"/>
                    <a:pt x="2877" y="1742"/>
                  </a:cubicBezTo>
                  <a:cubicBezTo>
                    <a:pt x="3162" y="1222"/>
                    <a:pt x="3985" y="310"/>
                    <a:pt x="4657" y="310"/>
                  </a:cubicBezTo>
                  <a:close/>
                  <a:moveTo>
                    <a:pt x="4573" y="0"/>
                  </a:moveTo>
                  <a:cubicBezTo>
                    <a:pt x="3682" y="0"/>
                    <a:pt x="2839" y="1085"/>
                    <a:pt x="2476" y="1792"/>
                  </a:cubicBezTo>
                  <a:cubicBezTo>
                    <a:pt x="1474" y="3772"/>
                    <a:pt x="697" y="5877"/>
                    <a:pt x="45" y="7957"/>
                  </a:cubicBezTo>
                  <a:cubicBezTo>
                    <a:pt x="0" y="8092"/>
                    <a:pt x="100" y="8174"/>
                    <a:pt x="202" y="8174"/>
                  </a:cubicBezTo>
                  <a:cubicBezTo>
                    <a:pt x="226" y="8174"/>
                    <a:pt x="250" y="8169"/>
                    <a:pt x="272" y="8160"/>
                  </a:cubicBezTo>
                  <a:lnTo>
                    <a:pt x="272" y="8160"/>
                  </a:lnTo>
                  <a:cubicBezTo>
                    <a:pt x="294" y="8172"/>
                    <a:pt x="319" y="8179"/>
                    <a:pt x="344" y="8179"/>
                  </a:cubicBezTo>
                  <a:cubicBezTo>
                    <a:pt x="369" y="8179"/>
                    <a:pt x="395" y="8173"/>
                    <a:pt x="421" y="8158"/>
                  </a:cubicBezTo>
                  <a:cubicBezTo>
                    <a:pt x="1925" y="7155"/>
                    <a:pt x="3253" y="5927"/>
                    <a:pt x="4331" y="4473"/>
                  </a:cubicBezTo>
                  <a:cubicBezTo>
                    <a:pt x="5033" y="3521"/>
                    <a:pt x="6637" y="1516"/>
                    <a:pt x="5409" y="363"/>
                  </a:cubicBezTo>
                  <a:cubicBezTo>
                    <a:pt x="5134" y="106"/>
                    <a:pt x="4851" y="0"/>
                    <a:pt x="45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2"/>
            <p:cNvSpPr/>
            <p:nvPr/>
          </p:nvSpPr>
          <p:spPr>
            <a:xfrm>
              <a:off x="7144550" y="4712425"/>
              <a:ext cx="141200" cy="184300"/>
            </a:xfrm>
            <a:custGeom>
              <a:avLst/>
              <a:gdLst/>
              <a:ahLst/>
              <a:cxnLst/>
              <a:rect l="l" t="t" r="r" b="b"/>
              <a:pathLst>
                <a:path w="5648" h="7372" extrusionOk="0">
                  <a:moveTo>
                    <a:pt x="1288" y="294"/>
                  </a:moveTo>
                  <a:cubicBezTo>
                    <a:pt x="2602" y="294"/>
                    <a:pt x="4510" y="5069"/>
                    <a:pt x="5092" y="6693"/>
                  </a:cubicBezTo>
                  <a:lnTo>
                    <a:pt x="5092" y="6693"/>
                  </a:lnTo>
                  <a:cubicBezTo>
                    <a:pt x="4259" y="5924"/>
                    <a:pt x="3478" y="5087"/>
                    <a:pt x="2732" y="4214"/>
                  </a:cubicBezTo>
                  <a:cubicBezTo>
                    <a:pt x="2256" y="3662"/>
                    <a:pt x="1" y="1256"/>
                    <a:pt x="903" y="454"/>
                  </a:cubicBezTo>
                  <a:cubicBezTo>
                    <a:pt x="1024" y="344"/>
                    <a:pt x="1153" y="294"/>
                    <a:pt x="1288" y="294"/>
                  </a:cubicBezTo>
                  <a:close/>
                  <a:moveTo>
                    <a:pt x="1294" y="1"/>
                  </a:moveTo>
                  <a:cubicBezTo>
                    <a:pt x="821" y="1"/>
                    <a:pt x="402" y="308"/>
                    <a:pt x="402" y="905"/>
                  </a:cubicBezTo>
                  <a:cubicBezTo>
                    <a:pt x="377" y="2058"/>
                    <a:pt x="1504" y="3286"/>
                    <a:pt x="2206" y="4114"/>
                  </a:cubicBezTo>
                  <a:cubicBezTo>
                    <a:pt x="3158" y="5266"/>
                    <a:pt x="4186" y="6369"/>
                    <a:pt x="5314" y="7322"/>
                  </a:cubicBezTo>
                  <a:cubicBezTo>
                    <a:pt x="5349" y="7356"/>
                    <a:pt x="5388" y="7371"/>
                    <a:pt x="5425" y="7371"/>
                  </a:cubicBezTo>
                  <a:cubicBezTo>
                    <a:pt x="5545" y="7371"/>
                    <a:pt x="5648" y="7222"/>
                    <a:pt x="5551" y="7108"/>
                  </a:cubicBezTo>
                  <a:lnTo>
                    <a:pt x="5551" y="7108"/>
                  </a:lnTo>
                  <a:cubicBezTo>
                    <a:pt x="5551" y="7089"/>
                    <a:pt x="5548" y="7068"/>
                    <a:pt x="5539" y="7046"/>
                  </a:cubicBezTo>
                  <a:cubicBezTo>
                    <a:pt x="5214" y="5868"/>
                    <a:pt x="4737" y="4740"/>
                    <a:pt x="4211" y="3637"/>
                  </a:cubicBezTo>
                  <a:cubicBezTo>
                    <a:pt x="3685" y="2484"/>
                    <a:pt x="3033" y="956"/>
                    <a:pt x="1955" y="204"/>
                  </a:cubicBezTo>
                  <a:cubicBezTo>
                    <a:pt x="1748" y="68"/>
                    <a:pt x="1515" y="1"/>
                    <a:pt x="12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2"/>
            <p:cNvSpPr/>
            <p:nvPr/>
          </p:nvSpPr>
          <p:spPr>
            <a:xfrm>
              <a:off x="7278100" y="4750025"/>
              <a:ext cx="390025" cy="149100"/>
            </a:xfrm>
            <a:custGeom>
              <a:avLst/>
              <a:gdLst/>
              <a:ahLst/>
              <a:cxnLst/>
              <a:rect l="l" t="t" r="r" b="b"/>
              <a:pathLst>
                <a:path w="15601" h="5964" extrusionOk="0">
                  <a:moveTo>
                    <a:pt x="13300" y="0"/>
                  </a:moveTo>
                  <a:cubicBezTo>
                    <a:pt x="13061" y="0"/>
                    <a:pt x="12824" y="70"/>
                    <a:pt x="12604" y="229"/>
                  </a:cubicBezTo>
                  <a:cubicBezTo>
                    <a:pt x="12203" y="554"/>
                    <a:pt x="11827" y="1131"/>
                    <a:pt x="11902" y="1657"/>
                  </a:cubicBezTo>
                  <a:cubicBezTo>
                    <a:pt x="12021" y="2234"/>
                    <a:pt x="12535" y="2385"/>
                    <a:pt x="13043" y="2385"/>
                  </a:cubicBezTo>
                  <a:cubicBezTo>
                    <a:pt x="13175" y="2385"/>
                    <a:pt x="13306" y="2374"/>
                    <a:pt x="13431" y="2359"/>
                  </a:cubicBezTo>
                  <a:cubicBezTo>
                    <a:pt x="13624" y="2335"/>
                    <a:pt x="13654" y="2032"/>
                    <a:pt x="13455" y="2032"/>
                  </a:cubicBezTo>
                  <a:cubicBezTo>
                    <a:pt x="13447" y="2032"/>
                    <a:pt x="13439" y="2032"/>
                    <a:pt x="13431" y="2033"/>
                  </a:cubicBezTo>
                  <a:cubicBezTo>
                    <a:pt x="13308" y="2047"/>
                    <a:pt x="13166" y="2060"/>
                    <a:pt x="13025" y="2060"/>
                  </a:cubicBezTo>
                  <a:cubicBezTo>
                    <a:pt x="12646" y="2060"/>
                    <a:pt x="12264" y="1963"/>
                    <a:pt x="12228" y="1507"/>
                  </a:cubicBezTo>
                  <a:cubicBezTo>
                    <a:pt x="12203" y="1181"/>
                    <a:pt x="12453" y="805"/>
                    <a:pt x="12704" y="604"/>
                  </a:cubicBezTo>
                  <a:cubicBezTo>
                    <a:pt x="12895" y="426"/>
                    <a:pt x="13107" y="349"/>
                    <a:pt x="13322" y="349"/>
                  </a:cubicBezTo>
                  <a:cubicBezTo>
                    <a:pt x="14344" y="349"/>
                    <a:pt x="15452" y="2095"/>
                    <a:pt x="14934" y="2985"/>
                  </a:cubicBezTo>
                  <a:cubicBezTo>
                    <a:pt x="14408" y="3863"/>
                    <a:pt x="12954" y="4514"/>
                    <a:pt x="11977" y="4690"/>
                  </a:cubicBezTo>
                  <a:cubicBezTo>
                    <a:pt x="11827" y="4715"/>
                    <a:pt x="11681" y="4727"/>
                    <a:pt x="11540" y="4727"/>
                  </a:cubicBezTo>
                  <a:cubicBezTo>
                    <a:pt x="10833" y="4727"/>
                    <a:pt x="10231" y="4431"/>
                    <a:pt x="9646" y="4013"/>
                  </a:cubicBezTo>
                  <a:cubicBezTo>
                    <a:pt x="8614" y="3297"/>
                    <a:pt x="7688" y="2634"/>
                    <a:pt x="6482" y="2634"/>
                  </a:cubicBezTo>
                  <a:cubicBezTo>
                    <a:pt x="6253" y="2634"/>
                    <a:pt x="6013" y="2658"/>
                    <a:pt x="5761" y="2710"/>
                  </a:cubicBezTo>
                  <a:cubicBezTo>
                    <a:pt x="3656" y="3136"/>
                    <a:pt x="2052" y="4765"/>
                    <a:pt x="172" y="5667"/>
                  </a:cubicBezTo>
                  <a:cubicBezTo>
                    <a:pt x="0" y="5732"/>
                    <a:pt x="105" y="5963"/>
                    <a:pt x="266" y="5963"/>
                  </a:cubicBezTo>
                  <a:cubicBezTo>
                    <a:pt x="292" y="5963"/>
                    <a:pt x="320" y="5957"/>
                    <a:pt x="348" y="5943"/>
                  </a:cubicBezTo>
                  <a:cubicBezTo>
                    <a:pt x="2223" y="5040"/>
                    <a:pt x="4247" y="2940"/>
                    <a:pt x="6480" y="2940"/>
                  </a:cubicBezTo>
                  <a:cubicBezTo>
                    <a:pt x="6665" y="2940"/>
                    <a:pt x="6852" y="2955"/>
                    <a:pt x="7040" y="2985"/>
                  </a:cubicBezTo>
                  <a:cubicBezTo>
                    <a:pt x="8644" y="3236"/>
                    <a:pt x="9571" y="4865"/>
                    <a:pt x="11200" y="5041"/>
                  </a:cubicBezTo>
                  <a:cubicBezTo>
                    <a:pt x="11289" y="5050"/>
                    <a:pt x="11383" y="5055"/>
                    <a:pt x="11481" y="5055"/>
                  </a:cubicBezTo>
                  <a:cubicBezTo>
                    <a:pt x="12923" y="5055"/>
                    <a:pt x="15201" y="4038"/>
                    <a:pt x="15436" y="2559"/>
                  </a:cubicBezTo>
                  <a:cubicBezTo>
                    <a:pt x="15601" y="1527"/>
                    <a:pt x="14421" y="0"/>
                    <a:pt x="133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2"/>
            <p:cNvSpPr/>
            <p:nvPr/>
          </p:nvSpPr>
          <p:spPr>
            <a:xfrm>
              <a:off x="7022375" y="4762225"/>
              <a:ext cx="270075" cy="130300"/>
            </a:xfrm>
            <a:custGeom>
              <a:avLst/>
              <a:gdLst/>
              <a:ahLst/>
              <a:cxnLst/>
              <a:rect l="l" t="t" r="r" b="b"/>
              <a:pathLst>
                <a:path w="10803" h="5212" extrusionOk="0">
                  <a:moveTo>
                    <a:pt x="3355" y="1"/>
                  </a:moveTo>
                  <a:cubicBezTo>
                    <a:pt x="3104" y="1"/>
                    <a:pt x="2841" y="105"/>
                    <a:pt x="2557" y="342"/>
                  </a:cubicBezTo>
                  <a:cubicBezTo>
                    <a:pt x="1930" y="868"/>
                    <a:pt x="1354" y="1495"/>
                    <a:pt x="852" y="2122"/>
                  </a:cubicBezTo>
                  <a:cubicBezTo>
                    <a:pt x="577" y="2523"/>
                    <a:pt x="0" y="3149"/>
                    <a:pt x="126" y="3700"/>
                  </a:cubicBezTo>
                  <a:cubicBezTo>
                    <a:pt x="251" y="4252"/>
                    <a:pt x="1003" y="4377"/>
                    <a:pt x="1454" y="4427"/>
                  </a:cubicBezTo>
                  <a:cubicBezTo>
                    <a:pt x="1673" y="4457"/>
                    <a:pt x="1920" y="4474"/>
                    <a:pt x="2172" y="4474"/>
                  </a:cubicBezTo>
                  <a:cubicBezTo>
                    <a:pt x="3420" y="4474"/>
                    <a:pt x="4819" y="4048"/>
                    <a:pt x="3860" y="2548"/>
                  </a:cubicBezTo>
                  <a:cubicBezTo>
                    <a:pt x="3823" y="2496"/>
                    <a:pt x="3774" y="2475"/>
                    <a:pt x="3724" y="2475"/>
                  </a:cubicBezTo>
                  <a:cubicBezTo>
                    <a:pt x="3605" y="2475"/>
                    <a:pt x="3488" y="2599"/>
                    <a:pt x="3559" y="2723"/>
                  </a:cubicBezTo>
                  <a:cubicBezTo>
                    <a:pt x="4010" y="3425"/>
                    <a:pt x="3710" y="4001"/>
                    <a:pt x="2908" y="4127"/>
                  </a:cubicBezTo>
                  <a:cubicBezTo>
                    <a:pt x="2682" y="4152"/>
                    <a:pt x="2456" y="4152"/>
                    <a:pt x="2231" y="4152"/>
                  </a:cubicBezTo>
                  <a:cubicBezTo>
                    <a:pt x="1680" y="4152"/>
                    <a:pt x="376" y="4152"/>
                    <a:pt x="502" y="3375"/>
                  </a:cubicBezTo>
                  <a:cubicBezTo>
                    <a:pt x="577" y="2773"/>
                    <a:pt x="1279" y="2122"/>
                    <a:pt x="1654" y="1695"/>
                  </a:cubicBezTo>
                  <a:cubicBezTo>
                    <a:pt x="1980" y="1370"/>
                    <a:pt x="2306" y="944"/>
                    <a:pt x="2682" y="668"/>
                  </a:cubicBezTo>
                  <a:cubicBezTo>
                    <a:pt x="2927" y="498"/>
                    <a:pt x="3153" y="425"/>
                    <a:pt x="3361" y="425"/>
                  </a:cubicBezTo>
                  <a:cubicBezTo>
                    <a:pt x="4196" y="425"/>
                    <a:pt x="4762" y="1585"/>
                    <a:pt x="5264" y="2247"/>
                  </a:cubicBezTo>
                  <a:cubicBezTo>
                    <a:pt x="5740" y="2848"/>
                    <a:pt x="6266" y="3425"/>
                    <a:pt x="6842" y="3926"/>
                  </a:cubicBezTo>
                  <a:cubicBezTo>
                    <a:pt x="7846" y="4743"/>
                    <a:pt x="9002" y="5212"/>
                    <a:pt x="10289" y="5212"/>
                  </a:cubicBezTo>
                  <a:cubicBezTo>
                    <a:pt x="10384" y="5212"/>
                    <a:pt x="10480" y="5209"/>
                    <a:pt x="10577" y="5204"/>
                  </a:cubicBezTo>
                  <a:cubicBezTo>
                    <a:pt x="10795" y="5204"/>
                    <a:pt x="10802" y="4877"/>
                    <a:pt x="10599" y="4877"/>
                  </a:cubicBezTo>
                  <a:cubicBezTo>
                    <a:pt x="10592" y="4877"/>
                    <a:pt x="10585" y="4878"/>
                    <a:pt x="10577" y="4878"/>
                  </a:cubicBezTo>
                  <a:cubicBezTo>
                    <a:pt x="10489" y="4883"/>
                    <a:pt x="10401" y="4885"/>
                    <a:pt x="10314" y="4885"/>
                  </a:cubicBezTo>
                  <a:cubicBezTo>
                    <a:pt x="8972" y="4885"/>
                    <a:pt x="7806" y="4344"/>
                    <a:pt x="6817" y="3450"/>
                  </a:cubicBezTo>
                  <a:cubicBezTo>
                    <a:pt x="5915" y="2623"/>
                    <a:pt x="5314" y="1595"/>
                    <a:pt x="4537" y="718"/>
                  </a:cubicBezTo>
                  <a:cubicBezTo>
                    <a:pt x="4147" y="282"/>
                    <a:pt x="3768" y="1"/>
                    <a:pt x="3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2"/>
            <p:cNvSpPr/>
            <p:nvPr/>
          </p:nvSpPr>
          <p:spPr>
            <a:xfrm>
              <a:off x="7367600" y="5114750"/>
              <a:ext cx="78350" cy="52025"/>
            </a:xfrm>
            <a:custGeom>
              <a:avLst/>
              <a:gdLst/>
              <a:ahLst/>
              <a:cxnLst/>
              <a:rect l="l" t="t" r="r" b="b"/>
              <a:pathLst>
                <a:path w="3134" h="2081" extrusionOk="0">
                  <a:moveTo>
                    <a:pt x="1" y="1"/>
                  </a:moveTo>
                  <a:lnTo>
                    <a:pt x="327" y="2081"/>
                  </a:lnTo>
                  <a:lnTo>
                    <a:pt x="31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2"/>
            <p:cNvSpPr/>
            <p:nvPr/>
          </p:nvSpPr>
          <p:spPr>
            <a:xfrm>
              <a:off x="7733525" y="5028900"/>
              <a:ext cx="60800" cy="92775"/>
            </a:xfrm>
            <a:custGeom>
              <a:avLst/>
              <a:gdLst/>
              <a:ahLst/>
              <a:cxnLst/>
              <a:rect l="l" t="t" r="r" b="b"/>
              <a:pathLst>
                <a:path w="2432" h="3711" extrusionOk="0">
                  <a:moveTo>
                    <a:pt x="2432" y="1"/>
                  </a:moveTo>
                  <a:lnTo>
                    <a:pt x="1" y="2407"/>
                  </a:lnTo>
                  <a:lnTo>
                    <a:pt x="1855" y="3710"/>
                  </a:lnTo>
                  <a:lnTo>
                    <a:pt x="24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2"/>
            <p:cNvSpPr/>
            <p:nvPr/>
          </p:nvSpPr>
          <p:spPr>
            <a:xfrm>
              <a:off x="8028650" y="5096575"/>
              <a:ext cx="90875" cy="54550"/>
            </a:xfrm>
            <a:custGeom>
              <a:avLst/>
              <a:gdLst/>
              <a:ahLst/>
              <a:cxnLst/>
              <a:rect l="l" t="t" r="r" b="b"/>
              <a:pathLst>
                <a:path w="3635" h="2182" extrusionOk="0">
                  <a:moveTo>
                    <a:pt x="727" y="1"/>
                  </a:moveTo>
                  <a:lnTo>
                    <a:pt x="0" y="1981"/>
                  </a:lnTo>
                  <a:lnTo>
                    <a:pt x="3634" y="2181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2"/>
            <p:cNvSpPr/>
            <p:nvPr/>
          </p:nvSpPr>
          <p:spPr>
            <a:xfrm>
              <a:off x="7933400" y="4948075"/>
              <a:ext cx="92125" cy="64575"/>
            </a:xfrm>
            <a:custGeom>
              <a:avLst/>
              <a:gdLst/>
              <a:ahLst/>
              <a:cxnLst/>
              <a:rect l="l" t="t" r="r" b="b"/>
              <a:pathLst>
                <a:path w="3685" h="2583" extrusionOk="0">
                  <a:moveTo>
                    <a:pt x="1" y="1"/>
                  </a:moveTo>
                  <a:lnTo>
                    <a:pt x="1504" y="2582"/>
                  </a:lnTo>
                  <a:lnTo>
                    <a:pt x="3685" y="153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2"/>
            <p:cNvSpPr/>
            <p:nvPr/>
          </p:nvSpPr>
          <p:spPr>
            <a:xfrm>
              <a:off x="7464725" y="4949975"/>
              <a:ext cx="101525" cy="39475"/>
            </a:xfrm>
            <a:custGeom>
              <a:avLst/>
              <a:gdLst/>
              <a:ahLst/>
              <a:cxnLst/>
              <a:rect l="l" t="t" r="r" b="b"/>
              <a:pathLst>
                <a:path w="4061" h="1579" extrusionOk="0">
                  <a:moveTo>
                    <a:pt x="4061" y="0"/>
                  </a:moveTo>
                  <a:lnTo>
                    <a:pt x="1" y="426"/>
                  </a:lnTo>
                  <a:lnTo>
                    <a:pt x="2382" y="1579"/>
                  </a:lnTo>
                  <a:lnTo>
                    <a:pt x="406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2"/>
            <p:cNvSpPr/>
            <p:nvPr/>
          </p:nvSpPr>
          <p:spPr>
            <a:xfrm>
              <a:off x="7110100" y="4953100"/>
              <a:ext cx="83975" cy="58300"/>
            </a:xfrm>
            <a:custGeom>
              <a:avLst/>
              <a:gdLst/>
              <a:ahLst/>
              <a:cxnLst/>
              <a:rect l="l" t="t" r="r" b="b"/>
              <a:pathLst>
                <a:path w="3359" h="2332" extrusionOk="0">
                  <a:moveTo>
                    <a:pt x="1479" y="0"/>
                  </a:moveTo>
                  <a:lnTo>
                    <a:pt x="0" y="2331"/>
                  </a:lnTo>
                  <a:lnTo>
                    <a:pt x="3359" y="1404"/>
                  </a:lnTo>
                  <a:lnTo>
                    <a:pt x="14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2"/>
            <p:cNvSpPr/>
            <p:nvPr/>
          </p:nvSpPr>
          <p:spPr>
            <a:xfrm>
              <a:off x="7175875" y="51254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1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1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2"/>
            <p:cNvSpPr/>
            <p:nvPr/>
          </p:nvSpPr>
          <p:spPr>
            <a:xfrm>
              <a:off x="7566225" y="51279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2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2"/>
            <p:cNvSpPr/>
            <p:nvPr/>
          </p:nvSpPr>
          <p:spPr>
            <a:xfrm>
              <a:off x="7339425" y="4973775"/>
              <a:ext cx="15675" cy="15675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301" y="0"/>
                  </a:moveTo>
                  <a:cubicBezTo>
                    <a:pt x="125" y="0"/>
                    <a:pt x="0" y="126"/>
                    <a:pt x="0" y="301"/>
                  </a:cubicBezTo>
                  <a:cubicBezTo>
                    <a:pt x="0" y="477"/>
                    <a:pt x="125" y="627"/>
                    <a:pt x="301" y="627"/>
                  </a:cubicBezTo>
                  <a:cubicBezTo>
                    <a:pt x="476" y="627"/>
                    <a:pt x="627" y="477"/>
                    <a:pt x="627" y="301"/>
                  </a:cubicBezTo>
                  <a:cubicBezTo>
                    <a:pt x="627" y="126"/>
                    <a:pt x="476" y="0"/>
                    <a:pt x="3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2"/>
            <p:cNvSpPr/>
            <p:nvPr/>
          </p:nvSpPr>
          <p:spPr>
            <a:xfrm>
              <a:off x="8106975" y="4963125"/>
              <a:ext cx="15675" cy="15675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301" y="0"/>
                  </a:moveTo>
                  <a:cubicBezTo>
                    <a:pt x="125" y="0"/>
                    <a:pt x="0" y="151"/>
                    <a:pt x="0" y="326"/>
                  </a:cubicBezTo>
                  <a:cubicBezTo>
                    <a:pt x="0" y="502"/>
                    <a:pt x="125" y="627"/>
                    <a:pt x="301" y="627"/>
                  </a:cubicBezTo>
                  <a:cubicBezTo>
                    <a:pt x="476" y="627"/>
                    <a:pt x="627" y="502"/>
                    <a:pt x="627" y="326"/>
                  </a:cubicBezTo>
                  <a:cubicBezTo>
                    <a:pt x="627" y="151"/>
                    <a:pt x="476" y="0"/>
                    <a:pt x="3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2"/>
            <p:cNvSpPr/>
            <p:nvPr/>
          </p:nvSpPr>
          <p:spPr>
            <a:xfrm>
              <a:off x="7675875" y="49581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2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2"/>
            <p:cNvSpPr/>
            <p:nvPr/>
          </p:nvSpPr>
          <p:spPr>
            <a:xfrm>
              <a:off x="7892675" y="5148575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01" y="1"/>
                  </a:moveTo>
                  <a:cubicBezTo>
                    <a:pt x="151" y="1"/>
                    <a:pt x="1" y="151"/>
                    <a:pt x="1" y="327"/>
                  </a:cubicBezTo>
                  <a:cubicBezTo>
                    <a:pt x="1" y="477"/>
                    <a:pt x="151" y="627"/>
                    <a:pt x="301" y="627"/>
                  </a:cubicBezTo>
                  <a:cubicBezTo>
                    <a:pt x="477" y="627"/>
                    <a:pt x="627" y="477"/>
                    <a:pt x="627" y="327"/>
                  </a:cubicBezTo>
                  <a:cubicBezTo>
                    <a:pt x="627" y="151"/>
                    <a:pt x="477" y="1"/>
                    <a:pt x="3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2"/>
            <p:cNvSpPr/>
            <p:nvPr/>
          </p:nvSpPr>
          <p:spPr>
            <a:xfrm>
              <a:off x="7043050" y="5050225"/>
              <a:ext cx="1182350" cy="11925"/>
            </a:xfrm>
            <a:custGeom>
              <a:avLst/>
              <a:gdLst/>
              <a:ahLst/>
              <a:cxnLst/>
              <a:rect l="l" t="t" r="r" b="b"/>
              <a:pathLst>
                <a:path w="47294" h="477" extrusionOk="0">
                  <a:moveTo>
                    <a:pt x="226" y="0"/>
                  </a:moveTo>
                  <a:cubicBezTo>
                    <a:pt x="0" y="0"/>
                    <a:pt x="0" y="351"/>
                    <a:pt x="226" y="351"/>
                  </a:cubicBezTo>
                  <a:cubicBezTo>
                    <a:pt x="5514" y="351"/>
                    <a:pt x="10802" y="376"/>
                    <a:pt x="16091" y="401"/>
                  </a:cubicBezTo>
                  <a:cubicBezTo>
                    <a:pt x="24487" y="426"/>
                    <a:pt x="32883" y="451"/>
                    <a:pt x="41279" y="476"/>
                  </a:cubicBezTo>
                  <a:lnTo>
                    <a:pt x="47068" y="476"/>
                  </a:lnTo>
                  <a:cubicBezTo>
                    <a:pt x="47294" y="476"/>
                    <a:pt x="47294" y="150"/>
                    <a:pt x="47068" y="150"/>
                  </a:cubicBezTo>
                  <a:cubicBezTo>
                    <a:pt x="41780" y="125"/>
                    <a:pt x="36492" y="125"/>
                    <a:pt x="31204" y="100"/>
                  </a:cubicBezTo>
                  <a:cubicBezTo>
                    <a:pt x="22808" y="75"/>
                    <a:pt x="14412" y="50"/>
                    <a:pt x="6015" y="25"/>
                  </a:cubicBezTo>
                  <a:cubicBezTo>
                    <a:pt x="4086" y="25"/>
                    <a:pt x="2156" y="25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20" name="!!Google Shape;3520;p32"/>
          <p:cNvSpPr txBox="1">
            <a:spLocks noGrp="1"/>
          </p:cNvSpPr>
          <p:nvPr>
            <p:ph type="subTitle" idx="1"/>
          </p:nvPr>
        </p:nvSpPr>
        <p:spPr>
          <a:xfrm>
            <a:off x="1434427" y="226009"/>
            <a:ext cx="4529825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>
                <a:solidFill>
                  <a:srgbClr val="C00000"/>
                </a:solidFill>
                <a:latin typeface="UTM Rockwell" panose="02040603050506020204" pitchFamily="18" charset="0"/>
              </a:rPr>
              <a:t>T</a:t>
            </a:r>
            <a:r>
              <a:rPr lang="en" sz="4400">
                <a:solidFill>
                  <a:srgbClr val="C00000"/>
                </a:solidFill>
                <a:latin typeface="UTM Rockwell" panose="02040603050506020204" pitchFamily="18" charset="0"/>
              </a:rPr>
              <a:t>ập làm văn</a:t>
            </a:r>
            <a:endParaRPr sz="4400">
              <a:solidFill>
                <a:srgbClr val="C00000"/>
              </a:solidFill>
              <a:latin typeface="UTM Rockwell" panose="02040603050506020204" pitchFamily="18" charset="0"/>
            </a:endParaRPr>
          </a:p>
        </p:txBody>
      </p:sp>
      <p:grpSp>
        <p:nvGrpSpPr>
          <p:cNvPr id="3775" name="Google Shape;3775;p32"/>
          <p:cNvGrpSpPr/>
          <p:nvPr/>
        </p:nvGrpSpPr>
        <p:grpSpPr>
          <a:xfrm>
            <a:off x="102188" y="161232"/>
            <a:ext cx="885597" cy="792571"/>
            <a:chOff x="277366" y="299012"/>
            <a:chExt cx="703301" cy="629424"/>
          </a:xfrm>
        </p:grpSpPr>
        <p:sp>
          <p:nvSpPr>
            <p:cNvPr id="3776" name="Google Shape;3776;p32"/>
            <p:cNvSpPr/>
            <p:nvPr/>
          </p:nvSpPr>
          <p:spPr>
            <a:xfrm rot="1649405">
              <a:off x="618986" y="526398"/>
              <a:ext cx="56401" cy="96501"/>
            </a:xfrm>
            <a:custGeom>
              <a:avLst/>
              <a:gdLst/>
              <a:ahLst/>
              <a:cxnLst/>
              <a:rect l="l" t="t" r="r" b="b"/>
              <a:pathLst>
                <a:path w="2256" h="3860" fill="none" extrusionOk="0">
                  <a:moveTo>
                    <a:pt x="2256" y="386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2"/>
            <p:cNvSpPr/>
            <p:nvPr/>
          </p:nvSpPr>
          <p:spPr>
            <a:xfrm>
              <a:off x="830737" y="814662"/>
              <a:ext cx="91991" cy="86350"/>
            </a:xfrm>
            <a:custGeom>
              <a:avLst/>
              <a:gdLst/>
              <a:ahLst/>
              <a:cxnLst/>
              <a:rect l="l" t="t" r="r" b="b"/>
              <a:pathLst>
                <a:path w="2707" h="2541" extrusionOk="0">
                  <a:moveTo>
                    <a:pt x="1367" y="1"/>
                  </a:moveTo>
                  <a:cubicBezTo>
                    <a:pt x="740" y="1"/>
                    <a:pt x="192" y="453"/>
                    <a:pt x="100" y="1092"/>
                  </a:cubicBezTo>
                  <a:cubicBezTo>
                    <a:pt x="0" y="1769"/>
                    <a:pt x="451" y="2420"/>
                    <a:pt x="1153" y="2520"/>
                  </a:cubicBezTo>
                  <a:cubicBezTo>
                    <a:pt x="1229" y="2534"/>
                    <a:pt x="1304" y="2540"/>
                    <a:pt x="1378" y="2540"/>
                  </a:cubicBezTo>
                  <a:cubicBezTo>
                    <a:pt x="1989" y="2540"/>
                    <a:pt x="2517" y="2094"/>
                    <a:pt x="2607" y="1468"/>
                  </a:cubicBezTo>
                  <a:cubicBezTo>
                    <a:pt x="2707" y="766"/>
                    <a:pt x="2231" y="114"/>
                    <a:pt x="1554" y="14"/>
                  </a:cubicBezTo>
                  <a:cubicBezTo>
                    <a:pt x="1491" y="5"/>
                    <a:pt x="1429" y="1"/>
                    <a:pt x="1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2"/>
            <p:cNvSpPr/>
            <p:nvPr/>
          </p:nvSpPr>
          <p:spPr>
            <a:xfrm>
              <a:off x="888643" y="720973"/>
              <a:ext cx="92025" cy="86961"/>
            </a:xfrm>
            <a:custGeom>
              <a:avLst/>
              <a:gdLst/>
              <a:ahLst/>
              <a:cxnLst/>
              <a:rect l="l" t="t" r="r" b="b"/>
              <a:pathLst>
                <a:path w="2708" h="2559" extrusionOk="0">
                  <a:moveTo>
                    <a:pt x="1368" y="1"/>
                  </a:moveTo>
                  <a:cubicBezTo>
                    <a:pt x="741" y="1"/>
                    <a:pt x="192" y="453"/>
                    <a:pt x="101" y="1092"/>
                  </a:cubicBezTo>
                  <a:cubicBezTo>
                    <a:pt x="0" y="1769"/>
                    <a:pt x="477" y="2420"/>
                    <a:pt x="1153" y="2546"/>
                  </a:cubicBezTo>
                  <a:cubicBezTo>
                    <a:pt x="1216" y="2555"/>
                    <a:pt x="1278" y="2559"/>
                    <a:pt x="1340" y="2559"/>
                  </a:cubicBezTo>
                  <a:cubicBezTo>
                    <a:pt x="1967" y="2559"/>
                    <a:pt x="2516" y="2107"/>
                    <a:pt x="2607" y="1468"/>
                  </a:cubicBezTo>
                  <a:cubicBezTo>
                    <a:pt x="2707" y="791"/>
                    <a:pt x="2231" y="140"/>
                    <a:pt x="1554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2"/>
            <p:cNvSpPr/>
            <p:nvPr/>
          </p:nvSpPr>
          <p:spPr>
            <a:xfrm>
              <a:off x="605874" y="299012"/>
              <a:ext cx="329630" cy="398615"/>
            </a:xfrm>
            <a:custGeom>
              <a:avLst/>
              <a:gdLst/>
              <a:ahLst/>
              <a:cxnLst/>
              <a:rect l="l" t="t" r="r" b="b"/>
              <a:pathLst>
                <a:path w="9700" h="11730" extrusionOk="0">
                  <a:moveTo>
                    <a:pt x="1053" y="0"/>
                  </a:moveTo>
                  <a:cubicBezTo>
                    <a:pt x="1053" y="0"/>
                    <a:pt x="2231" y="3283"/>
                    <a:pt x="1" y="6742"/>
                  </a:cubicBezTo>
                  <a:cubicBezTo>
                    <a:pt x="1" y="6742"/>
                    <a:pt x="3484" y="7845"/>
                    <a:pt x="3008" y="11730"/>
                  </a:cubicBezTo>
                  <a:cubicBezTo>
                    <a:pt x="3008" y="11730"/>
                    <a:pt x="5497" y="10944"/>
                    <a:pt x="7605" y="10944"/>
                  </a:cubicBezTo>
                  <a:cubicBezTo>
                    <a:pt x="8413" y="10944"/>
                    <a:pt x="9165" y="11059"/>
                    <a:pt x="9700" y="11379"/>
                  </a:cubicBezTo>
                  <a:cubicBezTo>
                    <a:pt x="9700" y="11379"/>
                    <a:pt x="7670" y="6391"/>
                    <a:pt x="9474" y="5263"/>
                  </a:cubicBezTo>
                  <a:cubicBezTo>
                    <a:pt x="9474" y="5263"/>
                    <a:pt x="5790" y="3985"/>
                    <a:pt x="6241" y="251"/>
                  </a:cubicBezTo>
                  <a:lnTo>
                    <a:pt x="6241" y="251"/>
                  </a:lnTo>
                  <a:cubicBezTo>
                    <a:pt x="6241" y="251"/>
                    <a:pt x="4983" y="961"/>
                    <a:pt x="3531" y="961"/>
                  </a:cubicBezTo>
                  <a:cubicBezTo>
                    <a:pt x="2702" y="961"/>
                    <a:pt x="1810" y="729"/>
                    <a:pt x="10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2"/>
            <p:cNvSpPr/>
            <p:nvPr/>
          </p:nvSpPr>
          <p:spPr>
            <a:xfrm>
              <a:off x="280526" y="626060"/>
              <a:ext cx="482110" cy="302376"/>
            </a:xfrm>
            <a:custGeom>
              <a:avLst/>
              <a:gdLst/>
              <a:ahLst/>
              <a:cxnLst/>
              <a:rect l="l" t="t" r="r" b="b"/>
              <a:pathLst>
                <a:path w="14187" h="8898" extrusionOk="0">
                  <a:moveTo>
                    <a:pt x="8798" y="0"/>
                  </a:moveTo>
                  <a:cubicBezTo>
                    <a:pt x="8798" y="0"/>
                    <a:pt x="7391" y="1192"/>
                    <a:pt x="5531" y="1192"/>
                  </a:cubicBezTo>
                  <a:cubicBezTo>
                    <a:pt x="4695" y="1192"/>
                    <a:pt x="3766" y="951"/>
                    <a:pt x="2833" y="251"/>
                  </a:cubicBezTo>
                  <a:cubicBezTo>
                    <a:pt x="2833" y="251"/>
                    <a:pt x="2783" y="3810"/>
                    <a:pt x="1" y="4587"/>
                  </a:cubicBezTo>
                  <a:cubicBezTo>
                    <a:pt x="1" y="4587"/>
                    <a:pt x="3434" y="5238"/>
                    <a:pt x="5264" y="8898"/>
                  </a:cubicBezTo>
                  <a:cubicBezTo>
                    <a:pt x="5264" y="8898"/>
                    <a:pt x="6503" y="7794"/>
                    <a:pt x="8262" y="7794"/>
                  </a:cubicBezTo>
                  <a:cubicBezTo>
                    <a:pt x="9115" y="7794"/>
                    <a:pt x="10089" y="8053"/>
                    <a:pt x="11103" y="8822"/>
                  </a:cubicBezTo>
                  <a:cubicBezTo>
                    <a:pt x="11103" y="8822"/>
                    <a:pt x="12206" y="3960"/>
                    <a:pt x="14186" y="2882"/>
                  </a:cubicBezTo>
                  <a:cubicBezTo>
                    <a:pt x="14186" y="2882"/>
                    <a:pt x="8848" y="2131"/>
                    <a:pt x="8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2"/>
            <p:cNvSpPr/>
            <p:nvPr/>
          </p:nvSpPr>
          <p:spPr>
            <a:xfrm>
              <a:off x="404868" y="741022"/>
              <a:ext cx="301561" cy="57091"/>
            </a:xfrm>
            <a:custGeom>
              <a:avLst/>
              <a:gdLst/>
              <a:ahLst/>
              <a:cxnLst/>
              <a:rect l="l" t="t" r="r" b="b"/>
              <a:pathLst>
                <a:path w="8874" h="1680" fill="none" extrusionOk="0">
                  <a:moveTo>
                    <a:pt x="8873" y="1"/>
                  </a:moveTo>
                  <a:cubicBezTo>
                    <a:pt x="8873" y="1"/>
                    <a:pt x="4663" y="1680"/>
                    <a:pt x="1" y="953"/>
                  </a:cubicBez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2"/>
            <p:cNvSpPr/>
            <p:nvPr/>
          </p:nvSpPr>
          <p:spPr>
            <a:xfrm>
              <a:off x="691884" y="376492"/>
              <a:ext cx="188263" cy="258947"/>
            </a:xfrm>
            <a:custGeom>
              <a:avLst/>
              <a:gdLst/>
              <a:ahLst/>
              <a:cxnLst/>
              <a:rect l="l" t="t" r="r" b="b"/>
              <a:pathLst>
                <a:path w="5540" h="7620" fill="none" extrusionOk="0">
                  <a:moveTo>
                    <a:pt x="5540" y="7620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2"/>
            <p:cNvSpPr/>
            <p:nvPr/>
          </p:nvSpPr>
          <p:spPr>
            <a:xfrm rot="1649405">
              <a:off x="360454" y="578828"/>
              <a:ext cx="535131" cy="101526"/>
            </a:xfrm>
            <a:custGeom>
              <a:avLst/>
              <a:gdLst/>
              <a:ahLst/>
              <a:cxnLst/>
              <a:rect l="l" t="t" r="r" b="b"/>
              <a:pathLst>
                <a:path w="21405" h="4061" fill="none" extrusionOk="0">
                  <a:moveTo>
                    <a:pt x="21404" y="4060"/>
                  </a:moveTo>
                  <a:cubicBezTo>
                    <a:pt x="21404" y="4060"/>
                    <a:pt x="10502" y="0"/>
                    <a:pt x="0" y="1178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2"/>
            <p:cNvSpPr/>
            <p:nvPr/>
          </p:nvSpPr>
          <p:spPr>
            <a:xfrm rot="1649405">
              <a:off x="786105" y="654162"/>
              <a:ext cx="31975" cy="94001"/>
            </a:xfrm>
            <a:custGeom>
              <a:avLst/>
              <a:gdLst/>
              <a:ahLst/>
              <a:cxnLst/>
              <a:rect l="l" t="t" r="r" b="b"/>
              <a:pathLst>
                <a:path w="1279" h="3760" fill="none" extrusionOk="0">
                  <a:moveTo>
                    <a:pt x="401" y="0"/>
                  </a:moveTo>
                  <a:cubicBezTo>
                    <a:pt x="401" y="0"/>
                    <a:pt x="0" y="2281"/>
                    <a:pt x="1278" y="3760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2"/>
            <p:cNvSpPr/>
            <p:nvPr/>
          </p:nvSpPr>
          <p:spPr>
            <a:xfrm rot="1649405">
              <a:off x="606747" y="649270"/>
              <a:ext cx="93376" cy="67051"/>
            </a:xfrm>
            <a:custGeom>
              <a:avLst/>
              <a:gdLst/>
              <a:ahLst/>
              <a:cxnLst/>
              <a:rect l="l" t="t" r="r" b="b"/>
              <a:pathLst>
                <a:path w="3735" h="2682" fill="none" extrusionOk="0">
                  <a:moveTo>
                    <a:pt x="3734" y="0"/>
                  </a:moveTo>
                  <a:cubicBezTo>
                    <a:pt x="3559" y="25"/>
                    <a:pt x="0" y="2682"/>
                    <a:pt x="0" y="2682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2"/>
            <p:cNvSpPr/>
            <p:nvPr/>
          </p:nvSpPr>
          <p:spPr>
            <a:xfrm rot="1649405">
              <a:off x="540841" y="584623"/>
              <a:ext cx="62051" cy="40125"/>
            </a:xfrm>
            <a:custGeom>
              <a:avLst/>
              <a:gdLst/>
              <a:ahLst/>
              <a:cxnLst/>
              <a:rect l="l" t="t" r="r" b="b"/>
              <a:pathLst>
                <a:path w="2482" h="1605" fill="none" extrusionOk="0">
                  <a:moveTo>
                    <a:pt x="2482" y="25"/>
                  </a:moveTo>
                  <a:cubicBezTo>
                    <a:pt x="2357" y="0"/>
                    <a:pt x="1" y="1604"/>
                    <a:pt x="1" y="1604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2"/>
            <p:cNvSpPr/>
            <p:nvPr/>
          </p:nvSpPr>
          <p:spPr>
            <a:xfrm rot="1649405">
              <a:off x="472673" y="399358"/>
              <a:ext cx="107151" cy="143502"/>
            </a:xfrm>
            <a:custGeom>
              <a:avLst/>
              <a:gdLst/>
              <a:ahLst/>
              <a:cxnLst/>
              <a:rect l="l" t="t" r="r" b="b"/>
              <a:pathLst>
                <a:path w="4286" h="5740" fill="none" extrusionOk="0">
                  <a:moveTo>
                    <a:pt x="4286" y="574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32"/>
            <p:cNvSpPr/>
            <p:nvPr/>
          </p:nvSpPr>
          <p:spPr>
            <a:xfrm rot="1649405">
              <a:off x="341642" y="501167"/>
              <a:ext cx="148527" cy="70826"/>
            </a:xfrm>
            <a:custGeom>
              <a:avLst/>
              <a:gdLst/>
              <a:ahLst/>
              <a:cxnLst/>
              <a:rect l="l" t="t" r="r" b="b"/>
              <a:pathLst>
                <a:path w="5941" h="2833" fill="none" extrusionOk="0">
                  <a:moveTo>
                    <a:pt x="5940" y="1"/>
                  </a:moveTo>
                  <a:lnTo>
                    <a:pt x="0" y="2833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32"/>
            <p:cNvSpPr/>
            <p:nvPr/>
          </p:nvSpPr>
          <p:spPr>
            <a:xfrm rot="1649405">
              <a:off x="800089" y="614851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20" y="0"/>
                  </a:moveTo>
                  <a:cubicBezTo>
                    <a:pt x="664" y="0"/>
                    <a:pt x="253" y="322"/>
                    <a:pt x="126" y="787"/>
                  </a:cubicBezTo>
                  <a:cubicBezTo>
                    <a:pt x="0" y="1338"/>
                    <a:pt x="326" y="1890"/>
                    <a:pt x="878" y="2040"/>
                  </a:cubicBezTo>
                  <a:cubicBezTo>
                    <a:pt x="957" y="2058"/>
                    <a:pt x="1037" y="2067"/>
                    <a:pt x="1115" y="2067"/>
                  </a:cubicBezTo>
                  <a:cubicBezTo>
                    <a:pt x="1580" y="2067"/>
                    <a:pt x="2002" y="1760"/>
                    <a:pt x="2131" y="1288"/>
                  </a:cubicBezTo>
                  <a:cubicBezTo>
                    <a:pt x="2281" y="737"/>
                    <a:pt x="1930" y="185"/>
                    <a:pt x="1379" y="35"/>
                  </a:cubicBezTo>
                  <a:cubicBezTo>
                    <a:pt x="1292" y="11"/>
                    <a:pt x="1205" y="0"/>
                    <a:pt x="1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32"/>
            <p:cNvSpPr/>
            <p:nvPr/>
          </p:nvSpPr>
          <p:spPr>
            <a:xfrm rot="1649405">
              <a:off x="490253" y="584509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2" y="1"/>
                  </a:moveTo>
                  <a:cubicBezTo>
                    <a:pt x="677" y="1"/>
                    <a:pt x="255" y="308"/>
                    <a:pt x="126" y="780"/>
                  </a:cubicBezTo>
                  <a:cubicBezTo>
                    <a:pt x="1" y="1331"/>
                    <a:pt x="326" y="1907"/>
                    <a:pt x="878" y="2033"/>
                  </a:cubicBezTo>
                  <a:cubicBezTo>
                    <a:pt x="965" y="2056"/>
                    <a:pt x="1051" y="2068"/>
                    <a:pt x="1137" y="2068"/>
                  </a:cubicBezTo>
                  <a:cubicBezTo>
                    <a:pt x="1593" y="2068"/>
                    <a:pt x="2004" y="1745"/>
                    <a:pt x="2131" y="1281"/>
                  </a:cubicBezTo>
                  <a:cubicBezTo>
                    <a:pt x="2281" y="729"/>
                    <a:pt x="1930" y="178"/>
                    <a:pt x="1379" y="28"/>
                  </a:cubicBezTo>
                  <a:cubicBezTo>
                    <a:pt x="1300" y="10"/>
                    <a:pt x="1220" y="1"/>
                    <a:pt x="1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32"/>
            <p:cNvSpPr/>
            <p:nvPr/>
          </p:nvSpPr>
          <p:spPr>
            <a:xfrm rot="1649405">
              <a:off x="375953" y="459370"/>
              <a:ext cx="57051" cy="51726"/>
            </a:xfrm>
            <a:custGeom>
              <a:avLst/>
              <a:gdLst/>
              <a:ahLst/>
              <a:cxnLst/>
              <a:rect l="l" t="t" r="r" b="b"/>
              <a:pathLst>
                <a:path w="2282" h="2069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26" y="1907"/>
                    <a:pt x="878" y="2032"/>
                  </a:cubicBezTo>
                  <a:cubicBezTo>
                    <a:pt x="969" y="2057"/>
                    <a:pt x="1061" y="2069"/>
                    <a:pt x="1151" y="2069"/>
                  </a:cubicBezTo>
                  <a:cubicBezTo>
                    <a:pt x="1608" y="2069"/>
                    <a:pt x="2030" y="1765"/>
                    <a:pt x="2156" y="1305"/>
                  </a:cubicBezTo>
                  <a:cubicBezTo>
                    <a:pt x="2281" y="754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32"/>
            <p:cNvSpPr/>
            <p:nvPr/>
          </p:nvSpPr>
          <p:spPr>
            <a:xfrm rot="1649405">
              <a:off x="285997" y="506187"/>
              <a:ext cx="57051" cy="51351"/>
            </a:xfrm>
            <a:custGeom>
              <a:avLst/>
              <a:gdLst/>
              <a:ahLst/>
              <a:cxnLst/>
              <a:rect l="l" t="t" r="r" b="b"/>
              <a:pathLst>
                <a:path w="2282" h="2054" extrusionOk="0">
                  <a:moveTo>
                    <a:pt x="1108" y="1"/>
                  </a:moveTo>
                  <a:cubicBezTo>
                    <a:pt x="657" y="1"/>
                    <a:pt x="252" y="304"/>
                    <a:pt x="126" y="764"/>
                  </a:cubicBezTo>
                  <a:cubicBezTo>
                    <a:pt x="1" y="1315"/>
                    <a:pt x="327" y="1892"/>
                    <a:pt x="878" y="2017"/>
                  </a:cubicBezTo>
                  <a:cubicBezTo>
                    <a:pt x="969" y="2042"/>
                    <a:pt x="1061" y="2054"/>
                    <a:pt x="1151" y="2054"/>
                  </a:cubicBezTo>
                  <a:cubicBezTo>
                    <a:pt x="1607" y="2054"/>
                    <a:pt x="2026" y="1751"/>
                    <a:pt x="2131" y="1290"/>
                  </a:cubicBezTo>
                  <a:cubicBezTo>
                    <a:pt x="2281" y="739"/>
                    <a:pt x="1931" y="162"/>
                    <a:pt x="1379" y="37"/>
                  </a:cubicBezTo>
                  <a:cubicBezTo>
                    <a:pt x="1288" y="12"/>
                    <a:pt x="1197" y="1"/>
                    <a:pt x="1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32"/>
            <p:cNvSpPr/>
            <p:nvPr/>
          </p:nvSpPr>
          <p:spPr>
            <a:xfrm rot="1649405">
              <a:off x="488639" y="371793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51" y="1881"/>
                    <a:pt x="903" y="2032"/>
                  </a:cubicBezTo>
                  <a:cubicBezTo>
                    <a:pt x="990" y="2056"/>
                    <a:pt x="1076" y="2067"/>
                    <a:pt x="1162" y="2067"/>
                  </a:cubicBezTo>
                  <a:cubicBezTo>
                    <a:pt x="1618" y="2067"/>
                    <a:pt x="2029" y="1745"/>
                    <a:pt x="2156" y="1280"/>
                  </a:cubicBezTo>
                  <a:cubicBezTo>
                    <a:pt x="2281" y="729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32"/>
            <p:cNvSpPr/>
            <p:nvPr/>
          </p:nvSpPr>
          <p:spPr>
            <a:xfrm rot="1649405">
              <a:off x="545871" y="669025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5" y="1"/>
                  </a:moveTo>
                  <a:cubicBezTo>
                    <a:pt x="689" y="1"/>
                    <a:pt x="277" y="323"/>
                    <a:pt x="151" y="788"/>
                  </a:cubicBezTo>
                  <a:cubicBezTo>
                    <a:pt x="0" y="1339"/>
                    <a:pt x="351" y="1890"/>
                    <a:pt x="903" y="2041"/>
                  </a:cubicBezTo>
                  <a:cubicBezTo>
                    <a:pt x="982" y="2059"/>
                    <a:pt x="1062" y="2067"/>
                    <a:pt x="1140" y="2067"/>
                  </a:cubicBezTo>
                  <a:cubicBezTo>
                    <a:pt x="1605" y="2067"/>
                    <a:pt x="2027" y="1761"/>
                    <a:pt x="2156" y="1289"/>
                  </a:cubicBezTo>
                  <a:cubicBezTo>
                    <a:pt x="2281" y="737"/>
                    <a:pt x="1955" y="161"/>
                    <a:pt x="1404" y="36"/>
                  </a:cubicBezTo>
                  <a:cubicBezTo>
                    <a:pt x="1317" y="12"/>
                    <a:pt x="1230" y="1"/>
                    <a:pt x="1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32"/>
            <p:cNvSpPr/>
            <p:nvPr/>
          </p:nvSpPr>
          <p:spPr>
            <a:xfrm>
              <a:off x="782176" y="720123"/>
              <a:ext cx="92025" cy="86112"/>
            </a:xfrm>
            <a:custGeom>
              <a:avLst/>
              <a:gdLst/>
              <a:ahLst/>
              <a:cxnLst/>
              <a:rect l="l" t="t" r="r" b="b"/>
              <a:pathLst>
                <a:path w="2708" h="2534" extrusionOk="0">
                  <a:moveTo>
                    <a:pt x="1368" y="1"/>
                  </a:moveTo>
                  <a:cubicBezTo>
                    <a:pt x="740" y="1"/>
                    <a:pt x="192" y="451"/>
                    <a:pt x="101" y="1067"/>
                  </a:cubicBezTo>
                  <a:cubicBezTo>
                    <a:pt x="1" y="1769"/>
                    <a:pt x="477" y="2420"/>
                    <a:pt x="1154" y="2520"/>
                  </a:cubicBezTo>
                  <a:cubicBezTo>
                    <a:pt x="1216" y="2529"/>
                    <a:pt x="1279" y="2534"/>
                    <a:pt x="1341" y="2534"/>
                  </a:cubicBezTo>
                  <a:cubicBezTo>
                    <a:pt x="1968" y="2534"/>
                    <a:pt x="2516" y="2084"/>
                    <a:pt x="2607" y="1468"/>
                  </a:cubicBezTo>
                  <a:cubicBezTo>
                    <a:pt x="2707" y="766"/>
                    <a:pt x="2256" y="114"/>
                    <a:pt x="1555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96" name="Google Shape;3796;p32">
            <a:hlinkClick r:id="rId7" action="ppaction://hlinksldjump"/>
          </p:cNvPr>
          <p:cNvSpPr/>
          <p:nvPr/>
        </p:nvSpPr>
        <p:spPr>
          <a:xfrm>
            <a:off x="2784242" y="4654834"/>
            <a:ext cx="1596600" cy="4062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Bắt đầu nào</a:t>
            </a:r>
            <a:endParaRPr sz="1600" b="1">
              <a:solidFill>
                <a:schemeClr val="lt1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30" name="Google Shape;3775;p32">
            <a:extLst>
              <a:ext uri="{FF2B5EF4-FFF2-40B4-BE49-F238E27FC236}">
                <a16:creationId xmlns:a16="http://schemas.microsoft.com/office/drawing/2014/main" id="{1DBDDB47-67DE-4AD8-B089-17231577BDE5}"/>
              </a:ext>
            </a:extLst>
          </p:cNvPr>
          <p:cNvGrpSpPr/>
          <p:nvPr/>
        </p:nvGrpSpPr>
        <p:grpSpPr>
          <a:xfrm rot="3018261">
            <a:off x="463650" y="80334"/>
            <a:ext cx="885597" cy="792571"/>
            <a:chOff x="277366" y="299012"/>
            <a:chExt cx="703301" cy="629424"/>
          </a:xfrm>
        </p:grpSpPr>
        <p:sp>
          <p:nvSpPr>
            <p:cNvPr id="331" name="Google Shape;3776;p32">
              <a:extLst>
                <a:ext uri="{FF2B5EF4-FFF2-40B4-BE49-F238E27FC236}">
                  <a16:creationId xmlns:a16="http://schemas.microsoft.com/office/drawing/2014/main" id="{21244249-EFBE-4F7E-B592-DCF357EC4F94}"/>
                </a:ext>
              </a:extLst>
            </p:cNvPr>
            <p:cNvSpPr/>
            <p:nvPr/>
          </p:nvSpPr>
          <p:spPr>
            <a:xfrm rot="1649405">
              <a:off x="618986" y="526398"/>
              <a:ext cx="56401" cy="96501"/>
            </a:xfrm>
            <a:custGeom>
              <a:avLst/>
              <a:gdLst/>
              <a:ahLst/>
              <a:cxnLst/>
              <a:rect l="l" t="t" r="r" b="b"/>
              <a:pathLst>
                <a:path w="2256" h="3860" fill="none" extrusionOk="0">
                  <a:moveTo>
                    <a:pt x="2256" y="386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777;p32">
              <a:extLst>
                <a:ext uri="{FF2B5EF4-FFF2-40B4-BE49-F238E27FC236}">
                  <a16:creationId xmlns:a16="http://schemas.microsoft.com/office/drawing/2014/main" id="{35FCDC39-B812-4A8E-93EF-0751205C995F}"/>
                </a:ext>
              </a:extLst>
            </p:cNvPr>
            <p:cNvSpPr/>
            <p:nvPr/>
          </p:nvSpPr>
          <p:spPr>
            <a:xfrm>
              <a:off x="830737" y="814662"/>
              <a:ext cx="91991" cy="86350"/>
            </a:xfrm>
            <a:custGeom>
              <a:avLst/>
              <a:gdLst/>
              <a:ahLst/>
              <a:cxnLst/>
              <a:rect l="l" t="t" r="r" b="b"/>
              <a:pathLst>
                <a:path w="2707" h="2541" extrusionOk="0">
                  <a:moveTo>
                    <a:pt x="1367" y="1"/>
                  </a:moveTo>
                  <a:cubicBezTo>
                    <a:pt x="740" y="1"/>
                    <a:pt x="192" y="453"/>
                    <a:pt x="100" y="1092"/>
                  </a:cubicBezTo>
                  <a:cubicBezTo>
                    <a:pt x="0" y="1769"/>
                    <a:pt x="451" y="2420"/>
                    <a:pt x="1153" y="2520"/>
                  </a:cubicBezTo>
                  <a:cubicBezTo>
                    <a:pt x="1229" y="2534"/>
                    <a:pt x="1304" y="2540"/>
                    <a:pt x="1378" y="2540"/>
                  </a:cubicBezTo>
                  <a:cubicBezTo>
                    <a:pt x="1989" y="2540"/>
                    <a:pt x="2517" y="2094"/>
                    <a:pt x="2607" y="1468"/>
                  </a:cubicBezTo>
                  <a:cubicBezTo>
                    <a:pt x="2707" y="766"/>
                    <a:pt x="2231" y="114"/>
                    <a:pt x="1554" y="14"/>
                  </a:cubicBezTo>
                  <a:cubicBezTo>
                    <a:pt x="1491" y="5"/>
                    <a:pt x="1429" y="1"/>
                    <a:pt x="1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778;p32">
              <a:extLst>
                <a:ext uri="{FF2B5EF4-FFF2-40B4-BE49-F238E27FC236}">
                  <a16:creationId xmlns:a16="http://schemas.microsoft.com/office/drawing/2014/main" id="{90DC7DEC-C767-45DC-9966-D15DB9D6E305}"/>
                </a:ext>
              </a:extLst>
            </p:cNvPr>
            <p:cNvSpPr/>
            <p:nvPr/>
          </p:nvSpPr>
          <p:spPr>
            <a:xfrm>
              <a:off x="888643" y="720973"/>
              <a:ext cx="92025" cy="86961"/>
            </a:xfrm>
            <a:custGeom>
              <a:avLst/>
              <a:gdLst/>
              <a:ahLst/>
              <a:cxnLst/>
              <a:rect l="l" t="t" r="r" b="b"/>
              <a:pathLst>
                <a:path w="2708" h="2559" extrusionOk="0">
                  <a:moveTo>
                    <a:pt x="1368" y="1"/>
                  </a:moveTo>
                  <a:cubicBezTo>
                    <a:pt x="741" y="1"/>
                    <a:pt x="192" y="453"/>
                    <a:pt x="101" y="1092"/>
                  </a:cubicBezTo>
                  <a:cubicBezTo>
                    <a:pt x="0" y="1769"/>
                    <a:pt x="477" y="2420"/>
                    <a:pt x="1153" y="2546"/>
                  </a:cubicBezTo>
                  <a:cubicBezTo>
                    <a:pt x="1216" y="2555"/>
                    <a:pt x="1278" y="2559"/>
                    <a:pt x="1340" y="2559"/>
                  </a:cubicBezTo>
                  <a:cubicBezTo>
                    <a:pt x="1967" y="2559"/>
                    <a:pt x="2516" y="2107"/>
                    <a:pt x="2607" y="1468"/>
                  </a:cubicBezTo>
                  <a:cubicBezTo>
                    <a:pt x="2707" y="791"/>
                    <a:pt x="2231" y="140"/>
                    <a:pt x="1554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779;p32">
              <a:extLst>
                <a:ext uri="{FF2B5EF4-FFF2-40B4-BE49-F238E27FC236}">
                  <a16:creationId xmlns:a16="http://schemas.microsoft.com/office/drawing/2014/main" id="{751B2004-D5F9-4D10-8754-0EF371E30BA5}"/>
                </a:ext>
              </a:extLst>
            </p:cNvPr>
            <p:cNvSpPr/>
            <p:nvPr/>
          </p:nvSpPr>
          <p:spPr>
            <a:xfrm>
              <a:off x="605874" y="299012"/>
              <a:ext cx="329630" cy="398615"/>
            </a:xfrm>
            <a:custGeom>
              <a:avLst/>
              <a:gdLst/>
              <a:ahLst/>
              <a:cxnLst/>
              <a:rect l="l" t="t" r="r" b="b"/>
              <a:pathLst>
                <a:path w="9700" h="11730" extrusionOk="0">
                  <a:moveTo>
                    <a:pt x="1053" y="0"/>
                  </a:moveTo>
                  <a:cubicBezTo>
                    <a:pt x="1053" y="0"/>
                    <a:pt x="2231" y="3283"/>
                    <a:pt x="1" y="6742"/>
                  </a:cubicBezTo>
                  <a:cubicBezTo>
                    <a:pt x="1" y="6742"/>
                    <a:pt x="3484" y="7845"/>
                    <a:pt x="3008" y="11730"/>
                  </a:cubicBezTo>
                  <a:cubicBezTo>
                    <a:pt x="3008" y="11730"/>
                    <a:pt x="5497" y="10944"/>
                    <a:pt x="7605" y="10944"/>
                  </a:cubicBezTo>
                  <a:cubicBezTo>
                    <a:pt x="8413" y="10944"/>
                    <a:pt x="9165" y="11059"/>
                    <a:pt x="9700" y="11379"/>
                  </a:cubicBezTo>
                  <a:cubicBezTo>
                    <a:pt x="9700" y="11379"/>
                    <a:pt x="7670" y="6391"/>
                    <a:pt x="9474" y="5263"/>
                  </a:cubicBezTo>
                  <a:cubicBezTo>
                    <a:pt x="9474" y="5263"/>
                    <a:pt x="5790" y="3985"/>
                    <a:pt x="6241" y="251"/>
                  </a:cubicBezTo>
                  <a:lnTo>
                    <a:pt x="6241" y="251"/>
                  </a:lnTo>
                  <a:cubicBezTo>
                    <a:pt x="6241" y="251"/>
                    <a:pt x="4983" y="961"/>
                    <a:pt x="3531" y="961"/>
                  </a:cubicBezTo>
                  <a:cubicBezTo>
                    <a:pt x="2702" y="961"/>
                    <a:pt x="1810" y="729"/>
                    <a:pt x="10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780;p32">
              <a:extLst>
                <a:ext uri="{FF2B5EF4-FFF2-40B4-BE49-F238E27FC236}">
                  <a16:creationId xmlns:a16="http://schemas.microsoft.com/office/drawing/2014/main" id="{0FA836A1-D193-4132-A5CA-C4533A53F5D9}"/>
                </a:ext>
              </a:extLst>
            </p:cNvPr>
            <p:cNvSpPr/>
            <p:nvPr/>
          </p:nvSpPr>
          <p:spPr>
            <a:xfrm>
              <a:off x="280526" y="626060"/>
              <a:ext cx="482110" cy="302376"/>
            </a:xfrm>
            <a:custGeom>
              <a:avLst/>
              <a:gdLst/>
              <a:ahLst/>
              <a:cxnLst/>
              <a:rect l="l" t="t" r="r" b="b"/>
              <a:pathLst>
                <a:path w="14187" h="8898" extrusionOk="0">
                  <a:moveTo>
                    <a:pt x="8798" y="0"/>
                  </a:moveTo>
                  <a:cubicBezTo>
                    <a:pt x="8798" y="0"/>
                    <a:pt x="7391" y="1192"/>
                    <a:pt x="5531" y="1192"/>
                  </a:cubicBezTo>
                  <a:cubicBezTo>
                    <a:pt x="4695" y="1192"/>
                    <a:pt x="3766" y="951"/>
                    <a:pt x="2833" y="251"/>
                  </a:cubicBezTo>
                  <a:cubicBezTo>
                    <a:pt x="2833" y="251"/>
                    <a:pt x="2783" y="3810"/>
                    <a:pt x="1" y="4587"/>
                  </a:cubicBezTo>
                  <a:cubicBezTo>
                    <a:pt x="1" y="4587"/>
                    <a:pt x="3434" y="5238"/>
                    <a:pt x="5264" y="8898"/>
                  </a:cubicBezTo>
                  <a:cubicBezTo>
                    <a:pt x="5264" y="8898"/>
                    <a:pt x="6503" y="7794"/>
                    <a:pt x="8262" y="7794"/>
                  </a:cubicBezTo>
                  <a:cubicBezTo>
                    <a:pt x="9115" y="7794"/>
                    <a:pt x="10089" y="8053"/>
                    <a:pt x="11103" y="8822"/>
                  </a:cubicBezTo>
                  <a:cubicBezTo>
                    <a:pt x="11103" y="8822"/>
                    <a:pt x="12206" y="3960"/>
                    <a:pt x="14186" y="2882"/>
                  </a:cubicBezTo>
                  <a:cubicBezTo>
                    <a:pt x="14186" y="2882"/>
                    <a:pt x="8848" y="2131"/>
                    <a:pt x="8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781;p32">
              <a:extLst>
                <a:ext uri="{FF2B5EF4-FFF2-40B4-BE49-F238E27FC236}">
                  <a16:creationId xmlns:a16="http://schemas.microsoft.com/office/drawing/2014/main" id="{0D3A0CD7-388F-48C1-9122-3E14890FA89B}"/>
                </a:ext>
              </a:extLst>
            </p:cNvPr>
            <p:cNvSpPr/>
            <p:nvPr/>
          </p:nvSpPr>
          <p:spPr>
            <a:xfrm>
              <a:off x="404868" y="741022"/>
              <a:ext cx="301561" cy="57091"/>
            </a:xfrm>
            <a:custGeom>
              <a:avLst/>
              <a:gdLst/>
              <a:ahLst/>
              <a:cxnLst/>
              <a:rect l="l" t="t" r="r" b="b"/>
              <a:pathLst>
                <a:path w="8874" h="1680" fill="none" extrusionOk="0">
                  <a:moveTo>
                    <a:pt x="8873" y="1"/>
                  </a:moveTo>
                  <a:cubicBezTo>
                    <a:pt x="8873" y="1"/>
                    <a:pt x="4663" y="1680"/>
                    <a:pt x="1" y="953"/>
                  </a:cubicBez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782;p32">
              <a:extLst>
                <a:ext uri="{FF2B5EF4-FFF2-40B4-BE49-F238E27FC236}">
                  <a16:creationId xmlns:a16="http://schemas.microsoft.com/office/drawing/2014/main" id="{9F060F42-5BA9-4895-9BFC-2A69BEBF3369}"/>
                </a:ext>
              </a:extLst>
            </p:cNvPr>
            <p:cNvSpPr/>
            <p:nvPr/>
          </p:nvSpPr>
          <p:spPr>
            <a:xfrm>
              <a:off x="691884" y="376492"/>
              <a:ext cx="188263" cy="258947"/>
            </a:xfrm>
            <a:custGeom>
              <a:avLst/>
              <a:gdLst/>
              <a:ahLst/>
              <a:cxnLst/>
              <a:rect l="l" t="t" r="r" b="b"/>
              <a:pathLst>
                <a:path w="5540" h="7620" fill="none" extrusionOk="0">
                  <a:moveTo>
                    <a:pt x="5540" y="7620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783;p32">
              <a:extLst>
                <a:ext uri="{FF2B5EF4-FFF2-40B4-BE49-F238E27FC236}">
                  <a16:creationId xmlns:a16="http://schemas.microsoft.com/office/drawing/2014/main" id="{E7CD7BF8-CC3D-4BAF-8494-C2F88C035052}"/>
                </a:ext>
              </a:extLst>
            </p:cNvPr>
            <p:cNvSpPr/>
            <p:nvPr/>
          </p:nvSpPr>
          <p:spPr>
            <a:xfrm rot="1649405">
              <a:off x="360454" y="578828"/>
              <a:ext cx="535131" cy="101526"/>
            </a:xfrm>
            <a:custGeom>
              <a:avLst/>
              <a:gdLst/>
              <a:ahLst/>
              <a:cxnLst/>
              <a:rect l="l" t="t" r="r" b="b"/>
              <a:pathLst>
                <a:path w="21405" h="4061" fill="none" extrusionOk="0">
                  <a:moveTo>
                    <a:pt x="21404" y="4060"/>
                  </a:moveTo>
                  <a:cubicBezTo>
                    <a:pt x="21404" y="4060"/>
                    <a:pt x="10502" y="0"/>
                    <a:pt x="0" y="1178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784;p32">
              <a:extLst>
                <a:ext uri="{FF2B5EF4-FFF2-40B4-BE49-F238E27FC236}">
                  <a16:creationId xmlns:a16="http://schemas.microsoft.com/office/drawing/2014/main" id="{DEADD100-1BDC-4C37-951B-D8721EB7122B}"/>
                </a:ext>
              </a:extLst>
            </p:cNvPr>
            <p:cNvSpPr/>
            <p:nvPr/>
          </p:nvSpPr>
          <p:spPr>
            <a:xfrm rot="1649405">
              <a:off x="786105" y="654162"/>
              <a:ext cx="31975" cy="94001"/>
            </a:xfrm>
            <a:custGeom>
              <a:avLst/>
              <a:gdLst/>
              <a:ahLst/>
              <a:cxnLst/>
              <a:rect l="l" t="t" r="r" b="b"/>
              <a:pathLst>
                <a:path w="1279" h="3760" fill="none" extrusionOk="0">
                  <a:moveTo>
                    <a:pt x="401" y="0"/>
                  </a:moveTo>
                  <a:cubicBezTo>
                    <a:pt x="401" y="0"/>
                    <a:pt x="0" y="2281"/>
                    <a:pt x="1278" y="3760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785;p32">
              <a:extLst>
                <a:ext uri="{FF2B5EF4-FFF2-40B4-BE49-F238E27FC236}">
                  <a16:creationId xmlns:a16="http://schemas.microsoft.com/office/drawing/2014/main" id="{09498D5A-35B4-47D6-BF2E-F2A8A4834F3A}"/>
                </a:ext>
              </a:extLst>
            </p:cNvPr>
            <p:cNvSpPr/>
            <p:nvPr/>
          </p:nvSpPr>
          <p:spPr>
            <a:xfrm rot="1649405">
              <a:off x="606747" y="649270"/>
              <a:ext cx="93376" cy="67051"/>
            </a:xfrm>
            <a:custGeom>
              <a:avLst/>
              <a:gdLst/>
              <a:ahLst/>
              <a:cxnLst/>
              <a:rect l="l" t="t" r="r" b="b"/>
              <a:pathLst>
                <a:path w="3735" h="2682" fill="none" extrusionOk="0">
                  <a:moveTo>
                    <a:pt x="3734" y="0"/>
                  </a:moveTo>
                  <a:cubicBezTo>
                    <a:pt x="3559" y="25"/>
                    <a:pt x="0" y="2682"/>
                    <a:pt x="0" y="2682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786;p32">
              <a:extLst>
                <a:ext uri="{FF2B5EF4-FFF2-40B4-BE49-F238E27FC236}">
                  <a16:creationId xmlns:a16="http://schemas.microsoft.com/office/drawing/2014/main" id="{5F67A07A-5E2C-41E0-A81B-9961A1E350B6}"/>
                </a:ext>
              </a:extLst>
            </p:cNvPr>
            <p:cNvSpPr/>
            <p:nvPr/>
          </p:nvSpPr>
          <p:spPr>
            <a:xfrm rot="1649405">
              <a:off x="540841" y="584623"/>
              <a:ext cx="62051" cy="40125"/>
            </a:xfrm>
            <a:custGeom>
              <a:avLst/>
              <a:gdLst/>
              <a:ahLst/>
              <a:cxnLst/>
              <a:rect l="l" t="t" r="r" b="b"/>
              <a:pathLst>
                <a:path w="2482" h="1605" fill="none" extrusionOk="0">
                  <a:moveTo>
                    <a:pt x="2482" y="25"/>
                  </a:moveTo>
                  <a:cubicBezTo>
                    <a:pt x="2357" y="0"/>
                    <a:pt x="1" y="1604"/>
                    <a:pt x="1" y="1604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787;p32">
              <a:extLst>
                <a:ext uri="{FF2B5EF4-FFF2-40B4-BE49-F238E27FC236}">
                  <a16:creationId xmlns:a16="http://schemas.microsoft.com/office/drawing/2014/main" id="{608513D9-C514-4574-8225-202EC5E3790D}"/>
                </a:ext>
              </a:extLst>
            </p:cNvPr>
            <p:cNvSpPr/>
            <p:nvPr/>
          </p:nvSpPr>
          <p:spPr>
            <a:xfrm rot="1649405">
              <a:off x="472673" y="399358"/>
              <a:ext cx="107151" cy="143502"/>
            </a:xfrm>
            <a:custGeom>
              <a:avLst/>
              <a:gdLst/>
              <a:ahLst/>
              <a:cxnLst/>
              <a:rect l="l" t="t" r="r" b="b"/>
              <a:pathLst>
                <a:path w="4286" h="5740" fill="none" extrusionOk="0">
                  <a:moveTo>
                    <a:pt x="4286" y="574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788;p32">
              <a:extLst>
                <a:ext uri="{FF2B5EF4-FFF2-40B4-BE49-F238E27FC236}">
                  <a16:creationId xmlns:a16="http://schemas.microsoft.com/office/drawing/2014/main" id="{0CE59254-15CE-48A3-9350-6A20EB15E727}"/>
                </a:ext>
              </a:extLst>
            </p:cNvPr>
            <p:cNvSpPr/>
            <p:nvPr/>
          </p:nvSpPr>
          <p:spPr>
            <a:xfrm rot="1649405">
              <a:off x="341642" y="501167"/>
              <a:ext cx="148527" cy="70826"/>
            </a:xfrm>
            <a:custGeom>
              <a:avLst/>
              <a:gdLst/>
              <a:ahLst/>
              <a:cxnLst/>
              <a:rect l="l" t="t" r="r" b="b"/>
              <a:pathLst>
                <a:path w="5941" h="2833" fill="none" extrusionOk="0">
                  <a:moveTo>
                    <a:pt x="5940" y="1"/>
                  </a:moveTo>
                  <a:lnTo>
                    <a:pt x="0" y="2833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789;p32">
              <a:extLst>
                <a:ext uri="{FF2B5EF4-FFF2-40B4-BE49-F238E27FC236}">
                  <a16:creationId xmlns:a16="http://schemas.microsoft.com/office/drawing/2014/main" id="{1206DD05-4DF6-405D-91B9-E3F8F70CF59D}"/>
                </a:ext>
              </a:extLst>
            </p:cNvPr>
            <p:cNvSpPr/>
            <p:nvPr/>
          </p:nvSpPr>
          <p:spPr>
            <a:xfrm rot="1649405">
              <a:off x="800089" y="614851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20" y="0"/>
                  </a:moveTo>
                  <a:cubicBezTo>
                    <a:pt x="664" y="0"/>
                    <a:pt x="253" y="322"/>
                    <a:pt x="126" y="787"/>
                  </a:cubicBezTo>
                  <a:cubicBezTo>
                    <a:pt x="0" y="1338"/>
                    <a:pt x="326" y="1890"/>
                    <a:pt x="878" y="2040"/>
                  </a:cubicBezTo>
                  <a:cubicBezTo>
                    <a:pt x="957" y="2058"/>
                    <a:pt x="1037" y="2067"/>
                    <a:pt x="1115" y="2067"/>
                  </a:cubicBezTo>
                  <a:cubicBezTo>
                    <a:pt x="1580" y="2067"/>
                    <a:pt x="2002" y="1760"/>
                    <a:pt x="2131" y="1288"/>
                  </a:cubicBezTo>
                  <a:cubicBezTo>
                    <a:pt x="2281" y="737"/>
                    <a:pt x="1930" y="185"/>
                    <a:pt x="1379" y="35"/>
                  </a:cubicBezTo>
                  <a:cubicBezTo>
                    <a:pt x="1292" y="11"/>
                    <a:pt x="1205" y="0"/>
                    <a:pt x="1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790;p32">
              <a:extLst>
                <a:ext uri="{FF2B5EF4-FFF2-40B4-BE49-F238E27FC236}">
                  <a16:creationId xmlns:a16="http://schemas.microsoft.com/office/drawing/2014/main" id="{F7F0712C-FED1-46EC-B5BA-5F3B7D4FE867}"/>
                </a:ext>
              </a:extLst>
            </p:cNvPr>
            <p:cNvSpPr/>
            <p:nvPr/>
          </p:nvSpPr>
          <p:spPr>
            <a:xfrm rot="1649405">
              <a:off x="490253" y="584509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2" y="1"/>
                  </a:moveTo>
                  <a:cubicBezTo>
                    <a:pt x="677" y="1"/>
                    <a:pt x="255" y="308"/>
                    <a:pt x="126" y="780"/>
                  </a:cubicBezTo>
                  <a:cubicBezTo>
                    <a:pt x="1" y="1331"/>
                    <a:pt x="326" y="1907"/>
                    <a:pt x="878" y="2033"/>
                  </a:cubicBezTo>
                  <a:cubicBezTo>
                    <a:pt x="965" y="2056"/>
                    <a:pt x="1051" y="2068"/>
                    <a:pt x="1137" y="2068"/>
                  </a:cubicBezTo>
                  <a:cubicBezTo>
                    <a:pt x="1593" y="2068"/>
                    <a:pt x="2004" y="1745"/>
                    <a:pt x="2131" y="1281"/>
                  </a:cubicBezTo>
                  <a:cubicBezTo>
                    <a:pt x="2281" y="729"/>
                    <a:pt x="1930" y="178"/>
                    <a:pt x="1379" y="28"/>
                  </a:cubicBezTo>
                  <a:cubicBezTo>
                    <a:pt x="1300" y="10"/>
                    <a:pt x="1220" y="1"/>
                    <a:pt x="1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791;p32">
              <a:extLst>
                <a:ext uri="{FF2B5EF4-FFF2-40B4-BE49-F238E27FC236}">
                  <a16:creationId xmlns:a16="http://schemas.microsoft.com/office/drawing/2014/main" id="{20D4CEFD-7736-44D8-BBAB-080EAD3C71EA}"/>
                </a:ext>
              </a:extLst>
            </p:cNvPr>
            <p:cNvSpPr/>
            <p:nvPr/>
          </p:nvSpPr>
          <p:spPr>
            <a:xfrm rot="1649405">
              <a:off x="375953" y="459370"/>
              <a:ext cx="57051" cy="51726"/>
            </a:xfrm>
            <a:custGeom>
              <a:avLst/>
              <a:gdLst/>
              <a:ahLst/>
              <a:cxnLst/>
              <a:rect l="l" t="t" r="r" b="b"/>
              <a:pathLst>
                <a:path w="2282" h="2069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26" y="1907"/>
                    <a:pt x="878" y="2032"/>
                  </a:cubicBezTo>
                  <a:cubicBezTo>
                    <a:pt x="969" y="2057"/>
                    <a:pt x="1061" y="2069"/>
                    <a:pt x="1151" y="2069"/>
                  </a:cubicBezTo>
                  <a:cubicBezTo>
                    <a:pt x="1608" y="2069"/>
                    <a:pt x="2030" y="1765"/>
                    <a:pt x="2156" y="1305"/>
                  </a:cubicBezTo>
                  <a:cubicBezTo>
                    <a:pt x="2281" y="754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792;p32">
              <a:extLst>
                <a:ext uri="{FF2B5EF4-FFF2-40B4-BE49-F238E27FC236}">
                  <a16:creationId xmlns:a16="http://schemas.microsoft.com/office/drawing/2014/main" id="{916143F3-3015-4BC1-89A3-F322DBE5F202}"/>
                </a:ext>
              </a:extLst>
            </p:cNvPr>
            <p:cNvSpPr/>
            <p:nvPr/>
          </p:nvSpPr>
          <p:spPr>
            <a:xfrm rot="1649405">
              <a:off x="285997" y="506187"/>
              <a:ext cx="57051" cy="51351"/>
            </a:xfrm>
            <a:custGeom>
              <a:avLst/>
              <a:gdLst/>
              <a:ahLst/>
              <a:cxnLst/>
              <a:rect l="l" t="t" r="r" b="b"/>
              <a:pathLst>
                <a:path w="2282" h="2054" extrusionOk="0">
                  <a:moveTo>
                    <a:pt x="1108" y="1"/>
                  </a:moveTo>
                  <a:cubicBezTo>
                    <a:pt x="657" y="1"/>
                    <a:pt x="252" y="304"/>
                    <a:pt x="126" y="764"/>
                  </a:cubicBezTo>
                  <a:cubicBezTo>
                    <a:pt x="1" y="1315"/>
                    <a:pt x="327" y="1892"/>
                    <a:pt x="878" y="2017"/>
                  </a:cubicBezTo>
                  <a:cubicBezTo>
                    <a:pt x="969" y="2042"/>
                    <a:pt x="1061" y="2054"/>
                    <a:pt x="1151" y="2054"/>
                  </a:cubicBezTo>
                  <a:cubicBezTo>
                    <a:pt x="1607" y="2054"/>
                    <a:pt x="2026" y="1751"/>
                    <a:pt x="2131" y="1290"/>
                  </a:cubicBezTo>
                  <a:cubicBezTo>
                    <a:pt x="2281" y="739"/>
                    <a:pt x="1931" y="162"/>
                    <a:pt x="1379" y="37"/>
                  </a:cubicBezTo>
                  <a:cubicBezTo>
                    <a:pt x="1288" y="12"/>
                    <a:pt x="1197" y="1"/>
                    <a:pt x="1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793;p32">
              <a:extLst>
                <a:ext uri="{FF2B5EF4-FFF2-40B4-BE49-F238E27FC236}">
                  <a16:creationId xmlns:a16="http://schemas.microsoft.com/office/drawing/2014/main" id="{39B0AA70-4C56-4A5D-B88F-5FBAA3925487}"/>
                </a:ext>
              </a:extLst>
            </p:cNvPr>
            <p:cNvSpPr/>
            <p:nvPr/>
          </p:nvSpPr>
          <p:spPr>
            <a:xfrm rot="1649405">
              <a:off x="488639" y="371793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51" y="1881"/>
                    <a:pt x="903" y="2032"/>
                  </a:cubicBezTo>
                  <a:cubicBezTo>
                    <a:pt x="990" y="2056"/>
                    <a:pt x="1076" y="2067"/>
                    <a:pt x="1162" y="2067"/>
                  </a:cubicBezTo>
                  <a:cubicBezTo>
                    <a:pt x="1618" y="2067"/>
                    <a:pt x="2029" y="1745"/>
                    <a:pt x="2156" y="1280"/>
                  </a:cubicBezTo>
                  <a:cubicBezTo>
                    <a:pt x="2281" y="729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794;p32">
              <a:extLst>
                <a:ext uri="{FF2B5EF4-FFF2-40B4-BE49-F238E27FC236}">
                  <a16:creationId xmlns:a16="http://schemas.microsoft.com/office/drawing/2014/main" id="{5E932F6B-9854-4CCD-8E58-0FD86C0B6F5D}"/>
                </a:ext>
              </a:extLst>
            </p:cNvPr>
            <p:cNvSpPr/>
            <p:nvPr/>
          </p:nvSpPr>
          <p:spPr>
            <a:xfrm rot="1649405">
              <a:off x="545871" y="669025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5" y="1"/>
                  </a:moveTo>
                  <a:cubicBezTo>
                    <a:pt x="689" y="1"/>
                    <a:pt x="277" y="323"/>
                    <a:pt x="151" y="788"/>
                  </a:cubicBezTo>
                  <a:cubicBezTo>
                    <a:pt x="0" y="1339"/>
                    <a:pt x="351" y="1890"/>
                    <a:pt x="903" y="2041"/>
                  </a:cubicBezTo>
                  <a:cubicBezTo>
                    <a:pt x="982" y="2059"/>
                    <a:pt x="1062" y="2067"/>
                    <a:pt x="1140" y="2067"/>
                  </a:cubicBezTo>
                  <a:cubicBezTo>
                    <a:pt x="1605" y="2067"/>
                    <a:pt x="2027" y="1761"/>
                    <a:pt x="2156" y="1289"/>
                  </a:cubicBezTo>
                  <a:cubicBezTo>
                    <a:pt x="2281" y="737"/>
                    <a:pt x="1955" y="161"/>
                    <a:pt x="1404" y="36"/>
                  </a:cubicBezTo>
                  <a:cubicBezTo>
                    <a:pt x="1317" y="12"/>
                    <a:pt x="1230" y="1"/>
                    <a:pt x="1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795;p32">
              <a:extLst>
                <a:ext uri="{FF2B5EF4-FFF2-40B4-BE49-F238E27FC236}">
                  <a16:creationId xmlns:a16="http://schemas.microsoft.com/office/drawing/2014/main" id="{3348AAE1-427B-4292-9C58-C73D50771D9F}"/>
                </a:ext>
              </a:extLst>
            </p:cNvPr>
            <p:cNvSpPr/>
            <p:nvPr/>
          </p:nvSpPr>
          <p:spPr>
            <a:xfrm>
              <a:off x="782176" y="720123"/>
              <a:ext cx="92025" cy="86112"/>
            </a:xfrm>
            <a:custGeom>
              <a:avLst/>
              <a:gdLst/>
              <a:ahLst/>
              <a:cxnLst/>
              <a:rect l="l" t="t" r="r" b="b"/>
              <a:pathLst>
                <a:path w="2708" h="2534" extrusionOk="0">
                  <a:moveTo>
                    <a:pt x="1368" y="1"/>
                  </a:moveTo>
                  <a:cubicBezTo>
                    <a:pt x="740" y="1"/>
                    <a:pt x="192" y="451"/>
                    <a:pt x="101" y="1067"/>
                  </a:cubicBezTo>
                  <a:cubicBezTo>
                    <a:pt x="1" y="1769"/>
                    <a:pt x="477" y="2420"/>
                    <a:pt x="1154" y="2520"/>
                  </a:cubicBezTo>
                  <a:cubicBezTo>
                    <a:pt x="1216" y="2529"/>
                    <a:pt x="1279" y="2534"/>
                    <a:pt x="1341" y="2534"/>
                  </a:cubicBezTo>
                  <a:cubicBezTo>
                    <a:pt x="1968" y="2534"/>
                    <a:pt x="2516" y="2084"/>
                    <a:pt x="2607" y="1468"/>
                  </a:cubicBezTo>
                  <a:cubicBezTo>
                    <a:pt x="2707" y="766"/>
                    <a:pt x="2256" y="114"/>
                    <a:pt x="1555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1" name="Google Shape;3775;p32">
            <a:extLst>
              <a:ext uri="{FF2B5EF4-FFF2-40B4-BE49-F238E27FC236}">
                <a16:creationId xmlns:a16="http://schemas.microsoft.com/office/drawing/2014/main" id="{80C6EBEA-0B36-41F3-B824-5018FD9DEFF4}"/>
              </a:ext>
            </a:extLst>
          </p:cNvPr>
          <p:cNvGrpSpPr/>
          <p:nvPr/>
        </p:nvGrpSpPr>
        <p:grpSpPr>
          <a:xfrm rot="18814520">
            <a:off x="-101558" y="683605"/>
            <a:ext cx="885597" cy="792571"/>
            <a:chOff x="277366" y="299012"/>
            <a:chExt cx="703301" cy="629424"/>
          </a:xfrm>
        </p:grpSpPr>
        <p:sp>
          <p:nvSpPr>
            <p:cNvPr id="352" name="Google Shape;3776;p32">
              <a:extLst>
                <a:ext uri="{FF2B5EF4-FFF2-40B4-BE49-F238E27FC236}">
                  <a16:creationId xmlns:a16="http://schemas.microsoft.com/office/drawing/2014/main" id="{E92587C7-2E59-4AC8-8D2A-F40F46866402}"/>
                </a:ext>
              </a:extLst>
            </p:cNvPr>
            <p:cNvSpPr/>
            <p:nvPr/>
          </p:nvSpPr>
          <p:spPr>
            <a:xfrm rot="1649405">
              <a:off x="618986" y="526398"/>
              <a:ext cx="56401" cy="96501"/>
            </a:xfrm>
            <a:custGeom>
              <a:avLst/>
              <a:gdLst/>
              <a:ahLst/>
              <a:cxnLst/>
              <a:rect l="l" t="t" r="r" b="b"/>
              <a:pathLst>
                <a:path w="2256" h="3860" fill="none" extrusionOk="0">
                  <a:moveTo>
                    <a:pt x="2256" y="386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777;p32">
              <a:extLst>
                <a:ext uri="{FF2B5EF4-FFF2-40B4-BE49-F238E27FC236}">
                  <a16:creationId xmlns:a16="http://schemas.microsoft.com/office/drawing/2014/main" id="{BE46A507-C15A-4344-B8A1-BEA74620C0E9}"/>
                </a:ext>
              </a:extLst>
            </p:cNvPr>
            <p:cNvSpPr/>
            <p:nvPr/>
          </p:nvSpPr>
          <p:spPr>
            <a:xfrm>
              <a:off x="830737" y="814662"/>
              <a:ext cx="91991" cy="86350"/>
            </a:xfrm>
            <a:custGeom>
              <a:avLst/>
              <a:gdLst/>
              <a:ahLst/>
              <a:cxnLst/>
              <a:rect l="l" t="t" r="r" b="b"/>
              <a:pathLst>
                <a:path w="2707" h="2541" extrusionOk="0">
                  <a:moveTo>
                    <a:pt x="1367" y="1"/>
                  </a:moveTo>
                  <a:cubicBezTo>
                    <a:pt x="740" y="1"/>
                    <a:pt x="192" y="453"/>
                    <a:pt x="100" y="1092"/>
                  </a:cubicBezTo>
                  <a:cubicBezTo>
                    <a:pt x="0" y="1769"/>
                    <a:pt x="451" y="2420"/>
                    <a:pt x="1153" y="2520"/>
                  </a:cubicBezTo>
                  <a:cubicBezTo>
                    <a:pt x="1229" y="2534"/>
                    <a:pt x="1304" y="2540"/>
                    <a:pt x="1378" y="2540"/>
                  </a:cubicBezTo>
                  <a:cubicBezTo>
                    <a:pt x="1989" y="2540"/>
                    <a:pt x="2517" y="2094"/>
                    <a:pt x="2607" y="1468"/>
                  </a:cubicBezTo>
                  <a:cubicBezTo>
                    <a:pt x="2707" y="766"/>
                    <a:pt x="2231" y="114"/>
                    <a:pt x="1554" y="14"/>
                  </a:cubicBezTo>
                  <a:cubicBezTo>
                    <a:pt x="1491" y="5"/>
                    <a:pt x="1429" y="1"/>
                    <a:pt x="1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778;p32">
              <a:extLst>
                <a:ext uri="{FF2B5EF4-FFF2-40B4-BE49-F238E27FC236}">
                  <a16:creationId xmlns:a16="http://schemas.microsoft.com/office/drawing/2014/main" id="{14689024-B147-4B88-A9C9-45AC65FD941B}"/>
                </a:ext>
              </a:extLst>
            </p:cNvPr>
            <p:cNvSpPr/>
            <p:nvPr/>
          </p:nvSpPr>
          <p:spPr>
            <a:xfrm>
              <a:off x="888643" y="720973"/>
              <a:ext cx="92025" cy="86961"/>
            </a:xfrm>
            <a:custGeom>
              <a:avLst/>
              <a:gdLst/>
              <a:ahLst/>
              <a:cxnLst/>
              <a:rect l="l" t="t" r="r" b="b"/>
              <a:pathLst>
                <a:path w="2708" h="2559" extrusionOk="0">
                  <a:moveTo>
                    <a:pt x="1368" y="1"/>
                  </a:moveTo>
                  <a:cubicBezTo>
                    <a:pt x="741" y="1"/>
                    <a:pt x="192" y="453"/>
                    <a:pt x="101" y="1092"/>
                  </a:cubicBezTo>
                  <a:cubicBezTo>
                    <a:pt x="0" y="1769"/>
                    <a:pt x="477" y="2420"/>
                    <a:pt x="1153" y="2546"/>
                  </a:cubicBezTo>
                  <a:cubicBezTo>
                    <a:pt x="1216" y="2555"/>
                    <a:pt x="1278" y="2559"/>
                    <a:pt x="1340" y="2559"/>
                  </a:cubicBezTo>
                  <a:cubicBezTo>
                    <a:pt x="1967" y="2559"/>
                    <a:pt x="2516" y="2107"/>
                    <a:pt x="2607" y="1468"/>
                  </a:cubicBezTo>
                  <a:cubicBezTo>
                    <a:pt x="2707" y="791"/>
                    <a:pt x="2231" y="140"/>
                    <a:pt x="1554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779;p32">
              <a:extLst>
                <a:ext uri="{FF2B5EF4-FFF2-40B4-BE49-F238E27FC236}">
                  <a16:creationId xmlns:a16="http://schemas.microsoft.com/office/drawing/2014/main" id="{CC699290-7D25-4363-8F6E-77E100223695}"/>
                </a:ext>
              </a:extLst>
            </p:cNvPr>
            <p:cNvSpPr/>
            <p:nvPr/>
          </p:nvSpPr>
          <p:spPr>
            <a:xfrm>
              <a:off x="605874" y="299012"/>
              <a:ext cx="329630" cy="398615"/>
            </a:xfrm>
            <a:custGeom>
              <a:avLst/>
              <a:gdLst/>
              <a:ahLst/>
              <a:cxnLst/>
              <a:rect l="l" t="t" r="r" b="b"/>
              <a:pathLst>
                <a:path w="9700" h="11730" extrusionOk="0">
                  <a:moveTo>
                    <a:pt x="1053" y="0"/>
                  </a:moveTo>
                  <a:cubicBezTo>
                    <a:pt x="1053" y="0"/>
                    <a:pt x="2231" y="3283"/>
                    <a:pt x="1" y="6742"/>
                  </a:cubicBezTo>
                  <a:cubicBezTo>
                    <a:pt x="1" y="6742"/>
                    <a:pt x="3484" y="7845"/>
                    <a:pt x="3008" y="11730"/>
                  </a:cubicBezTo>
                  <a:cubicBezTo>
                    <a:pt x="3008" y="11730"/>
                    <a:pt x="5497" y="10944"/>
                    <a:pt x="7605" y="10944"/>
                  </a:cubicBezTo>
                  <a:cubicBezTo>
                    <a:pt x="8413" y="10944"/>
                    <a:pt x="9165" y="11059"/>
                    <a:pt x="9700" y="11379"/>
                  </a:cubicBezTo>
                  <a:cubicBezTo>
                    <a:pt x="9700" y="11379"/>
                    <a:pt x="7670" y="6391"/>
                    <a:pt x="9474" y="5263"/>
                  </a:cubicBezTo>
                  <a:cubicBezTo>
                    <a:pt x="9474" y="5263"/>
                    <a:pt x="5790" y="3985"/>
                    <a:pt x="6241" y="251"/>
                  </a:cubicBezTo>
                  <a:lnTo>
                    <a:pt x="6241" y="251"/>
                  </a:lnTo>
                  <a:cubicBezTo>
                    <a:pt x="6241" y="251"/>
                    <a:pt x="4983" y="961"/>
                    <a:pt x="3531" y="961"/>
                  </a:cubicBezTo>
                  <a:cubicBezTo>
                    <a:pt x="2702" y="961"/>
                    <a:pt x="1810" y="729"/>
                    <a:pt x="10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780;p32">
              <a:extLst>
                <a:ext uri="{FF2B5EF4-FFF2-40B4-BE49-F238E27FC236}">
                  <a16:creationId xmlns:a16="http://schemas.microsoft.com/office/drawing/2014/main" id="{667B9DFD-6A10-4A5F-9B9E-9C30FEFD839C}"/>
                </a:ext>
              </a:extLst>
            </p:cNvPr>
            <p:cNvSpPr/>
            <p:nvPr/>
          </p:nvSpPr>
          <p:spPr>
            <a:xfrm>
              <a:off x="280526" y="626060"/>
              <a:ext cx="482110" cy="302376"/>
            </a:xfrm>
            <a:custGeom>
              <a:avLst/>
              <a:gdLst/>
              <a:ahLst/>
              <a:cxnLst/>
              <a:rect l="l" t="t" r="r" b="b"/>
              <a:pathLst>
                <a:path w="14187" h="8898" extrusionOk="0">
                  <a:moveTo>
                    <a:pt x="8798" y="0"/>
                  </a:moveTo>
                  <a:cubicBezTo>
                    <a:pt x="8798" y="0"/>
                    <a:pt x="7391" y="1192"/>
                    <a:pt x="5531" y="1192"/>
                  </a:cubicBezTo>
                  <a:cubicBezTo>
                    <a:pt x="4695" y="1192"/>
                    <a:pt x="3766" y="951"/>
                    <a:pt x="2833" y="251"/>
                  </a:cubicBezTo>
                  <a:cubicBezTo>
                    <a:pt x="2833" y="251"/>
                    <a:pt x="2783" y="3810"/>
                    <a:pt x="1" y="4587"/>
                  </a:cubicBezTo>
                  <a:cubicBezTo>
                    <a:pt x="1" y="4587"/>
                    <a:pt x="3434" y="5238"/>
                    <a:pt x="5264" y="8898"/>
                  </a:cubicBezTo>
                  <a:cubicBezTo>
                    <a:pt x="5264" y="8898"/>
                    <a:pt x="6503" y="7794"/>
                    <a:pt x="8262" y="7794"/>
                  </a:cubicBezTo>
                  <a:cubicBezTo>
                    <a:pt x="9115" y="7794"/>
                    <a:pt x="10089" y="8053"/>
                    <a:pt x="11103" y="8822"/>
                  </a:cubicBezTo>
                  <a:cubicBezTo>
                    <a:pt x="11103" y="8822"/>
                    <a:pt x="12206" y="3960"/>
                    <a:pt x="14186" y="2882"/>
                  </a:cubicBezTo>
                  <a:cubicBezTo>
                    <a:pt x="14186" y="2882"/>
                    <a:pt x="8848" y="2131"/>
                    <a:pt x="8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781;p32">
              <a:extLst>
                <a:ext uri="{FF2B5EF4-FFF2-40B4-BE49-F238E27FC236}">
                  <a16:creationId xmlns:a16="http://schemas.microsoft.com/office/drawing/2014/main" id="{A525FB89-9CD2-4EC9-B7E9-F1137C4931BC}"/>
                </a:ext>
              </a:extLst>
            </p:cNvPr>
            <p:cNvSpPr/>
            <p:nvPr/>
          </p:nvSpPr>
          <p:spPr>
            <a:xfrm>
              <a:off x="404868" y="741022"/>
              <a:ext cx="301561" cy="57091"/>
            </a:xfrm>
            <a:custGeom>
              <a:avLst/>
              <a:gdLst/>
              <a:ahLst/>
              <a:cxnLst/>
              <a:rect l="l" t="t" r="r" b="b"/>
              <a:pathLst>
                <a:path w="8874" h="1680" fill="none" extrusionOk="0">
                  <a:moveTo>
                    <a:pt x="8873" y="1"/>
                  </a:moveTo>
                  <a:cubicBezTo>
                    <a:pt x="8873" y="1"/>
                    <a:pt x="4663" y="1680"/>
                    <a:pt x="1" y="953"/>
                  </a:cubicBez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782;p32">
              <a:extLst>
                <a:ext uri="{FF2B5EF4-FFF2-40B4-BE49-F238E27FC236}">
                  <a16:creationId xmlns:a16="http://schemas.microsoft.com/office/drawing/2014/main" id="{2870E137-C5C4-43E2-AE74-7B3190C98C93}"/>
                </a:ext>
              </a:extLst>
            </p:cNvPr>
            <p:cNvSpPr/>
            <p:nvPr/>
          </p:nvSpPr>
          <p:spPr>
            <a:xfrm>
              <a:off x="691884" y="376492"/>
              <a:ext cx="188263" cy="258947"/>
            </a:xfrm>
            <a:custGeom>
              <a:avLst/>
              <a:gdLst/>
              <a:ahLst/>
              <a:cxnLst/>
              <a:rect l="l" t="t" r="r" b="b"/>
              <a:pathLst>
                <a:path w="5540" h="7620" fill="none" extrusionOk="0">
                  <a:moveTo>
                    <a:pt x="5540" y="7620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783;p32">
              <a:extLst>
                <a:ext uri="{FF2B5EF4-FFF2-40B4-BE49-F238E27FC236}">
                  <a16:creationId xmlns:a16="http://schemas.microsoft.com/office/drawing/2014/main" id="{577C91FB-619A-4BE2-B49E-E878669BF57C}"/>
                </a:ext>
              </a:extLst>
            </p:cNvPr>
            <p:cNvSpPr/>
            <p:nvPr/>
          </p:nvSpPr>
          <p:spPr>
            <a:xfrm rot="1649405">
              <a:off x="360454" y="578828"/>
              <a:ext cx="535131" cy="101526"/>
            </a:xfrm>
            <a:custGeom>
              <a:avLst/>
              <a:gdLst/>
              <a:ahLst/>
              <a:cxnLst/>
              <a:rect l="l" t="t" r="r" b="b"/>
              <a:pathLst>
                <a:path w="21405" h="4061" fill="none" extrusionOk="0">
                  <a:moveTo>
                    <a:pt x="21404" y="4060"/>
                  </a:moveTo>
                  <a:cubicBezTo>
                    <a:pt x="21404" y="4060"/>
                    <a:pt x="10502" y="0"/>
                    <a:pt x="0" y="1178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784;p32">
              <a:extLst>
                <a:ext uri="{FF2B5EF4-FFF2-40B4-BE49-F238E27FC236}">
                  <a16:creationId xmlns:a16="http://schemas.microsoft.com/office/drawing/2014/main" id="{147DA396-B532-4375-86A8-D77875140739}"/>
                </a:ext>
              </a:extLst>
            </p:cNvPr>
            <p:cNvSpPr/>
            <p:nvPr/>
          </p:nvSpPr>
          <p:spPr>
            <a:xfrm rot="1649405">
              <a:off x="786105" y="654162"/>
              <a:ext cx="31975" cy="94001"/>
            </a:xfrm>
            <a:custGeom>
              <a:avLst/>
              <a:gdLst/>
              <a:ahLst/>
              <a:cxnLst/>
              <a:rect l="l" t="t" r="r" b="b"/>
              <a:pathLst>
                <a:path w="1279" h="3760" fill="none" extrusionOk="0">
                  <a:moveTo>
                    <a:pt x="401" y="0"/>
                  </a:moveTo>
                  <a:cubicBezTo>
                    <a:pt x="401" y="0"/>
                    <a:pt x="0" y="2281"/>
                    <a:pt x="1278" y="3760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785;p32">
              <a:extLst>
                <a:ext uri="{FF2B5EF4-FFF2-40B4-BE49-F238E27FC236}">
                  <a16:creationId xmlns:a16="http://schemas.microsoft.com/office/drawing/2014/main" id="{CB260C77-160E-496D-9C02-5E3027C6D6D0}"/>
                </a:ext>
              </a:extLst>
            </p:cNvPr>
            <p:cNvSpPr/>
            <p:nvPr/>
          </p:nvSpPr>
          <p:spPr>
            <a:xfrm rot="1649405">
              <a:off x="606747" y="649270"/>
              <a:ext cx="93376" cy="67051"/>
            </a:xfrm>
            <a:custGeom>
              <a:avLst/>
              <a:gdLst/>
              <a:ahLst/>
              <a:cxnLst/>
              <a:rect l="l" t="t" r="r" b="b"/>
              <a:pathLst>
                <a:path w="3735" h="2682" fill="none" extrusionOk="0">
                  <a:moveTo>
                    <a:pt x="3734" y="0"/>
                  </a:moveTo>
                  <a:cubicBezTo>
                    <a:pt x="3559" y="25"/>
                    <a:pt x="0" y="2682"/>
                    <a:pt x="0" y="2682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786;p32">
              <a:extLst>
                <a:ext uri="{FF2B5EF4-FFF2-40B4-BE49-F238E27FC236}">
                  <a16:creationId xmlns:a16="http://schemas.microsoft.com/office/drawing/2014/main" id="{01F4B435-0600-4C5D-B496-BBB21FBA0382}"/>
                </a:ext>
              </a:extLst>
            </p:cNvPr>
            <p:cNvSpPr/>
            <p:nvPr/>
          </p:nvSpPr>
          <p:spPr>
            <a:xfrm rot="1649405">
              <a:off x="540841" y="584623"/>
              <a:ext cx="62051" cy="40125"/>
            </a:xfrm>
            <a:custGeom>
              <a:avLst/>
              <a:gdLst/>
              <a:ahLst/>
              <a:cxnLst/>
              <a:rect l="l" t="t" r="r" b="b"/>
              <a:pathLst>
                <a:path w="2482" h="1605" fill="none" extrusionOk="0">
                  <a:moveTo>
                    <a:pt x="2482" y="25"/>
                  </a:moveTo>
                  <a:cubicBezTo>
                    <a:pt x="2357" y="0"/>
                    <a:pt x="1" y="1604"/>
                    <a:pt x="1" y="1604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787;p32">
              <a:extLst>
                <a:ext uri="{FF2B5EF4-FFF2-40B4-BE49-F238E27FC236}">
                  <a16:creationId xmlns:a16="http://schemas.microsoft.com/office/drawing/2014/main" id="{CD875654-D4E1-400C-BDC3-E46CB824AA0D}"/>
                </a:ext>
              </a:extLst>
            </p:cNvPr>
            <p:cNvSpPr/>
            <p:nvPr/>
          </p:nvSpPr>
          <p:spPr>
            <a:xfrm rot="1649405">
              <a:off x="472673" y="399358"/>
              <a:ext cx="107151" cy="143502"/>
            </a:xfrm>
            <a:custGeom>
              <a:avLst/>
              <a:gdLst/>
              <a:ahLst/>
              <a:cxnLst/>
              <a:rect l="l" t="t" r="r" b="b"/>
              <a:pathLst>
                <a:path w="4286" h="5740" fill="none" extrusionOk="0">
                  <a:moveTo>
                    <a:pt x="4286" y="574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788;p32">
              <a:extLst>
                <a:ext uri="{FF2B5EF4-FFF2-40B4-BE49-F238E27FC236}">
                  <a16:creationId xmlns:a16="http://schemas.microsoft.com/office/drawing/2014/main" id="{0C57458B-048D-412B-8B28-3461D4A6F8AB}"/>
                </a:ext>
              </a:extLst>
            </p:cNvPr>
            <p:cNvSpPr/>
            <p:nvPr/>
          </p:nvSpPr>
          <p:spPr>
            <a:xfrm rot="1649405">
              <a:off x="341642" y="501167"/>
              <a:ext cx="148527" cy="70826"/>
            </a:xfrm>
            <a:custGeom>
              <a:avLst/>
              <a:gdLst/>
              <a:ahLst/>
              <a:cxnLst/>
              <a:rect l="l" t="t" r="r" b="b"/>
              <a:pathLst>
                <a:path w="5941" h="2833" fill="none" extrusionOk="0">
                  <a:moveTo>
                    <a:pt x="5940" y="1"/>
                  </a:moveTo>
                  <a:lnTo>
                    <a:pt x="0" y="2833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789;p32">
              <a:extLst>
                <a:ext uri="{FF2B5EF4-FFF2-40B4-BE49-F238E27FC236}">
                  <a16:creationId xmlns:a16="http://schemas.microsoft.com/office/drawing/2014/main" id="{8366BAE2-6874-45F6-829D-F508899E3291}"/>
                </a:ext>
              </a:extLst>
            </p:cNvPr>
            <p:cNvSpPr/>
            <p:nvPr/>
          </p:nvSpPr>
          <p:spPr>
            <a:xfrm rot="1649405">
              <a:off x="800089" y="614851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20" y="0"/>
                  </a:moveTo>
                  <a:cubicBezTo>
                    <a:pt x="664" y="0"/>
                    <a:pt x="253" y="322"/>
                    <a:pt x="126" y="787"/>
                  </a:cubicBezTo>
                  <a:cubicBezTo>
                    <a:pt x="0" y="1338"/>
                    <a:pt x="326" y="1890"/>
                    <a:pt x="878" y="2040"/>
                  </a:cubicBezTo>
                  <a:cubicBezTo>
                    <a:pt x="957" y="2058"/>
                    <a:pt x="1037" y="2067"/>
                    <a:pt x="1115" y="2067"/>
                  </a:cubicBezTo>
                  <a:cubicBezTo>
                    <a:pt x="1580" y="2067"/>
                    <a:pt x="2002" y="1760"/>
                    <a:pt x="2131" y="1288"/>
                  </a:cubicBezTo>
                  <a:cubicBezTo>
                    <a:pt x="2281" y="737"/>
                    <a:pt x="1930" y="185"/>
                    <a:pt x="1379" y="35"/>
                  </a:cubicBezTo>
                  <a:cubicBezTo>
                    <a:pt x="1292" y="11"/>
                    <a:pt x="1205" y="0"/>
                    <a:pt x="1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790;p32">
              <a:extLst>
                <a:ext uri="{FF2B5EF4-FFF2-40B4-BE49-F238E27FC236}">
                  <a16:creationId xmlns:a16="http://schemas.microsoft.com/office/drawing/2014/main" id="{EB8659DE-CD2A-442B-B1D6-37C2A4393CCA}"/>
                </a:ext>
              </a:extLst>
            </p:cNvPr>
            <p:cNvSpPr/>
            <p:nvPr/>
          </p:nvSpPr>
          <p:spPr>
            <a:xfrm rot="1649405">
              <a:off x="490253" y="584509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2" y="1"/>
                  </a:moveTo>
                  <a:cubicBezTo>
                    <a:pt x="677" y="1"/>
                    <a:pt x="255" y="308"/>
                    <a:pt x="126" y="780"/>
                  </a:cubicBezTo>
                  <a:cubicBezTo>
                    <a:pt x="1" y="1331"/>
                    <a:pt x="326" y="1907"/>
                    <a:pt x="878" y="2033"/>
                  </a:cubicBezTo>
                  <a:cubicBezTo>
                    <a:pt x="965" y="2056"/>
                    <a:pt x="1051" y="2068"/>
                    <a:pt x="1137" y="2068"/>
                  </a:cubicBezTo>
                  <a:cubicBezTo>
                    <a:pt x="1593" y="2068"/>
                    <a:pt x="2004" y="1745"/>
                    <a:pt x="2131" y="1281"/>
                  </a:cubicBezTo>
                  <a:cubicBezTo>
                    <a:pt x="2281" y="729"/>
                    <a:pt x="1930" y="178"/>
                    <a:pt x="1379" y="28"/>
                  </a:cubicBezTo>
                  <a:cubicBezTo>
                    <a:pt x="1300" y="10"/>
                    <a:pt x="1220" y="1"/>
                    <a:pt x="1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791;p32">
              <a:extLst>
                <a:ext uri="{FF2B5EF4-FFF2-40B4-BE49-F238E27FC236}">
                  <a16:creationId xmlns:a16="http://schemas.microsoft.com/office/drawing/2014/main" id="{C09274D5-6309-4EC5-BA60-14FB92204D52}"/>
                </a:ext>
              </a:extLst>
            </p:cNvPr>
            <p:cNvSpPr/>
            <p:nvPr/>
          </p:nvSpPr>
          <p:spPr>
            <a:xfrm rot="1649405">
              <a:off x="375953" y="459370"/>
              <a:ext cx="57051" cy="51726"/>
            </a:xfrm>
            <a:custGeom>
              <a:avLst/>
              <a:gdLst/>
              <a:ahLst/>
              <a:cxnLst/>
              <a:rect l="l" t="t" r="r" b="b"/>
              <a:pathLst>
                <a:path w="2282" h="2069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26" y="1907"/>
                    <a:pt x="878" y="2032"/>
                  </a:cubicBezTo>
                  <a:cubicBezTo>
                    <a:pt x="969" y="2057"/>
                    <a:pt x="1061" y="2069"/>
                    <a:pt x="1151" y="2069"/>
                  </a:cubicBezTo>
                  <a:cubicBezTo>
                    <a:pt x="1608" y="2069"/>
                    <a:pt x="2030" y="1765"/>
                    <a:pt x="2156" y="1305"/>
                  </a:cubicBezTo>
                  <a:cubicBezTo>
                    <a:pt x="2281" y="754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792;p32">
              <a:extLst>
                <a:ext uri="{FF2B5EF4-FFF2-40B4-BE49-F238E27FC236}">
                  <a16:creationId xmlns:a16="http://schemas.microsoft.com/office/drawing/2014/main" id="{864D4987-31B1-4E79-B3AA-43F7E3378256}"/>
                </a:ext>
              </a:extLst>
            </p:cNvPr>
            <p:cNvSpPr/>
            <p:nvPr/>
          </p:nvSpPr>
          <p:spPr>
            <a:xfrm rot="1649405">
              <a:off x="285997" y="506187"/>
              <a:ext cx="57051" cy="51351"/>
            </a:xfrm>
            <a:custGeom>
              <a:avLst/>
              <a:gdLst/>
              <a:ahLst/>
              <a:cxnLst/>
              <a:rect l="l" t="t" r="r" b="b"/>
              <a:pathLst>
                <a:path w="2282" h="2054" extrusionOk="0">
                  <a:moveTo>
                    <a:pt x="1108" y="1"/>
                  </a:moveTo>
                  <a:cubicBezTo>
                    <a:pt x="657" y="1"/>
                    <a:pt x="252" y="304"/>
                    <a:pt x="126" y="764"/>
                  </a:cubicBezTo>
                  <a:cubicBezTo>
                    <a:pt x="1" y="1315"/>
                    <a:pt x="327" y="1892"/>
                    <a:pt x="878" y="2017"/>
                  </a:cubicBezTo>
                  <a:cubicBezTo>
                    <a:pt x="969" y="2042"/>
                    <a:pt x="1061" y="2054"/>
                    <a:pt x="1151" y="2054"/>
                  </a:cubicBezTo>
                  <a:cubicBezTo>
                    <a:pt x="1607" y="2054"/>
                    <a:pt x="2026" y="1751"/>
                    <a:pt x="2131" y="1290"/>
                  </a:cubicBezTo>
                  <a:cubicBezTo>
                    <a:pt x="2281" y="739"/>
                    <a:pt x="1931" y="162"/>
                    <a:pt x="1379" y="37"/>
                  </a:cubicBezTo>
                  <a:cubicBezTo>
                    <a:pt x="1288" y="12"/>
                    <a:pt x="1197" y="1"/>
                    <a:pt x="1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793;p32">
              <a:extLst>
                <a:ext uri="{FF2B5EF4-FFF2-40B4-BE49-F238E27FC236}">
                  <a16:creationId xmlns:a16="http://schemas.microsoft.com/office/drawing/2014/main" id="{A8893D07-819F-4C16-AA52-8AC873609A56}"/>
                </a:ext>
              </a:extLst>
            </p:cNvPr>
            <p:cNvSpPr/>
            <p:nvPr/>
          </p:nvSpPr>
          <p:spPr>
            <a:xfrm rot="1649405">
              <a:off x="488639" y="371793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51" y="1881"/>
                    <a:pt x="903" y="2032"/>
                  </a:cubicBezTo>
                  <a:cubicBezTo>
                    <a:pt x="990" y="2056"/>
                    <a:pt x="1076" y="2067"/>
                    <a:pt x="1162" y="2067"/>
                  </a:cubicBezTo>
                  <a:cubicBezTo>
                    <a:pt x="1618" y="2067"/>
                    <a:pt x="2029" y="1745"/>
                    <a:pt x="2156" y="1280"/>
                  </a:cubicBezTo>
                  <a:cubicBezTo>
                    <a:pt x="2281" y="729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94;p32">
              <a:extLst>
                <a:ext uri="{FF2B5EF4-FFF2-40B4-BE49-F238E27FC236}">
                  <a16:creationId xmlns:a16="http://schemas.microsoft.com/office/drawing/2014/main" id="{3423FC1B-C605-4C64-A97B-E475A7B87DF8}"/>
                </a:ext>
              </a:extLst>
            </p:cNvPr>
            <p:cNvSpPr/>
            <p:nvPr/>
          </p:nvSpPr>
          <p:spPr>
            <a:xfrm rot="1649405">
              <a:off x="545871" y="669025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5" y="1"/>
                  </a:moveTo>
                  <a:cubicBezTo>
                    <a:pt x="689" y="1"/>
                    <a:pt x="277" y="323"/>
                    <a:pt x="151" y="788"/>
                  </a:cubicBezTo>
                  <a:cubicBezTo>
                    <a:pt x="0" y="1339"/>
                    <a:pt x="351" y="1890"/>
                    <a:pt x="903" y="2041"/>
                  </a:cubicBezTo>
                  <a:cubicBezTo>
                    <a:pt x="982" y="2059"/>
                    <a:pt x="1062" y="2067"/>
                    <a:pt x="1140" y="2067"/>
                  </a:cubicBezTo>
                  <a:cubicBezTo>
                    <a:pt x="1605" y="2067"/>
                    <a:pt x="2027" y="1761"/>
                    <a:pt x="2156" y="1289"/>
                  </a:cubicBezTo>
                  <a:cubicBezTo>
                    <a:pt x="2281" y="737"/>
                    <a:pt x="1955" y="161"/>
                    <a:pt x="1404" y="36"/>
                  </a:cubicBezTo>
                  <a:cubicBezTo>
                    <a:pt x="1317" y="12"/>
                    <a:pt x="1230" y="1"/>
                    <a:pt x="1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95;p32">
              <a:extLst>
                <a:ext uri="{FF2B5EF4-FFF2-40B4-BE49-F238E27FC236}">
                  <a16:creationId xmlns:a16="http://schemas.microsoft.com/office/drawing/2014/main" id="{79E07152-11EC-4F8F-B6B4-B4AF7457C978}"/>
                </a:ext>
              </a:extLst>
            </p:cNvPr>
            <p:cNvSpPr/>
            <p:nvPr/>
          </p:nvSpPr>
          <p:spPr>
            <a:xfrm>
              <a:off x="782176" y="720123"/>
              <a:ext cx="92025" cy="86112"/>
            </a:xfrm>
            <a:custGeom>
              <a:avLst/>
              <a:gdLst/>
              <a:ahLst/>
              <a:cxnLst/>
              <a:rect l="l" t="t" r="r" b="b"/>
              <a:pathLst>
                <a:path w="2708" h="2534" extrusionOk="0">
                  <a:moveTo>
                    <a:pt x="1368" y="1"/>
                  </a:moveTo>
                  <a:cubicBezTo>
                    <a:pt x="740" y="1"/>
                    <a:pt x="192" y="451"/>
                    <a:pt x="101" y="1067"/>
                  </a:cubicBezTo>
                  <a:cubicBezTo>
                    <a:pt x="1" y="1769"/>
                    <a:pt x="477" y="2420"/>
                    <a:pt x="1154" y="2520"/>
                  </a:cubicBezTo>
                  <a:cubicBezTo>
                    <a:pt x="1216" y="2529"/>
                    <a:pt x="1279" y="2534"/>
                    <a:pt x="1341" y="2534"/>
                  </a:cubicBezTo>
                  <a:cubicBezTo>
                    <a:pt x="1968" y="2534"/>
                    <a:pt x="2516" y="2084"/>
                    <a:pt x="2607" y="1468"/>
                  </a:cubicBezTo>
                  <a:cubicBezTo>
                    <a:pt x="2707" y="766"/>
                    <a:pt x="2256" y="114"/>
                    <a:pt x="1555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996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 showWhenStopped="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6" name="Google Shape;5846;p49"/>
          <p:cNvSpPr/>
          <p:nvPr/>
        </p:nvSpPr>
        <p:spPr>
          <a:xfrm>
            <a:off x="2197011" y="1265325"/>
            <a:ext cx="5541463" cy="2312166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47" name="Google Shape;5847;p49"/>
          <p:cNvSpPr txBox="1">
            <a:spLocks noGrp="1"/>
          </p:cNvSpPr>
          <p:nvPr>
            <p:ph type="title"/>
          </p:nvPr>
        </p:nvSpPr>
        <p:spPr>
          <a:xfrm>
            <a:off x="2910050" y="2381503"/>
            <a:ext cx="4045200" cy="78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DẶN DÒ</a:t>
            </a:r>
            <a:endParaRPr/>
          </a:p>
        </p:txBody>
      </p:sp>
      <p:sp>
        <p:nvSpPr>
          <p:cNvPr id="5849" name="Google Shape;5849;p49"/>
          <p:cNvSpPr txBox="1">
            <a:spLocks noGrp="1"/>
          </p:cNvSpPr>
          <p:nvPr>
            <p:ph type="title" idx="2"/>
          </p:nvPr>
        </p:nvSpPr>
        <p:spPr>
          <a:xfrm>
            <a:off x="4276700" y="1670488"/>
            <a:ext cx="1311900" cy="711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03.</a:t>
            </a:r>
            <a:endParaRPr/>
          </a:p>
        </p:txBody>
      </p:sp>
      <p:grpSp>
        <p:nvGrpSpPr>
          <p:cNvPr id="5850" name="Google Shape;5850;p49"/>
          <p:cNvGrpSpPr/>
          <p:nvPr/>
        </p:nvGrpSpPr>
        <p:grpSpPr>
          <a:xfrm>
            <a:off x="2641252" y="3306653"/>
            <a:ext cx="412421" cy="1463453"/>
            <a:chOff x="1473825" y="696750"/>
            <a:chExt cx="666700" cy="2365750"/>
          </a:xfrm>
        </p:grpSpPr>
        <p:sp>
          <p:nvSpPr>
            <p:cNvPr id="5851" name="Google Shape;5851;p49"/>
            <p:cNvSpPr/>
            <p:nvPr/>
          </p:nvSpPr>
          <p:spPr>
            <a:xfrm>
              <a:off x="1473825" y="696750"/>
              <a:ext cx="666700" cy="2365750"/>
            </a:xfrm>
            <a:custGeom>
              <a:avLst/>
              <a:gdLst/>
              <a:ahLst/>
              <a:cxnLst/>
              <a:rect l="l" t="t" r="r" b="b"/>
              <a:pathLst>
                <a:path w="26668" h="94630" extrusionOk="0">
                  <a:moveTo>
                    <a:pt x="14812" y="1"/>
                  </a:moveTo>
                  <a:lnTo>
                    <a:pt x="7945" y="828"/>
                  </a:lnTo>
                  <a:lnTo>
                    <a:pt x="9725" y="17194"/>
                  </a:lnTo>
                  <a:cubicBezTo>
                    <a:pt x="11504" y="44086"/>
                    <a:pt x="1655" y="52758"/>
                    <a:pt x="827" y="62107"/>
                  </a:cubicBezTo>
                  <a:cubicBezTo>
                    <a:pt x="0" y="71480"/>
                    <a:pt x="2832" y="93285"/>
                    <a:pt x="2832" y="93285"/>
                  </a:cubicBezTo>
                  <a:cubicBezTo>
                    <a:pt x="6667" y="94290"/>
                    <a:pt x="10246" y="94629"/>
                    <a:pt x="13328" y="94629"/>
                  </a:cubicBezTo>
                  <a:cubicBezTo>
                    <a:pt x="19692" y="94629"/>
                    <a:pt x="23935" y="93184"/>
                    <a:pt x="23935" y="93184"/>
                  </a:cubicBezTo>
                  <a:cubicBezTo>
                    <a:pt x="23935" y="93184"/>
                    <a:pt x="26191" y="77295"/>
                    <a:pt x="26442" y="67696"/>
                  </a:cubicBezTo>
                  <a:cubicBezTo>
                    <a:pt x="26667" y="58071"/>
                    <a:pt x="21103" y="52633"/>
                    <a:pt x="17294" y="36267"/>
                  </a:cubicBezTo>
                  <a:cubicBezTo>
                    <a:pt x="13509" y="19901"/>
                    <a:pt x="14812" y="1"/>
                    <a:pt x="148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49"/>
            <p:cNvSpPr/>
            <p:nvPr/>
          </p:nvSpPr>
          <p:spPr>
            <a:xfrm>
              <a:off x="1672450" y="696750"/>
              <a:ext cx="209300" cy="780125"/>
            </a:xfrm>
            <a:custGeom>
              <a:avLst/>
              <a:gdLst/>
              <a:ahLst/>
              <a:cxnLst/>
              <a:rect l="l" t="t" r="r" b="b"/>
              <a:pathLst>
                <a:path w="8372" h="31205" extrusionOk="0">
                  <a:moveTo>
                    <a:pt x="6867" y="1"/>
                  </a:moveTo>
                  <a:lnTo>
                    <a:pt x="0" y="828"/>
                  </a:lnTo>
                  <a:lnTo>
                    <a:pt x="1780" y="17194"/>
                  </a:lnTo>
                  <a:cubicBezTo>
                    <a:pt x="2106" y="22332"/>
                    <a:pt x="2030" y="26793"/>
                    <a:pt x="1654" y="30728"/>
                  </a:cubicBezTo>
                  <a:cubicBezTo>
                    <a:pt x="2782" y="30853"/>
                    <a:pt x="6191" y="31179"/>
                    <a:pt x="8371" y="31204"/>
                  </a:cubicBezTo>
                  <a:cubicBezTo>
                    <a:pt x="5815" y="16091"/>
                    <a:pt x="6867" y="1"/>
                    <a:pt x="68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49"/>
            <p:cNvSpPr/>
            <p:nvPr/>
          </p:nvSpPr>
          <p:spPr>
            <a:xfrm>
              <a:off x="1654275" y="2083350"/>
              <a:ext cx="350275" cy="779750"/>
            </a:xfrm>
            <a:custGeom>
              <a:avLst/>
              <a:gdLst/>
              <a:ahLst/>
              <a:cxnLst/>
              <a:rect l="l" t="t" r="r" b="b"/>
              <a:pathLst>
                <a:path w="14011" h="31190" extrusionOk="0">
                  <a:moveTo>
                    <a:pt x="13760" y="1"/>
                  </a:moveTo>
                  <a:lnTo>
                    <a:pt x="0" y="477"/>
                  </a:lnTo>
                  <a:lnTo>
                    <a:pt x="251" y="30352"/>
                  </a:lnTo>
                  <a:cubicBezTo>
                    <a:pt x="759" y="30812"/>
                    <a:pt x="3874" y="31190"/>
                    <a:pt x="6984" y="31190"/>
                  </a:cubicBezTo>
                  <a:cubicBezTo>
                    <a:pt x="10316" y="31190"/>
                    <a:pt x="13643" y="30756"/>
                    <a:pt x="13760" y="29525"/>
                  </a:cubicBezTo>
                  <a:cubicBezTo>
                    <a:pt x="14011" y="27169"/>
                    <a:pt x="13760" y="1"/>
                    <a:pt x="137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49"/>
            <p:cNvSpPr/>
            <p:nvPr/>
          </p:nvSpPr>
          <p:spPr>
            <a:xfrm>
              <a:off x="1688100" y="902825"/>
              <a:ext cx="156725" cy="15150"/>
            </a:xfrm>
            <a:custGeom>
              <a:avLst/>
              <a:gdLst/>
              <a:ahLst/>
              <a:cxnLst/>
              <a:rect l="l" t="t" r="r" b="b"/>
              <a:pathLst>
                <a:path w="6269" h="606" extrusionOk="0">
                  <a:moveTo>
                    <a:pt x="6111" y="1"/>
                  </a:moveTo>
                  <a:cubicBezTo>
                    <a:pt x="6098" y="1"/>
                    <a:pt x="6083" y="2"/>
                    <a:pt x="6066" y="4"/>
                  </a:cubicBezTo>
                  <a:cubicBezTo>
                    <a:pt x="4186" y="279"/>
                    <a:pt x="2282" y="455"/>
                    <a:pt x="377" y="455"/>
                  </a:cubicBezTo>
                  <a:cubicBezTo>
                    <a:pt x="277" y="455"/>
                    <a:pt x="1" y="605"/>
                    <a:pt x="226" y="605"/>
                  </a:cubicBezTo>
                  <a:cubicBezTo>
                    <a:pt x="2156" y="605"/>
                    <a:pt x="4086" y="430"/>
                    <a:pt x="5991" y="154"/>
                  </a:cubicBezTo>
                  <a:cubicBezTo>
                    <a:pt x="6130" y="131"/>
                    <a:pt x="6269" y="1"/>
                    <a:pt x="61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49"/>
            <p:cNvSpPr/>
            <p:nvPr/>
          </p:nvSpPr>
          <p:spPr>
            <a:xfrm>
              <a:off x="1672450" y="696750"/>
              <a:ext cx="175450" cy="34200"/>
            </a:xfrm>
            <a:custGeom>
              <a:avLst/>
              <a:gdLst/>
              <a:ahLst/>
              <a:cxnLst/>
              <a:rect l="l" t="t" r="r" b="b"/>
              <a:pathLst>
                <a:path w="7018" h="1368" extrusionOk="0">
                  <a:moveTo>
                    <a:pt x="6867" y="1"/>
                  </a:moveTo>
                  <a:lnTo>
                    <a:pt x="0" y="828"/>
                  </a:lnTo>
                  <a:cubicBezTo>
                    <a:pt x="0" y="828"/>
                    <a:pt x="878" y="1368"/>
                    <a:pt x="2771" y="1368"/>
                  </a:cubicBezTo>
                  <a:cubicBezTo>
                    <a:pt x="3185" y="1368"/>
                    <a:pt x="3648" y="1342"/>
                    <a:pt x="4161" y="1279"/>
                  </a:cubicBezTo>
                  <a:cubicBezTo>
                    <a:pt x="7018" y="928"/>
                    <a:pt x="6868" y="1"/>
                    <a:pt x="6867" y="1"/>
                  </a:cubicBez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6" name="Google Shape;5856;p49"/>
          <p:cNvGrpSpPr/>
          <p:nvPr/>
        </p:nvGrpSpPr>
        <p:grpSpPr>
          <a:xfrm>
            <a:off x="3154857" y="3843433"/>
            <a:ext cx="244645" cy="910189"/>
            <a:chOff x="2682475" y="382675"/>
            <a:chExt cx="371575" cy="1382425"/>
          </a:xfrm>
        </p:grpSpPr>
        <p:sp>
          <p:nvSpPr>
            <p:cNvPr id="5857" name="Google Shape;5857;p49"/>
            <p:cNvSpPr/>
            <p:nvPr/>
          </p:nvSpPr>
          <p:spPr>
            <a:xfrm>
              <a:off x="2682475" y="385000"/>
              <a:ext cx="371575" cy="717200"/>
            </a:xfrm>
            <a:custGeom>
              <a:avLst/>
              <a:gdLst/>
              <a:ahLst/>
              <a:cxnLst/>
              <a:rect l="l" t="t" r="r" b="b"/>
              <a:pathLst>
                <a:path w="14863" h="28688" extrusionOk="0">
                  <a:moveTo>
                    <a:pt x="5945" y="1"/>
                  </a:moveTo>
                  <a:cubicBezTo>
                    <a:pt x="4179" y="1"/>
                    <a:pt x="2505" y="99"/>
                    <a:pt x="953" y="265"/>
                  </a:cubicBezTo>
                  <a:cubicBezTo>
                    <a:pt x="702" y="2170"/>
                    <a:pt x="527" y="4200"/>
                    <a:pt x="452" y="6280"/>
                  </a:cubicBezTo>
                  <a:cubicBezTo>
                    <a:pt x="1" y="18511"/>
                    <a:pt x="2833" y="28536"/>
                    <a:pt x="6793" y="28687"/>
                  </a:cubicBezTo>
                  <a:cubicBezTo>
                    <a:pt x="6818" y="28687"/>
                    <a:pt x="6843" y="28688"/>
                    <a:pt x="6868" y="28688"/>
                  </a:cubicBezTo>
                  <a:cubicBezTo>
                    <a:pt x="10798" y="28688"/>
                    <a:pt x="14339" y="18960"/>
                    <a:pt x="14788" y="6807"/>
                  </a:cubicBezTo>
                  <a:cubicBezTo>
                    <a:pt x="14863" y="4727"/>
                    <a:pt x="14838" y="2696"/>
                    <a:pt x="14737" y="767"/>
                  </a:cubicBezTo>
                  <a:cubicBezTo>
                    <a:pt x="12657" y="391"/>
                    <a:pt x="10326" y="140"/>
                    <a:pt x="7870" y="40"/>
                  </a:cubicBezTo>
                  <a:cubicBezTo>
                    <a:pt x="7218" y="13"/>
                    <a:pt x="6576" y="1"/>
                    <a:pt x="59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49"/>
            <p:cNvSpPr/>
            <p:nvPr/>
          </p:nvSpPr>
          <p:spPr>
            <a:xfrm>
              <a:off x="2683100" y="385975"/>
              <a:ext cx="153525" cy="713075"/>
            </a:xfrm>
            <a:custGeom>
              <a:avLst/>
              <a:gdLst/>
              <a:ahLst/>
              <a:cxnLst/>
              <a:rect l="l" t="t" r="r" b="b"/>
              <a:pathLst>
                <a:path w="6141" h="28523" extrusionOk="0">
                  <a:moveTo>
                    <a:pt x="4161" y="1"/>
                  </a:moveTo>
                  <a:cubicBezTo>
                    <a:pt x="3033" y="26"/>
                    <a:pt x="1955" y="101"/>
                    <a:pt x="928" y="226"/>
                  </a:cubicBezTo>
                  <a:cubicBezTo>
                    <a:pt x="677" y="2131"/>
                    <a:pt x="502" y="4161"/>
                    <a:pt x="427" y="6241"/>
                  </a:cubicBezTo>
                  <a:cubicBezTo>
                    <a:pt x="1" y="17795"/>
                    <a:pt x="2532" y="27394"/>
                    <a:pt x="6141" y="28522"/>
                  </a:cubicBezTo>
                  <a:cubicBezTo>
                    <a:pt x="2682" y="26893"/>
                    <a:pt x="176" y="17670"/>
                    <a:pt x="752" y="6392"/>
                  </a:cubicBezTo>
                  <a:cubicBezTo>
                    <a:pt x="853" y="4362"/>
                    <a:pt x="1003" y="2758"/>
                    <a:pt x="1229" y="903"/>
                  </a:cubicBezTo>
                  <a:cubicBezTo>
                    <a:pt x="1254" y="828"/>
                    <a:pt x="1279" y="502"/>
                    <a:pt x="1354" y="427"/>
                  </a:cubicBezTo>
                  <a:cubicBezTo>
                    <a:pt x="1404" y="352"/>
                    <a:pt x="1955" y="302"/>
                    <a:pt x="2006" y="277"/>
                  </a:cubicBezTo>
                  <a:cubicBezTo>
                    <a:pt x="2858" y="201"/>
                    <a:pt x="3259" y="126"/>
                    <a:pt x="41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49"/>
            <p:cNvSpPr/>
            <p:nvPr/>
          </p:nvSpPr>
          <p:spPr>
            <a:xfrm>
              <a:off x="2769575" y="1031350"/>
              <a:ext cx="167300" cy="645400"/>
            </a:xfrm>
            <a:custGeom>
              <a:avLst/>
              <a:gdLst/>
              <a:ahLst/>
              <a:cxnLst/>
              <a:rect l="l" t="t" r="r" b="b"/>
              <a:pathLst>
                <a:path w="6692" h="25816" extrusionOk="0">
                  <a:moveTo>
                    <a:pt x="0" y="0"/>
                  </a:moveTo>
                  <a:cubicBezTo>
                    <a:pt x="46" y="84"/>
                    <a:pt x="92" y="167"/>
                    <a:pt x="138" y="247"/>
                  </a:cubicBezTo>
                  <a:lnTo>
                    <a:pt x="138" y="247"/>
                  </a:lnTo>
                  <a:cubicBezTo>
                    <a:pt x="51" y="83"/>
                    <a:pt x="0" y="1"/>
                    <a:pt x="0" y="0"/>
                  </a:cubicBezTo>
                  <a:close/>
                  <a:moveTo>
                    <a:pt x="138" y="247"/>
                  </a:moveTo>
                  <a:cubicBezTo>
                    <a:pt x="653" y="1220"/>
                    <a:pt x="2427" y="5048"/>
                    <a:pt x="2256" y="11354"/>
                  </a:cubicBezTo>
                  <a:cubicBezTo>
                    <a:pt x="2231" y="11955"/>
                    <a:pt x="2206" y="25264"/>
                    <a:pt x="2206" y="25815"/>
                  </a:cubicBezTo>
                  <a:lnTo>
                    <a:pt x="3684" y="25815"/>
                  </a:lnTo>
                  <a:cubicBezTo>
                    <a:pt x="3710" y="25314"/>
                    <a:pt x="3735" y="11955"/>
                    <a:pt x="3760" y="11404"/>
                  </a:cubicBezTo>
                  <a:cubicBezTo>
                    <a:pt x="4035" y="5138"/>
                    <a:pt x="6090" y="1479"/>
                    <a:pt x="6692" y="502"/>
                  </a:cubicBezTo>
                  <a:lnTo>
                    <a:pt x="6692" y="502"/>
                  </a:lnTo>
                  <a:cubicBezTo>
                    <a:pt x="5680" y="2008"/>
                    <a:pt x="4545" y="2833"/>
                    <a:pt x="3386" y="2833"/>
                  </a:cubicBezTo>
                  <a:cubicBezTo>
                    <a:pt x="3368" y="2833"/>
                    <a:pt x="3351" y="2833"/>
                    <a:pt x="3334" y="2833"/>
                  </a:cubicBezTo>
                  <a:cubicBezTo>
                    <a:pt x="2140" y="2785"/>
                    <a:pt x="1061" y="1851"/>
                    <a:pt x="138" y="2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49"/>
            <p:cNvSpPr/>
            <p:nvPr/>
          </p:nvSpPr>
          <p:spPr>
            <a:xfrm>
              <a:off x="2704400" y="431850"/>
              <a:ext cx="330225" cy="613975"/>
            </a:xfrm>
            <a:custGeom>
              <a:avLst/>
              <a:gdLst/>
              <a:ahLst/>
              <a:cxnLst/>
              <a:rect l="l" t="t" r="r" b="b"/>
              <a:pathLst>
                <a:path w="13209" h="24559" extrusionOk="0">
                  <a:moveTo>
                    <a:pt x="11348" y="0"/>
                  </a:moveTo>
                  <a:cubicBezTo>
                    <a:pt x="10944" y="0"/>
                    <a:pt x="10601" y="229"/>
                    <a:pt x="10527" y="472"/>
                  </a:cubicBezTo>
                  <a:cubicBezTo>
                    <a:pt x="10327" y="1048"/>
                    <a:pt x="12557" y="1950"/>
                    <a:pt x="11003" y="4657"/>
                  </a:cubicBezTo>
                  <a:cubicBezTo>
                    <a:pt x="9449" y="7339"/>
                    <a:pt x="2783" y="7740"/>
                    <a:pt x="1730" y="7940"/>
                  </a:cubicBezTo>
                  <a:cubicBezTo>
                    <a:pt x="677" y="8116"/>
                    <a:pt x="327" y="8843"/>
                    <a:pt x="327" y="8843"/>
                  </a:cubicBezTo>
                  <a:cubicBezTo>
                    <a:pt x="327" y="9043"/>
                    <a:pt x="301" y="9219"/>
                    <a:pt x="301" y="9394"/>
                  </a:cubicBezTo>
                  <a:cubicBezTo>
                    <a:pt x="301" y="9519"/>
                    <a:pt x="301" y="9620"/>
                    <a:pt x="301" y="9720"/>
                  </a:cubicBezTo>
                  <a:cubicBezTo>
                    <a:pt x="1" y="17790"/>
                    <a:pt x="2557" y="24432"/>
                    <a:pt x="6016" y="24557"/>
                  </a:cubicBezTo>
                  <a:cubicBezTo>
                    <a:pt x="6049" y="24558"/>
                    <a:pt x="6082" y="24559"/>
                    <a:pt x="6115" y="24559"/>
                  </a:cubicBezTo>
                  <a:cubicBezTo>
                    <a:pt x="9532" y="24559"/>
                    <a:pt x="12510" y="18164"/>
                    <a:pt x="12808" y="10196"/>
                  </a:cubicBezTo>
                  <a:cubicBezTo>
                    <a:pt x="12808" y="9945"/>
                    <a:pt x="12808" y="9695"/>
                    <a:pt x="12833" y="9444"/>
                  </a:cubicBezTo>
                  <a:cubicBezTo>
                    <a:pt x="12858" y="8417"/>
                    <a:pt x="13209" y="4331"/>
                    <a:pt x="12808" y="1875"/>
                  </a:cubicBezTo>
                  <a:cubicBezTo>
                    <a:pt x="12575" y="436"/>
                    <a:pt x="11905" y="0"/>
                    <a:pt x="11348" y="0"/>
                  </a:cubicBez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49"/>
            <p:cNvSpPr/>
            <p:nvPr/>
          </p:nvSpPr>
          <p:spPr>
            <a:xfrm>
              <a:off x="3041500" y="402275"/>
              <a:ext cx="12550" cy="144125"/>
            </a:xfrm>
            <a:custGeom>
              <a:avLst/>
              <a:gdLst/>
              <a:ahLst/>
              <a:cxnLst/>
              <a:rect l="l" t="t" r="r" b="b"/>
              <a:pathLst>
                <a:path w="502" h="5765" extrusionOk="0">
                  <a:moveTo>
                    <a:pt x="0" y="0"/>
                  </a:moveTo>
                  <a:cubicBezTo>
                    <a:pt x="0" y="26"/>
                    <a:pt x="452" y="3584"/>
                    <a:pt x="427" y="5765"/>
                  </a:cubicBezTo>
                  <a:cubicBezTo>
                    <a:pt x="502" y="3810"/>
                    <a:pt x="477" y="1905"/>
                    <a:pt x="376" y="76"/>
                  </a:cubicBezTo>
                  <a:cubicBezTo>
                    <a:pt x="301" y="76"/>
                    <a:pt x="76" y="26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49"/>
            <p:cNvSpPr/>
            <p:nvPr/>
          </p:nvSpPr>
          <p:spPr>
            <a:xfrm>
              <a:off x="2689375" y="1674825"/>
              <a:ext cx="303900" cy="90275"/>
            </a:xfrm>
            <a:custGeom>
              <a:avLst/>
              <a:gdLst/>
              <a:ahLst/>
              <a:cxnLst/>
              <a:rect l="l" t="t" r="r" b="b"/>
              <a:pathLst>
                <a:path w="12156" h="3611" extrusionOk="0">
                  <a:moveTo>
                    <a:pt x="5013" y="1"/>
                  </a:moveTo>
                  <a:lnTo>
                    <a:pt x="0" y="3610"/>
                  </a:lnTo>
                  <a:lnTo>
                    <a:pt x="12156" y="3610"/>
                  </a:lnTo>
                  <a:lnTo>
                    <a:pt x="711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49"/>
            <p:cNvSpPr/>
            <p:nvPr/>
          </p:nvSpPr>
          <p:spPr>
            <a:xfrm>
              <a:off x="2711925" y="382675"/>
              <a:ext cx="339000" cy="24625"/>
            </a:xfrm>
            <a:custGeom>
              <a:avLst/>
              <a:gdLst/>
              <a:ahLst/>
              <a:cxnLst/>
              <a:rect l="l" t="t" r="r" b="b"/>
              <a:pathLst>
                <a:path w="13560" h="985" extrusionOk="0">
                  <a:moveTo>
                    <a:pt x="6733" y="0"/>
                  </a:moveTo>
                  <a:cubicBezTo>
                    <a:pt x="3293" y="0"/>
                    <a:pt x="51" y="333"/>
                    <a:pt x="51" y="333"/>
                  </a:cubicBezTo>
                  <a:lnTo>
                    <a:pt x="0" y="559"/>
                  </a:lnTo>
                  <a:lnTo>
                    <a:pt x="26" y="910"/>
                  </a:lnTo>
                  <a:cubicBezTo>
                    <a:pt x="2296" y="433"/>
                    <a:pt x="4509" y="272"/>
                    <a:pt x="6466" y="272"/>
                  </a:cubicBezTo>
                  <a:cubicBezTo>
                    <a:pt x="10579" y="272"/>
                    <a:pt x="13559" y="985"/>
                    <a:pt x="13559" y="985"/>
                  </a:cubicBezTo>
                  <a:lnTo>
                    <a:pt x="13559" y="860"/>
                  </a:lnTo>
                  <a:cubicBezTo>
                    <a:pt x="12049" y="191"/>
                    <a:pt x="9335" y="0"/>
                    <a:pt x="67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64" name="Google Shape;5864;p49"/>
          <p:cNvGrpSpPr/>
          <p:nvPr/>
        </p:nvGrpSpPr>
        <p:grpSpPr>
          <a:xfrm>
            <a:off x="6683483" y="3866263"/>
            <a:ext cx="667868" cy="963302"/>
            <a:chOff x="3198150" y="885350"/>
            <a:chExt cx="1162925" cy="1677350"/>
          </a:xfrm>
        </p:grpSpPr>
        <p:sp>
          <p:nvSpPr>
            <p:cNvPr id="5865" name="Google Shape;5865;p49"/>
            <p:cNvSpPr/>
            <p:nvPr/>
          </p:nvSpPr>
          <p:spPr>
            <a:xfrm>
              <a:off x="3198150" y="1005650"/>
              <a:ext cx="1162925" cy="1557050"/>
            </a:xfrm>
            <a:custGeom>
              <a:avLst/>
              <a:gdLst/>
              <a:ahLst/>
              <a:cxnLst/>
              <a:rect l="l" t="t" r="r" b="b"/>
              <a:pathLst>
                <a:path w="46517" h="62282" extrusionOk="0">
                  <a:moveTo>
                    <a:pt x="23258" y="1"/>
                  </a:moveTo>
                  <a:lnTo>
                    <a:pt x="0" y="56944"/>
                  </a:lnTo>
                  <a:cubicBezTo>
                    <a:pt x="0" y="59299"/>
                    <a:pt x="10401" y="62282"/>
                    <a:pt x="23258" y="62282"/>
                  </a:cubicBezTo>
                  <a:cubicBezTo>
                    <a:pt x="36091" y="62282"/>
                    <a:pt x="46517" y="59299"/>
                    <a:pt x="46517" y="56944"/>
                  </a:cubicBezTo>
                  <a:lnTo>
                    <a:pt x="232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49"/>
            <p:cNvSpPr/>
            <p:nvPr/>
          </p:nvSpPr>
          <p:spPr>
            <a:xfrm>
              <a:off x="3574700" y="1352775"/>
              <a:ext cx="409175" cy="166700"/>
            </a:xfrm>
            <a:custGeom>
              <a:avLst/>
              <a:gdLst/>
              <a:ahLst/>
              <a:cxnLst/>
              <a:rect l="l" t="t" r="r" b="b"/>
              <a:pathLst>
                <a:path w="16367" h="6668" extrusionOk="0">
                  <a:moveTo>
                    <a:pt x="8096" y="552"/>
                  </a:moveTo>
                  <a:cubicBezTo>
                    <a:pt x="8121" y="552"/>
                    <a:pt x="8146" y="552"/>
                    <a:pt x="8171" y="577"/>
                  </a:cubicBezTo>
                  <a:cubicBezTo>
                    <a:pt x="8347" y="677"/>
                    <a:pt x="8547" y="1053"/>
                    <a:pt x="8547" y="1504"/>
                  </a:cubicBezTo>
                  <a:cubicBezTo>
                    <a:pt x="8522" y="2532"/>
                    <a:pt x="8447" y="3409"/>
                    <a:pt x="8297" y="4111"/>
                  </a:cubicBezTo>
                  <a:cubicBezTo>
                    <a:pt x="7946" y="3284"/>
                    <a:pt x="7795" y="2332"/>
                    <a:pt x="7795" y="1580"/>
                  </a:cubicBezTo>
                  <a:cubicBezTo>
                    <a:pt x="7795" y="753"/>
                    <a:pt x="7996" y="577"/>
                    <a:pt x="8046" y="552"/>
                  </a:cubicBezTo>
                  <a:close/>
                  <a:moveTo>
                    <a:pt x="12833" y="602"/>
                  </a:moveTo>
                  <a:cubicBezTo>
                    <a:pt x="12983" y="602"/>
                    <a:pt x="13259" y="978"/>
                    <a:pt x="13259" y="1479"/>
                  </a:cubicBezTo>
                  <a:lnTo>
                    <a:pt x="13259" y="1655"/>
                  </a:lnTo>
                  <a:cubicBezTo>
                    <a:pt x="13259" y="2156"/>
                    <a:pt x="13284" y="3209"/>
                    <a:pt x="13059" y="4186"/>
                  </a:cubicBezTo>
                  <a:cubicBezTo>
                    <a:pt x="12733" y="3359"/>
                    <a:pt x="12557" y="2382"/>
                    <a:pt x="12557" y="1580"/>
                  </a:cubicBezTo>
                  <a:cubicBezTo>
                    <a:pt x="12557" y="1129"/>
                    <a:pt x="12608" y="903"/>
                    <a:pt x="12683" y="778"/>
                  </a:cubicBezTo>
                  <a:cubicBezTo>
                    <a:pt x="12708" y="702"/>
                    <a:pt x="12758" y="602"/>
                    <a:pt x="12833" y="602"/>
                  </a:cubicBezTo>
                  <a:close/>
                  <a:moveTo>
                    <a:pt x="3760" y="352"/>
                  </a:moveTo>
                  <a:cubicBezTo>
                    <a:pt x="3810" y="352"/>
                    <a:pt x="3936" y="427"/>
                    <a:pt x="4061" y="677"/>
                  </a:cubicBezTo>
                  <a:cubicBezTo>
                    <a:pt x="4186" y="953"/>
                    <a:pt x="4262" y="1354"/>
                    <a:pt x="4262" y="1780"/>
                  </a:cubicBezTo>
                  <a:cubicBezTo>
                    <a:pt x="4262" y="1880"/>
                    <a:pt x="4237" y="3108"/>
                    <a:pt x="3861" y="4236"/>
                  </a:cubicBezTo>
                  <a:cubicBezTo>
                    <a:pt x="3535" y="3484"/>
                    <a:pt x="3359" y="2607"/>
                    <a:pt x="3359" y="1730"/>
                  </a:cubicBezTo>
                  <a:cubicBezTo>
                    <a:pt x="3359" y="677"/>
                    <a:pt x="3635" y="352"/>
                    <a:pt x="3760" y="352"/>
                  </a:cubicBezTo>
                  <a:close/>
                  <a:moveTo>
                    <a:pt x="3760" y="1"/>
                  </a:moveTo>
                  <a:cubicBezTo>
                    <a:pt x="3610" y="1"/>
                    <a:pt x="3384" y="76"/>
                    <a:pt x="3209" y="477"/>
                  </a:cubicBezTo>
                  <a:cubicBezTo>
                    <a:pt x="3084" y="778"/>
                    <a:pt x="3008" y="1204"/>
                    <a:pt x="3008" y="1730"/>
                  </a:cubicBezTo>
                  <a:cubicBezTo>
                    <a:pt x="3008" y="2758"/>
                    <a:pt x="3259" y="3810"/>
                    <a:pt x="3710" y="4687"/>
                  </a:cubicBezTo>
                  <a:cubicBezTo>
                    <a:pt x="3309" y="5565"/>
                    <a:pt x="2683" y="6317"/>
                    <a:pt x="1580" y="6317"/>
                  </a:cubicBezTo>
                  <a:cubicBezTo>
                    <a:pt x="1003" y="6317"/>
                    <a:pt x="527" y="6141"/>
                    <a:pt x="126" y="5890"/>
                  </a:cubicBezTo>
                  <a:lnTo>
                    <a:pt x="1" y="6216"/>
                  </a:lnTo>
                  <a:cubicBezTo>
                    <a:pt x="427" y="6492"/>
                    <a:pt x="953" y="6667"/>
                    <a:pt x="1580" y="6667"/>
                  </a:cubicBezTo>
                  <a:cubicBezTo>
                    <a:pt x="2708" y="6667"/>
                    <a:pt x="3435" y="5966"/>
                    <a:pt x="3911" y="5038"/>
                  </a:cubicBezTo>
                  <a:cubicBezTo>
                    <a:pt x="4512" y="6016"/>
                    <a:pt x="5389" y="6667"/>
                    <a:pt x="6492" y="6667"/>
                  </a:cubicBezTo>
                  <a:cubicBezTo>
                    <a:pt x="7169" y="6667"/>
                    <a:pt x="7896" y="6317"/>
                    <a:pt x="8372" y="5038"/>
                  </a:cubicBezTo>
                  <a:cubicBezTo>
                    <a:pt x="8948" y="5966"/>
                    <a:pt x="9826" y="6667"/>
                    <a:pt x="11079" y="6667"/>
                  </a:cubicBezTo>
                  <a:cubicBezTo>
                    <a:pt x="11655" y="6667"/>
                    <a:pt x="12131" y="6467"/>
                    <a:pt x="12532" y="6066"/>
                  </a:cubicBezTo>
                  <a:cubicBezTo>
                    <a:pt x="12783" y="5815"/>
                    <a:pt x="12983" y="5489"/>
                    <a:pt x="13134" y="5114"/>
                  </a:cubicBezTo>
                  <a:cubicBezTo>
                    <a:pt x="13635" y="5966"/>
                    <a:pt x="14337" y="6542"/>
                    <a:pt x="15239" y="6542"/>
                  </a:cubicBezTo>
                  <a:cubicBezTo>
                    <a:pt x="15665" y="6542"/>
                    <a:pt x="16041" y="6392"/>
                    <a:pt x="16367" y="6141"/>
                  </a:cubicBezTo>
                  <a:lnTo>
                    <a:pt x="16242" y="5815"/>
                  </a:lnTo>
                  <a:cubicBezTo>
                    <a:pt x="15941" y="6066"/>
                    <a:pt x="15615" y="6216"/>
                    <a:pt x="15239" y="6216"/>
                  </a:cubicBezTo>
                  <a:cubicBezTo>
                    <a:pt x="14387" y="6216"/>
                    <a:pt x="13735" y="5565"/>
                    <a:pt x="13284" y="4687"/>
                  </a:cubicBezTo>
                  <a:cubicBezTo>
                    <a:pt x="13610" y="3585"/>
                    <a:pt x="13610" y="2306"/>
                    <a:pt x="13610" y="1630"/>
                  </a:cubicBezTo>
                  <a:lnTo>
                    <a:pt x="13610" y="1479"/>
                  </a:lnTo>
                  <a:cubicBezTo>
                    <a:pt x="13610" y="853"/>
                    <a:pt x="13234" y="276"/>
                    <a:pt x="12833" y="276"/>
                  </a:cubicBezTo>
                  <a:cubicBezTo>
                    <a:pt x="12708" y="276"/>
                    <a:pt x="12507" y="301"/>
                    <a:pt x="12357" y="627"/>
                  </a:cubicBezTo>
                  <a:cubicBezTo>
                    <a:pt x="12257" y="853"/>
                    <a:pt x="12207" y="1179"/>
                    <a:pt x="12207" y="1580"/>
                  </a:cubicBezTo>
                  <a:cubicBezTo>
                    <a:pt x="12207" y="2582"/>
                    <a:pt x="12457" y="3760"/>
                    <a:pt x="12908" y="4713"/>
                  </a:cubicBezTo>
                  <a:cubicBezTo>
                    <a:pt x="12758" y="5164"/>
                    <a:pt x="12557" y="5540"/>
                    <a:pt x="12282" y="5840"/>
                  </a:cubicBezTo>
                  <a:cubicBezTo>
                    <a:pt x="11956" y="6166"/>
                    <a:pt x="11555" y="6317"/>
                    <a:pt x="11079" y="6317"/>
                  </a:cubicBezTo>
                  <a:cubicBezTo>
                    <a:pt x="9876" y="6317"/>
                    <a:pt x="9049" y="5565"/>
                    <a:pt x="8522" y="4587"/>
                  </a:cubicBezTo>
                  <a:cubicBezTo>
                    <a:pt x="8723" y="3860"/>
                    <a:pt x="8873" y="2858"/>
                    <a:pt x="8873" y="1530"/>
                  </a:cubicBezTo>
                  <a:cubicBezTo>
                    <a:pt x="8873" y="978"/>
                    <a:pt x="8673" y="452"/>
                    <a:pt x="8347" y="276"/>
                  </a:cubicBezTo>
                  <a:cubicBezTo>
                    <a:pt x="8266" y="223"/>
                    <a:pt x="8178" y="198"/>
                    <a:pt x="8091" y="198"/>
                  </a:cubicBezTo>
                  <a:cubicBezTo>
                    <a:pt x="8016" y="198"/>
                    <a:pt x="7940" y="216"/>
                    <a:pt x="7871" y="251"/>
                  </a:cubicBezTo>
                  <a:cubicBezTo>
                    <a:pt x="7595" y="427"/>
                    <a:pt x="7445" y="878"/>
                    <a:pt x="7445" y="1580"/>
                  </a:cubicBezTo>
                  <a:cubicBezTo>
                    <a:pt x="7445" y="2507"/>
                    <a:pt x="7670" y="3660"/>
                    <a:pt x="8171" y="4637"/>
                  </a:cubicBezTo>
                  <a:cubicBezTo>
                    <a:pt x="7821" y="5740"/>
                    <a:pt x="7269" y="6317"/>
                    <a:pt x="6492" y="6317"/>
                  </a:cubicBezTo>
                  <a:cubicBezTo>
                    <a:pt x="5440" y="6317"/>
                    <a:pt x="4612" y="5640"/>
                    <a:pt x="4086" y="4662"/>
                  </a:cubicBezTo>
                  <a:cubicBezTo>
                    <a:pt x="4462" y="3735"/>
                    <a:pt x="4587" y="2632"/>
                    <a:pt x="4587" y="1780"/>
                  </a:cubicBezTo>
                  <a:cubicBezTo>
                    <a:pt x="4587" y="753"/>
                    <a:pt x="4237" y="1"/>
                    <a:pt x="37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49"/>
            <p:cNvSpPr/>
            <p:nvPr/>
          </p:nvSpPr>
          <p:spPr>
            <a:xfrm>
              <a:off x="3214425" y="2106550"/>
              <a:ext cx="1127225" cy="295750"/>
            </a:xfrm>
            <a:custGeom>
              <a:avLst/>
              <a:gdLst/>
              <a:ahLst/>
              <a:cxnLst/>
              <a:rect l="l" t="t" r="r" b="b"/>
              <a:pathLst>
                <a:path w="45089" h="11830" extrusionOk="0">
                  <a:moveTo>
                    <a:pt x="6617" y="351"/>
                  </a:moveTo>
                  <a:cubicBezTo>
                    <a:pt x="6793" y="351"/>
                    <a:pt x="6968" y="552"/>
                    <a:pt x="7094" y="928"/>
                  </a:cubicBezTo>
                  <a:cubicBezTo>
                    <a:pt x="7269" y="1429"/>
                    <a:pt x="7369" y="2206"/>
                    <a:pt x="7369" y="3158"/>
                  </a:cubicBezTo>
                  <a:cubicBezTo>
                    <a:pt x="7369" y="4512"/>
                    <a:pt x="6993" y="5865"/>
                    <a:pt x="6292" y="7068"/>
                  </a:cubicBezTo>
                  <a:cubicBezTo>
                    <a:pt x="5840" y="5765"/>
                    <a:pt x="5640" y="4361"/>
                    <a:pt x="5640" y="3158"/>
                  </a:cubicBezTo>
                  <a:cubicBezTo>
                    <a:pt x="5640" y="1429"/>
                    <a:pt x="6216" y="351"/>
                    <a:pt x="6617" y="351"/>
                  </a:cubicBezTo>
                  <a:close/>
                  <a:moveTo>
                    <a:pt x="38547" y="1479"/>
                  </a:moveTo>
                  <a:cubicBezTo>
                    <a:pt x="38773" y="1479"/>
                    <a:pt x="39024" y="1705"/>
                    <a:pt x="39199" y="2055"/>
                  </a:cubicBezTo>
                  <a:cubicBezTo>
                    <a:pt x="39349" y="2381"/>
                    <a:pt x="39550" y="3008"/>
                    <a:pt x="39550" y="4060"/>
                  </a:cubicBezTo>
                  <a:cubicBezTo>
                    <a:pt x="39550" y="4887"/>
                    <a:pt x="39324" y="6266"/>
                    <a:pt x="38848" y="7594"/>
                  </a:cubicBezTo>
                  <a:cubicBezTo>
                    <a:pt x="38046" y="6266"/>
                    <a:pt x="37670" y="4712"/>
                    <a:pt x="37670" y="3509"/>
                  </a:cubicBezTo>
                  <a:cubicBezTo>
                    <a:pt x="37670" y="2206"/>
                    <a:pt x="38121" y="1479"/>
                    <a:pt x="38547" y="1479"/>
                  </a:cubicBezTo>
                  <a:close/>
                  <a:moveTo>
                    <a:pt x="22758" y="1228"/>
                  </a:moveTo>
                  <a:cubicBezTo>
                    <a:pt x="22833" y="1228"/>
                    <a:pt x="22883" y="1253"/>
                    <a:pt x="22958" y="1278"/>
                  </a:cubicBezTo>
                  <a:cubicBezTo>
                    <a:pt x="23309" y="1479"/>
                    <a:pt x="23660" y="2181"/>
                    <a:pt x="23660" y="3033"/>
                  </a:cubicBezTo>
                  <a:cubicBezTo>
                    <a:pt x="23635" y="5013"/>
                    <a:pt x="23460" y="6642"/>
                    <a:pt x="23159" y="7945"/>
                  </a:cubicBezTo>
                  <a:cubicBezTo>
                    <a:pt x="22432" y="6391"/>
                    <a:pt x="22131" y="4587"/>
                    <a:pt x="22131" y="3158"/>
                  </a:cubicBezTo>
                  <a:cubicBezTo>
                    <a:pt x="22131" y="1654"/>
                    <a:pt x="22507" y="1329"/>
                    <a:pt x="22607" y="1278"/>
                  </a:cubicBezTo>
                  <a:cubicBezTo>
                    <a:pt x="22658" y="1253"/>
                    <a:pt x="22708" y="1228"/>
                    <a:pt x="22758" y="1228"/>
                  </a:cubicBezTo>
                  <a:close/>
                  <a:moveTo>
                    <a:pt x="30978" y="1329"/>
                  </a:moveTo>
                  <a:cubicBezTo>
                    <a:pt x="31329" y="1329"/>
                    <a:pt x="31856" y="2030"/>
                    <a:pt x="31856" y="2983"/>
                  </a:cubicBezTo>
                  <a:lnTo>
                    <a:pt x="31856" y="3258"/>
                  </a:lnTo>
                  <a:cubicBezTo>
                    <a:pt x="31856" y="4236"/>
                    <a:pt x="31881" y="6266"/>
                    <a:pt x="31405" y="8070"/>
                  </a:cubicBezTo>
                  <a:cubicBezTo>
                    <a:pt x="30728" y="6517"/>
                    <a:pt x="30377" y="4687"/>
                    <a:pt x="30377" y="3158"/>
                  </a:cubicBezTo>
                  <a:cubicBezTo>
                    <a:pt x="30377" y="2532"/>
                    <a:pt x="30452" y="2005"/>
                    <a:pt x="30602" y="1679"/>
                  </a:cubicBezTo>
                  <a:cubicBezTo>
                    <a:pt x="30678" y="1529"/>
                    <a:pt x="30803" y="1329"/>
                    <a:pt x="30978" y="1329"/>
                  </a:cubicBezTo>
                  <a:close/>
                  <a:moveTo>
                    <a:pt x="15239" y="877"/>
                  </a:moveTo>
                  <a:cubicBezTo>
                    <a:pt x="15440" y="877"/>
                    <a:pt x="15690" y="1128"/>
                    <a:pt x="15866" y="1529"/>
                  </a:cubicBezTo>
                  <a:cubicBezTo>
                    <a:pt x="16091" y="2030"/>
                    <a:pt x="16216" y="2732"/>
                    <a:pt x="16216" y="3509"/>
                  </a:cubicBezTo>
                  <a:cubicBezTo>
                    <a:pt x="16216" y="3684"/>
                    <a:pt x="16216" y="6015"/>
                    <a:pt x="15440" y="8096"/>
                  </a:cubicBezTo>
                  <a:cubicBezTo>
                    <a:pt x="14788" y="6717"/>
                    <a:pt x="14437" y="5038"/>
                    <a:pt x="14437" y="3409"/>
                  </a:cubicBezTo>
                  <a:cubicBezTo>
                    <a:pt x="14437" y="1679"/>
                    <a:pt x="14838" y="877"/>
                    <a:pt x="15239" y="877"/>
                  </a:cubicBezTo>
                  <a:close/>
                  <a:moveTo>
                    <a:pt x="6617" y="0"/>
                  </a:moveTo>
                  <a:cubicBezTo>
                    <a:pt x="5866" y="0"/>
                    <a:pt x="5289" y="1379"/>
                    <a:pt x="5289" y="3158"/>
                  </a:cubicBezTo>
                  <a:cubicBezTo>
                    <a:pt x="5289" y="4461"/>
                    <a:pt x="5515" y="6015"/>
                    <a:pt x="6041" y="7444"/>
                  </a:cubicBezTo>
                  <a:cubicBezTo>
                    <a:pt x="5615" y="8121"/>
                    <a:pt x="5064" y="8747"/>
                    <a:pt x="4412" y="9299"/>
                  </a:cubicBezTo>
                  <a:cubicBezTo>
                    <a:pt x="3136" y="10378"/>
                    <a:pt x="1643" y="10953"/>
                    <a:pt x="241" y="10953"/>
                  </a:cubicBezTo>
                  <a:cubicBezTo>
                    <a:pt x="211" y="10953"/>
                    <a:pt x="181" y="10953"/>
                    <a:pt x="151" y="10953"/>
                  </a:cubicBezTo>
                  <a:lnTo>
                    <a:pt x="1" y="11304"/>
                  </a:lnTo>
                  <a:cubicBezTo>
                    <a:pt x="86" y="11308"/>
                    <a:pt x="171" y="11310"/>
                    <a:pt x="256" y="11310"/>
                  </a:cubicBezTo>
                  <a:cubicBezTo>
                    <a:pt x="1755" y="11310"/>
                    <a:pt x="3286" y="10687"/>
                    <a:pt x="4637" y="9549"/>
                  </a:cubicBezTo>
                  <a:cubicBezTo>
                    <a:pt x="5239" y="9048"/>
                    <a:pt x="5765" y="8471"/>
                    <a:pt x="6216" y="7820"/>
                  </a:cubicBezTo>
                  <a:cubicBezTo>
                    <a:pt x="7119" y="10025"/>
                    <a:pt x="8773" y="11830"/>
                    <a:pt x="11455" y="11830"/>
                  </a:cubicBezTo>
                  <a:cubicBezTo>
                    <a:pt x="13510" y="11830"/>
                    <a:pt x="14763" y="10502"/>
                    <a:pt x="15490" y="8898"/>
                  </a:cubicBezTo>
                  <a:cubicBezTo>
                    <a:pt x="16517" y="10627"/>
                    <a:pt x="18046" y="11830"/>
                    <a:pt x="20001" y="11830"/>
                  </a:cubicBezTo>
                  <a:cubicBezTo>
                    <a:pt x="21154" y="11830"/>
                    <a:pt x="22432" y="11203"/>
                    <a:pt x="23234" y="8847"/>
                  </a:cubicBezTo>
                  <a:cubicBezTo>
                    <a:pt x="24211" y="10552"/>
                    <a:pt x="25740" y="11830"/>
                    <a:pt x="27946" y="11830"/>
                  </a:cubicBezTo>
                  <a:cubicBezTo>
                    <a:pt x="28898" y="11830"/>
                    <a:pt x="29725" y="11504"/>
                    <a:pt x="30377" y="10852"/>
                  </a:cubicBezTo>
                  <a:cubicBezTo>
                    <a:pt x="30853" y="10351"/>
                    <a:pt x="31229" y="9700"/>
                    <a:pt x="31480" y="8998"/>
                  </a:cubicBezTo>
                  <a:cubicBezTo>
                    <a:pt x="32207" y="10276"/>
                    <a:pt x="33359" y="11654"/>
                    <a:pt x="35139" y="11654"/>
                  </a:cubicBezTo>
                  <a:cubicBezTo>
                    <a:pt x="36968" y="11654"/>
                    <a:pt x="38197" y="10101"/>
                    <a:pt x="38948" y="8321"/>
                  </a:cubicBezTo>
                  <a:cubicBezTo>
                    <a:pt x="39249" y="8722"/>
                    <a:pt x="39575" y="9098"/>
                    <a:pt x="39976" y="9424"/>
                  </a:cubicBezTo>
                  <a:cubicBezTo>
                    <a:pt x="41179" y="10471"/>
                    <a:pt x="42678" y="11003"/>
                    <a:pt x="44422" y="11003"/>
                  </a:cubicBezTo>
                  <a:cubicBezTo>
                    <a:pt x="44640" y="11003"/>
                    <a:pt x="44863" y="10994"/>
                    <a:pt x="45089" y="10978"/>
                  </a:cubicBezTo>
                  <a:lnTo>
                    <a:pt x="44938" y="10652"/>
                  </a:lnTo>
                  <a:cubicBezTo>
                    <a:pt x="44776" y="10661"/>
                    <a:pt x="44615" y="10665"/>
                    <a:pt x="44456" y="10665"/>
                  </a:cubicBezTo>
                  <a:cubicBezTo>
                    <a:pt x="42783" y="10665"/>
                    <a:pt x="41346" y="10180"/>
                    <a:pt x="40202" y="9173"/>
                  </a:cubicBezTo>
                  <a:cubicBezTo>
                    <a:pt x="39775" y="8822"/>
                    <a:pt x="39400" y="8396"/>
                    <a:pt x="39099" y="7945"/>
                  </a:cubicBezTo>
                  <a:cubicBezTo>
                    <a:pt x="39650" y="6517"/>
                    <a:pt x="39901" y="5013"/>
                    <a:pt x="39901" y="4060"/>
                  </a:cubicBezTo>
                  <a:cubicBezTo>
                    <a:pt x="39901" y="3183"/>
                    <a:pt x="39750" y="2431"/>
                    <a:pt x="39500" y="1905"/>
                  </a:cubicBezTo>
                  <a:cubicBezTo>
                    <a:pt x="39274" y="1429"/>
                    <a:pt x="38923" y="1153"/>
                    <a:pt x="38547" y="1153"/>
                  </a:cubicBezTo>
                  <a:cubicBezTo>
                    <a:pt x="37971" y="1153"/>
                    <a:pt x="37319" y="1880"/>
                    <a:pt x="37319" y="3509"/>
                  </a:cubicBezTo>
                  <a:cubicBezTo>
                    <a:pt x="37319" y="4837"/>
                    <a:pt x="37770" y="6542"/>
                    <a:pt x="38723" y="7995"/>
                  </a:cubicBezTo>
                  <a:cubicBezTo>
                    <a:pt x="37996" y="9750"/>
                    <a:pt x="36843" y="11304"/>
                    <a:pt x="35139" y="11304"/>
                  </a:cubicBezTo>
                  <a:cubicBezTo>
                    <a:pt x="33635" y="11304"/>
                    <a:pt x="32457" y="10126"/>
                    <a:pt x="31630" y="8547"/>
                  </a:cubicBezTo>
                  <a:cubicBezTo>
                    <a:pt x="32232" y="6642"/>
                    <a:pt x="32207" y="4411"/>
                    <a:pt x="32207" y="3258"/>
                  </a:cubicBezTo>
                  <a:lnTo>
                    <a:pt x="32207" y="2983"/>
                  </a:lnTo>
                  <a:cubicBezTo>
                    <a:pt x="32207" y="1930"/>
                    <a:pt x="31605" y="1003"/>
                    <a:pt x="30978" y="1003"/>
                  </a:cubicBezTo>
                  <a:cubicBezTo>
                    <a:pt x="30803" y="1003"/>
                    <a:pt x="30502" y="1078"/>
                    <a:pt x="30277" y="1554"/>
                  </a:cubicBezTo>
                  <a:cubicBezTo>
                    <a:pt x="30126" y="1930"/>
                    <a:pt x="30026" y="2456"/>
                    <a:pt x="30026" y="3158"/>
                  </a:cubicBezTo>
                  <a:cubicBezTo>
                    <a:pt x="30026" y="4938"/>
                    <a:pt x="30502" y="6993"/>
                    <a:pt x="31254" y="8572"/>
                  </a:cubicBezTo>
                  <a:cubicBezTo>
                    <a:pt x="31003" y="9374"/>
                    <a:pt x="30653" y="10075"/>
                    <a:pt x="30126" y="10602"/>
                  </a:cubicBezTo>
                  <a:cubicBezTo>
                    <a:pt x="29550" y="11203"/>
                    <a:pt x="28798" y="11479"/>
                    <a:pt x="27946" y="11479"/>
                  </a:cubicBezTo>
                  <a:cubicBezTo>
                    <a:pt x="25765" y="11479"/>
                    <a:pt x="24287" y="10151"/>
                    <a:pt x="23384" y="8396"/>
                  </a:cubicBezTo>
                  <a:cubicBezTo>
                    <a:pt x="23735" y="7118"/>
                    <a:pt x="23986" y="5364"/>
                    <a:pt x="24011" y="3033"/>
                  </a:cubicBezTo>
                  <a:cubicBezTo>
                    <a:pt x="24011" y="2131"/>
                    <a:pt x="23660" y="1304"/>
                    <a:pt x="23134" y="1003"/>
                  </a:cubicBezTo>
                  <a:cubicBezTo>
                    <a:pt x="23016" y="924"/>
                    <a:pt x="22891" y="887"/>
                    <a:pt x="22770" y="887"/>
                  </a:cubicBezTo>
                  <a:cubicBezTo>
                    <a:pt x="22660" y="887"/>
                    <a:pt x="22553" y="918"/>
                    <a:pt x="22457" y="978"/>
                  </a:cubicBezTo>
                  <a:cubicBezTo>
                    <a:pt x="22006" y="1228"/>
                    <a:pt x="21780" y="1980"/>
                    <a:pt x="21780" y="3158"/>
                  </a:cubicBezTo>
                  <a:cubicBezTo>
                    <a:pt x="21780" y="4737"/>
                    <a:pt x="22156" y="6742"/>
                    <a:pt x="23008" y="8446"/>
                  </a:cubicBezTo>
                  <a:cubicBezTo>
                    <a:pt x="22407" y="10451"/>
                    <a:pt x="21404" y="11479"/>
                    <a:pt x="20001" y="11479"/>
                  </a:cubicBezTo>
                  <a:cubicBezTo>
                    <a:pt x="18096" y="11479"/>
                    <a:pt x="16617" y="10276"/>
                    <a:pt x="15665" y="8497"/>
                  </a:cubicBezTo>
                  <a:cubicBezTo>
                    <a:pt x="16542" y="6266"/>
                    <a:pt x="16567" y="3710"/>
                    <a:pt x="16567" y="3509"/>
                  </a:cubicBezTo>
                  <a:cubicBezTo>
                    <a:pt x="16567" y="1579"/>
                    <a:pt x="15891" y="552"/>
                    <a:pt x="15239" y="552"/>
                  </a:cubicBezTo>
                  <a:cubicBezTo>
                    <a:pt x="14688" y="552"/>
                    <a:pt x="14086" y="1304"/>
                    <a:pt x="14086" y="3409"/>
                  </a:cubicBezTo>
                  <a:cubicBezTo>
                    <a:pt x="14086" y="5188"/>
                    <a:pt x="14512" y="7018"/>
                    <a:pt x="15289" y="8522"/>
                  </a:cubicBezTo>
                  <a:cubicBezTo>
                    <a:pt x="14612" y="10126"/>
                    <a:pt x="13434" y="11479"/>
                    <a:pt x="11455" y="11479"/>
                  </a:cubicBezTo>
                  <a:cubicBezTo>
                    <a:pt x="8873" y="11479"/>
                    <a:pt x="7294" y="9674"/>
                    <a:pt x="6442" y="7469"/>
                  </a:cubicBezTo>
                  <a:cubicBezTo>
                    <a:pt x="7244" y="6166"/>
                    <a:pt x="7720" y="4662"/>
                    <a:pt x="7720" y="3158"/>
                  </a:cubicBezTo>
                  <a:cubicBezTo>
                    <a:pt x="7720" y="1153"/>
                    <a:pt x="7319" y="0"/>
                    <a:pt x="66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49"/>
            <p:cNvSpPr/>
            <p:nvPr/>
          </p:nvSpPr>
          <p:spPr>
            <a:xfrm>
              <a:off x="3399275" y="1703650"/>
              <a:ext cx="763175" cy="282625"/>
            </a:xfrm>
            <a:custGeom>
              <a:avLst/>
              <a:gdLst/>
              <a:ahLst/>
              <a:cxnLst/>
              <a:rect l="l" t="t" r="r" b="b"/>
              <a:pathLst>
                <a:path w="30527" h="11305" extrusionOk="0">
                  <a:moveTo>
                    <a:pt x="15364" y="703"/>
                  </a:moveTo>
                  <a:cubicBezTo>
                    <a:pt x="15439" y="703"/>
                    <a:pt x="15489" y="703"/>
                    <a:pt x="15564" y="753"/>
                  </a:cubicBezTo>
                  <a:cubicBezTo>
                    <a:pt x="15915" y="953"/>
                    <a:pt x="16266" y="1630"/>
                    <a:pt x="16266" y="2507"/>
                  </a:cubicBezTo>
                  <a:cubicBezTo>
                    <a:pt x="16241" y="4462"/>
                    <a:pt x="16066" y="6116"/>
                    <a:pt x="15765" y="7394"/>
                  </a:cubicBezTo>
                  <a:cubicBezTo>
                    <a:pt x="15038" y="5841"/>
                    <a:pt x="14737" y="4036"/>
                    <a:pt x="14737" y="2632"/>
                  </a:cubicBezTo>
                  <a:cubicBezTo>
                    <a:pt x="14737" y="1129"/>
                    <a:pt x="15113" y="803"/>
                    <a:pt x="15213" y="728"/>
                  </a:cubicBezTo>
                  <a:cubicBezTo>
                    <a:pt x="15264" y="703"/>
                    <a:pt x="15314" y="703"/>
                    <a:pt x="15364" y="703"/>
                  </a:cubicBezTo>
                  <a:close/>
                  <a:moveTo>
                    <a:pt x="23584" y="803"/>
                  </a:moveTo>
                  <a:cubicBezTo>
                    <a:pt x="23935" y="803"/>
                    <a:pt x="24462" y="1480"/>
                    <a:pt x="24462" y="2457"/>
                  </a:cubicBezTo>
                  <a:lnTo>
                    <a:pt x="24462" y="2733"/>
                  </a:lnTo>
                  <a:cubicBezTo>
                    <a:pt x="24462" y="3710"/>
                    <a:pt x="24487" y="5740"/>
                    <a:pt x="24011" y="7520"/>
                  </a:cubicBezTo>
                  <a:cubicBezTo>
                    <a:pt x="23334" y="5991"/>
                    <a:pt x="22983" y="4161"/>
                    <a:pt x="22983" y="2632"/>
                  </a:cubicBezTo>
                  <a:cubicBezTo>
                    <a:pt x="22983" y="1981"/>
                    <a:pt x="23058" y="1480"/>
                    <a:pt x="23208" y="1154"/>
                  </a:cubicBezTo>
                  <a:cubicBezTo>
                    <a:pt x="23284" y="1003"/>
                    <a:pt x="23409" y="803"/>
                    <a:pt x="23584" y="803"/>
                  </a:cubicBezTo>
                  <a:close/>
                  <a:moveTo>
                    <a:pt x="7845" y="352"/>
                  </a:moveTo>
                  <a:cubicBezTo>
                    <a:pt x="8246" y="352"/>
                    <a:pt x="8822" y="1254"/>
                    <a:pt x="8822" y="2983"/>
                  </a:cubicBezTo>
                  <a:cubicBezTo>
                    <a:pt x="8822" y="3159"/>
                    <a:pt x="8822" y="5465"/>
                    <a:pt x="8046" y="7570"/>
                  </a:cubicBezTo>
                  <a:cubicBezTo>
                    <a:pt x="7394" y="6166"/>
                    <a:pt x="7043" y="4512"/>
                    <a:pt x="7043" y="2858"/>
                  </a:cubicBezTo>
                  <a:cubicBezTo>
                    <a:pt x="7043" y="1129"/>
                    <a:pt x="7444" y="352"/>
                    <a:pt x="7845" y="352"/>
                  </a:cubicBezTo>
                  <a:close/>
                  <a:moveTo>
                    <a:pt x="7845" y="1"/>
                  </a:moveTo>
                  <a:cubicBezTo>
                    <a:pt x="7294" y="1"/>
                    <a:pt x="6692" y="753"/>
                    <a:pt x="6692" y="2858"/>
                  </a:cubicBezTo>
                  <a:cubicBezTo>
                    <a:pt x="6692" y="4663"/>
                    <a:pt x="7118" y="6492"/>
                    <a:pt x="7895" y="7996"/>
                  </a:cubicBezTo>
                  <a:cubicBezTo>
                    <a:pt x="7218" y="9600"/>
                    <a:pt x="6040" y="10953"/>
                    <a:pt x="4061" y="10953"/>
                  </a:cubicBezTo>
                  <a:cubicBezTo>
                    <a:pt x="2331" y="10953"/>
                    <a:pt x="1053" y="10151"/>
                    <a:pt x="151" y="8948"/>
                  </a:cubicBezTo>
                  <a:lnTo>
                    <a:pt x="0" y="9324"/>
                  </a:lnTo>
                  <a:cubicBezTo>
                    <a:pt x="953" y="10502"/>
                    <a:pt x="2281" y="11304"/>
                    <a:pt x="4061" y="11304"/>
                  </a:cubicBezTo>
                  <a:cubicBezTo>
                    <a:pt x="6116" y="11304"/>
                    <a:pt x="7369" y="9951"/>
                    <a:pt x="8096" y="8347"/>
                  </a:cubicBezTo>
                  <a:cubicBezTo>
                    <a:pt x="9123" y="10101"/>
                    <a:pt x="10652" y="11304"/>
                    <a:pt x="12607" y="11304"/>
                  </a:cubicBezTo>
                  <a:cubicBezTo>
                    <a:pt x="13760" y="11304"/>
                    <a:pt x="15038" y="10678"/>
                    <a:pt x="15840" y="8322"/>
                  </a:cubicBezTo>
                  <a:cubicBezTo>
                    <a:pt x="16817" y="10026"/>
                    <a:pt x="18346" y="11304"/>
                    <a:pt x="20552" y="11304"/>
                  </a:cubicBezTo>
                  <a:cubicBezTo>
                    <a:pt x="21504" y="11304"/>
                    <a:pt x="22331" y="10953"/>
                    <a:pt x="22983" y="10327"/>
                  </a:cubicBezTo>
                  <a:cubicBezTo>
                    <a:pt x="23459" y="9825"/>
                    <a:pt x="23835" y="9174"/>
                    <a:pt x="24086" y="8472"/>
                  </a:cubicBezTo>
                  <a:cubicBezTo>
                    <a:pt x="24813" y="9750"/>
                    <a:pt x="25965" y="11104"/>
                    <a:pt x="27745" y="11104"/>
                  </a:cubicBezTo>
                  <a:cubicBezTo>
                    <a:pt x="28898" y="11104"/>
                    <a:pt x="29825" y="10502"/>
                    <a:pt x="30527" y="9575"/>
                  </a:cubicBezTo>
                  <a:lnTo>
                    <a:pt x="30376" y="9199"/>
                  </a:lnTo>
                  <a:cubicBezTo>
                    <a:pt x="29700" y="10126"/>
                    <a:pt x="28848" y="10778"/>
                    <a:pt x="27745" y="10778"/>
                  </a:cubicBezTo>
                  <a:cubicBezTo>
                    <a:pt x="26241" y="10778"/>
                    <a:pt x="25063" y="9600"/>
                    <a:pt x="24236" y="8021"/>
                  </a:cubicBezTo>
                  <a:cubicBezTo>
                    <a:pt x="24813" y="6116"/>
                    <a:pt x="24813" y="3886"/>
                    <a:pt x="24813" y="2708"/>
                  </a:cubicBezTo>
                  <a:lnTo>
                    <a:pt x="24813" y="2457"/>
                  </a:lnTo>
                  <a:cubicBezTo>
                    <a:pt x="24813" y="1404"/>
                    <a:pt x="24211" y="452"/>
                    <a:pt x="23584" y="452"/>
                  </a:cubicBezTo>
                  <a:cubicBezTo>
                    <a:pt x="23409" y="452"/>
                    <a:pt x="23108" y="527"/>
                    <a:pt x="22883" y="1003"/>
                  </a:cubicBezTo>
                  <a:cubicBezTo>
                    <a:pt x="22732" y="1379"/>
                    <a:pt x="22632" y="1931"/>
                    <a:pt x="22632" y="2632"/>
                  </a:cubicBezTo>
                  <a:cubicBezTo>
                    <a:pt x="22632" y="4412"/>
                    <a:pt x="23108" y="6467"/>
                    <a:pt x="23860" y="8046"/>
                  </a:cubicBezTo>
                  <a:cubicBezTo>
                    <a:pt x="23609" y="8823"/>
                    <a:pt x="23259" y="9550"/>
                    <a:pt x="22732" y="10076"/>
                  </a:cubicBezTo>
                  <a:cubicBezTo>
                    <a:pt x="22156" y="10653"/>
                    <a:pt x="21404" y="10953"/>
                    <a:pt x="20552" y="10953"/>
                  </a:cubicBezTo>
                  <a:cubicBezTo>
                    <a:pt x="18371" y="10953"/>
                    <a:pt x="16893" y="9600"/>
                    <a:pt x="15990" y="7871"/>
                  </a:cubicBezTo>
                  <a:cubicBezTo>
                    <a:pt x="16341" y="6567"/>
                    <a:pt x="16592" y="4838"/>
                    <a:pt x="16617" y="2507"/>
                  </a:cubicBezTo>
                  <a:cubicBezTo>
                    <a:pt x="16617" y="1605"/>
                    <a:pt x="16266" y="753"/>
                    <a:pt x="15740" y="452"/>
                  </a:cubicBezTo>
                  <a:cubicBezTo>
                    <a:pt x="15616" y="383"/>
                    <a:pt x="15484" y="345"/>
                    <a:pt x="15358" y="345"/>
                  </a:cubicBezTo>
                  <a:cubicBezTo>
                    <a:pt x="15254" y="345"/>
                    <a:pt x="15153" y="370"/>
                    <a:pt x="15063" y="427"/>
                  </a:cubicBezTo>
                  <a:cubicBezTo>
                    <a:pt x="14612" y="678"/>
                    <a:pt x="14386" y="1429"/>
                    <a:pt x="14386" y="2632"/>
                  </a:cubicBezTo>
                  <a:cubicBezTo>
                    <a:pt x="14386" y="4211"/>
                    <a:pt x="14762" y="6216"/>
                    <a:pt x="15614" y="7896"/>
                  </a:cubicBezTo>
                  <a:cubicBezTo>
                    <a:pt x="15013" y="9926"/>
                    <a:pt x="14010" y="10953"/>
                    <a:pt x="12607" y="10953"/>
                  </a:cubicBezTo>
                  <a:cubicBezTo>
                    <a:pt x="10702" y="10953"/>
                    <a:pt x="9223" y="9725"/>
                    <a:pt x="8271" y="7971"/>
                  </a:cubicBezTo>
                  <a:cubicBezTo>
                    <a:pt x="9148" y="5740"/>
                    <a:pt x="9173" y="3159"/>
                    <a:pt x="9173" y="2983"/>
                  </a:cubicBezTo>
                  <a:cubicBezTo>
                    <a:pt x="9173" y="1054"/>
                    <a:pt x="8497" y="1"/>
                    <a:pt x="7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49"/>
            <p:cNvSpPr/>
            <p:nvPr/>
          </p:nvSpPr>
          <p:spPr>
            <a:xfrm>
              <a:off x="3662425" y="1005650"/>
              <a:ext cx="233750" cy="288725"/>
            </a:xfrm>
            <a:custGeom>
              <a:avLst/>
              <a:gdLst/>
              <a:ahLst/>
              <a:cxnLst/>
              <a:rect l="l" t="t" r="r" b="b"/>
              <a:pathLst>
                <a:path w="9350" h="11549" extrusionOk="0">
                  <a:moveTo>
                    <a:pt x="4687" y="1"/>
                  </a:moveTo>
                  <a:lnTo>
                    <a:pt x="1" y="11455"/>
                  </a:lnTo>
                  <a:cubicBezTo>
                    <a:pt x="1567" y="11517"/>
                    <a:pt x="3127" y="11549"/>
                    <a:pt x="4684" y="11549"/>
                  </a:cubicBezTo>
                  <a:cubicBezTo>
                    <a:pt x="6241" y="11549"/>
                    <a:pt x="7795" y="11517"/>
                    <a:pt x="9349" y="11455"/>
                  </a:cubicBezTo>
                  <a:lnTo>
                    <a:pt x="46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49"/>
            <p:cNvSpPr/>
            <p:nvPr/>
          </p:nvSpPr>
          <p:spPr>
            <a:xfrm>
              <a:off x="3531475" y="1601525"/>
              <a:ext cx="497525" cy="35125"/>
            </a:xfrm>
            <a:custGeom>
              <a:avLst/>
              <a:gdLst/>
              <a:ahLst/>
              <a:cxnLst/>
              <a:rect l="l" t="t" r="r" b="b"/>
              <a:pathLst>
                <a:path w="19901" h="1405" extrusionOk="0">
                  <a:moveTo>
                    <a:pt x="176" y="1"/>
                  </a:moveTo>
                  <a:lnTo>
                    <a:pt x="1" y="477"/>
                  </a:lnTo>
                  <a:cubicBezTo>
                    <a:pt x="2181" y="903"/>
                    <a:pt x="5790" y="1404"/>
                    <a:pt x="10251" y="1404"/>
                  </a:cubicBezTo>
                  <a:cubicBezTo>
                    <a:pt x="13159" y="1404"/>
                    <a:pt x="16417" y="1179"/>
                    <a:pt x="19900" y="577"/>
                  </a:cubicBezTo>
                  <a:lnTo>
                    <a:pt x="19700" y="101"/>
                  </a:lnTo>
                  <a:cubicBezTo>
                    <a:pt x="16290" y="687"/>
                    <a:pt x="13082" y="899"/>
                    <a:pt x="10226" y="899"/>
                  </a:cubicBezTo>
                  <a:cubicBezTo>
                    <a:pt x="5881" y="899"/>
                    <a:pt x="2354" y="409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49"/>
            <p:cNvSpPr/>
            <p:nvPr/>
          </p:nvSpPr>
          <p:spPr>
            <a:xfrm>
              <a:off x="3352900" y="2034500"/>
              <a:ext cx="853425" cy="50150"/>
            </a:xfrm>
            <a:custGeom>
              <a:avLst/>
              <a:gdLst/>
              <a:ahLst/>
              <a:cxnLst/>
              <a:rect l="l" t="t" r="r" b="b"/>
              <a:pathLst>
                <a:path w="34137" h="2006" extrusionOk="0">
                  <a:moveTo>
                    <a:pt x="276" y="0"/>
                  </a:moveTo>
                  <a:lnTo>
                    <a:pt x="1" y="602"/>
                  </a:lnTo>
                  <a:cubicBezTo>
                    <a:pt x="3685" y="1228"/>
                    <a:pt x="9675" y="2005"/>
                    <a:pt x="17119" y="2005"/>
                  </a:cubicBezTo>
                  <a:cubicBezTo>
                    <a:pt x="22181" y="2005"/>
                    <a:pt x="27946" y="1629"/>
                    <a:pt x="34136" y="652"/>
                  </a:cubicBezTo>
                  <a:lnTo>
                    <a:pt x="33886" y="25"/>
                  </a:lnTo>
                  <a:cubicBezTo>
                    <a:pt x="27780" y="995"/>
                    <a:pt x="22094" y="1341"/>
                    <a:pt x="17082" y="1341"/>
                  </a:cubicBezTo>
                  <a:cubicBezTo>
                    <a:pt x="9793" y="1341"/>
                    <a:pt x="3930" y="609"/>
                    <a:pt x="2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49"/>
            <p:cNvSpPr/>
            <p:nvPr/>
          </p:nvSpPr>
          <p:spPr>
            <a:xfrm>
              <a:off x="3201275" y="2405425"/>
              <a:ext cx="1156675" cy="109050"/>
            </a:xfrm>
            <a:custGeom>
              <a:avLst/>
              <a:gdLst/>
              <a:ahLst/>
              <a:cxnLst/>
              <a:rect l="l" t="t" r="r" b="b"/>
              <a:pathLst>
                <a:path w="46267" h="4362" extrusionOk="0">
                  <a:moveTo>
                    <a:pt x="276" y="0"/>
                  </a:moveTo>
                  <a:lnTo>
                    <a:pt x="1" y="652"/>
                  </a:lnTo>
                  <a:cubicBezTo>
                    <a:pt x="4036" y="2005"/>
                    <a:pt x="12732" y="4361"/>
                    <a:pt x="23635" y="4361"/>
                  </a:cubicBezTo>
                  <a:cubicBezTo>
                    <a:pt x="30502" y="4361"/>
                    <a:pt x="38271" y="3409"/>
                    <a:pt x="46266" y="652"/>
                  </a:cubicBezTo>
                  <a:lnTo>
                    <a:pt x="45991" y="0"/>
                  </a:lnTo>
                  <a:cubicBezTo>
                    <a:pt x="38080" y="2712"/>
                    <a:pt x="30413" y="3644"/>
                    <a:pt x="23610" y="3644"/>
                  </a:cubicBezTo>
                  <a:cubicBezTo>
                    <a:pt x="12870" y="3644"/>
                    <a:pt x="4281" y="1320"/>
                    <a:pt x="2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49"/>
            <p:cNvSpPr/>
            <p:nvPr/>
          </p:nvSpPr>
          <p:spPr>
            <a:xfrm>
              <a:off x="3707550" y="885350"/>
              <a:ext cx="143500" cy="143525"/>
            </a:xfrm>
            <a:custGeom>
              <a:avLst/>
              <a:gdLst/>
              <a:ahLst/>
              <a:cxnLst/>
              <a:rect l="l" t="t" r="r" b="b"/>
              <a:pathLst>
                <a:path w="5740" h="5741" extrusionOk="0">
                  <a:moveTo>
                    <a:pt x="2882" y="1"/>
                  </a:moveTo>
                  <a:cubicBezTo>
                    <a:pt x="1304" y="1"/>
                    <a:pt x="0" y="1279"/>
                    <a:pt x="0" y="2858"/>
                  </a:cubicBezTo>
                  <a:cubicBezTo>
                    <a:pt x="0" y="4462"/>
                    <a:pt x="1304" y="5740"/>
                    <a:pt x="2882" y="5740"/>
                  </a:cubicBezTo>
                  <a:cubicBezTo>
                    <a:pt x="4461" y="5740"/>
                    <a:pt x="5740" y="4462"/>
                    <a:pt x="5740" y="2858"/>
                  </a:cubicBezTo>
                  <a:cubicBezTo>
                    <a:pt x="5740" y="1279"/>
                    <a:pt x="4461" y="1"/>
                    <a:pt x="28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74" name="Google Shape;5874;p49"/>
          <p:cNvGrpSpPr/>
          <p:nvPr/>
        </p:nvGrpSpPr>
        <p:grpSpPr>
          <a:xfrm>
            <a:off x="4289025" y="4248475"/>
            <a:ext cx="1441750" cy="624500"/>
            <a:chOff x="1885725" y="3799875"/>
            <a:chExt cx="1441750" cy="624500"/>
          </a:xfrm>
        </p:grpSpPr>
        <p:sp>
          <p:nvSpPr>
            <p:cNvPr id="5875" name="Google Shape;5875;p49"/>
            <p:cNvSpPr/>
            <p:nvPr/>
          </p:nvSpPr>
          <p:spPr>
            <a:xfrm>
              <a:off x="1998250" y="4042025"/>
              <a:ext cx="1211825" cy="354650"/>
            </a:xfrm>
            <a:custGeom>
              <a:avLst/>
              <a:gdLst/>
              <a:ahLst/>
              <a:cxnLst/>
              <a:rect l="l" t="t" r="r" b="b"/>
              <a:pathLst>
                <a:path w="48473" h="14186" extrusionOk="0">
                  <a:moveTo>
                    <a:pt x="1" y="0"/>
                  </a:moveTo>
                  <a:cubicBezTo>
                    <a:pt x="1" y="0"/>
                    <a:pt x="828" y="8471"/>
                    <a:pt x="2557" y="10426"/>
                  </a:cubicBezTo>
                  <a:cubicBezTo>
                    <a:pt x="4287" y="12356"/>
                    <a:pt x="24237" y="14186"/>
                    <a:pt x="24237" y="14186"/>
                  </a:cubicBezTo>
                  <a:cubicBezTo>
                    <a:pt x="24237" y="14186"/>
                    <a:pt x="44187" y="12356"/>
                    <a:pt x="45916" y="10426"/>
                  </a:cubicBezTo>
                  <a:cubicBezTo>
                    <a:pt x="46142" y="10176"/>
                    <a:pt x="46342" y="9825"/>
                    <a:pt x="46517" y="9424"/>
                  </a:cubicBezTo>
                  <a:cubicBezTo>
                    <a:pt x="47294" y="7720"/>
                    <a:pt x="47846" y="4762"/>
                    <a:pt x="48147" y="2632"/>
                  </a:cubicBezTo>
                  <a:cubicBezTo>
                    <a:pt x="48272" y="1755"/>
                    <a:pt x="48372" y="1028"/>
                    <a:pt x="48422" y="552"/>
                  </a:cubicBezTo>
                  <a:cubicBezTo>
                    <a:pt x="48447" y="201"/>
                    <a:pt x="48472" y="0"/>
                    <a:pt x="48472" y="0"/>
                  </a:cubicBezTo>
                  <a:lnTo>
                    <a:pt x="48472" y="0"/>
                  </a:lnTo>
                  <a:lnTo>
                    <a:pt x="48397" y="25"/>
                  </a:lnTo>
                  <a:lnTo>
                    <a:pt x="24237" y="33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49"/>
            <p:cNvSpPr/>
            <p:nvPr/>
          </p:nvSpPr>
          <p:spPr>
            <a:xfrm>
              <a:off x="1998250" y="4042025"/>
              <a:ext cx="1211825" cy="354650"/>
            </a:xfrm>
            <a:custGeom>
              <a:avLst/>
              <a:gdLst/>
              <a:ahLst/>
              <a:cxnLst/>
              <a:rect l="l" t="t" r="r" b="b"/>
              <a:pathLst>
                <a:path w="48473" h="14186" extrusionOk="0">
                  <a:moveTo>
                    <a:pt x="1" y="0"/>
                  </a:moveTo>
                  <a:cubicBezTo>
                    <a:pt x="1" y="0"/>
                    <a:pt x="828" y="8471"/>
                    <a:pt x="2557" y="10426"/>
                  </a:cubicBezTo>
                  <a:cubicBezTo>
                    <a:pt x="4287" y="12356"/>
                    <a:pt x="24237" y="14186"/>
                    <a:pt x="24237" y="14186"/>
                  </a:cubicBezTo>
                  <a:cubicBezTo>
                    <a:pt x="24237" y="14186"/>
                    <a:pt x="44187" y="12356"/>
                    <a:pt x="45916" y="10426"/>
                  </a:cubicBezTo>
                  <a:cubicBezTo>
                    <a:pt x="46142" y="10176"/>
                    <a:pt x="46342" y="9825"/>
                    <a:pt x="46517" y="9424"/>
                  </a:cubicBezTo>
                  <a:lnTo>
                    <a:pt x="46517" y="9424"/>
                  </a:lnTo>
                  <a:cubicBezTo>
                    <a:pt x="39637" y="11358"/>
                    <a:pt x="31101" y="12049"/>
                    <a:pt x="23876" y="12049"/>
                  </a:cubicBezTo>
                  <a:cubicBezTo>
                    <a:pt x="17154" y="12049"/>
                    <a:pt x="11565" y="11451"/>
                    <a:pt x="9500" y="10702"/>
                  </a:cubicBezTo>
                  <a:cubicBezTo>
                    <a:pt x="6040" y="9428"/>
                    <a:pt x="1422" y="6537"/>
                    <a:pt x="10208" y="6537"/>
                  </a:cubicBezTo>
                  <a:cubicBezTo>
                    <a:pt x="12307" y="6537"/>
                    <a:pt x="15171" y="6702"/>
                    <a:pt x="18999" y="7093"/>
                  </a:cubicBezTo>
                  <a:cubicBezTo>
                    <a:pt x="21672" y="7365"/>
                    <a:pt x="24160" y="7483"/>
                    <a:pt x="26465" y="7483"/>
                  </a:cubicBezTo>
                  <a:cubicBezTo>
                    <a:pt x="39437" y="7483"/>
                    <a:pt x="46593" y="3738"/>
                    <a:pt x="48147" y="2632"/>
                  </a:cubicBezTo>
                  <a:cubicBezTo>
                    <a:pt x="48372" y="2481"/>
                    <a:pt x="48472" y="2381"/>
                    <a:pt x="48472" y="2331"/>
                  </a:cubicBezTo>
                  <a:cubicBezTo>
                    <a:pt x="48472" y="1704"/>
                    <a:pt x="48447" y="1103"/>
                    <a:pt x="48422" y="552"/>
                  </a:cubicBezTo>
                  <a:cubicBezTo>
                    <a:pt x="48422" y="376"/>
                    <a:pt x="48397" y="176"/>
                    <a:pt x="48397" y="25"/>
                  </a:cubicBezTo>
                  <a:lnTo>
                    <a:pt x="24237" y="33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49"/>
            <p:cNvSpPr/>
            <p:nvPr/>
          </p:nvSpPr>
          <p:spPr>
            <a:xfrm>
              <a:off x="1952525" y="3799875"/>
              <a:ext cx="1293900" cy="326125"/>
            </a:xfrm>
            <a:custGeom>
              <a:avLst/>
              <a:gdLst/>
              <a:ahLst/>
              <a:cxnLst/>
              <a:rect l="l" t="t" r="r" b="b"/>
              <a:pathLst>
                <a:path w="51756" h="13045" extrusionOk="0">
                  <a:moveTo>
                    <a:pt x="19021" y="1"/>
                  </a:moveTo>
                  <a:cubicBezTo>
                    <a:pt x="17312" y="1"/>
                    <a:pt x="15544" y="173"/>
                    <a:pt x="14036" y="664"/>
                  </a:cubicBezTo>
                  <a:cubicBezTo>
                    <a:pt x="10376" y="1867"/>
                    <a:pt x="7820" y="3395"/>
                    <a:pt x="5840" y="4774"/>
                  </a:cubicBezTo>
                  <a:cubicBezTo>
                    <a:pt x="3233" y="6603"/>
                    <a:pt x="1705" y="8157"/>
                    <a:pt x="76" y="8333"/>
                  </a:cubicBezTo>
                  <a:lnTo>
                    <a:pt x="0" y="8333"/>
                  </a:lnTo>
                  <a:cubicBezTo>
                    <a:pt x="0" y="8333"/>
                    <a:pt x="326" y="8533"/>
                    <a:pt x="1003" y="8834"/>
                  </a:cubicBezTo>
                  <a:cubicBezTo>
                    <a:pt x="1053" y="8859"/>
                    <a:pt x="1103" y="8884"/>
                    <a:pt x="1153" y="8909"/>
                  </a:cubicBezTo>
                  <a:cubicBezTo>
                    <a:pt x="3935" y="10162"/>
                    <a:pt x="11780" y="12995"/>
                    <a:pt x="25690" y="13045"/>
                  </a:cubicBezTo>
                  <a:lnTo>
                    <a:pt x="26066" y="13045"/>
                  </a:lnTo>
                  <a:cubicBezTo>
                    <a:pt x="43860" y="12995"/>
                    <a:pt x="51755" y="8333"/>
                    <a:pt x="51755" y="8333"/>
                  </a:cubicBezTo>
                  <a:cubicBezTo>
                    <a:pt x="50753" y="8258"/>
                    <a:pt x="49750" y="7631"/>
                    <a:pt x="48522" y="6754"/>
                  </a:cubicBezTo>
                  <a:cubicBezTo>
                    <a:pt x="46166" y="5125"/>
                    <a:pt x="43033" y="2543"/>
                    <a:pt x="37720" y="964"/>
                  </a:cubicBezTo>
                  <a:cubicBezTo>
                    <a:pt x="35937" y="429"/>
                    <a:pt x="33799" y="249"/>
                    <a:pt x="31823" y="249"/>
                  </a:cubicBezTo>
                  <a:cubicBezTo>
                    <a:pt x="28994" y="249"/>
                    <a:pt x="26500" y="618"/>
                    <a:pt x="25865" y="839"/>
                  </a:cubicBezTo>
                  <a:cubicBezTo>
                    <a:pt x="25164" y="595"/>
                    <a:pt x="22197" y="1"/>
                    <a:pt x="190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49"/>
            <p:cNvSpPr/>
            <p:nvPr/>
          </p:nvSpPr>
          <p:spPr>
            <a:xfrm>
              <a:off x="1885725" y="3972525"/>
              <a:ext cx="1441750" cy="216950"/>
            </a:xfrm>
            <a:custGeom>
              <a:avLst/>
              <a:gdLst/>
              <a:ahLst/>
              <a:cxnLst/>
              <a:rect l="l" t="t" r="r" b="b"/>
              <a:pathLst>
                <a:path w="57670" h="8678" extrusionOk="0">
                  <a:moveTo>
                    <a:pt x="55243" y="1"/>
                  </a:moveTo>
                  <a:cubicBezTo>
                    <a:pt x="54395" y="1"/>
                    <a:pt x="53625" y="424"/>
                    <a:pt x="53625" y="424"/>
                  </a:cubicBezTo>
                  <a:cubicBezTo>
                    <a:pt x="52998" y="700"/>
                    <a:pt x="52623" y="1652"/>
                    <a:pt x="52623" y="1652"/>
                  </a:cubicBezTo>
                  <a:cubicBezTo>
                    <a:pt x="52446" y="1614"/>
                    <a:pt x="52281" y="1596"/>
                    <a:pt x="52126" y="1596"/>
                  </a:cubicBezTo>
                  <a:cubicBezTo>
                    <a:pt x="50673" y="1596"/>
                    <a:pt x="50141" y="3131"/>
                    <a:pt x="50141" y="3131"/>
                  </a:cubicBezTo>
                  <a:cubicBezTo>
                    <a:pt x="49603" y="2776"/>
                    <a:pt x="49079" y="2640"/>
                    <a:pt x="48594" y="2640"/>
                  </a:cubicBezTo>
                  <a:cubicBezTo>
                    <a:pt x="47025" y="2640"/>
                    <a:pt x="45856" y="4058"/>
                    <a:pt x="45856" y="4058"/>
                  </a:cubicBezTo>
                  <a:cubicBezTo>
                    <a:pt x="45339" y="3806"/>
                    <a:pt x="44858" y="3708"/>
                    <a:pt x="44423" y="3708"/>
                  </a:cubicBezTo>
                  <a:cubicBezTo>
                    <a:pt x="42912" y="3708"/>
                    <a:pt x="41946" y="4885"/>
                    <a:pt x="41946" y="4885"/>
                  </a:cubicBezTo>
                  <a:cubicBezTo>
                    <a:pt x="41228" y="4455"/>
                    <a:pt x="40561" y="4298"/>
                    <a:pt x="39970" y="4298"/>
                  </a:cubicBezTo>
                  <a:cubicBezTo>
                    <a:pt x="38393" y="4298"/>
                    <a:pt x="37359" y="5412"/>
                    <a:pt x="37359" y="5412"/>
                  </a:cubicBezTo>
                  <a:cubicBezTo>
                    <a:pt x="36559" y="4871"/>
                    <a:pt x="35781" y="4681"/>
                    <a:pt x="35082" y="4681"/>
                  </a:cubicBezTo>
                  <a:cubicBezTo>
                    <a:pt x="33415" y="4681"/>
                    <a:pt x="32196" y="5763"/>
                    <a:pt x="32196" y="5763"/>
                  </a:cubicBezTo>
                  <a:cubicBezTo>
                    <a:pt x="31435" y="5015"/>
                    <a:pt x="30603" y="4808"/>
                    <a:pt x="29908" y="4808"/>
                  </a:cubicBezTo>
                  <a:cubicBezTo>
                    <a:pt x="29299" y="4808"/>
                    <a:pt x="28795" y="4967"/>
                    <a:pt x="28537" y="5061"/>
                  </a:cubicBezTo>
                  <a:cubicBezTo>
                    <a:pt x="28291" y="4967"/>
                    <a:pt x="27794" y="4808"/>
                    <a:pt x="27185" y="4808"/>
                  </a:cubicBezTo>
                  <a:cubicBezTo>
                    <a:pt x="26491" y="4808"/>
                    <a:pt x="25652" y="5015"/>
                    <a:pt x="24878" y="5763"/>
                  </a:cubicBezTo>
                  <a:cubicBezTo>
                    <a:pt x="24878" y="5763"/>
                    <a:pt x="23672" y="4681"/>
                    <a:pt x="22012" y="4681"/>
                  </a:cubicBezTo>
                  <a:cubicBezTo>
                    <a:pt x="21316" y="4681"/>
                    <a:pt x="20540" y="4871"/>
                    <a:pt x="19740" y="5412"/>
                  </a:cubicBezTo>
                  <a:cubicBezTo>
                    <a:pt x="19740" y="5412"/>
                    <a:pt x="18706" y="4298"/>
                    <a:pt x="17130" y="4298"/>
                  </a:cubicBezTo>
                  <a:cubicBezTo>
                    <a:pt x="16539" y="4298"/>
                    <a:pt x="15871" y="4455"/>
                    <a:pt x="15154" y="4885"/>
                  </a:cubicBezTo>
                  <a:cubicBezTo>
                    <a:pt x="15154" y="4885"/>
                    <a:pt x="14187" y="3708"/>
                    <a:pt x="12665" y="3708"/>
                  </a:cubicBezTo>
                  <a:cubicBezTo>
                    <a:pt x="12226" y="3708"/>
                    <a:pt x="11741" y="3806"/>
                    <a:pt x="11219" y="4058"/>
                  </a:cubicBezTo>
                  <a:cubicBezTo>
                    <a:pt x="11219" y="4058"/>
                    <a:pt x="10049" y="2640"/>
                    <a:pt x="8492" y="2640"/>
                  </a:cubicBezTo>
                  <a:cubicBezTo>
                    <a:pt x="8010" y="2640"/>
                    <a:pt x="7491" y="2776"/>
                    <a:pt x="6958" y="3131"/>
                  </a:cubicBezTo>
                  <a:cubicBezTo>
                    <a:pt x="6958" y="3131"/>
                    <a:pt x="6426" y="1596"/>
                    <a:pt x="4974" y="1596"/>
                  </a:cubicBezTo>
                  <a:cubicBezTo>
                    <a:pt x="4819" y="1596"/>
                    <a:pt x="4653" y="1614"/>
                    <a:pt x="4477" y="1652"/>
                  </a:cubicBezTo>
                  <a:cubicBezTo>
                    <a:pt x="4477" y="1652"/>
                    <a:pt x="4076" y="700"/>
                    <a:pt x="3449" y="424"/>
                  </a:cubicBezTo>
                  <a:cubicBezTo>
                    <a:pt x="3449" y="424"/>
                    <a:pt x="2699" y="7"/>
                    <a:pt x="1862" y="7"/>
                  </a:cubicBezTo>
                  <a:cubicBezTo>
                    <a:pt x="1323" y="7"/>
                    <a:pt x="749" y="180"/>
                    <a:pt x="316" y="750"/>
                  </a:cubicBezTo>
                  <a:cubicBezTo>
                    <a:pt x="141" y="976"/>
                    <a:pt x="66" y="1201"/>
                    <a:pt x="41" y="1427"/>
                  </a:cubicBezTo>
                  <a:cubicBezTo>
                    <a:pt x="0" y="2234"/>
                    <a:pt x="1096" y="2781"/>
                    <a:pt x="1996" y="2781"/>
                  </a:cubicBezTo>
                  <a:cubicBezTo>
                    <a:pt x="2214" y="2781"/>
                    <a:pt x="2421" y="2748"/>
                    <a:pt x="2597" y="2680"/>
                  </a:cubicBezTo>
                  <a:cubicBezTo>
                    <a:pt x="2622" y="2680"/>
                    <a:pt x="2647" y="2680"/>
                    <a:pt x="2672" y="2655"/>
                  </a:cubicBezTo>
                  <a:cubicBezTo>
                    <a:pt x="2672" y="2655"/>
                    <a:pt x="2672" y="2680"/>
                    <a:pt x="2672" y="2730"/>
                  </a:cubicBezTo>
                  <a:cubicBezTo>
                    <a:pt x="2647" y="3006"/>
                    <a:pt x="2672" y="4159"/>
                    <a:pt x="3850" y="4535"/>
                  </a:cubicBezTo>
                  <a:cubicBezTo>
                    <a:pt x="4104" y="4619"/>
                    <a:pt x="4352" y="4654"/>
                    <a:pt x="4588" y="4654"/>
                  </a:cubicBezTo>
                  <a:cubicBezTo>
                    <a:pt x="5469" y="4654"/>
                    <a:pt x="6173" y="4172"/>
                    <a:pt x="6332" y="4033"/>
                  </a:cubicBezTo>
                  <a:cubicBezTo>
                    <a:pt x="6382" y="4033"/>
                    <a:pt x="6382" y="4008"/>
                    <a:pt x="6382" y="4008"/>
                  </a:cubicBezTo>
                  <a:cubicBezTo>
                    <a:pt x="6382" y="4008"/>
                    <a:pt x="6382" y="4033"/>
                    <a:pt x="6407" y="4058"/>
                  </a:cubicBezTo>
                  <a:cubicBezTo>
                    <a:pt x="6482" y="4334"/>
                    <a:pt x="7008" y="5738"/>
                    <a:pt x="8261" y="6013"/>
                  </a:cubicBezTo>
                  <a:cubicBezTo>
                    <a:pt x="8502" y="6065"/>
                    <a:pt x="8729" y="6086"/>
                    <a:pt x="8941" y="6086"/>
                  </a:cubicBezTo>
                  <a:cubicBezTo>
                    <a:pt x="9963" y="6086"/>
                    <a:pt x="10617" y="5587"/>
                    <a:pt x="10617" y="5587"/>
                  </a:cubicBezTo>
                  <a:cubicBezTo>
                    <a:pt x="10617" y="5587"/>
                    <a:pt x="10793" y="6840"/>
                    <a:pt x="12672" y="7141"/>
                  </a:cubicBezTo>
                  <a:cubicBezTo>
                    <a:pt x="13027" y="7203"/>
                    <a:pt x="13327" y="7227"/>
                    <a:pt x="13582" y="7227"/>
                  </a:cubicBezTo>
                  <a:cubicBezTo>
                    <a:pt x="14680" y="7227"/>
                    <a:pt x="14928" y="6765"/>
                    <a:pt x="14928" y="6765"/>
                  </a:cubicBezTo>
                  <a:cubicBezTo>
                    <a:pt x="14928" y="6765"/>
                    <a:pt x="15981" y="7943"/>
                    <a:pt x="17334" y="7943"/>
                  </a:cubicBezTo>
                  <a:cubicBezTo>
                    <a:pt x="18687" y="7943"/>
                    <a:pt x="19314" y="7241"/>
                    <a:pt x="19314" y="7241"/>
                  </a:cubicBezTo>
                  <a:cubicBezTo>
                    <a:pt x="19314" y="7241"/>
                    <a:pt x="20141" y="8469"/>
                    <a:pt x="22221" y="8645"/>
                  </a:cubicBezTo>
                  <a:cubicBezTo>
                    <a:pt x="22395" y="8659"/>
                    <a:pt x="22558" y="8666"/>
                    <a:pt x="22710" y="8666"/>
                  </a:cubicBezTo>
                  <a:cubicBezTo>
                    <a:pt x="24414" y="8666"/>
                    <a:pt x="24878" y="7843"/>
                    <a:pt x="24878" y="7843"/>
                  </a:cubicBezTo>
                  <a:cubicBezTo>
                    <a:pt x="24878" y="7843"/>
                    <a:pt x="26119" y="8678"/>
                    <a:pt x="28193" y="8678"/>
                  </a:cubicBezTo>
                  <a:cubicBezTo>
                    <a:pt x="28306" y="8678"/>
                    <a:pt x="28420" y="8675"/>
                    <a:pt x="28537" y="8670"/>
                  </a:cubicBezTo>
                  <a:cubicBezTo>
                    <a:pt x="28655" y="8675"/>
                    <a:pt x="28771" y="8678"/>
                    <a:pt x="28884" y="8678"/>
                  </a:cubicBezTo>
                  <a:cubicBezTo>
                    <a:pt x="30978" y="8678"/>
                    <a:pt x="32196" y="7843"/>
                    <a:pt x="32196" y="7843"/>
                  </a:cubicBezTo>
                  <a:cubicBezTo>
                    <a:pt x="32196" y="7843"/>
                    <a:pt x="32682" y="8666"/>
                    <a:pt x="34369" y="8666"/>
                  </a:cubicBezTo>
                  <a:cubicBezTo>
                    <a:pt x="34521" y="8666"/>
                    <a:pt x="34682" y="8659"/>
                    <a:pt x="34853" y="8645"/>
                  </a:cubicBezTo>
                  <a:cubicBezTo>
                    <a:pt x="36958" y="8469"/>
                    <a:pt x="37785" y="7241"/>
                    <a:pt x="37785" y="7241"/>
                  </a:cubicBezTo>
                  <a:cubicBezTo>
                    <a:pt x="37785" y="7241"/>
                    <a:pt x="38412" y="7943"/>
                    <a:pt x="39765" y="7943"/>
                  </a:cubicBezTo>
                  <a:cubicBezTo>
                    <a:pt x="41094" y="7943"/>
                    <a:pt x="42146" y="6765"/>
                    <a:pt x="42146" y="6765"/>
                  </a:cubicBezTo>
                  <a:cubicBezTo>
                    <a:pt x="42146" y="6765"/>
                    <a:pt x="42410" y="7227"/>
                    <a:pt x="43515" y="7227"/>
                  </a:cubicBezTo>
                  <a:cubicBezTo>
                    <a:pt x="43771" y="7227"/>
                    <a:pt x="44073" y="7203"/>
                    <a:pt x="44427" y="7141"/>
                  </a:cubicBezTo>
                  <a:cubicBezTo>
                    <a:pt x="46307" y="6840"/>
                    <a:pt x="46482" y="5587"/>
                    <a:pt x="46482" y="5587"/>
                  </a:cubicBezTo>
                  <a:cubicBezTo>
                    <a:pt x="46482" y="5587"/>
                    <a:pt x="47136" y="6086"/>
                    <a:pt x="48159" y="6086"/>
                  </a:cubicBezTo>
                  <a:cubicBezTo>
                    <a:pt x="48370" y="6086"/>
                    <a:pt x="48597" y="6065"/>
                    <a:pt x="48838" y="6013"/>
                  </a:cubicBezTo>
                  <a:cubicBezTo>
                    <a:pt x="50216" y="5713"/>
                    <a:pt x="50718" y="4008"/>
                    <a:pt x="50718" y="4008"/>
                  </a:cubicBezTo>
                  <a:cubicBezTo>
                    <a:pt x="50718" y="4008"/>
                    <a:pt x="51504" y="4644"/>
                    <a:pt x="52531" y="4644"/>
                  </a:cubicBezTo>
                  <a:cubicBezTo>
                    <a:pt x="52760" y="4644"/>
                    <a:pt x="53002" y="4612"/>
                    <a:pt x="53249" y="4535"/>
                  </a:cubicBezTo>
                  <a:cubicBezTo>
                    <a:pt x="54602" y="4109"/>
                    <a:pt x="54427" y="2655"/>
                    <a:pt x="54427" y="2655"/>
                  </a:cubicBezTo>
                  <a:lnTo>
                    <a:pt x="54427" y="2655"/>
                  </a:lnTo>
                  <a:cubicBezTo>
                    <a:pt x="54609" y="2739"/>
                    <a:pt x="54834" y="2779"/>
                    <a:pt x="55076" y="2779"/>
                  </a:cubicBezTo>
                  <a:cubicBezTo>
                    <a:pt x="56198" y="2779"/>
                    <a:pt x="57670" y="1926"/>
                    <a:pt x="56783" y="750"/>
                  </a:cubicBezTo>
                  <a:cubicBezTo>
                    <a:pt x="56758" y="725"/>
                    <a:pt x="56733" y="700"/>
                    <a:pt x="56733" y="675"/>
                  </a:cubicBezTo>
                  <a:cubicBezTo>
                    <a:pt x="56313" y="160"/>
                    <a:pt x="55764" y="1"/>
                    <a:pt x="55243" y="1"/>
                  </a:cubicBez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49"/>
            <p:cNvSpPr/>
            <p:nvPr/>
          </p:nvSpPr>
          <p:spPr>
            <a:xfrm>
              <a:off x="2262300" y="3837125"/>
              <a:ext cx="170200" cy="75675"/>
            </a:xfrm>
            <a:custGeom>
              <a:avLst/>
              <a:gdLst/>
              <a:ahLst/>
              <a:cxnLst/>
              <a:rect l="l" t="t" r="r" b="b"/>
              <a:pathLst>
                <a:path w="6808" h="3027" extrusionOk="0">
                  <a:moveTo>
                    <a:pt x="6807" y="1"/>
                  </a:moveTo>
                  <a:cubicBezTo>
                    <a:pt x="6807" y="1"/>
                    <a:pt x="467" y="778"/>
                    <a:pt x="66" y="2582"/>
                  </a:cubicBezTo>
                  <a:cubicBezTo>
                    <a:pt x="1" y="2896"/>
                    <a:pt x="158" y="3027"/>
                    <a:pt x="461" y="3027"/>
                  </a:cubicBezTo>
                  <a:cubicBezTo>
                    <a:pt x="1925" y="3027"/>
                    <a:pt x="6807" y="1"/>
                    <a:pt x="68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49"/>
            <p:cNvSpPr/>
            <p:nvPr/>
          </p:nvSpPr>
          <p:spPr>
            <a:xfrm>
              <a:off x="2389250" y="3860325"/>
              <a:ext cx="115300" cy="131375"/>
            </a:xfrm>
            <a:custGeom>
              <a:avLst/>
              <a:gdLst/>
              <a:ahLst/>
              <a:cxnLst/>
              <a:rect l="l" t="t" r="r" b="b"/>
              <a:pathLst>
                <a:path w="4612" h="5255" extrusionOk="0">
                  <a:moveTo>
                    <a:pt x="4612" y="0"/>
                  </a:moveTo>
                  <a:cubicBezTo>
                    <a:pt x="4611" y="0"/>
                    <a:pt x="0" y="4261"/>
                    <a:pt x="1178" y="5163"/>
                  </a:cubicBezTo>
                  <a:cubicBezTo>
                    <a:pt x="1261" y="5225"/>
                    <a:pt x="1350" y="5254"/>
                    <a:pt x="1442" y="5254"/>
                  </a:cubicBezTo>
                  <a:cubicBezTo>
                    <a:pt x="2679" y="5254"/>
                    <a:pt x="4612" y="0"/>
                    <a:pt x="46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49"/>
            <p:cNvSpPr/>
            <p:nvPr/>
          </p:nvSpPr>
          <p:spPr>
            <a:xfrm>
              <a:off x="2702525" y="3842150"/>
              <a:ext cx="170175" cy="75450"/>
            </a:xfrm>
            <a:custGeom>
              <a:avLst/>
              <a:gdLst/>
              <a:ahLst/>
              <a:cxnLst/>
              <a:rect l="l" t="t" r="r" b="b"/>
              <a:pathLst>
                <a:path w="6807" h="301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897" y="3017"/>
                    <a:pt x="6353" y="3017"/>
                  </a:cubicBezTo>
                  <a:cubicBezTo>
                    <a:pt x="6653" y="3017"/>
                    <a:pt x="6807" y="2890"/>
                    <a:pt x="6742" y="2582"/>
                  </a:cubicBezTo>
                  <a:cubicBezTo>
                    <a:pt x="6341" y="75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49"/>
            <p:cNvSpPr/>
            <p:nvPr/>
          </p:nvSpPr>
          <p:spPr>
            <a:xfrm>
              <a:off x="2630475" y="3865325"/>
              <a:ext cx="115300" cy="130775"/>
            </a:xfrm>
            <a:custGeom>
              <a:avLst/>
              <a:gdLst/>
              <a:ahLst/>
              <a:cxnLst/>
              <a:rect l="l" t="t" r="r" b="b"/>
              <a:pathLst>
                <a:path w="4612" h="5231" extrusionOk="0">
                  <a:moveTo>
                    <a:pt x="0" y="1"/>
                  </a:moveTo>
                  <a:cubicBezTo>
                    <a:pt x="0" y="1"/>
                    <a:pt x="1932" y="5230"/>
                    <a:pt x="3169" y="5230"/>
                  </a:cubicBezTo>
                  <a:cubicBezTo>
                    <a:pt x="3262" y="5230"/>
                    <a:pt x="3350" y="5201"/>
                    <a:pt x="3434" y="5138"/>
                  </a:cubicBezTo>
                  <a:cubicBezTo>
                    <a:pt x="4612" y="426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49"/>
            <p:cNvSpPr/>
            <p:nvPr/>
          </p:nvSpPr>
          <p:spPr>
            <a:xfrm>
              <a:off x="2028975" y="4274475"/>
              <a:ext cx="1153525" cy="149900"/>
            </a:xfrm>
            <a:custGeom>
              <a:avLst/>
              <a:gdLst/>
              <a:ahLst/>
              <a:cxnLst/>
              <a:rect l="l" t="t" r="r" b="b"/>
              <a:pathLst>
                <a:path w="46141" h="5996" extrusionOk="0">
                  <a:moveTo>
                    <a:pt x="677" y="1"/>
                  </a:moveTo>
                  <a:cubicBezTo>
                    <a:pt x="677" y="1"/>
                    <a:pt x="0" y="627"/>
                    <a:pt x="602" y="1605"/>
                  </a:cubicBezTo>
                  <a:cubicBezTo>
                    <a:pt x="1228" y="2582"/>
                    <a:pt x="13734" y="5865"/>
                    <a:pt x="23008" y="5991"/>
                  </a:cubicBezTo>
                  <a:cubicBezTo>
                    <a:pt x="23219" y="5994"/>
                    <a:pt x="23433" y="5996"/>
                    <a:pt x="23648" y="5996"/>
                  </a:cubicBezTo>
                  <a:cubicBezTo>
                    <a:pt x="32856" y="5996"/>
                    <a:pt x="45026" y="2914"/>
                    <a:pt x="45589" y="2106"/>
                  </a:cubicBezTo>
                  <a:cubicBezTo>
                    <a:pt x="46141" y="1254"/>
                    <a:pt x="45288" y="126"/>
                    <a:pt x="45288" y="126"/>
                  </a:cubicBezTo>
                  <a:cubicBezTo>
                    <a:pt x="45288" y="126"/>
                    <a:pt x="35631" y="4132"/>
                    <a:pt x="22505" y="4132"/>
                  </a:cubicBezTo>
                  <a:cubicBezTo>
                    <a:pt x="15851" y="4132"/>
                    <a:pt x="8306" y="3103"/>
                    <a:pt x="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84" name="Google Shape;5884;p49"/>
          <p:cNvGrpSpPr/>
          <p:nvPr/>
        </p:nvGrpSpPr>
        <p:grpSpPr>
          <a:xfrm>
            <a:off x="3857131" y="4178956"/>
            <a:ext cx="552610" cy="601223"/>
            <a:chOff x="5374225" y="684850"/>
            <a:chExt cx="1043250" cy="1135025"/>
          </a:xfrm>
        </p:grpSpPr>
        <p:sp>
          <p:nvSpPr>
            <p:cNvPr id="5885" name="Google Shape;5885;p49"/>
            <p:cNvSpPr/>
            <p:nvPr/>
          </p:nvSpPr>
          <p:spPr>
            <a:xfrm>
              <a:off x="5919325" y="1275075"/>
              <a:ext cx="498150" cy="443625"/>
            </a:xfrm>
            <a:custGeom>
              <a:avLst/>
              <a:gdLst/>
              <a:ahLst/>
              <a:cxnLst/>
              <a:rect l="l" t="t" r="r" b="b"/>
              <a:pathLst>
                <a:path w="19926" h="17745" extrusionOk="0">
                  <a:moveTo>
                    <a:pt x="13289" y="1"/>
                  </a:moveTo>
                  <a:cubicBezTo>
                    <a:pt x="12312" y="1"/>
                    <a:pt x="11348" y="202"/>
                    <a:pt x="10452" y="577"/>
                  </a:cubicBezTo>
                  <a:cubicBezTo>
                    <a:pt x="9475" y="1003"/>
                    <a:pt x="8648" y="1680"/>
                    <a:pt x="8171" y="2532"/>
                  </a:cubicBezTo>
                  <a:cubicBezTo>
                    <a:pt x="8146" y="2607"/>
                    <a:pt x="8171" y="2658"/>
                    <a:pt x="8221" y="2683"/>
                  </a:cubicBezTo>
                  <a:cubicBezTo>
                    <a:pt x="8719" y="2903"/>
                    <a:pt x="9257" y="2973"/>
                    <a:pt x="9804" y="2973"/>
                  </a:cubicBezTo>
                  <a:cubicBezTo>
                    <a:pt x="10690" y="2973"/>
                    <a:pt x="11601" y="2789"/>
                    <a:pt x="12407" y="2758"/>
                  </a:cubicBezTo>
                  <a:cubicBezTo>
                    <a:pt x="12520" y="2745"/>
                    <a:pt x="12626" y="2739"/>
                    <a:pt x="12733" y="2739"/>
                  </a:cubicBezTo>
                  <a:cubicBezTo>
                    <a:pt x="12839" y="2739"/>
                    <a:pt x="12946" y="2745"/>
                    <a:pt x="13059" y="2758"/>
                  </a:cubicBezTo>
                  <a:cubicBezTo>
                    <a:pt x="14011" y="2808"/>
                    <a:pt x="14888" y="3134"/>
                    <a:pt x="15465" y="3961"/>
                  </a:cubicBezTo>
                  <a:cubicBezTo>
                    <a:pt x="17119" y="6342"/>
                    <a:pt x="14888" y="9525"/>
                    <a:pt x="13184" y="11129"/>
                  </a:cubicBezTo>
                  <a:cubicBezTo>
                    <a:pt x="11680" y="12557"/>
                    <a:pt x="9700" y="13785"/>
                    <a:pt x="7545" y="14537"/>
                  </a:cubicBezTo>
                  <a:cubicBezTo>
                    <a:pt x="6467" y="14938"/>
                    <a:pt x="5364" y="15214"/>
                    <a:pt x="4211" y="15339"/>
                  </a:cubicBezTo>
                  <a:cubicBezTo>
                    <a:pt x="3033" y="15490"/>
                    <a:pt x="1755" y="15364"/>
                    <a:pt x="678" y="16041"/>
                  </a:cubicBezTo>
                  <a:cubicBezTo>
                    <a:pt x="1" y="16467"/>
                    <a:pt x="327" y="17119"/>
                    <a:pt x="1003" y="17420"/>
                  </a:cubicBezTo>
                  <a:cubicBezTo>
                    <a:pt x="1549" y="17674"/>
                    <a:pt x="2174" y="17744"/>
                    <a:pt x="2782" y="17744"/>
                  </a:cubicBezTo>
                  <a:cubicBezTo>
                    <a:pt x="3012" y="17744"/>
                    <a:pt x="3240" y="17734"/>
                    <a:pt x="3460" y="17720"/>
                  </a:cubicBezTo>
                  <a:cubicBezTo>
                    <a:pt x="4061" y="17695"/>
                    <a:pt x="4663" y="17620"/>
                    <a:pt x="5289" y="17520"/>
                  </a:cubicBezTo>
                  <a:cubicBezTo>
                    <a:pt x="11881" y="16542"/>
                    <a:pt x="18998" y="12357"/>
                    <a:pt x="19650" y="6893"/>
                  </a:cubicBezTo>
                  <a:cubicBezTo>
                    <a:pt x="19926" y="4512"/>
                    <a:pt x="19425" y="2006"/>
                    <a:pt x="16743" y="753"/>
                  </a:cubicBezTo>
                  <a:cubicBezTo>
                    <a:pt x="15866" y="327"/>
                    <a:pt x="14888" y="76"/>
                    <a:pt x="13886" y="26"/>
                  </a:cubicBezTo>
                  <a:cubicBezTo>
                    <a:pt x="13687" y="9"/>
                    <a:pt x="13487" y="1"/>
                    <a:pt x="132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49"/>
            <p:cNvSpPr/>
            <p:nvPr/>
          </p:nvSpPr>
          <p:spPr>
            <a:xfrm>
              <a:off x="5470700" y="684850"/>
              <a:ext cx="725600" cy="509275"/>
            </a:xfrm>
            <a:custGeom>
              <a:avLst/>
              <a:gdLst/>
              <a:ahLst/>
              <a:cxnLst/>
              <a:rect l="l" t="t" r="r" b="b"/>
              <a:pathLst>
                <a:path w="29024" h="20371" extrusionOk="0">
                  <a:moveTo>
                    <a:pt x="18197" y="1"/>
                  </a:moveTo>
                  <a:cubicBezTo>
                    <a:pt x="18372" y="1104"/>
                    <a:pt x="17720" y="2231"/>
                    <a:pt x="16693" y="2607"/>
                  </a:cubicBezTo>
                  <a:cubicBezTo>
                    <a:pt x="16066" y="2833"/>
                    <a:pt x="15364" y="2808"/>
                    <a:pt x="14688" y="2858"/>
                  </a:cubicBezTo>
                  <a:cubicBezTo>
                    <a:pt x="13986" y="2883"/>
                    <a:pt x="13284" y="3033"/>
                    <a:pt x="12833" y="3484"/>
                  </a:cubicBezTo>
                  <a:cubicBezTo>
                    <a:pt x="12633" y="3710"/>
                    <a:pt x="12507" y="4011"/>
                    <a:pt x="12482" y="4312"/>
                  </a:cubicBezTo>
                  <a:cubicBezTo>
                    <a:pt x="12156" y="4312"/>
                    <a:pt x="11831" y="4337"/>
                    <a:pt x="11505" y="4362"/>
                  </a:cubicBezTo>
                  <a:cubicBezTo>
                    <a:pt x="10628" y="4462"/>
                    <a:pt x="9775" y="4738"/>
                    <a:pt x="9324" y="5364"/>
                  </a:cubicBezTo>
                  <a:cubicBezTo>
                    <a:pt x="8923" y="5891"/>
                    <a:pt x="8898" y="6567"/>
                    <a:pt x="8948" y="7244"/>
                  </a:cubicBezTo>
                  <a:cubicBezTo>
                    <a:pt x="8297" y="6993"/>
                    <a:pt x="7620" y="6818"/>
                    <a:pt x="6943" y="6743"/>
                  </a:cubicBezTo>
                  <a:cubicBezTo>
                    <a:pt x="6764" y="6726"/>
                    <a:pt x="6584" y="6718"/>
                    <a:pt x="6405" y="6718"/>
                  </a:cubicBezTo>
                  <a:cubicBezTo>
                    <a:pt x="5210" y="6718"/>
                    <a:pt x="4063" y="7086"/>
                    <a:pt x="3409" y="7870"/>
                  </a:cubicBezTo>
                  <a:cubicBezTo>
                    <a:pt x="3309" y="8021"/>
                    <a:pt x="3209" y="8171"/>
                    <a:pt x="3109" y="8347"/>
                  </a:cubicBezTo>
                  <a:cubicBezTo>
                    <a:pt x="2933" y="8748"/>
                    <a:pt x="2858" y="9199"/>
                    <a:pt x="2933" y="9650"/>
                  </a:cubicBezTo>
                  <a:cubicBezTo>
                    <a:pt x="2106" y="9825"/>
                    <a:pt x="1379" y="10176"/>
                    <a:pt x="853" y="10728"/>
                  </a:cubicBezTo>
                  <a:cubicBezTo>
                    <a:pt x="753" y="10828"/>
                    <a:pt x="678" y="10953"/>
                    <a:pt x="602" y="11053"/>
                  </a:cubicBezTo>
                  <a:cubicBezTo>
                    <a:pt x="452" y="11254"/>
                    <a:pt x="352" y="11480"/>
                    <a:pt x="277" y="11730"/>
                  </a:cubicBezTo>
                  <a:cubicBezTo>
                    <a:pt x="1" y="12532"/>
                    <a:pt x="126" y="13510"/>
                    <a:pt x="703" y="14262"/>
                  </a:cubicBezTo>
                  <a:cubicBezTo>
                    <a:pt x="1555" y="15439"/>
                    <a:pt x="3134" y="15916"/>
                    <a:pt x="4587" y="16317"/>
                  </a:cubicBezTo>
                  <a:cubicBezTo>
                    <a:pt x="10978" y="18046"/>
                    <a:pt x="17420" y="19750"/>
                    <a:pt x="23936" y="20302"/>
                  </a:cubicBezTo>
                  <a:cubicBezTo>
                    <a:pt x="24400" y="20339"/>
                    <a:pt x="24863" y="20371"/>
                    <a:pt x="25321" y="20371"/>
                  </a:cubicBezTo>
                  <a:cubicBezTo>
                    <a:pt x="25778" y="20371"/>
                    <a:pt x="26229" y="20339"/>
                    <a:pt x="26668" y="20252"/>
                  </a:cubicBezTo>
                  <a:cubicBezTo>
                    <a:pt x="27520" y="20076"/>
                    <a:pt x="28347" y="19650"/>
                    <a:pt x="28723" y="18923"/>
                  </a:cubicBezTo>
                  <a:cubicBezTo>
                    <a:pt x="28848" y="18723"/>
                    <a:pt x="28923" y="18522"/>
                    <a:pt x="28948" y="18297"/>
                  </a:cubicBezTo>
                  <a:cubicBezTo>
                    <a:pt x="29024" y="17921"/>
                    <a:pt x="28974" y="17520"/>
                    <a:pt x="28848" y="17119"/>
                  </a:cubicBezTo>
                  <a:cubicBezTo>
                    <a:pt x="28623" y="16342"/>
                    <a:pt x="28071" y="15565"/>
                    <a:pt x="27344" y="15013"/>
                  </a:cubicBezTo>
                  <a:cubicBezTo>
                    <a:pt x="27094" y="14813"/>
                    <a:pt x="26818" y="14612"/>
                    <a:pt x="26542" y="14462"/>
                  </a:cubicBezTo>
                  <a:cubicBezTo>
                    <a:pt x="26918" y="14011"/>
                    <a:pt x="27044" y="13434"/>
                    <a:pt x="26969" y="12833"/>
                  </a:cubicBezTo>
                  <a:cubicBezTo>
                    <a:pt x="26943" y="12532"/>
                    <a:pt x="26843" y="12231"/>
                    <a:pt x="26693" y="11956"/>
                  </a:cubicBezTo>
                  <a:cubicBezTo>
                    <a:pt x="26141" y="10903"/>
                    <a:pt x="24963" y="10126"/>
                    <a:pt x="23710" y="9775"/>
                  </a:cubicBezTo>
                  <a:cubicBezTo>
                    <a:pt x="23836" y="8973"/>
                    <a:pt x="23635" y="8071"/>
                    <a:pt x="23059" y="7344"/>
                  </a:cubicBezTo>
                  <a:cubicBezTo>
                    <a:pt x="22608" y="6743"/>
                    <a:pt x="21956" y="6292"/>
                    <a:pt x="21254" y="5991"/>
                  </a:cubicBezTo>
                  <a:cubicBezTo>
                    <a:pt x="21430" y="5615"/>
                    <a:pt x="21505" y="5189"/>
                    <a:pt x="21480" y="4763"/>
                  </a:cubicBezTo>
                  <a:cubicBezTo>
                    <a:pt x="21430" y="3810"/>
                    <a:pt x="20978" y="2883"/>
                    <a:pt x="20352" y="2081"/>
                  </a:cubicBezTo>
                  <a:cubicBezTo>
                    <a:pt x="19725" y="1304"/>
                    <a:pt x="18948" y="652"/>
                    <a:pt x="181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49"/>
            <p:cNvSpPr/>
            <p:nvPr/>
          </p:nvSpPr>
          <p:spPr>
            <a:xfrm>
              <a:off x="5470700" y="953025"/>
              <a:ext cx="725600" cy="241100"/>
            </a:xfrm>
            <a:custGeom>
              <a:avLst/>
              <a:gdLst/>
              <a:ahLst/>
              <a:cxnLst/>
              <a:rect l="l" t="t" r="r" b="b"/>
              <a:pathLst>
                <a:path w="29024" h="9644" extrusionOk="0">
                  <a:moveTo>
                    <a:pt x="853" y="1"/>
                  </a:moveTo>
                  <a:cubicBezTo>
                    <a:pt x="753" y="101"/>
                    <a:pt x="678" y="226"/>
                    <a:pt x="602" y="326"/>
                  </a:cubicBezTo>
                  <a:cubicBezTo>
                    <a:pt x="452" y="527"/>
                    <a:pt x="352" y="753"/>
                    <a:pt x="277" y="1003"/>
                  </a:cubicBezTo>
                  <a:cubicBezTo>
                    <a:pt x="1" y="1805"/>
                    <a:pt x="126" y="2783"/>
                    <a:pt x="703" y="3535"/>
                  </a:cubicBezTo>
                  <a:cubicBezTo>
                    <a:pt x="1555" y="4712"/>
                    <a:pt x="3134" y="5189"/>
                    <a:pt x="4587" y="5590"/>
                  </a:cubicBezTo>
                  <a:cubicBezTo>
                    <a:pt x="10978" y="7319"/>
                    <a:pt x="17420" y="9023"/>
                    <a:pt x="23936" y="9575"/>
                  </a:cubicBezTo>
                  <a:cubicBezTo>
                    <a:pt x="24400" y="9612"/>
                    <a:pt x="24863" y="9644"/>
                    <a:pt x="25321" y="9644"/>
                  </a:cubicBezTo>
                  <a:cubicBezTo>
                    <a:pt x="25778" y="9644"/>
                    <a:pt x="26229" y="9612"/>
                    <a:pt x="26668" y="9525"/>
                  </a:cubicBezTo>
                  <a:cubicBezTo>
                    <a:pt x="27520" y="9349"/>
                    <a:pt x="28347" y="8923"/>
                    <a:pt x="28723" y="8196"/>
                  </a:cubicBezTo>
                  <a:cubicBezTo>
                    <a:pt x="28848" y="7996"/>
                    <a:pt x="28923" y="7795"/>
                    <a:pt x="28948" y="7570"/>
                  </a:cubicBezTo>
                  <a:cubicBezTo>
                    <a:pt x="29024" y="7194"/>
                    <a:pt x="28974" y="6793"/>
                    <a:pt x="28848" y="6392"/>
                  </a:cubicBezTo>
                  <a:cubicBezTo>
                    <a:pt x="28798" y="6417"/>
                    <a:pt x="28723" y="6442"/>
                    <a:pt x="28648" y="6442"/>
                  </a:cubicBezTo>
                  <a:cubicBezTo>
                    <a:pt x="28447" y="6517"/>
                    <a:pt x="28222" y="6567"/>
                    <a:pt x="28021" y="6592"/>
                  </a:cubicBezTo>
                  <a:cubicBezTo>
                    <a:pt x="27845" y="6619"/>
                    <a:pt x="27670" y="6632"/>
                    <a:pt x="27495" y="6632"/>
                  </a:cubicBezTo>
                  <a:cubicBezTo>
                    <a:pt x="26703" y="6632"/>
                    <a:pt x="25933" y="6374"/>
                    <a:pt x="25214" y="6066"/>
                  </a:cubicBezTo>
                  <a:cubicBezTo>
                    <a:pt x="24312" y="5665"/>
                    <a:pt x="23385" y="5364"/>
                    <a:pt x="22432" y="5038"/>
                  </a:cubicBezTo>
                  <a:cubicBezTo>
                    <a:pt x="20452" y="4362"/>
                    <a:pt x="18447" y="3785"/>
                    <a:pt x="16417" y="3259"/>
                  </a:cubicBezTo>
                  <a:cubicBezTo>
                    <a:pt x="13735" y="2607"/>
                    <a:pt x="11054" y="2081"/>
                    <a:pt x="8322" y="1705"/>
                  </a:cubicBezTo>
                  <a:cubicBezTo>
                    <a:pt x="7341" y="1565"/>
                    <a:pt x="6264" y="1329"/>
                    <a:pt x="5245" y="1329"/>
                  </a:cubicBezTo>
                  <a:cubicBezTo>
                    <a:pt x="4988" y="1329"/>
                    <a:pt x="4734" y="1344"/>
                    <a:pt x="4487" y="1379"/>
                  </a:cubicBezTo>
                  <a:cubicBezTo>
                    <a:pt x="4361" y="1398"/>
                    <a:pt x="4235" y="1407"/>
                    <a:pt x="4110" y="1407"/>
                  </a:cubicBezTo>
                  <a:cubicBezTo>
                    <a:pt x="3095" y="1407"/>
                    <a:pt x="2130" y="815"/>
                    <a:pt x="1304" y="301"/>
                  </a:cubicBezTo>
                  <a:cubicBezTo>
                    <a:pt x="1304" y="276"/>
                    <a:pt x="1279" y="276"/>
                    <a:pt x="1254" y="251"/>
                  </a:cubicBezTo>
                  <a:cubicBezTo>
                    <a:pt x="1129" y="176"/>
                    <a:pt x="978" y="101"/>
                    <a:pt x="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49"/>
            <p:cNvSpPr/>
            <p:nvPr/>
          </p:nvSpPr>
          <p:spPr>
            <a:xfrm>
              <a:off x="5708175" y="927300"/>
              <a:ext cx="438625" cy="119100"/>
            </a:xfrm>
            <a:custGeom>
              <a:avLst/>
              <a:gdLst/>
              <a:ahLst/>
              <a:cxnLst/>
              <a:rect l="l" t="t" r="r" b="b"/>
              <a:pathLst>
                <a:path w="17545" h="4764" extrusionOk="0">
                  <a:moveTo>
                    <a:pt x="2998" y="1"/>
                  </a:moveTo>
                  <a:cubicBezTo>
                    <a:pt x="2002" y="1"/>
                    <a:pt x="1018" y="50"/>
                    <a:pt x="51" y="152"/>
                  </a:cubicBezTo>
                  <a:cubicBezTo>
                    <a:pt x="26" y="152"/>
                    <a:pt x="1" y="203"/>
                    <a:pt x="51" y="203"/>
                  </a:cubicBezTo>
                  <a:cubicBezTo>
                    <a:pt x="3585" y="729"/>
                    <a:pt x="6943" y="1230"/>
                    <a:pt x="10377" y="2208"/>
                  </a:cubicBezTo>
                  <a:cubicBezTo>
                    <a:pt x="12708" y="2859"/>
                    <a:pt x="14913" y="3761"/>
                    <a:pt x="17043" y="4764"/>
                  </a:cubicBezTo>
                  <a:cubicBezTo>
                    <a:pt x="17419" y="4313"/>
                    <a:pt x="17545" y="3736"/>
                    <a:pt x="17470" y="3135"/>
                  </a:cubicBezTo>
                  <a:cubicBezTo>
                    <a:pt x="12976" y="1179"/>
                    <a:pt x="7860" y="1"/>
                    <a:pt x="2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49"/>
            <p:cNvSpPr/>
            <p:nvPr/>
          </p:nvSpPr>
          <p:spPr>
            <a:xfrm>
              <a:off x="5708950" y="874600"/>
              <a:ext cx="341850" cy="50350"/>
            </a:xfrm>
            <a:custGeom>
              <a:avLst/>
              <a:gdLst/>
              <a:ahLst/>
              <a:cxnLst/>
              <a:rect l="l" t="t" r="r" b="b"/>
              <a:pathLst>
                <a:path w="13674" h="2014" extrusionOk="0">
                  <a:moveTo>
                    <a:pt x="79" y="1"/>
                  </a:moveTo>
                  <a:cubicBezTo>
                    <a:pt x="35" y="1"/>
                    <a:pt x="0" y="83"/>
                    <a:pt x="45" y="105"/>
                  </a:cubicBezTo>
                  <a:cubicBezTo>
                    <a:pt x="2047" y="1254"/>
                    <a:pt x="4178" y="1407"/>
                    <a:pt x="6342" y="1407"/>
                  </a:cubicBezTo>
                  <a:cubicBezTo>
                    <a:pt x="7123" y="1407"/>
                    <a:pt x="7909" y="1387"/>
                    <a:pt x="8695" y="1387"/>
                  </a:cubicBezTo>
                  <a:cubicBezTo>
                    <a:pt x="10337" y="1387"/>
                    <a:pt x="11979" y="1473"/>
                    <a:pt x="13579" y="2010"/>
                  </a:cubicBezTo>
                  <a:cubicBezTo>
                    <a:pt x="13587" y="2013"/>
                    <a:pt x="13595" y="2014"/>
                    <a:pt x="13602" y="2014"/>
                  </a:cubicBezTo>
                  <a:cubicBezTo>
                    <a:pt x="13659" y="2014"/>
                    <a:pt x="13674" y="1932"/>
                    <a:pt x="13629" y="1910"/>
                  </a:cubicBezTo>
                  <a:cubicBezTo>
                    <a:pt x="12252" y="911"/>
                    <a:pt x="10712" y="658"/>
                    <a:pt x="9117" y="658"/>
                  </a:cubicBezTo>
                  <a:cubicBezTo>
                    <a:pt x="7469" y="658"/>
                    <a:pt x="5763" y="928"/>
                    <a:pt x="4113" y="928"/>
                  </a:cubicBezTo>
                  <a:cubicBezTo>
                    <a:pt x="2708" y="928"/>
                    <a:pt x="1344" y="732"/>
                    <a:pt x="95" y="5"/>
                  </a:cubicBezTo>
                  <a:cubicBezTo>
                    <a:pt x="90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49"/>
            <p:cNvSpPr/>
            <p:nvPr/>
          </p:nvSpPr>
          <p:spPr>
            <a:xfrm>
              <a:off x="5792175" y="798250"/>
              <a:ext cx="189650" cy="30825"/>
            </a:xfrm>
            <a:custGeom>
              <a:avLst/>
              <a:gdLst/>
              <a:ahLst/>
              <a:cxnLst/>
              <a:rect l="l" t="t" r="r" b="b"/>
              <a:pathLst>
                <a:path w="7586" h="1233" extrusionOk="0">
                  <a:moveTo>
                    <a:pt x="76" y="0"/>
                  </a:moveTo>
                  <a:cubicBezTo>
                    <a:pt x="25" y="0"/>
                    <a:pt x="1" y="28"/>
                    <a:pt x="49" y="76"/>
                  </a:cubicBezTo>
                  <a:cubicBezTo>
                    <a:pt x="810" y="1008"/>
                    <a:pt x="1942" y="1213"/>
                    <a:pt x="3160" y="1213"/>
                  </a:cubicBezTo>
                  <a:cubicBezTo>
                    <a:pt x="4122" y="1213"/>
                    <a:pt x="5138" y="1085"/>
                    <a:pt x="6067" y="1085"/>
                  </a:cubicBezTo>
                  <a:cubicBezTo>
                    <a:pt x="6557" y="1085"/>
                    <a:pt x="7022" y="1120"/>
                    <a:pt x="7443" y="1229"/>
                  </a:cubicBezTo>
                  <a:cubicBezTo>
                    <a:pt x="7449" y="1231"/>
                    <a:pt x="7454" y="1232"/>
                    <a:pt x="7460" y="1232"/>
                  </a:cubicBezTo>
                  <a:cubicBezTo>
                    <a:pt x="7528" y="1232"/>
                    <a:pt x="7586" y="1100"/>
                    <a:pt x="7493" y="1054"/>
                  </a:cubicBezTo>
                  <a:cubicBezTo>
                    <a:pt x="6732" y="605"/>
                    <a:pt x="6062" y="475"/>
                    <a:pt x="5259" y="475"/>
                  </a:cubicBezTo>
                  <a:cubicBezTo>
                    <a:pt x="5030" y="475"/>
                    <a:pt x="4791" y="486"/>
                    <a:pt x="4536" y="502"/>
                  </a:cubicBezTo>
                  <a:cubicBezTo>
                    <a:pt x="3965" y="530"/>
                    <a:pt x="3426" y="563"/>
                    <a:pt x="2903" y="563"/>
                  </a:cubicBezTo>
                  <a:cubicBezTo>
                    <a:pt x="1979" y="563"/>
                    <a:pt x="1103" y="458"/>
                    <a:pt x="175" y="26"/>
                  </a:cubicBezTo>
                  <a:cubicBezTo>
                    <a:pt x="139" y="8"/>
                    <a:pt x="104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49"/>
            <p:cNvSpPr/>
            <p:nvPr/>
          </p:nvSpPr>
          <p:spPr>
            <a:xfrm>
              <a:off x="5542150" y="893500"/>
              <a:ext cx="129725" cy="47700"/>
            </a:xfrm>
            <a:custGeom>
              <a:avLst/>
              <a:gdLst/>
              <a:ahLst/>
              <a:cxnLst/>
              <a:rect l="l" t="t" r="r" b="b"/>
              <a:pathLst>
                <a:path w="5189" h="1908" extrusionOk="0">
                  <a:moveTo>
                    <a:pt x="251" y="1"/>
                  </a:moveTo>
                  <a:cubicBezTo>
                    <a:pt x="75" y="402"/>
                    <a:pt x="0" y="853"/>
                    <a:pt x="75" y="1304"/>
                  </a:cubicBezTo>
                  <a:cubicBezTo>
                    <a:pt x="1002" y="1644"/>
                    <a:pt x="2109" y="1907"/>
                    <a:pt x="3180" y="1907"/>
                  </a:cubicBezTo>
                  <a:cubicBezTo>
                    <a:pt x="3847" y="1907"/>
                    <a:pt x="4501" y="1805"/>
                    <a:pt x="5088" y="1555"/>
                  </a:cubicBezTo>
                  <a:cubicBezTo>
                    <a:pt x="5188" y="1530"/>
                    <a:pt x="5188" y="1404"/>
                    <a:pt x="5088" y="1379"/>
                  </a:cubicBezTo>
                  <a:cubicBezTo>
                    <a:pt x="3409" y="1053"/>
                    <a:pt x="1930" y="978"/>
                    <a:pt x="401" y="101"/>
                  </a:cubicBezTo>
                  <a:cubicBezTo>
                    <a:pt x="376" y="76"/>
                    <a:pt x="326" y="26"/>
                    <a:pt x="2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49"/>
            <p:cNvSpPr/>
            <p:nvPr/>
          </p:nvSpPr>
          <p:spPr>
            <a:xfrm>
              <a:off x="5374225" y="1018825"/>
              <a:ext cx="859675" cy="801050"/>
            </a:xfrm>
            <a:custGeom>
              <a:avLst/>
              <a:gdLst/>
              <a:ahLst/>
              <a:cxnLst/>
              <a:rect l="l" t="t" r="r" b="b"/>
              <a:pathLst>
                <a:path w="34387" h="32042" extrusionOk="0">
                  <a:moveTo>
                    <a:pt x="2983" y="0"/>
                  </a:moveTo>
                  <a:cubicBezTo>
                    <a:pt x="2256" y="0"/>
                    <a:pt x="1604" y="501"/>
                    <a:pt x="1454" y="1203"/>
                  </a:cubicBezTo>
                  <a:cubicBezTo>
                    <a:pt x="552" y="5589"/>
                    <a:pt x="0" y="10050"/>
                    <a:pt x="75" y="14487"/>
                  </a:cubicBezTo>
                  <a:cubicBezTo>
                    <a:pt x="75" y="14587"/>
                    <a:pt x="75" y="14687"/>
                    <a:pt x="75" y="14787"/>
                  </a:cubicBezTo>
                  <a:cubicBezTo>
                    <a:pt x="201" y="19324"/>
                    <a:pt x="1178" y="23409"/>
                    <a:pt x="2882" y="27444"/>
                  </a:cubicBezTo>
                  <a:cubicBezTo>
                    <a:pt x="3058" y="27845"/>
                    <a:pt x="3384" y="28146"/>
                    <a:pt x="3785" y="28271"/>
                  </a:cubicBezTo>
                  <a:cubicBezTo>
                    <a:pt x="8948" y="30076"/>
                    <a:pt x="14286" y="31329"/>
                    <a:pt x="19700" y="32030"/>
                  </a:cubicBezTo>
                  <a:cubicBezTo>
                    <a:pt x="19761" y="32038"/>
                    <a:pt x="19822" y="32041"/>
                    <a:pt x="19882" y="32041"/>
                  </a:cubicBezTo>
                  <a:cubicBezTo>
                    <a:pt x="20240" y="32041"/>
                    <a:pt x="20574" y="31916"/>
                    <a:pt x="20853" y="31680"/>
                  </a:cubicBezTo>
                  <a:cubicBezTo>
                    <a:pt x="24136" y="28948"/>
                    <a:pt x="26843" y="25840"/>
                    <a:pt x="28998" y="21955"/>
                  </a:cubicBezTo>
                  <a:cubicBezTo>
                    <a:pt x="29073" y="21830"/>
                    <a:pt x="29123" y="21705"/>
                    <a:pt x="29198" y="21579"/>
                  </a:cubicBezTo>
                  <a:cubicBezTo>
                    <a:pt x="31404" y="17544"/>
                    <a:pt x="32983" y="13183"/>
                    <a:pt x="34186" y="8722"/>
                  </a:cubicBezTo>
                  <a:cubicBezTo>
                    <a:pt x="34386" y="8020"/>
                    <a:pt x="34010" y="7268"/>
                    <a:pt x="33359" y="6943"/>
                  </a:cubicBezTo>
                  <a:cubicBezTo>
                    <a:pt x="23835" y="2632"/>
                    <a:pt x="13434" y="251"/>
                    <a:pt x="29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49"/>
            <p:cNvSpPr/>
            <p:nvPr/>
          </p:nvSpPr>
          <p:spPr>
            <a:xfrm>
              <a:off x="5574100" y="1167025"/>
              <a:ext cx="391000" cy="343050"/>
            </a:xfrm>
            <a:custGeom>
              <a:avLst/>
              <a:gdLst/>
              <a:ahLst/>
              <a:cxnLst/>
              <a:rect l="l" t="t" r="r" b="b"/>
              <a:pathLst>
                <a:path w="15640" h="13722" extrusionOk="0">
                  <a:moveTo>
                    <a:pt x="4368" y="0"/>
                  </a:moveTo>
                  <a:cubicBezTo>
                    <a:pt x="3109" y="0"/>
                    <a:pt x="1818" y="813"/>
                    <a:pt x="1078" y="2017"/>
                  </a:cubicBezTo>
                  <a:cubicBezTo>
                    <a:pt x="201" y="3421"/>
                    <a:pt x="0" y="5275"/>
                    <a:pt x="376" y="6879"/>
                  </a:cubicBezTo>
                  <a:cubicBezTo>
                    <a:pt x="752" y="8483"/>
                    <a:pt x="1629" y="9862"/>
                    <a:pt x="2682" y="11015"/>
                  </a:cubicBezTo>
                  <a:cubicBezTo>
                    <a:pt x="3559" y="11942"/>
                    <a:pt x="4537" y="12744"/>
                    <a:pt x="5539" y="13496"/>
                  </a:cubicBezTo>
                  <a:cubicBezTo>
                    <a:pt x="5664" y="13571"/>
                    <a:pt x="5765" y="13646"/>
                    <a:pt x="5865" y="13721"/>
                  </a:cubicBezTo>
                  <a:cubicBezTo>
                    <a:pt x="5990" y="13696"/>
                    <a:pt x="6141" y="13696"/>
                    <a:pt x="6266" y="13671"/>
                  </a:cubicBezTo>
                  <a:cubicBezTo>
                    <a:pt x="7494" y="13446"/>
                    <a:pt x="8747" y="13220"/>
                    <a:pt x="9950" y="12769"/>
                  </a:cubicBezTo>
                  <a:cubicBezTo>
                    <a:pt x="11404" y="12243"/>
                    <a:pt x="12832" y="11416"/>
                    <a:pt x="13885" y="10163"/>
                  </a:cubicBezTo>
                  <a:cubicBezTo>
                    <a:pt x="14963" y="8909"/>
                    <a:pt x="15639" y="7180"/>
                    <a:pt x="15514" y="5526"/>
                  </a:cubicBezTo>
                  <a:cubicBezTo>
                    <a:pt x="15389" y="3847"/>
                    <a:pt x="14336" y="2318"/>
                    <a:pt x="12858" y="1967"/>
                  </a:cubicBezTo>
                  <a:cubicBezTo>
                    <a:pt x="12642" y="1919"/>
                    <a:pt x="12423" y="1896"/>
                    <a:pt x="12203" y="1896"/>
                  </a:cubicBezTo>
                  <a:cubicBezTo>
                    <a:pt x="11401" y="1896"/>
                    <a:pt x="10589" y="2202"/>
                    <a:pt x="9900" y="2694"/>
                  </a:cubicBezTo>
                  <a:cubicBezTo>
                    <a:pt x="9148" y="3245"/>
                    <a:pt x="8547" y="3972"/>
                    <a:pt x="8045" y="4774"/>
                  </a:cubicBezTo>
                  <a:cubicBezTo>
                    <a:pt x="7970" y="3847"/>
                    <a:pt x="7770" y="2894"/>
                    <a:pt x="7369" y="2092"/>
                  </a:cubicBezTo>
                  <a:cubicBezTo>
                    <a:pt x="6868" y="1115"/>
                    <a:pt x="6040" y="313"/>
                    <a:pt x="5063" y="87"/>
                  </a:cubicBezTo>
                  <a:cubicBezTo>
                    <a:pt x="4835" y="28"/>
                    <a:pt x="4602" y="0"/>
                    <a:pt x="43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4" name="Google Shape;5894;p49"/>
          <p:cNvGrpSpPr/>
          <p:nvPr/>
        </p:nvGrpSpPr>
        <p:grpSpPr>
          <a:xfrm>
            <a:off x="6902879" y="3230187"/>
            <a:ext cx="583285" cy="1309077"/>
            <a:chOff x="4683125" y="2948025"/>
            <a:chExt cx="771950" cy="1732500"/>
          </a:xfrm>
        </p:grpSpPr>
        <p:sp>
          <p:nvSpPr>
            <p:cNvPr id="5895" name="Google Shape;5895;p49"/>
            <p:cNvSpPr/>
            <p:nvPr/>
          </p:nvSpPr>
          <p:spPr>
            <a:xfrm>
              <a:off x="4998275" y="4089625"/>
              <a:ext cx="104025" cy="590900"/>
            </a:xfrm>
            <a:custGeom>
              <a:avLst/>
              <a:gdLst/>
              <a:ahLst/>
              <a:cxnLst/>
              <a:rect l="l" t="t" r="r" b="b"/>
              <a:pathLst>
                <a:path w="4161" h="23636" fill="none" extrusionOk="0">
                  <a:moveTo>
                    <a:pt x="2908" y="1"/>
                  </a:moveTo>
                  <a:cubicBezTo>
                    <a:pt x="2356" y="1455"/>
                    <a:pt x="2356" y="3309"/>
                    <a:pt x="3058" y="4988"/>
                  </a:cubicBezTo>
                  <a:cubicBezTo>
                    <a:pt x="4161" y="7670"/>
                    <a:pt x="4161" y="8999"/>
                    <a:pt x="3910" y="10452"/>
                  </a:cubicBezTo>
                  <a:cubicBezTo>
                    <a:pt x="3685" y="11931"/>
                    <a:pt x="2632" y="13435"/>
                    <a:pt x="1329" y="12733"/>
                  </a:cubicBezTo>
                  <a:cubicBezTo>
                    <a:pt x="1" y="12056"/>
                    <a:pt x="978" y="10753"/>
                    <a:pt x="1880" y="11430"/>
                  </a:cubicBezTo>
                  <a:cubicBezTo>
                    <a:pt x="2783" y="12106"/>
                    <a:pt x="3560" y="14287"/>
                    <a:pt x="2908" y="16267"/>
                  </a:cubicBezTo>
                  <a:cubicBezTo>
                    <a:pt x="2281" y="18272"/>
                    <a:pt x="1930" y="20878"/>
                    <a:pt x="2833" y="23635"/>
                  </a:cubicBezTo>
                </a:path>
              </a:pathLst>
            </a:custGeom>
            <a:noFill/>
            <a:ln w="7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49"/>
            <p:cNvSpPr/>
            <p:nvPr/>
          </p:nvSpPr>
          <p:spPr>
            <a:xfrm>
              <a:off x="5005800" y="3997525"/>
              <a:ext cx="127225" cy="122200"/>
            </a:xfrm>
            <a:custGeom>
              <a:avLst/>
              <a:gdLst/>
              <a:ahLst/>
              <a:cxnLst/>
              <a:rect l="l" t="t" r="r" b="b"/>
              <a:pathLst>
                <a:path w="5089" h="4888" extrusionOk="0">
                  <a:moveTo>
                    <a:pt x="2532" y="1"/>
                  </a:moveTo>
                  <a:cubicBezTo>
                    <a:pt x="1529" y="2081"/>
                    <a:pt x="602" y="3610"/>
                    <a:pt x="0" y="4512"/>
                  </a:cubicBezTo>
                  <a:cubicBezTo>
                    <a:pt x="752" y="4738"/>
                    <a:pt x="1604" y="4888"/>
                    <a:pt x="2532" y="4888"/>
                  </a:cubicBezTo>
                  <a:cubicBezTo>
                    <a:pt x="3459" y="4888"/>
                    <a:pt x="4336" y="4738"/>
                    <a:pt x="5088" y="4512"/>
                  </a:cubicBezTo>
                  <a:cubicBezTo>
                    <a:pt x="4462" y="3610"/>
                    <a:pt x="3534" y="2081"/>
                    <a:pt x="25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49"/>
            <p:cNvSpPr/>
            <p:nvPr/>
          </p:nvSpPr>
          <p:spPr>
            <a:xfrm>
              <a:off x="4683125" y="2948025"/>
              <a:ext cx="771950" cy="1055800"/>
            </a:xfrm>
            <a:custGeom>
              <a:avLst/>
              <a:gdLst/>
              <a:ahLst/>
              <a:cxnLst/>
              <a:rect l="l" t="t" r="r" b="b"/>
              <a:pathLst>
                <a:path w="30878" h="42232" extrusionOk="0">
                  <a:moveTo>
                    <a:pt x="15439" y="1"/>
                  </a:moveTo>
                  <a:cubicBezTo>
                    <a:pt x="9223" y="1"/>
                    <a:pt x="0" y="4236"/>
                    <a:pt x="0" y="16893"/>
                  </a:cubicBezTo>
                  <a:cubicBezTo>
                    <a:pt x="0" y="34637"/>
                    <a:pt x="15439" y="42231"/>
                    <a:pt x="15439" y="42231"/>
                  </a:cubicBezTo>
                  <a:cubicBezTo>
                    <a:pt x="15439" y="42231"/>
                    <a:pt x="30877" y="34637"/>
                    <a:pt x="30877" y="16893"/>
                  </a:cubicBezTo>
                  <a:cubicBezTo>
                    <a:pt x="30877" y="4236"/>
                    <a:pt x="21654" y="1"/>
                    <a:pt x="154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49"/>
            <p:cNvSpPr/>
            <p:nvPr/>
          </p:nvSpPr>
          <p:spPr>
            <a:xfrm>
              <a:off x="4817825" y="3767575"/>
              <a:ext cx="513175" cy="48475"/>
            </a:xfrm>
            <a:custGeom>
              <a:avLst/>
              <a:gdLst/>
              <a:ahLst/>
              <a:cxnLst/>
              <a:rect l="l" t="t" r="r" b="b"/>
              <a:pathLst>
                <a:path w="20527" h="1939" extrusionOk="0">
                  <a:moveTo>
                    <a:pt x="20527" y="1"/>
                  </a:moveTo>
                  <a:cubicBezTo>
                    <a:pt x="17181" y="810"/>
                    <a:pt x="13014" y="1494"/>
                    <a:pt x="8511" y="1494"/>
                  </a:cubicBezTo>
                  <a:cubicBezTo>
                    <a:pt x="5763" y="1494"/>
                    <a:pt x="2889" y="1239"/>
                    <a:pt x="1" y="602"/>
                  </a:cubicBezTo>
                  <a:lnTo>
                    <a:pt x="1" y="602"/>
                  </a:lnTo>
                  <a:cubicBezTo>
                    <a:pt x="126" y="778"/>
                    <a:pt x="276" y="978"/>
                    <a:pt x="402" y="1154"/>
                  </a:cubicBezTo>
                  <a:cubicBezTo>
                    <a:pt x="3157" y="1712"/>
                    <a:pt x="5895" y="1938"/>
                    <a:pt x="8519" y="1938"/>
                  </a:cubicBezTo>
                  <a:cubicBezTo>
                    <a:pt x="12840" y="1938"/>
                    <a:pt x="16851" y="1326"/>
                    <a:pt x="20126" y="577"/>
                  </a:cubicBezTo>
                  <a:cubicBezTo>
                    <a:pt x="20276" y="402"/>
                    <a:pt x="20402" y="201"/>
                    <a:pt x="205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49"/>
            <p:cNvSpPr/>
            <p:nvPr/>
          </p:nvSpPr>
          <p:spPr>
            <a:xfrm>
              <a:off x="4718200" y="3590250"/>
              <a:ext cx="672950" cy="88850"/>
            </a:xfrm>
            <a:custGeom>
              <a:avLst/>
              <a:gdLst/>
              <a:ahLst/>
              <a:cxnLst/>
              <a:rect l="l" t="t" r="r" b="b"/>
              <a:pathLst>
                <a:path w="26918" h="3554" extrusionOk="0">
                  <a:moveTo>
                    <a:pt x="1" y="1"/>
                  </a:moveTo>
                  <a:lnTo>
                    <a:pt x="1" y="1"/>
                  </a:lnTo>
                  <a:cubicBezTo>
                    <a:pt x="51" y="176"/>
                    <a:pt x="101" y="352"/>
                    <a:pt x="176" y="502"/>
                  </a:cubicBezTo>
                  <a:cubicBezTo>
                    <a:pt x="4768" y="1612"/>
                    <a:pt x="14177" y="3553"/>
                    <a:pt x="22827" y="3553"/>
                  </a:cubicBezTo>
                  <a:cubicBezTo>
                    <a:pt x="24140" y="3553"/>
                    <a:pt x="25435" y="3509"/>
                    <a:pt x="26692" y="3409"/>
                  </a:cubicBezTo>
                  <a:cubicBezTo>
                    <a:pt x="26768" y="3234"/>
                    <a:pt x="26843" y="3084"/>
                    <a:pt x="26918" y="2933"/>
                  </a:cubicBezTo>
                  <a:lnTo>
                    <a:pt x="26918" y="2933"/>
                  </a:lnTo>
                  <a:cubicBezTo>
                    <a:pt x="25577" y="3051"/>
                    <a:pt x="24190" y="3104"/>
                    <a:pt x="22782" y="3104"/>
                  </a:cubicBezTo>
                  <a:cubicBezTo>
                    <a:pt x="14010" y="3104"/>
                    <a:pt x="4428" y="105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49"/>
            <p:cNvSpPr/>
            <p:nvPr/>
          </p:nvSpPr>
          <p:spPr>
            <a:xfrm>
              <a:off x="4695650" y="3477475"/>
              <a:ext cx="751275" cy="64500"/>
            </a:xfrm>
            <a:custGeom>
              <a:avLst/>
              <a:gdLst/>
              <a:ahLst/>
              <a:cxnLst/>
              <a:rect l="l" t="t" r="r" b="b"/>
              <a:pathLst>
                <a:path w="30051" h="2580" extrusionOk="0">
                  <a:moveTo>
                    <a:pt x="30051" y="1"/>
                  </a:moveTo>
                  <a:cubicBezTo>
                    <a:pt x="25041" y="1012"/>
                    <a:pt x="17918" y="2130"/>
                    <a:pt x="10887" y="2130"/>
                  </a:cubicBezTo>
                  <a:cubicBezTo>
                    <a:pt x="7118" y="2130"/>
                    <a:pt x="3376" y="1809"/>
                    <a:pt x="0" y="978"/>
                  </a:cubicBezTo>
                  <a:lnTo>
                    <a:pt x="0" y="978"/>
                  </a:lnTo>
                  <a:cubicBezTo>
                    <a:pt x="25" y="1154"/>
                    <a:pt x="50" y="1329"/>
                    <a:pt x="101" y="1479"/>
                  </a:cubicBezTo>
                  <a:cubicBezTo>
                    <a:pt x="3461" y="2272"/>
                    <a:pt x="7163" y="2580"/>
                    <a:pt x="10886" y="2580"/>
                  </a:cubicBezTo>
                  <a:cubicBezTo>
                    <a:pt x="17882" y="2580"/>
                    <a:pt x="24954" y="1491"/>
                    <a:pt x="29975" y="477"/>
                  </a:cubicBezTo>
                  <a:cubicBezTo>
                    <a:pt x="30000" y="326"/>
                    <a:pt x="30025" y="151"/>
                    <a:pt x="300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49"/>
            <p:cNvSpPr/>
            <p:nvPr/>
          </p:nvSpPr>
          <p:spPr>
            <a:xfrm>
              <a:off x="4881725" y="3859050"/>
              <a:ext cx="327100" cy="57050"/>
            </a:xfrm>
            <a:custGeom>
              <a:avLst/>
              <a:gdLst/>
              <a:ahLst/>
              <a:cxnLst/>
              <a:rect l="l" t="t" r="r" b="b"/>
              <a:pathLst>
                <a:path w="13084" h="2282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226"/>
                    <a:pt x="402" y="427"/>
                    <a:pt x="602" y="627"/>
                  </a:cubicBezTo>
                  <a:cubicBezTo>
                    <a:pt x="3836" y="1329"/>
                    <a:pt x="7896" y="2006"/>
                    <a:pt x="12582" y="2282"/>
                  </a:cubicBezTo>
                  <a:cubicBezTo>
                    <a:pt x="12733" y="2131"/>
                    <a:pt x="12908" y="2006"/>
                    <a:pt x="13084" y="1856"/>
                  </a:cubicBezTo>
                  <a:cubicBezTo>
                    <a:pt x="7896" y="1580"/>
                    <a:pt x="3409" y="80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49"/>
            <p:cNvSpPr/>
            <p:nvPr/>
          </p:nvSpPr>
          <p:spPr>
            <a:xfrm>
              <a:off x="4842900" y="3011925"/>
              <a:ext cx="511925" cy="62700"/>
            </a:xfrm>
            <a:custGeom>
              <a:avLst/>
              <a:gdLst/>
              <a:ahLst/>
              <a:cxnLst/>
              <a:rect l="l" t="t" r="r" b="b"/>
              <a:pathLst>
                <a:path w="20477" h="2508" extrusionOk="0">
                  <a:moveTo>
                    <a:pt x="526" y="1"/>
                  </a:moveTo>
                  <a:cubicBezTo>
                    <a:pt x="351" y="101"/>
                    <a:pt x="175" y="227"/>
                    <a:pt x="0" y="352"/>
                  </a:cubicBezTo>
                  <a:cubicBezTo>
                    <a:pt x="4937" y="1379"/>
                    <a:pt x="12130" y="2457"/>
                    <a:pt x="20476" y="2507"/>
                  </a:cubicBezTo>
                  <a:cubicBezTo>
                    <a:pt x="20351" y="2357"/>
                    <a:pt x="20201" y="2181"/>
                    <a:pt x="20050" y="2031"/>
                  </a:cubicBezTo>
                  <a:cubicBezTo>
                    <a:pt x="12155" y="1956"/>
                    <a:pt x="5338" y="953"/>
                    <a:pt x="5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49"/>
            <p:cNvSpPr/>
            <p:nvPr/>
          </p:nvSpPr>
          <p:spPr>
            <a:xfrm>
              <a:off x="4683750" y="3341525"/>
              <a:ext cx="770700" cy="72500"/>
            </a:xfrm>
            <a:custGeom>
              <a:avLst/>
              <a:gdLst/>
              <a:ahLst/>
              <a:cxnLst/>
              <a:rect l="l" t="t" r="r" b="b"/>
              <a:pathLst>
                <a:path w="30828" h="2900" extrusionOk="0">
                  <a:moveTo>
                    <a:pt x="25" y="0"/>
                  </a:moveTo>
                  <a:cubicBezTo>
                    <a:pt x="0" y="150"/>
                    <a:pt x="0" y="301"/>
                    <a:pt x="0" y="476"/>
                  </a:cubicBezTo>
                  <a:cubicBezTo>
                    <a:pt x="4425" y="1392"/>
                    <a:pt x="13170" y="2900"/>
                    <a:pt x="22616" y="2900"/>
                  </a:cubicBezTo>
                  <a:cubicBezTo>
                    <a:pt x="25315" y="2900"/>
                    <a:pt x="28072" y="2776"/>
                    <a:pt x="30802" y="2481"/>
                  </a:cubicBezTo>
                  <a:cubicBezTo>
                    <a:pt x="30827" y="2331"/>
                    <a:pt x="30827" y="2155"/>
                    <a:pt x="30827" y="2005"/>
                  </a:cubicBezTo>
                  <a:lnTo>
                    <a:pt x="30827" y="2005"/>
                  </a:lnTo>
                  <a:cubicBezTo>
                    <a:pt x="28076" y="2308"/>
                    <a:pt x="25296" y="2434"/>
                    <a:pt x="22575" y="2434"/>
                  </a:cubicBezTo>
                  <a:cubicBezTo>
                    <a:pt x="13125" y="2434"/>
                    <a:pt x="4384" y="91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49"/>
            <p:cNvSpPr/>
            <p:nvPr/>
          </p:nvSpPr>
          <p:spPr>
            <a:xfrm>
              <a:off x="4713825" y="3179850"/>
              <a:ext cx="719325" cy="48300"/>
            </a:xfrm>
            <a:custGeom>
              <a:avLst/>
              <a:gdLst/>
              <a:ahLst/>
              <a:cxnLst/>
              <a:rect l="l" t="t" r="r" b="b"/>
              <a:pathLst>
                <a:path w="28773" h="1932" extrusionOk="0">
                  <a:moveTo>
                    <a:pt x="176" y="1"/>
                  </a:moveTo>
                  <a:cubicBezTo>
                    <a:pt x="125" y="126"/>
                    <a:pt x="50" y="277"/>
                    <a:pt x="0" y="427"/>
                  </a:cubicBezTo>
                  <a:cubicBezTo>
                    <a:pt x="6552" y="1545"/>
                    <a:pt x="12792" y="1931"/>
                    <a:pt x="18261" y="1931"/>
                  </a:cubicBezTo>
                  <a:cubicBezTo>
                    <a:pt x="22229" y="1931"/>
                    <a:pt x="25790" y="1728"/>
                    <a:pt x="28772" y="1454"/>
                  </a:cubicBezTo>
                  <a:cubicBezTo>
                    <a:pt x="28722" y="1304"/>
                    <a:pt x="28672" y="1154"/>
                    <a:pt x="28622" y="1003"/>
                  </a:cubicBezTo>
                  <a:cubicBezTo>
                    <a:pt x="25670" y="1267"/>
                    <a:pt x="22142" y="1464"/>
                    <a:pt x="18215" y="1464"/>
                  </a:cubicBezTo>
                  <a:cubicBezTo>
                    <a:pt x="12805" y="1464"/>
                    <a:pt x="6638" y="1090"/>
                    <a:pt x="1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49"/>
            <p:cNvSpPr/>
            <p:nvPr/>
          </p:nvSpPr>
          <p:spPr>
            <a:xfrm>
              <a:off x="5049650" y="3983750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778" y="0"/>
                  </a:moveTo>
                  <a:cubicBezTo>
                    <a:pt x="352" y="0"/>
                    <a:pt x="1" y="351"/>
                    <a:pt x="1" y="802"/>
                  </a:cubicBezTo>
                  <a:cubicBezTo>
                    <a:pt x="1" y="1228"/>
                    <a:pt x="352" y="1579"/>
                    <a:pt x="778" y="1579"/>
                  </a:cubicBezTo>
                  <a:cubicBezTo>
                    <a:pt x="1229" y="1579"/>
                    <a:pt x="1580" y="1228"/>
                    <a:pt x="1580" y="802"/>
                  </a:cubicBezTo>
                  <a:cubicBezTo>
                    <a:pt x="1580" y="351"/>
                    <a:pt x="1229" y="0"/>
                    <a:pt x="7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06" name="Google Shape;5906;p49"/>
          <p:cNvGrpSpPr/>
          <p:nvPr/>
        </p:nvGrpSpPr>
        <p:grpSpPr>
          <a:xfrm>
            <a:off x="7265056" y="3492003"/>
            <a:ext cx="534984" cy="1201593"/>
            <a:chOff x="5162450" y="3294525"/>
            <a:chExt cx="708025" cy="1590250"/>
          </a:xfrm>
        </p:grpSpPr>
        <p:sp>
          <p:nvSpPr>
            <p:cNvPr id="5907" name="Google Shape;5907;p49"/>
            <p:cNvSpPr/>
            <p:nvPr/>
          </p:nvSpPr>
          <p:spPr>
            <a:xfrm>
              <a:off x="5480100" y="4342150"/>
              <a:ext cx="95275" cy="542625"/>
            </a:xfrm>
            <a:custGeom>
              <a:avLst/>
              <a:gdLst/>
              <a:ahLst/>
              <a:cxnLst/>
              <a:rect l="l" t="t" r="r" b="b"/>
              <a:pathLst>
                <a:path w="3811" h="21705" fill="none" extrusionOk="0">
                  <a:moveTo>
                    <a:pt x="1129" y="0"/>
                  </a:moveTo>
                  <a:cubicBezTo>
                    <a:pt x="1655" y="1354"/>
                    <a:pt x="1655" y="3033"/>
                    <a:pt x="1028" y="4587"/>
                  </a:cubicBezTo>
                  <a:cubicBezTo>
                    <a:pt x="1" y="7043"/>
                    <a:pt x="1" y="8271"/>
                    <a:pt x="226" y="9599"/>
                  </a:cubicBezTo>
                  <a:cubicBezTo>
                    <a:pt x="427" y="10953"/>
                    <a:pt x="1404" y="12331"/>
                    <a:pt x="2607" y="11680"/>
                  </a:cubicBezTo>
                  <a:cubicBezTo>
                    <a:pt x="3810" y="11053"/>
                    <a:pt x="2908" y="9875"/>
                    <a:pt x="2081" y="10502"/>
                  </a:cubicBezTo>
                  <a:cubicBezTo>
                    <a:pt x="1279" y="11128"/>
                    <a:pt x="552" y="13108"/>
                    <a:pt x="1129" y="14938"/>
                  </a:cubicBezTo>
                  <a:cubicBezTo>
                    <a:pt x="1730" y="16767"/>
                    <a:pt x="2056" y="19173"/>
                    <a:pt x="1229" y="21705"/>
                  </a:cubicBezTo>
                </a:path>
              </a:pathLst>
            </a:custGeom>
            <a:noFill/>
            <a:ln w="7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49"/>
            <p:cNvSpPr/>
            <p:nvPr/>
          </p:nvSpPr>
          <p:spPr>
            <a:xfrm>
              <a:off x="5458175" y="4257550"/>
              <a:ext cx="116575" cy="112200"/>
            </a:xfrm>
            <a:custGeom>
              <a:avLst/>
              <a:gdLst/>
              <a:ahLst/>
              <a:cxnLst/>
              <a:rect l="l" t="t" r="r" b="b"/>
              <a:pathLst>
                <a:path w="4663" h="4488" extrusionOk="0">
                  <a:moveTo>
                    <a:pt x="2332" y="1"/>
                  </a:moveTo>
                  <a:cubicBezTo>
                    <a:pt x="1429" y="1931"/>
                    <a:pt x="552" y="3309"/>
                    <a:pt x="1" y="4136"/>
                  </a:cubicBezTo>
                  <a:cubicBezTo>
                    <a:pt x="702" y="4362"/>
                    <a:pt x="1479" y="4487"/>
                    <a:pt x="2332" y="4487"/>
                  </a:cubicBezTo>
                  <a:cubicBezTo>
                    <a:pt x="3184" y="4487"/>
                    <a:pt x="3986" y="4362"/>
                    <a:pt x="4662" y="4136"/>
                  </a:cubicBezTo>
                  <a:cubicBezTo>
                    <a:pt x="4111" y="3309"/>
                    <a:pt x="3259" y="1931"/>
                    <a:pt x="23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49"/>
            <p:cNvSpPr/>
            <p:nvPr/>
          </p:nvSpPr>
          <p:spPr>
            <a:xfrm>
              <a:off x="5162450" y="3294525"/>
              <a:ext cx="708025" cy="968700"/>
            </a:xfrm>
            <a:custGeom>
              <a:avLst/>
              <a:gdLst/>
              <a:ahLst/>
              <a:cxnLst/>
              <a:rect l="l" t="t" r="r" b="b"/>
              <a:pathLst>
                <a:path w="28321" h="38748" extrusionOk="0">
                  <a:moveTo>
                    <a:pt x="14161" y="0"/>
                  </a:moveTo>
                  <a:cubicBezTo>
                    <a:pt x="8446" y="0"/>
                    <a:pt x="0" y="3885"/>
                    <a:pt x="0" y="15514"/>
                  </a:cubicBezTo>
                  <a:cubicBezTo>
                    <a:pt x="0" y="31780"/>
                    <a:pt x="14161" y="38747"/>
                    <a:pt x="14161" y="38747"/>
                  </a:cubicBezTo>
                  <a:cubicBezTo>
                    <a:pt x="14161" y="38747"/>
                    <a:pt x="28321" y="31780"/>
                    <a:pt x="28321" y="15514"/>
                  </a:cubicBezTo>
                  <a:cubicBezTo>
                    <a:pt x="28321" y="3885"/>
                    <a:pt x="19875" y="0"/>
                    <a:pt x="14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49"/>
            <p:cNvSpPr/>
            <p:nvPr/>
          </p:nvSpPr>
          <p:spPr>
            <a:xfrm>
              <a:off x="5285875" y="4047025"/>
              <a:ext cx="471200" cy="44325"/>
            </a:xfrm>
            <a:custGeom>
              <a:avLst/>
              <a:gdLst/>
              <a:ahLst/>
              <a:cxnLst/>
              <a:rect l="l" t="t" r="r" b="b"/>
              <a:pathLst>
                <a:path w="18848" h="1773" extrusionOk="0">
                  <a:moveTo>
                    <a:pt x="18848" y="1"/>
                  </a:moveTo>
                  <a:lnTo>
                    <a:pt x="18848" y="1"/>
                  </a:lnTo>
                  <a:cubicBezTo>
                    <a:pt x="15774" y="730"/>
                    <a:pt x="11960" y="1354"/>
                    <a:pt x="7841" y="1354"/>
                  </a:cubicBezTo>
                  <a:cubicBezTo>
                    <a:pt x="5309" y="1354"/>
                    <a:pt x="2662" y="1119"/>
                    <a:pt x="0" y="527"/>
                  </a:cubicBezTo>
                  <a:lnTo>
                    <a:pt x="0" y="527"/>
                  </a:lnTo>
                  <a:cubicBezTo>
                    <a:pt x="126" y="702"/>
                    <a:pt x="251" y="878"/>
                    <a:pt x="376" y="1053"/>
                  </a:cubicBezTo>
                  <a:cubicBezTo>
                    <a:pt x="2907" y="1565"/>
                    <a:pt x="5421" y="1772"/>
                    <a:pt x="7829" y="1772"/>
                  </a:cubicBezTo>
                  <a:cubicBezTo>
                    <a:pt x="11788" y="1772"/>
                    <a:pt x="15464" y="1213"/>
                    <a:pt x="18472" y="527"/>
                  </a:cubicBezTo>
                  <a:cubicBezTo>
                    <a:pt x="18597" y="352"/>
                    <a:pt x="18722" y="176"/>
                    <a:pt x="188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49"/>
            <p:cNvSpPr/>
            <p:nvPr/>
          </p:nvSpPr>
          <p:spPr>
            <a:xfrm>
              <a:off x="5194400" y="3884125"/>
              <a:ext cx="617825" cy="81325"/>
            </a:xfrm>
            <a:custGeom>
              <a:avLst/>
              <a:gdLst/>
              <a:ahLst/>
              <a:cxnLst/>
              <a:rect l="l" t="t" r="r" b="b"/>
              <a:pathLst>
                <a:path w="24713" h="3253" extrusionOk="0">
                  <a:moveTo>
                    <a:pt x="0" y="0"/>
                  </a:moveTo>
                  <a:lnTo>
                    <a:pt x="0" y="0"/>
                  </a:lnTo>
                  <a:cubicBezTo>
                    <a:pt x="50" y="151"/>
                    <a:pt x="100" y="301"/>
                    <a:pt x="151" y="477"/>
                  </a:cubicBezTo>
                  <a:cubicBezTo>
                    <a:pt x="4349" y="1472"/>
                    <a:pt x="12918" y="3252"/>
                    <a:pt x="20811" y="3252"/>
                  </a:cubicBezTo>
                  <a:cubicBezTo>
                    <a:pt x="22060" y="3252"/>
                    <a:pt x="23292" y="3207"/>
                    <a:pt x="24487" y="3108"/>
                  </a:cubicBezTo>
                  <a:cubicBezTo>
                    <a:pt x="24562" y="2983"/>
                    <a:pt x="24637" y="2832"/>
                    <a:pt x="24712" y="2682"/>
                  </a:cubicBezTo>
                  <a:lnTo>
                    <a:pt x="24712" y="2682"/>
                  </a:lnTo>
                  <a:cubicBezTo>
                    <a:pt x="23482" y="2790"/>
                    <a:pt x="22210" y="2838"/>
                    <a:pt x="20919" y="2838"/>
                  </a:cubicBezTo>
                  <a:cubicBezTo>
                    <a:pt x="12873" y="2838"/>
                    <a:pt x="4082" y="972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49"/>
            <p:cNvSpPr/>
            <p:nvPr/>
          </p:nvSpPr>
          <p:spPr>
            <a:xfrm>
              <a:off x="5173725" y="3780750"/>
              <a:ext cx="689250" cy="59200"/>
            </a:xfrm>
            <a:custGeom>
              <a:avLst/>
              <a:gdLst/>
              <a:ahLst/>
              <a:cxnLst/>
              <a:rect l="l" t="t" r="r" b="b"/>
              <a:pathLst>
                <a:path w="27570" h="2368" extrusionOk="0">
                  <a:moveTo>
                    <a:pt x="27569" y="0"/>
                  </a:moveTo>
                  <a:cubicBezTo>
                    <a:pt x="22967" y="930"/>
                    <a:pt x="16431" y="1946"/>
                    <a:pt x="9981" y="1946"/>
                  </a:cubicBezTo>
                  <a:cubicBezTo>
                    <a:pt x="6526" y="1946"/>
                    <a:pt x="3095" y="1654"/>
                    <a:pt x="0" y="902"/>
                  </a:cubicBezTo>
                  <a:lnTo>
                    <a:pt x="0" y="902"/>
                  </a:lnTo>
                  <a:cubicBezTo>
                    <a:pt x="25" y="1053"/>
                    <a:pt x="50" y="1203"/>
                    <a:pt x="100" y="1353"/>
                  </a:cubicBezTo>
                  <a:cubicBezTo>
                    <a:pt x="3168" y="2083"/>
                    <a:pt x="6555" y="2367"/>
                    <a:pt x="9966" y="2367"/>
                  </a:cubicBezTo>
                  <a:cubicBezTo>
                    <a:pt x="16392" y="2367"/>
                    <a:pt x="22902" y="1359"/>
                    <a:pt x="27519" y="426"/>
                  </a:cubicBezTo>
                  <a:cubicBezTo>
                    <a:pt x="27544" y="301"/>
                    <a:pt x="27544" y="150"/>
                    <a:pt x="27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49"/>
            <p:cNvSpPr/>
            <p:nvPr/>
          </p:nvSpPr>
          <p:spPr>
            <a:xfrm>
              <a:off x="5344775" y="4131000"/>
              <a:ext cx="299525" cy="52025"/>
            </a:xfrm>
            <a:custGeom>
              <a:avLst/>
              <a:gdLst/>
              <a:ahLst/>
              <a:cxnLst/>
              <a:rect l="l" t="t" r="r" b="b"/>
              <a:pathLst>
                <a:path w="11981" h="2081" extrusionOk="0">
                  <a:moveTo>
                    <a:pt x="0" y="0"/>
                  </a:moveTo>
                  <a:cubicBezTo>
                    <a:pt x="176" y="176"/>
                    <a:pt x="376" y="376"/>
                    <a:pt x="552" y="552"/>
                  </a:cubicBezTo>
                  <a:cubicBezTo>
                    <a:pt x="3509" y="1228"/>
                    <a:pt x="7243" y="1830"/>
                    <a:pt x="11529" y="2080"/>
                  </a:cubicBezTo>
                  <a:cubicBezTo>
                    <a:pt x="11680" y="1955"/>
                    <a:pt x="11830" y="1830"/>
                    <a:pt x="11980" y="1679"/>
                  </a:cubicBezTo>
                  <a:cubicBezTo>
                    <a:pt x="7218" y="1454"/>
                    <a:pt x="3133" y="7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49"/>
            <p:cNvSpPr/>
            <p:nvPr/>
          </p:nvSpPr>
          <p:spPr>
            <a:xfrm>
              <a:off x="5309050" y="3353425"/>
              <a:ext cx="469950" cy="57650"/>
            </a:xfrm>
            <a:custGeom>
              <a:avLst/>
              <a:gdLst/>
              <a:ahLst/>
              <a:cxnLst/>
              <a:rect l="l" t="t" r="r" b="b"/>
              <a:pathLst>
                <a:path w="18798" h="2306" extrusionOk="0">
                  <a:moveTo>
                    <a:pt x="477" y="0"/>
                  </a:moveTo>
                  <a:cubicBezTo>
                    <a:pt x="327" y="100"/>
                    <a:pt x="151" y="201"/>
                    <a:pt x="1" y="326"/>
                  </a:cubicBezTo>
                  <a:cubicBezTo>
                    <a:pt x="4537" y="1253"/>
                    <a:pt x="11129" y="2256"/>
                    <a:pt x="18798" y="2306"/>
                  </a:cubicBezTo>
                  <a:cubicBezTo>
                    <a:pt x="18647" y="2156"/>
                    <a:pt x="18522" y="2005"/>
                    <a:pt x="18397" y="1880"/>
                  </a:cubicBezTo>
                  <a:cubicBezTo>
                    <a:pt x="11154" y="1805"/>
                    <a:pt x="4888" y="877"/>
                    <a:pt x="4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49"/>
            <p:cNvSpPr/>
            <p:nvPr/>
          </p:nvSpPr>
          <p:spPr>
            <a:xfrm>
              <a:off x="5163075" y="3656050"/>
              <a:ext cx="706775" cy="66125"/>
            </a:xfrm>
            <a:custGeom>
              <a:avLst/>
              <a:gdLst/>
              <a:ahLst/>
              <a:cxnLst/>
              <a:rect l="l" t="t" r="r" b="b"/>
              <a:pathLst>
                <a:path w="28271" h="2645" extrusionOk="0">
                  <a:moveTo>
                    <a:pt x="0" y="1"/>
                  </a:moveTo>
                  <a:cubicBezTo>
                    <a:pt x="0" y="126"/>
                    <a:pt x="0" y="276"/>
                    <a:pt x="0" y="427"/>
                  </a:cubicBezTo>
                  <a:cubicBezTo>
                    <a:pt x="4049" y="1264"/>
                    <a:pt x="12058" y="2645"/>
                    <a:pt x="20717" y="2645"/>
                  </a:cubicBezTo>
                  <a:cubicBezTo>
                    <a:pt x="23207" y="2645"/>
                    <a:pt x="25752" y="2531"/>
                    <a:pt x="28271" y="2256"/>
                  </a:cubicBezTo>
                  <a:cubicBezTo>
                    <a:pt x="28271" y="2131"/>
                    <a:pt x="28271" y="1980"/>
                    <a:pt x="28271" y="1830"/>
                  </a:cubicBezTo>
                  <a:cubicBezTo>
                    <a:pt x="25754" y="2110"/>
                    <a:pt x="23210" y="2226"/>
                    <a:pt x="20719" y="2226"/>
                  </a:cubicBezTo>
                  <a:cubicBezTo>
                    <a:pt x="12045" y="2226"/>
                    <a:pt x="4011" y="81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49"/>
            <p:cNvSpPr/>
            <p:nvPr/>
          </p:nvSpPr>
          <p:spPr>
            <a:xfrm>
              <a:off x="5190625" y="3507550"/>
              <a:ext cx="659800" cy="44425"/>
            </a:xfrm>
            <a:custGeom>
              <a:avLst/>
              <a:gdLst/>
              <a:ahLst/>
              <a:cxnLst/>
              <a:rect l="l" t="t" r="r" b="b"/>
              <a:pathLst>
                <a:path w="26392" h="1777" extrusionOk="0">
                  <a:moveTo>
                    <a:pt x="151" y="1"/>
                  </a:moveTo>
                  <a:cubicBezTo>
                    <a:pt x="101" y="126"/>
                    <a:pt x="51" y="251"/>
                    <a:pt x="1" y="402"/>
                  </a:cubicBezTo>
                  <a:cubicBezTo>
                    <a:pt x="5953" y="1425"/>
                    <a:pt x="11640" y="1777"/>
                    <a:pt x="16632" y="1777"/>
                  </a:cubicBezTo>
                  <a:cubicBezTo>
                    <a:pt x="20322" y="1777"/>
                    <a:pt x="23633" y="1585"/>
                    <a:pt x="26392" y="1329"/>
                  </a:cubicBezTo>
                  <a:cubicBezTo>
                    <a:pt x="26367" y="1179"/>
                    <a:pt x="26317" y="1053"/>
                    <a:pt x="26267" y="928"/>
                  </a:cubicBezTo>
                  <a:cubicBezTo>
                    <a:pt x="23555" y="1170"/>
                    <a:pt x="20327" y="1350"/>
                    <a:pt x="16737" y="1350"/>
                  </a:cubicBezTo>
                  <a:cubicBezTo>
                    <a:pt x="11767" y="1350"/>
                    <a:pt x="6103" y="1005"/>
                    <a:pt x="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49"/>
            <p:cNvSpPr/>
            <p:nvPr/>
          </p:nvSpPr>
          <p:spPr>
            <a:xfrm>
              <a:off x="5498275" y="4245025"/>
              <a:ext cx="36375" cy="36375"/>
            </a:xfrm>
            <a:custGeom>
              <a:avLst/>
              <a:gdLst/>
              <a:ahLst/>
              <a:cxnLst/>
              <a:rect l="l" t="t" r="r" b="b"/>
              <a:pathLst>
                <a:path w="1455" h="1455" extrusionOk="0">
                  <a:moveTo>
                    <a:pt x="728" y="1"/>
                  </a:moveTo>
                  <a:cubicBezTo>
                    <a:pt x="327" y="1"/>
                    <a:pt x="1" y="326"/>
                    <a:pt x="1" y="727"/>
                  </a:cubicBezTo>
                  <a:cubicBezTo>
                    <a:pt x="1" y="1128"/>
                    <a:pt x="327" y="1454"/>
                    <a:pt x="728" y="1454"/>
                  </a:cubicBezTo>
                  <a:cubicBezTo>
                    <a:pt x="1129" y="1454"/>
                    <a:pt x="1454" y="1128"/>
                    <a:pt x="1454" y="727"/>
                  </a:cubicBezTo>
                  <a:cubicBezTo>
                    <a:pt x="1454" y="326"/>
                    <a:pt x="1129" y="1"/>
                    <a:pt x="7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1" name="Google Shape;5595;p46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9F0A7D2A-CE0A-467E-BED9-FB4302AFBF44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 l="26199" r="26233"/>
          <a:stretch/>
        </p:blipFill>
        <p:spPr>
          <a:xfrm rot="-5400000" flipH="1">
            <a:off x="309161" y="3906338"/>
            <a:ext cx="230477" cy="484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92" name="Google Shape;5596;p46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8A811E35-6087-485A-A00F-7B6B3A736CD2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 l="26199" r="26233"/>
          <a:stretch/>
        </p:blipFill>
        <p:spPr>
          <a:xfrm rot="5400000" flipH="1">
            <a:off x="309161" y="4186513"/>
            <a:ext cx="230477" cy="484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93" name="Google Shape;5601;p46">
            <a:hlinkClick r:id="rId4" action="ppaction://hlinksldjump"/>
            <a:extLst>
              <a:ext uri="{FF2B5EF4-FFF2-40B4-BE49-F238E27FC236}">
                <a16:creationId xmlns:a16="http://schemas.microsoft.com/office/drawing/2014/main" id="{C9751955-F538-4E94-AB4A-A3C7625879BC}"/>
              </a:ext>
            </a:extLst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82137" y="599463"/>
            <a:ext cx="484525" cy="4845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5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5" name="Google Shape;5195;p42"/>
          <p:cNvSpPr txBox="1">
            <a:spLocks noGrp="1"/>
          </p:cNvSpPr>
          <p:nvPr>
            <p:ph type="title"/>
          </p:nvPr>
        </p:nvSpPr>
        <p:spPr>
          <a:xfrm>
            <a:off x="2823411" y="1349700"/>
            <a:ext cx="4412121" cy="2444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lvl="0" algn="l" rtl="0">
              <a:spcBef>
                <a:spcPts val="0"/>
              </a:spcBef>
              <a:spcAft>
                <a:spcPts val="0"/>
              </a:spcAft>
            </a:pPr>
            <a:r>
              <a:rPr lang="en" sz="3600" b="1"/>
              <a:t>- Kể lại câu chuyện cho người thân.</a:t>
            </a:r>
            <a:br>
              <a:rPr lang="en" sz="3600" b="1"/>
            </a:br>
            <a:r>
              <a:rPr lang="en" sz="1800" b="1"/>
              <a:t> </a:t>
            </a:r>
            <a:r>
              <a:rPr lang="en" sz="1200" b="1"/>
              <a:t> </a:t>
            </a:r>
            <a:br>
              <a:rPr lang="en" sz="3600" b="1"/>
            </a:br>
            <a:r>
              <a:rPr lang="en" sz="3600" b="1"/>
              <a:t>- </a:t>
            </a:r>
            <a:r>
              <a:rPr lang="en-US" sz="3600" b="1"/>
              <a:t>C</a:t>
            </a:r>
            <a:r>
              <a:rPr lang="en" sz="3600" b="1"/>
              <a:t>huẩn bị bài tiếp theo.</a:t>
            </a:r>
            <a:endParaRPr sz="3600" b="1"/>
          </a:p>
        </p:txBody>
      </p:sp>
      <p:grpSp>
        <p:nvGrpSpPr>
          <p:cNvPr id="5203" name="Google Shape;5203;p42"/>
          <p:cNvGrpSpPr/>
          <p:nvPr/>
        </p:nvGrpSpPr>
        <p:grpSpPr>
          <a:xfrm>
            <a:off x="6305089" y="3225260"/>
            <a:ext cx="1193875" cy="1170867"/>
            <a:chOff x="3113300" y="3279250"/>
            <a:chExt cx="553925" cy="543250"/>
          </a:xfrm>
        </p:grpSpPr>
        <p:sp>
          <p:nvSpPr>
            <p:cNvPr id="5204" name="Google Shape;5204;p42"/>
            <p:cNvSpPr/>
            <p:nvPr/>
          </p:nvSpPr>
          <p:spPr>
            <a:xfrm>
              <a:off x="3491125" y="3284275"/>
              <a:ext cx="176100" cy="435475"/>
            </a:xfrm>
            <a:custGeom>
              <a:avLst/>
              <a:gdLst/>
              <a:ahLst/>
              <a:cxnLst/>
              <a:rect l="l" t="t" r="r" b="b"/>
              <a:pathLst>
                <a:path w="7044" h="17419" extrusionOk="0">
                  <a:moveTo>
                    <a:pt x="978" y="0"/>
                  </a:moveTo>
                  <a:cubicBezTo>
                    <a:pt x="978" y="1"/>
                    <a:pt x="1554" y="3409"/>
                    <a:pt x="1" y="4236"/>
                  </a:cubicBezTo>
                  <a:cubicBezTo>
                    <a:pt x="1" y="4236"/>
                    <a:pt x="2507" y="6717"/>
                    <a:pt x="1" y="8045"/>
                  </a:cubicBezTo>
                  <a:cubicBezTo>
                    <a:pt x="1" y="8045"/>
                    <a:pt x="2457" y="12481"/>
                    <a:pt x="101" y="14060"/>
                  </a:cubicBezTo>
                  <a:cubicBezTo>
                    <a:pt x="101" y="14060"/>
                    <a:pt x="2432" y="14511"/>
                    <a:pt x="3309" y="17419"/>
                  </a:cubicBezTo>
                  <a:cubicBezTo>
                    <a:pt x="3309" y="17419"/>
                    <a:pt x="5264" y="12206"/>
                    <a:pt x="7043" y="10978"/>
                  </a:cubicBezTo>
                  <a:cubicBezTo>
                    <a:pt x="7043" y="10978"/>
                    <a:pt x="5113" y="10501"/>
                    <a:pt x="5013" y="9123"/>
                  </a:cubicBezTo>
                  <a:cubicBezTo>
                    <a:pt x="4938" y="7745"/>
                    <a:pt x="6041" y="5664"/>
                    <a:pt x="6041" y="5664"/>
                  </a:cubicBezTo>
                  <a:lnTo>
                    <a:pt x="6041" y="5664"/>
                  </a:lnTo>
                  <a:cubicBezTo>
                    <a:pt x="6041" y="5664"/>
                    <a:pt x="5373" y="6084"/>
                    <a:pt x="4742" y="6084"/>
                  </a:cubicBezTo>
                  <a:cubicBezTo>
                    <a:pt x="4239" y="6084"/>
                    <a:pt x="3760" y="5818"/>
                    <a:pt x="3660" y="4862"/>
                  </a:cubicBezTo>
                  <a:cubicBezTo>
                    <a:pt x="3459" y="2707"/>
                    <a:pt x="3835" y="2556"/>
                    <a:pt x="3835" y="2556"/>
                  </a:cubicBezTo>
                  <a:lnTo>
                    <a:pt x="3835" y="2556"/>
                  </a:lnTo>
                  <a:cubicBezTo>
                    <a:pt x="3835" y="2556"/>
                    <a:pt x="3691" y="2591"/>
                    <a:pt x="3465" y="2591"/>
                  </a:cubicBezTo>
                  <a:cubicBezTo>
                    <a:pt x="2803" y="2591"/>
                    <a:pt x="1445" y="2298"/>
                    <a:pt x="9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42"/>
            <p:cNvSpPr/>
            <p:nvPr/>
          </p:nvSpPr>
          <p:spPr>
            <a:xfrm>
              <a:off x="3518075" y="3279250"/>
              <a:ext cx="60800" cy="432350"/>
            </a:xfrm>
            <a:custGeom>
              <a:avLst/>
              <a:gdLst/>
              <a:ahLst/>
              <a:cxnLst/>
              <a:rect l="l" t="t" r="r" b="b"/>
              <a:pathLst>
                <a:path w="2432" h="17294" extrusionOk="0">
                  <a:moveTo>
                    <a:pt x="25" y="1"/>
                  </a:moveTo>
                  <a:lnTo>
                    <a:pt x="25" y="1"/>
                  </a:lnTo>
                  <a:cubicBezTo>
                    <a:pt x="0" y="1"/>
                    <a:pt x="25" y="251"/>
                    <a:pt x="75" y="677"/>
                  </a:cubicBezTo>
                  <a:cubicBezTo>
                    <a:pt x="151" y="1128"/>
                    <a:pt x="226" y="1755"/>
                    <a:pt x="351" y="2532"/>
                  </a:cubicBezTo>
                  <a:cubicBezTo>
                    <a:pt x="577" y="4111"/>
                    <a:pt x="877" y="6266"/>
                    <a:pt x="1203" y="8647"/>
                  </a:cubicBezTo>
                  <a:cubicBezTo>
                    <a:pt x="1529" y="11028"/>
                    <a:pt x="1805" y="13209"/>
                    <a:pt x="2005" y="14763"/>
                  </a:cubicBezTo>
                  <a:cubicBezTo>
                    <a:pt x="2206" y="16341"/>
                    <a:pt x="2356" y="17294"/>
                    <a:pt x="2406" y="17294"/>
                  </a:cubicBezTo>
                  <a:cubicBezTo>
                    <a:pt x="2431" y="17294"/>
                    <a:pt x="2431" y="17043"/>
                    <a:pt x="2406" y="16617"/>
                  </a:cubicBezTo>
                  <a:cubicBezTo>
                    <a:pt x="2381" y="16166"/>
                    <a:pt x="2331" y="15514"/>
                    <a:pt x="2281" y="14737"/>
                  </a:cubicBezTo>
                  <a:cubicBezTo>
                    <a:pt x="2131" y="13159"/>
                    <a:pt x="1905" y="10978"/>
                    <a:pt x="1579" y="8597"/>
                  </a:cubicBezTo>
                  <a:cubicBezTo>
                    <a:pt x="1253" y="6216"/>
                    <a:pt x="902" y="4061"/>
                    <a:pt x="602" y="2507"/>
                  </a:cubicBezTo>
                  <a:cubicBezTo>
                    <a:pt x="451" y="1730"/>
                    <a:pt x="326" y="1103"/>
                    <a:pt x="226" y="652"/>
                  </a:cubicBezTo>
                  <a:cubicBezTo>
                    <a:pt x="126" y="226"/>
                    <a:pt x="50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42"/>
            <p:cNvSpPr/>
            <p:nvPr/>
          </p:nvSpPr>
          <p:spPr>
            <a:xfrm>
              <a:off x="3113300" y="3629500"/>
              <a:ext cx="427350" cy="193000"/>
            </a:xfrm>
            <a:custGeom>
              <a:avLst/>
              <a:gdLst/>
              <a:ahLst/>
              <a:cxnLst/>
              <a:rect l="l" t="t" r="r" b="b"/>
              <a:pathLst>
                <a:path w="17094" h="7720" extrusionOk="0">
                  <a:moveTo>
                    <a:pt x="10301" y="1"/>
                  </a:moveTo>
                  <a:cubicBezTo>
                    <a:pt x="10301" y="1"/>
                    <a:pt x="10001" y="1981"/>
                    <a:pt x="8647" y="2206"/>
                  </a:cubicBezTo>
                  <a:cubicBezTo>
                    <a:pt x="8482" y="2237"/>
                    <a:pt x="8305" y="2250"/>
                    <a:pt x="8121" y="2250"/>
                  </a:cubicBezTo>
                  <a:cubicBezTo>
                    <a:pt x="6795" y="2250"/>
                    <a:pt x="5114" y="1555"/>
                    <a:pt x="5113" y="1555"/>
                  </a:cubicBezTo>
                  <a:lnTo>
                    <a:pt x="5113" y="1555"/>
                  </a:lnTo>
                  <a:cubicBezTo>
                    <a:pt x="5114" y="1555"/>
                    <a:pt x="6667" y="3585"/>
                    <a:pt x="4562" y="4011"/>
                  </a:cubicBezTo>
                  <a:cubicBezTo>
                    <a:pt x="3767" y="4172"/>
                    <a:pt x="3240" y="4222"/>
                    <a:pt x="2892" y="4222"/>
                  </a:cubicBezTo>
                  <a:cubicBezTo>
                    <a:pt x="2319" y="4222"/>
                    <a:pt x="2231" y="4086"/>
                    <a:pt x="2231" y="4086"/>
                  </a:cubicBezTo>
                  <a:lnTo>
                    <a:pt x="2231" y="4086"/>
                  </a:lnTo>
                  <a:cubicBezTo>
                    <a:pt x="2231" y="4086"/>
                    <a:pt x="3008" y="6241"/>
                    <a:pt x="1" y="7194"/>
                  </a:cubicBezTo>
                  <a:cubicBezTo>
                    <a:pt x="1" y="7194"/>
                    <a:pt x="1048" y="6902"/>
                    <a:pt x="2146" y="6902"/>
                  </a:cubicBezTo>
                  <a:cubicBezTo>
                    <a:pt x="3006" y="6902"/>
                    <a:pt x="3896" y="7081"/>
                    <a:pt x="4337" y="7720"/>
                  </a:cubicBezTo>
                  <a:cubicBezTo>
                    <a:pt x="4337" y="7720"/>
                    <a:pt x="5419" y="6367"/>
                    <a:pt x="6610" y="6367"/>
                  </a:cubicBezTo>
                  <a:cubicBezTo>
                    <a:pt x="7119" y="6367"/>
                    <a:pt x="7648" y="6614"/>
                    <a:pt x="8121" y="7319"/>
                  </a:cubicBezTo>
                  <a:cubicBezTo>
                    <a:pt x="8121" y="7319"/>
                    <a:pt x="10322" y="5781"/>
                    <a:pt x="12216" y="5781"/>
                  </a:cubicBezTo>
                  <a:cubicBezTo>
                    <a:pt x="12926" y="5781"/>
                    <a:pt x="13594" y="5997"/>
                    <a:pt x="14086" y="6592"/>
                  </a:cubicBezTo>
                  <a:cubicBezTo>
                    <a:pt x="14086" y="6592"/>
                    <a:pt x="14286" y="4236"/>
                    <a:pt x="17093" y="3058"/>
                  </a:cubicBezTo>
                  <a:cubicBezTo>
                    <a:pt x="17093" y="3058"/>
                    <a:pt x="11705" y="1630"/>
                    <a:pt x="103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42"/>
            <p:cNvSpPr/>
            <p:nvPr/>
          </p:nvSpPr>
          <p:spPr>
            <a:xfrm>
              <a:off x="3514300" y="3708725"/>
              <a:ext cx="95900" cy="90975"/>
            </a:xfrm>
            <a:custGeom>
              <a:avLst/>
              <a:gdLst/>
              <a:ahLst/>
              <a:cxnLst/>
              <a:rect l="l" t="t" r="r" b="b"/>
              <a:pathLst>
                <a:path w="3836" h="3639" extrusionOk="0">
                  <a:moveTo>
                    <a:pt x="1912" y="0"/>
                  </a:moveTo>
                  <a:cubicBezTo>
                    <a:pt x="1835" y="0"/>
                    <a:pt x="1758" y="5"/>
                    <a:pt x="1680" y="15"/>
                  </a:cubicBezTo>
                  <a:cubicBezTo>
                    <a:pt x="703" y="165"/>
                    <a:pt x="1" y="1067"/>
                    <a:pt x="126" y="2070"/>
                  </a:cubicBezTo>
                  <a:cubicBezTo>
                    <a:pt x="242" y="2971"/>
                    <a:pt x="1018" y="3638"/>
                    <a:pt x="1924" y="3638"/>
                  </a:cubicBezTo>
                  <a:cubicBezTo>
                    <a:pt x="2001" y="3638"/>
                    <a:pt x="2078" y="3633"/>
                    <a:pt x="2156" y="3624"/>
                  </a:cubicBezTo>
                  <a:cubicBezTo>
                    <a:pt x="3159" y="3498"/>
                    <a:pt x="3835" y="2571"/>
                    <a:pt x="3710" y="1594"/>
                  </a:cubicBezTo>
                  <a:cubicBezTo>
                    <a:pt x="3595" y="669"/>
                    <a:pt x="2818" y="0"/>
                    <a:pt x="1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42"/>
            <p:cNvSpPr/>
            <p:nvPr/>
          </p:nvSpPr>
          <p:spPr>
            <a:xfrm>
              <a:off x="3545000" y="3648425"/>
              <a:ext cx="96525" cy="90500"/>
            </a:xfrm>
            <a:custGeom>
              <a:avLst/>
              <a:gdLst/>
              <a:ahLst/>
              <a:cxnLst/>
              <a:rect l="l" t="t" r="r" b="b"/>
              <a:pathLst>
                <a:path w="3861" h="3620" extrusionOk="0">
                  <a:moveTo>
                    <a:pt x="1951" y="0"/>
                  </a:moveTo>
                  <a:cubicBezTo>
                    <a:pt x="1862" y="0"/>
                    <a:pt x="1771" y="7"/>
                    <a:pt x="1680" y="21"/>
                  </a:cubicBezTo>
                  <a:cubicBezTo>
                    <a:pt x="703" y="146"/>
                    <a:pt x="1" y="1048"/>
                    <a:pt x="126" y="2051"/>
                  </a:cubicBezTo>
                  <a:cubicBezTo>
                    <a:pt x="265" y="2952"/>
                    <a:pt x="1043" y="3619"/>
                    <a:pt x="1930" y="3619"/>
                  </a:cubicBezTo>
                  <a:cubicBezTo>
                    <a:pt x="2005" y="3619"/>
                    <a:pt x="2080" y="3614"/>
                    <a:pt x="2156" y="3605"/>
                  </a:cubicBezTo>
                  <a:cubicBezTo>
                    <a:pt x="3159" y="3479"/>
                    <a:pt x="3861" y="2552"/>
                    <a:pt x="3735" y="1574"/>
                  </a:cubicBezTo>
                  <a:cubicBezTo>
                    <a:pt x="3599" y="663"/>
                    <a:pt x="2840" y="0"/>
                    <a:pt x="19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42"/>
            <p:cNvSpPr/>
            <p:nvPr/>
          </p:nvSpPr>
          <p:spPr>
            <a:xfrm>
              <a:off x="3613300" y="3706800"/>
              <a:ext cx="28850" cy="29025"/>
            </a:xfrm>
            <a:custGeom>
              <a:avLst/>
              <a:gdLst/>
              <a:ahLst/>
              <a:cxnLst/>
              <a:rect l="l" t="t" r="r" b="b"/>
              <a:pathLst>
                <a:path w="1154" h="1161" extrusionOk="0">
                  <a:moveTo>
                    <a:pt x="121" y="1"/>
                  </a:moveTo>
                  <a:cubicBezTo>
                    <a:pt x="102" y="1"/>
                    <a:pt x="87" y="6"/>
                    <a:pt x="76" y="16"/>
                  </a:cubicBezTo>
                  <a:cubicBezTo>
                    <a:pt x="1" y="67"/>
                    <a:pt x="176" y="392"/>
                    <a:pt x="452" y="693"/>
                  </a:cubicBezTo>
                  <a:cubicBezTo>
                    <a:pt x="688" y="973"/>
                    <a:pt x="925" y="1160"/>
                    <a:pt x="1035" y="1160"/>
                  </a:cubicBezTo>
                  <a:cubicBezTo>
                    <a:pt x="1053" y="1160"/>
                    <a:pt x="1068" y="1155"/>
                    <a:pt x="1078" y="1144"/>
                  </a:cubicBezTo>
                  <a:cubicBezTo>
                    <a:pt x="1154" y="1069"/>
                    <a:pt x="1003" y="768"/>
                    <a:pt x="728" y="442"/>
                  </a:cubicBezTo>
                  <a:cubicBezTo>
                    <a:pt x="491" y="185"/>
                    <a:pt x="23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42"/>
            <p:cNvSpPr/>
            <p:nvPr/>
          </p:nvSpPr>
          <p:spPr>
            <a:xfrm>
              <a:off x="3612675" y="3710950"/>
              <a:ext cx="34500" cy="8800"/>
            </a:xfrm>
            <a:custGeom>
              <a:avLst/>
              <a:gdLst/>
              <a:ahLst/>
              <a:cxnLst/>
              <a:rect l="l" t="t" r="r" b="b"/>
              <a:pathLst>
                <a:path w="1380" h="352" extrusionOk="0">
                  <a:moveTo>
                    <a:pt x="677" y="1"/>
                  </a:moveTo>
                  <a:cubicBezTo>
                    <a:pt x="327" y="1"/>
                    <a:pt x="1" y="51"/>
                    <a:pt x="1" y="151"/>
                  </a:cubicBezTo>
                  <a:cubicBezTo>
                    <a:pt x="1" y="251"/>
                    <a:pt x="301" y="352"/>
                    <a:pt x="677" y="352"/>
                  </a:cubicBezTo>
                  <a:cubicBezTo>
                    <a:pt x="1078" y="352"/>
                    <a:pt x="1379" y="251"/>
                    <a:pt x="1379" y="151"/>
                  </a:cubicBezTo>
                  <a:cubicBezTo>
                    <a:pt x="1379" y="51"/>
                    <a:pt x="1053" y="1"/>
                    <a:pt x="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42"/>
            <p:cNvSpPr/>
            <p:nvPr/>
          </p:nvSpPr>
          <p:spPr>
            <a:xfrm>
              <a:off x="3580100" y="3777325"/>
              <a:ext cx="18200" cy="28450"/>
            </a:xfrm>
            <a:custGeom>
              <a:avLst/>
              <a:gdLst/>
              <a:ahLst/>
              <a:cxnLst/>
              <a:rect l="l" t="t" r="r" b="b"/>
              <a:pathLst>
                <a:path w="728" h="1138" extrusionOk="0">
                  <a:moveTo>
                    <a:pt x="119" y="0"/>
                  </a:moveTo>
                  <a:cubicBezTo>
                    <a:pt x="112" y="0"/>
                    <a:pt x="106" y="1"/>
                    <a:pt x="101" y="2"/>
                  </a:cubicBezTo>
                  <a:cubicBezTo>
                    <a:pt x="0" y="53"/>
                    <a:pt x="51" y="353"/>
                    <a:pt x="201" y="654"/>
                  </a:cubicBezTo>
                  <a:cubicBezTo>
                    <a:pt x="314" y="927"/>
                    <a:pt x="490" y="1137"/>
                    <a:pt x="596" y="1137"/>
                  </a:cubicBezTo>
                  <a:cubicBezTo>
                    <a:pt x="607" y="1137"/>
                    <a:pt x="618" y="1135"/>
                    <a:pt x="627" y="1130"/>
                  </a:cubicBezTo>
                  <a:cubicBezTo>
                    <a:pt x="727" y="1105"/>
                    <a:pt x="677" y="804"/>
                    <a:pt x="527" y="504"/>
                  </a:cubicBezTo>
                  <a:cubicBezTo>
                    <a:pt x="408" y="196"/>
                    <a:pt x="223" y="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42"/>
            <p:cNvSpPr/>
            <p:nvPr/>
          </p:nvSpPr>
          <p:spPr>
            <a:xfrm>
              <a:off x="3574450" y="3767725"/>
              <a:ext cx="36375" cy="24525"/>
            </a:xfrm>
            <a:custGeom>
              <a:avLst/>
              <a:gdLst/>
              <a:ahLst/>
              <a:cxnLst/>
              <a:rect l="l" t="t" r="r" b="b"/>
              <a:pathLst>
                <a:path w="1455" h="981" extrusionOk="0">
                  <a:moveTo>
                    <a:pt x="132" y="1"/>
                  </a:moveTo>
                  <a:cubicBezTo>
                    <a:pt x="91" y="1"/>
                    <a:pt x="63" y="12"/>
                    <a:pt x="51" y="36"/>
                  </a:cubicBezTo>
                  <a:cubicBezTo>
                    <a:pt x="1" y="136"/>
                    <a:pt x="277" y="361"/>
                    <a:pt x="627" y="612"/>
                  </a:cubicBezTo>
                  <a:cubicBezTo>
                    <a:pt x="923" y="823"/>
                    <a:pt x="1200" y="980"/>
                    <a:pt x="1325" y="980"/>
                  </a:cubicBezTo>
                  <a:cubicBezTo>
                    <a:pt x="1349" y="980"/>
                    <a:pt x="1367" y="975"/>
                    <a:pt x="1379" y="963"/>
                  </a:cubicBezTo>
                  <a:cubicBezTo>
                    <a:pt x="1455" y="888"/>
                    <a:pt x="1204" y="587"/>
                    <a:pt x="828" y="311"/>
                  </a:cubicBezTo>
                  <a:cubicBezTo>
                    <a:pt x="540" y="119"/>
                    <a:pt x="267" y="1"/>
                    <a:pt x="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42"/>
            <p:cNvSpPr/>
            <p:nvPr/>
          </p:nvSpPr>
          <p:spPr>
            <a:xfrm>
              <a:off x="3133975" y="3706725"/>
              <a:ext cx="406050" cy="94600"/>
            </a:xfrm>
            <a:custGeom>
              <a:avLst/>
              <a:gdLst/>
              <a:ahLst/>
              <a:cxnLst/>
              <a:rect l="l" t="t" r="r" b="b"/>
              <a:pathLst>
                <a:path w="16242" h="3784" extrusionOk="0">
                  <a:moveTo>
                    <a:pt x="15239" y="1"/>
                  </a:moveTo>
                  <a:cubicBezTo>
                    <a:pt x="15107" y="1"/>
                    <a:pt x="14963" y="7"/>
                    <a:pt x="14813" y="19"/>
                  </a:cubicBezTo>
                  <a:cubicBezTo>
                    <a:pt x="14512" y="19"/>
                    <a:pt x="14161" y="19"/>
                    <a:pt x="13785" y="44"/>
                  </a:cubicBezTo>
                  <a:cubicBezTo>
                    <a:pt x="13585" y="44"/>
                    <a:pt x="13384" y="70"/>
                    <a:pt x="13184" y="70"/>
                  </a:cubicBezTo>
                  <a:cubicBezTo>
                    <a:pt x="12983" y="70"/>
                    <a:pt x="12758" y="95"/>
                    <a:pt x="12532" y="120"/>
                  </a:cubicBezTo>
                  <a:cubicBezTo>
                    <a:pt x="12081" y="145"/>
                    <a:pt x="11605" y="220"/>
                    <a:pt x="11104" y="270"/>
                  </a:cubicBezTo>
                  <a:cubicBezTo>
                    <a:pt x="10853" y="295"/>
                    <a:pt x="10602" y="345"/>
                    <a:pt x="10352" y="395"/>
                  </a:cubicBezTo>
                  <a:cubicBezTo>
                    <a:pt x="10226" y="395"/>
                    <a:pt x="10076" y="420"/>
                    <a:pt x="9951" y="445"/>
                  </a:cubicBezTo>
                  <a:cubicBezTo>
                    <a:pt x="9825" y="471"/>
                    <a:pt x="9675" y="496"/>
                    <a:pt x="9550" y="521"/>
                  </a:cubicBezTo>
                  <a:cubicBezTo>
                    <a:pt x="8998" y="621"/>
                    <a:pt x="8447" y="721"/>
                    <a:pt x="7870" y="846"/>
                  </a:cubicBezTo>
                  <a:cubicBezTo>
                    <a:pt x="7319" y="997"/>
                    <a:pt x="6768" y="1122"/>
                    <a:pt x="6241" y="1273"/>
                  </a:cubicBezTo>
                  <a:cubicBezTo>
                    <a:pt x="6091" y="1323"/>
                    <a:pt x="5966" y="1348"/>
                    <a:pt x="5840" y="1373"/>
                  </a:cubicBezTo>
                  <a:cubicBezTo>
                    <a:pt x="5715" y="1423"/>
                    <a:pt x="5590" y="1473"/>
                    <a:pt x="5464" y="1498"/>
                  </a:cubicBezTo>
                  <a:cubicBezTo>
                    <a:pt x="5214" y="1573"/>
                    <a:pt x="4963" y="1649"/>
                    <a:pt x="4713" y="1724"/>
                  </a:cubicBezTo>
                  <a:cubicBezTo>
                    <a:pt x="4236" y="1899"/>
                    <a:pt x="3785" y="2050"/>
                    <a:pt x="3359" y="2225"/>
                  </a:cubicBezTo>
                  <a:cubicBezTo>
                    <a:pt x="3159" y="2300"/>
                    <a:pt x="2958" y="2375"/>
                    <a:pt x="2758" y="2451"/>
                  </a:cubicBezTo>
                  <a:cubicBezTo>
                    <a:pt x="2557" y="2526"/>
                    <a:pt x="2382" y="2601"/>
                    <a:pt x="2206" y="2676"/>
                  </a:cubicBezTo>
                  <a:cubicBezTo>
                    <a:pt x="1855" y="2826"/>
                    <a:pt x="1555" y="2977"/>
                    <a:pt x="1279" y="3102"/>
                  </a:cubicBezTo>
                  <a:cubicBezTo>
                    <a:pt x="1003" y="3227"/>
                    <a:pt x="753" y="3353"/>
                    <a:pt x="577" y="3453"/>
                  </a:cubicBezTo>
                  <a:cubicBezTo>
                    <a:pt x="201" y="3654"/>
                    <a:pt x="1" y="3754"/>
                    <a:pt x="1" y="3779"/>
                  </a:cubicBezTo>
                  <a:cubicBezTo>
                    <a:pt x="1" y="3782"/>
                    <a:pt x="4" y="3784"/>
                    <a:pt x="12" y="3784"/>
                  </a:cubicBezTo>
                  <a:cubicBezTo>
                    <a:pt x="61" y="3784"/>
                    <a:pt x="277" y="3710"/>
                    <a:pt x="627" y="3578"/>
                  </a:cubicBezTo>
                  <a:cubicBezTo>
                    <a:pt x="828" y="3503"/>
                    <a:pt x="1078" y="3403"/>
                    <a:pt x="1354" y="3303"/>
                  </a:cubicBezTo>
                  <a:cubicBezTo>
                    <a:pt x="1630" y="3177"/>
                    <a:pt x="1956" y="3052"/>
                    <a:pt x="2307" y="2927"/>
                  </a:cubicBezTo>
                  <a:cubicBezTo>
                    <a:pt x="2482" y="2852"/>
                    <a:pt x="2657" y="2801"/>
                    <a:pt x="2858" y="2726"/>
                  </a:cubicBezTo>
                  <a:cubicBezTo>
                    <a:pt x="3058" y="2651"/>
                    <a:pt x="3259" y="2576"/>
                    <a:pt x="3459" y="2501"/>
                  </a:cubicBezTo>
                  <a:cubicBezTo>
                    <a:pt x="3885" y="2350"/>
                    <a:pt x="4337" y="2225"/>
                    <a:pt x="4813" y="2050"/>
                  </a:cubicBezTo>
                  <a:cubicBezTo>
                    <a:pt x="5063" y="1974"/>
                    <a:pt x="5314" y="1924"/>
                    <a:pt x="5565" y="1849"/>
                  </a:cubicBezTo>
                  <a:cubicBezTo>
                    <a:pt x="5690" y="1799"/>
                    <a:pt x="5815" y="1774"/>
                    <a:pt x="5941" y="1724"/>
                  </a:cubicBezTo>
                  <a:cubicBezTo>
                    <a:pt x="6066" y="1699"/>
                    <a:pt x="6191" y="1649"/>
                    <a:pt x="6317" y="1623"/>
                  </a:cubicBezTo>
                  <a:cubicBezTo>
                    <a:pt x="6843" y="1473"/>
                    <a:pt x="7394" y="1348"/>
                    <a:pt x="7971" y="1222"/>
                  </a:cubicBezTo>
                  <a:cubicBezTo>
                    <a:pt x="8522" y="1097"/>
                    <a:pt x="9073" y="972"/>
                    <a:pt x="9625" y="872"/>
                  </a:cubicBezTo>
                  <a:cubicBezTo>
                    <a:pt x="9750" y="846"/>
                    <a:pt x="9875" y="821"/>
                    <a:pt x="10001" y="796"/>
                  </a:cubicBezTo>
                  <a:cubicBezTo>
                    <a:pt x="10151" y="771"/>
                    <a:pt x="10276" y="746"/>
                    <a:pt x="10402" y="746"/>
                  </a:cubicBezTo>
                  <a:cubicBezTo>
                    <a:pt x="10652" y="696"/>
                    <a:pt x="10903" y="646"/>
                    <a:pt x="11154" y="621"/>
                  </a:cubicBezTo>
                  <a:cubicBezTo>
                    <a:pt x="11655" y="546"/>
                    <a:pt x="12131" y="471"/>
                    <a:pt x="12582" y="420"/>
                  </a:cubicBezTo>
                  <a:cubicBezTo>
                    <a:pt x="12783" y="395"/>
                    <a:pt x="13008" y="370"/>
                    <a:pt x="13209" y="345"/>
                  </a:cubicBezTo>
                  <a:cubicBezTo>
                    <a:pt x="13409" y="345"/>
                    <a:pt x="13610" y="320"/>
                    <a:pt x="13810" y="295"/>
                  </a:cubicBezTo>
                  <a:cubicBezTo>
                    <a:pt x="14186" y="270"/>
                    <a:pt x="14512" y="245"/>
                    <a:pt x="14813" y="220"/>
                  </a:cubicBezTo>
                  <a:cubicBezTo>
                    <a:pt x="15114" y="195"/>
                    <a:pt x="15389" y="170"/>
                    <a:pt x="15590" y="170"/>
                  </a:cubicBezTo>
                  <a:cubicBezTo>
                    <a:pt x="16016" y="120"/>
                    <a:pt x="16241" y="95"/>
                    <a:pt x="16241" y="70"/>
                  </a:cubicBezTo>
                  <a:cubicBezTo>
                    <a:pt x="16241" y="44"/>
                    <a:pt x="16016" y="19"/>
                    <a:pt x="15590" y="19"/>
                  </a:cubicBezTo>
                  <a:cubicBezTo>
                    <a:pt x="15490" y="7"/>
                    <a:pt x="15370" y="1"/>
                    <a:pt x="15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3" name="Snow - 5182">
            <a:hlinkClick r:id="" action="ppaction://media"/>
            <a:extLst>
              <a:ext uri="{FF2B5EF4-FFF2-40B4-BE49-F238E27FC236}">
                <a16:creationId xmlns:a16="http://schemas.microsoft.com/office/drawing/2014/main" id="{09A1D89D-E627-413A-8734-45D5F32EE55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20725" y="12207"/>
            <a:ext cx="9164726" cy="4749261"/>
          </a:xfrm>
          <a:prstGeom prst="rect">
            <a:avLst/>
          </a:prstGeom>
        </p:spPr>
      </p:pic>
      <p:grpSp>
        <p:nvGrpSpPr>
          <p:cNvPr id="347" name="Google Shape;3521;p32">
            <a:extLst>
              <a:ext uri="{FF2B5EF4-FFF2-40B4-BE49-F238E27FC236}">
                <a16:creationId xmlns:a16="http://schemas.microsoft.com/office/drawing/2014/main" id="{7B48F564-C372-4CFB-AF62-629E6C039CD3}"/>
              </a:ext>
            </a:extLst>
          </p:cNvPr>
          <p:cNvGrpSpPr/>
          <p:nvPr/>
        </p:nvGrpSpPr>
        <p:grpSpPr>
          <a:xfrm>
            <a:off x="-538432" y="876419"/>
            <a:ext cx="1762990" cy="4218106"/>
            <a:chOff x="6657475" y="399400"/>
            <a:chExt cx="2235799" cy="5062261"/>
          </a:xfrm>
        </p:grpSpPr>
        <p:sp>
          <p:nvSpPr>
            <p:cNvPr id="348" name="Google Shape;3522;p32">
              <a:extLst>
                <a:ext uri="{FF2B5EF4-FFF2-40B4-BE49-F238E27FC236}">
                  <a16:creationId xmlns:a16="http://schemas.microsoft.com/office/drawing/2014/main" id="{9BB62824-626F-44A3-9784-F2BDA4521886}"/>
                </a:ext>
              </a:extLst>
            </p:cNvPr>
            <p:cNvSpPr/>
            <p:nvPr/>
          </p:nvSpPr>
          <p:spPr>
            <a:xfrm>
              <a:off x="7752375" y="4467350"/>
              <a:ext cx="149781" cy="994310"/>
            </a:xfrm>
            <a:custGeom>
              <a:avLst/>
              <a:gdLst/>
              <a:ahLst/>
              <a:cxnLst/>
              <a:rect l="l" t="t" r="r" b="b"/>
              <a:pathLst>
                <a:path w="4813" h="21730" extrusionOk="0">
                  <a:moveTo>
                    <a:pt x="1" y="0"/>
                  </a:moveTo>
                  <a:lnTo>
                    <a:pt x="1254" y="21730"/>
                  </a:lnTo>
                  <a:lnTo>
                    <a:pt x="3560" y="2173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523;p32">
              <a:extLst>
                <a:ext uri="{FF2B5EF4-FFF2-40B4-BE49-F238E27FC236}">
                  <a16:creationId xmlns:a16="http://schemas.microsoft.com/office/drawing/2014/main" id="{E8A36750-F810-40A5-9705-DF1BA85508AA}"/>
                </a:ext>
              </a:extLst>
            </p:cNvPr>
            <p:cNvSpPr/>
            <p:nvPr/>
          </p:nvSpPr>
          <p:spPr>
            <a:xfrm>
              <a:off x="6657475" y="3090126"/>
              <a:ext cx="2235799" cy="1741382"/>
            </a:xfrm>
            <a:custGeom>
              <a:avLst/>
              <a:gdLst/>
              <a:ahLst/>
              <a:cxnLst/>
              <a:rect l="l" t="t" r="r" b="b"/>
              <a:pathLst>
                <a:path w="71856" h="55966" extrusionOk="0">
                  <a:moveTo>
                    <a:pt x="42833" y="0"/>
                  </a:moveTo>
                  <a:cubicBezTo>
                    <a:pt x="41981" y="0"/>
                    <a:pt x="13785" y="8547"/>
                    <a:pt x="13785" y="8547"/>
                  </a:cubicBezTo>
                  <a:lnTo>
                    <a:pt x="1" y="53660"/>
                  </a:lnTo>
                  <a:lnTo>
                    <a:pt x="12758" y="43234"/>
                  </a:lnTo>
                  <a:lnTo>
                    <a:pt x="13384" y="50753"/>
                  </a:lnTo>
                  <a:lnTo>
                    <a:pt x="20678" y="45114"/>
                  </a:lnTo>
                  <a:lnTo>
                    <a:pt x="25289" y="55139"/>
                  </a:lnTo>
                  <a:lnTo>
                    <a:pt x="32808" y="45740"/>
                  </a:lnTo>
                  <a:lnTo>
                    <a:pt x="38021" y="52206"/>
                  </a:lnTo>
                  <a:lnTo>
                    <a:pt x="43234" y="44487"/>
                  </a:lnTo>
                  <a:lnTo>
                    <a:pt x="51605" y="55966"/>
                  </a:lnTo>
                  <a:lnTo>
                    <a:pt x="54111" y="45114"/>
                  </a:lnTo>
                  <a:lnTo>
                    <a:pt x="60578" y="50953"/>
                  </a:lnTo>
                  <a:lnTo>
                    <a:pt x="62658" y="43635"/>
                  </a:lnTo>
                  <a:lnTo>
                    <a:pt x="71856" y="52833"/>
                  </a:lnTo>
                  <a:cubicBezTo>
                    <a:pt x="71856" y="52833"/>
                    <a:pt x="62257" y="10853"/>
                    <a:pt x="61630" y="10652"/>
                  </a:cubicBezTo>
                  <a:cubicBezTo>
                    <a:pt x="61004" y="10427"/>
                    <a:pt x="43660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24;p32">
              <a:extLst>
                <a:ext uri="{FF2B5EF4-FFF2-40B4-BE49-F238E27FC236}">
                  <a16:creationId xmlns:a16="http://schemas.microsoft.com/office/drawing/2014/main" id="{73B71FA3-FF16-4076-BF33-B3788880B9EE}"/>
                </a:ext>
              </a:extLst>
            </p:cNvPr>
            <p:cNvSpPr/>
            <p:nvPr/>
          </p:nvSpPr>
          <p:spPr>
            <a:xfrm>
              <a:off x="6924202" y="2244767"/>
              <a:ext cx="1774146" cy="1547193"/>
            </a:xfrm>
            <a:custGeom>
              <a:avLst/>
              <a:gdLst/>
              <a:ahLst/>
              <a:cxnLst/>
              <a:rect l="l" t="t" r="r" b="b"/>
              <a:pathLst>
                <a:path w="57019" h="49725" extrusionOk="0">
                  <a:moveTo>
                    <a:pt x="16717" y="0"/>
                  </a:moveTo>
                  <a:cubicBezTo>
                    <a:pt x="16717" y="627"/>
                    <a:pt x="0" y="47620"/>
                    <a:pt x="0" y="47620"/>
                  </a:cubicBezTo>
                  <a:lnTo>
                    <a:pt x="8572" y="40527"/>
                  </a:lnTo>
                  <a:lnTo>
                    <a:pt x="10226" y="47419"/>
                  </a:lnTo>
                  <a:lnTo>
                    <a:pt x="19850" y="37820"/>
                  </a:lnTo>
                  <a:lnTo>
                    <a:pt x="22356" y="45540"/>
                  </a:lnTo>
                  <a:lnTo>
                    <a:pt x="28622" y="39700"/>
                  </a:lnTo>
                  <a:lnTo>
                    <a:pt x="35289" y="49725"/>
                  </a:lnTo>
                  <a:lnTo>
                    <a:pt x="39274" y="37194"/>
                  </a:lnTo>
                  <a:lnTo>
                    <a:pt x="43660" y="42407"/>
                  </a:lnTo>
                  <a:lnTo>
                    <a:pt x="47193" y="38021"/>
                  </a:lnTo>
                  <a:lnTo>
                    <a:pt x="57018" y="46166"/>
                  </a:lnTo>
                  <a:lnTo>
                    <a:pt x="45113" y="6266"/>
                  </a:lnTo>
                  <a:lnTo>
                    <a:pt x="1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25;p32">
              <a:extLst>
                <a:ext uri="{FF2B5EF4-FFF2-40B4-BE49-F238E27FC236}">
                  <a16:creationId xmlns:a16="http://schemas.microsoft.com/office/drawing/2014/main" id="{BF44F8F3-1F4F-42CF-B611-4F4F59B938F0}"/>
                </a:ext>
              </a:extLst>
            </p:cNvPr>
            <p:cNvSpPr/>
            <p:nvPr/>
          </p:nvSpPr>
          <p:spPr>
            <a:xfrm>
              <a:off x="7255619" y="1419665"/>
              <a:ext cx="1208787" cy="1359290"/>
            </a:xfrm>
            <a:custGeom>
              <a:avLst/>
              <a:gdLst/>
              <a:ahLst/>
              <a:cxnLst/>
              <a:rect l="l" t="t" r="r" b="b"/>
              <a:pathLst>
                <a:path w="38849" h="43686" extrusionOk="0">
                  <a:moveTo>
                    <a:pt x="13785" y="1"/>
                  </a:moveTo>
                  <a:lnTo>
                    <a:pt x="1" y="38648"/>
                  </a:lnTo>
                  <a:lnTo>
                    <a:pt x="1" y="38648"/>
                  </a:lnTo>
                  <a:lnTo>
                    <a:pt x="7094" y="32783"/>
                  </a:lnTo>
                  <a:lnTo>
                    <a:pt x="9826" y="41555"/>
                  </a:lnTo>
                  <a:lnTo>
                    <a:pt x="15465" y="33635"/>
                  </a:lnTo>
                  <a:lnTo>
                    <a:pt x="17545" y="38648"/>
                  </a:lnTo>
                  <a:lnTo>
                    <a:pt x="21931" y="33009"/>
                  </a:lnTo>
                  <a:cubicBezTo>
                    <a:pt x="21931" y="33009"/>
                    <a:pt x="27079" y="43686"/>
                    <a:pt x="27542" y="43686"/>
                  </a:cubicBezTo>
                  <a:cubicBezTo>
                    <a:pt x="27555" y="43686"/>
                    <a:pt x="27565" y="43677"/>
                    <a:pt x="27570" y="43660"/>
                  </a:cubicBezTo>
                  <a:cubicBezTo>
                    <a:pt x="27770" y="43034"/>
                    <a:pt x="30903" y="34036"/>
                    <a:pt x="30903" y="34036"/>
                  </a:cubicBezTo>
                  <a:lnTo>
                    <a:pt x="38848" y="40728"/>
                  </a:lnTo>
                  <a:lnTo>
                    <a:pt x="26517" y="1680"/>
                  </a:lnTo>
                  <a:lnTo>
                    <a:pt x="13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6;p32">
              <a:extLst>
                <a:ext uri="{FF2B5EF4-FFF2-40B4-BE49-F238E27FC236}">
                  <a16:creationId xmlns:a16="http://schemas.microsoft.com/office/drawing/2014/main" id="{FE677F3B-F616-40DF-98DD-4718C53CBE44}"/>
                </a:ext>
              </a:extLst>
            </p:cNvPr>
            <p:cNvSpPr/>
            <p:nvPr/>
          </p:nvSpPr>
          <p:spPr>
            <a:xfrm>
              <a:off x="7629198" y="399400"/>
              <a:ext cx="488194" cy="545913"/>
            </a:xfrm>
            <a:custGeom>
              <a:avLst/>
              <a:gdLst/>
              <a:ahLst/>
              <a:cxnLst/>
              <a:rect l="l" t="t" r="r" b="b"/>
              <a:pathLst>
                <a:path w="15690" h="17545" extrusionOk="0">
                  <a:moveTo>
                    <a:pt x="8597" y="1"/>
                  </a:moveTo>
                  <a:lnTo>
                    <a:pt x="6917" y="5865"/>
                  </a:lnTo>
                  <a:lnTo>
                    <a:pt x="0" y="6793"/>
                  </a:lnTo>
                  <a:lnTo>
                    <a:pt x="5063" y="9700"/>
                  </a:lnTo>
                  <a:lnTo>
                    <a:pt x="3985" y="16016"/>
                  </a:lnTo>
                  <a:lnTo>
                    <a:pt x="8597" y="11555"/>
                  </a:lnTo>
                  <a:lnTo>
                    <a:pt x="13835" y="17545"/>
                  </a:lnTo>
                  <a:lnTo>
                    <a:pt x="11830" y="8948"/>
                  </a:lnTo>
                  <a:lnTo>
                    <a:pt x="15689" y="6016"/>
                  </a:lnTo>
                  <a:lnTo>
                    <a:pt x="10000" y="5865"/>
                  </a:lnTo>
                  <a:lnTo>
                    <a:pt x="8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27;p32">
              <a:extLst>
                <a:ext uri="{FF2B5EF4-FFF2-40B4-BE49-F238E27FC236}">
                  <a16:creationId xmlns:a16="http://schemas.microsoft.com/office/drawing/2014/main" id="{1313A5E7-FFBB-41E9-A20D-7ABC385BE913}"/>
                </a:ext>
              </a:extLst>
            </p:cNvPr>
            <p:cNvSpPr/>
            <p:nvPr/>
          </p:nvSpPr>
          <p:spPr>
            <a:xfrm>
              <a:off x="7509090" y="815299"/>
              <a:ext cx="715116" cy="994311"/>
            </a:xfrm>
            <a:custGeom>
              <a:avLst/>
              <a:gdLst/>
              <a:ahLst/>
              <a:cxnLst/>
              <a:rect l="l" t="t" r="r" b="b"/>
              <a:pathLst>
                <a:path w="22983" h="31956" extrusionOk="0">
                  <a:moveTo>
                    <a:pt x="11905" y="0"/>
                  </a:moveTo>
                  <a:lnTo>
                    <a:pt x="0" y="29650"/>
                  </a:lnTo>
                  <a:lnTo>
                    <a:pt x="4186" y="24863"/>
                  </a:lnTo>
                  <a:lnTo>
                    <a:pt x="5439" y="31955"/>
                  </a:lnTo>
                  <a:lnTo>
                    <a:pt x="10226" y="24863"/>
                  </a:lnTo>
                  <a:lnTo>
                    <a:pt x="15665" y="31529"/>
                  </a:lnTo>
                  <a:lnTo>
                    <a:pt x="16717" y="26517"/>
                  </a:lnTo>
                  <a:lnTo>
                    <a:pt x="22983" y="30903"/>
                  </a:lnTo>
                  <a:lnTo>
                    <a:pt x="22983" y="30903"/>
                  </a:lnTo>
                  <a:lnTo>
                    <a:pt x="1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28;p32">
              <a:extLst>
                <a:ext uri="{FF2B5EF4-FFF2-40B4-BE49-F238E27FC236}">
                  <a16:creationId xmlns:a16="http://schemas.microsoft.com/office/drawing/2014/main" id="{BD7D2D51-D73D-40F7-A73B-95AF20B49E55}"/>
                </a:ext>
              </a:extLst>
            </p:cNvPr>
            <p:cNvSpPr/>
            <p:nvPr/>
          </p:nvSpPr>
          <p:spPr>
            <a:xfrm>
              <a:off x="8232787" y="3715557"/>
              <a:ext cx="285449" cy="286227"/>
            </a:xfrm>
            <a:custGeom>
              <a:avLst/>
              <a:gdLst/>
              <a:ahLst/>
              <a:cxnLst/>
              <a:rect l="l" t="t" r="r" b="b"/>
              <a:pathLst>
                <a:path w="9174" h="9199" extrusionOk="0">
                  <a:moveTo>
                    <a:pt x="4587" y="1"/>
                  </a:moveTo>
                  <a:cubicBezTo>
                    <a:pt x="2056" y="1"/>
                    <a:pt x="1" y="2081"/>
                    <a:pt x="1" y="4612"/>
                  </a:cubicBezTo>
                  <a:cubicBezTo>
                    <a:pt x="1" y="7144"/>
                    <a:pt x="2056" y="9199"/>
                    <a:pt x="4587" y="9199"/>
                  </a:cubicBezTo>
                  <a:cubicBezTo>
                    <a:pt x="7118" y="9199"/>
                    <a:pt x="9174" y="7144"/>
                    <a:pt x="9174" y="4612"/>
                  </a:cubicBezTo>
                  <a:cubicBezTo>
                    <a:pt x="9174" y="2081"/>
                    <a:pt x="7118" y="1"/>
                    <a:pt x="4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29;p32">
              <a:extLst>
                <a:ext uri="{FF2B5EF4-FFF2-40B4-BE49-F238E27FC236}">
                  <a16:creationId xmlns:a16="http://schemas.microsoft.com/office/drawing/2014/main" id="{04EFAA70-7733-4E99-A175-08DC803EEACB}"/>
                </a:ext>
              </a:extLst>
            </p:cNvPr>
            <p:cNvSpPr/>
            <p:nvPr/>
          </p:nvSpPr>
          <p:spPr>
            <a:xfrm>
              <a:off x="7236140" y="3837220"/>
              <a:ext cx="142725" cy="142756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306" y="1"/>
                  </a:moveTo>
                  <a:cubicBezTo>
                    <a:pt x="1028" y="1"/>
                    <a:pt x="0" y="1028"/>
                    <a:pt x="0" y="2306"/>
                  </a:cubicBezTo>
                  <a:cubicBezTo>
                    <a:pt x="0" y="3560"/>
                    <a:pt x="1028" y="4587"/>
                    <a:pt x="2306" y="4587"/>
                  </a:cubicBezTo>
                  <a:cubicBezTo>
                    <a:pt x="3559" y="4587"/>
                    <a:pt x="4587" y="3560"/>
                    <a:pt x="4587" y="2306"/>
                  </a:cubicBezTo>
                  <a:cubicBezTo>
                    <a:pt x="4587" y="1028"/>
                    <a:pt x="3559" y="1"/>
                    <a:pt x="2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30;p32">
              <a:extLst>
                <a:ext uri="{FF2B5EF4-FFF2-40B4-BE49-F238E27FC236}">
                  <a16:creationId xmlns:a16="http://schemas.microsoft.com/office/drawing/2014/main" id="{A151062A-39AC-45B3-808C-DB88B9D3C138}"/>
                </a:ext>
              </a:extLst>
            </p:cNvPr>
            <p:cNvSpPr/>
            <p:nvPr/>
          </p:nvSpPr>
          <p:spPr>
            <a:xfrm>
              <a:off x="8029257" y="4235723"/>
              <a:ext cx="103737" cy="103769"/>
            </a:xfrm>
            <a:custGeom>
              <a:avLst/>
              <a:gdLst/>
              <a:ahLst/>
              <a:cxnLst/>
              <a:rect l="l" t="t" r="r" b="b"/>
              <a:pathLst>
                <a:path w="3334" h="3335" extrusionOk="0">
                  <a:moveTo>
                    <a:pt x="1654" y="1"/>
                  </a:moveTo>
                  <a:cubicBezTo>
                    <a:pt x="752" y="1"/>
                    <a:pt x="0" y="753"/>
                    <a:pt x="0" y="1680"/>
                  </a:cubicBezTo>
                  <a:cubicBezTo>
                    <a:pt x="0" y="2607"/>
                    <a:pt x="752" y="3334"/>
                    <a:pt x="1654" y="3334"/>
                  </a:cubicBezTo>
                  <a:cubicBezTo>
                    <a:pt x="2582" y="3334"/>
                    <a:pt x="3334" y="2607"/>
                    <a:pt x="3334" y="1680"/>
                  </a:cubicBezTo>
                  <a:cubicBezTo>
                    <a:pt x="3334" y="753"/>
                    <a:pt x="2582" y="1"/>
                    <a:pt x="1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31;p32">
              <a:extLst>
                <a:ext uri="{FF2B5EF4-FFF2-40B4-BE49-F238E27FC236}">
                  <a16:creationId xmlns:a16="http://schemas.microsoft.com/office/drawing/2014/main" id="{216E839B-6FD4-461D-87AC-D3185C133CCB}"/>
                </a:ext>
              </a:extLst>
            </p:cNvPr>
            <p:cNvSpPr/>
            <p:nvPr/>
          </p:nvSpPr>
          <p:spPr>
            <a:xfrm>
              <a:off x="7924738" y="1393932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55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55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32;p32">
              <a:extLst>
                <a:ext uri="{FF2B5EF4-FFF2-40B4-BE49-F238E27FC236}">
                  <a16:creationId xmlns:a16="http://schemas.microsoft.com/office/drawing/2014/main" id="{CC6C986C-C568-4DE9-A6A2-540E6A4C7AD0}"/>
                </a:ext>
              </a:extLst>
            </p:cNvPr>
            <p:cNvSpPr/>
            <p:nvPr/>
          </p:nvSpPr>
          <p:spPr>
            <a:xfrm>
              <a:off x="7339850" y="3096349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80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80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33;p32">
              <a:extLst>
                <a:ext uri="{FF2B5EF4-FFF2-40B4-BE49-F238E27FC236}">
                  <a16:creationId xmlns:a16="http://schemas.microsoft.com/office/drawing/2014/main" id="{F6F70E42-4830-44D1-8C47-6BE2FCBFDFDB}"/>
                </a:ext>
              </a:extLst>
            </p:cNvPr>
            <p:cNvSpPr/>
            <p:nvPr/>
          </p:nvSpPr>
          <p:spPr>
            <a:xfrm>
              <a:off x="7786708" y="3912863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76" y="1"/>
                    <a:pt x="1" y="276"/>
                    <a:pt x="1" y="627"/>
                  </a:cubicBezTo>
                  <a:cubicBezTo>
                    <a:pt x="1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276"/>
                    <a:pt x="953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534;p32">
              <a:extLst>
                <a:ext uri="{FF2B5EF4-FFF2-40B4-BE49-F238E27FC236}">
                  <a16:creationId xmlns:a16="http://schemas.microsoft.com/office/drawing/2014/main" id="{F353F748-C704-419A-AD54-6426B2948BB2}"/>
                </a:ext>
              </a:extLst>
            </p:cNvPr>
            <p:cNvSpPr/>
            <p:nvPr/>
          </p:nvSpPr>
          <p:spPr>
            <a:xfrm>
              <a:off x="7801519" y="1835343"/>
              <a:ext cx="39049" cy="39018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627" y="0"/>
                  </a:moveTo>
                  <a:cubicBezTo>
                    <a:pt x="277" y="0"/>
                    <a:pt x="1" y="301"/>
                    <a:pt x="1" y="627"/>
                  </a:cubicBezTo>
                  <a:cubicBezTo>
                    <a:pt x="1" y="978"/>
                    <a:pt x="277" y="1254"/>
                    <a:pt x="627" y="1254"/>
                  </a:cubicBezTo>
                  <a:cubicBezTo>
                    <a:pt x="978" y="1254"/>
                    <a:pt x="1254" y="978"/>
                    <a:pt x="1254" y="627"/>
                  </a:cubicBezTo>
                  <a:cubicBezTo>
                    <a:pt x="1254" y="301"/>
                    <a:pt x="978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535;p32">
              <a:extLst>
                <a:ext uri="{FF2B5EF4-FFF2-40B4-BE49-F238E27FC236}">
                  <a16:creationId xmlns:a16="http://schemas.microsoft.com/office/drawing/2014/main" id="{1CE59288-A2E4-4A9F-9428-BBA0A43698A1}"/>
                </a:ext>
              </a:extLst>
            </p:cNvPr>
            <p:cNvSpPr/>
            <p:nvPr/>
          </p:nvSpPr>
          <p:spPr>
            <a:xfrm>
              <a:off x="7795296" y="2790666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0"/>
                  </a:moveTo>
                  <a:cubicBezTo>
                    <a:pt x="276" y="0"/>
                    <a:pt x="0" y="301"/>
                    <a:pt x="0" y="627"/>
                  </a:cubicBezTo>
                  <a:cubicBezTo>
                    <a:pt x="0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301"/>
                    <a:pt x="953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536;p32">
              <a:extLst>
                <a:ext uri="{FF2B5EF4-FFF2-40B4-BE49-F238E27FC236}">
                  <a16:creationId xmlns:a16="http://schemas.microsoft.com/office/drawing/2014/main" id="{3B79EE9D-E758-4128-ABF4-5749A6E26E6C}"/>
                </a:ext>
              </a:extLst>
            </p:cNvPr>
            <p:cNvSpPr/>
            <p:nvPr/>
          </p:nvSpPr>
          <p:spPr>
            <a:xfrm>
              <a:off x="6937457" y="4270821"/>
              <a:ext cx="51495" cy="51495"/>
            </a:xfrm>
            <a:custGeom>
              <a:avLst/>
              <a:gdLst/>
              <a:ahLst/>
              <a:cxnLst/>
              <a:rect l="l" t="t" r="r" b="b"/>
              <a:pathLst>
                <a:path w="1655" h="1655" extrusionOk="0">
                  <a:moveTo>
                    <a:pt x="827" y="1"/>
                  </a:moveTo>
                  <a:cubicBezTo>
                    <a:pt x="376" y="1"/>
                    <a:pt x="0" y="351"/>
                    <a:pt x="0" y="828"/>
                  </a:cubicBezTo>
                  <a:cubicBezTo>
                    <a:pt x="0" y="1279"/>
                    <a:pt x="376" y="1655"/>
                    <a:pt x="827" y="1655"/>
                  </a:cubicBezTo>
                  <a:cubicBezTo>
                    <a:pt x="1279" y="1655"/>
                    <a:pt x="1654" y="1279"/>
                    <a:pt x="1654" y="828"/>
                  </a:cubicBezTo>
                  <a:cubicBezTo>
                    <a:pt x="1654" y="351"/>
                    <a:pt x="1279" y="1"/>
                    <a:pt x="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537;p32">
              <a:extLst>
                <a:ext uri="{FF2B5EF4-FFF2-40B4-BE49-F238E27FC236}">
                  <a16:creationId xmlns:a16="http://schemas.microsoft.com/office/drawing/2014/main" id="{EF828A49-2F15-40E6-A3AC-8ACBB3091779}"/>
                </a:ext>
              </a:extLst>
            </p:cNvPr>
            <p:cNvSpPr/>
            <p:nvPr/>
          </p:nvSpPr>
          <p:spPr>
            <a:xfrm>
              <a:off x="7834284" y="1224723"/>
              <a:ext cx="51495" cy="52273"/>
            </a:xfrm>
            <a:custGeom>
              <a:avLst/>
              <a:gdLst/>
              <a:ahLst/>
              <a:cxnLst/>
              <a:rect l="l" t="t" r="r" b="b"/>
              <a:pathLst>
                <a:path w="1655" h="1680" extrusionOk="0">
                  <a:moveTo>
                    <a:pt x="828" y="0"/>
                  </a:moveTo>
                  <a:cubicBezTo>
                    <a:pt x="376" y="0"/>
                    <a:pt x="1" y="376"/>
                    <a:pt x="1" y="827"/>
                  </a:cubicBezTo>
                  <a:cubicBezTo>
                    <a:pt x="1" y="1304"/>
                    <a:pt x="376" y="1679"/>
                    <a:pt x="828" y="1679"/>
                  </a:cubicBezTo>
                  <a:cubicBezTo>
                    <a:pt x="1279" y="1679"/>
                    <a:pt x="1655" y="1304"/>
                    <a:pt x="1655" y="827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538;p32">
              <a:extLst>
                <a:ext uri="{FF2B5EF4-FFF2-40B4-BE49-F238E27FC236}">
                  <a16:creationId xmlns:a16="http://schemas.microsoft.com/office/drawing/2014/main" id="{133414BF-6796-4A89-BB6A-F75EAC11BDC2}"/>
                </a:ext>
              </a:extLst>
            </p:cNvPr>
            <p:cNvSpPr/>
            <p:nvPr/>
          </p:nvSpPr>
          <p:spPr>
            <a:xfrm>
              <a:off x="7587067" y="2199524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28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28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539;p32">
              <a:extLst>
                <a:ext uri="{FF2B5EF4-FFF2-40B4-BE49-F238E27FC236}">
                  <a16:creationId xmlns:a16="http://schemas.microsoft.com/office/drawing/2014/main" id="{B41900EE-71AC-4A91-A52A-899101567727}"/>
                </a:ext>
              </a:extLst>
            </p:cNvPr>
            <p:cNvSpPr/>
            <p:nvPr/>
          </p:nvSpPr>
          <p:spPr>
            <a:xfrm>
              <a:off x="8002746" y="2966129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52" y="0"/>
                  </a:moveTo>
                  <a:cubicBezTo>
                    <a:pt x="376" y="0"/>
                    <a:pt x="0" y="376"/>
                    <a:pt x="0" y="853"/>
                  </a:cubicBezTo>
                  <a:cubicBezTo>
                    <a:pt x="0" y="1304"/>
                    <a:pt x="376" y="1680"/>
                    <a:pt x="852" y="1680"/>
                  </a:cubicBezTo>
                  <a:cubicBezTo>
                    <a:pt x="1303" y="1680"/>
                    <a:pt x="1679" y="1304"/>
                    <a:pt x="1679" y="853"/>
                  </a:cubicBezTo>
                  <a:cubicBezTo>
                    <a:pt x="1679" y="376"/>
                    <a:pt x="1303" y="0"/>
                    <a:pt x="8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66" name="Google Shape;3540;p32">
              <a:extLst>
                <a:ext uri="{FF2B5EF4-FFF2-40B4-BE49-F238E27FC236}">
                  <a16:creationId xmlns:a16="http://schemas.microsoft.com/office/drawing/2014/main" id="{E8255E03-C925-403D-9EEE-974F68FD5D8D}"/>
                </a:ext>
              </a:extLst>
            </p:cNvPr>
            <p:cNvGrpSpPr/>
            <p:nvPr/>
          </p:nvGrpSpPr>
          <p:grpSpPr>
            <a:xfrm>
              <a:off x="8234136" y="3466287"/>
              <a:ext cx="325307" cy="548309"/>
              <a:chOff x="3075300" y="3200725"/>
              <a:chExt cx="261375" cy="440550"/>
            </a:xfrm>
          </p:grpSpPr>
          <p:sp>
            <p:nvSpPr>
              <p:cNvPr id="433" name="Google Shape;3541;p32">
                <a:extLst>
                  <a:ext uri="{FF2B5EF4-FFF2-40B4-BE49-F238E27FC236}">
                    <a16:creationId xmlns:a16="http://schemas.microsoft.com/office/drawing/2014/main" id="{6115D30C-B775-458D-990B-7E02E048F72E}"/>
                  </a:ext>
                </a:extLst>
              </p:cNvPr>
              <p:cNvSpPr/>
              <p:nvPr/>
            </p:nvSpPr>
            <p:spPr>
              <a:xfrm>
                <a:off x="3075300" y="3379325"/>
                <a:ext cx="261375" cy="261950"/>
              </a:xfrm>
              <a:custGeom>
                <a:avLst/>
                <a:gdLst/>
                <a:ahLst/>
                <a:cxnLst/>
                <a:rect l="l" t="t" r="r" b="b"/>
                <a:pathLst>
                  <a:path w="10455" h="10478" extrusionOk="0">
                    <a:moveTo>
                      <a:pt x="5227" y="1"/>
                    </a:moveTo>
                    <a:cubicBezTo>
                      <a:pt x="4360" y="1"/>
                      <a:pt x="3516" y="229"/>
                      <a:pt x="2808" y="617"/>
                    </a:cubicBezTo>
                    <a:cubicBezTo>
                      <a:pt x="2648" y="685"/>
                      <a:pt x="2511" y="754"/>
                      <a:pt x="2397" y="845"/>
                    </a:cubicBezTo>
                    <a:cubicBezTo>
                      <a:pt x="2032" y="1073"/>
                      <a:pt x="1712" y="1347"/>
                      <a:pt x="1416" y="1644"/>
                    </a:cubicBezTo>
                    <a:cubicBezTo>
                      <a:pt x="1324" y="1758"/>
                      <a:pt x="1233" y="1850"/>
                      <a:pt x="1142" y="1964"/>
                    </a:cubicBezTo>
                    <a:cubicBezTo>
                      <a:pt x="913" y="2260"/>
                      <a:pt x="708" y="2580"/>
                      <a:pt x="548" y="2922"/>
                    </a:cubicBezTo>
                    <a:cubicBezTo>
                      <a:pt x="480" y="3036"/>
                      <a:pt x="411" y="3173"/>
                      <a:pt x="366" y="3310"/>
                    </a:cubicBezTo>
                    <a:cubicBezTo>
                      <a:pt x="137" y="3904"/>
                      <a:pt x="0" y="4566"/>
                      <a:pt x="0" y="5251"/>
                    </a:cubicBezTo>
                    <a:cubicBezTo>
                      <a:pt x="0" y="5479"/>
                      <a:pt x="23" y="5707"/>
                      <a:pt x="46" y="5935"/>
                    </a:cubicBezTo>
                    <a:cubicBezTo>
                      <a:pt x="69" y="6118"/>
                      <a:pt x="115" y="6300"/>
                      <a:pt x="137" y="6483"/>
                    </a:cubicBezTo>
                    <a:cubicBezTo>
                      <a:pt x="708" y="8766"/>
                      <a:pt x="2762" y="10478"/>
                      <a:pt x="5227" y="10478"/>
                    </a:cubicBezTo>
                    <a:cubicBezTo>
                      <a:pt x="6985" y="10478"/>
                      <a:pt x="8537" y="9610"/>
                      <a:pt x="9496" y="8286"/>
                    </a:cubicBezTo>
                    <a:cubicBezTo>
                      <a:pt x="9610" y="8127"/>
                      <a:pt x="9701" y="7967"/>
                      <a:pt x="9792" y="7807"/>
                    </a:cubicBezTo>
                    <a:cubicBezTo>
                      <a:pt x="10066" y="7305"/>
                      <a:pt x="10272" y="6734"/>
                      <a:pt x="10386" y="6164"/>
                    </a:cubicBezTo>
                    <a:cubicBezTo>
                      <a:pt x="10409" y="6004"/>
                      <a:pt x="10432" y="5867"/>
                      <a:pt x="10432" y="5730"/>
                    </a:cubicBezTo>
                    <a:cubicBezTo>
                      <a:pt x="10454" y="5570"/>
                      <a:pt x="10454" y="5410"/>
                      <a:pt x="10454" y="5251"/>
                    </a:cubicBezTo>
                    <a:cubicBezTo>
                      <a:pt x="10454" y="4908"/>
                      <a:pt x="10432" y="4566"/>
                      <a:pt x="10363" y="4246"/>
                    </a:cubicBezTo>
                    <a:cubicBezTo>
                      <a:pt x="10340" y="4109"/>
                      <a:pt x="10295" y="3972"/>
                      <a:pt x="10272" y="3835"/>
                    </a:cubicBezTo>
                    <a:cubicBezTo>
                      <a:pt x="10135" y="3333"/>
                      <a:pt x="9929" y="2877"/>
                      <a:pt x="9656" y="2443"/>
                    </a:cubicBezTo>
                    <a:cubicBezTo>
                      <a:pt x="9564" y="2306"/>
                      <a:pt x="9473" y="2192"/>
                      <a:pt x="9382" y="2055"/>
                    </a:cubicBezTo>
                    <a:cubicBezTo>
                      <a:pt x="8423" y="822"/>
                      <a:pt x="6916" y="1"/>
                      <a:pt x="5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3542;p32">
                <a:extLst>
                  <a:ext uri="{FF2B5EF4-FFF2-40B4-BE49-F238E27FC236}">
                    <a16:creationId xmlns:a16="http://schemas.microsoft.com/office/drawing/2014/main" id="{D47C9BE7-7453-48D8-93A0-EA36F3C6D05F}"/>
                  </a:ext>
                </a:extLst>
              </p:cNvPr>
              <p:cNvSpPr/>
              <p:nvPr/>
            </p:nvSpPr>
            <p:spPr>
              <a:xfrm>
                <a:off x="3135225" y="3394725"/>
                <a:ext cx="18147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1949" extrusionOk="0">
                    <a:moveTo>
                      <a:pt x="411" y="1"/>
                    </a:moveTo>
                    <a:cubicBezTo>
                      <a:pt x="251" y="69"/>
                      <a:pt x="114" y="138"/>
                      <a:pt x="0" y="229"/>
                    </a:cubicBezTo>
                    <a:cubicBezTo>
                      <a:pt x="1717" y="1368"/>
                      <a:pt x="3648" y="1948"/>
                      <a:pt x="5658" y="1948"/>
                    </a:cubicBezTo>
                    <a:cubicBezTo>
                      <a:pt x="6187" y="1948"/>
                      <a:pt x="6721" y="1908"/>
                      <a:pt x="7259" y="1827"/>
                    </a:cubicBezTo>
                    <a:cubicBezTo>
                      <a:pt x="7167" y="1690"/>
                      <a:pt x="7076" y="1576"/>
                      <a:pt x="6985" y="1439"/>
                    </a:cubicBezTo>
                    <a:cubicBezTo>
                      <a:pt x="6537" y="1500"/>
                      <a:pt x="6092" y="1531"/>
                      <a:pt x="5651" y="1531"/>
                    </a:cubicBezTo>
                    <a:cubicBezTo>
                      <a:pt x="3798" y="1531"/>
                      <a:pt x="2015" y="997"/>
                      <a:pt x="4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3543;p32">
                <a:extLst>
                  <a:ext uri="{FF2B5EF4-FFF2-40B4-BE49-F238E27FC236}">
                    <a16:creationId xmlns:a16="http://schemas.microsoft.com/office/drawing/2014/main" id="{652EEF36-0FFA-47DC-BF05-B65B7971235F}"/>
                  </a:ext>
                </a:extLst>
              </p:cNvPr>
              <p:cNvSpPr/>
              <p:nvPr/>
            </p:nvSpPr>
            <p:spPr>
              <a:xfrm>
                <a:off x="3103825" y="3420425"/>
                <a:ext cx="2305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2700" extrusionOk="0">
                    <a:moveTo>
                      <a:pt x="275" y="0"/>
                    </a:moveTo>
                    <a:cubicBezTo>
                      <a:pt x="183" y="114"/>
                      <a:pt x="92" y="206"/>
                      <a:pt x="1" y="320"/>
                    </a:cubicBezTo>
                    <a:cubicBezTo>
                      <a:pt x="2282" y="1897"/>
                      <a:pt x="4879" y="2699"/>
                      <a:pt x="7583" y="2699"/>
                    </a:cubicBezTo>
                    <a:cubicBezTo>
                      <a:pt x="8125" y="2699"/>
                      <a:pt x="8673" y="2667"/>
                      <a:pt x="9222" y="2602"/>
                    </a:cubicBezTo>
                    <a:cubicBezTo>
                      <a:pt x="9199" y="2465"/>
                      <a:pt x="9154" y="2328"/>
                      <a:pt x="9131" y="2191"/>
                    </a:cubicBezTo>
                    <a:cubicBezTo>
                      <a:pt x="8614" y="2251"/>
                      <a:pt x="8099" y="2281"/>
                      <a:pt x="7587" y="2281"/>
                    </a:cubicBezTo>
                    <a:cubicBezTo>
                      <a:pt x="4982" y="2281"/>
                      <a:pt x="2469" y="1507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3544;p32">
                <a:extLst>
                  <a:ext uri="{FF2B5EF4-FFF2-40B4-BE49-F238E27FC236}">
                    <a16:creationId xmlns:a16="http://schemas.microsoft.com/office/drawing/2014/main" id="{A4C7BAB9-254E-4D67-9D8A-B21B024E0825}"/>
                  </a:ext>
                </a:extLst>
              </p:cNvPr>
              <p:cNvSpPr/>
              <p:nvPr/>
            </p:nvSpPr>
            <p:spPr>
              <a:xfrm>
                <a:off x="3084425" y="3452375"/>
                <a:ext cx="251675" cy="82150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3286" extrusionOk="0">
                    <a:moveTo>
                      <a:pt x="183" y="0"/>
                    </a:moveTo>
                    <a:cubicBezTo>
                      <a:pt x="115" y="114"/>
                      <a:pt x="46" y="251"/>
                      <a:pt x="1" y="388"/>
                    </a:cubicBezTo>
                    <a:cubicBezTo>
                      <a:pt x="2627" y="2282"/>
                      <a:pt x="5690" y="3286"/>
                      <a:pt x="8865" y="3286"/>
                    </a:cubicBezTo>
                    <a:cubicBezTo>
                      <a:pt x="9249" y="3286"/>
                      <a:pt x="9634" y="3271"/>
                      <a:pt x="10021" y="3242"/>
                    </a:cubicBezTo>
                    <a:cubicBezTo>
                      <a:pt x="10044" y="3082"/>
                      <a:pt x="10067" y="2945"/>
                      <a:pt x="10067" y="2808"/>
                    </a:cubicBezTo>
                    <a:lnTo>
                      <a:pt x="10067" y="2808"/>
                    </a:lnTo>
                    <a:cubicBezTo>
                      <a:pt x="9656" y="2843"/>
                      <a:pt x="9246" y="2860"/>
                      <a:pt x="8838" y="2860"/>
                    </a:cubicBezTo>
                    <a:cubicBezTo>
                      <a:pt x="5749" y="2860"/>
                      <a:pt x="2743" y="1875"/>
                      <a:pt x="1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3545;p32">
                <a:extLst>
                  <a:ext uri="{FF2B5EF4-FFF2-40B4-BE49-F238E27FC236}">
                    <a16:creationId xmlns:a16="http://schemas.microsoft.com/office/drawing/2014/main" id="{2199B7E6-6993-4DBF-A37B-FE92703733F8}"/>
                  </a:ext>
                </a:extLst>
              </p:cNvPr>
              <p:cNvSpPr/>
              <p:nvPr/>
            </p:nvSpPr>
            <p:spPr>
              <a:xfrm>
                <a:off x="3076450" y="3527700"/>
                <a:ext cx="24367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24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83"/>
                      <a:pt x="69" y="365"/>
                      <a:pt x="91" y="548"/>
                    </a:cubicBezTo>
                    <a:cubicBezTo>
                      <a:pt x="2253" y="1838"/>
                      <a:pt x="4878" y="2477"/>
                      <a:pt x="7470" y="2477"/>
                    </a:cubicBezTo>
                    <a:cubicBezTo>
                      <a:pt x="8135" y="2477"/>
                      <a:pt x="8798" y="2435"/>
                      <a:pt x="9450" y="2351"/>
                    </a:cubicBezTo>
                    <a:cubicBezTo>
                      <a:pt x="9564" y="2192"/>
                      <a:pt x="9655" y="2032"/>
                      <a:pt x="9746" y="1872"/>
                    </a:cubicBezTo>
                    <a:lnTo>
                      <a:pt x="9746" y="1872"/>
                    </a:lnTo>
                    <a:cubicBezTo>
                      <a:pt x="8995" y="1986"/>
                      <a:pt x="8226" y="2043"/>
                      <a:pt x="7454" y="2043"/>
                    </a:cubicBezTo>
                    <a:cubicBezTo>
                      <a:pt x="4823" y="2043"/>
                      <a:pt x="2153" y="137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3546;p32">
                <a:extLst>
                  <a:ext uri="{FF2B5EF4-FFF2-40B4-BE49-F238E27FC236}">
                    <a16:creationId xmlns:a16="http://schemas.microsoft.com/office/drawing/2014/main" id="{AC978AA7-DAE2-435B-89D1-87568C53A317}"/>
                  </a:ext>
                </a:extLst>
              </p:cNvPr>
              <p:cNvSpPr/>
              <p:nvPr/>
            </p:nvSpPr>
            <p:spPr>
              <a:xfrm>
                <a:off x="3189425" y="3200725"/>
                <a:ext cx="111300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629" extrusionOk="0">
                    <a:moveTo>
                      <a:pt x="3196" y="274"/>
                    </a:moveTo>
                    <a:cubicBezTo>
                      <a:pt x="3424" y="274"/>
                      <a:pt x="3584" y="366"/>
                      <a:pt x="3675" y="503"/>
                    </a:cubicBezTo>
                    <a:cubicBezTo>
                      <a:pt x="4109" y="1347"/>
                      <a:pt x="2625" y="4086"/>
                      <a:pt x="1621" y="5730"/>
                    </a:cubicBezTo>
                    <a:cubicBezTo>
                      <a:pt x="1530" y="5730"/>
                      <a:pt x="1461" y="5730"/>
                      <a:pt x="1370" y="5707"/>
                    </a:cubicBezTo>
                    <a:cubicBezTo>
                      <a:pt x="1370" y="4314"/>
                      <a:pt x="1484" y="1621"/>
                      <a:pt x="2420" y="640"/>
                    </a:cubicBezTo>
                    <a:cubicBezTo>
                      <a:pt x="2648" y="388"/>
                      <a:pt x="2899" y="274"/>
                      <a:pt x="3196" y="274"/>
                    </a:cubicBezTo>
                    <a:close/>
                    <a:moveTo>
                      <a:pt x="3196" y="0"/>
                    </a:moveTo>
                    <a:cubicBezTo>
                      <a:pt x="2831" y="0"/>
                      <a:pt x="2488" y="160"/>
                      <a:pt x="2215" y="434"/>
                    </a:cubicBezTo>
                    <a:cubicBezTo>
                      <a:pt x="1210" y="1507"/>
                      <a:pt x="1073" y="4246"/>
                      <a:pt x="1096" y="5684"/>
                    </a:cubicBezTo>
                    <a:cubicBezTo>
                      <a:pt x="1005" y="5681"/>
                      <a:pt x="917" y="5679"/>
                      <a:pt x="834" y="5679"/>
                    </a:cubicBezTo>
                    <a:cubicBezTo>
                      <a:pt x="336" y="5679"/>
                      <a:pt x="0" y="5730"/>
                      <a:pt x="0" y="5730"/>
                    </a:cubicBezTo>
                    <a:lnTo>
                      <a:pt x="0" y="7807"/>
                    </a:lnTo>
                    <a:lnTo>
                      <a:pt x="2329" y="8628"/>
                    </a:lnTo>
                    <a:lnTo>
                      <a:pt x="3584" y="6597"/>
                    </a:lnTo>
                    <a:cubicBezTo>
                      <a:pt x="3105" y="6140"/>
                      <a:pt x="2511" y="5912"/>
                      <a:pt x="1918" y="5798"/>
                    </a:cubicBezTo>
                    <a:cubicBezTo>
                      <a:pt x="2831" y="4292"/>
                      <a:pt x="4451" y="1393"/>
                      <a:pt x="3926" y="366"/>
                    </a:cubicBezTo>
                    <a:cubicBezTo>
                      <a:pt x="3812" y="206"/>
                      <a:pt x="3630" y="0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7" name="Google Shape;3547;p32">
              <a:extLst>
                <a:ext uri="{FF2B5EF4-FFF2-40B4-BE49-F238E27FC236}">
                  <a16:creationId xmlns:a16="http://schemas.microsoft.com/office/drawing/2014/main" id="{CE88711F-F60C-46A6-8E27-8E519D052405}"/>
                </a:ext>
              </a:extLst>
            </p:cNvPr>
            <p:cNvGrpSpPr/>
            <p:nvPr/>
          </p:nvGrpSpPr>
          <p:grpSpPr>
            <a:xfrm>
              <a:off x="6840680" y="3508780"/>
              <a:ext cx="1825610" cy="533436"/>
              <a:chOff x="1624825" y="3483125"/>
              <a:chExt cx="1466825" cy="428600"/>
            </a:xfrm>
          </p:grpSpPr>
          <p:sp>
            <p:nvSpPr>
              <p:cNvPr id="410" name="Google Shape;3548;p32">
                <a:extLst>
                  <a:ext uri="{FF2B5EF4-FFF2-40B4-BE49-F238E27FC236}">
                    <a16:creationId xmlns:a16="http://schemas.microsoft.com/office/drawing/2014/main" id="{4355C2A2-A32F-4282-9109-E7E0DDCDB832}"/>
                  </a:ext>
                </a:extLst>
              </p:cNvPr>
              <p:cNvSpPr/>
              <p:nvPr/>
            </p:nvSpPr>
            <p:spPr>
              <a:xfrm>
                <a:off x="1638600" y="3494950"/>
                <a:ext cx="1441775" cy="411125"/>
              </a:xfrm>
              <a:custGeom>
                <a:avLst/>
                <a:gdLst/>
                <a:ahLst/>
                <a:cxnLst/>
                <a:rect l="l" t="t" r="r" b="b"/>
                <a:pathLst>
                  <a:path w="57671" h="16445" extrusionOk="0">
                    <a:moveTo>
                      <a:pt x="25390" y="329"/>
                    </a:moveTo>
                    <a:cubicBezTo>
                      <a:pt x="25765" y="329"/>
                      <a:pt x="26166" y="429"/>
                      <a:pt x="26542" y="605"/>
                    </a:cubicBezTo>
                    <a:cubicBezTo>
                      <a:pt x="28222" y="1382"/>
                      <a:pt x="29425" y="2886"/>
                      <a:pt x="29951" y="4841"/>
                    </a:cubicBezTo>
                    <a:cubicBezTo>
                      <a:pt x="30277" y="6044"/>
                      <a:pt x="30302" y="7297"/>
                      <a:pt x="30076" y="8500"/>
                    </a:cubicBezTo>
                    <a:cubicBezTo>
                      <a:pt x="27996" y="7773"/>
                      <a:pt x="26342" y="6820"/>
                      <a:pt x="24989" y="5592"/>
                    </a:cubicBezTo>
                    <a:cubicBezTo>
                      <a:pt x="24061" y="4765"/>
                      <a:pt x="23209" y="3262"/>
                      <a:pt x="23359" y="2033"/>
                    </a:cubicBezTo>
                    <a:cubicBezTo>
                      <a:pt x="23435" y="1407"/>
                      <a:pt x="23760" y="906"/>
                      <a:pt x="24312" y="605"/>
                    </a:cubicBezTo>
                    <a:cubicBezTo>
                      <a:pt x="24638" y="429"/>
                      <a:pt x="24989" y="329"/>
                      <a:pt x="25390" y="329"/>
                    </a:cubicBezTo>
                    <a:close/>
                    <a:moveTo>
                      <a:pt x="7520" y="4665"/>
                    </a:moveTo>
                    <a:cubicBezTo>
                      <a:pt x="7620" y="4665"/>
                      <a:pt x="7720" y="4665"/>
                      <a:pt x="7820" y="4690"/>
                    </a:cubicBezTo>
                    <a:cubicBezTo>
                      <a:pt x="8397" y="4790"/>
                      <a:pt x="8948" y="5267"/>
                      <a:pt x="8873" y="6044"/>
                    </a:cubicBezTo>
                    <a:cubicBezTo>
                      <a:pt x="8773" y="7221"/>
                      <a:pt x="8472" y="8349"/>
                      <a:pt x="8021" y="9427"/>
                    </a:cubicBezTo>
                    <a:cubicBezTo>
                      <a:pt x="7144" y="8525"/>
                      <a:pt x="6242" y="7322"/>
                      <a:pt x="6267" y="5993"/>
                    </a:cubicBezTo>
                    <a:cubicBezTo>
                      <a:pt x="6292" y="5843"/>
                      <a:pt x="6317" y="5668"/>
                      <a:pt x="6367" y="5517"/>
                    </a:cubicBezTo>
                    <a:cubicBezTo>
                      <a:pt x="6542" y="4916"/>
                      <a:pt x="7044" y="4665"/>
                      <a:pt x="7520" y="4665"/>
                    </a:cubicBezTo>
                    <a:close/>
                    <a:moveTo>
                      <a:pt x="25392" y="0"/>
                    </a:moveTo>
                    <a:cubicBezTo>
                      <a:pt x="24952" y="0"/>
                      <a:pt x="24531" y="100"/>
                      <a:pt x="24161" y="304"/>
                    </a:cubicBezTo>
                    <a:cubicBezTo>
                      <a:pt x="23485" y="680"/>
                      <a:pt x="23109" y="1257"/>
                      <a:pt x="23009" y="2008"/>
                    </a:cubicBezTo>
                    <a:cubicBezTo>
                      <a:pt x="22858" y="3412"/>
                      <a:pt x="23811" y="4966"/>
                      <a:pt x="24763" y="5843"/>
                    </a:cubicBezTo>
                    <a:cubicBezTo>
                      <a:pt x="26317" y="7247"/>
                      <a:pt x="28146" y="8199"/>
                      <a:pt x="30001" y="8851"/>
                    </a:cubicBezTo>
                    <a:cubicBezTo>
                      <a:pt x="29775" y="9828"/>
                      <a:pt x="29349" y="10755"/>
                      <a:pt x="28798" y="11532"/>
                    </a:cubicBezTo>
                    <a:cubicBezTo>
                      <a:pt x="26979" y="14071"/>
                      <a:pt x="23695" y="15574"/>
                      <a:pt x="20213" y="15574"/>
                    </a:cubicBezTo>
                    <a:cubicBezTo>
                      <a:pt x="19570" y="15574"/>
                      <a:pt x="18920" y="15523"/>
                      <a:pt x="18272" y="15417"/>
                    </a:cubicBezTo>
                    <a:cubicBezTo>
                      <a:pt x="13936" y="14690"/>
                      <a:pt x="10452" y="11933"/>
                      <a:pt x="8272" y="9678"/>
                    </a:cubicBezTo>
                    <a:cubicBezTo>
                      <a:pt x="8773" y="8550"/>
                      <a:pt x="9099" y="7322"/>
                      <a:pt x="9224" y="6069"/>
                    </a:cubicBezTo>
                    <a:cubicBezTo>
                      <a:pt x="9299" y="5091"/>
                      <a:pt x="8572" y="4490"/>
                      <a:pt x="7871" y="4364"/>
                    </a:cubicBezTo>
                    <a:cubicBezTo>
                      <a:pt x="7752" y="4339"/>
                      <a:pt x="7629" y="4326"/>
                      <a:pt x="7506" y="4326"/>
                    </a:cubicBezTo>
                    <a:cubicBezTo>
                      <a:pt x="6897" y="4326"/>
                      <a:pt x="6270" y="4646"/>
                      <a:pt x="6041" y="5417"/>
                    </a:cubicBezTo>
                    <a:cubicBezTo>
                      <a:pt x="5991" y="5617"/>
                      <a:pt x="5941" y="5793"/>
                      <a:pt x="5941" y="5993"/>
                    </a:cubicBezTo>
                    <a:cubicBezTo>
                      <a:pt x="5891" y="7497"/>
                      <a:pt x="6943" y="8800"/>
                      <a:pt x="7871" y="9753"/>
                    </a:cubicBezTo>
                    <a:cubicBezTo>
                      <a:pt x="6367" y="12961"/>
                      <a:pt x="3409" y="15442"/>
                      <a:pt x="1" y="16119"/>
                    </a:cubicBezTo>
                    <a:lnTo>
                      <a:pt x="76" y="16445"/>
                    </a:lnTo>
                    <a:cubicBezTo>
                      <a:pt x="3535" y="15768"/>
                      <a:pt x="6542" y="13262"/>
                      <a:pt x="8121" y="10003"/>
                    </a:cubicBezTo>
                    <a:cubicBezTo>
                      <a:pt x="11254" y="13186"/>
                      <a:pt x="14738" y="15166"/>
                      <a:pt x="18222" y="15743"/>
                    </a:cubicBezTo>
                    <a:cubicBezTo>
                      <a:pt x="18888" y="15853"/>
                      <a:pt x="19557" y="15906"/>
                      <a:pt x="20220" y="15906"/>
                    </a:cubicBezTo>
                    <a:cubicBezTo>
                      <a:pt x="23794" y="15906"/>
                      <a:pt x="27192" y="14354"/>
                      <a:pt x="29074" y="11733"/>
                    </a:cubicBezTo>
                    <a:cubicBezTo>
                      <a:pt x="29650" y="10906"/>
                      <a:pt x="30076" y="9953"/>
                      <a:pt x="30302" y="8951"/>
                    </a:cubicBezTo>
                    <a:cubicBezTo>
                      <a:pt x="32257" y="9602"/>
                      <a:pt x="34187" y="9928"/>
                      <a:pt x="35740" y="10129"/>
                    </a:cubicBezTo>
                    <a:cubicBezTo>
                      <a:pt x="37540" y="10368"/>
                      <a:pt x="39226" y="10488"/>
                      <a:pt x="40810" y="10488"/>
                    </a:cubicBezTo>
                    <a:cubicBezTo>
                      <a:pt x="43707" y="10488"/>
                      <a:pt x="46263" y="10087"/>
                      <a:pt x="48548" y="9277"/>
                    </a:cubicBezTo>
                    <a:cubicBezTo>
                      <a:pt x="52984" y="7723"/>
                      <a:pt x="56392" y="4490"/>
                      <a:pt x="57670" y="655"/>
                    </a:cubicBezTo>
                    <a:lnTo>
                      <a:pt x="57345" y="530"/>
                    </a:lnTo>
                    <a:cubicBezTo>
                      <a:pt x="56116" y="4289"/>
                      <a:pt x="52783" y="7447"/>
                      <a:pt x="48422" y="8951"/>
                    </a:cubicBezTo>
                    <a:cubicBezTo>
                      <a:pt x="46157" y="9749"/>
                      <a:pt x="43616" y="10145"/>
                      <a:pt x="40737" y="10145"/>
                    </a:cubicBezTo>
                    <a:cubicBezTo>
                      <a:pt x="39189" y="10145"/>
                      <a:pt x="37543" y="10031"/>
                      <a:pt x="35791" y="9803"/>
                    </a:cubicBezTo>
                    <a:cubicBezTo>
                      <a:pt x="33735" y="9527"/>
                      <a:pt x="31956" y="9126"/>
                      <a:pt x="30377" y="8625"/>
                    </a:cubicBezTo>
                    <a:cubicBezTo>
                      <a:pt x="30628" y="7347"/>
                      <a:pt x="30603" y="6018"/>
                      <a:pt x="30277" y="4765"/>
                    </a:cubicBezTo>
                    <a:cubicBezTo>
                      <a:pt x="29725" y="2685"/>
                      <a:pt x="28447" y="1106"/>
                      <a:pt x="26693" y="279"/>
                    </a:cubicBezTo>
                    <a:cubicBezTo>
                      <a:pt x="26261" y="94"/>
                      <a:pt x="25818" y="0"/>
                      <a:pt x="25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3549;p32">
                <a:extLst>
                  <a:ext uri="{FF2B5EF4-FFF2-40B4-BE49-F238E27FC236}">
                    <a16:creationId xmlns:a16="http://schemas.microsoft.com/office/drawing/2014/main" id="{5954469C-83A9-42ED-A07D-21623241A21A}"/>
                  </a:ext>
                </a:extLst>
              </p:cNvPr>
              <p:cNvSpPr/>
              <p:nvPr/>
            </p:nvSpPr>
            <p:spPr>
              <a:xfrm>
                <a:off x="1624825" y="3880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3550;p32">
                <a:extLst>
                  <a:ext uri="{FF2B5EF4-FFF2-40B4-BE49-F238E27FC236}">
                    <a16:creationId xmlns:a16="http://schemas.microsoft.com/office/drawing/2014/main" id="{492E480D-4FCC-4765-B0E1-3D4E30025F03}"/>
                  </a:ext>
                </a:extLst>
              </p:cNvPr>
              <p:cNvSpPr/>
              <p:nvPr/>
            </p:nvSpPr>
            <p:spPr>
              <a:xfrm>
                <a:off x="1725075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78" y="1254"/>
                      <a:pt x="1254" y="953"/>
                      <a:pt x="1254" y="627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3551;p32">
                <a:extLst>
                  <a:ext uri="{FF2B5EF4-FFF2-40B4-BE49-F238E27FC236}">
                    <a16:creationId xmlns:a16="http://schemas.microsoft.com/office/drawing/2014/main" id="{F57DF82F-571C-4967-BB87-FE63731CC097}"/>
                  </a:ext>
                </a:extLst>
              </p:cNvPr>
              <p:cNvSpPr/>
              <p:nvPr/>
            </p:nvSpPr>
            <p:spPr>
              <a:xfrm>
                <a:off x="1841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3552;p32">
                <a:extLst>
                  <a:ext uri="{FF2B5EF4-FFF2-40B4-BE49-F238E27FC236}">
                    <a16:creationId xmlns:a16="http://schemas.microsoft.com/office/drawing/2014/main" id="{5A882EA2-9B06-4F15-A37B-851CEC859A45}"/>
                  </a:ext>
                </a:extLst>
              </p:cNvPr>
              <p:cNvSpPr/>
              <p:nvPr/>
            </p:nvSpPr>
            <p:spPr>
              <a:xfrm>
                <a:off x="1834725" y="3701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02" y="1253"/>
                    </a:cubicBezTo>
                    <a:cubicBezTo>
                      <a:pt x="953" y="1253"/>
                      <a:pt x="1229" y="978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3553;p32">
                <a:extLst>
                  <a:ext uri="{FF2B5EF4-FFF2-40B4-BE49-F238E27FC236}">
                    <a16:creationId xmlns:a16="http://schemas.microsoft.com/office/drawing/2014/main" id="{F0F49F32-6DF0-461B-8273-B30B6914ED9B}"/>
                  </a:ext>
                </a:extLst>
              </p:cNvPr>
              <p:cNvSpPr/>
              <p:nvPr/>
            </p:nvSpPr>
            <p:spPr>
              <a:xfrm>
                <a:off x="179587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301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3554;p32">
                <a:extLst>
                  <a:ext uri="{FF2B5EF4-FFF2-40B4-BE49-F238E27FC236}">
                    <a16:creationId xmlns:a16="http://schemas.microsoft.com/office/drawing/2014/main" id="{AE778519-FA70-49C4-B674-B6E5C6393EA1}"/>
                  </a:ext>
                </a:extLst>
              </p:cNvPr>
              <p:cNvSpPr/>
              <p:nvPr/>
            </p:nvSpPr>
            <p:spPr>
              <a:xfrm>
                <a:off x="1780225" y="3662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3555;p32">
                <a:extLst>
                  <a:ext uri="{FF2B5EF4-FFF2-40B4-BE49-F238E27FC236}">
                    <a16:creationId xmlns:a16="http://schemas.microsoft.com/office/drawing/2014/main" id="{97975585-90BC-4A99-8569-DE1211BE8C60}"/>
                  </a:ext>
                </a:extLst>
              </p:cNvPr>
              <p:cNvSpPr/>
              <p:nvPr/>
            </p:nvSpPr>
            <p:spPr>
              <a:xfrm>
                <a:off x="189112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301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3556;p32">
                <a:extLst>
                  <a:ext uri="{FF2B5EF4-FFF2-40B4-BE49-F238E27FC236}">
                    <a16:creationId xmlns:a16="http://schemas.microsoft.com/office/drawing/2014/main" id="{00441AF6-CD1F-487E-B252-6409DD717D32}"/>
                  </a:ext>
                </a:extLst>
              </p:cNvPr>
              <p:cNvSpPr/>
              <p:nvPr/>
            </p:nvSpPr>
            <p:spPr>
              <a:xfrm>
                <a:off x="1985100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3557;p32">
                <a:extLst>
                  <a:ext uri="{FF2B5EF4-FFF2-40B4-BE49-F238E27FC236}">
                    <a16:creationId xmlns:a16="http://schemas.microsoft.com/office/drawing/2014/main" id="{BC05A2FA-C165-417A-BD72-E41C8B99A010}"/>
                  </a:ext>
                </a:extLst>
              </p:cNvPr>
              <p:cNvSpPr/>
              <p:nvPr/>
            </p:nvSpPr>
            <p:spPr>
              <a:xfrm>
                <a:off x="2111050" y="3867825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02" y="1229"/>
                    </a:cubicBezTo>
                    <a:cubicBezTo>
                      <a:pt x="953" y="1229"/>
                      <a:pt x="1228" y="953"/>
                      <a:pt x="1228" y="602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3558;p32">
                <a:extLst>
                  <a:ext uri="{FF2B5EF4-FFF2-40B4-BE49-F238E27FC236}">
                    <a16:creationId xmlns:a16="http://schemas.microsoft.com/office/drawing/2014/main" id="{5A38552B-C385-4C25-BD09-4A3B2F636FB6}"/>
                  </a:ext>
                </a:extLst>
              </p:cNvPr>
              <p:cNvSpPr/>
              <p:nvPr/>
            </p:nvSpPr>
            <p:spPr>
              <a:xfrm>
                <a:off x="2208800" y="385905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77" y="1254"/>
                      <a:pt x="1253" y="953"/>
                      <a:pt x="1253" y="627"/>
                    </a:cubicBezTo>
                    <a:cubicBezTo>
                      <a:pt x="1253" y="277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3559;p32">
                <a:extLst>
                  <a:ext uri="{FF2B5EF4-FFF2-40B4-BE49-F238E27FC236}">
                    <a16:creationId xmlns:a16="http://schemas.microsoft.com/office/drawing/2014/main" id="{27BBB305-247D-46D9-979F-EDDC59705C6B}"/>
                  </a:ext>
                </a:extLst>
              </p:cNvPr>
              <p:cNvSpPr/>
              <p:nvPr/>
            </p:nvSpPr>
            <p:spPr>
              <a:xfrm>
                <a:off x="2318450" y="38058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7" y="1254"/>
                      <a:pt x="1253" y="978"/>
                      <a:pt x="1253" y="627"/>
                    </a:cubicBezTo>
                    <a:cubicBezTo>
                      <a:pt x="1253" y="276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3560;p32">
                <a:extLst>
                  <a:ext uri="{FF2B5EF4-FFF2-40B4-BE49-F238E27FC236}">
                    <a16:creationId xmlns:a16="http://schemas.microsoft.com/office/drawing/2014/main" id="{98A39DA1-C1ED-4C5B-A143-893424B2590F}"/>
                  </a:ext>
                </a:extLst>
              </p:cNvPr>
              <p:cNvSpPr/>
              <p:nvPr/>
            </p:nvSpPr>
            <p:spPr>
              <a:xfrm>
                <a:off x="2376700" y="3623475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3561;p32">
                <a:extLst>
                  <a:ext uri="{FF2B5EF4-FFF2-40B4-BE49-F238E27FC236}">
                    <a16:creationId xmlns:a16="http://schemas.microsoft.com/office/drawing/2014/main" id="{5AACE819-27C3-418A-8CC8-34BC47B3D75A}"/>
                  </a:ext>
                </a:extLst>
              </p:cNvPr>
              <p:cNvSpPr/>
              <p:nvPr/>
            </p:nvSpPr>
            <p:spPr>
              <a:xfrm>
                <a:off x="2347875" y="3542650"/>
                <a:ext cx="307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229" extrusionOk="0">
                    <a:moveTo>
                      <a:pt x="602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02" y="1228"/>
                    </a:cubicBezTo>
                    <a:cubicBezTo>
                      <a:pt x="953" y="1228"/>
                      <a:pt x="1229" y="953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3562;p32">
                <a:extLst>
                  <a:ext uri="{FF2B5EF4-FFF2-40B4-BE49-F238E27FC236}">
                    <a16:creationId xmlns:a16="http://schemas.microsoft.com/office/drawing/2014/main" id="{AABBE172-288E-4F92-9FA8-4A75B5D1E90C}"/>
                  </a:ext>
                </a:extLst>
              </p:cNvPr>
              <p:cNvSpPr/>
              <p:nvPr/>
            </p:nvSpPr>
            <p:spPr>
              <a:xfrm>
                <a:off x="2263925" y="3483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301"/>
                      <a:pt x="1" y="627"/>
                    </a:cubicBezTo>
                    <a:cubicBezTo>
                      <a:pt x="1" y="978"/>
                      <a:pt x="301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3563;p32">
                <a:extLst>
                  <a:ext uri="{FF2B5EF4-FFF2-40B4-BE49-F238E27FC236}">
                    <a16:creationId xmlns:a16="http://schemas.microsoft.com/office/drawing/2014/main" id="{4BFBD05B-E12E-49E5-BDB6-A37375F81F32}"/>
                  </a:ext>
                </a:extLst>
              </p:cNvPr>
              <p:cNvSpPr/>
              <p:nvPr/>
            </p:nvSpPr>
            <p:spPr>
              <a:xfrm>
                <a:off x="2199400" y="3536375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02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3564;p32">
                <a:extLst>
                  <a:ext uri="{FF2B5EF4-FFF2-40B4-BE49-F238E27FC236}">
                    <a16:creationId xmlns:a16="http://schemas.microsoft.com/office/drawing/2014/main" id="{40744C45-97CA-4121-ADAB-F4E25720534F}"/>
                  </a:ext>
                </a:extLst>
              </p:cNvPr>
              <p:cNvSpPr/>
              <p:nvPr/>
            </p:nvSpPr>
            <p:spPr>
              <a:xfrm>
                <a:off x="2257650" y="36310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302" y="0"/>
                      <a:pt x="1" y="276"/>
                      <a:pt x="1" y="627"/>
                    </a:cubicBezTo>
                    <a:cubicBezTo>
                      <a:pt x="1" y="952"/>
                      <a:pt x="302" y="1253"/>
                      <a:pt x="628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3565;p32">
                <a:extLst>
                  <a:ext uri="{FF2B5EF4-FFF2-40B4-BE49-F238E27FC236}">
                    <a16:creationId xmlns:a16="http://schemas.microsoft.com/office/drawing/2014/main" id="{4CC8F4E7-2DB6-4480-BC3C-B5D6760D6DB0}"/>
                  </a:ext>
                </a:extLst>
              </p:cNvPr>
              <p:cNvSpPr/>
              <p:nvPr/>
            </p:nvSpPr>
            <p:spPr>
              <a:xfrm>
                <a:off x="2417425" y="37018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3566;p32">
                <a:extLst>
                  <a:ext uri="{FF2B5EF4-FFF2-40B4-BE49-F238E27FC236}">
                    <a16:creationId xmlns:a16="http://schemas.microsoft.com/office/drawing/2014/main" id="{4C02F4EA-5411-4808-921C-7CD44B4438CA}"/>
                  </a:ext>
                </a:extLst>
              </p:cNvPr>
              <p:cNvSpPr/>
              <p:nvPr/>
            </p:nvSpPr>
            <p:spPr>
              <a:xfrm>
                <a:off x="2576575" y="37362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02" y="1254"/>
                    </a:cubicBezTo>
                    <a:cubicBezTo>
                      <a:pt x="953" y="1254"/>
                      <a:pt x="1229" y="953"/>
                      <a:pt x="1229" y="627"/>
                    </a:cubicBezTo>
                    <a:cubicBezTo>
                      <a:pt x="1229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3567;p32">
                <a:extLst>
                  <a:ext uri="{FF2B5EF4-FFF2-40B4-BE49-F238E27FC236}">
                    <a16:creationId xmlns:a16="http://schemas.microsoft.com/office/drawing/2014/main" id="{281B96B8-D735-4F97-B3CA-C5785CBAD8AC}"/>
                  </a:ext>
                </a:extLst>
              </p:cNvPr>
              <p:cNvSpPr/>
              <p:nvPr/>
            </p:nvSpPr>
            <p:spPr>
              <a:xfrm>
                <a:off x="2746375" y="37299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7" y="1"/>
                      <a:pt x="1" y="302"/>
                      <a:pt x="1" y="628"/>
                    </a:cubicBezTo>
                    <a:cubicBezTo>
                      <a:pt x="1" y="978"/>
                      <a:pt x="277" y="1254"/>
                      <a:pt x="602" y="1254"/>
                    </a:cubicBezTo>
                    <a:cubicBezTo>
                      <a:pt x="953" y="1254"/>
                      <a:pt x="1229" y="978"/>
                      <a:pt x="1229" y="628"/>
                    </a:cubicBezTo>
                    <a:cubicBezTo>
                      <a:pt x="1229" y="302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3568;p32">
                <a:extLst>
                  <a:ext uri="{FF2B5EF4-FFF2-40B4-BE49-F238E27FC236}">
                    <a16:creationId xmlns:a16="http://schemas.microsoft.com/office/drawing/2014/main" id="{ECDD442B-B1D5-408E-9CE9-9B1B5D40D727}"/>
                  </a:ext>
                </a:extLst>
              </p:cNvPr>
              <p:cNvSpPr/>
              <p:nvPr/>
            </p:nvSpPr>
            <p:spPr>
              <a:xfrm>
                <a:off x="2896125" y="36823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53"/>
                      <a:pt x="627" y="1253"/>
                    </a:cubicBezTo>
                    <a:cubicBezTo>
                      <a:pt x="953" y="1253"/>
                      <a:pt x="1254" y="953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3569;p32">
                <a:extLst>
                  <a:ext uri="{FF2B5EF4-FFF2-40B4-BE49-F238E27FC236}">
                    <a16:creationId xmlns:a16="http://schemas.microsoft.com/office/drawing/2014/main" id="{A4189D1A-048B-4BBE-B884-EB1E65900C11}"/>
                  </a:ext>
                </a:extLst>
              </p:cNvPr>
              <p:cNvSpPr/>
              <p:nvPr/>
            </p:nvSpPr>
            <p:spPr>
              <a:xfrm>
                <a:off x="3060925" y="349877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3570;p32">
                <a:extLst>
                  <a:ext uri="{FF2B5EF4-FFF2-40B4-BE49-F238E27FC236}">
                    <a16:creationId xmlns:a16="http://schemas.microsoft.com/office/drawing/2014/main" id="{B9664BD1-2BF8-4FD5-9502-1FA39D17497E}"/>
                  </a:ext>
                </a:extLst>
              </p:cNvPr>
              <p:cNvSpPr/>
              <p:nvPr/>
            </p:nvSpPr>
            <p:spPr>
              <a:xfrm>
                <a:off x="2987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52" y="1254"/>
                      <a:pt x="1228" y="953"/>
                      <a:pt x="1228" y="627"/>
                    </a:cubicBezTo>
                    <a:cubicBezTo>
                      <a:pt x="1228" y="276"/>
                      <a:pt x="952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8" name="Google Shape;3571;p32">
              <a:extLst>
                <a:ext uri="{FF2B5EF4-FFF2-40B4-BE49-F238E27FC236}">
                  <a16:creationId xmlns:a16="http://schemas.microsoft.com/office/drawing/2014/main" id="{EB8B975D-9F05-444E-912D-73D06C445141}"/>
                </a:ext>
              </a:extLst>
            </p:cNvPr>
            <p:cNvGrpSpPr/>
            <p:nvPr/>
          </p:nvGrpSpPr>
          <p:grpSpPr>
            <a:xfrm>
              <a:off x="7463758" y="1656255"/>
              <a:ext cx="786898" cy="384115"/>
              <a:chOff x="2125450" y="1994675"/>
              <a:chExt cx="632250" cy="308625"/>
            </a:xfrm>
          </p:grpSpPr>
          <p:sp>
            <p:nvSpPr>
              <p:cNvPr id="399" name="Google Shape;3572;p32">
                <a:extLst>
                  <a:ext uri="{FF2B5EF4-FFF2-40B4-BE49-F238E27FC236}">
                    <a16:creationId xmlns:a16="http://schemas.microsoft.com/office/drawing/2014/main" id="{1316E771-0DA1-4005-9182-F60527024CB7}"/>
                  </a:ext>
                </a:extLst>
              </p:cNvPr>
              <p:cNvSpPr/>
              <p:nvPr/>
            </p:nvSpPr>
            <p:spPr>
              <a:xfrm>
                <a:off x="2139250" y="1994675"/>
                <a:ext cx="618450" cy="303000"/>
              </a:xfrm>
              <a:custGeom>
                <a:avLst/>
                <a:gdLst/>
                <a:ahLst/>
                <a:cxnLst/>
                <a:rect l="l" t="t" r="r" b="b"/>
                <a:pathLst>
                  <a:path w="24738" h="12120" extrusionOk="0">
                    <a:moveTo>
                      <a:pt x="7519" y="340"/>
                    </a:moveTo>
                    <a:cubicBezTo>
                      <a:pt x="7619" y="340"/>
                      <a:pt x="7719" y="340"/>
                      <a:pt x="7820" y="365"/>
                    </a:cubicBezTo>
                    <a:cubicBezTo>
                      <a:pt x="8396" y="465"/>
                      <a:pt x="8947" y="941"/>
                      <a:pt x="8872" y="1718"/>
                    </a:cubicBezTo>
                    <a:cubicBezTo>
                      <a:pt x="8772" y="2896"/>
                      <a:pt x="8471" y="4024"/>
                      <a:pt x="8020" y="5102"/>
                    </a:cubicBezTo>
                    <a:cubicBezTo>
                      <a:pt x="7143" y="4200"/>
                      <a:pt x="6241" y="2997"/>
                      <a:pt x="6291" y="1668"/>
                    </a:cubicBezTo>
                    <a:cubicBezTo>
                      <a:pt x="6291" y="1518"/>
                      <a:pt x="6316" y="1342"/>
                      <a:pt x="6366" y="1192"/>
                    </a:cubicBezTo>
                    <a:cubicBezTo>
                      <a:pt x="6541" y="591"/>
                      <a:pt x="7043" y="340"/>
                      <a:pt x="7519" y="340"/>
                    </a:cubicBezTo>
                    <a:close/>
                    <a:moveTo>
                      <a:pt x="7505" y="0"/>
                    </a:moveTo>
                    <a:cubicBezTo>
                      <a:pt x="6897" y="0"/>
                      <a:pt x="6269" y="321"/>
                      <a:pt x="6040" y="1092"/>
                    </a:cubicBezTo>
                    <a:cubicBezTo>
                      <a:pt x="5990" y="1292"/>
                      <a:pt x="5940" y="1468"/>
                      <a:pt x="5940" y="1668"/>
                    </a:cubicBezTo>
                    <a:cubicBezTo>
                      <a:pt x="5890" y="3172"/>
                      <a:pt x="6942" y="4475"/>
                      <a:pt x="7870" y="5428"/>
                    </a:cubicBezTo>
                    <a:cubicBezTo>
                      <a:pt x="6366" y="8636"/>
                      <a:pt x="3409" y="11142"/>
                      <a:pt x="0" y="11794"/>
                    </a:cubicBezTo>
                    <a:lnTo>
                      <a:pt x="75" y="12119"/>
                    </a:lnTo>
                    <a:cubicBezTo>
                      <a:pt x="3534" y="11443"/>
                      <a:pt x="6541" y="8936"/>
                      <a:pt x="8120" y="5703"/>
                    </a:cubicBezTo>
                    <a:cubicBezTo>
                      <a:pt x="11253" y="8861"/>
                      <a:pt x="14737" y="10841"/>
                      <a:pt x="18221" y="11418"/>
                    </a:cubicBezTo>
                    <a:cubicBezTo>
                      <a:pt x="18891" y="11529"/>
                      <a:pt x="19563" y="11583"/>
                      <a:pt x="20228" y="11583"/>
                    </a:cubicBezTo>
                    <a:cubicBezTo>
                      <a:pt x="21804" y="11583"/>
                      <a:pt x="23345" y="11280"/>
                      <a:pt x="24737" y="10716"/>
                    </a:cubicBezTo>
                    <a:cubicBezTo>
                      <a:pt x="24687" y="10616"/>
                      <a:pt x="24662" y="10490"/>
                      <a:pt x="24637" y="10390"/>
                    </a:cubicBezTo>
                    <a:cubicBezTo>
                      <a:pt x="23263" y="10943"/>
                      <a:pt x="21738" y="11242"/>
                      <a:pt x="20177" y="11242"/>
                    </a:cubicBezTo>
                    <a:cubicBezTo>
                      <a:pt x="19545" y="11242"/>
                      <a:pt x="18907" y="11193"/>
                      <a:pt x="18271" y="11092"/>
                    </a:cubicBezTo>
                    <a:cubicBezTo>
                      <a:pt x="13935" y="10365"/>
                      <a:pt x="10451" y="7608"/>
                      <a:pt x="8271" y="5378"/>
                    </a:cubicBezTo>
                    <a:cubicBezTo>
                      <a:pt x="8772" y="4225"/>
                      <a:pt x="9098" y="2997"/>
                      <a:pt x="9223" y="1743"/>
                    </a:cubicBezTo>
                    <a:cubicBezTo>
                      <a:pt x="9298" y="766"/>
                      <a:pt x="8572" y="164"/>
                      <a:pt x="7870" y="39"/>
                    </a:cubicBezTo>
                    <a:cubicBezTo>
                      <a:pt x="7751" y="14"/>
                      <a:pt x="7628" y="0"/>
                      <a:pt x="7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3573;p32">
                <a:extLst>
                  <a:ext uri="{FF2B5EF4-FFF2-40B4-BE49-F238E27FC236}">
                    <a16:creationId xmlns:a16="http://schemas.microsoft.com/office/drawing/2014/main" id="{CC309DC6-E67C-4D19-A0BB-6715EF6E2CA5}"/>
                  </a:ext>
                </a:extLst>
              </p:cNvPr>
              <p:cNvSpPr/>
              <p:nvPr/>
            </p:nvSpPr>
            <p:spPr>
              <a:xfrm>
                <a:off x="2125450" y="22719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3574;p32">
                <a:extLst>
                  <a:ext uri="{FF2B5EF4-FFF2-40B4-BE49-F238E27FC236}">
                    <a16:creationId xmlns:a16="http://schemas.microsoft.com/office/drawing/2014/main" id="{FF274802-2984-4C79-85C1-6D73BECC270D}"/>
                  </a:ext>
                </a:extLst>
              </p:cNvPr>
              <p:cNvSpPr/>
              <p:nvPr/>
            </p:nvSpPr>
            <p:spPr>
              <a:xfrm>
                <a:off x="2225700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3575;p32">
                <a:extLst>
                  <a:ext uri="{FF2B5EF4-FFF2-40B4-BE49-F238E27FC236}">
                    <a16:creationId xmlns:a16="http://schemas.microsoft.com/office/drawing/2014/main" id="{5ADC1C86-C295-495E-8AB8-9FDD586FEBFB}"/>
                  </a:ext>
                </a:extLst>
              </p:cNvPr>
              <p:cNvSpPr/>
              <p:nvPr/>
            </p:nvSpPr>
            <p:spPr>
              <a:xfrm>
                <a:off x="2342250" y="19994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3576;p32">
                <a:extLst>
                  <a:ext uri="{FF2B5EF4-FFF2-40B4-BE49-F238E27FC236}">
                    <a16:creationId xmlns:a16="http://schemas.microsoft.com/office/drawing/2014/main" id="{7F9F2D60-19B0-44AF-A76A-B2FD5E645FD4}"/>
                  </a:ext>
                </a:extLst>
              </p:cNvPr>
              <p:cNvSpPr/>
              <p:nvPr/>
            </p:nvSpPr>
            <p:spPr>
              <a:xfrm>
                <a:off x="2335350" y="20933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02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7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3577;p32">
                <a:extLst>
                  <a:ext uri="{FF2B5EF4-FFF2-40B4-BE49-F238E27FC236}">
                    <a16:creationId xmlns:a16="http://schemas.microsoft.com/office/drawing/2014/main" id="{5C64A8EC-C15D-47A2-A4D4-77AB8C477B61}"/>
                  </a:ext>
                </a:extLst>
              </p:cNvPr>
              <p:cNvSpPr/>
              <p:nvPr/>
            </p:nvSpPr>
            <p:spPr>
              <a:xfrm>
                <a:off x="229650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3578;p32">
                <a:extLst>
                  <a:ext uri="{FF2B5EF4-FFF2-40B4-BE49-F238E27FC236}">
                    <a16:creationId xmlns:a16="http://schemas.microsoft.com/office/drawing/2014/main" id="{A48727BC-FB4A-4ABF-973D-A0B524DF4535}"/>
                  </a:ext>
                </a:extLst>
              </p:cNvPr>
              <p:cNvSpPr/>
              <p:nvPr/>
            </p:nvSpPr>
            <p:spPr>
              <a:xfrm>
                <a:off x="2280850" y="205390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8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8"/>
                    </a:cubicBezTo>
                    <a:cubicBezTo>
                      <a:pt x="1253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3579;p32">
                <a:extLst>
                  <a:ext uri="{FF2B5EF4-FFF2-40B4-BE49-F238E27FC236}">
                    <a16:creationId xmlns:a16="http://schemas.microsoft.com/office/drawing/2014/main" id="{1867C16A-1C57-4889-B059-8BCAAB44C992}"/>
                  </a:ext>
                </a:extLst>
              </p:cNvPr>
              <p:cNvSpPr/>
              <p:nvPr/>
            </p:nvSpPr>
            <p:spPr>
              <a:xfrm>
                <a:off x="239175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02"/>
                    </a:cubicBezTo>
                    <a:cubicBezTo>
                      <a:pt x="0" y="953"/>
                      <a:pt x="301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3580;p32">
                <a:extLst>
                  <a:ext uri="{FF2B5EF4-FFF2-40B4-BE49-F238E27FC236}">
                    <a16:creationId xmlns:a16="http://schemas.microsoft.com/office/drawing/2014/main" id="{B4BB8489-91ED-4F17-9A76-07EC6C175B4C}"/>
                  </a:ext>
                </a:extLst>
              </p:cNvPr>
              <p:cNvSpPr/>
              <p:nvPr/>
            </p:nvSpPr>
            <p:spPr>
              <a:xfrm>
                <a:off x="2485725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3581;p32">
                <a:extLst>
                  <a:ext uri="{FF2B5EF4-FFF2-40B4-BE49-F238E27FC236}">
                    <a16:creationId xmlns:a16="http://schemas.microsoft.com/office/drawing/2014/main" id="{F507A521-669A-4F94-82BD-F4A1F7E700A9}"/>
                  </a:ext>
                </a:extLst>
              </p:cNvPr>
              <p:cNvSpPr/>
              <p:nvPr/>
            </p:nvSpPr>
            <p:spPr>
              <a:xfrm>
                <a:off x="2611675" y="22594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3582;p32">
                <a:extLst>
                  <a:ext uri="{FF2B5EF4-FFF2-40B4-BE49-F238E27FC236}">
                    <a16:creationId xmlns:a16="http://schemas.microsoft.com/office/drawing/2014/main" id="{506E5403-04BE-4901-A152-3D6B0C355B54}"/>
                  </a:ext>
                </a:extLst>
              </p:cNvPr>
              <p:cNvSpPr/>
              <p:nvPr/>
            </p:nvSpPr>
            <p:spPr>
              <a:xfrm>
                <a:off x="2709425" y="2250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301" y="1"/>
                      <a:pt x="0" y="276"/>
                      <a:pt x="0" y="627"/>
                    </a:cubicBezTo>
                    <a:cubicBezTo>
                      <a:pt x="0" y="978"/>
                      <a:pt x="301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9" name="Google Shape;3583;p32">
              <a:extLst>
                <a:ext uri="{FF2B5EF4-FFF2-40B4-BE49-F238E27FC236}">
                  <a16:creationId xmlns:a16="http://schemas.microsoft.com/office/drawing/2014/main" id="{D9336237-2851-4AD9-8B61-07ED768EAE32}"/>
                </a:ext>
              </a:extLst>
            </p:cNvPr>
            <p:cNvGrpSpPr/>
            <p:nvPr/>
          </p:nvGrpSpPr>
          <p:grpSpPr>
            <a:xfrm>
              <a:off x="7278935" y="2721135"/>
              <a:ext cx="1237630" cy="368899"/>
              <a:chOff x="1976950" y="2850275"/>
              <a:chExt cx="994400" cy="296400"/>
            </a:xfrm>
          </p:grpSpPr>
          <p:sp>
            <p:nvSpPr>
              <p:cNvPr id="376" name="Google Shape;3584;p32">
                <a:extLst>
                  <a:ext uri="{FF2B5EF4-FFF2-40B4-BE49-F238E27FC236}">
                    <a16:creationId xmlns:a16="http://schemas.microsoft.com/office/drawing/2014/main" id="{DCF72061-4423-4040-B556-1ABF741B5E3E}"/>
                  </a:ext>
                </a:extLst>
              </p:cNvPr>
              <p:cNvSpPr/>
              <p:nvPr/>
            </p:nvSpPr>
            <p:spPr>
              <a:xfrm>
                <a:off x="1989500" y="2860150"/>
                <a:ext cx="966175" cy="275250"/>
              </a:xfrm>
              <a:custGeom>
                <a:avLst/>
                <a:gdLst/>
                <a:ahLst/>
                <a:cxnLst/>
                <a:rect l="l" t="t" r="r" b="b"/>
                <a:pathLst>
                  <a:path w="38647" h="11010" extrusionOk="0">
                    <a:moveTo>
                      <a:pt x="21654" y="232"/>
                    </a:moveTo>
                    <a:cubicBezTo>
                      <a:pt x="21905" y="232"/>
                      <a:pt x="22156" y="282"/>
                      <a:pt x="22356" y="408"/>
                    </a:cubicBezTo>
                    <a:cubicBezTo>
                      <a:pt x="22732" y="608"/>
                      <a:pt x="22958" y="934"/>
                      <a:pt x="23008" y="1360"/>
                    </a:cubicBezTo>
                    <a:cubicBezTo>
                      <a:pt x="23108" y="2187"/>
                      <a:pt x="22532" y="3190"/>
                      <a:pt x="21905" y="3741"/>
                    </a:cubicBezTo>
                    <a:cubicBezTo>
                      <a:pt x="21003" y="4568"/>
                      <a:pt x="19900" y="5220"/>
                      <a:pt x="18521" y="5696"/>
                    </a:cubicBezTo>
                    <a:cubicBezTo>
                      <a:pt x="18346" y="4894"/>
                      <a:pt x="18371" y="4042"/>
                      <a:pt x="18597" y="3240"/>
                    </a:cubicBezTo>
                    <a:cubicBezTo>
                      <a:pt x="18922" y="1937"/>
                      <a:pt x="19750" y="934"/>
                      <a:pt x="20877" y="408"/>
                    </a:cubicBezTo>
                    <a:cubicBezTo>
                      <a:pt x="21128" y="282"/>
                      <a:pt x="21404" y="232"/>
                      <a:pt x="21654" y="232"/>
                    </a:cubicBezTo>
                    <a:close/>
                    <a:moveTo>
                      <a:pt x="33609" y="3115"/>
                    </a:moveTo>
                    <a:cubicBezTo>
                      <a:pt x="33935" y="3115"/>
                      <a:pt x="34286" y="3290"/>
                      <a:pt x="34386" y="3691"/>
                    </a:cubicBezTo>
                    <a:cubicBezTo>
                      <a:pt x="34436" y="3816"/>
                      <a:pt x="34436" y="3917"/>
                      <a:pt x="34461" y="4017"/>
                    </a:cubicBezTo>
                    <a:cubicBezTo>
                      <a:pt x="34486" y="4919"/>
                      <a:pt x="33860" y="5721"/>
                      <a:pt x="33283" y="6323"/>
                    </a:cubicBezTo>
                    <a:cubicBezTo>
                      <a:pt x="32983" y="5596"/>
                      <a:pt x="32782" y="4844"/>
                      <a:pt x="32707" y="4067"/>
                    </a:cubicBezTo>
                    <a:cubicBezTo>
                      <a:pt x="32657" y="3541"/>
                      <a:pt x="33033" y="3215"/>
                      <a:pt x="33434" y="3140"/>
                    </a:cubicBezTo>
                    <a:cubicBezTo>
                      <a:pt x="33484" y="3140"/>
                      <a:pt x="33559" y="3115"/>
                      <a:pt x="33609" y="3115"/>
                    </a:cubicBezTo>
                    <a:close/>
                    <a:moveTo>
                      <a:pt x="21657" y="1"/>
                    </a:moveTo>
                    <a:cubicBezTo>
                      <a:pt x="21366" y="1"/>
                      <a:pt x="21065" y="69"/>
                      <a:pt x="20777" y="207"/>
                    </a:cubicBezTo>
                    <a:cubicBezTo>
                      <a:pt x="19599" y="759"/>
                      <a:pt x="18722" y="1811"/>
                      <a:pt x="18371" y="3190"/>
                    </a:cubicBezTo>
                    <a:cubicBezTo>
                      <a:pt x="18146" y="4042"/>
                      <a:pt x="18120" y="4919"/>
                      <a:pt x="18296" y="5771"/>
                    </a:cubicBezTo>
                    <a:cubicBezTo>
                      <a:pt x="17243" y="6122"/>
                      <a:pt x="16040" y="6398"/>
                      <a:pt x="14662" y="6573"/>
                    </a:cubicBezTo>
                    <a:cubicBezTo>
                      <a:pt x="13483" y="6732"/>
                      <a:pt x="12379" y="6810"/>
                      <a:pt x="11340" y="6810"/>
                    </a:cubicBezTo>
                    <a:cubicBezTo>
                      <a:pt x="9418" y="6810"/>
                      <a:pt x="7720" y="6542"/>
                      <a:pt x="6191" y="6022"/>
                    </a:cubicBezTo>
                    <a:cubicBezTo>
                      <a:pt x="3283" y="4994"/>
                      <a:pt x="1053" y="2889"/>
                      <a:pt x="226" y="358"/>
                    </a:cubicBezTo>
                    <a:lnTo>
                      <a:pt x="0" y="433"/>
                    </a:lnTo>
                    <a:cubicBezTo>
                      <a:pt x="852" y="3014"/>
                      <a:pt x="3158" y="5170"/>
                      <a:pt x="6115" y="6222"/>
                    </a:cubicBezTo>
                    <a:cubicBezTo>
                      <a:pt x="7667" y="6761"/>
                      <a:pt x="9399" y="7034"/>
                      <a:pt x="11360" y="7034"/>
                    </a:cubicBezTo>
                    <a:cubicBezTo>
                      <a:pt x="12409" y="7034"/>
                      <a:pt x="13524" y="6956"/>
                      <a:pt x="14712" y="6799"/>
                    </a:cubicBezTo>
                    <a:cubicBezTo>
                      <a:pt x="15765" y="6648"/>
                      <a:pt x="17043" y="6423"/>
                      <a:pt x="18346" y="5997"/>
                    </a:cubicBezTo>
                    <a:cubicBezTo>
                      <a:pt x="18496" y="6673"/>
                      <a:pt x="18797" y="7325"/>
                      <a:pt x="19173" y="7877"/>
                    </a:cubicBezTo>
                    <a:cubicBezTo>
                      <a:pt x="20440" y="9629"/>
                      <a:pt x="22702" y="10670"/>
                      <a:pt x="25092" y="10670"/>
                    </a:cubicBezTo>
                    <a:cubicBezTo>
                      <a:pt x="25539" y="10670"/>
                      <a:pt x="25991" y="10633"/>
                      <a:pt x="26441" y="10558"/>
                    </a:cubicBezTo>
                    <a:cubicBezTo>
                      <a:pt x="28772" y="10157"/>
                      <a:pt x="31128" y="8854"/>
                      <a:pt x="33233" y="6724"/>
                    </a:cubicBezTo>
                    <a:cubicBezTo>
                      <a:pt x="34286" y="8879"/>
                      <a:pt x="36291" y="10583"/>
                      <a:pt x="38622" y="11009"/>
                    </a:cubicBezTo>
                    <a:lnTo>
                      <a:pt x="38647" y="10809"/>
                    </a:lnTo>
                    <a:cubicBezTo>
                      <a:pt x="36391" y="10358"/>
                      <a:pt x="34411" y="8679"/>
                      <a:pt x="33384" y="6548"/>
                    </a:cubicBezTo>
                    <a:cubicBezTo>
                      <a:pt x="34010" y="5897"/>
                      <a:pt x="34712" y="5019"/>
                      <a:pt x="34687" y="4017"/>
                    </a:cubicBezTo>
                    <a:cubicBezTo>
                      <a:pt x="34662" y="3892"/>
                      <a:pt x="34662" y="3766"/>
                      <a:pt x="34612" y="3641"/>
                    </a:cubicBezTo>
                    <a:cubicBezTo>
                      <a:pt x="34461" y="3103"/>
                      <a:pt x="34015" y="2898"/>
                      <a:pt x="33591" y="2898"/>
                    </a:cubicBezTo>
                    <a:cubicBezTo>
                      <a:pt x="33521" y="2898"/>
                      <a:pt x="33451" y="2903"/>
                      <a:pt x="33384" y="2914"/>
                    </a:cubicBezTo>
                    <a:cubicBezTo>
                      <a:pt x="32908" y="3014"/>
                      <a:pt x="32431" y="3415"/>
                      <a:pt x="32481" y="4067"/>
                    </a:cubicBezTo>
                    <a:cubicBezTo>
                      <a:pt x="32557" y="4919"/>
                      <a:pt x="32782" y="5746"/>
                      <a:pt x="33133" y="6498"/>
                    </a:cubicBezTo>
                    <a:cubicBezTo>
                      <a:pt x="31654" y="8002"/>
                      <a:pt x="29324" y="9856"/>
                      <a:pt x="26416" y="10333"/>
                    </a:cubicBezTo>
                    <a:cubicBezTo>
                      <a:pt x="25980" y="10403"/>
                      <a:pt x="25543" y="10438"/>
                      <a:pt x="25110" y="10438"/>
                    </a:cubicBezTo>
                    <a:cubicBezTo>
                      <a:pt x="22781" y="10438"/>
                      <a:pt x="20578" y="9442"/>
                      <a:pt x="19374" y="7751"/>
                    </a:cubicBezTo>
                    <a:cubicBezTo>
                      <a:pt x="18973" y="7200"/>
                      <a:pt x="18722" y="6598"/>
                      <a:pt x="18547" y="5922"/>
                    </a:cubicBezTo>
                    <a:cubicBezTo>
                      <a:pt x="19800" y="5496"/>
                      <a:pt x="21028" y="4869"/>
                      <a:pt x="22055" y="3917"/>
                    </a:cubicBezTo>
                    <a:cubicBezTo>
                      <a:pt x="22707" y="3340"/>
                      <a:pt x="23334" y="2288"/>
                      <a:pt x="23233" y="1335"/>
                    </a:cubicBezTo>
                    <a:cubicBezTo>
                      <a:pt x="23183" y="859"/>
                      <a:pt x="22907" y="458"/>
                      <a:pt x="22481" y="207"/>
                    </a:cubicBezTo>
                    <a:cubicBezTo>
                      <a:pt x="22231" y="69"/>
                      <a:pt x="21949" y="1"/>
                      <a:pt x="216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585;p32">
                <a:extLst>
                  <a:ext uri="{FF2B5EF4-FFF2-40B4-BE49-F238E27FC236}">
                    <a16:creationId xmlns:a16="http://schemas.microsoft.com/office/drawing/2014/main" id="{05414E33-B77A-4580-8AE0-62F20BCF9FF8}"/>
                  </a:ext>
                </a:extLst>
              </p:cNvPr>
              <p:cNvSpPr/>
              <p:nvPr/>
            </p:nvSpPr>
            <p:spPr>
              <a:xfrm>
                <a:off x="1976950" y="285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586;p32">
                <a:extLst>
                  <a:ext uri="{FF2B5EF4-FFF2-40B4-BE49-F238E27FC236}">
                    <a16:creationId xmlns:a16="http://schemas.microsoft.com/office/drawing/2014/main" id="{3170BEAE-0A65-4FA8-8CE4-33330CC8F07F}"/>
                  </a:ext>
                </a:extLst>
              </p:cNvPr>
              <p:cNvSpPr/>
              <p:nvPr/>
            </p:nvSpPr>
            <p:spPr>
              <a:xfrm>
                <a:off x="2025825" y="2930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302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2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587;p32">
                <a:extLst>
                  <a:ext uri="{FF2B5EF4-FFF2-40B4-BE49-F238E27FC236}">
                    <a16:creationId xmlns:a16="http://schemas.microsoft.com/office/drawing/2014/main" id="{FF0EE36A-9F90-412F-A976-14ABF1720C98}"/>
                  </a:ext>
                </a:extLst>
              </p:cNvPr>
              <p:cNvSpPr/>
              <p:nvPr/>
            </p:nvSpPr>
            <p:spPr>
              <a:xfrm>
                <a:off x="2087225" y="2982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2"/>
                      <a:pt x="277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588;p32">
                <a:extLst>
                  <a:ext uri="{FF2B5EF4-FFF2-40B4-BE49-F238E27FC236}">
                    <a16:creationId xmlns:a16="http://schemas.microsoft.com/office/drawing/2014/main" id="{2B7B618C-D9D3-4B8B-B5FE-AE09BE1FC7D2}"/>
                  </a:ext>
                </a:extLst>
              </p:cNvPr>
              <p:cNvSpPr/>
              <p:nvPr/>
            </p:nvSpPr>
            <p:spPr>
              <a:xfrm>
                <a:off x="2187475" y="3013200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2"/>
                      <a:pt x="277" y="1228"/>
                      <a:pt x="627" y="1228"/>
                    </a:cubicBezTo>
                    <a:cubicBezTo>
                      <a:pt x="978" y="1228"/>
                      <a:pt x="1254" y="952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589;p32">
                <a:extLst>
                  <a:ext uri="{FF2B5EF4-FFF2-40B4-BE49-F238E27FC236}">
                    <a16:creationId xmlns:a16="http://schemas.microsoft.com/office/drawing/2014/main" id="{089FD1DD-DD77-463A-9E06-21D3C05EE3CA}"/>
                  </a:ext>
                </a:extLst>
              </p:cNvPr>
              <p:cNvSpPr/>
              <p:nvPr/>
            </p:nvSpPr>
            <p:spPr>
              <a:xfrm>
                <a:off x="2301525" y="301695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590;p32">
                <a:extLst>
                  <a:ext uri="{FF2B5EF4-FFF2-40B4-BE49-F238E27FC236}">
                    <a16:creationId xmlns:a16="http://schemas.microsoft.com/office/drawing/2014/main" id="{359E2E79-466D-4B56-8C35-3DB3427AAFB2}"/>
                  </a:ext>
                </a:extLst>
              </p:cNvPr>
              <p:cNvSpPr/>
              <p:nvPr/>
            </p:nvSpPr>
            <p:spPr>
              <a:xfrm>
                <a:off x="2407400" y="29937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591;p32">
                <a:extLst>
                  <a:ext uri="{FF2B5EF4-FFF2-40B4-BE49-F238E27FC236}">
                    <a16:creationId xmlns:a16="http://schemas.microsoft.com/office/drawing/2014/main" id="{5466A8AF-8ED9-4FCD-BFC7-A6BC10B32D57}"/>
                  </a:ext>
                </a:extLst>
              </p:cNvPr>
              <p:cNvSpPr/>
              <p:nvPr/>
            </p:nvSpPr>
            <p:spPr>
              <a:xfrm>
                <a:off x="2514550" y="29461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276"/>
                      <a:pt x="1" y="627"/>
                    </a:cubicBezTo>
                    <a:cubicBezTo>
                      <a:pt x="1" y="978"/>
                      <a:pt x="301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592;p32">
                <a:extLst>
                  <a:ext uri="{FF2B5EF4-FFF2-40B4-BE49-F238E27FC236}">
                    <a16:creationId xmlns:a16="http://schemas.microsoft.com/office/drawing/2014/main" id="{B58CAD59-BF34-4F5D-A265-CDABEDD280F7}"/>
                  </a:ext>
                </a:extLst>
              </p:cNvPr>
              <p:cNvSpPr/>
              <p:nvPr/>
            </p:nvSpPr>
            <p:spPr>
              <a:xfrm>
                <a:off x="2474450" y="3063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593;p32">
                <a:extLst>
                  <a:ext uri="{FF2B5EF4-FFF2-40B4-BE49-F238E27FC236}">
                    <a16:creationId xmlns:a16="http://schemas.microsoft.com/office/drawing/2014/main" id="{F7B3957F-A905-490E-B623-D93F9B5C82D9}"/>
                  </a:ext>
                </a:extLst>
              </p:cNvPr>
              <p:cNvSpPr/>
              <p:nvPr/>
            </p:nvSpPr>
            <p:spPr>
              <a:xfrm>
                <a:off x="2549650" y="30990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594;p32">
                <a:extLst>
                  <a:ext uri="{FF2B5EF4-FFF2-40B4-BE49-F238E27FC236}">
                    <a16:creationId xmlns:a16="http://schemas.microsoft.com/office/drawing/2014/main" id="{57DEF145-B7C3-41FC-B965-A9EC7B05E22E}"/>
                  </a:ext>
                </a:extLst>
              </p:cNvPr>
              <p:cNvSpPr/>
              <p:nvPr/>
            </p:nvSpPr>
            <p:spPr>
              <a:xfrm>
                <a:off x="2613550" y="31046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595;p32">
                <a:extLst>
                  <a:ext uri="{FF2B5EF4-FFF2-40B4-BE49-F238E27FC236}">
                    <a16:creationId xmlns:a16="http://schemas.microsoft.com/office/drawing/2014/main" id="{3280EF0E-EEEE-4727-BDC3-A79CDAAC57FD}"/>
                  </a:ext>
                </a:extLst>
              </p:cNvPr>
              <p:cNvSpPr/>
              <p:nvPr/>
            </p:nvSpPr>
            <p:spPr>
              <a:xfrm>
                <a:off x="2697525" y="30840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7" y="1253"/>
                      <a:pt x="1253" y="978"/>
                      <a:pt x="1253" y="627"/>
                    </a:cubicBezTo>
                    <a:cubicBezTo>
                      <a:pt x="1253" y="276"/>
                      <a:pt x="977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596;p32">
                <a:extLst>
                  <a:ext uri="{FF2B5EF4-FFF2-40B4-BE49-F238E27FC236}">
                    <a16:creationId xmlns:a16="http://schemas.microsoft.com/office/drawing/2014/main" id="{EDDC6D45-8627-4C08-A9E8-3A20890BFE49}"/>
                  </a:ext>
                </a:extLst>
              </p:cNvPr>
              <p:cNvSpPr/>
              <p:nvPr/>
            </p:nvSpPr>
            <p:spPr>
              <a:xfrm>
                <a:off x="2760800" y="30426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53" y="1253"/>
                      <a:pt x="1228" y="978"/>
                      <a:pt x="1228" y="627"/>
                    </a:cubicBezTo>
                    <a:cubicBezTo>
                      <a:pt x="1228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597;p32">
                <a:extLst>
                  <a:ext uri="{FF2B5EF4-FFF2-40B4-BE49-F238E27FC236}">
                    <a16:creationId xmlns:a16="http://schemas.microsoft.com/office/drawing/2014/main" id="{F5493387-694C-44B1-8D4F-947630D4D647}"/>
                  </a:ext>
                </a:extLst>
              </p:cNvPr>
              <p:cNvSpPr/>
              <p:nvPr/>
            </p:nvSpPr>
            <p:spPr>
              <a:xfrm>
                <a:off x="2835350" y="29674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598;p32">
                <a:extLst>
                  <a:ext uri="{FF2B5EF4-FFF2-40B4-BE49-F238E27FC236}">
                    <a16:creationId xmlns:a16="http://schemas.microsoft.com/office/drawing/2014/main" id="{A718F0E3-A834-4621-8847-4856962B7914}"/>
                  </a:ext>
                </a:extLst>
              </p:cNvPr>
              <p:cNvSpPr/>
              <p:nvPr/>
            </p:nvSpPr>
            <p:spPr>
              <a:xfrm>
                <a:off x="2794000" y="2925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3599;p32">
                <a:extLst>
                  <a:ext uri="{FF2B5EF4-FFF2-40B4-BE49-F238E27FC236}">
                    <a16:creationId xmlns:a16="http://schemas.microsoft.com/office/drawing/2014/main" id="{B35AFB18-D1D4-4AF6-8062-5A1E3F3CEFF0}"/>
                  </a:ext>
                </a:extLst>
              </p:cNvPr>
              <p:cNvSpPr/>
              <p:nvPr/>
            </p:nvSpPr>
            <p:spPr>
              <a:xfrm>
                <a:off x="2794000" y="29875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27" y="1229"/>
                    </a:cubicBezTo>
                    <a:cubicBezTo>
                      <a:pt x="978" y="1229"/>
                      <a:pt x="1254" y="953"/>
                      <a:pt x="1254" y="602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600;p32">
                <a:extLst>
                  <a:ext uri="{FF2B5EF4-FFF2-40B4-BE49-F238E27FC236}">
                    <a16:creationId xmlns:a16="http://schemas.microsoft.com/office/drawing/2014/main" id="{0211DEF0-2859-4166-BFBD-D47465D3E535}"/>
                  </a:ext>
                </a:extLst>
              </p:cNvPr>
              <p:cNvSpPr/>
              <p:nvPr/>
            </p:nvSpPr>
            <p:spPr>
              <a:xfrm>
                <a:off x="2824700" y="3042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601;p32">
                <a:extLst>
                  <a:ext uri="{FF2B5EF4-FFF2-40B4-BE49-F238E27FC236}">
                    <a16:creationId xmlns:a16="http://schemas.microsoft.com/office/drawing/2014/main" id="{6148CF5B-CBB1-47F4-9E82-F28519C544F5}"/>
                  </a:ext>
                </a:extLst>
              </p:cNvPr>
              <p:cNvSpPr/>
              <p:nvPr/>
            </p:nvSpPr>
            <p:spPr>
              <a:xfrm>
                <a:off x="2871700" y="3083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602;p32">
                <a:extLst>
                  <a:ext uri="{FF2B5EF4-FFF2-40B4-BE49-F238E27FC236}">
                    <a16:creationId xmlns:a16="http://schemas.microsoft.com/office/drawing/2014/main" id="{5813F4F7-3E9C-4DE2-A47B-B63B653589A8}"/>
                  </a:ext>
                </a:extLst>
              </p:cNvPr>
              <p:cNvSpPr/>
              <p:nvPr/>
            </p:nvSpPr>
            <p:spPr>
              <a:xfrm>
                <a:off x="2940000" y="3115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603;p32">
                <a:extLst>
                  <a:ext uri="{FF2B5EF4-FFF2-40B4-BE49-F238E27FC236}">
                    <a16:creationId xmlns:a16="http://schemas.microsoft.com/office/drawing/2014/main" id="{47EBB92B-3A74-4A72-9B5C-BB4F9652FA19}"/>
                  </a:ext>
                </a:extLst>
              </p:cNvPr>
              <p:cNvSpPr/>
              <p:nvPr/>
            </p:nvSpPr>
            <p:spPr>
              <a:xfrm>
                <a:off x="2554025" y="28828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3604;p32">
                <a:extLst>
                  <a:ext uri="{FF2B5EF4-FFF2-40B4-BE49-F238E27FC236}">
                    <a16:creationId xmlns:a16="http://schemas.microsoft.com/office/drawing/2014/main" id="{FFBC61A5-1AA2-44C4-94D0-DB705734042F}"/>
                  </a:ext>
                </a:extLst>
              </p:cNvPr>
              <p:cNvSpPr/>
              <p:nvPr/>
            </p:nvSpPr>
            <p:spPr>
              <a:xfrm>
                <a:off x="2510800" y="2850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53" y="978"/>
                      <a:pt x="1253" y="627"/>
                    </a:cubicBezTo>
                    <a:cubicBezTo>
                      <a:pt x="1253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3605;p32">
                <a:extLst>
                  <a:ext uri="{FF2B5EF4-FFF2-40B4-BE49-F238E27FC236}">
                    <a16:creationId xmlns:a16="http://schemas.microsoft.com/office/drawing/2014/main" id="{87AACE09-40C3-44DA-9540-DC58A566B2AF}"/>
                  </a:ext>
                </a:extLst>
              </p:cNvPr>
              <p:cNvSpPr/>
              <p:nvPr/>
            </p:nvSpPr>
            <p:spPr>
              <a:xfrm>
                <a:off x="2455025" y="2887250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02" y="1229"/>
                    </a:cubicBezTo>
                    <a:cubicBezTo>
                      <a:pt x="953" y="1229"/>
                      <a:pt x="1229" y="953"/>
                      <a:pt x="1229" y="602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606;p32">
                <a:extLst>
                  <a:ext uri="{FF2B5EF4-FFF2-40B4-BE49-F238E27FC236}">
                    <a16:creationId xmlns:a16="http://schemas.microsoft.com/office/drawing/2014/main" id="{6B6BDDFB-F32D-4538-9DD6-ABCAB558781A}"/>
                  </a:ext>
                </a:extLst>
              </p:cNvPr>
              <p:cNvSpPr/>
              <p:nvPr/>
            </p:nvSpPr>
            <p:spPr>
              <a:xfrm>
                <a:off x="2434975" y="2941125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0" name="Google Shape;3607;p32">
              <a:extLst>
                <a:ext uri="{FF2B5EF4-FFF2-40B4-BE49-F238E27FC236}">
                  <a16:creationId xmlns:a16="http://schemas.microsoft.com/office/drawing/2014/main" id="{6058F3F6-5F4B-48C5-AE36-DAE6CD8320F7}"/>
                </a:ext>
              </a:extLst>
            </p:cNvPr>
            <p:cNvGrpSpPr/>
            <p:nvPr/>
          </p:nvGrpSpPr>
          <p:grpSpPr>
            <a:xfrm>
              <a:off x="7906975" y="2000728"/>
              <a:ext cx="230127" cy="429760"/>
              <a:chOff x="2873875" y="3112800"/>
              <a:chExt cx="184900" cy="345300"/>
            </a:xfrm>
          </p:grpSpPr>
          <p:sp>
            <p:nvSpPr>
              <p:cNvPr id="374" name="Google Shape;3608;p32">
                <a:extLst>
                  <a:ext uri="{FF2B5EF4-FFF2-40B4-BE49-F238E27FC236}">
                    <a16:creationId xmlns:a16="http://schemas.microsoft.com/office/drawing/2014/main" id="{A8EED58E-DB0B-4AF6-9EA3-EAE766DC16C8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609;p32">
                <a:extLst>
                  <a:ext uri="{FF2B5EF4-FFF2-40B4-BE49-F238E27FC236}">
                    <a16:creationId xmlns:a16="http://schemas.microsoft.com/office/drawing/2014/main" id="{D55F255A-35BE-4B98-9691-CA3B7383ECF2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1" name="Google Shape;3610;p32">
              <a:extLst>
                <a:ext uri="{FF2B5EF4-FFF2-40B4-BE49-F238E27FC236}">
                  <a16:creationId xmlns:a16="http://schemas.microsoft.com/office/drawing/2014/main" id="{B44F80DC-A923-4A02-AE37-DE16E73DFDE9}"/>
                </a:ext>
              </a:extLst>
            </p:cNvPr>
            <p:cNvGrpSpPr/>
            <p:nvPr/>
          </p:nvGrpSpPr>
          <p:grpSpPr>
            <a:xfrm>
              <a:off x="7321360" y="2959898"/>
              <a:ext cx="141485" cy="264224"/>
              <a:chOff x="2873875" y="3112800"/>
              <a:chExt cx="184900" cy="345300"/>
            </a:xfrm>
          </p:grpSpPr>
          <p:sp>
            <p:nvSpPr>
              <p:cNvPr id="372" name="Google Shape;3611;p32">
                <a:extLst>
                  <a:ext uri="{FF2B5EF4-FFF2-40B4-BE49-F238E27FC236}">
                    <a16:creationId xmlns:a16="http://schemas.microsoft.com/office/drawing/2014/main" id="{7203AB8E-C051-4F79-8E7A-C76454026826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612;p32">
                <a:extLst>
                  <a:ext uri="{FF2B5EF4-FFF2-40B4-BE49-F238E27FC236}">
                    <a16:creationId xmlns:a16="http://schemas.microsoft.com/office/drawing/2014/main" id="{4266DFA5-D49F-4FD5-B1CF-E4D827D66089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39" name="Google Shape;3613;p32">
            <a:extLst>
              <a:ext uri="{FF2B5EF4-FFF2-40B4-BE49-F238E27FC236}">
                <a16:creationId xmlns:a16="http://schemas.microsoft.com/office/drawing/2014/main" id="{E5144C5E-9B1A-4E5C-A8D9-FDB98A4D4C29}"/>
              </a:ext>
            </a:extLst>
          </p:cNvPr>
          <p:cNvGrpSpPr/>
          <p:nvPr/>
        </p:nvGrpSpPr>
        <p:grpSpPr>
          <a:xfrm>
            <a:off x="-62102" y="3928403"/>
            <a:ext cx="793721" cy="1196861"/>
            <a:chOff x="6861138" y="3837225"/>
            <a:chExt cx="1061975" cy="1293800"/>
          </a:xfrm>
        </p:grpSpPr>
        <p:sp>
          <p:nvSpPr>
            <p:cNvPr id="440" name="Google Shape;3614;p32">
              <a:extLst>
                <a:ext uri="{FF2B5EF4-FFF2-40B4-BE49-F238E27FC236}">
                  <a16:creationId xmlns:a16="http://schemas.microsoft.com/office/drawing/2014/main" id="{280BA2B0-F84C-4E40-B041-990A1E682176}"/>
                </a:ext>
              </a:extLst>
            </p:cNvPr>
            <p:cNvSpPr/>
            <p:nvPr/>
          </p:nvSpPr>
          <p:spPr>
            <a:xfrm>
              <a:off x="6861138" y="4009725"/>
              <a:ext cx="508475" cy="269350"/>
            </a:xfrm>
            <a:custGeom>
              <a:avLst/>
              <a:gdLst/>
              <a:ahLst/>
              <a:cxnLst/>
              <a:rect l="l" t="t" r="r" b="b"/>
              <a:pathLst>
                <a:path w="20339" h="10774" extrusionOk="0">
                  <a:moveTo>
                    <a:pt x="1" y="0"/>
                  </a:moveTo>
                  <a:lnTo>
                    <a:pt x="1" y="8445"/>
                  </a:lnTo>
                  <a:lnTo>
                    <a:pt x="20338" y="10774"/>
                  </a:lnTo>
                  <a:cubicBezTo>
                    <a:pt x="20338" y="10774"/>
                    <a:pt x="7784" y="118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3615;p32">
              <a:extLst>
                <a:ext uri="{FF2B5EF4-FFF2-40B4-BE49-F238E27FC236}">
                  <a16:creationId xmlns:a16="http://schemas.microsoft.com/office/drawing/2014/main" id="{09556A33-404E-445D-9F6A-339DEC06937E}"/>
                </a:ext>
              </a:extLst>
            </p:cNvPr>
            <p:cNvSpPr/>
            <p:nvPr/>
          </p:nvSpPr>
          <p:spPr>
            <a:xfrm>
              <a:off x="7429488" y="3893300"/>
              <a:ext cx="493625" cy="376075"/>
            </a:xfrm>
            <a:custGeom>
              <a:avLst/>
              <a:gdLst/>
              <a:ahLst/>
              <a:cxnLst/>
              <a:rect l="l" t="t" r="r" b="b"/>
              <a:pathLst>
                <a:path w="19745" h="15043" extrusionOk="0">
                  <a:moveTo>
                    <a:pt x="18809" y="1"/>
                  </a:moveTo>
                  <a:cubicBezTo>
                    <a:pt x="8288" y="3932"/>
                    <a:pt x="1128" y="14268"/>
                    <a:pt x="94" y="15002"/>
                  </a:cubicBezTo>
                  <a:lnTo>
                    <a:pt x="94" y="15002"/>
                  </a:lnTo>
                  <a:lnTo>
                    <a:pt x="19745" y="6346"/>
                  </a:lnTo>
                  <a:lnTo>
                    <a:pt x="18809" y="1"/>
                  </a:lnTo>
                  <a:close/>
                  <a:moveTo>
                    <a:pt x="94" y="15002"/>
                  </a:moveTo>
                  <a:lnTo>
                    <a:pt x="1" y="15043"/>
                  </a:lnTo>
                  <a:cubicBezTo>
                    <a:pt x="2" y="15043"/>
                    <a:pt x="3" y="15043"/>
                    <a:pt x="4" y="15043"/>
                  </a:cubicBezTo>
                  <a:cubicBezTo>
                    <a:pt x="26" y="15043"/>
                    <a:pt x="56" y="15029"/>
                    <a:pt x="94" y="150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3616;p32">
              <a:extLst>
                <a:ext uri="{FF2B5EF4-FFF2-40B4-BE49-F238E27FC236}">
                  <a16:creationId xmlns:a16="http://schemas.microsoft.com/office/drawing/2014/main" id="{317DC556-6C9D-457D-A0B0-8D271CD7777D}"/>
                </a:ext>
              </a:extLst>
            </p:cNvPr>
            <p:cNvSpPr/>
            <p:nvPr/>
          </p:nvSpPr>
          <p:spPr>
            <a:xfrm>
              <a:off x="7177288" y="3837225"/>
              <a:ext cx="219700" cy="473250"/>
            </a:xfrm>
            <a:custGeom>
              <a:avLst/>
              <a:gdLst/>
              <a:ahLst/>
              <a:cxnLst/>
              <a:rect l="l" t="t" r="r" b="b"/>
              <a:pathLst>
                <a:path w="8788" h="18930" extrusionOk="0">
                  <a:moveTo>
                    <a:pt x="4086" y="8521"/>
                  </a:moveTo>
                  <a:cubicBezTo>
                    <a:pt x="4177" y="8612"/>
                    <a:pt x="4246" y="8726"/>
                    <a:pt x="4314" y="8817"/>
                  </a:cubicBezTo>
                  <a:cubicBezTo>
                    <a:pt x="4930" y="9730"/>
                    <a:pt x="5090" y="10712"/>
                    <a:pt x="4748" y="11465"/>
                  </a:cubicBezTo>
                  <a:cubicBezTo>
                    <a:pt x="4611" y="11785"/>
                    <a:pt x="4314" y="12059"/>
                    <a:pt x="3994" y="12150"/>
                  </a:cubicBezTo>
                  <a:cubicBezTo>
                    <a:pt x="3915" y="12184"/>
                    <a:pt x="3823" y="12207"/>
                    <a:pt x="3723" y="12207"/>
                  </a:cubicBezTo>
                  <a:cubicBezTo>
                    <a:pt x="3624" y="12207"/>
                    <a:pt x="3515" y="12184"/>
                    <a:pt x="3401" y="12127"/>
                  </a:cubicBezTo>
                  <a:cubicBezTo>
                    <a:pt x="3036" y="11922"/>
                    <a:pt x="2876" y="11420"/>
                    <a:pt x="2944" y="10621"/>
                  </a:cubicBezTo>
                  <a:cubicBezTo>
                    <a:pt x="2990" y="10096"/>
                    <a:pt x="3059" y="9662"/>
                    <a:pt x="3241" y="9297"/>
                  </a:cubicBezTo>
                  <a:cubicBezTo>
                    <a:pt x="3424" y="8954"/>
                    <a:pt x="3721" y="8680"/>
                    <a:pt x="4086" y="8521"/>
                  </a:cubicBezTo>
                  <a:close/>
                  <a:moveTo>
                    <a:pt x="1867" y="1"/>
                  </a:moveTo>
                  <a:cubicBezTo>
                    <a:pt x="1689" y="1"/>
                    <a:pt x="1504" y="35"/>
                    <a:pt x="1324" y="98"/>
                  </a:cubicBezTo>
                  <a:cubicBezTo>
                    <a:pt x="822" y="304"/>
                    <a:pt x="411" y="714"/>
                    <a:pt x="251" y="1217"/>
                  </a:cubicBezTo>
                  <a:cubicBezTo>
                    <a:pt x="0" y="1901"/>
                    <a:pt x="91" y="2723"/>
                    <a:pt x="502" y="3727"/>
                  </a:cubicBezTo>
                  <a:cubicBezTo>
                    <a:pt x="936" y="4800"/>
                    <a:pt x="1552" y="5782"/>
                    <a:pt x="2328" y="6626"/>
                  </a:cubicBezTo>
                  <a:cubicBezTo>
                    <a:pt x="2556" y="6900"/>
                    <a:pt x="2808" y="7151"/>
                    <a:pt x="3036" y="7379"/>
                  </a:cubicBezTo>
                  <a:cubicBezTo>
                    <a:pt x="3310" y="7653"/>
                    <a:pt x="3584" y="7927"/>
                    <a:pt x="3835" y="8224"/>
                  </a:cubicBezTo>
                  <a:cubicBezTo>
                    <a:pt x="3447" y="8429"/>
                    <a:pt x="3127" y="8726"/>
                    <a:pt x="2922" y="9114"/>
                  </a:cubicBezTo>
                  <a:cubicBezTo>
                    <a:pt x="2671" y="9571"/>
                    <a:pt x="2602" y="10096"/>
                    <a:pt x="2556" y="10598"/>
                  </a:cubicBezTo>
                  <a:cubicBezTo>
                    <a:pt x="2488" y="11556"/>
                    <a:pt x="2716" y="12196"/>
                    <a:pt x="3218" y="12469"/>
                  </a:cubicBezTo>
                  <a:cubicBezTo>
                    <a:pt x="3374" y="12547"/>
                    <a:pt x="3537" y="12588"/>
                    <a:pt x="3707" y="12588"/>
                  </a:cubicBezTo>
                  <a:cubicBezTo>
                    <a:pt x="3837" y="12588"/>
                    <a:pt x="3970" y="12564"/>
                    <a:pt x="4109" y="12515"/>
                  </a:cubicBezTo>
                  <a:cubicBezTo>
                    <a:pt x="4519" y="12378"/>
                    <a:pt x="4907" y="12036"/>
                    <a:pt x="5090" y="11625"/>
                  </a:cubicBezTo>
                  <a:cubicBezTo>
                    <a:pt x="5478" y="10758"/>
                    <a:pt x="5318" y="9639"/>
                    <a:pt x="4634" y="8612"/>
                  </a:cubicBezTo>
                  <a:cubicBezTo>
                    <a:pt x="4565" y="8544"/>
                    <a:pt x="4519" y="8452"/>
                    <a:pt x="4474" y="8384"/>
                  </a:cubicBezTo>
                  <a:cubicBezTo>
                    <a:pt x="4474" y="8384"/>
                    <a:pt x="4497" y="8384"/>
                    <a:pt x="4497" y="8361"/>
                  </a:cubicBezTo>
                  <a:cubicBezTo>
                    <a:pt x="4691" y="8317"/>
                    <a:pt x="4893" y="8295"/>
                    <a:pt x="5095" y="8295"/>
                  </a:cubicBezTo>
                  <a:cubicBezTo>
                    <a:pt x="5626" y="8295"/>
                    <a:pt x="6160" y="8445"/>
                    <a:pt x="6574" y="8726"/>
                  </a:cubicBezTo>
                  <a:cubicBezTo>
                    <a:pt x="7532" y="9388"/>
                    <a:pt x="8126" y="10643"/>
                    <a:pt x="8240" y="12173"/>
                  </a:cubicBezTo>
                  <a:cubicBezTo>
                    <a:pt x="8400" y="14569"/>
                    <a:pt x="7418" y="17057"/>
                    <a:pt x="5638" y="18655"/>
                  </a:cubicBezTo>
                  <a:lnTo>
                    <a:pt x="5889" y="18929"/>
                  </a:lnTo>
                  <a:cubicBezTo>
                    <a:pt x="7738" y="17263"/>
                    <a:pt x="8788" y="14661"/>
                    <a:pt x="8628" y="12150"/>
                  </a:cubicBezTo>
                  <a:cubicBezTo>
                    <a:pt x="8491" y="10507"/>
                    <a:pt x="7829" y="9137"/>
                    <a:pt x="6802" y="8429"/>
                  </a:cubicBezTo>
                  <a:cubicBezTo>
                    <a:pt x="6320" y="8097"/>
                    <a:pt x="5704" y="7922"/>
                    <a:pt x="5088" y="7922"/>
                  </a:cubicBezTo>
                  <a:cubicBezTo>
                    <a:pt x="4858" y="7922"/>
                    <a:pt x="4628" y="7946"/>
                    <a:pt x="4405" y="7996"/>
                  </a:cubicBezTo>
                  <a:cubicBezTo>
                    <a:pt x="4337" y="8019"/>
                    <a:pt x="4268" y="8041"/>
                    <a:pt x="4200" y="8064"/>
                  </a:cubicBezTo>
                  <a:cubicBezTo>
                    <a:pt x="3926" y="7722"/>
                    <a:pt x="3606" y="7425"/>
                    <a:pt x="3310" y="7106"/>
                  </a:cubicBezTo>
                  <a:cubicBezTo>
                    <a:pt x="3081" y="6877"/>
                    <a:pt x="2830" y="6626"/>
                    <a:pt x="2602" y="6375"/>
                  </a:cubicBezTo>
                  <a:cubicBezTo>
                    <a:pt x="1872" y="5553"/>
                    <a:pt x="1278" y="4618"/>
                    <a:pt x="845" y="3590"/>
                  </a:cubicBezTo>
                  <a:cubicBezTo>
                    <a:pt x="479" y="2677"/>
                    <a:pt x="388" y="1924"/>
                    <a:pt x="593" y="1331"/>
                  </a:cubicBezTo>
                  <a:cubicBezTo>
                    <a:pt x="730" y="943"/>
                    <a:pt x="1073" y="623"/>
                    <a:pt x="1461" y="463"/>
                  </a:cubicBezTo>
                  <a:cubicBezTo>
                    <a:pt x="1568" y="416"/>
                    <a:pt x="1700" y="380"/>
                    <a:pt x="1848" y="380"/>
                  </a:cubicBezTo>
                  <a:cubicBezTo>
                    <a:pt x="1983" y="380"/>
                    <a:pt x="2130" y="410"/>
                    <a:pt x="2283" y="486"/>
                  </a:cubicBezTo>
                  <a:lnTo>
                    <a:pt x="2442" y="144"/>
                  </a:lnTo>
                  <a:cubicBezTo>
                    <a:pt x="2271" y="46"/>
                    <a:pt x="2074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3617;p32">
              <a:extLst>
                <a:ext uri="{FF2B5EF4-FFF2-40B4-BE49-F238E27FC236}">
                  <a16:creationId xmlns:a16="http://schemas.microsoft.com/office/drawing/2014/main" id="{5538FC99-BD4E-4A6B-8FDB-4898A1654338}"/>
                </a:ext>
              </a:extLst>
            </p:cNvPr>
            <p:cNvSpPr/>
            <p:nvPr/>
          </p:nvSpPr>
          <p:spPr>
            <a:xfrm>
              <a:off x="6959863" y="4381775"/>
              <a:ext cx="886800" cy="740700"/>
            </a:xfrm>
            <a:custGeom>
              <a:avLst/>
              <a:gdLst/>
              <a:ahLst/>
              <a:cxnLst/>
              <a:rect l="l" t="t" r="r" b="b"/>
              <a:pathLst>
                <a:path w="35472" h="29628" extrusionOk="0">
                  <a:moveTo>
                    <a:pt x="35471" y="0"/>
                  </a:moveTo>
                  <a:lnTo>
                    <a:pt x="1" y="1666"/>
                  </a:lnTo>
                  <a:lnTo>
                    <a:pt x="7373" y="29239"/>
                  </a:lnTo>
                  <a:lnTo>
                    <a:pt x="31796" y="29627"/>
                  </a:lnTo>
                  <a:lnTo>
                    <a:pt x="35471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3618;p32">
              <a:extLst>
                <a:ext uri="{FF2B5EF4-FFF2-40B4-BE49-F238E27FC236}">
                  <a16:creationId xmlns:a16="http://schemas.microsoft.com/office/drawing/2014/main" id="{C3296151-3DBE-488D-8F6A-BCD27A08CE16}"/>
                </a:ext>
              </a:extLst>
            </p:cNvPr>
            <p:cNvSpPr/>
            <p:nvPr/>
          </p:nvSpPr>
          <p:spPr>
            <a:xfrm>
              <a:off x="7325638" y="4381775"/>
              <a:ext cx="208300" cy="749250"/>
            </a:xfrm>
            <a:custGeom>
              <a:avLst/>
              <a:gdLst/>
              <a:ahLst/>
              <a:cxnLst/>
              <a:rect l="l" t="t" r="r" b="b"/>
              <a:pathLst>
                <a:path w="8332" h="29970" extrusionOk="0">
                  <a:moveTo>
                    <a:pt x="822" y="0"/>
                  </a:moveTo>
                  <a:lnTo>
                    <a:pt x="1" y="29627"/>
                  </a:lnTo>
                  <a:lnTo>
                    <a:pt x="8332" y="29970"/>
                  </a:lnTo>
                  <a:lnTo>
                    <a:pt x="5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3619;p32">
              <a:extLst>
                <a:ext uri="{FF2B5EF4-FFF2-40B4-BE49-F238E27FC236}">
                  <a16:creationId xmlns:a16="http://schemas.microsoft.com/office/drawing/2014/main" id="{2BA7E46C-B313-492C-9DB3-37B8E1B692C2}"/>
                </a:ext>
              </a:extLst>
            </p:cNvPr>
            <p:cNvSpPr/>
            <p:nvPr/>
          </p:nvSpPr>
          <p:spPr>
            <a:xfrm>
              <a:off x="6882838" y="4214000"/>
              <a:ext cx="1002050" cy="304175"/>
            </a:xfrm>
            <a:custGeom>
              <a:avLst/>
              <a:gdLst/>
              <a:ahLst/>
              <a:cxnLst/>
              <a:rect l="l" t="t" r="r" b="b"/>
              <a:pathLst>
                <a:path w="40082" h="12167" extrusionOk="0">
                  <a:moveTo>
                    <a:pt x="40081" y="1"/>
                  </a:moveTo>
                  <a:lnTo>
                    <a:pt x="0" y="4908"/>
                  </a:lnTo>
                  <a:lnTo>
                    <a:pt x="1529" y="12166"/>
                  </a:lnTo>
                  <a:lnTo>
                    <a:pt x="40081" y="8537"/>
                  </a:lnTo>
                  <a:lnTo>
                    <a:pt x="4008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3620;p32">
              <a:extLst>
                <a:ext uri="{FF2B5EF4-FFF2-40B4-BE49-F238E27FC236}">
                  <a16:creationId xmlns:a16="http://schemas.microsoft.com/office/drawing/2014/main" id="{EC178C6B-DFB0-4BF9-A60B-FE132E0DCDBD}"/>
                </a:ext>
              </a:extLst>
            </p:cNvPr>
            <p:cNvSpPr/>
            <p:nvPr/>
          </p:nvSpPr>
          <p:spPr>
            <a:xfrm>
              <a:off x="7307963" y="4251100"/>
              <a:ext cx="219700" cy="244825"/>
            </a:xfrm>
            <a:custGeom>
              <a:avLst/>
              <a:gdLst/>
              <a:ahLst/>
              <a:cxnLst/>
              <a:rect l="l" t="t" r="r" b="b"/>
              <a:pathLst>
                <a:path w="8788" h="9793" extrusionOk="0">
                  <a:moveTo>
                    <a:pt x="6094" y="0"/>
                  </a:moveTo>
                  <a:lnTo>
                    <a:pt x="0" y="571"/>
                  </a:lnTo>
                  <a:lnTo>
                    <a:pt x="0" y="9792"/>
                  </a:lnTo>
                  <a:lnTo>
                    <a:pt x="8788" y="8993"/>
                  </a:lnTo>
                  <a:lnTo>
                    <a:pt x="609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7" name="Google Shape;3622;p32">
            <a:extLst>
              <a:ext uri="{FF2B5EF4-FFF2-40B4-BE49-F238E27FC236}">
                <a16:creationId xmlns:a16="http://schemas.microsoft.com/office/drawing/2014/main" id="{3AAA5179-A0A7-4B55-AD9A-5489A075B1BC}"/>
              </a:ext>
            </a:extLst>
          </p:cNvPr>
          <p:cNvGrpSpPr/>
          <p:nvPr/>
        </p:nvGrpSpPr>
        <p:grpSpPr>
          <a:xfrm>
            <a:off x="437887" y="4559444"/>
            <a:ext cx="1050534" cy="557328"/>
            <a:chOff x="7019250" y="4692150"/>
            <a:chExt cx="1224950" cy="514900"/>
          </a:xfrm>
        </p:grpSpPr>
        <p:sp>
          <p:nvSpPr>
            <p:cNvPr id="448" name="Google Shape;3623;p32">
              <a:extLst>
                <a:ext uri="{FF2B5EF4-FFF2-40B4-BE49-F238E27FC236}">
                  <a16:creationId xmlns:a16="http://schemas.microsoft.com/office/drawing/2014/main" id="{6C103D73-6436-4D4A-846F-CF668B18BB66}"/>
                </a:ext>
              </a:extLst>
            </p:cNvPr>
            <p:cNvSpPr/>
            <p:nvPr/>
          </p:nvSpPr>
          <p:spPr>
            <a:xfrm>
              <a:off x="7019250" y="4893675"/>
              <a:ext cx="1224950" cy="313375"/>
            </a:xfrm>
            <a:custGeom>
              <a:avLst/>
              <a:gdLst/>
              <a:ahLst/>
              <a:cxnLst/>
              <a:rect l="l" t="t" r="r" b="b"/>
              <a:pathLst>
                <a:path w="48998" h="12535" extrusionOk="0">
                  <a:moveTo>
                    <a:pt x="21218" y="0"/>
                  </a:moveTo>
                  <a:cubicBezTo>
                    <a:pt x="10333" y="0"/>
                    <a:pt x="317" y="93"/>
                    <a:pt x="226" y="322"/>
                  </a:cubicBezTo>
                  <a:cubicBezTo>
                    <a:pt x="0" y="949"/>
                    <a:pt x="2456" y="11676"/>
                    <a:pt x="2982" y="12177"/>
                  </a:cubicBezTo>
                  <a:cubicBezTo>
                    <a:pt x="3227" y="12408"/>
                    <a:pt x="14670" y="12534"/>
                    <a:pt x="25822" y="12534"/>
                  </a:cubicBezTo>
                  <a:cubicBezTo>
                    <a:pt x="36404" y="12534"/>
                    <a:pt x="46724" y="12421"/>
                    <a:pt x="46968" y="12177"/>
                  </a:cubicBezTo>
                  <a:cubicBezTo>
                    <a:pt x="47469" y="11651"/>
                    <a:pt x="48998" y="823"/>
                    <a:pt x="48522" y="322"/>
                  </a:cubicBezTo>
                  <a:cubicBezTo>
                    <a:pt x="48331" y="132"/>
                    <a:pt x="34160" y="0"/>
                    <a:pt x="212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3624;p32">
              <a:extLst>
                <a:ext uri="{FF2B5EF4-FFF2-40B4-BE49-F238E27FC236}">
                  <a16:creationId xmlns:a16="http://schemas.microsoft.com/office/drawing/2014/main" id="{8B9268E7-8A0B-4F5C-8C83-8077A1589A98}"/>
                </a:ext>
              </a:extLst>
            </p:cNvPr>
            <p:cNvSpPr/>
            <p:nvPr/>
          </p:nvSpPr>
          <p:spPr>
            <a:xfrm>
              <a:off x="7268625" y="4888725"/>
              <a:ext cx="11925" cy="318000"/>
            </a:xfrm>
            <a:custGeom>
              <a:avLst/>
              <a:gdLst/>
              <a:ahLst/>
              <a:cxnLst/>
              <a:rect l="l" t="t" r="r" b="b"/>
              <a:pathLst>
                <a:path w="477" h="12720" extrusionOk="0">
                  <a:moveTo>
                    <a:pt x="313" y="0"/>
                  </a:moveTo>
                  <a:cubicBezTo>
                    <a:pt x="232" y="0"/>
                    <a:pt x="150" y="57"/>
                    <a:pt x="150" y="169"/>
                  </a:cubicBezTo>
                  <a:cubicBezTo>
                    <a:pt x="100" y="4280"/>
                    <a:pt x="50" y="8415"/>
                    <a:pt x="0" y="12550"/>
                  </a:cubicBezTo>
                  <a:cubicBezTo>
                    <a:pt x="0" y="12663"/>
                    <a:pt x="88" y="12719"/>
                    <a:pt x="175" y="12719"/>
                  </a:cubicBezTo>
                  <a:cubicBezTo>
                    <a:pt x="263" y="12719"/>
                    <a:pt x="351" y="12663"/>
                    <a:pt x="351" y="12550"/>
                  </a:cubicBezTo>
                  <a:lnTo>
                    <a:pt x="476" y="169"/>
                  </a:lnTo>
                  <a:cubicBezTo>
                    <a:pt x="476" y="57"/>
                    <a:pt x="395" y="0"/>
                    <a:pt x="3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3625;p32">
              <a:extLst>
                <a:ext uri="{FF2B5EF4-FFF2-40B4-BE49-F238E27FC236}">
                  <a16:creationId xmlns:a16="http://schemas.microsoft.com/office/drawing/2014/main" id="{DAE2C16A-C42D-4CBE-8A3A-29B0A86A5239}"/>
                </a:ext>
              </a:extLst>
            </p:cNvPr>
            <p:cNvSpPr/>
            <p:nvPr/>
          </p:nvSpPr>
          <p:spPr>
            <a:xfrm>
              <a:off x="7271250" y="4692150"/>
              <a:ext cx="165925" cy="204500"/>
            </a:xfrm>
            <a:custGeom>
              <a:avLst/>
              <a:gdLst/>
              <a:ahLst/>
              <a:cxnLst/>
              <a:rect l="l" t="t" r="r" b="b"/>
              <a:pathLst>
                <a:path w="6637" h="8180" extrusionOk="0">
                  <a:moveTo>
                    <a:pt x="4657" y="310"/>
                  </a:moveTo>
                  <a:cubicBezTo>
                    <a:pt x="4989" y="310"/>
                    <a:pt x="5285" y="534"/>
                    <a:pt x="5459" y="1140"/>
                  </a:cubicBezTo>
                  <a:cubicBezTo>
                    <a:pt x="5710" y="1942"/>
                    <a:pt x="5008" y="2894"/>
                    <a:pt x="4582" y="3521"/>
                  </a:cubicBezTo>
                  <a:cubicBezTo>
                    <a:pt x="4206" y="4123"/>
                    <a:pt x="3780" y="4699"/>
                    <a:pt x="3304" y="5225"/>
                  </a:cubicBezTo>
                  <a:cubicBezTo>
                    <a:pt x="2464" y="6158"/>
                    <a:pt x="1517" y="6981"/>
                    <a:pt x="481" y="7697"/>
                  </a:cubicBezTo>
                  <a:lnTo>
                    <a:pt x="481" y="7697"/>
                  </a:lnTo>
                  <a:cubicBezTo>
                    <a:pt x="911" y="6317"/>
                    <a:pt x="1424" y="4961"/>
                    <a:pt x="2000" y="3646"/>
                  </a:cubicBezTo>
                  <a:cubicBezTo>
                    <a:pt x="2276" y="2995"/>
                    <a:pt x="2552" y="2343"/>
                    <a:pt x="2877" y="1742"/>
                  </a:cubicBezTo>
                  <a:cubicBezTo>
                    <a:pt x="3162" y="1222"/>
                    <a:pt x="3985" y="310"/>
                    <a:pt x="4657" y="310"/>
                  </a:cubicBezTo>
                  <a:close/>
                  <a:moveTo>
                    <a:pt x="4573" y="0"/>
                  </a:moveTo>
                  <a:cubicBezTo>
                    <a:pt x="3682" y="0"/>
                    <a:pt x="2839" y="1085"/>
                    <a:pt x="2476" y="1792"/>
                  </a:cubicBezTo>
                  <a:cubicBezTo>
                    <a:pt x="1474" y="3772"/>
                    <a:pt x="697" y="5877"/>
                    <a:pt x="45" y="7957"/>
                  </a:cubicBezTo>
                  <a:cubicBezTo>
                    <a:pt x="0" y="8092"/>
                    <a:pt x="100" y="8174"/>
                    <a:pt x="202" y="8174"/>
                  </a:cubicBezTo>
                  <a:cubicBezTo>
                    <a:pt x="226" y="8174"/>
                    <a:pt x="250" y="8169"/>
                    <a:pt x="272" y="8160"/>
                  </a:cubicBezTo>
                  <a:lnTo>
                    <a:pt x="272" y="8160"/>
                  </a:lnTo>
                  <a:cubicBezTo>
                    <a:pt x="294" y="8172"/>
                    <a:pt x="319" y="8179"/>
                    <a:pt x="344" y="8179"/>
                  </a:cubicBezTo>
                  <a:cubicBezTo>
                    <a:pt x="369" y="8179"/>
                    <a:pt x="395" y="8173"/>
                    <a:pt x="421" y="8158"/>
                  </a:cubicBezTo>
                  <a:cubicBezTo>
                    <a:pt x="1925" y="7155"/>
                    <a:pt x="3253" y="5927"/>
                    <a:pt x="4331" y="4473"/>
                  </a:cubicBezTo>
                  <a:cubicBezTo>
                    <a:pt x="5033" y="3521"/>
                    <a:pt x="6637" y="1516"/>
                    <a:pt x="5409" y="363"/>
                  </a:cubicBezTo>
                  <a:cubicBezTo>
                    <a:pt x="5134" y="106"/>
                    <a:pt x="4851" y="0"/>
                    <a:pt x="45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3626;p32">
              <a:extLst>
                <a:ext uri="{FF2B5EF4-FFF2-40B4-BE49-F238E27FC236}">
                  <a16:creationId xmlns:a16="http://schemas.microsoft.com/office/drawing/2014/main" id="{4FCCE4E3-C969-42F7-8649-EC03CA1C646F}"/>
                </a:ext>
              </a:extLst>
            </p:cNvPr>
            <p:cNvSpPr/>
            <p:nvPr/>
          </p:nvSpPr>
          <p:spPr>
            <a:xfrm>
              <a:off x="7144550" y="4712425"/>
              <a:ext cx="141200" cy="184300"/>
            </a:xfrm>
            <a:custGeom>
              <a:avLst/>
              <a:gdLst/>
              <a:ahLst/>
              <a:cxnLst/>
              <a:rect l="l" t="t" r="r" b="b"/>
              <a:pathLst>
                <a:path w="5648" h="7372" extrusionOk="0">
                  <a:moveTo>
                    <a:pt x="1288" y="294"/>
                  </a:moveTo>
                  <a:cubicBezTo>
                    <a:pt x="2602" y="294"/>
                    <a:pt x="4510" y="5069"/>
                    <a:pt x="5092" y="6693"/>
                  </a:cubicBezTo>
                  <a:lnTo>
                    <a:pt x="5092" y="6693"/>
                  </a:lnTo>
                  <a:cubicBezTo>
                    <a:pt x="4259" y="5924"/>
                    <a:pt x="3478" y="5087"/>
                    <a:pt x="2732" y="4214"/>
                  </a:cubicBezTo>
                  <a:cubicBezTo>
                    <a:pt x="2256" y="3662"/>
                    <a:pt x="1" y="1256"/>
                    <a:pt x="903" y="454"/>
                  </a:cubicBezTo>
                  <a:cubicBezTo>
                    <a:pt x="1024" y="344"/>
                    <a:pt x="1153" y="294"/>
                    <a:pt x="1288" y="294"/>
                  </a:cubicBezTo>
                  <a:close/>
                  <a:moveTo>
                    <a:pt x="1294" y="1"/>
                  </a:moveTo>
                  <a:cubicBezTo>
                    <a:pt x="821" y="1"/>
                    <a:pt x="402" y="308"/>
                    <a:pt x="402" y="905"/>
                  </a:cubicBezTo>
                  <a:cubicBezTo>
                    <a:pt x="377" y="2058"/>
                    <a:pt x="1504" y="3286"/>
                    <a:pt x="2206" y="4114"/>
                  </a:cubicBezTo>
                  <a:cubicBezTo>
                    <a:pt x="3158" y="5266"/>
                    <a:pt x="4186" y="6369"/>
                    <a:pt x="5314" y="7322"/>
                  </a:cubicBezTo>
                  <a:cubicBezTo>
                    <a:pt x="5349" y="7356"/>
                    <a:pt x="5388" y="7371"/>
                    <a:pt x="5425" y="7371"/>
                  </a:cubicBezTo>
                  <a:cubicBezTo>
                    <a:pt x="5545" y="7371"/>
                    <a:pt x="5648" y="7222"/>
                    <a:pt x="5551" y="7108"/>
                  </a:cubicBezTo>
                  <a:lnTo>
                    <a:pt x="5551" y="7108"/>
                  </a:lnTo>
                  <a:cubicBezTo>
                    <a:pt x="5551" y="7089"/>
                    <a:pt x="5548" y="7068"/>
                    <a:pt x="5539" y="7046"/>
                  </a:cubicBezTo>
                  <a:cubicBezTo>
                    <a:pt x="5214" y="5868"/>
                    <a:pt x="4737" y="4740"/>
                    <a:pt x="4211" y="3637"/>
                  </a:cubicBezTo>
                  <a:cubicBezTo>
                    <a:pt x="3685" y="2484"/>
                    <a:pt x="3033" y="956"/>
                    <a:pt x="1955" y="204"/>
                  </a:cubicBezTo>
                  <a:cubicBezTo>
                    <a:pt x="1748" y="68"/>
                    <a:pt x="1515" y="1"/>
                    <a:pt x="12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3627;p32">
              <a:extLst>
                <a:ext uri="{FF2B5EF4-FFF2-40B4-BE49-F238E27FC236}">
                  <a16:creationId xmlns:a16="http://schemas.microsoft.com/office/drawing/2014/main" id="{5D676796-3D41-469A-9C8D-A4CCBEE0D2B1}"/>
                </a:ext>
              </a:extLst>
            </p:cNvPr>
            <p:cNvSpPr/>
            <p:nvPr/>
          </p:nvSpPr>
          <p:spPr>
            <a:xfrm>
              <a:off x="7278100" y="4750025"/>
              <a:ext cx="390025" cy="149100"/>
            </a:xfrm>
            <a:custGeom>
              <a:avLst/>
              <a:gdLst/>
              <a:ahLst/>
              <a:cxnLst/>
              <a:rect l="l" t="t" r="r" b="b"/>
              <a:pathLst>
                <a:path w="15601" h="5964" extrusionOk="0">
                  <a:moveTo>
                    <a:pt x="13300" y="0"/>
                  </a:moveTo>
                  <a:cubicBezTo>
                    <a:pt x="13061" y="0"/>
                    <a:pt x="12824" y="70"/>
                    <a:pt x="12604" y="229"/>
                  </a:cubicBezTo>
                  <a:cubicBezTo>
                    <a:pt x="12203" y="554"/>
                    <a:pt x="11827" y="1131"/>
                    <a:pt x="11902" y="1657"/>
                  </a:cubicBezTo>
                  <a:cubicBezTo>
                    <a:pt x="12021" y="2234"/>
                    <a:pt x="12535" y="2385"/>
                    <a:pt x="13043" y="2385"/>
                  </a:cubicBezTo>
                  <a:cubicBezTo>
                    <a:pt x="13175" y="2385"/>
                    <a:pt x="13306" y="2374"/>
                    <a:pt x="13431" y="2359"/>
                  </a:cubicBezTo>
                  <a:cubicBezTo>
                    <a:pt x="13624" y="2335"/>
                    <a:pt x="13654" y="2032"/>
                    <a:pt x="13455" y="2032"/>
                  </a:cubicBezTo>
                  <a:cubicBezTo>
                    <a:pt x="13447" y="2032"/>
                    <a:pt x="13439" y="2032"/>
                    <a:pt x="13431" y="2033"/>
                  </a:cubicBezTo>
                  <a:cubicBezTo>
                    <a:pt x="13308" y="2047"/>
                    <a:pt x="13166" y="2060"/>
                    <a:pt x="13025" y="2060"/>
                  </a:cubicBezTo>
                  <a:cubicBezTo>
                    <a:pt x="12646" y="2060"/>
                    <a:pt x="12264" y="1963"/>
                    <a:pt x="12228" y="1507"/>
                  </a:cubicBezTo>
                  <a:cubicBezTo>
                    <a:pt x="12203" y="1181"/>
                    <a:pt x="12453" y="805"/>
                    <a:pt x="12704" y="604"/>
                  </a:cubicBezTo>
                  <a:cubicBezTo>
                    <a:pt x="12895" y="426"/>
                    <a:pt x="13107" y="349"/>
                    <a:pt x="13322" y="349"/>
                  </a:cubicBezTo>
                  <a:cubicBezTo>
                    <a:pt x="14344" y="349"/>
                    <a:pt x="15452" y="2095"/>
                    <a:pt x="14934" y="2985"/>
                  </a:cubicBezTo>
                  <a:cubicBezTo>
                    <a:pt x="14408" y="3863"/>
                    <a:pt x="12954" y="4514"/>
                    <a:pt x="11977" y="4690"/>
                  </a:cubicBezTo>
                  <a:cubicBezTo>
                    <a:pt x="11827" y="4715"/>
                    <a:pt x="11681" y="4727"/>
                    <a:pt x="11540" y="4727"/>
                  </a:cubicBezTo>
                  <a:cubicBezTo>
                    <a:pt x="10833" y="4727"/>
                    <a:pt x="10231" y="4431"/>
                    <a:pt x="9646" y="4013"/>
                  </a:cubicBezTo>
                  <a:cubicBezTo>
                    <a:pt x="8614" y="3297"/>
                    <a:pt x="7688" y="2634"/>
                    <a:pt x="6482" y="2634"/>
                  </a:cubicBezTo>
                  <a:cubicBezTo>
                    <a:pt x="6253" y="2634"/>
                    <a:pt x="6013" y="2658"/>
                    <a:pt x="5761" y="2710"/>
                  </a:cubicBezTo>
                  <a:cubicBezTo>
                    <a:pt x="3656" y="3136"/>
                    <a:pt x="2052" y="4765"/>
                    <a:pt x="172" y="5667"/>
                  </a:cubicBezTo>
                  <a:cubicBezTo>
                    <a:pt x="0" y="5732"/>
                    <a:pt x="105" y="5963"/>
                    <a:pt x="266" y="5963"/>
                  </a:cubicBezTo>
                  <a:cubicBezTo>
                    <a:pt x="292" y="5963"/>
                    <a:pt x="320" y="5957"/>
                    <a:pt x="348" y="5943"/>
                  </a:cubicBezTo>
                  <a:cubicBezTo>
                    <a:pt x="2223" y="5040"/>
                    <a:pt x="4247" y="2940"/>
                    <a:pt x="6480" y="2940"/>
                  </a:cubicBezTo>
                  <a:cubicBezTo>
                    <a:pt x="6665" y="2940"/>
                    <a:pt x="6852" y="2955"/>
                    <a:pt x="7040" y="2985"/>
                  </a:cubicBezTo>
                  <a:cubicBezTo>
                    <a:pt x="8644" y="3236"/>
                    <a:pt x="9571" y="4865"/>
                    <a:pt x="11200" y="5041"/>
                  </a:cubicBezTo>
                  <a:cubicBezTo>
                    <a:pt x="11289" y="5050"/>
                    <a:pt x="11383" y="5055"/>
                    <a:pt x="11481" y="5055"/>
                  </a:cubicBezTo>
                  <a:cubicBezTo>
                    <a:pt x="12923" y="5055"/>
                    <a:pt x="15201" y="4038"/>
                    <a:pt x="15436" y="2559"/>
                  </a:cubicBezTo>
                  <a:cubicBezTo>
                    <a:pt x="15601" y="1527"/>
                    <a:pt x="14421" y="0"/>
                    <a:pt x="133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3628;p32">
              <a:extLst>
                <a:ext uri="{FF2B5EF4-FFF2-40B4-BE49-F238E27FC236}">
                  <a16:creationId xmlns:a16="http://schemas.microsoft.com/office/drawing/2014/main" id="{A9A40AC4-9BB6-49C9-9875-282450C4FA81}"/>
                </a:ext>
              </a:extLst>
            </p:cNvPr>
            <p:cNvSpPr/>
            <p:nvPr/>
          </p:nvSpPr>
          <p:spPr>
            <a:xfrm>
              <a:off x="7022375" y="4762225"/>
              <a:ext cx="270075" cy="130300"/>
            </a:xfrm>
            <a:custGeom>
              <a:avLst/>
              <a:gdLst/>
              <a:ahLst/>
              <a:cxnLst/>
              <a:rect l="l" t="t" r="r" b="b"/>
              <a:pathLst>
                <a:path w="10803" h="5212" extrusionOk="0">
                  <a:moveTo>
                    <a:pt x="3355" y="1"/>
                  </a:moveTo>
                  <a:cubicBezTo>
                    <a:pt x="3104" y="1"/>
                    <a:pt x="2841" y="105"/>
                    <a:pt x="2557" y="342"/>
                  </a:cubicBezTo>
                  <a:cubicBezTo>
                    <a:pt x="1930" y="868"/>
                    <a:pt x="1354" y="1495"/>
                    <a:pt x="852" y="2122"/>
                  </a:cubicBezTo>
                  <a:cubicBezTo>
                    <a:pt x="577" y="2523"/>
                    <a:pt x="0" y="3149"/>
                    <a:pt x="126" y="3700"/>
                  </a:cubicBezTo>
                  <a:cubicBezTo>
                    <a:pt x="251" y="4252"/>
                    <a:pt x="1003" y="4377"/>
                    <a:pt x="1454" y="4427"/>
                  </a:cubicBezTo>
                  <a:cubicBezTo>
                    <a:pt x="1673" y="4457"/>
                    <a:pt x="1920" y="4474"/>
                    <a:pt x="2172" y="4474"/>
                  </a:cubicBezTo>
                  <a:cubicBezTo>
                    <a:pt x="3420" y="4474"/>
                    <a:pt x="4819" y="4048"/>
                    <a:pt x="3860" y="2548"/>
                  </a:cubicBezTo>
                  <a:cubicBezTo>
                    <a:pt x="3823" y="2496"/>
                    <a:pt x="3774" y="2475"/>
                    <a:pt x="3724" y="2475"/>
                  </a:cubicBezTo>
                  <a:cubicBezTo>
                    <a:pt x="3605" y="2475"/>
                    <a:pt x="3488" y="2599"/>
                    <a:pt x="3559" y="2723"/>
                  </a:cubicBezTo>
                  <a:cubicBezTo>
                    <a:pt x="4010" y="3425"/>
                    <a:pt x="3710" y="4001"/>
                    <a:pt x="2908" y="4127"/>
                  </a:cubicBezTo>
                  <a:cubicBezTo>
                    <a:pt x="2682" y="4152"/>
                    <a:pt x="2456" y="4152"/>
                    <a:pt x="2231" y="4152"/>
                  </a:cubicBezTo>
                  <a:cubicBezTo>
                    <a:pt x="1680" y="4152"/>
                    <a:pt x="376" y="4152"/>
                    <a:pt x="502" y="3375"/>
                  </a:cubicBezTo>
                  <a:cubicBezTo>
                    <a:pt x="577" y="2773"/>
                    <a:pt x="1279" y="2122"/>
                    <a:pt x="1654" y="1695"/>
                  </a:cubicBezTo>
                  <a:cubicBezTo>
                    <a:pt x="1980" y="1370"/>
                    <a:pt x="2306" y="944"/>
                    <a:pt x="2682" y="668"/>
                  </a:cubicBezTo>
                  <a:cubicBezTo>
                    <a:pt x="2927" y="498"/>
                    <a:pt x="3153" y="425"/>
                    <a:pt x="3361" y="425"/>
                  </a:cubicBezTo>
                  <a:cubicBezTo>
                    <a:pt x="4196" y="425"/>
                    <a:pt x="4762" y="1585"/>
                    <a:pt x="5264" y="2247"/>
                  </a:cubicBezTo>
                  <a:cubicBezTo>
                    <a:pt x="5740" y="2848"/>
                    <a:pt x="6266" y="3425"/>
                    <a:pt x="6842" y="3926"/>
                  </a:cubicBezTo>
                  <a:cubicBezTo>
                    <a:pt x="7846" y="4743"/>
                    <a:pt x="9002" y="5212"/>
                    <a:pt x="10289" y="5212"/>
                  </a:cubicBezTo>
                  <a:cubicBezTo>
                    <a:pt x="10384" y="5212"/>
                    <a:pt x="10480" y="5209"/>
                    <a:pt x="10577" y="5204"/>
                  </a:cubicBezTo>
                  <a:cubicBezTo>
                    <a:pt x="10795" y="5204"/>
                    <a:pt x="10802" y="4877"/>
                    <a:pt x="10599" y="4877"/>
                  </a:cubicBezTo>
                  <a:cubicBezTo>
                    <a:pt x="10592" y="4877"/>
                    <a:pt x="10585" y="4878"/>
                    <a:pt x="10577" y="4878"/>
                  </a:cubicBezTo>
                  <a:cubicBezTo>
                    <a:pt x="10489" y="4883"/>
                    <a:pt x="10401" y="4885"/>
                    <a:pt x="10314" y="4885"/>
                  </a:cubicBezTo>
                  <a:cubicBezTo>
                    <a:pt x="8972" y="4885"/>
                    <a:pt x="7806" y="4344"/>
                    <a:pt x="6817" y="3450"/>
                  </a:cubicBezTo>
                  <a:cubicBezTo>
                    <a:pt x="5915" y="2623"/>
                    <a:pt x="5314" y="1595"/>
                    <a:pt x="4537" y="718"/>
                  </a:cubicBezTo>
                  <a:cubicBezTo>
                    <a:pt x="4147" y="282"/>
                    <a:pt x="3768" y="1"/>
                    <a:pt x="3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3629;p32">
              <a:extLst>
                <a:ext uri="{FF2B5EF4-FFF2-40B4-BE49-F238E27FC236}">
                  <a16:creationId xmlns:a16="http://schemas.microsoft.com/office/drawing/2014/main" id="{410BC667-1242-4B4F-B7E7-F584F5A49F8F}"/>
                </a:ext>
              </a:extLst>
            </p:cNvPr>
            <p:cNvSpPr/>
            <p:nvPr/>
          </p:nvSpPr>
          <p:spPr>
            <a:xfrm>
              <a:off x="7367600" y="5114750"/>
              <a:ext cx="78350" cy="52025"/>
            </a:xfrm>
            <a:custGeom>
              <a:avLst/>
              <a:gdLst/>
              <a:ahLst/>
              <a:cxnLst/>
              <a:rect l="l" t="t" r="r" b="b"/>
              <a:pathLst>
                <a:path w="3134" h="2081" extrusionOk="0">
                  <a:moveTo>
                    <a:pt x="1" y="1"/>
                  </a:moveTo>
                  <a:lnTo>
                    <a:pt x="327" y="2081"/>
                  </a:lnTo>
                  <a:lnTo>
                    <a:pt x="31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3630;p32">
              <a:extLst>
                <a:ext uri="{FF2B5EF4-FFF2-40B4-BE49-F238E27FC236}">
                  <a16:creationId xmlns:a16="http://schemas.microsoft.com/office/drawing/2014/main" id="{B9AB9299-60FB-44B8-A3FB-993AED93EC92}"/>
                </a:ext>
              </a:extLst>
            </p:cNvPr>
            <p:cNvSpPr/>
            <p:nvPr/>
          </p:nvSpPr>
          <p:spPr>
            <a:xfrm>
              <a:off x="7733525" y="5028900"/>
              <a:ext cx="60800" cy="92775"/>
            </a:xfrm>
            <a:custGeom>
              <a:avLst/>
              <a:gdLst/>
              <a:ahLst/>
              <a:cxnLst/>
              <a:rect l="l" t="t" r="r" b="b"/>
              <a:pathLst>
                <a:path w="2432" h="3711" extrusionOk="0">
                  <a:moveTo>
                    <a:pt x="2432" y="1"/>
                  </a:moveTo>
                  <a:lnTo>
                    <a:pt x="1" y="2407"/>
                  </a:lnTo>
                  <a:lnTo>
                    <a:pt x="1855" y="3710"/>
                  </a:lnTo>
                  <a:lnTo>
                    <a:pt x="24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3631;p32">
              <a:extLst>
                <a:ext uri="{FF2B5EF4-FFF2-40B4-BE49-F238E27FC236}">
                  <a16:creationId xmlns:a16="http://schemas.microsoft.com/office/drawing/2014/main" id="{061D5CF3-2D42-4470-B0A5-A337CE27DE6D}"/>
                </a:ext>
              </a:extLst>
            </p:cNvPr>
            <p:cNvSpPr/>
            <p:nvPr/>
          </p:nvSpPr>
          <p:spPr>
            <a:xfrm>
              <a:off x="8028650" y="5096575"/>
              <a:ext cx="90875" cy="54550"/>
            </a:xfrm>
            <a:custGeom>
              <a:avLst/>
              <a:gdLst/>
              <a:ahLst/>
              <a:cxnLst/>
              <a:rect l="l" t="t" r="r" b="b"/>
              <a:pathLst>
                <a:path w="3635" h="2182" extrusionOk="0">
                  <a:moveTo>
                    <a:pt x="727" y="1"/>
                  </a:moveTo>
                  <a:lnTo>
                    <a:pt x="0" y="1981"/>
                  </a:lnTo>
                  <a:lnTo>
                    <a:pt x="3634" y="2181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3632;p32">
              <a:extLst>
                <a:ext uri="{FF2B5EF4-FFF2-40B4-BE49-F238E27FC236}">
                  <a16:creationId xmlns:a16="http://schemas.microsoft.com/office/drawing/2014/main" id="{E8DEEE4A-133B-434F-982C-470489216EB0}"/>
                </a:ext>
              </a:extLst>
            </p:cNvPr>
            <p:cNvSpPr/>
            <p:nvPr/>
          </p:nvSpPr>
          <p:spPr>
            <a:xfrm>
              <a:off x="7933400" y="4948075"/>
              <a:ext cx="92125" cy="64575"/>
            </a:xfrm>
            <a:custGeom>
              <a:avLst/>
              <a:gdLst/>
              <a:ahLst/>
              <a:cxnLst/>
              <a:rect l="l" t="t" r="r" b="b"/>
              <a:pathLst>
                <a:path w="3685" h="2583" extrusionOk="0">
                  <a:moveTo>
                    <a:pt x="1" y="1"/>
                  </a:moveTo>
                  <a:lnTo>
                    <a:pt x="1504" y="2582"/>
                  </a:lnTo>
                  <a:lnTo>
                    <a:pt x="3685" y="153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3633;p32">
              <a:extLst>
                <a:ext uri="{FF2B5EF4-FFF2-40B4-BE49-F238E27FC236}">
                  <a16:creationId xmlns:a16="http://schemas.microsoft.com/office/drawing/2014/main" id="{39ACD232-28E4-4BD7-AE0B-454C0BD27B15}"/>
                </a:ext>
              </a:extLst>
            </p:cNvPr>
            <p:cNvSpPr/>
            <p:nvPr/>
          </p:nvSpPr>
          <p:spPr>
            <a:xfrm>
              <a:off x="7464725" y="4949975"/>
              <a:ext cx="101525" cy="39475"/>
            </a:xfrm>
            <a:custGeom>
              <a:avLst/>
              <a:gdLst/>
              <a:ahLst/>
              <a:cxnLst/>
              <a:rect l="l" t="t" r="r" b="b"/>
              <a:pathLst>
                <a:path w="4061" h="1579" extrusionOk="0">
                  <a:moveTo>
                    <a:pt x="4061" y="0"/>
                  </a:moveTo>
                  <a:lnTo>
                    <a:pt x="1" y="426"/>
                  </a:lnTo>
                  <a:lnTo>
                    <a:pt x="2382" y="1579"/>
                  </a:lnTo>
                  <a:lnTo>
                    <a:pt x="406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3634;p32">
              <a:extLst>
                <a:ext uri="{FF2B5EF4-FFF2-40B4-BE49-F238E27FC236}">
                  <a16:creationId xmlns:a16="http://schemas.microsoft.com/office/drawing/2014/main" id="{8036E32F-272B-4612-8A7B-D8721AEF05FD}"/>
                </a:ext>
              </a:extLst>
            </p:cNvPr>
            <p:cNvSpPr/>
            <p:nvPr/>
          </p:nvSpPr>
          <p:spPr>
            <a:xfrm>
              <a:off x="7110100" y="4953100"/>
              <a:ext cx="83975" cy="58300"/>
            </a:xfrm>
            <a:custGeom>
              <a:avLst/>
              <a:gdLst/>
              <a:ahLst/>
              <a:cxnLst/>
              <a:rect l="l" t="t" r="r" b="b"/>
              <a:pathLst>
                <a:path w="3359" h="2332" extrusionOk="0">
                  <a:moveTo>
                    <a:pt x="1479" y="0"/>
                  </a:moveTo>
                  <a:lnTo>
                    <a:pt x="0" y="2331"/>
                  </a:lnTo>
                  <a:lnTo>
                    <a:pt x="3359" y="1404"/>
                  </a:lnTo>
                  <a:lnTo>
                    <a:pt x="14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3635;p32">
              <a:extLst>
                <a:ext uri="{FF2B5EF4-FFF2-40B4-BE49-F238E27FC236}">
                  <a16:creationId xmlns:a16="http://schemas.microsoft.com/office/drawing/2014/main" id="{DD7E33F2-18B3-40EC-972D-C3524ECFC720}"/>
                </a:ext>
              </a:extLst>
            </p:cNvPr>
            <p:cNvSpPr/>
            <p:nvPr/>
          </p:nvSpPr>
          <p:spPr>
            <a:xfrm>
              <a:off x="7175875" y="51254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1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1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3636;p32">
              <a:extLst>
                <a:ext uri="{FF2B5EF4-FFF2-40B4-BE49-F238E27FC236}">
                  <a16:creationId xmlns:a16="http://schemas.microsoft.com/office/drawing/2014/main" id="{FA4A36F6-9337-4E28-AC20-398EC04C2B4C}"/>
                </a:ext>
              </a:extLst>
            </p:cNvPr>
            <p:cNvSpPr/>
            <p:nvPr/>
          </p:nvSpPr>
          <p:spPr>
            <a:xfrm>
              <a:off x="7566225" y="51279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2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3637;p32">
              <a:extLst>
                <a:ext uri="{FF2B5EF4-FFF2-40B4-BE49-F238E27FC236}">
                  <a16:creationId xmlns:a16="http://schemas.microsoft.com/office/drawing/2014/main" id="{660CC215-51F2-42D7-94E1-598C10B66AF7}"/>
                </a:ext>
              </a:extLst>
            </p:cNvPr>
            <p:cNvSpPr/>
            <p:nvPr/>
          </p:nvSpPr>
          <p:spPr>
            <a:xfrm>
              <a:off x="7339425" y="4973775"/>
              <a:ext cx="15675" cy="15675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301" y="0"/>
                  </a:moveTo>
                  <a:cubicBezTo>
                    <a:pt x="125" y="0"/>
                    <a:pt x="0" y="126"/>
                    <a:pt x="0" y="301"/>
                  </a:cubicBezTo>
                  <a:cubicBezTo>
                    <a:pt x="0" y="477"/>
                    <a:pt x="125" y="627"/>
                    <a:pt x="301" y="627"/>
                  </a:cubicBezTo>
                  <a:cubicBezTo>
                    <a:pt x="476" y="627"/>
                    <a:pt x="627" y="477"/>
                    <a:pt x="627" y="301"/>
                  </a:cubicBezTo>
                  <a:cubicBezTo>
                    <a:pt x="627" y="126"/>
                    <a:pt x="476" y="0"/>
                    <a:pt x="3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3638;p32">
              <a:extLst>
                <a:ext uri="{FF2B5EF4-FFF2-40B4-BE49-F238E27FC236}">
                  <a16:creationId xmlns:a16="http://schemas.microsoft.com/office/drawing/2014/main" id="{4681A5CF-42CE-42A9-9010-FD90286AE5BD}"/>
                </a:ext>
              </a:extLst>
            </p:cNvPr>
            <p:cNvSpPr/>
            <p:nvPr/>
          </p:nvSpPr>
          <p:spPr>
            <a:xfrm>
              <a:off x="8106975" y="4963125"/>
              <a:ext cx="15675" cy="15675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301" y="0"/>
                  </a:moveTo>
                  <a:cubicBezTo>
                    <a:pt x="125" y="0"/>
                    <a:pt x="0" y="151"/>
                    <a:pt x="0" y="326"/>
                  </a:cubicBezTo>
                  <a:cubicBezTo>
                    <a:pt x="0" y="502"/>
                    <a:pt x="125" y="627"/>
                    <a:pt x="301" y="627"/>
                  </a:cubicBezTo>
                  <a:cubicBezTo>
                    <a:pt x="476" y="627"/>
                    <a:pt x="627" y="502"/>
                    <a:pt x="627" y="326"/>
                  </a:cubicBezTo>
                  <a:cubicBezTo>
                    <a:pt x="627" y="151"/>
                    <a:pt x="476" y="0"/>
                    <a:pt x="3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3639;p32">
              <a:extLst>
                <a:ext uri="{FF2B5EF4-FFF2-40B4-BE49-F238E27FC236}">
                  <a16:creationId xmlns:a16="http://schemas.microsoft.com/office/drawing/2014/main" id="{1B9AA069-93B3-4AF5-AB78-B3F1FDB665BD}"/>
                </a:ext>
              </a:extLst>
            </p:cNvPr>
            <p:cNvSpPr/>
            <p:nvPr/>
          </p:nvSpPr>
          <p:spPr>
            <a:xfrm>
              <a:off x="7675875" y="49581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2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3640;p32">
              <a:extLst>
                <a:ext uri="{FF2B5EF4-FFF2-40B4-BE49-F238E27FC236}">
                  <a16:creationId xmlns:a16="http://schemas.microsoft.com/office/drawing/2014/main" id="{7118BC21-A50C-4F45-86BC-6A437C680FED}"/>
                </a:ext>
              </a:extLst>
            </p:cNvPr>
            <p:cNvSpPr/>
            <p:nvPr/>
          </p:nvSpPr>
          <p:spPr>
            <a:xfrm>
              <a:off x="7892675" y="5148575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01" y="1"/>
                  </a:moveTo>
                  <a:cubicBezTo>
                    <a:pt x="151" y="1"/>
                    <a:pt x="1" y="151"/>
                    <a:pt x="1" y="327"/>
                  </a:cubicBezTo>
                  <a:cubicBezTo>
                    <a:pt x="1" y="477"/>
                    <a:pt x="151" y="627"/>
                    <a:pt x="301" y="627"/>
                  </a:cubicBezTo>
                  <a:cubicBezTo>
                    <a:pt x="477" y="627"/>
                    <a:pt x="627" y="477"/>
                    <a:pt x="627" y="327"/>
                  </a:cubicBezTo>
                  <a:cubicBezTo>
                    <a:pt x="627" y="151"/>
                    <a:pt x="477" y="1"/>
                    <a:pt x="3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3641;p32">
              <a:extLst>
                <a:ext uri="{FF2B5EF4-FFF2-40B4-BE49-F238E27FC236}">
                  <a16:creationId xmlns:a16="http://schemas.microsoft.com/office/drawing/2014/main" id="{E2076EEF-30F9-4A37-BEE0-05B2C17FB6A1}"/>
                </a:ext>
              </a:extLst>
            </p:cNvPr>
            <p:cNvSpPr/>
            <p:nvPr/>
          </p:nvSpPr>
          <p:spPr>
            <a:xfrm>
              <a:off x="7043050" y="5050225"/>
              <a:ext cx="1182350" cy="11925"/>
            </a:xfrm>
            <a:custGeom>
              <a:avLst/>
              <a:gdLst/>
              <a:ahLst/>
              <a:cxnLst/>
              <a:rect l="l" t="t" r="r" b="b"/>
              <a:pathLst>
                <a:path w="47294" h="477" extrusionOk="0">
                  <a:moveTo>
                    <a:pt x="226" y="0"/>
                  </a:moveTo>
                  <a:cubicBezTo>
                    <a:pt x="0" y="0"/>
                    <a:pt x="0" y="351"/>
                    <a:pt x="226" y="351"/>
                  </a:cubicBezTo>
                  <a:cubicBezTo>
                    <a:pt x="5514" y="351"/>
                    <a:pt x="10802" y="376"/>
                    <a:pt x="16091" y="401"/>
                  </a:cubicBezTo>
                  <a:cubicBezTo>
                    <a:pt x="24487" y="426"/>
                    <a:pt x="32883" y="451"/>
                    <a:pt x="41279" y="476"/>
                  </a:cubicBezTo>
                  <a:lnTo>
                    <a:pt x="47068" y="476"/>
                  </a:lnTo>
                  <a:cubicBezTo>
                    <a:pt x="47294" y="476"/>
                    <a:pt x="47294" y="150"/>
                    <a:pt x="47068" y="150"/>
                  </a:cubicBezTo>
                  <a:cubicBezTo>
                    <a:pt x="41780" y="125"/>
                    <a:pt x="36492" y="125"/>
                    <a:pt x="31204" y="100"/>
                  </a:cubicBezTo>
                  <a:cubicBezTo>
                    <a:pt x="22808" y="75"/>
                    <a:pt x="14412" y="50"/>
                    <a:pt x="6015" y="25"/>
                  </a:cubicBezTo>
                  <a:cubicBezTo>
                    <a:pt x="4086" y="25"/>
                    <a:pt x="2156" y="25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7434;p63">
            <a:extLst>
              <a:ext uri="{FF2B5EF4-FFF2-40B4-BE49-F238E27FC236}">
                <a16:creationId xmlns:a16="http://schemas.microsoft.com/office/drawing/2014/main" id="{4270111A-2C6B-47D3-8CDC-D16739949483}"/>
              </a:ext>
            </a:extLst>
          </p:cNvPr>
          <p:cNvGrpSpPr/>
          <p:nvPr/>
        </p:nvGrpSpPr>
        <p:grpSpPr>
          <a:xfrm>
            <a:off x="7071607" y="2175865"/>
            <a:ext cx="1839149" cy="2841452"/>
            <a:chOff x="4372950" y="566050"/>
            <a:chExt cx="1427800" cy="2205925"/>
          </a:xfrm>
        </p:grpSpPr>
        <p:sp>
          <p:nvSpPr>
            <p:cNvPr id="6" name="Google Shape;7435;p63">
              <a:extLst>
                <a:ext uri="{FF2B5EF4-FFF2-40B4-BE49-F238E27FC236}">
                  <a16:creationId xmlns:a16="http://schemas.microsoft.com/office/drawing/2014/main" id="{3DE6296B-CD34-4A66-8325-7B999AF8FD7B}"/>
                </a:ext>
              </a:extLst>
            </p:cNvPr>
            <p:cNvSpPr/>
            <p:nvPr/>
          </p:nvSpPr>
          <p:spPr>
            <a:xfrm>
              <a:off x="4590375" y="2609050"/>
              <a:ext cx="902925" cy="162925"/>
            </a:xfrm>
            <a:custGeom>
              <a:avLst/>
              <a:gdLst/>
              <a:ahLst/>
              <a:cxnLst/>
              <a:rect l="l" t="t" r="r" b="b"/>
              <a:pathLst>
                <a:path w="36117" h="6517" extrusionOk="0">
                  <a:moveTo>
                    <a:pt x="18046" y="1"/>
                  </a:moveTo>
                  <a:cubicBezTo>
                    <a:pt x="8071" y="1"/>
                    <a:pt x="1" y="1454"/>
                    <a:pt x="1" y="3259"/>
                  </a:cubicBezTo>
                  <a:cubicBezTo>
                    <a:pt x="1" y="5063"/>
                    <a:pt x="8071" y="6517"/>
                    <a:pt x="18046" y="6517"/>
                  </a:cubicBezTo>
                  <a:cubicBezTo>
                    <a:pt x="28021" y="6517"/>
                    <a:pt x="36116" y="5063"/>
                    <a:pt x="36116" y="3259"/>
                  </a:cubicBezTo>
                  <a:cubicBezTo>
                    <a:pt x="36116" y="1454"/>
                    <a:pt x="28021" y="1"/>
                    <a:pt x="180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7436;p63">
              <a:extLst>
                <a:ext uri="{FF2B5EF4-FFF2-40B4-BE49-F238E27FC236}">
                  <a16:creationId xmlns:a16="http://schemas.microsoft.com/office/drawing/2014/main" id="{30B03001-94FD-4590-86A9-9DAB1E2698CD}"/>
                </a:ext>
              </a:extLst>
            </p:cNvPr>
            <p:cNvSpPr/>
            <p:nvPr/>
          </p:nvSpPr>
          <p:spPr>
            <a:xfrm>
              <a:off x="4630475" y="2161050"/>
              <a:ext cx="846525" cy="498150"/>
            </a:xfrm>
            <a:custGeom>
              <a:avLst/>
              <a:gdLst/>
              <a:ahLst/>
              <a:cxnLst/>
              <a:rect l="l" t="t" r="r" b="b"/>
              <a:pathLst>
                <a:path w="33861" h="19926" extrusionOk="0">
                  <a:moveTo>
                    <a:pt x="1" y="1"/>
                  </a:moveTo>
                  <a:cubicBezTo>
                    <a:pt x="1" y="1"/>
                    <a:pt x="2056" y="12231"/>
                    <a:pt x="5790" y="18246"/>
                  </a:cubicBezTo>
                  <a:lnTo>
                    <a:pt x="10753" y="18572"/>
                  </a:lnTo>
                  <a:lnTo>
                    <a:pt x="11429" y="8221"/>
                  </a:lnTo>
                  <a:cubicBezTo>
                    <a:pt x="11429" y="8221"/>
                    <a:pt x="13854" y="8814"/>
                    <a:pt x="17886" y="8814"/>
                  </a:cubicBezTo>
                  <a:cubicBezTo>
                    <a:pt x="19292" y="8814"/>
                    <a:pt x="20894" y="8742"/>
                    <a:pt x="22657" y="8547"/>
                  </a:cubicBezTo>
                  <a:lnTo>
                    <a:pt x="22657" y="8547"/>
                  </a:lnTo>
                  <a:lnTo>
                    <a:pt x="21956" y="19926"/>
                  </a:lnTo>
                  <a:lnTo>
                    <a:pt x="26868" y="19926"/>
                  </a:lnTo>
                  <a:cubicBezTo>
                    <a:pt x="26868" y="19926"/>
                    <a:pt x="32532" y="11705"/>
                    <a:pt x="33861" y="245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7437;p63">
              <a:extLst>
                <a:ext uri="{FF2B5EF4-FFF2-40B4-BE49-F238E27FC236}">
                  <a16:creationId xmlns:a16="http://schemas.microsoft.com/office/drawing/2014/main" id="{D0BDF24B-82A0-4EE4-9A6B-7C904E875950}"/>
                </a:ext>
              </a:extLst>
            </p:cNvPr>
            <p:cNvSpPr/>
            <p:nvPr/>
          </p:nvSpPr>
          <p:spPr>
            <a:xfrm>
              <a:off x="5168075" y="2599650"/>
              <a:ext cx="212275" cy="134125"/>
            </a:xfrm>
            <a:custGeom>
              <a:avLst/>
              <a:gdLst/>
              <a:ahLst/>
              <a:cxnLst/>
              <a:rect l="l" t="t" r="r" b="b"/>
              <a:pathLst>
                <a:path w="8491" h="5365" extrusionOk="0">
                  <a:moveTo>
                    <a:pt x="276" y="1"/>
                  </a:moveTo>
                  <a:lnTo>
                    <a:pt x="1" y="4813"/>
                  </a:lnTo>
                  <a:cubicBezTo>
                    <a:pt x="1" y="4813"/>
                    <a:pt x="4548" y="5365"/>
                    <a:pt x="6962" y="5365"/>
                  </a:cubicBezTo>
                  <a:cubicBezTo>
                    <a:pt x="7881" y="5365"/>
                    <a:pt x="8491" y="5285"/>
                    <a:pt x="8422" y="5063"/>
                  </a:cubicBezTo>
                  <a:cubicBezTo>
                    <a:pt x="8171" y="4261"/>
                    <a:pt x="5138" y="3384"/>
                    <a:pt x="5138" y="3384"/>
                  </a:cubicBezTo>
                  <a:lnTo>
                    <a:pt x="7194" y="276"/>
                  </a:lnTo>
                  <a:lnTo>
                    <a:pt x="276" y="1"/>
                  </a:ln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438;p63">
              <a:extLst>
                <a:ext uri="{FF2B5EF4-FFF2-40B4-BE49-F238E27FC236}">
                  <a16:creationId xmlns:a16="http://schemas.microsoft.com/office/drawing/2014/main" id="{7A953078-C009-4641-9A26-6F0B19AE6404}"/>
                </a:ext>
              </a:extLst>
            </p:cNvPr>
            <p:cNvSpPr/>
            <p:nvPr/>
          </p:nvSpPr>
          <p:spPr>
            <a:xfrm>
              <a:off x="4686550" y="2573350"/>
              <a:ext cx="227175" cy="117200"/>
            </a:xfrm>
            <a:custGeom>
              <a:avLst/>
              <a:gdLst/>
              <a:ahLst/>
              <a:cxnLst/>
              <a:rect l="l" t="t" r="r" b="b"/>
              <a:pathLst>
                <a:path w="9087" h="4688" extrusionOk="0">
                  <a:moveTo>
                    <a:pt x="1617" y="0"/>
                  </a:moveTo>
                  <a:lnTo>
                    <a:pt x="3272" y="2657"/>
                  </a:lnTo>
                  <a:cubicBezTo>
                    <a:pt x="3272" y="2657"/>
                    <a:pt x="189" y="3333"/>
                    <a:pt x="89" y="4035"/>
                  </a:cubicBezTo>
                  <a:cubicBezTo>
                    <a:pt x="1" y="4649"/>
                    <a:pt x="6361" y="4688"/>
                    <a:pt x="7952" y="4688"/>
                  </a:cubicBezTo>
                  <a:cubicBezTo>
                    <a:pt x="8179" y="4688"/>
                    <a:pt x="8309" y="4687"/>
                    <a:pt x="8309" y="4687"/>
                  </a:cubicBezTo>
                  <a:lnTo>
                    <a:pt x="9086" y="376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439;p63">
              <a:extLst>
                <a:ext uri="{FF2B5EF4-FFF2-40B4-BE49-F238E27FC236}">
                  <a16:creationId xmlns:a16="http://schemas.microsoft.com/office/drawing/2014/main" id="{4CC0D961-C03C-407F-B6C8-0E5E47F8BBD8}"/>
                </a:ext>
              </a:extLst>
            </p:cNvPr>
            <p:cNvSpPr/>
            <p:nvPr/>
          </p:nvSpPr>
          <p:spPr>
            <a:xfrm>
              <a:off x="4726350" y="2311750"/>
              <a:ext cx="5650" cy="33850"/>
            </a:xfrm>
            <a:custGeom>
              <a:avLst/>
              <a:gdLst/>
              <a:ahLst/>
              <a:cxnLst/>
              <a:rect l="l" t="t" r="r" b="b"/>
              <a:pathLst>
                <a:path w="226" h="1354" extrusionOk="0">
                  <a:moveTo>
                    <a:pt x="113" y="0"/>
                  </a:moveTo>
                  <a:cubicBezTo>
                    <a:pt x="57" y="0"/>
                    <a:pt x="0" y="38"/>
                    <a:pt x="0" y="113"/>
                  </a:cubicBezTo>
                  <a:lnTo>
                    <a:pt x="0" y="1241"/>
                  </a:lnTo>
                  <a:cubicBezTo>
                    <a:pt x="0" y="1316"/>
                    <a:pt x="57" y="1354"/>
                    <a:pt x="113" y="1354"/>
                  </a:cubicBezTo>
                  <a:cubicBezTo>
                    <a:pt x="170" y="1354"/>
                    <a:pt x="226" y="1316"/>
                    <a:pt x="226" y="1241"/>
                  </a:cubicBezTo>
                  <a:lnTo>
                    <a:pt x="226" y="113"/>
                  </a:lnTo>
                  <a:cubicBezTo>
                    <a:pt x="226" y="38"/>
                    <a:pt x="170" y="0"/>
                    <a:pt x="113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440;p63">
              <a:extLst>
                <a:ext uri="{FF2B5EF4-FFF2-40B4-BE49-F238E27FC236}">
                  <a16:creationId xmlns:a16="http://schemas.microsoft.com/office/drawing/2014/main" id="{65AF2BF5-6BC4-487B-8D50-624D46368259}"/>
                </a:ext>
              </a:extLst>
            </p:cNvPr>
            <p:cNvSpPr/>
            <p:nvPr/>
          </p:nvSpPr>
          <p:spPr>
            <a:xfrm>
              <a:off x="4743900" y="2320675"/>
              <a:ext cx="6275" cy="36675"/>
            </a:xfrm>
            <a:custGeom>
              <a:avLst/>
              <a:gdLst/>
              <a:ahLst/>
              <a:cxnLst/>
              <a:rect l="l" t="t" r="r" b="b"/>
              <a:pathLst>
                <a:path w="251" h="1467" extrusionOk="0">
                  <a:moveTo>
                    <a:pt x="125" y="0"/>
                  </a:moveTo>
                  <a:cubicBezTo>
                    <a:pt x="63" y="0"/>
                    <a:pt x="0" y="44"/>
                    <a:pt x="0" y="132"/>
                  </a:cubicBezTo>
                  <a:lnTo>
                    <a:pt x="0" y="1335"/>
                  </a:lnTo>
                  <a:cubicBezTo>
                    <a:pt x="0" y="1423"/>
                    <a:pt x="63" y="1467"/>
                    <a:pt x="125" y="1467"/>
                  </a:cubicBezTo>
                  <a:cubicBezTo>
                    <a:pt x="188" y="1467"/>
                    <a:pt x="251" y="1423"/>
                    <a:pt x="251" y="1335"/>
                  </a:cubicBezTo>
                  <a:lnTo>
                    <a:pt x="251" y="132"/>
                  </a:lnTo>
                  <a:cubicBezTo>
                    <a:pt x="251" y="44"/>
                    <a:pt x="188" y="0"/>
                    <a:pt x="125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441;p63">
              <a:extLst>
                <a:ext uri="{FF2B5EF4-FFF2-40B4-BE49-F238E27FC236}">
                  <a16:creationId xmlns:a16="http://schemas.microsoft.com/office/drawing/2014/main" id="{D3EFF162-2575-48E2-82C2-655D537A55DB}"/>
                </a:ext>
              </a:extLst>
            </p:cNvPr>
            <p:cNvSpPr/>
            <p:nvPr/>
          </p:nvSpPr>
          <p:spPr>
            <a:xfrm>
              <a:off x="4810300" y="2477775"/>
              <a:ext cx="6300" cy="39350"/>
            </a:xfrm>
            <a:custGeom>
              <a:avLst/>
              <a:gdLst/>
              <a:ahLst/>
              <a:cxnLst/>
              <a:rect l="l" t="t" r="r" b="b"/>
              <a:pathLst>
                <a:path w="252" h="1574" extrusionOk="0">
                  <a:moveTo>
                    <a:pt x="126" y="1"/>
                  </a:moveTo>
                  <a:cubicBezTo>
                    <a:pt x="63" y="1"/>
                    <a:pt x="1" y="39"/>
                    <a:pt x="1" y="114"/>
                  </a:cubicBezTo>
                  <a:lnTo>
                    <a:pt x="1" y="1442"/>
                  </a:lnTo>
                  <a:cubicBezTo>
                    <a:pt x="1" y="1530"/>
                    <a:pt x="63" y="1574"/>
                    <a:pt x="126" y="1574"/>
                  </a:cubicBezTo>
                  <a:cubicBezTo>
                    <a:pt x="189" y="1574"/>
                    <a:pt x="251" y="1530"/>
                    <a:pt x="251" y="1442"/>
                  </a:cubicBezTo>
                  <a:lnTo>
                    <a:pt x="251" y="114"/>
                  </a:lnTo>
                  <a:cubicBezTo>
                    <a:pt x="251" y="39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442;p63">
              <a:extLst>
                <a:ext uri="{FF2B5EF4-FFF2-40B4-BE49-F238E27FC236}">
                  <a16:creationId xmlns:a16="http://schemas.microsoft.com/office/drawing/2014/main" id="{9633EFCE-4A29-453C-B618-3551ED6A814A}"/>
                </a:ext>
              </a:extLst>
            </p:cNvPr>
            <p:cNvSpPr/>
            <p:nvPr/>
          </p:nvSpPr>
          <p:spPr>
            <a:xfrm>
              <a:off x="4827225" y="2485450"/>
              <a:ext cx="5650" cy="30425"/>
            </a:xfrm>
            <a:custGeom>
              <a:avLst/>
              <a:gdLst/>
              <a:ahLst/>
              <a:cxnLst/>
              <a:rect l="l" t="t" r="r" b="b"/>
              <a:pathLst>
                <a:path w="226" h="1217" extrusionOk="0">
                  <a:moveTo>
                    <a:pt x="113" y="1"/>
                  </a:moveTo>
                  <a:cubicBezTo>
                    <a:pt x="57" y="1"/>
                    <a:pt x="0" y="45"/>
                    <a:pt x="0" y="133"/>
                  </a:cubicBezTo>
                  <a:lnTo>
                    <a:pt x="0" y="1085"/>
                  </a:lnTo>
                  <a:cubicBezTo>
                    <a:pt x="0" y="1173"/>
                    <a:pt x="57" y="1217"/>
                    <a:pt x="113" y="1217"/>
                  </a:cubicBezTo>
                  <a:cubicBezTo>
                    <a:pt x="170" y="1217"/>
                    <a:pt x="226" y="1173"/>
                    <a:pt x="226" y="1085"/>
                  </a:cubicBezTo>
                  <a:lnTo>
                    <a:pt x="226" y="133"/>
                  </a:lnTo>
                  <a:cubicBezTo>
                    <a:pt x="226" y="45"/>
                    <a:pt x="170" y="1"/>
                    <a:pt x="113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443;p63">
              <a:extLst>
                <a:ext uri="{FF2B5EF4-FFF2-40B4-BE49-F238E27FC236}">
                  <a16:creationId xmlns:a16="http://schemas.microsoft.com/office/drawing/2014/main" id="{5FB3FAFD-3F97-4E7D-9324-E00EB6BBF90C}"/>
                </a:ext>
              </a:extLst>
            </p:cNvPr>
            <p:cNvSpPr/>
            <p:nvPr/>
          </p:nvSpPr>
          <p:spPr>
            <a:xfrm>
              <a:off x="5253775" y="2332425"/>
              <a:ext cx="9575" cy="28700"/>
            </a:xfrm>
            <a:custGeom>
              <a:avLst/>
              <a:gdLst/>
              <a:ahLst/>
              <a:cxnLst/>
              <a:rect l="l" t="t" r="r" b="b"/>
              <a:pathLst>
                <a:path w="383" h="1148" extrusionOk="0">
                  <a:moveTo>
                    <a:pt x="210" y="0"/>
                  </a:moveTo>
                  <a:cubicBezTo>
                    <a:pt x="150" y="0"/>
                    <a:pt x="94" y="38"/>
                    <a:pt x="106" y="113"/>
                  </a:cubicBezTo>
                  <a:cubicBezTo>
                    <a:pt x="132" y="414"/>
                    <a:pt x="106" y="715"/>
                    <a:pt x="31" y="990"/>
                  </a:cubicBezTo>
                  <a:cubicBezTo>
                    <a:pt x="0" y="1083"/>
                    <a:pt x="75" y="1148"/>
                    <a:pt x="148" y="1148"/>
                  </a:cubicBezTo>
                  <a:cubicBezTo>
                    <a:pt x="193" y="1148"/>
                    <a:pt x="238" y="1123"/>
                    <a:pt x="257" y="1066"/>
                  </a:cubicBezTo>
                  <a:cubicBezTo>
                    <a:pt x="357" y="765"/>
                    <a:pt x="382" y="439"/>
                    <a:pt x="332" y="113"/>
                  </a:cubicBezTo>
                  <a:cubicBezTo>
                    <a:pt x="332" y="38"/>
                    <a:pt x="269" y="0"/>
                    <a:pt x="210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444;p63">
              <a:extLst>
                <a:ext uri="{FF2B5EF4-FFF2-40B4-BE49-F238E27FC236}">
                  <a16:creationId xmlns:a16="http://schemas.microsoft.com/office/drawing/2014/main" id="{77255CB8-C16A-41F5-93FF-78EA8102F471}"/>
                </a:ext>
              </a:extLst>
            </p:cNvPr>
            <p:cNvSpPr/>
            <p:nvPr/>
          </p:nvSpPr>
          <p:spPr>
            <a:xfrm>
              <a:off x="5271700" y="2338700"/>
              <a:ext cx="7925" cy="23675"/>
            </a:xfrm>
            <a:custGeom>
              <a:avLst/>
              <a:gdLst/>
              <a:ahLst/>
              <a:cxnLst/>
              <a:rect l="l" t="t" r="r" b="b"/>
              <a:pathLst>
                <a:path w="317" h="947" extrusionOk="0">
                  <a:moveTo>
                    <a:pt x="157" y="0"/>
                  </a:moveTo>
                  <a:cubicBezTo>
                    <a:pt x="97" y="0"/>
                    <a:pt x="41" y="38"/>
                    <a:pt x="41" y="113"/>
                  </a:cubicBezTo>
                  <a:cubicBezTo>
                    <a:pt x="66" y="338"/>
                    <a:pt x="66" y="564"/>
                    <a:pt x="16" y="789"/>
                  </a:cubicBezTo>
                  <a:cubicBezTo>
                    <a:pt x="1" y="882"/>
                    <a:pt x="81" y="947"/>
                    <a:pt x="150" y="947"/>
                  </a:cubicBezTo>
                  <a:cubicBezTo>
                    <a:pt x="193" y="947"/>
                    <a:pt x="232" y="922"/>
                    <a:pt x="242" y="865"/>
                  </a:cubicBezTo>
                  <a:cubicBezTo>
                    <a:pt x="292" y="614"/>
                    <a:pt x="317" y="363"/>
                    <a:pt x="292" y="113"/>
                  </a:cubicBezTo>
                  <a:cubicBezTo>
                    <a:pt x="279" y="38"/>
                    <a:pt x="217" y="0"/>
                    <a:pt x="157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445;p63">
              <a:extLst>
                <a:ext uri="{FF2B5EF4-FFF2-40B4-BE49-F238E27FC236}">
                  <a16:creationId xmlns:a16="http://schemas.microsoft.com/office/drawing/2014/main" id="{B50374B7-AC74-4A1D-B9B0-A0E72B1C6D3E}"/>
                </a:ext>
              </a:extLst>
            </p:cNvPr>
            <p:cNvSpPr/>
            <p:nvPr/>
          </p:nvSpPr>
          <p:spPr>
            <a:xfrm>
              <a:off x="5328100" y="2415125"/>
              <a:ext cx="9800" cy="31850"/>
            </a:xfrm>
            <a:custGeom>
              <a:avLst/>
              <a:gdLst/>
              <a:ahLst/>
              <a:cxnLst/>
              <a:rect l="l" t="t" r="r" b="b"/>
              <a:pathLst>
                <a:path w="392" h="1274" extrusionOk="0">
                  <a:moveTo>
                    <a:pt x="266" y="1"/>
                  </a:moveTo>
                  <a:cubicBezTo>
                    <a:pt x="204" y="1"/>
                    <a:pt x="141" y="38"/>
                    <a:pt x="141" y="113"/>
                  </a:cubicBezTo>
                  <a:cubicBezTo>
                    <a:pt x="141" y="464"/>
                    <a:pt x="91" y="790"/>
                    <a:pt x="16" y="1116"/>
                  </a:cubicBezTo>
                  <a:cubicBezTo>
                    <a:pt x="0" y="1209"/>
                    <a:pt x="80" y="1273"/>
                    <a:pt x="150" y="1273"/>
                  </a:cubicBezTo>
                  <a:cubicBezTo>
                    <a:pt x="193" y="1273"/>
                    <a:pt x="232" y="1249"/>
                    <a:pt x="241" y="1191"/>
                  </a:cubicBezTo>
                  <a:cubicBezTo>
                    <a:pt x="341" y="840"/>
                    <a:pt x="392" y="489"/>
                    <a:pt x="392" y="113"/>
                  </a:cubicBezTo>
                  <a:cubicBezTo>
                    <a:pt x="392" y="38"/>
                    <a:pt x="329" y="1"/>
                    <a:pt x="266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446;p63">
              <a:extLst>
                <a:ext uri="{FF2B5EF4-FFF2-40B4-BE49-F238E27FC236}">
                  <a16:creationId xmlns:a16="http://schemas.microsoft.com/office/drawing/2014/main" id="{204DF0A1-23E4-4A1D-940A-63593B80C935}"/>
                </a:ext>
              </a:extLst>
            </p:cNvPr>
            <p:cNvSpPr/>
            <p:nvPr/>
          </p:nvSpPr>
          <p:spPr>
            <a:xfrm>
              <a:off x="5341500" y="2424050"/>
              <a:ext cx="13475" cy="25425"/>
            </a:xfrm>
            <a:custGeom>
              <a:avLst/>
              <a:gdLst/>
              <a:ahLst/>
              <a:cxnLst/>
              <a:rect l="l" t="t" r="r" b="b"/>
              <a:pathLst>
                <a:path w="539" h="1017" extrusionOk="0">
                  <a:moveTo>
                    <a:pt x="374" y="0"/>
                  </a:moveTo>
                  <a:cubicBezTo>
                    <a:pt x="324" y="0"/>
                    <a:pt x="276" y="25"/>
                    <a:pt x="257" y="82"/>
                  </a:cubicBezTo>
                  <a:cubicBezTo>
                    <a:pt x="181" y="358"/>
                    <a:pt x="106" y="609"/>
                    <a:pt x="31" y="859"/>
                  </a:cubicBezTo>
                  <a:cubicBezTo>
                    <a:pt x="0" y="952"/>
                    <a:pt x="84" y="1016"/>
                    <a:pt x="159" y="1016"/>
                  </a:cubicBezTo>
                  <a:cubicBezTo>
                    <a:pt x="205" y="1016"/>
                    <a:pt x="247" y="992"/>
                    <a:pt x="257" y="934"/>
                  </a:cubicBezTo>
                  <a:cubicBezTo>
                    <a:pt x="357" y="659"/>
                    <a:pt x="432" y="408"/>
                    <a:pt x="507" y="157"/>
                  </a:cubicBezTo>
                  <a:cubicBezTo>
                    <a:pt x="538" y="65"/>
                    <a:pt x="454" y="0"/>
                    <a:pt x="374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447;p63">
              <a:extLst>
                <a:ext uri="{FF2B5EF4-FFF2-40B4-BE49-F238E27FC236}">
                  <a16:creationId xmlns:a16="http://schemas.microsoft.com/office/drawing/2014/main" id="{7080928D-AD38-4F7F-8AF5-DF2CB899126B}"/>
                </a:ext>
              </a:extLst>
            </p:cNvPr>
            <p:cNvSpPr/>
            <p:nvPr/>
          </p:nvSpPr>
          <p:spPr>
            <a:xfrm>
              <a:off x="4747025" y="2629675"/>
              <a:ext cx="40750" cy="7225"/>
            </a:xfrm>
            <a:custGeom>
              <a:avLst/>
              <a:gdLst/>
              <a:ahLst/>
              <a:cxnLst/>
              <a:rect l="l" t="t" r="r" b="b"/>
              <a:pathLst>
                <a:path w="1630" h="289" extrusionOk="0">
                  <a:moveTo>
                    <a:pt x="1502" y="1"/>
                  </a:moveTo>
                  <a:cubicBezTo>
                    <a:pt x="1494" y="1"/>
                    <a:pt x="1487" y="1"/>
                    <a:pt x="1479" y="3"/>
                  </a:cubicBezTo>
                  <a:cubicBezTo>
                    <a:pt x="1028" y="53"/>
                    <a:pt x="602" y="53"/>
                    <a:pt x="151" y="53"/>
                  </a:cubicBezTo>
                  <a:cubicBezTo>
                    <a:pt x="144" y="52"/>
                    <a:pt x="137" y="51"/>
                    <a:pt x="130" y="51"/>
                  </a:cubicBezTo>
                  <a:cubicBezTo>
                    <a:pt x="1" y="51"/>
                    <a:pt x="8" y="278"/>
                    <a:pt x="151" y="278"/>
                  </a:cubicBezTo>
                  <a:cubicBezTo>
                    <a:pt x="272" y="285"/>
                    <a:pt x="391" y="288"/>
                    <a:pt x="509" y="288"/>
                  </a:cubicBezTo>
                  <a:cubicBezTo>
                    <a:pt x="832" y="288"/>
                    <a:pt x="1149" y="265"/>
                    <a:pt x="1479" y="228"/>
                  </a:cubicBezTo>
                  <a:cubicBezTo>
                    <a:pt x="1622" y="204"/>
                    <a:pt x="1629" y="1"/>
                    <a:pt x="15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448;p63">
              <a:extLst>
                <a:ext uri="{FF2B5EF4-FFF2-40B4-BE49-F238E27FC236}">
                  <a16:creationId xmlns:a16="http://schemas.microsoft.com/office/drawing/2014/main" id="{18940907-8F09-496B-A0A7-11C6AEE882F9}"/>
                </a:ext>
              </a:extLst>
            </p:cNvPr>
            <p:cNvSpPr/>
            <p:nvPr/>
          </p:nvSpPr>
          <p:spPr>
            <a:xfrm>
              <a:off x="4730750" y="2611550"/>
              <a:ext cx="47000" cy="10100"/>
            </a:xfrm>
            <a:custGeom>
              <a:avLst/>
              <a:gdLst/>
              <a:ahLst/>
              <a:cxnLst/>
              <a:rect l="l" t="t" r="r" b="b"/>
              <a:pathLst>
                <a:path w="1880" h="404" extrusionOk="0">
                  <a:moveTo>
                    <a:pt x="1729" y="1"/>
                  </a:moveTo>
                  <a:cubicBezTo>
                    <a:pt x="1203" y="51"/>
                    <a:pt x="676" y="101"/>
                    <a:pt x="150" y="151"/>
                  </a:cubicBezTo>
                  <a:cubicBezTo>
                    <a:pt x="7" y="175"/>
                    <a:pt x="0" y="404"/>
                    <a:pt x="130" y="404"/>
                  </a:cubicBezTo>
                  <a:cubicBezTo>
                    <a:pt x="136" y="404"/>
                    <a:pt x="143" y="403"/>
                    <a:pt x="150" y="402"/>
                  </a:cubicBezTo>
                  <a:cubicBezTo>
                    <a:pt x="676" y="352"/>
                    <a:pt x="1203" y="302"/>
                    <a:pt x="1729" y="251"/>
                  </a:cubicBezTo>
                  <a:cubicBezTo>
                    <a:pt x="1879" y="251"/>
                    <a:pt x="1879" y="1"/>
                    <a:pt x="17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449;p63">
              <a:extLst>
                <a:ext uri="{FF2B5EF4-FFF2-40B4-BE49-F238E27FC236}">
                  <a16:creationId xmlns:a16="http://schemas.microsoft.com/office/drawing/2014/main" id="{E035E860-2F7A-4158-AB66-F8AC0089758F}"/>
                </a:ext>
              </a:extLst>
            </p:cNvPr>
            <p:cNvSpPr/>
            <p:nvPr/>
          </p:nvSpPr>
          <p:spPr>
            <a:xfrm>
              <a:off x="5283375" y="2659750"/>
              <a:ext cx="58100" cy="8725"/>
            </a:xfrm>
            <a:custGeom>
              <a:avLst/>
              <a:gdLst/>
              <a:ahLst/>
              <a:cxnLst/>
              <a:rect l="l" t="t" r="r" b="b"/>
              <a:pathLst>
                <a:path w="2324" h="349" extrusionOk="0">
                  <a:moveTo>
                    <a:pt x="2128" y="1"/>
                  </a:moveTo>
                  <a:cubicBezTo>
                    <a:pt x="2121" y="1"/>
                    <a:pt x="2113" y="1"/>
                    <a:pt x="2105" y="3"/>
                  </a:cubicBezTo>
                  <a:cubicBezTo>
                    <a:pt x="1671" y="70"/>
                    <a:pt x="1248" y="103"/>
                    <a:pt x="821" y="103"/>
                  </a:cubicBezTo>
                  <a:cubicBezTo>
                    <a:pt x="607" y="103"/>
                    <a:pt x="393" y="95"/>
                    <a:pt x="176" y="78"/>
                  </a:cubicBezTo>
                  <a:cubicBezTo>
                    <a:pt x="0" y="78"/>
                    <a:pt x="0" y="329"/>
                    <a:pt x="176" y="329"/>
                  </a:cubicBezTo>
                  <a:cubicBezTo>
                    <a:pt x="357" y="342"/>
                    <a:pt x="536" y="348"/>
                    <a:pt x="715" y="348"/>
                  </a:cubicBezTo>
                  <a:cubicBezTo>
                    <a:pt x="1203" y="348"/>
                    <a:pt x="1685" y="302"/>
                    <a:pt x="2181" y="228"/>
                  </a:cubicBezTo>
                  <a:cubicBezTo>
                    <a:pt x="2323" y="205"/>
                    <a:pt x="2263" y="1"/>
                    <a:pt x="2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450;p63">
              <a:extLst>
                <a:ext uri="{FF2B5EF4-FFF2-40B4-BE49-F238E27FC236}">
                  <a16:creationId xmlns:a16="http://schemas.microsoft.com/office/drawing/2014/main" id="{C99DF3D3-D637-45CA-BC2D-D81495F909C7}"/>
                </a:ext>
              </a:extLst>
            </p:cNvPr>
            <p:cNvSpPr/>
            <p:nvPr/>
          </p:nvSpPr>
          <p:spPr>
            <a:xfrm>
              <a:off x="5290250" y="2640375"/>
              <a:ext cx="47650" cy="6300"/>
            </a:xfrm>
            <a:custGeom>
              <a:avLst/>
              <a:gdLst/>
              <a:ahLst/>
              <a:cxnLst/>
              <a:rect l="l" t="t" r="r" b="b"/>
              <a:pathLst>
                <a:path w="1906" h="252" extrusionOk="0">
                  <a:moveTo>
                    <a:pt x="151" y="1"/>
                  </a:moveTo>
                  <a:cubicBezTo>
                    <a:pt x="1" y="1"/>
                    <a:pt x="1" y="251"/>
                    <a:pt x="151" y="251"/>
                  </a:cubicBezTo>
                  <a:lnTo>
                    <a:pt x="1755" y="251"/>
                  </a:lnTo>
                  <a:cubicBezTo>
                    <a:pt x="1906" y="251"/>
                    <a:pt x="1906" y="1"/>
                    <a:pt x="17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7451;p63">
              <a:extLst>
                <a:ext uri="{FF2B5EF4-FFF2-40B4-BE49-F238E27FC236}">
                  <a16:creationId xmlns:a16="http://schemas.microsoft.com/office/drawing/2014/main" id="{A6FEB4EF-B65C-443E-9FCA-8EF8BA0F52F4}"/>
                </a:ext>
              </a:extLst>
            </p:cNvPr>
            <p:cNvSpPr/>
            <p:nvPr/>
          </p:nvSpPr>
          <p:spPr>
            <a:xfrm>
              <a:off x="4754550" y="566050"/>
              <a:ext cx="856525" cy="341900"/>
            </a:xfrm>
            <a:custGeom>
              <a:avLst/>
              <a:gdLst/>
              <a:ahLst/>
              <a:cxnLst/>
              <a:rect l="l" t="t" r="r" b="b"/>
              <a:pathLst>
                <a:path w="34261" h="13676" extrusionOk="0">
                  <a:moveTo>
                    <a:pt x="16382" y="1"/>
                  </a:moveTo>
                  <a:cubicBezTo>
                    <a:pt x="4914" y="1"/>
                    <a:pt x="0" y="11144"/>
                    <a:pt x="0" y="11144"/>
                  </a:cubicBezTo>
                  <a:lnTo>
                    <a:pt x="26091" y="13675"/>
                  </a:lnTo>
                  <a:lnTo>
                    <a:pt x="28070" y="9640"/>
                  </a:lnTo>
                  <a:lnTo>
                    <a:pt x="28196" y="9389"/>
                  </a:lnTo>
                  <a:lnTo>
                    <a:pt x="28371" y="9039"/>
                  </a:lnTo>
                  <a:lnTo>
                    <a:pt x="28497" y="8763"/>
                  </a:lnTo>
                  <a:lnTo>
                    <a:pt x="28547" y="8813"/>
                  </a:lnTo>
                  <a:lnTo>
                    <a:pt x="34261" y="13675"/>
                  </a:lnTo>
                  <a:cubicBezTo>
                    <a:pt x="34261" y="13675"/>
                    <a:pt x="32657" y="2246"/>
                    <a:pt x="19198" y="216"/>
                  </a:cubicBezTo>
                  <a:cubicBezTo>
                    <a:pt x="18219" y="69"/>
                    <a:pt x="17280" y="1"/>
                    <a:pt x="16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7452;p63">
              <a:extLst>
                <a:ext uri="{FF2B5EF4-FFF2-40B4-BE49-F238E27FC236}">
                  <a16:creationId xmlns:a16="http://schemas.microsoft.com/office/drawing/2014/main" id="{7C7A1F14-CA79-4F53-8108-76C776D43115}"/>
                </a:ext>
              </a:extLst>
            </p:cNvPr>
            <p:cNvSpPr/>
            <p:nvPr/>
          </p:nvSpPr>
          <p:spPr>
            <a:xfrm>
              <a:off x="5443750" y="740800"/>
              <a:ext cx="24475" cy="51225"/>
            </a:xfrm>
            <a:custGeom>
              <a:avLst/>
              <a:gdLst/>
              <a:ahLst/>
              <a:cxnLst/>
              <a:rect l="l" t="t" r="r" b="b"/>
              <a:pathLst>
                <a:path w="979" h="2049" extrusionOk="0">
                  <a:moveTo>
                    <a:pt x="174" y="1"/>
                  </a:moveTo>
                  <a:cubicBezTo>
                    <a:pt x="88" y="1"/>
                    <a:pt x="0" y="91"/>
                    <a:pt x="51" y="194"/>
                  </a:cubicBezTo>
                  <a:cubicBezTo>
                    <a:pt x="352" y="795"/>
                    <a:pt x="603" y="1397"/>
                    <a:pt x="803" y="2049"/>
                  </a:cubicBezTo>
                  <a:lnTo>
                    <a:pt x="929" y="1773"/>
                  </a:lnTo>
                  <a:lnTo>
                    <a:pt x="979" y="1823"/>
                  </a:lnTo>
                  <a:cubicBezTo>
                    <a:pt x="778" y="1221"/>
                    <a:pt x="553" y="645"/>
                    <a:pt x="277" y="69"/>
                  </a:cubicBezTo>
                  <a:cubicBezTo>
                    <a:pt x="253" y="21"/>
                    <a:pt x="214" y="1"/>
                    <a:pt x="174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7453;p63">
              <a:extLst>
                <a:ext uri="{FF2B5EF4-FFF2-40B4-BE49-F238E27FC236}">
                  <a16:creationId xmlns:a16="http://schemas.microsoft.com/office/drawing/2014/main" id="{C96B4D68-809E-4C8A-B530-A304945BA8FC}"/>
                </a:ext>
              </a:extLst>
            </p:cNvPr>
            <p:cNvSpPr/>
            <p:nvPr/>
          </p:nvSpPr>
          <p:spPr>
            <a:xfrm>
              <a:off x="5429900" y="752475"/>
              <a:ext cx="29550" cy="54600"/>
            </a:xfrm>
            <a:custGeom>
              <a:avLst/>
              <a:gdLst/>
              <a:ahLst/>
              <a:cxnLst/>
              <a:rect l="l" t="t" r="r" b="b"/>
              <a:pathLst>
                <a:path w="1182" h="2184" extrusionOk="0">
                  <a:moveTo>
                    <a:pt x="157" y="1"/>
                  </a:moveTo>
                  <a:cubicBezTo>
                    <a:pt x="85" y="1"/>
                    <a:pt x="1" y="89"/>
                    <a:pt x="54" y="178"/>
                  </a:cubicBezTo>
                  <a:cubicBezTo>
                    <a:pt x="380" y="830"/>
                    <a:pt x="706" y="1506"/>
                    <a:pt x="1056" y="2183"/>
                  </a:cubicBezTo>
                  <a:lnTo>
                    <a:pt x="1182" y="1932"/>
                  </a:lnTo>
                  <a:cubicBezTo>
                    <a:pt x="856" y="1306"/>
                    <a:pt x="555" y="679"/>
                    <a:pt x="229" y="53"/>
                  </a:cubicBezTo>
                  <a:cubicBezTo>
                    <a:pt x="215" y="16"/>
                    <a:pt x="187" y="1"/>
                    <a:pt x="1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7454;p63">
              <a:extLst>
                <a:ext uri="{FF2B5EF4-FFF2-40B4-BE49-F238E27FC236}">
                  <a16:creationId xmlns:a16="http://schemas.microsoft.com/office/drawing/2014/main" id="{45151C7D-1766-47EA-8BB7-5D7010CF82D1}"/>
                </a:ext>
              </a:extLst>
            </p:cNvPr>
            <p:cNvSpPr/>
            <p:nvPr/>
          </p:nvSpPr>
          <p:spPr>
            <a:xfrm>
              <a:off x="5515200" y="843750"/>
              <a:ext cx="212425" cy="184525"/>
            </a:xfrm>
            <a:custGeom>
              <a:avLst/>
              <a:gdLst/>
              <a:ahLst/>
              <a:cxnLst/>
              <a:rect l="l" t="t" r="r" b="b"/>
              <a:pathLst>
                <a:path w="8497" h="7381" extrusionOk="0">
                  <a:moveTo>
                    <a:pt x="5395" y="0"/>
                  </a:moveTo>
                  <a:cubicBezTo>
                    <a:pt x="4747" y="0"/>
                    <a:pt x="3860" y="2592"/>
                    <a:pt x="3860" y="2592"/>
                  </a:cubicBezTo>
                  <a:cubicBezTo>
                    <a:pt x="3860" y="2592"/>
                    <a:pt x="2257" y="1234"/>
                    <a:pt x="1390" y="1234"/>
                  </a:cubicBezTo>
                  <a:cubicBezTo>
                    <a:pt x="1258" y="1234"/>
                    <a:pt x="1143" y="1266"/>
                    <a:pt x="1053" y="1339"/>
                  </a:cubicBezTo>
                  <a:cubicBezTo>
                    <a:pt x="401" y="1865"/>
                    <a:pt x="3259" y="3043"/>
                    <a:pt x="3259" y="3043"/>
                  </a:cubicBezTo>
                  <a:cubicBezTo>
                    <a:pt x="3259" y="3043"/>
                    <a:pt x="2145" y="2698"/>
                    <a:pt x="1343" y="2698"/>
                  </a:cubicBezTo>
                  <a:cubicBezTo>
                    <a:pt x="942" y="2698"/>
                    <a:pt x="619" y="2784"/>
                    <a:pt x="552" y="3043"/>
                  </a:cubicBezTo>
                  <a:cubicBezTo>
                    <a:pt x="436" y="3477"/>
                    <a:pt x="1230" y="3569"/>
                    <a:pt x="1922" y="3569"/>
                  </a:cubicBezTo>
                  <a:cubicBezTo>
                    <a:pt x="2429" y="3569"/>
                    <a:pt x="2882" y="3520"/>
                    <a:pt x="2883" y="3520"/>
                  </a:cubicBezTo>
                  <a:lnTo>
                    <a:pt x="2883" y="3520"/>
                  </a:lnTo>
                  <a:cubicBezTo>
                    <a:pt x="2882" y="3520"/>
                    <a:pt x="0" y="4497"/>
                    <a:pt x="552" y="5124"/>
                  </a:cubicBezTo>
                  <a:cubicBezTo>
                    <a:pt x="671" y="5253"/>
                    <a:pt x="836" y="5304"/>
                    <a:pt x="1023" y="5304"/>
                  </a:cubicBezTo>
                  <a:cubicBezTo>
                    <a:pt x="1741" y="5304"/>
                    <a:pt x="2782" y="4547"/>
                    <a:pt x="2782" y="4547"/>
                  </a:cubicBezTo>
                  <a:lnTo>
                    <a:pt x="2782" y="4547"/>
                  </a:lnTo>
                  <a:cubicBezTo>
                    <a:pt x="2782" y="4547"/>
                    <a:pt x="1379" y="6226"/>
                    <a:pt x="2181" y="6753"/>
                  </a:cubicBezTo>
                  <a:cubicBezTo>
                    <a:pt x="2249" y="6798"/>
                    <a:pt x="2317" y="6819"/>
                    <a:pt x="2386" y="6819"/>
                  </a:cubicBezTo>
                  <a:cubicBezTo>
                    <a:pt x="3108" y="6819"/>
                    <a:pt x="3860" y="4523"/>
                    <a:pt x="3860" y="4522"/>
                  </a:cubicBezTo>
                  <a:lnTo>
                    <a:pt x="3860" y="4522"/>
                  </a:lnTo>
                  <a:cubicBezTo>
                    <a:pt x="3860" y="4523"/>
                    <a:pt x="3616" y="7381"/>
                    <a:pt x="4719" y="7381"/>
                  </a:cubicBezTo>
                  <a:cubicBezTo>
                    <a:pt x="4733" y="7381"/>
                    <a:pt x="4748" y="7380"/>
                    <a:pt x="4762" y="7379"/>
                  </a:cubicBezTo>
                  <a:cubicBezTo>
                    <a:pt x="5890" y="7329"/>
                    <a:pt x="4888" y="4623"/>
                    <a:pt x="4888" y="4622"/>
                  </a:cubicBezTo>
                  <a:lnTo>
                    <a:pt x="4888" y="4622"/>
                  </a:lnTo>
                  <a:cubicBezTo>
                    <a:pt x="4888" y="4623"/>
                    <a:pt x="6249" y="6645"/>
                    <a:pt x="7093" y="6645"/>
                  </a:cubicBezTo>
                  <a:cubicBezTo>
                    <a:pt x="7193" y="6645"/>
                    <a:pt x="7286" y="6616"/>
                    <a:pt x="7369" y="6552"/>
                  </a:cubicBezTo>
                  <a:cubicBezTo>
                    <a:pt x="8171" y="5951"/>
                    <a:pt x="5464" y="4297"/>
                    <a:pt x="5464" y="4296"/>
                  </a:cubicBezTo>
                  <a:lnTo>
                    <a:pt x="5464" y="4296"/>
                  </a:lnTo>
                  <a:cubicBezTo>
                    <a:pt x="5464" y="4296"/>
                    <a:pt x="6258" y="4392"/>
                    <a:pt x="7014" y="4392"/>
                  </a:cubicBezTo>
                  <a:cubicBezTo>
                    <a:pt x="7654" y="4392"/>
                    <a:pt x="8266" y="4324"/>
                    <a:pt x="8346" y="4071"/>
                  </a:cubicBezTo>
                  <a:cubicBezTo>
                    <a:pt x="8497" y="3494"/>
                    <a:pt x="5464" y="3494"/>
                    <a:pt x="5464" y="3494"/>
                  </a:cubicBezTo>
                  <a:cubicBezTo>
                    <a:pt x="5464" y="3494"/>
                    <a:pt x="8246" y="2592"/>
                    <a:pt x="8071" y="1865"/>
                  </a:cubicBezTo>
                  <a:cubicBezTo>
                    <a:pt x="8042" y="1729"/>
                    <a:pt x="7920" y="1674"/>
                    <a:pt x="7741" y="1674"/>
                  </a:cubicBezTo>
                  <a:cubicBezTo>
                    <a:pt x="6960" y="1674"/>
                    <a:pt x="5088" y="2718"/>
                    <a:pt x="5088" y="2718"/>
                  </a:cubicBezTo>
                  <a:cubicBezTo>
                    <a:pt x="5088" y="2718"/>
                    <a:pt x="6116" y="211"/>
                    <a:pt x="5464" y="11"/>
                  </a:cubicBezTo>
                  <a:cubicBezTo>
                    <a:pt x="5441" y="4"/>
                    <a:pt x="5418" y="0"/>
                    <a:pt x="53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7455;p63">
              <a:extLst>
                <a:ext uri="{FF2B5EF4-FFF2-40B4-BE49-F238E27FC236}">
                  <a16:creationId xmlns:a16="http://schemas.microsoft.com/office/drawing/2014/main" id="{511E9AEA-5BED-49F2-8FF4-D2F3E07B36BD}"/>
                </a:ext>
              </a:extLst>
            </p:cNvPr>
            <p:cNvSpPr/>
            <p:nvPr/>
          </p:nvSpPr>
          <p:spPr>
            <a:xfrm>
              <a:off x="4723225" y="667775"/>
              <a:ext cx="709300" cy="269625"/>
            </a:xfrm>
            <a:custGeom>
              <a:avLst/>
              <a:gdLst/>
              <a:ahLst/>
              <a:cxnLst/>
              <a:rect l="l" t="t" r="r" b="b"/>
              <a:pathLst>
                <a:path w="28372" h="10785" extrusionOk="0">
                  <a:moveTo>
                    <a:pt x="14098" y="0"/>
                  </a:moveTo>
                  <a:cubicBezTo>
                    <a:pt x="13936" y="0"/>
                    <a:pt x="13774" y="3"/>
                    <a:pt x="13609" y="7"/>
                  </a:cubicBezTo>
                  <a:cubicBezTo>
                    <a:pt x="2732" y="333"/>
                    <a:pt x="0" y="9080"/>
                    <a:pt x="0" y="9080"/>
                  </a:cubicBezTo>
                  <a:lnTo>
                    <a:pt x="12281" y="10784"/>
                  </a:lnTo>
                  <a:lnTo>
                    <a:pt x="26141" y="10784"/>
                  </a:lnTo>
                  <a:lnTo>
                    <a:pt x="28371" y="9506"/>
                  </a:lnTo>
                  <a:cubicBezTo>
                    <a:pt x="28371" y="9506"/>
                    <a:pt x="24603" y="0"/>
                    <a:pt x="14098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7456;p63">
              <a:extLst>
                <a:ext uri="{FF2B5EF4-FFF2-40B4-BE49-F238E27FC236}">
                  <a16:creationId xmlns:a16="http://schemas.microsoft.com/office/drawing/2014/main" id="{1C1338EC-94E7-42F9-B155-394F9AD461F9}"/>
                </a:ext>
              </a:extLst>
            </p:cNvPr>
            <p:cNvSpPr/>
            <p:nvPr/>
          </p:nvSpPr>
          <p:spPr>
            <a:xfrm>
              <a:off x="4957800" y="689550"/>
              <a:ext cx="8225" cy="28575"/>
            </a:xfrm>
            <a:custGeom>
              <a:avLst/>
              <a:gdLst/>
              <a:ahLst/>
              <a:cxnLst/>
              <a:rect l="l" t="t" r="r" b="b"/>
              <a:pathLst>
                <a:path w="329" h="1143" extrusionOk="0">
                  <a:moveTo>
                    <a:pt x="213" y="1"/>
                  </a:moveTo>
                  <a:cubicBezTo>
                    <a:pt x="153" y="1"/>
                    <a:pt x="91" y="38"/>
                    <a:pt x="91" y="114"/>
                  </a:cubicBezTo>
                  <a:cubicBezTo>
                    <a:pt x="91" y="414"/>
                    <a:pt x="66" y="690"/>
                    <a:pt x="16" y="991"/>
                  </a:cubicBezTo>
                  <a:cubicBezTo>
                    <a:pt x="1" y="1080"/>
                    <a:pt x="74" y="1142"/>
                    <a:pt x="141" y="1142"/>
                  </a:cubicBezTo>
                  <a:cubicBezTo>
                    <a:pt x="187" y="1142"/>
                    <a:pt x="231" y="1112"/>
                    <a:pt x="241" y="1041"/>
                  </a:cubicBezTo>
                  <a:cubicBezTo>
                    <a:pt x="291" y="740"/>
                    <a:pt x="316" y="439"/>
                    <a:pt x="316" y="114"/>
                  </a:cubicBezTo>
                  <a:cubicBezTo>
                    <a:pt x="329" y="38"/>
                    <a:pt x="272" y="1"/>
                    <a:pt x="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7457;p63">
              <a:extLst>
                <a:ext uri="{FF2B5EF4-FFF2-40B4-BE49-F238E27FC236}">
                  <a16:creationId xmlns:a16="http://schemas.microsoft.com/office/drawing/2014/main" id="{F553181C-B145-4A0B-B701-C0DBB4271007}"/>
                </a:ext>
              </a:extLst>
            </p:cNvPr>
            <p:cNvSpPr/>
            <p:nvPr/>
          </p:nvSpPr>
          <p:spPr>
            <a:xfrm>
              <a:off x="4968175" y="703350"/>
              <a:ext cx="8825" cy="13925"/>
            </a:xfrm>
            <a:custGeom>
              <a:avLst/>
              <a:gdLst/>
              <a:ahLst/>
              <a:cxnLst/>
              <a:rect l="l" t="t" r="r" b="b"/>
              <a:pathLst>
                <a:path w="353" h="557" extrusionOk="0">
                  <a:moveTo>
                    <a:pt x="227" y="0"/>
                  </a:moveTo>
                  <a:cubicBezTo>
                    <a:pt x="164" y="0"/>
                    <a:pt x="102" y="38"/>
                    <a:pt x="102" y="113"/>
                  </a:cubicBezTo>
                  <a:cubicBezTo>
                    <a:pt x="102" y="213"/>
                    <a:pt x="77" y="288"/>
                    <a:pt x="52" y="364"/>
                  </a:cubicBezTo>
                  <a:cubicBezTo>
                    <a:pt x="0" y="466"/>
                    <a:pt x="89" y="557"/>
                    <a:pt x="166" y="557"/>
                  </a:cubicBezTo>
                  <a:cubicBezTo>
                    <a:pt x="202" y="557"/>
                    <a:pt x="236" y="537"/>
                    <a:pt x="252" y="489"/>
                  </a:cubicBezTo>
                  <a:cubicBezTo>
                    <a:pt x="302" y="364"/>
                    <a:pt x="352" y="238"/>
                    <a:pt x="352" y="113"/>
                  </a:cubicBezTo>
                  <a:cubicBezTo>
                    <a:pt x="352" y="38"/>
                    <a:pt x="290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7458;p63">
              <a:extLst>
                <a:ext uri="{FF2B5EF4-FFF2-40B4-BE49-F238E27FC236}">
                  <a16:creationId xmlns:a16="http://schemas.microsoft.com/office/drawing/2014/main" id="{53C78C04-5F35-4660-A11C-A6443BBB25E7}"/>
                </a:ext>
              </a:extLst>
            </p:cNvPr>
            <p:cNvSpPr/>
            <p:nvPr/>
          </p:nvSpPr>
          <p:spPr>
            <a:xfrm>
              <a:off x="4984500" y="678425"/>
              <a:ext cx="5650" cy="16175"/>
            </a:xfrm>
            <a:custGeom>
              <a:avLst/>
              <a:gdLst/>
              <a:ahLst/>
              <a:cxnLst/>
              <a:rect l="l" t="t" r="r" b="b"/>
              <a:pathLst>
                <a:path w="226" h="647" extrusionOk="0">
                  <a:moveTo>
                    <a:pt x="113" y="1"/>
                  </a:moveTo>
                  <a:cubicBezTo>
                    <a:pt x="57" y="1"/>
                    <a:pt x="0" y="45"/>
                    <a:pt x="0" y="132"/>
                  </a:cubicBezTo>
                  <a:lnTo>
                    <a:pt x="0" y="533"/>
                  </a:lnTo>
                  <a:cubicBezTo>
                    <a:pt x="0" y="609"/>
                    <a:pt x="57" y="646"/>
                    <a:pt x="113" y="646"/>
                  </a:cubicBezTo>
                  <a:cubicBezTo>
                    <a:pt x="169" y="646"/>
                    <a:pt x="226" y="609"/>
                    <a:pt x="226" y="533"/>
                  </a:cubicBezTo>
                  <a:lnTo>
                    <a:pt x="226" y="132"/>
                  </a:lnTo>
                  <a:cubicBezTo>
                    <a:pt x="226" y="45"/>
                    <a:pt x="169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7459;p63">
              <a:extLst>
                <a:ext uri="{FF2B5EF4-FFF2-40B4-BE49-F238E27FC236}">
                  <a16:creationId xmlns:a16="http://schemas.microsoft.com/office/drawing/2014/main" id="{E626F9B2-1EC7-4A9D-86BE-BD225D6859EE}"/>
                </a:ext>
              </a:extLst>
            </p:cNvPr>
            <p:cNvSpPr/>
            <p:nvPr/>
          </p:nvSpPr>
          <p:spPr>
            <a:xfrm>
              <a:off x="5119200" y="654950"/>
              <a:ext cx="13050" cy="19600"/>
            </a:xfrm>
            <a:custGeom>
              <a:avLst/>
              <a:gdLst/>
              <a:ahLst/>
              <a:cxnLst/>
              <a:rect l="l" t="t" r="r" b="b"/>
              <a:pathLst>
                <a:path w="522" h="784" extrusionOk="0">
                  <a:moveTo>
                    <a:pt x="348" y="0"/>
                  </a:moveTo>
                  <a:cubicBezTo>
                    <a:pt x="316" y="0"/>
                    <a:pt x="282" y="13"/>
                    <a:pt x="251" y="44"/>
                  </a:cubicBezTo>
                  <a:cubicBezTo>
                    <a:pt x="101" y="219"/>
                    <a:pt x="1" y="420"/>
                    <a:pt x="1" y="670"/>
                  </a:cubicBezTo>
                  <a:cubicBezTo>
                    <a:pt x="1" y="746"/>
                    <a:pt x="63" y="783"/>
                    <a:pt x="126" y="783"/>
                  </a:cubicBezTo>
                  <a:cubicBezTo>
                    <a:pt x="189" y="783"/>
                    <a:pt x="251" y="746"/>
                    <a:pt x="251" y="670"/>
                  </a:cubicBezTo>
                  <a:cubicBezTo>
                    <a:pt x="251" y="495"/>
                    <a:pt x="327" y="345"/>
                    <a:pt x="427" y="194"/>
                  </a:cubicBezTo>
                  <a:cubicBezTo>
                    <a:pt x="521" y="119"/>
                    <a:pt x="445" y="0"/>
                    <a:pt x="3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7460;p63">
              <a:extLst>
                <a:ext uri="{FF2B5EF4-FFF2-40B4-BE49-F238E27FC236}">
                  <a16:creationId xmlns:a16="http://schemas.microsoft.com/office/drawing/2014/main" id="{BB3898FF-D995-475F-A583-DCF7E47F9C70}"/>
                </a:ext>
              </a:extLst>
            </p:cNvPr>
            <p:cNvSpPr/>
            <p:nvPr/>
          </p:nvSpPr>
          <p:spPr>
            <a:xfrm>
              <a:off x="5128700" y="657875"/>
              <a:ext cx="21125" cy="22050"/>
            </a:xfrm>
            <a:custGeom>
              <a:avLst/>
              <a:gdLst/>
              <a:ahLst/>
              <a:cxnLst/>
              <a:rect l="l" t="t" r="r" b="b"/>
              <a:pathLst>
                <a:path w="845" h="882" extrusionOk="0">
                  <a:moveTo>
                    <a:pt x="666" y="0"/>
                  </a:moveTo>
                  <a:cubicBezTo>
                    <a:pt x="630" y="0"/>
                    <a:pt x="595" y="15"/>
                    <a:pt x="573" y="52"/>
                  </a:cubicBezTo>
                  <a:cubicBezTo>
                    <a:pt x="398" y="278"/>
                    <a:pt x="247" y="478"/>
                    <a:pt x="72" y="704"/>
                  </a:cubicBezTo>
                  <a:cubicBezTo>
                    <a:pt x="1" y="792"/>
                    <a:pt x="93" y="881"/>
                    <a:pt x="188" y="881"/>
                  </a:cubicBezTo>
                  <a:cubicBezTo>
                    <a:pt x="228" y="881"/>
                    <a:pt x="268" y="866"/>
                    <a:pt x="297" y="829"/>
                  </a:cubicBezTo>
                  <a:cubicBezTo>
                    <a:pt x="448" y="604"/>
                    <a:pt x="623" y="403"/>
                    <a:pt x="774" y="178"/>
                  </a:cubicBezTo>
                  <a:cubicBezTo>
                    <a:pt x="844" y="89"/>
                    <a:pt x="752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7461;p63">
              <a:extLst>
                <a:ext uri="{FF2B5EF4-FFF2-40B4-BE49-F238E27FC236}">
                  <a16:creationId xmlns:a16="http://schemas.microsoft.com/office/drawing/2014/main" id="{51A64449-2132-4A83-A77C-19796ACE75AA}"/>
                </a:ext>
              </a:extLst>
            </p:cNvPr>
            <p:cNvSpPr/>
            <p:nvPr/>
          </p:nvSpPr>
          <p:spPr>
            <a:xfrm>
              <a:off x="5185875" y="715800"/>
              <a:ext cx="11150" cy="22100"/>
            </a:xfrm>
            <a:custGeom>
              <a:avLst/>
              <a:gdLst/>
              <a:ahLst/>
              <a:cxnLst/>
              <a:rect l="l" t="t" r="r" b="b"/>
              <a:pathLst>
                <a:path w="446" h="884" extrusionOk="0">
                  <a:moveTo>
                    <a:pt x="302" y="0"/>
                  </a:moveTo>
                  <a:cubicBezTo>
                    <a:pt x="251" y="0"/>
                    <a:pt x="201" y="28"/>
                    <a:pt x="191" y="91"/>
                  </a:cubicBezTo>
                  <a:cubicBezTo>
                    <a:pt x="141" y="292"/>
                    <a:pt x="66" y="517"/>
                    <a:pt x="15" y="743"/>
                  </a:cubicBezTo>
                  <a:cubicBezTo>
                    <a:pt x="1" y="830"/>
                    <a:pt x="71" y="884"/>
                    <a:pt x="142" y="884"/>
                  </a:cubicBezTo>
                  <a:cubicBezTo>
                    <a:pt x="193" y="884"/>
                    <a:pt x="245" y="856"/>
                    <a:pt x="266" y="793"/>
                  </a:cubicBezTo>
                  <a:cubicBezTo>
                    <a:pt x="316" y="592"/>
                    <a:pt x="366" y="367"/>
                    <a:pt x="416" y="141"/>
                  </a:cubicBezTo>
                  <a:cubicBezTo>
                    <a:pt x="446" y="54"/>
                    <a:pt x="373" y="0"/>
                    <a:pt x="3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7462;p63">
              <a:extLst>
                <a:ext uri="{FF2B5EF4-FFF2-40B4-BE49-F238E27FC236}">
                  <a16:creationId xmlns:a16="http://schemas.microsoft.com/office/drawing/2014/main" id="{9FB66A21-D19C-4DE8-AC06-5912EE841054}"/>
                </a:ext>
              </a:extLst>
            </p:cNvPr>
            <p:cNvSpPr/>
            <p:nvPr/>
          </p:nvSpPr>
          <p:spPr>
            <a:xfrm>
              <a:off x="5196125" y="721425"/>
              <a:ext cx="11825" cy="23775"/>
            </a:xfrm>
            <a:custGeom>
              <a:avLst/>
              <a:gdLst/>
              <a:ahLst/>
              <a:cxnLst/>
              <a:rect l="l" t="t" r="r" b="b"/>
              <a:pathLst>
                <a:path w="473" h="951" extrusionOk="0">
                  <a:moveTo>
                    <a:pt x="331" y="1"/>
                  </a:moveTo>
                  <a:cubicBezTo>
                    <a:pt x="280" y="1"/>
                    <a:pt x="228" y="29"/>
                    <a:pt x="207" y="92"/>
                  </a:cubicBezTo>
                  <a:cubicBezTo>
                    <a:pt x="157" y="317"/>
                    <a:pt x="82" y="568"/>
                    <a:pt x="31" y="793"/>
                  </a:cubicBezTo>
                  <a:cubicBezTo>
                    <a:pt x="1" y="886"/>
                    <a:pt x="84" y="951"/>
                    <a:pt x="159" y="951"/>
                  </a:cubicBezTo>
                  <a:cubicBezTo>
                    <a:pt x="205" y="951"/>
                    <a:pt x="247" y="926"/>
                    <a:pt x="257" y="869"/>
                  </a:cubicBezTo>
                  <a:cubicBezTo>
                    <a:pt x="332" y="618"/>
                    <a:pt x="382" y="392"/>
                    <a:pt x="458" y="142"/>
                  </a:cubicBezTo>
                  <a:cubicBezTo>
                    <a:pt x="472" y="54"/>
                    <a:pt x="402" y="1"/>
                    <a:pt x="3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7463;p63">
              <a:extLst>
                <a:ext uri="{FF2B5EF4-FFF2-40B4-BE49-F238E27FC236}">
                  <a16:creationId xmlns:a16="http://schemas.microsoft.com/office/drawing/2014/main" id="{86C11B79-AA15-4A3F-AD2C-A40CD9F7F1F1}"/>
                </a:ext>
              </a:extLst>
            </p:cNvPr>
            <p:cNvSpPr/>
            <p:nvPr/>
          </p:nvSpPr>
          <p:spPr>
            <a:xfrm>
              <a:off x="5220675" y="725825"/>
              <a:ext cx="16725" cy="28150"/>
            </a:xfrm>
            <a:custGeom>
              <a:avLst/>
              <a:gdLst/>
              <a:ahLst/>
              <a:cxnLst/>
              <a:rect l="l" t="t" r="r" b="b"/>
              <a:pathLst>
                <a:path w="669" h="1126" extrusionOk="0">
                  <a:moveTo>
                    <a:pt x="532" y="0"/>
                  </a:moveTo>
                  <a:cubicBezTo>
                    <a:pt x="484" y="0"/>
                    <a:pt x="438" y="28"/>
                    <a:pt x="428" y="91"/>
                  </a:cubicBezTo>
                  <a:cubicBezTo>
                    <a:pt x="353" y="392"/>
                    <a:pt x="227" y="693"/>
                    <a:pt x="52" y="943"/>
                  </a:cubicBezTo>
                  <a:cubicBezTo>
                    <a:pt x="1" y="1046"/>
                    <a:pt x="78" y="1125"/>
                    <a:pt x="156" y="1125"/>
                  </a:cubicBezTo>
                  <a:cubicBezTo>
                    <a:pt x="192" y="1125"/>
                    <a:pt x="229" y="1108"/>
                    <a:pt x="253" y="1069"/>
                  </a:cubicBezTo>
                  <a:cubicBezTo>
                    <a:pt x="453" y="793"/>
                    <a:pt x="578" y="467"/>
                    <a:pt x="654" y="141"/>
                  </a:cubicBezTo>
                  <a:cubicBezTo>
                    <a:pt x="668" y="54"/>
                    <a:pt x="598" y="0"/>
                    <a:pt x="5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7464;p63">
              <a:extLst>
                <a:ext uri="{FF2B5EF4-FFF2-40B4-BE49-F238E27FC236}">
                  <a16:creationId xmlns:a16="http://schemas.microsoft.com/office/drawing/2014/main" id="{8549979C-8551-4727-A8F6-10788F651965}"/>
                </a:ext>
              </a:extLst>
            </p:cNvPr>
            <p:cNvSpPr/>
            <p:nvPr/>
          </p:nvSpPr>
          <p:spPr>
            <a:xfrm>
              <a:off x="4372950" y="1194250"/>
              <a:ext cx="402300" cy="935500"/>
            </a:xfrm>
            <a:custGeom>
              <a:avLst/>
              <a:gdLst/>
              <a:ahLst/>
              <a:cxnLst/>
              <a:rect l="l" t="t" r="r" b="b"/>
              <a:pathLst>
                <a:path w="16092" h="37420" extrusionOk="0">
                  <a:moveTo>
                    <a:pt x="13886" y="1"/>
                  </a:moveTo>
                  <a:cubicBezTo>
                    <a:pt x="13885" y="1"/>
                    <a:pt x="1" y="6041"/>
                    <a:pt x="1204" y="21404"/>
                  </a:cubicBezTo>
                  <a:cubicBezTo>
                    <a:pt x="2407" y="36793"/>
                    <a:pt x="15339" y="37420"/>
                    <a:pt x="15339" y="37420"/>
                  </a:cubicBezTo>
                  <a:lnTo>
                    <a:pt x="16091" y="27420"/>
                  </a:lnTo>
                  <a:cubicBezTo>
                    <a:pt x="16091" y="27420"/>
                    <a:pt x="12983" y="23485"/>
                    <a:pt x="13811" y="18698"/>
                  </a:cubicBezTo>
                  <a:cubicBezTo>
                    <a:pt x="14663" y="13936"/>
                    <a:pt x="13886" y="1"/>
                    <a:pt x="13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7465;p63">
              <a:extLst>
                <a:ext uri="{FF2B5EF4-FFF2-40B4-BE49-F238E27FC236}">
                  <a16:creationId xmlns:a16="http://schemas.microsoft.com/office/drawing/2014/main" id="{B5ABA6C0-FE83-4BF6-924A-498B060D10DD}"/>
                </a:ext>
              </a:extLst>
            </p:cNvPr>
            <p:cNvSpPr/>
            <p:nvPr/>
          </p:nvSpPr>
          <p:spPr>
            <a:xfrm>
              <a:off x="5345400" y="1182975"/>
              <a:ext cx="455350" cy="947725"/>
            </a:xfrm>
            <a:custGeom>
              <a:avLst/>
              <a:gdLst/>
              <a:ahLst/>
              <a:cxnLst/>
              <a:rect l="l" t="t" r="r" b="b"/>
              <a:pathLst>
                <a:path w="18214" h="37909" extrusionOk="0">
                  <a:moveTo>
                    <a:pt x="2983" y="1"/>
                  </a:moveTo>
                  <a:lnTo>
                    <a:pt x="2983" y="1"/>
                  </a:lnTo>
                  <a:cubicBezTo>
                    <a:pt x="0" y="4161"/>
                    <a:pt x="5665" y="11630"/>
                    <a:pt x="7294" y="16492"/>
                  </a:cubicBezTo>
                  <a:cubicBezTo>
                    <a:pt x="8923" y="21379"/>
                    <a:pt x="4963" y="26367"/>
                    <a:pt x="4963" y="26367"/>
                  </a:cubicBezTo>
                  <a:lnTo>
                    <a:pt x="3960" y="37871"/>
                  </a:lnTo>
                  <a:cubicBezTo>
                    <a:pt x="4288" y="37896"/>
                    <a:pt x="4614" y="37908"/>
                    <a:pt x="4937" y="37908"/>
                  </a:cubicBezTo>
                  <a:cubicBezTo>
                    <a:pt x="12077" y="37908"/>
                    <a:pt x="18214" y="31784"/>
                    <a:pt x="16391" y="17495"/>
                  </a:cubicBezTo>
                  <a:cubicBezTo>
                    <a:pt x="14487" y="2532"/>
                    <a:pt x="2983" y="1"/>
                    <a:pt x="29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7466;p63">
              <a:extLst>
                <a:ext uri="{FF2B5EF4-FFF2-40B4-BE49-F238E27FC236}">
                  <a16:creationId xmlns:a16="http://schemas.microsoft.com/office/drawing/2014/main" id="{07717433-D9BE-4DF3-90F7-E4023F91A89A}"/>
                </a:ext>
              </a:extLst>
            </p:cNvPr>
            <p:cNvSpPr/>
            <p:nvPr/>
          </p:nvSpPr>
          <p:spPr>
            <a:xfrm>
              <a:off x="4425600" y="1140325"/>
              <a:ext cx="1245650" cy="1177400"/>
            </a:xfrm>
            <a:custGeom>
              <a:avLst/>
              <a:gdLst/>
              <a:ahLst/>
              <a:cxnLst/>
              <a:rect l="l" t="t" r="r" b="b"/>
              <a:pathLst>
                <a:path w="49826" h="47096" extrusionOk="0">
                  <a:moveTo>
                    <a:pt x="23853" y="0"/>
                  </a:moveTo>
                  <a:cubicBezTo>
                    <a:pt x="18981" y="0"/>
                    <a:pt x="14059" y="703"/>
                    <a:pt x="10426" y="2860"/>
                  </a:cubicBezTo>
                  <a:cubicBezTo>
                    <a:pt x="0" y="9050"/>
                    <a:pt x="5063" y="34664"/>
                    <a:pt x="5063" y="34664"/>
                  </a:cubicBezTo>
                  <a:cubicBezTo>
                    <a:pt x="5063" y="34664"/>
                    <a:pt x="5915" y="47095"/>
                    <a:pt x="27870" y="47095"/>
                  </a:cubicBezTo>
                  <a:cubicBezTo>
                    <a:pt x="49825" y="47095"/>
                    <a:pt x="49524" y="28950"/>
                    <a:pt x="49524" y="28950"/>
                  </a:cubicBezTo>
                  <a:lnTo>
                    <a:pt x="41905" y="2459"/>
                  </a:lnTo>
                  <a:cubicBezTo>
                    <a:pt x="41905" y="2459"/>
                    <a:pt x="32966" y="0"/>
                    <a:pt x="238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7467;p63">
              <a:extLst>
                <a:ext uri="{FF2B5EF4-FFF2-40B4-BE49-F238E27FC236}">
                  <a16:creationId xmlns:a16="http://schemas.microsoft.com/office/drawing/2014/main" id="{4EABBDD9-2E4F-483C-8E6D-0D02E76DCD03}"/>
                </a:ext>
              </a:extLst>
            </p:cNvPr>
            <p:cNvSpPr/>
            <p:nvPr/>
          </p:nvSpPr>
          <p:spPr>
            <a:xfrm>
              <a:off x="5070950" y="1970525"/>
              <a:ext cx="40750" cy="54225"/>
            </a:xfrm>
            <a:custGeom>
              <a:avLst/>
              <a:gdLst/>
              <a:ahLst/>
              <a:cxnLst/>
              <a:rect l="l" t="t" r="r" b="b"/>
              <a:pathLst>
                <a:path w="1630" h="2169" extrusionOk="0">
                  <a:moveTo>
                    <a:pt x="784" y="1"/>
                  </a:moveTo>
                  <a:cubicBezTo>
                    <a:pt x="765" y="1"/>
                    <a:pt x="747" y="1"/>
                    <a:pt x="728" y="3"/>
                  </a:cubicBezTo>
                  <a:cubicBezTo>
                    <a:pt x="577" y="28"/>
                    <a:pt x="477" y="103"/>
                    <a:pt x="377" y="178"/>
                  </a:cubicBezTo>
                  <a:cubicBezTo>
                    <a:pt x="252" y="253"/>
                    <a:pt x="176" y="354"/>
                    <a:pt x="151" y="479"/>
                  </a:cubicBezTo>
                  <a:cubicBezTo>
                    <a:pt x="101" y="855"/>
                    <a:pt x="1" y="1331"/>
                    <a:pt x="126" y="1707"/>
                  </a:cubicBezTo>
                  <a:cubicBezTo>
                    <a:pt x="151" y="1857"/>
                    <a:pt x="252" y="1958"/>
                    <a:pt x="352" y="2008"/>
                  </a:cubicBezTo>
                  <a:cubicBezTo>
                    <a:pt x="473" y="2119"/>
                    <a:pt x="615" y="2169"/>
                    <a:pt x="758" y="2169"/>
                  </a:cubicBezTo>
                  <a:cubicBezTo>
                    <a:pt x="1000" y="2169"/>
                    <a:pt x="1247" y="2028"/>
                    <a:pt x="1404" y="1807"/>
                  </a:cubicBezTo>
                  <a:cubicBezTo>
                    <a:pt x="1605" y="1481"/>
                    <a:pt x="1630" y="1030"/>
                    <a:pt x="1505" y="679"/>
                  </a:cubicBezTo>
                  <a:cubicBezTo>
                    <a:pt x="1480" y="629"/>
                    <a:pt x="1455" y="579"/>
                    <a:pt x="1404" y="529"/>
                  </a:cubicBezTo>
                  <a:cubicBezTo>
                    <a:pt x="1333" y="220"/>
                    <a:pt x="1126" y="1"/>
                    <a:pt x="7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7468;p63">
              <a:extLst>
                <a:ext uri="{FF2B5EF4-FFF2-40B4-BE49-F238E27FC236}">
                  <a16:creationId xmlns:a16="http://schemas.microsoft.com/office/drawing/2014/main" id="{075E9A7A-9139-4916-8B30-A0275AEFCEDE}"/>
                </a:ext>
              </a:extLst>
            </p:cNvPr>
            <p:cNvSpPr/>
            <p:nvPr/>
          </p:nvSpPr>
          <p:spPr>
            <a:xfrm>
              <a:off x="5048400" y="2101650"/>
              <a:ext cx="47650" cy="57275"/>
            </a:xfrm>
            <a:custGeom>
              <a:avLst/>
              <a:gdLst/>
              <a:ahLst/>
              <a:cxnLst/>
              <a:rect l="l" t="t" r="r" b="b"/>
              <a:pathLst>
                <a:path w="1906" h="2291" extrusionOk="0">
                  <a:moveTo>
                    <a:pt x="955" y="1"/>
                  </a:moveTo>
                  <a:cubicBezTo>
                    <a:pt x="733" y="1"/>
                    <a:pt x="509" y="121"/>
                    <a:pt x="377" y="347"/>
                  </a:cubicBezTo>
                  <a:cubicBezTo>
                    <a:pt x="326" y="422"/>
                    <a:pt x="301" y="522"/>
                    <a:pt x="251" y="597"/>
                  </a:cubicBezTo>
                  <a:cubicBezTo>
                    <a:pt x="226" y="647"/>
                    <a:pt x="226" y="698"/>
                    <a:pt x="201" y="723"/>
                  </a:cubicBezTo>
                  <a:cubicBezTo>
                    <a:pt x="176" y="798"/>
                    <a:pt x="176" y="848"/>
                    <a:pt x="151" y="923"/>
                  </a:cubicBezTo>
                  <a:cubicBezTo>
                    <a:pt x="101" y="1149"/>
                    <a:pt x="51" y="1374"/>
                    <a:pt x="26" y="1625"/>
                  </a:cubicBezTo>
                  <a:cubicBezTo>
                    <a:pt x="1" y="1750"/>
                    <a:pt x="76" y="1875"/>
                    <a:pt x="151" y="1951"/>
                  </a:cubicBezTo>
                  <a:cubicBezTo>
                    <a:pt x="222" y="2165"/>
                    <a:pt x="434" y="2290"/>
                    <a:pt x="631" y="2290"/>
                  </a:cubicBezTo>
                  <a:cubicBezTo>
                    <a:pt x="710" y="2290"/>
                    <a:pt x="788" y="2270"/>
                    <a:pt x="853" y="2226"/>
                  </a:cubicBezTo>
                  <a:cubicBezTo>
                    <a:pt x="1479" y="1875"/>
                    <a:pt x="1905" y="948"/>
                    <a:pt x="1479" y="296"/>
                  </a:cubicBezTo>
                  <a:cubicBezTo>
                    <a:pt x="1350" y="96"/>
                    <a:pt x="1153" y="1"/>
                    <a:pt x="9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7469;p63">
              <a:extLst>
                <a:ext uri="{FF2B5EF4-FFF2-40B4-BE49-F238E27FC236}">
                  <a16:creationId xmlns:a16="http://schemas.microsoft.com/office/drawing/2014/main" id="{AC2F026C-70E0-43DC-B3A7-11D68D8E6559}"/>
                </a:ext>
              </a:extLst>
            </p:cNvPr>
            <p:cNvSpPr/>
            <p:nvPr/>
          </p:nvSpPr>
          <p:spPr>
            <a:xfrm>
              <a:off x="4690625" y="1535575"/>
              <a:ext cx="122900" cy="328075"/>
            </a:xfrm>
            <a:custGeom>
              <a:avLst/>
              <a:gdLst/>
              <a:ahLst/>
              <a:cxnLst/>
              <a:rect l="l" t="t" r="r" b="b"/>
              <a:pathLst>
                <a:path w="4916" h="13123" extrusionOk="0">
                  <a:moveTo>
                    <a:pt x="1044" y="0"/>
                  </a:moveTo>
                  <a:cubicBezTo>
                    <a:pt x="1002" y="0"/>
                    <a:pt x="963" y="25"/>
                    <a:pt x="953" y="82"/>
                  </a:cubicBezTo>
                  <a:cubicBezTo>
                    <a:pt x="1" y="4794"/>
                    <a:pt x="1354" y="9606"/>
                    <a:pt x="4662" y="13090"/>
                  </a:cubicBezTo>
                  <a:cubicBezTo>
                    <a:pt x="4685" y="13113"/>
                    <a:pt x="4712" y="13123"/>
                    <a:pt x="4739" y="13123"/>
                  </a:cubicBezTo>
                  <a:cubicBezTo>
                    <a:pt x="4829" y="13123"/>
                    <a:pt x="4915" y="13011"/>
                    <a:pt x="4838" y="12914"/>
                  </a:cubicBezTo>
                  <a:cubicBezTo>
                    <a:pt x="1605" y="9506"/>
                    <a:pt x="251" y="4769"/>
                    <a:pt x="1179" y="157"/>
                  </a:cubicBezTo>
                  <a:cubicBezTo>
                    <a:pt x="1194" y="64"/>
                    <a:pt x="1114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7470;p63">
              <a:extLst>
                <a:ext uri="{FF2B5EF4-FFF2-40B4-BE49-F238E27FC236}">
                  <a16:creationId xmlns:a16="http://schemas.microsoft.com/office/drawing/2014/main" id="{BBB1E80B-3B40-4BCD-B18C-1632027710A5}"/>
                </a:ext>
              </a:extLst>
            </p:cNvPr>
            <p:cNvSpPr/>
            <p:nvPr/>
          </p:nvSpPr>
          <p:spPr>
            <a:xfrm>
              <a:off x="5446250" y="1509025"/>
              <a:ext cx="88400" cy="351125"/>
            </a:xfrm>
            <a:custGeom>
              <a:avLst/>
              <a:gdLst/>
              <a:ahLst/>
              <a:cxnLst/>
              <a:rect l="l" t="t" r="r" b="b"/>
              <a:pathLst>
                <a:path w="3536" h="14045" extrusionOk="0">
                  <a:moveTo>
                    <a:pt x="1619" y="1"/>
                  </a:moveTo>
                  <a:cubicBezTo>
                    <a:pt x="1549" y="1"/>
                    <a:pt x="1476" y="54"/>
                    <a:pt x="1505" y="142"/>
                  </a:cubicBezTo>
                  <a:cubicBezTo>
                    <a:pt x="2909" y="4603"/>
                    <a:pt x="3310" y="10042"/>
                    <a:pt x="77" y="13826"/>
                  </a:cubicBezTo>
                  <a:cubicBezTo>
                    <a:pt x="1" y="13921"/>
                    <a:pt x="83" y="14045"/>
                    <a:pt x="171" y="14045"/>
                  </a:cubicBezTo>
                  <a:cubicBezTo>
                    <a:pt x="199" y="14045"/>
                    <a:pt x="228" y="14032"/>
                    <a:pt x="252" y="14001"/>
                  </a:cubicBezTo>
                  <a:cubicBezTo>
                    <a:pt x="3535" y="10142"/>
                    <a:pt x="3159" y="4628"/>
                    <a:pt x="1731" y="92"/>
                  </a:cubicBezTo>
                  <a:cubicBezTo>
                    <a:pt x="1720" y="29"/>
                    <a:pt x="1670" y="1"/>
                    <a:pt x="16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7471;p63">
              <a:extLst>
                <a:ext uri="{FF2B5EF4-FFF2-40B4-BE49-F238E27FC236}">
                  <a16:creationId xmlns:a16="http://schemas.microsoft.com/office/drawing/2014/main" id="{1C4F90BE-41F2-4E5B-A986-DBC6FEEE0B3A}"/>
                </a:ext>
              </a:extLst>
            </p:cNvPr>
            <p:cNvSpPr/>
            <p:nvPr/>
          </p:nvSpPr>
          <p:spPr>
            <a:xfrm>
              <a:off x="5057575" y="1778675"/>
              <a:ext cx="98625" cy="530725"/>
            </a:xfrm>
            <a:custGeom>
              <a:avLst/>
              <a:gdLst/>
              <a:ahLst/>
              <a:cxnLst/>
              <a:rect l="l" t="t" r="r" b="b"/>
              <a:pathLst>
                <a:path w="3945" h="21229" extrusionOk="0">
                  <a:moveTo>
                    <a:pt x="2124" y="1"/>
                  </a:moveTo>
                  <a:cubicBezTo>
                    <a:pt x="2054" y="1"/>
                    <a:pt x="1974" y="65"/>
                    <a:pt x="1990" y="158"/>
                  </a:cubicBezTo>
                  <a:cubicBezTo>
                    <a:pt x="3694" y="7150"/>
                    <a:pt x="3017" y="14469"/>
                    <a:pt x="35" y="21035"/>
                  </a:cubicBezTo>
                  <a:cubicBezTo>
                    <a:pt x="0" y="21138"/>
                    <a:pt x="83" y="21228"/>
                    <a:pt x="162" y="21228"/>
                  </a:cubicBezTo>
                  <a:cubicBezTo>
                    <a:pt x="199" y="21228"/>
                    <a:pt x="236" y="21208"/>
                    <a:pt x="260" y="21160"/>
                  </a:cubicBezTo>
                  <a:cubicBezTo>
                    <a:pt x="3268" y="14544"/>
                    <a:pt x="3944" y="7150"/>
                    <a:pt x="2215" y="83"/>
                  </a:cubicBezTo>
                  <a:cubicBezTo>
                    <a:pt x="2206" y="25"/>
                    <a:pt x="2167" y="1"/>
                    <a:pt x="21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7472;p63">
              <a:extLst>
                <a:ext uri="{FF2B5EF4-FFF2-40B4-BE49-F238E27FC236}">
                  <a16:creationId xmlns:a16="http://schemas.microsoft.com/office/drawing/2014/main" id="{1A266528-AA8D-410A-AA95-ED16D09EEF15}"/>
                </a:ext>
              </a:extLst>
            </p:cNvPr>
            <p:cNvSpPr/>
            <p:nvPr/>
          </p:nvSpPr>
          <p:spPr>
            <a:xfrm>
              <a:off x="4570275" y="2061650"/>
              <a:ext cx="121900" cy="57625"/>
            </a:xfrm>
            <a:custGeom>
              <a:avLst/>
              <a:gdLst/>
              <a:ahLst/>
              <a:cxnLst/>
              <a:rect l="l" t="t" r="r" b="b"/>
              <a:pathLst>
                <a:path w="4876" h="2305" extrusionOk="0">
                  <a:moveTo>
                    <a:pt x="187" y="0"/>
                  </a:moveTo>
                  <a:cubicBezTo>
                    <a:pt x="71" y="0"/>
                    <a:pt x="1" y="154"/>
                    <a:pt x="128" y="217"/>
                  </a:cubicBezTo>
                  <a:cubicBezTo>
                    <a:pt x="1582" y="1044"/>
                    <a:pt x="3085" y="1746"/>
                    <a:pt x="4664" y="2298"/>
                  </a:cubicBezTo>
                  <a:cubicBezTo>
                    <a:pt x="4679" y="2302"/>
                    <a:pt x="4693" y="2305"/>
                    <a:pt x="4706" y="2305"/>
                  </a:cubicBezTo>
                  <a:cubicBezTo>
                    <a:pt x="4827" y="2305"/>
                    <a:pt x="4875" y="2115"/>
                    <a:pt x="4740" y="2047"/>
                  </a:cubicBezTo>
                  <a:cubicBezTo>
                    <a:pt x="3186" y="1521"/>
                    <a:pt x="1682" y="844"/>
                    <a:pt x="253" y="17"/>
                  </a:cubicBezTo>
                  <a:cubicBezTo>
                    <a:pt x="230" y="5"/>
                    <a:pt x="208" y="0"/>
                    <a:pt x="187" y="0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7473;p63">
              <a:extLst>
                <a:ext uri="{FF2B5EF4-FFF2-40B4-BE49-F238E27FC236}">
                  <a16:creationId xmlns:a16="http://schemas.microsoft.com/office/drawing/2014/main" id="{FC0458CF-5038-4474-B6C0-17470D35F079}"/>
                </a:ext>
              </a:extLst>
            </p:cNvPr>
            <p:cNvSpPr/>
            <p:nvPr/>
          </p:nvSpPr>
          <p:spPr>
            <a:xfrm>
              <a:off x="4557175" y="1489050"/>
              <a:ext cx="5650" cy="27600"/>
            </a:xfrm>
            <a:custGeom>
              <a:avLst/>
              <a:gdLst/>
              <a:ahLst/>
              <a:cxnLst/>
              <a:rect l="l" t="t" r="r" b="b"/>
              <a:pathLst>
                <a:path w="226" h="1104" extrusionOk="0">
                  <a:moveTo>
                    <a:pt x="113" y="1"/>
                  </a:moveTo>
                  <a:cubicBezTo>
                    <a:pt x="57" y="1"/>
                    <a:pt x="0" y="38"/>
                    <a:pt x="0" y="114"/>
                  </a:cubicBezTo>
                  <a:lnTo>
                    <a:pt x="0" y="991"/>
                  </a:lnTo>
                  <a:cubicBezTo>
                    <a:pt x="0" y="1066"/>
                    <a:pt x="57" y="1104"/>
                    <a:pt x="113" y="1104"/>
                  </a:cubicBezTo>
                  <a:cubicBezTo>
                    <a:pt x="170" y="1104"/>
                    <a:pt x="226" y="1066"/>
                    <a:pt x="226" y="991"/>
                  </a:cubicBezTo>
                  <a:lnTo>
                    <a:pt x="226" y="114"/>
                  </a:lnTo>
                  <a:cubicBezTo>
                    <a:pt x="226" y="38"/>
                    <a:pt x="170" y="1"/>
                    <a:pt x="1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7474;p63">
              <a:extLst>
                <a:ext uri="{FF2B5EF4-FFF2-40B4-BE49-F238E27FC236}">
                  <a16:creationId xmlns:a16="http://schemas.microsoft.com/office/drawing/2014/main" id="{0A5F1AD5-26D4-4ACE-9E12-DA6251806D46}"/>
                </a:ext>
              </a:extLst>
            </p:cNvPr>
            <p:cNvSpPr/>
            <p:nvPr/>
          </p:nvSpPr>
          <p:spPr>
            <a:xfrm>
              <a:off x="4577225" y="1490450"/>
              <a:ext cx="7925" cy="27450"/>
            </a:xfrm>
            <a:custGeom>
              <a:avLst/>
              <a:gdLst/>
              <a:ahLst/>
              <a:cxnLst/>
              <a:rect l="l" t="t" r="r" b="b"/>
              <a:pathLst>
                <a:path w="317" h="1098" extrusionOk="0">
                  <a:moveTo>
                    <a:pt x="167" y="1"/>
                  </a:moveTo>
                  <a:cubicBezTo>
                    <a:pt x="124" y="1"/>
                    <a:pt x="85" y="25"/>
                    <a:pt x="76" y="83"/>
                  </a:cubicBezTo>
                  <a:cubicBezTo>
                    <a:pt x="0" y="383"/>
                    <a:pt x="0" y="684"/>
                    <a:pt x="0" y="985"/>
                  </a:cubicBezTo>
                  <a:cubicBezTo>
                    <a:pt x="13" y="1060"/>
                    <a:pt x="76" y="1098"/>
                    <a:pt x="135" y="1098"/>
                  </a:cubicBezTo>
                  <a:cubicBezTo>
                    <a:pt x="195" y="1098"/>
                    <a:pt x="251" y="1060"/>
                    <a:pt x="251" y="985"/>
                  </a:cubicBezTo>
                  <a:cubicBezTo>
                    <a:pt x="226" y="709"/>
                    <a:pt x="251" y="434"/>
                    <a:pt x="301" y="158"/>
                  </a:cubicBezTo>
                  <a:cubicBezTo>
                    <a:pt x="317" y="65"/>
                    <a:pt x="236" y="1"/>
                    <a:pt x="1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7475;p63">
              <a:extLst>
                <a:ext uri="{FF2B5EF4-FFF2-40B4-BE49-F238E27FC236}">
                  <a16:creationId xmlns:a16="http://schemas.microsoft.com/office/drawing/2014/main" id="{1B13EA01-2830-484D-AA14-428267CE025D}"/>
                </a:ext>
              </a:extLst>
            </p:cNvPr>
            <p:cNvSpPr/>
            <p:nvPr/>
          </p:nvSpPr>
          <p:spPr>
            <a:xfrm>
              <a:off x="4588500" y="1448325"/>
              <a:ext cx="5675" cy="34500"/>
            </a:xfrm>
            <a:custGeom>
              <a:avLst/>
              <a:gdLst/>
              <a:ahLst/>
              <a:cxnLst/>
              <a:rect l="l" t="t" r="r" b="b"/>
              <a:pathLst>
                <a:path w="227" h="1380" extrusionOk="0">
                  <a:moveTo>
                    <a:pt x="113" y="1"/>
                  </a:moveTo>
                  <a:cubicBezTo>
                    <a:pt x="57" y="1"/>
                    <a:pt x="1" y="38"/>
                    <a:pt x="1" y="114"/>
                  </a:cubicBezTo>
                  <a:lnTo>
                    <a:pt x="1" y="1266"/>
                  </a:lnTo>
                  <a:cubicBezTo>
                    <a:pt x="1" y="1342"/>
                    <a:pt x="57" y="1379"/>
                    <a:pt x="113" y="1379"/>
                  </a:cubicBezTo>
                  <a:cubicBezTo>
                    <a:pt x="170" y="1379"/>
                    <a:pt x="226" y="1342"/>
                    <a:pt x="226" y="1266"/>
                  </a:cubicBezTo>
                  <a:lnTo>
                    <a:pt x="226" y="114"/>
                  </a:lnTo>
                  <a:cubicBezTo>
                    <a:pt x="226" y="38"/>
                    <a:pt x="170" y="1"/>
                    <a:pt x="1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7476;p63">
              <a:extLst>
                <a:ext uri="{FF2B5EF4-FFF2-40B4-BE49-F238E27FC236}">
                  <a16:creationId xmlns:a16="http://schemas.microsoft.com/office/drawing/2014/main" id="{0074EF74-B4FC-4266-A0DE-7015A4CD061D}"/>
                </a:ext>
              </a:extLst>
            </p:cNvPr>
            <p:cNvSpPr/>
            <p:nvPr/>
          </p:nvSpPr>
          <p:spPr>
            <a:xfrm>
              <a:off x="4617950" y="1668425"/>
              <a:ext cx="6300" cy="22425"/>
            </a:xfrm>
            <a:custGeom>
              <a:avLst/>
              <a:gdLst/>
              <a:ahLst/>
              <a:cxnLst/>
              <a:rect l="l" t="t" r="r" b="b"/>
              <a:pathLst>
                <a:path w="252" h="897" extrusionOk="0">
                  <a:moveTo>
                    <a:pt x="126" y="0"/>
                  </a:moveTo>
                  <a:cubicBezTo>
                    <a:pt x="63" y="0"/>
                    <a:pt x="0" y="44"/>
                    <a:pt x="0" y="132"/>
                  </a:cubicBezTo>
                  <a:lnTo>
                    <a:pt x="0" y="783"/>
                  </a:lnTo>
                  <a:cubicBezTo>
                    <a:pt x="0" y="858"/>
                    <a:pt x="63" y="896"/>
                    <a:pt x="126" y="896"/>
                  </a:cubicBezTo>
                  <a:cubicBezTo>
                    <a:pt x="188" y="896"/>
                    <a:pt x="251" y="858"/>
                    <a:pt x="251" y="783"/>
                  </a:cubicBezTo>
                  <a:lnTo>
                    <a:pt x="251" y="132"/>
                  </a:lnTo>
                  <a:cubicBezTo>
                    <a:pt x="251" y="44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7477;p63">
              <a:extLst>
                <a:ext uri="{FF2B5EF4-FFF2-40B4-BE49-F238E27FC236}">
                  <a16:creationId xmlns:a16="http://schemas.microsoft.com/office/drawing/2014/main" id="{3F7C3592-3A65-461C-961F-844DE3BD5E66}"/>
                </a:ext>
              </a:extLst>
            </p:cNvPr>
            <p:cNvSpPr/>
            <p:nvPr/>
          </p:nvSpPr>
          <p:spPr>
            <a:xfrm>
              <a:off x="4638625" y="1653600"/>
              <a:ext cx="6300" cy="27675"/>
            </a:xfrm>
            <a:custGeom>
              <a:avLst/>
              <a:gdLst/>
              <a:ahLst/>
              <a:cxnLst/>
              <a:rect l="l" t="t" r="r" b="b"/>
              <a:pathLst>
                <a:path w="252" h="1107" extrusionOk="0">
                  <a:moveTo>
                    <a:pt x="119" y="1"/>
                  </a:moveTo>
                  <a:cubicBezTo>
                    <a:pt x="58" y="1"/>
                    <a:pt x="1" y="39"/>
                    <a:pt x="1" y="123"/>
                  </a:cubicBezTo>
                  <a:lnTo>
                    <a:pt x="1" y="975"/>
                  </a:lnTo>
                  <a:cubicBezTo>
                    <a:pt x="1" y="1063"/>
                    <a:pt x="63" y="1107"/>
                    <a:pt x="126" y="1107"/>
                  </a:cubicBezTo>
                  <a:cubicBezTo>
                    <a:pt x="189" y="1107"/>
                    <a:pt x="251" y="1063"/>
                    <a:pt x="251" y="975"/>
                  </a:cubicBezTo>
                  <a:lnTo>
                    <a:pt x="251" y="123"/>
                  </a:lnTo>
                  <a:cubicBezTo>
                    <a:pt x="251" y="45"/>
                    <a:pt x="184" y="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7478;p63">
              <a:extLst>
                <a:ext uri="{FF2B5EF4-FFF2-40B4-BE49-F238E27FC236}">
                  <a16:creationId xmlns:a16="http://schemas.microsoft.com/office/drawing/2014/main" id="{CE140BED-3871-4099-9A05-36791F4F38FB}"/>
                </a:ext>
              </a:extLst>
            </p:cNvPr>
            <p:cNvSpPr/>
            <p:nvPr/>
          </p:nvSpPr>
          <p:spPr>
            <a:xfrm>
              <a:off x="4550275" y="1860150"/>
              <a:ext cx="5675" cy="37450"/>
            </a:xfrm>
            <a:custGeom>
              <a:avLst/>
              <a:gdLst/>
              <a:ahLst/>
              <a:cxnLst/>
              <a:rect l="l" t="t" r="r" b="b"/>
              <a:pathLst>
                <a:path w="227" h="1498" extrusionOk="0">
                  <a:moveTo>
                    <a:pt x="113" y="0"/>
                  </a:moveTo>
                  <a:cubicBezTo>
                    <a:pt x="57" y="0"/>
                    <a:pt x="1" y="44"/>
                    <a:pt x="1" y="132"/>
                  </a:cubicBezTo>
                  <a:lnTo>
                    <a:pt x="1" y="1385"/>
                  </a:lnTo>
                  <a:cubicBezTo>
                    <a:pt x="1" y="1460"/>
                    <a:pt x="57" y="1498"/>
                    <a:pt x="113" y="1498"/>
                  </a:cubicBezTo>
                  <a:cubicBezTo>
                    <a:pt x="170" y="1498"/>
                    <a:pt x="226" y="1460"/>
                    <a:pt x="226" y="1385"/>
                  </a:cubicBezTo>
                  <a:lnTo>
                    <a:pt x="226" y="132"/>
                  </a:lnTo>
                  <a:cubicBezTo>
                    <a:pt x="226" y="44"/>
                    <a:pt x="170" y="0"/>
                    <a:pt x="1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7479;p63">
              <a:extLst>
                <a:ext uri="{FF2B5EF4-FFF2-40B4-BE49-F238E27FC236}">
                  <a16:creationId xmlns:a16="http://schemas.microsoft.com/office/drawing/2014/main" id="{21A73CB7-92B0-4616-9911-50D2BAEF0B18}"/>
                </a:ext>
              </a:extLst>
            </p:cNvPr>
            <p:cNvSpPr/>
            <p:nvPr/>
          </p:nvSpPr>
          <p:spPr>
            <a:xfrm>
              <a:off x="4575575" y="1865775"/>
              <a:ext cx="8925" cy="25025"/>
            </a:xfrm>
            <a:custGeom>
              <a:avLst/>
              <a:gdLst/>
              <a:ahLst/>
              <a:cxnLst/>
              <a:rect l="l" t="t" r="r" b="b"/>
              <a:pathLst>
                <a:path w="357" h="1001" extrusionOk="0">
                  <a:moveTo>
                    <a:pt x="150" y="0"/>
                  </a:moveTo>
                  <a:cubicBezTo>
                    <a:pt x="81" y="0"/>
                    <a:pt x="1" y="65"/>
                    <a:pt x="16" y="158"/>
                  </a:cubicBezTo>
                  <a:cubicBezTo>
                    <a:pt x="41" y="408"/>
                    <a:pt x="91" y="659"/>
                    <a:pt x="117" y="909"/>
                  </a:cubicBezTo>
                  <a:cubicBezTo>
                    <a:pt x="127" y="972"/>
                    <a:pt x="173" y="1000"/>
                    <a:pt x="220" y="1000"/>
                  </a:cubicBezTo>
                  <a:cubicBezTo>
                    <a:pt x="287" y="1000"/>
                    <a:pt x="357" y="947"/>
                    <a:pt x="342" y="859"/>
                  </a:cubicBezTo>
                  <a:cubicBezTo>
                    <a:pt x="317" y="584"/>
                    <a:pt x="267" y="333"/>
                    <a:pt x="242" y="82"/>
                  </a:cubicBezTo>
                  <a:cubicBezTo>
                    <a:pt x="232" y="25"/>
                    <a:pt x="193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7480;p63">
              <a:extLst>
                <a:ext uri="{FF2B5EF4-FFF2-40B4-BE49-F238E27FC236}">
                  <a16:creationId xmlns:a16="http://schemas.microsoft.com/office/drawing/2014/main" id="{A804E9F3-8074-4741-BC8E-8F073A780C84}"/>
                </a:ext>
              </a:extLst>
            </p:cNvPr>
            <p:cNvSpPr/>
            <p:nvPr/>
          </p:nvSpPr>
          <p:spPr>
            <a:xfrm>
              <a:off x="4589450" y="1815500"/>
              <a:ext cx="7850" cy="38250"/>
            </a:xfrm>
            <a:custGeom>
              <a:avLst/>
              <a:gdLst/>
              <a:ahLst/>
              <a:cxnLst/>
              <a:rect l="l" t="t" r="r" b="b"/>
              <a:pathLst>
                <a:path w="314" h="1530" extrusionOk="0">
                  <a:moveTo>
                    <a:pt x="119" y="1"/>
                  </a:moveTo>
                  <a:cubicBezTo>
                    <a:pt x="57" y="1"/>
                    <a:pt x="0" y="38"/>
                    <a:pt x="13" y="113"/>
                  </a:cubicBezTo>
                  <a:cubicBezTo>
                    <a:pt x="63" y="539"/>
                    <a:pt x="88" y="991"/>
                    <a:pt x="63" y="1417"/>
                  </a:cubicBezTo>
                  <a:cubicBezTo>
                    <a:pt x="50" y="1492"/>
                    <a:pt x="107" y="1529"/>
                    <a:pt x="166" y="1529"/>
                  </a:cubicBezTo>
                  <a:cubicBezTo>
                    <a:pt x="226" y="1529"/>
                    <a:pt x="288" y="1492"/>
                    <a:pt x="288" y="1417"/>
                  </a:cubicBezTo>
                  <a:cubicBezTo>
                    <a:pt x="313" y="991"/>
                    <a:pt x="313" y="539"/>
                    <a:pt x="263" y="113"/>
                  </a:cubicBezTo>
                  <a:cubicBezTo>
                    <a:pt x="251" y="38"/>
                    <a:pt x="182" y="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7481;p63">
              <a:extLst>
                <a:ext uri="{FF2B5EF4-FFF2-40B4-BE49-F238E27FC236}">
                  <a16:creationId xmlns:a16="http://schemas.microsoft.com/office/drawing/2014/main" id="{C4F2487B-FC4B-4261-B188-315AA090CA13}"/>
                </a:ext>
              </a:extLst>
            </p:cNvPr>
            <p:cNvSpPr/>
            <p:nvPr/>
          </p:nvSpPr>
          <p:spPr>
            <a:xfrm>
              <a:off x="5216200" y="2091350"/>
              <a:ext cx="10800" cy="30450"/>
            </a:xfrm>
            <a:custGeom>
              <a:avLst/>
              <a:gdLst/>
              <a:ahLst/>
              <a:cxnLst/>
              <a:rect l="l" t="t" r="r" b="b"/>
              <a:pathLst>
                <a:path w="432" h="1218" extrusionOk="0">
                  <a:moveTo>
                    <a:pt x="306" y="0"/>
                  </a:moveTo>
                  <a:cubicBezTo>
                    <a:pt x="244" y="0"/>
                    <a:pt x="181" y="44"/>
                    <a:pt x="181" y="132"/>
                  </a:cubicBezTo>
                  <a:cubicBezTo>
                    <a:pt x="181" y="458"/>
                    <a:pt x="131" y="759"/>
                    <a:pt x="31" y="1084"/>
                  </a:cubicBezTo>
                  <a:cubicBezTo>
                    <a:pt x="0" y="1160"/>
                    <a:pt x="71" y="1218"/>
                    <a:pt x="143" y="1218"/>
                  </a:cubicBezTo>
                  <a:cubicBezTo>
                    <a:pt x="189" y="1218"/>
                    <a:pt x="236" y="1194"/>
                    <a:pt x="256" y="1135"/>
                  </a:cubicBezTo>
                  <a:cubicBezTo>
                    <a:pt x="356" y="809"/>
                    <a:pt x="432" y="483"/>
                    <a:pt x="432" y="132"/>
                  </a:cubicBezTo>
                  <a:cubicBezTo>
                    <a:pt x="432" y="44"/>
                    <a:pt x="369" y="0"/>
                    <a:pt x="3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7482;p63">
              <a:extLst>
                <a:ext uri="{FF2B5EF4-FFF2-40B4-BE49-F238E27FC236}">
                  <a16:creationId xmlns:a16="http://schemas.microsoft.com/office/drawing/2014/main" id="{353D26C0-3A05-4EEF-A121-49BD91B6640F}"/>
                </a:ext>
              </a:extLst>
            </p:cNvPr>
            <p:cNvSpPr/>
            <p:nvPr/>
          </p:nvSpPr>
          <p:spPr>
            <a:xfrm>
              <a:off x="5238975" y="2098250"/>
              <a:ext cx="9950" cy="23525"/>
            </a:xfrm>
            <a:custGeom>
              <a:avLst/>
              <a:gdLst/>
              <a:ahLst/>
              <a:cxnLst/>
              <a:rect l="l" t="t" r="r" b="b"/>
              <a:pathLst>
                <a:path w="398" h="941" extrusionOk="0">
                  <a:moveTo>
                    <a:pt x="250" y="0"/>
                  </a:moveTo>
                  <a:cubicBezTo>
                    <a:pt x="191" y="0"/>
                    <a:pt x="135" y="44"/>
                    <a:pt x="147" y="132"/>
                  </a:cubicBezTo>
                  <a:cubicBezTo>
                    <a:pt x="147" y="357"/>
                    <a:pt x="122" y="583"/>
                    <a:pt x="47" y="783"/>
                  </a:cubicBezTo>
                  <a:cubicBezTo>
                    <a:pt x="0" y="876"/>
                    <a:pt x="78" y="941"/>
                    <a:pt x="157" y="941"/>
                  </a:cubicBezTo>
                  <a:cubicBezTo>
                    <a:pt x="205" y="941"/>
                    <a:pt x="253" y="916"/>
                    <a:pt x="272" y="859"/>
                  </a:cubicBezTo>
                  <a:cubicBezTo>
                    <a:pt x="348" y="633"/>
                    <a:pt x="398" y="382"/>
                    <a:pt x="373" y="132"/>
                  </a:cubicBezTo>
                  <a:cubicBezTo>
                    <a:pt x="373" y="44"/>
                    <a:pt x="310" y="0"/>
                    <a:pt x="2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7483;p63">
              <a:extLst>
                <a:ext uri="{FF2B5EF4-FFF2-40B4-BE49-F238E27FC236}">
                  <a16:creationId xmlns:a16="http://schemas.microsoft.com/office/drawing/2014/main" id="{40E46AD0-560F-4902-878F-FC017FF6495F}"/>
                </a:ext>
              </a:extLst>
            </p:cNvPr>
            <p:cNvSpPr/>
            <p:nvPr/>
          </p:nvSpPr>
          <p:spPr>
            <a:xfrm>
              <a:off x="4924200" y="2166375"/>
              <a:ext cx="8300" cy="23700"/>
            </a:xfrm>
            <a:custGeom>
              <a:avLst/>
              <a:gdLst/>
              <a:ahLst/>
              <a:cxnLst/>
              <a:rect l="l" t="t" r="r" b="b"/>
              <a:pathLst>
                <a:path w="332" h="948" extrusionOk="0">
                  <a:moveTo>
                    <a:pt x="160" y="1"/>
                  </a:moveTo>
                  <a:cubicBezTo>
                    <a:pt x="100" y="1"/>
                    <a:pt x="44" y="38"/>
                    <a:pt x="56" y="114"/>
                  </a:cubicBezTo>
                  <a:cubicBezTo>
                    <a:pt x="81" y="339"/>
                    <a:pt x="56" y="565"/>
                    <a:pt x="31" y="790"/>
                  </a:cubicBezTo>
                  <a:cubicBezTo>
                    <a:pt x="0" y="883"/>
                    <a:pt x="84" y="947"/>
                    <a:pt x="159" y="947"/>
                  </a:cubicBezTo>
                  <a:cubicBezTo>
                    <a:pt x="205" y="947"/>
                    <a:pt x="247" y="923"/>
                    <a:pt x="257" y="865"/>
                  </a:cubicBezTo>
                  <a:cubicBezTo>
                    <a:pt x="307" y="615"/>
                    <a:pt x="332" y="364"/>
                    <a:pt x="282" y="114"/>
                  </a:cubicBezTo>
                  <a:cubicBezTo>
                    <a:pt x="282" y="38"/>
                    <a:pt x="219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7484;p63">
              <a:extLst>
                <a:ext uri="{FF2B5EF4-FFF2-40B4-BE49-F238E27FC236}">
                  <a16:creationId xmlns:a16="http://schemas.microsoft.com/office/drawing/2014/main" id="{B5484523-3ED7-4DCC-BDEC-E19F3D311763}"/>
                </a:ext>
              </a:extLst>
            </p:cNvPr>
            <p:cNvSpPr/>
            <p:nvPr/>
          </p:nvSpPr>
          <p:spPr>
            <a:xfrm>
              <a:off x="4939900" y="2173200"/>
              <a:ext cx="8275" cy="18100"/>
            </a:xfrm>
            <a:custGeom>
              <a:avLst/>
              <a:gdLst/>
              <a:ahLst/>
              <a:cxnLst/>
              <a:rect l="l" t="t" r="r" b="b"/>
              <a:pathLst>
                <a:path w="331" h="724" extrusionOk="0">
                  <a:moveTo>
                    <a:pt x="133" y="0"/>
                  </a:moveTo>
                  <a:cubicBezTo>
                    <a:pt x="65" y="0"/>
                    <a:pt x="1" y="54"/>
                    <a:pt x="30" y="141"/>
                  </a:cubicBezTo>
                  <a:cubicBezTo>
                    <a:pt x="55" y="292"/>
                    <a:pt x="80" y="442"/>
                    <a:pt x="80" y="592"/>
                  </a:cubicBezTo>
                  <a:cubicBezTo>
                    <a:pt x="80" y="680"/>
                    <a:pt x="143" y="724"/>
                    <a:pt x="205" y="724"/>
                  </a:cubicBezTo>
                  <a:cubicBezTo>
                    <a:pt x="268" y="724"/>
                    <a:pt x="331" y="680"/>
                    <a:pt x="331" y="592"/>
                  </a:cubicBezTo>
                  <a:cubicBezTo>
                    <a:pt x="331" y="417"/>
                    <a:pt x="306" y="267"/>
                    <a:pt x="255" y="91"/>
                  </a:cubicBezTo>
                  <a:cubicBezTo>
                    <a:pt x="234" y="28"/>
                    <a:pt x="183" y="0"/>
                    <a:pt x="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7485;p63">
              <a:extLst>
                <a:ext uri="{FF2B5EF4-FFF2-40B4-BE49-F238E27FC236}">
                  <a16:creationId xmlns:a16="http://schemas.microsoft.com/office/drawing/2014/main" id="{20266012-1ACA-4246-83DB-63E2A3B375BD}"/>
                </a:ext>
              </a:extLst>
            </p:cNvPr>
            <p:cNvSpPr/>
            <p:nvPr/>
          </p:nvSpPr>
          <p:spPr>
            <a:xfrm>
              <a:off x="4950350" y="2136300"/>
              <a:ext cx="7550" cy="18200"/>
            </a:xfrm>
            <a:custGeom>
              <a:avLst/>
              <a:gdLst/>
              <a:ahLst/>
              <a:cxnLst/>
              <a:rect l="l" t="t" r="r" b="b"/>
              <a:pathLst>
                <a:path w="302" h="728" extrusionOk="0">
                  <a:moveTo>
                    <a:pt x="185" y="1"/>
                  </a:moveTo>
                  <a:cubicBezTo>
                    <a:pt x="126" y="1"/>
                    <a:pt x="63" y="38"/>
                    <a:pt x="63" y="114"/>
                  </a:cubicBezTo>
                  <a:cubicBezTo>
                    <a:pt x="38" y="289"/>
                    <a:pt x="13" y="439"/>
                    <a:pt x="13" y="615"/>
                  </a:cubicBezTo>
                  <a:cubicBezTo>
                    <a:pt x="0" y="690"/>
                    <a:pt x="57" y="728"/>
                    <a:pt x="116" y="728"/>
                  </a:cubicBezTo>
                  <a:cubicBezTo>
                    <a:pt x="176" y="728"/>
                    <a:pt x="238" y="690"/>
                    <a:pt x="238" y="615"/>
                  </a:cubicBezTo>
                  <a:cubicBezTo>
                    <a:pt x="263" y="439"/>
                    <a:pt x="289" y="289"/>
                    <a:pt x="289" y="114"/>
                  </a:cubicBezTo>
                  <a:cubicBezTo>
                    <a:pt x="301" y="38"/>
                    <a:pt x="245" y="1"/>
                    <a:pt x="1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7486;p63">
              <a:extLst>
                <a:ext uri="{FF2B5EF4-FFF2-40B4-BE49-F238E27FC236}">
                  <a16:creationId xmlns:a16="http://schemas.microsoft.com/office/drawing/2014/main" id="{EFF2727C-817D-4F0E-B4B5-929EB215EF23}"/>
                </a:ext>
              </a:extLst>
            </p:cNvPr>
            <p:cNvSpPr/>
            <p:nvPr/>
          </p:nvSpPr>
          <p:spPr>
            <a:xfrm>
              <a:off x="5548875" y="1442825"/>
              <a:ext cx="8950" cy="25025"/>
            </a:xfrm>
            <a:custGeom>
              <a:avLst/>
              <a:gdLst/>
              <a:ahLst/>
              <a:cxnLst/>
              <a:rect l="l" t="t" r="r" b="b"/>
              <a:pathLst>
                <a:path w="358" h="1001" extrusionOk="0">
                  <a:moveTo>
                    <a:pt x="159" y="1"/>
                  </a:moveTo>
                  <a:cubicBezTo>
                    <a:pt x="85" y="1"/>
                    <a:pt x="1" y="65"/>
                    <a:pt x="32" y="158"/>
                  </a:cubicBezTo>
                  <a:cubicBezTo>
                    <a:pt x="82" y="384"/>
                    <a:pt x="107" y="609"/>
                    <a:pt x="57" y="860"/>
                  </a:cubicBezTo>
                  <a:cubicBezTo>
                    <a:pt x="42" y="947"/>
                    <a:pt x="121" y="1001"/>
                    <a:pt x="194" y="1001"/>
                  </a:cubicBezTo>
                  <a:cubicBezTo>
                    <a:pt x="247" y="1001"/>
                    <a:pt x="297" y="973"/>
                    <a:pt x="308" y="910"/>
                  </a:cubicBezTo>
                  <a:cubicBezTo>
                    <a:pt x="358" y="634"/>
                    <a:pt x="333" y="359"/>
                    <a:pt x="257" y="83"/>
                  </a:cubicBezTo>
                  <a:cubicBezTo>
                    <a:pt x="248" y="25"/>
                    <a:pt x="205" y="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7487;p63">
              <a:extLst>
                <a:ext uri="{FF2B5EF4-FFF2-40B4-BE49-F238E27FC236}">
                  <a16:creationId xmlns:a16="http://schemas.microsoft.com/office/drawing/2014/main" id="{E224C52B-AB73-42E2-A7A7-1F28FC689354}"/>
                </a:ext>
              </a:extLst>
            </p:cNvPr>
            <p:cNvSpPr/>
            <p:nvPr/>
          </p:nvSpPr>
          <p:spPr>
            <a:xfrm>
              <a:off x="5565950" y="1447075"/>
              <a:ext cx="8175" cy="27450"/>
            </a:xfrm>
            <a:custGeom>
              <a:avLst/>
              <a:gdLst/>
              <a:ahLst/>
              <a:cxnLst/>
              <a:rect l="l" t="t" r="r" b="b"/>
              <a:pathLst>
                <a:path w="327" h="1098" extrusionOk="0">
                  <a:moveTo>
                    <a:pt x="116" y="1"/>
                  </a:moveTo>
                  <a:cubicBezTo>
                    <a:pt x="57" y="1"/>
                    <a:pt x="0" y="38"/>
                    <a:pt x="0" y="113"/>
                  </a:cubicBezTo>
                  <a:cubicBezTo>
                    <a:pt x="26" y="389"/>
                    <a:pt x="51" y="690"/>
                    <a:pt x="76" y="966"/>
                  </a:cubicBezTo>
                  <a:cubicBezTo>
                    <a:pt x="76" y="1053"/>
                    <a:pt x="138" y="1097"/>
                    <a:pt x="201" y="1097"/>
                  </a:cubicBezTo>
                  <a:cubicBezTo>
                    <a:pt x="264" y="1097"/>
                    <a:pt x="326" y="1053"/>
                    <a:pt x="326" y="966"/>
                  </a:cubicBezTo>
                  <a:cubicBezTo>
                    <a:pt x="301" y="690"/>
                    <a:pt x="276" y="389"/>
                    <a:pt x="251" y="113"/>
                  </a:cubicBezTo>
                  <a:cubicBezTo>
                    <a:pt x="239" y="38"/>
                    <a:pt x="176" y="1"/>
                    <a:pt x="1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7488;p63">
              <a:extLst>
                <a:ext uri="{FF2B5EF4-FFF2-40B4-BE49-F238E27FC236}">
                  <a16:creationId xmlns:a16="http://schemas.microsoft.com/office/drawing/2014/main" id="{87E137BE-40D5-4ACD-BB0A-006AD35A5AD7}"/>
                </a:ext>
              </a:extLst>
            </p:cNvPr>
            <p:cNvSpPr/>
            <p:nvPr/>
          </p:nvSpPr>
          <p:spPr>
            <a:xfrm>
              <a:off x="5578475" y="1399450"/>
              <a:ext cx="6300" cy="28850"/>
            </a:xfrm>
            <a:custGeom>
              <a:avLst/>
              <a:gdLst/>
              <a:ahLst/>
              <a:cxnLst/>
              <a:rect l="l" t="t" r="r" b="b"/>
              <a:pathLst>
                <a:path w="252" h="1154" extrusionOk="0">
                  <a:moveTo>
                    <a:pt x="126" y="1"/>
                  </a:moveTo>
                  <a:cubicBezTo>
                    <a:pt x="63" y="1"/>
                    <a:pt x="1" y="38"/>
                    <a:pt x="1" y="114"/>
                  </a:cubicBezTo>
                  <a:lnTo>
                    <a:pt x="1" y="1041"/>
                  </a:lnTo>
                  <a:cubicBezTo>
                    <a:pt x="1" y="1116"/>
                    <a:pt x="63" y="1154"/>
                    <a:pt x="126" y="1154"/>
                  </a:cubicBezTo>
                  <a:cubicBezTo>
                    <a:pt x="189" y="1154"/>
                    <a:pt x="251" y="1116"/>
                    <a:pt x="251" y="1041"/>
                  </a:cubicBezTo>
                  <a:lnTo>
                    <a:pt x="251" y="114"/>
                  </a:lnTo>
                  <a:cubicBezTo>
                    <a:pt x="251" y="38"/>
                    <a:pt x="189" y="1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7489;p63">
              <a:extLst>
                <a:ext uri="{FF2B5EF4-FFF2-40B4-BE49-F238E27FC236}">
                  <a16:creationId xmlns:a16="http://schemas.microsoft.com/office/drawing/2014/main" id="{52E398AD-2A89-4641-8BCF-02515E4A37D1}"/>
                </a:ext>
              </a:extLst>
            </p:cNvPr>
            <p:cNvSpPr/>
            <p:nvPr/>
          </p:nvSpPr>
          <p:spPr>
            <a:xfrm>
              <a:off x="5654525" y="1716025"/>
              <a:ext cx="10825" cy="29175"/>
            </a:xfrm>
            <a:custGeom>
              <a:avLst/>
              <a:gdLst/>
              <a:ahLst/>
              <a:cxnLst/>
              <a:rect l="l" t="t" r="r" b="b"/>
              <a:pathLst>
                <a:path w="433" h="1167" extrusionOk="0">
                  <a:moveTo>
                    <a:pt x="283" y="0"/>
                  </a:moveTo>
                  <a:cubicBezTo>
                    <a:pt x="240" y="0"/>
                    <a:pt x="201" y="25"/>
                    <a:pt x="192" y="82"/>
                  </a:cubicBezTo>
                  <a:cubicBezTo>
                    <a:pt x="117" y="408"/>
                    <a:pt x="67" y="709"/>
                    <a:pt x="16" y="1010"/>
                  </a:cubicBezTo>
                  <a:cubicBezTo>
                    <a:pt x="1" y="1103"/>
                    <a:pt x="81" y="1167"/>
                    <a:pt x="151" y="1167"/>
                  </a:cubicBezTo>
                  <a:cubicBezTo>
                    <a:pt x="194" y="1167"/>
                    <a:pt x="232" y="1142"/>
                    <a:pt x="242" y="1085"/>
                  </a:cubicBezTo>
                  <a:lnTo>
                    <a:pt x="417" y="158"/>
                  </a:lnTo>
                  <a:cubicBezTo>
                    <a:pt x="433" y="65"/>
                    <a:pt x="353" y="0"/>
                    <a:pt x="2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7490;p63">
              <a:extLst>
                <a:ext uri="{FF2B5EF4-FFF2-40B4-BE49-F238E27FC236}">
                  <a16:creationId xmlns:a16="http://schemas.microsoft.com/office/drawing/2014/main" id="{149566C9-1758-4AB9-B2D7-A0312F02854D}"/>
                </a:ext>
              </a:extLst>
            </p:cNvPr>
            <p:cNvSpPr/>
            <p:nvPr/>
          </p:nvSpPr>
          <p:spPr>
            <a:xfrm>
              <a:off x="5677375" y="1718925"/>
              <a:ext cx="10875" cy="20875"/>
            </a:xfrm>
            <a:custGeom>
              <a:avLst/>
              <a:gdLst/>
              <a:ahLst/>
              <a:cxnLst/>
              <a:rect l="l" t="t" r="r" b="b"/>
              <a:pathLst>
                <a:path w="435" h="835" extrusionOk="0">
                  <a:moveTo>
                    <a:pt x="302" y="1"/>
                  </a:moveTo>
                  <a:cubicBezTo>
                    <a:pt x="253" y="1"/>
                    <a:pt x="201" y="29"/>
                    <a:pt x="180" y="92"/>
                  </a:cubicBezTo>
                  <a:lnTo>
                    <a:pt x="30" y="693"/>
                  </a:lnTo>
                  <a:cubicBezTo>
                    <a:pt x="1" y="781"/>
                    <a:pt x="65" y="834"/>
                    <a:pt x="133" y="834"/>
                  </a:cubicBezTo>
                  <a:cubicBezTo>
                    <a:pt x="183" y="834"/>
                    <a:pt x="234" y="806"/>
                    <a:pt x="255" y="743"/>
                  </a:cubicBezTo>
                  <a:lnTo>
                    <a:pt x="406" y="142"/>
                  </a:lnTo>
                  <a:cubicBezTo>
                    <a:pt x="435" y="54"/>
                    <a:pt x="371" y="1"/>
                    <a:pt x="3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7491;p63">
              <a:extLst>
                <a:ext uri="{FF2B5EF4-FFF2-40B4-BE49-F238E27FC236}">
                  <a16:creationId xmlns:a16="http://schemas.microsoft.com/office/drawing/2014/main" id="{0FD0A30E-85E8-43A8-9F3B-830CAB727E8B}"/>
                </a:ext>
              </a:extLst>
            </p:cNvPr>
            <p:cNvSpPr/>
            <p:nvPr/>
          </p:nvSpPr>
          <p:spPr>
            <a:xfrm>
              <a:off x="5689700" y="1667000"/>
              <a:ext cx="7850" cy="22425"/>
            </a:xfrm>
            <a:custGeom>
              <a:avLst/>
              <a:gdLst/>
              <a:ahLst/>
              <a:cxnLst/>
              <a:rect l="l" t="t" r="r" b="b"/>
              <a:pathLst>
                <a:path w="314" h="897" extrusionOk="0">
                  <a:moveTo>
                    <a:pt x="198" y="1"/>
                  </a:moveTo>
                  <a:cubicBezTo>
                    <a:pt x="138" y="1"/>
                    <a:pt x="76" y="38"/>
                    <a:pt x="63" y="113"/>
                  </a:cubicBezTo>
                  <a:cubicBezTo>
                    <a:pt x="38" y="339"/>
                    <a:pt x="38" y="565"/>
                    <a:pt x="13" y="765"/>
                  </a:cubicBezTo>
                  <a:cubicBezTo>
                    <a:pt x="0" y="853"/>
                    <a:pt x="57" y="897"/>
                    <a:pt x="119" y="897"/>
                  </a:cubicBezTo>
                  <a:cubicBezTo>
                    <a:pt x="182" y="897"/>
                    <a:pt x="251" y="853"/>
                    <a:pt x="264" y="765"/>
                  </a:cubicBezTo>
                  <a:cubicBezTo>
                    <a:pt x="264" y="565"/>
                    <a:pt x="289" y="339"/>
                    <a:pt x="314" y="113"/>
                  </a:cubicBezTo>
                  <a:cubicBezTo>
                    <a:pt x="314" y="38"/>
                    <a:pt x="257" y="1"/>
                    <a:pt x="1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7492;p63">
              <a:extLst>
                <a:ext uri="{FF2B5EF4-FFF2-40B4-BE49-F238E27FC236}">
                  <a16:creationId xmlns:a16="http://schemas.microsoft.com/office/drawing/2014/main" id="{EC2D09CB-794D-49DE-8BEF-BFF3296817CE}"/>
                </a:ext>
              </a:extLst>
            </p:cNvPr>
            <p:cNvSpPr/>
            <p:nvPr/>
          </p:nvSpPr>
          <p:spPr>
            <a:xfrm>
              <a:off x="4616075" y="2144775"/>
              <a:ext cx="909800" cy="176125"/>
            </a:xfrm>
            <a:custGeom>
              <a:avLst/>
              <a:gdLst/>
              <a:ahLst/>
              <a:cxnLst/>
              <a:rect l="l" t="t" r="r" b="b"/>
              <a:pathLst>
                <a:path w="36392" h="7045" extrusionOk="0">
                  <a:moveTo>
                    <a:pt x="0" y="0"/>
                  </a:moveTo>
                  <a:lnTo>
                    <a:pt x="0" y="0"/>
                  </a:lnTo>
                  <a:cubicBezTo>
                    <a:pt x="2456" y="2957"/>
                    <a:pt x="7043" y="6667"/>
                    <a:pt x="17494" y="7018"/>
                  </a:cubicBezTo>
                  <a:cubicBezTo>
                    <a:pt x="18062" y="7036"/>
                    <a:pt x="18614" y="7045"/>
                    <a:pt x="19150" y="7045"/>
                  </a:cubicBezTo>
                  <a:cubicBezTo>
                    <a:pt x="32590" y="7045"/>
                    <a:pt x="36391" y="1529"/>
                    <a:pt x="36391" y="1529"/>
                  </a:cubicBezTo>
                  <a:lnTo>
                    <a:pt x="36391" y="1529"/>
                  </a:lnTo>
                  <a:cubicBezTo>
                    <a:pt x="36391" y="1529"/>
                    <a:pt x="30226" y="4812"/>
                    <a:pt x="18797" y="5263"/>
                  </a:cubicBezTo>
                  <a:cubicBezTo>
                    <a:pt x="18384" y="5279"/>
                    <a:pt x="17976" y="5286"/>
                    <a:pt x="17573" y="5286"/>
                  </a:cubicBezTo>
                  <a:cubicBezTo>
                    <a:pt x="6824" y="5286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7493;p63">
              <a:extLst>
                <a:ext uri="{FF2B5EF4-FFF2-40B4-BE49-F238E27FC236}">
                  <a16:creationId xmlns:a16="http://schemas.microsoft.com/office/drawing/2014/main" id="{F3581DB4-05E3-4402-BC2D-9F6090EA1330}"/>
                </a:ext>
              </a:extLst>
            </p:cNvPr>
            <p:cNvSpPr/>
            <p:nvPr/>
          </p:nvSpPr>
          <p:spPr>
            <a:xfrm>
              <a:off x="4929350" y="2229350"/>
              <a:ext cx="256300" cy="122200"/>
            </a:xfrm>
            <a:custGeom>
              <a:avLst/>
              <a:gdLst/>
              <a:ahLst/>
              <a:cxnLst/>
              <a:rect l="l" t="t" r="r" b="b"/>
              <a:pathLst>
                <a:path w="10252" h="4888" extrusionOk="0">
                  <a:moveTo>
                    <a:pt x="1530" y="1153"/>
                  </a:moveTo>
                  <a:lnTo>
                    <a:pt x="8171" y="1504"/>
                  </a:lnTo>
                  <a:lnTo>
                    <a:pt x="7820" y="3735"/>
                  </a:lnTo>
                  <a:lnTo>
                    <a:pt x="1755" y="3509"/>
                  </a:lnTo>
                  <a:lnTo>
                    <a:pt x="1530" y="1153"/>
                  </a:lnTo>
                  <a:close/>
                  <a:moveTo>
                    <a:pt x="1" y="1"/>
                  </a:moveTo>
                  <a:lnTo>
                    <a:pt x="377" y="4336"/>
                  </a:lnTo>
                  <a:lnTo>
                    <a:pt x="9550" y="4888"/>
                  </a:lnTo>
                  <a:lnTo>
                    <a:pt x="10251" y="6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7494;p63">
              <a:extLst>
                <a:ext uri="{FF2B5EF4-FFF2-40B4-BE49-F238E27FC236}">
                  <a16:creationId xmlns:a16="http://schemas.microsoft.com/office/drawing/2014/main" id="{A23B0896-F238-4F32-BF55-E49CECDA7010}"/>
                </a:ext>
              </a:extLst>
            </p:cNvPr>
            <p:cNvSpPr/>
            <p:nvPr/>
          </p:nvSpPr>
          <p:spPr>
            <a:xfrm>
              <a:off x="4630475" y="746600"/>
              <a:ext cx="947400" cy="856275"/>
            </a:xfrm>
            <a:custGeom>
              <a:avLst/>
              <a:gdLst/>
              <a:ahLst/>
              <a:cxnLst/>
              <a:rect l="l" t="t" r="r" b="b"/>
              <a:pathLst>
                <a:path w="37896" h="34251" extrusionOk="0">
                  <a:moveTo>
                    <a:pt x="16879" y="1"/>
                  </a:moveTo>
                  <a:cubicBezTo>
                    <a:pt x="11625" y="1"/>
                    <a:pt x="8798" y="2644"/>
                    <a:pt x="8798" y="2644"/>
                  </a:cubicBezTo>
                  <a:cubicBezTo>
                    <a:pt x="8798" y="2644"/>
                    <a:pt x="4637" y="6002"/>
                    <a:pt x="2733" y="14473"/>
                  </a:cubicBezTo>
                  <a:cubicBezTo>
                    <a:pt x="828" y="22944"/>
                    <a:pt x="1" y="28960"/>
                    <a:pt x="2858" y="29135"/>
                  </a:cubicBezTo>
                  <a:cubicBezTo>
                    <a:pt x="2901" y="29137"/>
                    <a:pt x="2944" y="29138"/>
                    <a:pt x="2986" y="29138"/>
                  </a:cubicBezTo>
                  <a:cubicBezTo>
                    <a:pt x="3534" y="29138"/>
                    <a:pt x="4016" y="28988"/>
                    <a:pt x="4412" y="28709"/>
                  </a:cubicBezTo>
                  <a:cubicBezTo>
                    <a:pt x="4587" y="31566"/>
                    <a:pt x="6642" y="33721"/>
                    <a:pt x="8547" y="33772"/>
                  </a:cubicBezTo>
                  <a:cubicBezTo>
                    <a:pt x="8578" y="33773"/>
                    <a:pt x="8609" y="33773"/>
                    <a:pt x="8639" y="33773"/>
                  </a:cubicBezTo>
                  <a:cubicBezTo>
                    <a:pt x="10007" y="33773"/>
                    <a:pt x="10161" y="32674"/>
                    <a:pt x="10627" y="31767"/>
                  </a:cubicBezTo>
                  <a:cubicBezTo>
                    <a:pt x="11429" y="32869"/>
                    <a:pt x="12833" y="33847"/>
                    <a:pt x="14863" y="33847"/>
                  </a:cubicBezTo>
                  <a:cubicBezTo>
                    <a:pt x="16617" y="33847"/>
                    <a:pt x="17745" y="33095"/>
                    <a:pt x="18422" y="32193"/>
                  </a:cubicBezTo>
                  <a:cubicBezTo>
                    <a:pt x="18923" y="33270"/>
                    <a:pt x="19725" y="34198"/>
                    <a:pt x="20753" y="34223"/>
                  </a:cubicBezTo>
                  <a:cubicBezTo>
                    <a:pt x="20788" y="34225"/>
                    <a:pt x="20823" y="34226"/>
                    <a:pt x="20859" y="34226"/>
                  </a:cubicBezTo>
                  <a:cubicBezTo>
                    <a:pt x="22089" y="34226"/>
                    <a:pt x="23511" y="32983"/>
                    <a:pt x="24412" y="31716"/>
                  </a:cubicBezTo>
                  <a:cubicBezTo>
                    <a:pt x="25118" y="33007"/>
                    <a:pt x="26558" y="34251"/>
                    <a:pt x="28847" y="34251"/>
                  </a:cubicBezTo>
                  <a:cubicBezTo>
                    <a:pt x="28914" y="34251"/>
                    <a:pt x="28981" y="34250"/>
                    <a:pt x="29049" y="34248"/>
                  </a:cubicBezTo>
                  <a:cubicBezTo>
                    <a:pt x="32231" y="34122"/>
                    <a:pt x="33309" y="30188"/>
                    <a:pt x="33084" y="27155"/>
                  </a:cubicBezTo>
                  <a:lnTo>
                    <a:pt x="33084" y="27155"/>
                  </a:lnTo>
                  <a:cubicBezTo>
                    <a:pt x="33294" y="27195"/>
                    <a:pt x="33509" y="27219"/>
                    <a:pt x="33727" y="27219"/>
                  </a:cubicBezTo>
                  <a:cubicBezTo>
                    <a:pt x="34055" y="27219"/>
                    <a:pt x="34392" y="27165"/>
                    <a:pt x="34738" y="27030"/>
                  </a:cubicBezTo>
                  <a:cubicBezTo>
                    <a:pt x="37896" y="25852"/>
                    <a:pt x="31906" y="4598"/>
                    <a:pt x="23911" y="1441"/>
                  </a:cubicBezTo>
                  <a:cubicBezTo>
                    <a:pt x="21230" y="383"/>
                    <a:pt x="18879" y="1"/>
                    <a:pt x="168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7495;p63">
              <a:extLst>
                <a:ext uri="{FF2B5EF4-FFF2-40B4-BE49-F238E27FC236}">
                  <a16:creationId xmlns:a16="http://schemas.microsoft.com/office/drawing/2014/main" id="{7B65740B-8C51-4C0F-87C0-F0DB4A5741F1}"/>
                </a:ext>
              </a:extLst>
            </p:cNvPr>
            <p:cNvSpPr/>
            <p:nvPr/>
          </p:nvSpPr>
          <p:spPr>
            <a:xfrm>
              <a:off x="4790875" y="759975"/>
              <a:ext cx="555800" cy="389525"/>
            </a:xfrm>
            <a:custGeom>
              <a:avLst/>
              <a:gdLst/>
              <a:ahLst/>
              <a:cxnLst/>
              <a:rect l="l" t="t" r="r" b="b"/>
              <a:pathLst>
                <a:path w="22232" h="15581" extrusionOk="0">
                  <a:moveTo>
                    <a:pt x="11710" y="0"/>
                  </a:moveTo>
                  <a:cubicBezTo>
                    <a:pt x="10407" y="0"/>
                    <a:pt x="9032" y="132"/>
                    <a:pt x="7720" y="454"/>
                  </a:cubicBezTo>
                  <a:cubicBezTo>
                    <a:pt x="7645" y="479"/>
                    <a:pt x="7545" y="479"/>
                    <a:pt x="7470" y="505"/>
                  </a:cubicBezTo>
                  <a:cubicBezTo>
                    <a:pt x="6818" y="680"/>
                    <a:pt x="6191" y="881"/>
                    <a:pt x="5590" y="1131"/>
                  </a:cubicBezTo>
                  <a:cubicBezTo>
                    <a:pt x="5490" y="1181"/>
                    <a:pt x="5414" y="1206"/>
                    <a:pt x="5339" y="1256"/>
                  </a:cubicBezTo>
                  <a:cubicBezTo>
                    <a:pt x="4287" y="1733"/>
                    <a:pt x="3309" y="2334"/>
                    <a:pt x="2507" y="3136"/>
                  </a:cubicBezTo>
                  <a:cubicBezTo>
                    <a:pt x="1104" y="4515"/>
                    <a:pt x="126" y="6294"/>
                    <a:pt x="26" y="8274"/>
                  </a:cubicBezTo>
                  <a:cubicBezTo>
                    <a:pt x="26" y="8399"/>
                    <a:pt x="1" y="8525"/>
                    <a:pt x="1" y="8650"/>
                  </a:cubicBezTo>
                  <a:cubicBezTo>
                    <a:pt x="1" y="9151"/>
                    <a:pt x="76" y="9627"/>
                    <a:pt x="176" y="10129"/>
                  </a:cubicBezTo>
                  <a:cubicBezTo>
                    <a:pt x="918" y="13574"/>
                    <a:pt x="4356" y="15581"/>
                    <a:pt x="11209" y="15581"/>
                  </a:cubicBezTo>
                  <a:cubicBezTo>
                    <a:pt x="11534" y="15581"/>
                    <a:pt x="11866" y="15576"/>
                    <a:pt x="12206" y="15567"/>
                  </a:cubicBezTo>
                  <a:cubicBezTo>
                    <a:pt x="17921" y="15417"/>
                    <a:pt x="20277" y="13111"/>
                    <a:pt x="21204" y="10906"/>
                  </a:cubicBezTo>
                  <a:cubicBezTo>
                    <a:pt x="21279" y="10755"/>
                    <a:pt x="21329" y="10605"/>
                    <a:pt x="21379" y="10454"/>
                  </a:cubicBezTo>
                  <a:cubicBezTo>
                    <a:pt x="21555" y="9928"/>
                    <a:pt x="21680" y="9427"/>
                    <a:pt x="21730" y="8951"/>
                  </a:cubicBezTo>
                  <a:cubicBezTo>
                    <a:pt x="22232" y="5141"/>
                    <a:pt x="19750" y="2409"/>
                    <a:pt x="16567" y="1031"/>
                  </a:cubicBezTo>
                  <a:cubicBezTo>
                    <a:pt x="16467" y="981"/>
                    <a:pt x="16367" y="956"/>
                    <a:pt x="16292" y="906"/>
                  </a:cubicBezTo>
                  <a:cubicBezTo>
                    <a:pt x="16016" y="805"/>
                    <a:pt x="15765" y="705"/>
                    <a:pt x="15490" y="605"/>
                  </a:cubicBezTo>
                  <a:cubicBezTo>
                    <a:pt x="15264" y="555"/>
                    <a:pt x="15064" y="479"/>
                    <a:pt x="14838" y="429"/>
                  </a:cubicBezTo>
                  <a:cubicBezTo>
                    <a:pt x="13911" y="179"/>
                    <a:pt x="12983" y="28"/>
                    <a:pt x="12056" y="3"/>
                  </a:cubicBezTo>
                  <a:cubicBezTo>
                    <a:pt x="11941" y="1"/>
                    <a:pt x="11826" y="0"/>
                    <a:pt x="11710" y="0"/>
                  </a:cubicBezTo>
                  <a:close/>
                </a:path>
              </a:pathLst>
            </a:custGeom>
            <a:solidFill>
              <a:srgbClr val="F9B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7496;p63">
              <a:extLst>
                <a:ext uri="{FF2B5EF4-FFF2-40B4-BE49-F238E27FC236}">
                  <a16:creationId xmlns:a16="http://schemas.microsoft.com/office/drawing/2014/main" id="{E3E597F1-89E9-41C0-BE76-00C3214B03DA}"/>
                </a:ext>
              </a:extLst>
            </p:cNvPr>
            <p:cNvSpPr/>
            <p:nvPr/>
          </p:nvSpPr>
          <p:spPr>
            <a:xfrm>
              <a:off x="4973225" y="752275"/>
              <a:ext cx="204900" cy="152600"/>
            </a:xfrm>
            <a:custGeom>
              <a:avLst/>
              <a:gdLst/>
              <a:ahLst/>
              <a:cxnLst/>
              <a:rect l="l" t="t" r="r" b="b"/>
              <a:pathLst>
                <a:path w="8196" h="6104" extrusionOk="0">
                  <a:moveTo>
                    <a:pt x="4382" y="0"/>
                  </a:moveTo>
                  <a:cubicBezTo>
                    <a:pt x="2089" y="0"/>
                    <a:pt x="225" y="796"/>
                    <a:pt x="176" y="813"/>
                  </a:cubicBezTo>
                  <a:cubicBezTo>
                    <a:pt x="0" y="1439"/>
                    <a:pt x="50" y="2141"/>
                    <a:pt x="226" y="2717"/>
                  </a:cubicBezTo>
                  <a:cubicBezTo>
                    <a:pt x="501" y="3745"/>
                    <a:pt x="1178" y="4647"/>
                    <a:pt x="2030" y="5299"/>
                  </a:cubicBezTo>
                  <a:cubicBezTo>
                    <a:pt x="2607" y="5752"/>
                    <a:pt x="3335" y="6103"/>
                    <a:pt x="4063" y="6103"/>
                  </a:cubicBezTo>
                  <a:cubicBezTo>
                    <a:pt x="4221" y="6103"/>
                    <a:pt x="4380" y="6087"/>
                    <a:pt x="4536" y="6051"/>
                  </a:cubicBezTo>
                  <a:cubicBezTo>
                    <a:pt x="4762" y="6026"/>
                    <a:pt x="5013" y="5875"/>
                    <a:pt x="5013" y="5675"/>
                  </a:cubicBezTo>
                  <a:cubicBezTo>
                    <a:pt x="5013" y="5424"/>
                    <a:pt x="4737" y="5274"/>
                    <a:pt x="4536" y="5148"/>
                  </a:cubicBezTo>
                  <a:cubicBezTo>
                    <a:pt x="4035" y="4848"/>
                    <a:pt x="3709" y="4246"/>
                    <a:pt x="3734" y="3645"/>
                  </a:cubicBezTo>
                  <a:cubicBezTo>
                    <a:pt x="3734" y="3469"/>
                    <a:pt x="3759" y="3294"/>
                    <a:pt x="3860" y="3143"/>
                  </a:cubicBezTo>
                  <a:cubicBezTo>
                    <a:pt x="4135" y="2767"/>
                    <a:pt x="4662" y="2767"/>
                    <a:pt x="5113" y="2767"/>
                  </a:cubicBezTo>
                  <a:cubicBezTo>
                    <a:pt x="5940" y="2767"/>
                    <a:pt x="6817" y="2592"/>
                    <a:pt x="7469" y="2066"/>
                  </a:cubicBezTo>
                  <a:cubicBezTo>
                    <a:pt x="7820" y="1790"/>
                    <a:pt x="8095" y="1364"/>
                    <a:pt x="8196" y="913"/>
                  </a:cubicBezTo>
                  <a:cubicBezTo>
                    <a:pt x="6943" y="225"/>
                    <a:pt x="5602" y="0"/>
                    <a:pt x="4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7497;p63">
              <a:extLst>
                <a:ext uri="{FF2B5EF4-FFF2-40B4-BE49-F238E27FC236}">
                  <a16:creationId xmlns:a16="http://schemas.microsoft.com/office/drawing/2014/main" id="{48B77CE1-3FD6-4F53-879E-0F8FC2DB0D1D}"/>
                </a:ext>
              </a:extLst>
            </p:cNvPr>
            <p:cNvSpPr/>
            <p:nvPr/>
          </p:nvSpPr>
          <p:spPr>
            <a:xfrm>
              <a:off x="4908050" y="929375"/>
              <a:ext cx="65825" cy="36775"/>
            </a:xfrm>
            <a:custGeom>
              <a:avLst/>
              <a:gdLst/>
              <a:ahLst/>
              <a:cxnLst/>
              <a:rect l="l" t="t" r="r" b="b"/>
              <a:pathLst>
                <a:path w="2633" h="1471" extrusionOk="0">
                  <a:moveTo>
                    <a:pt x="1697" y="0"/>
                  </a:moveTo>
                  <a:cubicBezTo>
                    <a:pt x="1282" y="0"/>
                    <a:pt x="821" y="112"/>
                    <a:pt x="527" y="320"/>
                  </a:cubicBezTo>
                  <a:cubicBezTo>
                    <a:pt x="226" y="521"/>
                    <a:pt x="26" y="846"/>
                    <a:pt x="1" y="1222"/>
                  </a:cubicBezTo>
                  <a:cubicBezTo>
                    <a:pt x="1" y="1272"/>
                    <a:pt x="1" y="1323"/>
                    <a:pt x="26" y="1373"/>
                  </a:cubicBezTo>
                  <a:cubicBezTo>
                    <a:pt x="76" y="1423"/>
                    <a:pt x="126" y="1448"/>
                    <a:pt x="201" y="1448"/>
                  </a:cubicBezTo>
                  <a:cubicBezTo>
                    <a:pt x="261" y="1464"/>
                    <a:pt x="321" y="1471"/>
                    <a:pt x="380" y="1471"/>
                  </a:cubicBezTo>
                  <a:cubicBezTo>
                    <a:pt x="791" y="1471"/>
                    <a:pt x="1188" y="1131"/>
                    <a:pt x="1605" y="1022"/>
                  </a:cubicBezTo>
                  <a:cubicBezTo>
                    <a:pt x="1780" y="997"/>
                    <a:pt x="1981" y="997"/>
                    <a:pt x="2156" y="947"/>
                  </a:cubicBezTo>
                  <a:cubicBezTo>
                    <a:pt x="2331" y="897"/>
                    <a:pt x="2532" y="771"/>
                    <a:pt x="2557" y="596"/>
                  </a:cubicBezTo>
                  <a:cubicBezTo>
                    <a:pt x="2632" y="370"/>
                    <a:pt x="2432" y="145"/>
                    <a:pt x="2206" y="69"/>
                  </a:cubicBezTo>
                  <a:cubicBezTo>
                    <a:pt x="2059" y="23"/>
                    <a:pt x="1882" y="0"/>
                    <a:pt x="16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7498;p63">
              <a:extLst>
                <a:ext uri="{FF2B5EF4-FFF2-40B4-BE49-F238E27FC236}">
                  <a16:creationId xmlns:a16="http://schemas.microsoft.com/office/drawing/2014/main" id="{CF427478-6695-4F4B-B009-9BB7D3D31CCB}"/>
                </a:ext>
              </a:extLst>
            </p:cNvPr>
            <p:cNvSpPr/>
            <p:nvPr/>
          </p:nvSpPr>
          <p:spPr>
            <a:xfrm>
              <a:off x="5171200" y="932675"/>
              <a:ext cx="70200" cy="42025"/>
            </a:xfrm>
            <a:custGeom>
              <a:avLst/>
              <a:gdLst/>
              <a:ahLst/>
              <a:cxnLst/>
              <a:rect l="l" t="t" r="r" b="b"/>
              <a:pathLst>
                <a:path w="2808" h="1681" extrusionOk="0">
                  <a:moveTo>
                    <a:pt x="1079" y="0"/>
                  </a:moveTo>
                  <a:cubicBezTo>
                    <a:pt x="882" y="0"/>
                    <a:pt x="674" y="43"/>
                    <a:pt x="452" y="138"/>
                  </a:cubicBezTo>
                  <a:cubicBezTo>
                    <a:pt x="226" y="213"/>
                    <a:pt x="1" y="414"/>
                    <a:pt x="51" y="639"/>
                  </a:cubicBezTo>
                  <a:cubicBezTo>
                    <a:pt x="76" y="765"/>
                    <a:pt x="201" y="865"/>
                    <a:pt x="327" y="940"/>
                  </a:cubicBezTo>
                  <a:cubicBezTo>
                    <a:pt x="828" y="1291"/>
                    <a:pt x="1379" y="1516"/>
                    <a:pt x="1956" y="1642"/>
                  </a:cubicBezTo>
                  <a:cubicBezTo>
                    <a:pt x="2065" y="1663"/>
                    <a:pt x="2178" y="1681"/>
                    <a:pt x="2286" y="1681"/>
                  </a:cubicBezTo>
                  <a:cubicBezTo>
                    <a:pt x="2427" y="1681"/>
                    <a:pt x="2558" y="1652"/>
                    <a:pt x="2658" y="1567"/>
                  </a:cubicBezTo>
                  <a:cubicBezTo>
                    <a:pt x="2808" y="1416"/>
                    <a:pt x="2808" y="1140"/>
                    <a:pt x="2733" y="965"/>
                  </a:cubicBezTo>
                  <a:cubicBezTo>
                    <a:pt x="2633" y="765"/>
                    <a:pt x="2457" y="614"/>
                    <a:pt x="2282" y="489"/>
                  </a:cubicBezTo>
                  <a:cubicBezTo>
                    <a:pt x="1888" y="198"/>
                    <a:pt x="1506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499;p63">
              <a:extLst>
                <a:ext uri="{FF2B5EF4-FFF2-40B4-BE49-F238E27FC236}">
                  <a16:creationId xmlns:a16="http://schemas.microsoft.com/office/drawing/2014/main" id="{903F3B20-002F-4B1B-B98A-39CB1BC5E6DD}"/>
                </a:ext>
              </a:extLst>
            </p:cNvPr>
            <p:cNvSpPr/>
            <p:nvPr/>
          </p:nvSpPr>
          <p:spPr>
            <a:xfrm>
              <a:off x="5172475" y="1033225"/>
              <a:ext cx="48875" cy="48900"/>
            </a:xfrm>
            <a:custGeom>
              <a:avLst/>
              <a:gdLst/>
              <a:ahLst/>
              <a:cxnLst/>
              <a:rect l="l" t="t" r="r" b="b"/>
              <a:pathLst>
                <a:path w="1955" h="1956" extrusionOk="0">
                  <a:moveTo>
                    <a:pt x="977" y="1"/>
                  </a:moveTo>
                  <a:cubicBezTo>
                    <a:pt x="426" y="1"/>
                    <a:pt x="0" y="427"/>
                    <a:pt x="0" y="978"/>
                  </a:cubicBezTo>
                  <a:cubicBezTo>
                    <a:pt x="0" y="1504"/>
                    <a:pt x="426" y="1956"/>
                    <a:pt x="977" y="1956"/>
                  </a:cubicBezTo>
                  <a:cubicBezTo>
                    <a:pt x="1529" y="1956"/>
                    <a:pt x="1955" y="1504"/>
                    <a:pt x="1955" y="978"/>
                  </a:cubicBezTo>
                  <a:cubicBezTo>
                    <a:pt x="1955" y="427"/>
                    <a:pt x="1529" y="1"/>
                    <a:pt x="977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500;p63">
              <a:extLst>
                <a:ext uri="{FF2B5EF4-FFF2-40B4-BE49-F238E27FC236}">
                  <a16:creationId xmlns:a16="http://schemas.microsoft.com/office/drawing/2014/main" id="{B7E3DFC1-95CF-4197-9E10-DF7D2E232032}"/>
                </a:ext>
              </a:extLst>
            </p:cNvPr>
            <p:cNvSpPr/>
            <p:nvPr/>
          </p:nvSpPr>
          <p:spPr>
            <a:xfrm>
              <a:off x="4926850" y="1036350"/>
              <a:ext cx="48900" cy="48900"/>
            </a:xfrm>
            <a:custGeom>
              <a:avLst/>
              <a:gdLst/>
              <a:ahLst/>
              <a:cxnLst/>
              <a:rect l="l" t="t" r="r" b="b"/>
              <a:pathLst>
                <a:path w="1956" h="1956" extrusionOk="0">
                  <a:moveTo>
                    <a:pt x="978" y="1"/>
                  </a:moveTo>
                  <a:cubicBezTo>
                    <a:pt x="452" y="1"/>
                    <a:pt x="0" y="427"/>
                    <a:pt x="0" y="978"/>
                  </a:cubicBezTo>
                  <a:cubicBezTo>
                    <a:pt x="0" y="1530"/>
                    <a:pt x="452" y="1956"/>
                    <a:pt x="978" y="1956"/>
                  </a:cubicBezTo>
                  <a:cubicBezTo>
                    <a:pt x="1529" y="1956"/>
                    <a:pt x="1955" y="1530"/>
                    <a:pt x="1955" y="978"/>
                  </a:cubicBezTo>
                  <a:cubicBezTo>
                    <a:pt x="1955" y="427"/>
                    <a:pt x="1529" y="1"/>
                    <a:pt x="978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501;p63">
              <a:extLst>
                <a:ext uri="{FF2B5EF4-FFF2-40B4-BE49-F238E27FC236}">
                  <a16:creationId xmlns:a16="http://schemas.microsoft.com/office/drawing/2014/main" id="{D3D6DFB3-6555-488B-9771-25E0F648C15D}"/>
                </a:ext>
              </a:extLst>
            </p:cNvPr>
            <p:cNvSpPr/>
            <p:nvPr/>
          </p:nvSpPr>
          <p:spPr>
            <a:xfrm>
              <a:off x="5040325" y="979175"/>
              <a:ext cx="77025" cy="92400"/>
            </a:xfrm>
            <a:custGeom>
              <a:avLst/>
              <a:gdLst/>
              <a:ahLst/>
              <a:cxnLst/>
              <a:rect l="l" t="t" r="r" b="b"/>
              <a:pathLst>
                <a:path w="3081" h="3696" extrusionOk="0">
                  <a:moveTo>
                    <a:pt x="816" y="1"/>
                  </a:moveTo>
                  <a:cubicBezTo>
                    <a:pt x="773" y="1"/>
                    <a:pt x="734" y="25"/>
                    <a:pt x="725" y="82"/>
                  </a:cubicBezTo>
                  <a:lnTo>
                    <a:pt x="23" y="3541"/>
                  </a:lnTo>
                  <a:cubicBezTo>
                    <a:pt x="0" y="3608"/>
                    <a:pt x="38" y="3695"/>
                    <a:pt x="118" y="3695"/>
                  </a:cubicBezTo>
                  <a:cubicBezTo>
                    <a:pt x="127" y="3695"/>
                    <a:pt x="137" y="3694"/>
                    <a:pt x="148" y="3692"/>
                  </a:cubicBezTo>
                  <a:cubicBezTo>
                    <a:pt x="1075" y="3641"/>
                    <a:pt x="2003" y="3566"/>
                    <a:pt x="2905" y="3516"/>
                  </a:cubicBezTo>
                  <a:cubicBezTo>
                    <a:pt x="3072" y="3492"/>
                    <a:pt x="3080" y="3264"/>
                    <a:pt x="2929" y="3264"/>
                  </a:cubicBezTo>
                  <a:cubicBezTo>
                    <a:pt x="2921" y="3264"/>
                    <a:pt x="2913" y="3264"/>
                    <a:pt x="2905" y="3265"/>
                  </a:cubicBezTo>
                  <a:cubicBezTo>
                    <a:pt x="2046" y="3313"/>
                    <a:pt x="1163" y="3384"/>
                    <a:pt x="280" y="3455"/>
                  </a:cubicBezTo>
                  <a:lnTo>
                    <a:pt x="280" y="3455"/>
                  </a:lnTo>
                  <a:cubicBezTo>
                    <a:pt x="497" y="2356"/>
                    <a:pt x="735" y="1257"/>
                    <a:pt x="950" y="158"/>
                  </a:cubicBezTo>
                  <a:cubicBezTo>
                    <a:pt x="966" y="65"/>
                    <a:pt x="885" y="1"/>
                    <a:pt x="816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502;p63">
              <a:extLst>
                <a:ext uri="{FF2B5EF4-FFF2-40B4-BE49-F238E27FC236}">
                  <a16:creationId xmlns:a16="http://schemas.microsoft.com/office/drawing/2014/main" id="{7F852B00-5430-45A7-A608-EF6F60FE68FE}"/>
                </a:ext>
              </a:extLst>
            </p:cNvPr>
            <p:cNvSpPr/>
            <p:nvPr/>
          </p:nvSpPr>
          <p:spPr>
            <a:xfrm>
              <a:off x="5198150" y="780100"/>
              <a:ext cx="157925" cy="255650"/>
            </a:xfrm>
            <a:custGeom>
              <a:avLst/>
              <a:gdLst/>
              <a:ahLst/>
              <a:cxnLst/>
              <a:rect l="l" t="t" r="r" b="b"/>
              <a:pathLst>
                <a:path w="6317" h="10226" extrusionOk="0">
                  <a:moveTo>
                    <a:pt x="1" y="0"/>
                  </a:moveTo>
                  <a:lnTo>
                    <a:pt x="1" y="0"/>
                  </a:lnTo>
                  <a:cubicBezTo>
                    <a:pt x="226" y="978"/>
                    <a:pt x="1028" y="3183"/>
                    <a:pt x="3409" y="3835"/>
                  </a:cubicBezTo>
                  <a:cubicBezTo>
                    <a:pt x="3409" y="3835"/>
                    <a:pt x="2306" y="8296"/>
                    <a:pt x="5038" y="10226"/>
                  </a:cubicBezTo>
                  <a:cubicBezTo>
                    <a:pt x="5063" y="10151"/>
                    <a:pt x="6316" y="7068"/>
                    <a:pt x="4963" y="3985"/>
                  </a:cubicBezTo>
                  <a:cubicBezTo>
                    <a:pt x="4086" y="2005"/>
                    <a:pt x="76" y="5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503;p63">
              <a:extLst>
                <a:ext uri="{FF2B5EF4-FFF2-40B4-BE49-F238E27FC236}">
                  <a16:creationId xmlns:a16="http://schemas.microsoft.com/office/drawing/2014/main" id="{F252A46F-DBC0-44EB-A80F-1C7A2A5E7E64}"/>
                </a:ext>
              </a:extLst>
            </p:cNvPr>
            <p:cNvSpPr/>
            <p:nvPr/>
          </p:nvSpPr>
          <p:spPr>
            <a:xfrm>
              <a:off x="4785250" y="789500"/>
              <a:ext cx="139125" cy="176700"/>
            </a:xfrm>
            <a:custGeom>
              <a:avLst/>
              <a:gdLst/>
              <a:ahLst/>
              <a:cxnLst/>
              <a:rect l="l" t="t" r="r" b="b"/>
              <a:pathLst>
                <a:path w="5565" h="7068" extrusionOk="0">
                  <a:moveTo>
                    <a:pt x="5564" y="0"/>
                  </a:moveTo>
                  <a:lnTo>
                    <a:pt x="5564" y="0"/>
                  </a:lnTo>
                  <a:cubicBezTo>
                    <a:pt x="4512" y="451"/>
                    <a:pt x="3409" y="1028"/>
                    <a:pt x="2607" y="1805"/>
                  </a:cubicBezTo>
                  <a:cubicBezTo>
                    <a:pt x="1203" y="3183"/>
                    <a:pt x="100" y="5113"/>
                    <a:pt x="0" y="7068"/>
                  </a:cubicBezTo>
                  <a:cubicBezTo>
                    <a:pt x="3283" y="5639"/>
                    <a:pt x="4988" y="2005"/>
                    <a:pt x="5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04;p63">
              <a:extLst>
                <a:ext uri="{FF2B5EF4-FFF2-40B4-BE49-F238E27FC236}">
                  <a16:creationId xmlns:a16="http://schemas.microsoft.com/office/drawing/2014/main" id="{F2516B38-A4CB-4005-B1D7-5F04F5C33A0C}"/>
                </a:ext>
              </a:extLst>
            </p:cNvPr>
            <p:cNvSpPr/>
            <p:nvPr/>
          </p:nvSpPr>
          <p:spPr>
            <a:xfrm>
              <a:off x="4815950" y="1067075"/>
              <a:ext cx="483100" cy="129725"/>
            </a:xfrm>
            <a:custGeom>
              <a:avLst/>
              <a:gdLst/>
              <a:ahLst/>
              <a:cxnLst/>
              <a:rect l="l" t="t" r="r" b="b"/>
              <a:pathLst>
                <a:path w="19324" h="5189" extrusionOk="0">
                  <a:moveTo>
                    <a:pt x="0" y="0"/>
                  </a:moveTo>
                  <a:lnTo>
                    <a:pt x="3810" y="5188"/>
                  </a:lnTo>
                  <a:lnTo>
                    <a:pt x="16366" y="4587"/>
                  </a:lnTo>
                  <a:cubicBezTo>
                    <a:pt x="16366" y="4587"/>
                    <a:pt x="18722" y="2732"/>
                    <a:pt x="19324" y="100"/>
                  </a:cubicBezTo>
                  <a:lnTo>
                    <a:pt x="19324" y="100"/>
                  </a:lnTo>
                  <a:cubicBezTo>
                    <a:pt x="18341" y="915"/>
                    <a:pt x="17403" y="1183"/>
                    <a:pt x="16366" y="1183"/>
                  </a:cubicBezTo>
                  <a:cubicBezTo>
                    <a:pt x="15076" y="1183"/>
                    <a:pt x="13631" y="768"/>
                    <a:pt x="11755" y="476"/>
                  </a:cubicBezTo>
                  <a:cubicBezTo>
                    <a:pt x="11365" y="415"/>
                    <a:pt x="10976" y="388"/>
                    <a:pt x="10589" y="388"/>
                  </a:cubicBezTo>
                  <a:cubicBezTo>
                    <a:pt x="7636" y="388"/>
                    <a:pt x="4808" y="1958"/>
                    <a:pt x="3058" y="1980"/>
                  </a:cubicBezTo>
                  <a:cubicBezTo>
                    <a:pt x="1780" y="1980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505;p63">
              <a:extLst>
                <a:ext uri="{FF2B5EF4-FFF2-40B4-BE49-F238E27FC236}">
                  <a16:creationId xmlns:a16="http://schemas.microsoft.com/office/drawing/2014/main" id="{CA211E4C-122F-467C-81AE-306CAA5CD319}"/>
                </a:ext>
              </a:extLst>
            </p:cNvPr>
            <p:cNvSpPr/>
            <p:nvPr/>
          </p:nvSpPr>
          <p:spPr>
            <a:xfrm>
              <a:off x="5161800" y="997525"/>
              <a:ext cx="20725" cy="33225"/>
            </a:xfrm>
            <a:custGeom>
              <a:avLst/>
              <a:gdLst/>
              <a:ahLst/>
              <a:cxnLst/>
              <a:rect l="l" t="t" r="r" b="b"/>
              <a:pathLst>
                <a:path w="829" h="1329" extrusionOk="0">
                  <a:moveTo>
                    <a:pt x="402" y="0"/>
                  </a:moveTo>
                  <a:cubicBezTo>
                    <a:pt x="176" y="0"/>
                    <a:pt x="1" y="301"/>
                    <a:pt x="1" y="677"/>
                  </a:cubicBezTo>
                  <a:cubicBezTo>
                    <a:pt x="1" y="1028"/>
                    <a:pt x="176" y="1328"/>
                    <a:pt x="402" y="1328"/>
                  </a:cubicBezTo>
                  <a:cubicBezTo>
                    <a:pt x="653" y="1328"/>
                    <a:pt x="828" y="1028"/>
                    <a:pt x="828" y="677"/>
                  </a:cubicBezTo>
                  <a:cubicBezTo>
                    <a:pt x="828" y="301"/>
                    <a:pt x="653" y="0"/>
                    <a:pt x="402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506;p63">
              <a:extLst>
                <a:ext uri="{FF2B5EF4-FFF2-40B4-BE49-F238E27FC236}">
                  <a16:creationId xmlns:a16="http://schemas.microsoft.com/office/drawing/2014/main" id="{254F9266-56F2-427E-AD91-03B6BC513A1C}"/>
                </a:ext>
              </a:extLst>
            </p:cNvPr>
            <p:cNvSpPr/>
            <p:nvPr/>
          </p:nvSpPr>
          <p:spPr>
            <a:xfrm>
              <a:off x="4946900" y="995000"/>
              <a:ext cx="20700" cy="33250"/>
            </a:xfrm>
            <a:custGeom>
              <a:avLst/>
              <a:gdLst/>
              <a:ahLst/>
              <a:cxnLst/>
              <a:rect l="l" t="t" r="r" b="b"/>
              <a:pathLst>
                <a:path w="828" h="1330" extrusionOk="0">
                  <a:moveTo>
                    <a:pt x="427" y="1"/>
                  </a:moveTo>
                  <a:cubicBezTo>
                    <a:pt x="176" y="1"/>
                    <a:pt x="0" y="302"/>
                    <a:pt x="0" y="652"/>
                  </a:cubicBezTo>
                  <a:cubicBezTo>
                    <a:pt x="0" y="1028"/>
                    <a:pt x="176" y="1329"/>
                    <a:pt x="427" y="1329"/>
                  </a:cubicBezTo>
                  <a:cubicBezTo>
                    <a:pt x="652" y="1329"/>
                    <a:pt x="828" y="1028"/>
                    <a:pt x="828" y="652"/>
                  </a:cubicBezTo>
                  <a:cubicBezTo>
                    <a:pt x="828" y="302"/>
                    <a:pt x="652" y="1"/>
                    <a:pt x="427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507;p63">
              <a:extLst>
                <a:ext uri="{FF2B5EF4-FFF2-40B4-BE49-F238E27FC236}">
                  <a16:creationId xmlns:a16="http://schemas.microsoft.com/office/drawing/2014/main" id="{4201889C-C483-4DD1-88C9-28F67F2332BB}"/>
                </a:ext>
              </a:extLst>
            </p:cNvPr>
            <p:cNvSpPr/>
            <p:nvPr/>
          </p:nvSpPr>
          <p:spPr>
            <a:xfrm>
              <a:off x="5034000" y="1094000"/>
              <a:ext cx="88375" cy="16475"/>
            </a:xfrm>
            <a:custGeom>
              <a:avLst/>
              <a:gdLst/>
              <a:ahLst/>
              <a:cxnLst/>
              <a:rect l="l" t="t" r="r" b="b"/>
              <a:pathLst>
                <a:path w="3535" h="659" extrusionOk="0">
                  <a:moveTo>
                    <a:pt x="3534" y="1"/>
                  </a:moveTo>
                  <a:lnTo>
                    <a:pt x="3534" y="1"/>
                  </a:lnTo>
                  <a:cubicBezTo>
                    <a:pt x="3233" y="76"/>
                    <a:pt x="2933" y="176"/>
                    <a:pt x="2657" y="226"/>
                  </a:cubicBezTo>
                  <a:cubicBezTo>
                    <a:pt x="2356" y="302"/>
                    <a:pt x="2055" y="327"/>
                    <a:pt x="1780" y="327"/>
                  </a:cubicBezTo>
                  <a:cubicBezTo>
                    <a:pt x="1692" y="334"/>
                    <a:pt x="1603" y="337"/>
                    <a:pt x="1515" y="337"/>
                  </a:cubicBezTo>
                  <a:cubicBezTo>
                    <a:pt x="1303" y="337"/>
                    <a:pt x="1090" y="319"/>
                    <a:pt x="877" y="302"/>
                  </a:cubicBezTo>
                  <a:cubicBezTo>
                    <a:pt x="602" y="251"/>
                    <a:pt x="301" y="201"/>
                    <a:pt x="0" y="101"/>
                  </a:cubicBezTo>
                  <a:lnTo>
                    <a:pt x="0" y="101"/>
                  </a:lnTo>
                  <a:cubicBezTo>
                    <a:pt x="226" y="327"/>
                    <a:pt x="526" y="452"/>
                    <a:pt x="827" y="552"/>
                  </a:cubicBezTo>
                  <a:cubicBezTo>
                    <a:pt x="1095" y="614"/>
                    <a:pt x="1346" y="659"/>
                    <a:pt x="1609" y="659"/>
                  </a:cubicBezTo>
                  <a:cubicBezTo>
                    <a:pt x="1665" y="659"/>
                    <a:pt x="1722" y="657"/>
                    <a:pt x="1780" y="652"/>
                  </a:cubicBezTo>
                  <a:cubicBezTo>
                    <a:pt x="2105" y="627"/>
                    <a:pt x="2431" y="577"/>
                    <a:pt x="2732" y="477"/>
                  </a:cubicBezTo>
                  <a:cubicBezTo>
                    <a:pt x="3008" y="352"/>
                    <a:pt x="3283" y="201"/>
                    <a:pt x="3534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508;p63">
              <a:extLst>
                <a:ext uri="{FF2B5EF4-FFF2-40B4-BE49-F238E27FC236}">
                  <a16:creationId xmlns:a16="http://schemas.microsoft.com/office/drawing/2014/main" id="{97A80335-5F45-4A35-A703-729B5B9711C8}"/>
                </a:ext>
              </a:extLst>
            </p:cNvPr>
            <p:cNvSpPr/>
            <p:nvPr/>
          </p:nvSpPr>
          <p:spPr>
            <a:xfrm>
              <a:off x="4995775" y="794125"/>
              <a:ext cx="29000" cy="50950"/>
            </a:xfrm>
            <a:custGeom>
              <a:avLst/>
              <a:gdLst/>
              <a:ahLst/>
              <a:cxnLst/>
              <a:rect l="l" t="t" r="r" b="b"/>
              <a:pathLst>
                <a:path w="1160" h="2038" extrusionOk="0">
                  <a:moveTo>
                    <a:pt x="250" y="0"/>
                  </a:moveTo>
                  <a:cubicBezTo>
                    <a:pt x="198" y="0"/>
                    <a:pt x="147" y="28"/>
                    <a:pt x="126" y="91"/>
                  </a:cubicBezTo>
                  <a:cubicBezTo>
                    <a:pt x="0" y="843"/>
                    <a:pt x="301" y="1570"/>
                    <a:pt x="928" y="2021"/>
                  </a:cubicBezTo>
                  <a:cubicBezTo>
                    <a:pt x="947" y="2032"/>
                    <a:pt x="966" y="2037"/>
                    <a:pt x="984" y="2037"/>
                  </a:cubicBezTo>
                  <a:cubicBezTo>
                    <a:pt x="1086" y="2037"/>
                    <a:pt x="1159" y="1884"/>
                    <a:pt x="1053" y="1820"/>
                  </a:cubicBezTo>
                  <a:cubicBezTo>
                    <a:pt x="502" y="1444"/>
                    <a:pt x="251" y="793"/>
                    <a:pt x="376" y="141"/>
                  </a:cubicBezTo>
                  <a:cubicBezTo>
                    <a:pt x="391" y="54"/>
                    <a:pt x="321" y="0"/>
                    <a:pt x="2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7509;p63">
              <a:extLst>
                <a:ext uri="{FF2B5EF4-FFF2-40B4-BE49-F238E27FC236}">
                  <a16:creationId xmlns:a16="http://schemas.microsoft.com/office/drawing/2014/main" id="{FD156B50-6FB1-4219-BDA7-4AAF3280B2F7}"/>
                </a:ext>
              </a:extLst>
            </p:cNvPr>
            <p:cNvSpPr/>
            <p:nvPr/>
          </p:nvSpPr>
          <p:spPr>
            <a:xfrm>
              <a:off x="5015825" y="797475"/>
              <a:ext cx="18200" cy="33225"/>
            </a:xfrm>
            <a:custGeom>
              <a:avLst/>
              <a:gdLst/>
              <a:ahLst/>
              <a:cxnLst/>
              <a:rect l="l" t="t" r="r" b="b"/>
              <a:pathLst>
                <a:path w="728" h="1329" extrusionOk="0">
                  <a:moveTo>
                    <a:pt x="167" y="0"/>
                  </a:moveTo>
                  <a:cubicBezTo>
                    <a:pt x="124" y="0"/>
                    <a:pt x="85" y="25"/>
                    <a:pt x="76" y="82"/>
                  </a:cubicBezTo>
                  <a:cubicBezTo>
                    <a:pt x="0" y="533"/>
                    <a:pt x="126" y="985"/>
                    <a:pt x="477" y="1285"/>
                  </a:cubicBezTo>
                  <a:cubicBezTo>
                    <a:pt x="501" y="1316"/>
                    <a:pt x="530" y="1329"/>
                    <a:pt x="559" y="1329"/>
                  </a:cubicBezTo>
                  <a:cubicBezTo>
                    <a:pt x="646" y="1329"/>
                    <a:pt x="728" y="1210"/>
                    <a:pt x="652" y="1135"/>
                  </a:cubicBezTo>
                  <a:cubicBezTo>
                    <a:pt x="376" y="884"/>
                    <a:pt x="251" y="508"/>
                    <a:pt x="301" y="157"/>
                  </a:cubicBezTo>
                  <a:cubicBezTo>
                    <a:pt x="317" y="65"/>
                    <a:pt x="236" y="0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7510;p63">
              <a:extLst>
                <a:ext uri="{FF2B5EF4-FFF2-40B4-BE49-F238E27FC236}">
                  <a16:creationId xmlns:a16="http://schemas.microsoft.com/office/drawing/2014/main" id="{C4302E9E-7BC2-425E-B570-7277CC5B3E99}"/>
                </a:ext>
              </a:extLst>
            </p:cNvPr>
            <p:cNvSpPr/>
            <p:nvPr/>
          </p:nvSpPr>
          <p:spPr>
            <a:xfrm>
              <a:off x="5238225" y="818775"/>
              <a:ext cx="24650" cy="25050"/>
            </a:xfrm>
            <a:custGeom>
              <a:avLst/>
              <a:gdLst/>
              <a:ahLst/>
              <a:cxnLst/>
              <a:rect l="l" t="t" r="r" b="b"/>
              <a:pathLst>
                <a:path w="986" h="1002" extrusionOk="0">
                  <a:moveTo>
                    <a:pt x="156" y="1"/>
                  </a:moveTo>
                  <a:cubicBezTo>
                    <a:pt x="78" y="1"/>
                    <a:pt x="0" y="80"/>
                    <a:pt x="52" y="183"/>
                  </a:cubicBezTo>
                  <a:cubicBezTo>
                    <a:pt x="227" y="508"/>
                    <a:pt x="453" y="759"/>
                    <a:pt x="754" y="985"/>
                  </a:cubicBezTo>
                  <a:cubicBezTo>
                    <a:pt x="776" y="996"/>
                    <a:pt x="798" y="1001"/>
                    <a:pt x="818" y="1001"/>
                  </a:cubicBezTo>
                  <a:cubicBezTo>
                    <a:pt x="929" y="1001"/>
                    <a:pt x="985" y="844"/>
                    <a:pt x="879" y="759"/>
                  </a:cubicBezTo>
                  <a:cubicBezTo>
                    <a:pt x="628" y="584"/>
                    <a:pt x="403" y="333"/>
                    <a:pt x="252" y="57"/>
                  </a:cubicBezTo>
                  <a:cubicBezTo>
                    <a:pt x="228" y="18"/>
                    <a:pt x="192" y="1"/>
                    <a:pt x="1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7511;p63">
              <a:extLst>
                <a:ext uri="{FF2B5EF4-FFF2-40B4-BE49-F238E27FC236}">
                  <a16:creationId xmlns:a16="http://schemas.microsoft.com/office/drawing/2014/main" id="{F3F48743-C911-4E4D-A287-59CC0934D677}"/>
                </a:ext>
              </a:extLst>
            </p:cNvPr>
            <p:cNvSpPr/>
            <p:nvPr/>
          </p:nvSpPr>
          <p:spPr>
            <a:xfrm>
              <a:off x="5260550" y="822025"/>
              <a:ext cx="23725" cy="20300"/>
            </a:xfrm>
            <a:custGeom>
              <a:avLst/>
              <a:gdLst/>
              <a:ahLst/>
              <a:cxnLst/>
              <a:rect l="l" t="t" r="r" b="b"/>
              <a:pathLst>
                <a:path w="949" h="812" extrusionOk="0">
                  <a:moveTo>
                    <a:pt x="164" y="1"/>
                  </a:moveTo>
                  <a:cubicBezTo>
                    <a:pt x="90" y="1"/>
                    <a:pt x="1" y="89"/>
                    <a:pt x="36" y="178"/>
                  </a:cubicBezTo>
                  <a:cubicBezTo>
                    <a:pt x="186" y="479"/>
                    <a:pt x="437" y="704"/>
                    <a:pt x="763" y="805"/>
                  </a:cubicBezTo>
                  <a:cubicBezTo>
                    <a:pt x="778" y="809"/>
                    <a:pt x="792" y="812"/>
                    <a:pt x="804" y="812"/>
                  </a:cubicBezTo>
                  <a:cubicBezTo>
                    <a:pt x="921" y="812"/>
                    <a:pt x="948" y="624"/>
                    <a:pt x="813" y="579"/>
                  </a:cubicBezTo>
                  <a:cubicBezTo>
                    <a:pt x="562" y="504"/>
                    <a:pt x="362" y="303"/>
                    <a:pt x="236" y="53"/>
                  </a:cubicBezTo>
                  <a:cubicBezTo>
                    <a:pt x="222" y="16"/>
                    <a:pt x="194" y="1"/>
                    <a:pt x="1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7512;p63">
              <a:extLst>
                <a:ext uri="{FF2B5EF4-FFF2-40B4-BE49-F238E27FC236}">
                  <a16:creationId xmlns:a16="http://schemas.microsoft.com/office/drawing/2014/main" id="{3EE1C19A-CAD0-4844-82D4-A02365810EC8}"/>
                </a:ext>
              </a:extLst>
            </p:cNvPr>
            <p:cNvSpPr/>
            <p:nvPr/>
          </p:nvSpPr>
          <p:spPr>
            <a:xfrm>
              <a:off x="5294650" y="935800"/>
              <a:ext cx="12150" cy="28350"/>
            </a:xfrm>
            <a:custGeom>
              <a:avLst/>
              <a:gdLst/>
              <a:ahLst/>
              <a:cxnLst/>
              <a:rect l="l" t="t" r="r" b="b"/>
              <a:pathLst>
                <a:path w="486" h="1134" extrusionOk="0">
                  <a:moveTo>
                    <a:pt x="135" y="0"/>
                  </a:moveTo>
                  <a:cubicBezTo>
                    <a:pt x="75" y="0"/>
                    <a:pt x="13" y="38"/>
                    <a:pt x="0" y="113"/>
                  </a:cubicBezTo>
                  <a:cubicBezTo>
                    <a:pt x="0" y="464"/>
                    <a:pt x="75" y="765"/>
                    <a:pt x="226" y="1066"/>
                  </a:cubicBezTo>
                  <a:cubicBezTo>
                    <a:pt x="250" y="1114"/>
                    <a:pt x="287" y="1133"/>
                    <a:pt x="324" y="1133"/>
                  </a:cubicBezTo>
                  <a:cubicBezTo>
                    <a:pt x="403" y="1133"/>
                    <a:pt x="486" y="1043"/>
                    <a:pt x="451" y="940"/>
                  </a:cubicBezTo>
                  <a:cubicBezTo>
                    <a:pt x="301" y="690"/>
                    <a:pt x="251" y="414"/>
                    <a:pt x="251" y="113"/>
                  </a:cubicBezTo>
                  <a:cubicBezTo>
                    <a:pt x="251" y="38"/>
                    <a:pt x="195" y="0"/>
                    <a:pt x="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7513;p63">
              <a:extLst>
                <a:ext uri="{FF2B5EF4-FFF2-40B4-BE49-F238E27FC236}">
                  <a16:creationId xmlns:a16="http://schemas.microsoft.com/office/drawing/2014/main" id="{51775366-F99C-462C-8439-CDC0A608C54A}"/>
                </a:ext>
              </a:extLst>
            </p:cNvPr>
            <p:cNvSpPr/>
            <p:nvPr/>
          </p:nvSpPr>
          <p:spPr>
            <a:xfrm>
              <a:off x="4829675" y="851700"/>
              <a:ext cx="32700" cy="37000"/>
            </a:xfrm>
            <a:custGeom>
              <a:avLst/>
              <a:gdLst/>
              <a:ahLst/>
              <a:cxnLst/>
              <a:rect l="l" t="t" r="r" b="b"/>
              <a:pathLst>
                <a:path w="1308" h="1480" extrusionOk="0">
                  <a:moveTo>
                    <a:pt x="1133" y="1"/>
                  </a:moveTo>
                  <a:cubicBezTo>
                    <a:pt x="1094" y="1"/>
                    <a:pt x="1054" y="21"/>
                    <a:pt x="1030" y="69"/>
                  </a:cubicBezTo>
                  <a:cubicBezTo>
                    <a:pt x="805" y="520"/>
                    <a:pt x="479" y="946"/>
                    <a:pt x="78" y="1272"/>
                  </a:cubicBezTo>
                  <a:cubicBezTo>
                    <a:pt x="1" y="1368"/>
                    <a:pt x="87" y="1480"/>
                    <a:pt x="177" y="1480"/>
                  </a:cubicBezTo>
                  <a:cubicBezTo>
                    <a:pt x="204" y="1480"/>
                    <a:pt x="230" y="1470"/>
                    <a:pt x="253" y="1447"/>
                  </a:cubicBezTo>
                  <a:cubicBezTo>
                    <a:pt x="654" y="1096"/>
                    <a:pt x="1005" y="670"/>
                    <a:pt x="1256" y="194"/>
                  </a:cubicBezTo>
                  <a:cubicBezTo>
                    <a:pt x="1307" y="92"/>
                    <a:pt x="1219" y="1"/>
                    <a:pt x="11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7514;p63">
              <a:extLst>
                <a:ext uri="{FF2B5EF4-FFF2-40B4-BE49-F238E27FC236}">
                  <a16:creationId xmlns:a16="http://schemas.microsoft.com/office/drawing/2014/main" id="{7B784B91-D035-4F6C-9170-38662D987A5B}"/>
                </a:ext>
              </a:extLst>
            </p:cNvPr>
            <p:cNvSpPr/>
            <p:nvPr/>
          </p:nvSpPr>
          <p:spPr>
            <a:xfrm>
              <a:off x="4863550" y="839900"/>
              <a:ext cx="17325" cy="27775"/>
            </a:xfrm>
            <a:custGeom>
              <a:avLst/>
              <a:gdLst/>
              <a:ahLst/>
              <a:cxnLst/>
              <a:rect l="l" t="t" r="r" b="b"/>
              <a:pathLst>
                <a:path w="693" h="1111" extrusionOk="0">
                  <a:moveTo>
                    <a:pt x="552" y="0"/>
                  </a:moveTo>
                  <a:cubicBezTo>
                    <a:pt x="506" y="0"/>
                    <a:pt x="462" y="28"/>
                    <a:pt x="452" y="90"/>
                  </a:cubicBezTo>
                  <a:cubicBezTo>
                    <a:pt x="377" y="390"/>
                    <a:pt x="252" y="641"/>
                    <a:pt x="76" y="892"/>
                  </a:cubicBezTo>
                  <a:cubicBezTo>
                    <a:pt x="0" y="986"/>
                    <a:pt x="83" y="1110"/>
                    <a:pt x="170" y="1110"/>
                  </a:cubicBezTo>
                  <a:cubicBezTo>
                    <a:pt x="199" y="1110"/>
                    <a:pt x="227" y="1097"/>
                    <a:pt x="252" y="1067"/>
                  </a:cubicBezTo>
                  <a:cubicBezTo>
                    <a:pt x="452" y="791"/>
                    <a:pt x="603" y="491"/>
                    <a:pt x="678" y="165"/>
                  </a:cubicBezTo>
                  <a:cubicBezTo>
                    <a:pt x="693" y="60"/>
                    <a:pt x="619" y="0"/>
                    <a:pt x="5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7515;p63">
              <a:extLst>
                <a:ext uri="{FF2B5EF4-FFF2-40B4-BE49-F238E27FC236}">
                  <a16:creationId xmlns:a16="http://schemas.microsoft.com/office/drawing/2014/main" id="{B5888A4C-3CDC-4516-95C8-DA8FA70789B5}"/>
                </a:ext>
              </a:extLst>
            </p:cNvPr>
            <p:cNvSpPr/>
            <p:nvPr/>
          </p:nvSpPr>
          <p:spPr>
            <a:xfrm>
              <a:off x="4732600" y="1139700"/>
              <a:ext cx="13275" cy="31075"/>
            </a:xfrm>
            <a:custGeom>
              <a:avLst/>
              <a:gdLst/>
              <a:ahLst/>
              <a:cxnLst/>
              <a:rect l="l" t="t" r="r" b="b"/>
              <a:pathLst>
                <a:path w="531" h="1243" extrusionOk="0">
                  <a:moveTo>
                    <a:pt x="354" y="1"/>
                  </a:moveTo>
                  <a:cubicBezTo>
                    <a:pt x="321" y="1"/>
                    <a:pt x="291" y="16"/>
                    <a:pt x="277" y="52"/>
                  </a:cubicBezTo>
                  <a:cubicBezTo>
                    <a:pt x="126" y="403"/>
                    <a:pt x="51" y="754"/>
                    <a:pt x="1" y="1130"/>
                  </a:cubicBezTo>
                  <a:cubicBezTo>
                    <a:pt x="1" y="1205"/>
                    <a:pt x="64" y="1243"/>
                    <a:pt x="126" y="1243"/>
                  </a:cubicBezTo>
                  <a:cubicBezTo>
                    <a:pt x="189" y="1243"/>
                    <a:pt x="252" y="1205"/>
                    <a:pt x="252" y="1130"/>
                  </a:cubicBezTo>
                  <a:cubicBezTo>
                    <a:pt x="277" y="804"/>
                    <a:pt x="352" y="479"/>
                    <a:pt x="477" y="178"/>
                  </a:cubicBezTo>
                  <a:cubicBezTo>
                    <a:pt x="530" y="89"/>
                    <a:pt x="433" y="1"/>
                    <a:pt x="3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7516;p63">
              <a:extLst>
                <a:ext uri="{FF2B5EF4-FFF2-40B4-BE49-F238E27FC236}">
                  <a16:creationId xmlns:a16="http://schemas.microsoft.com/office/drawing/2014/main" id="{85827454-8980-4027-9F14-D683B3049279}"/>
                </a:ext>
              </a:extLst>
            </p:cNvPr>
            <p:cNvSpPr/>
            <p:nvPr/>
          </p:nvSpPr>
          <p:spPr>
            <a:xfrm>
              <a:off x="4741900" y="1160025"/>
              <a:ext cx="10525" cy="24625"/>
            </a:xfrm>
            <a:custGeom>
              <a:avLst/>
              <a:gdLst/>
              <a:ahLst/>
              <a:cxnLst/>
              <a:rect l="l" t="t" r="r" b="b"/>
              <a:pathLst>
                <a:path w="421" h="985" extrusionOk="0">
                  <a:moveTo>
                    <a:pt x="279" y="1"/>
                  </a:moveTo>
                  <a:cubicBezTo>
                    <a:pt x="228" y="1"/>
                    <a:pt x="176" y="29"/>
                    <a:pt x="155" y="92"/>
                  </a:cubicBezTo>
                  <a:cubicBezTo>
                    <a:pt x="105" y="342"/>
                    <a:pt x="80" y="593"/>
                    <a:pt x="30" y="844"/>
                  </a:cubicBezTo>
                  <a:cubicBezTo>
                    <a:pt x="1" y="931"/>
                    <a:pt x="73" y="984"/>
                    <a:pt x="144" y="984"/>
                  </a:cubicBezTo>
                  <a:cubicBezTo>
                    <a:pt x="195" y="984"/>
                    <a:pt x="245" y="957"/>
                    <a:pt x="256" y="894"/>
                  </a:cubicBezTo>
                  <a:cubicBezTo>
                    <a:pt x="306" y="643"/>
                    <a:pt x="356" y="392"/>
                    <a:pt x="406" y="142"/>
                  </a:cubicBezTo>
                  <a:cubicBezTo>
                    <a:pt x="420" y="54"/>
                    <a:pt x="350" y="1"/>
                    <a:pt x="2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7517;p63">
              <a:extLst>
                <a:ext uri="{FF2B5EF4-FFF2-40B4-BE49-F238E27FC236}">
                  <a16:creationId xmlns:a16="http://schemas.microsoft.com/office/drawing/2014/main" id="{4393284B-D851-4CEA-953B-7A87816899D7}"/>
                </a:ext>
              </a:extLst>
            </p:cNvPr>
            <p:cNvSpPr/>
            <p:nvPr/>
          </p:nvSpPr>
          <p:spPr>
            <a:xfrm>
              <a:off x="4945750" y="1186425"/>
              <a:ext cx="10575" cy="23425"/>
            </a:xfrm>
            <a:custGeom>
              <a:avLst/>
              <a:gdLst/>
              <a:ahLst/>
              <a:cxnLst/>
              <a:rect l="l" t="t" r="r" b="b"/>
              <a:pathLst>
                <a:path w="423" h="937" extrusionOk="0">
                  <a:moveTo>
                    <a:pt x="310" y="1"/>
                  </a:moveTo>
                  <a:cubicBezTo>
                    <a:pt x="253" y="1"/>
                    <a:pt x="197" y="38"/>
                    <a:pt x="197" y="113"/>
                  </a:cubicBezTo>
                  <a:cubicBezTo>
                    <a:pt x="172" y="364"/>
                    <a:pt x="122" y="564"/>
                    <a:pt x="46" y="790"/>
                  </a:cubicBezTo>
                  <a:cubicBezTo>
                    <a:pt x="1" y="882"/>
                    <a:pt x="76" y="936"/>
                    <a:pt x="153" y="936"/>
                  </a:cubicBezTo>
                  <a:cubicBezTo>
                    <a:pt x="202" y="936"/>
                    <a:pt x="252" y="914"/>
                    <a:pt x="272" y="865"/>
                  </a:cubicBezTo>
                  <a:cubicBezTo>
                    <a:pt x="372" y="615"/>
                    <a:pt x="422" y="364"/>
                    <a:pt x="422" y="113"/>
                  </a:cubicBezTo>
                  <a:cubicBezTo>
                    <a:pt x="422" y="38"/>
                    <a:pt x="366" y="1"/>
                    <a:pt x="3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7518;p63">
              <a:extLst>
                <a:ext uri="{FF2B5EF4-FFF2-40B4-BE49-F238E27FC236}">
                  <a16:creationId xmlns:a16="http://schemas.microsoft.com/office/drawing/2014/main" id="{DCF9444B-2E0E-4BD6-BFB5-7D9EFC61C49F}"/>
                </a:ext>
              </a:extLst>
            </p:cNvPr>
            <p:cNvSpPr/>
            <p:nvPr/>
          </p:nvSpPr>
          <p:spPr>
            <a:xfrm>
              <a:off x="4961625" y="1205225"/>
              <a:ext cx="7550" cy="15050"/>
            </a:xfrm>
            <a:custGeom>
              <a:avLst/>
              <a:gdLst/>
              <a:ahLst/>
              <a:cxnLst/>
              <a:rect l="l" t="t" r="r" b="b"/>
              <a:pathLst>
                <a:path w="302" h="602" extrusionOk="0">
                  <a:moveTo>
                    <a:pt x="185" y="0"/>
                  </a:moveTo>
                  <a:cubicBezTo>
                    <a:pt x="126" y="0"/>
                    <a:pt x="63" y="38"/>
                    <a:pt x="63" y="113"/>
                  </a:cubicBezTo>
                  <a:cubicBezTo>
                    <a:pt x="38" y="239"/>
                    <a:pt x="38" y="364"/>
                    <a:pt x="13" y="489"/>
                  </a:cubicBezTo>
                  <a:cubicBezTo>
                    <a:pt x="0" y="564"/>
                    <a:pt x="57" y="602"/>
                    <a:pt x="119" y="602"/>
                  </a:cubicBezTo>
                  <a:cubicBezTo>
                    <a:pt x="182" y="602"/>
                    <a:pt x="251" y="564"/>
                    <a:pt x="264" y="489"/>
                  </a:cubicBezTo>
                  <a:cubicBezTo>
                    <a:pt x="264" y="364"/>
                    <a:pt x="289" y="239"/>
                    <a:pt x="289" y="113"/>
                  </a:cubicBezTo>
                  <a:cubicBezTo>
                    <a:pt x="301" y="38"/>
                    <a:pt x="245" y="0"/>
                    <a:pt x="1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7519;p63">
              <a:extLst>
                <a:ext uri="{FF2B5EF4-FFF2-40B4-BE49-F238E27FC236}">
                  <a16:creationId xmlns:a16="http://schemas.microsoft.com/office/drawing/2014/main" id="{5CDA6665-9AA6-4C2D-A86B-CE3C4960C2F8}"/>
                </a:ext>
              </a:extLst>
            </p:cNvPr>
            <p:cNvSpPr/>
            <p:nvPr/>
          </p:nvSpPr>
          <p:spPr>
            <a:xfrm>
              <a:off x="4983775" y="1174525"/>
              <a:ext cx="10775" cy="34550"/>
            </a:xfrm>
            <a:custGeom>
              <a:avLst/>
              <a:gdLst/>
              <a:ahLst/>
              <a:cxnLst/>
              <a:rect l="l" t="t" r="r" b="b"/>
              <a:pathLst>
                <a:path w="431" h="1382" extrusionOk="0">
                  <a:moveTo>
                    <a:pt x="270" y="0"/>
                  </a:moveTo>
                  <a:cubicBezTo>
                    <a:pt x="211" y="0"/>
                    <a:pt x="155" y="38"/>
                    <a:pt x="155" y="113"/>
                  </a:cubicBezTo>
                  <a:cubicBezTo>
                    <a:pt x="180" y="489"/>
                    <a:pt x="129" y="865"/>
                    <a:pt x="29" y="1241"/>
                  </a:cubicBezTo>
                  <a:cubicBezTo>
                    <a:pt x="0" y="1328"/>
                    <a:pt x="64" y="1382"/>
                    <a:pt x="133" y="1382"/>
                  </a:cubicBezTo>
                  <a:cubicBezTo>
                    <a:pt x="182" y="1382"/>
                    <a:pt x="234" y="1354"/>
                    <a:pt x="255" y="1291"/>
                  </a:cubicBezTo>
                  <a:cubicBezTo>
                    <a:pt x="380" y="915"/>
                    <a:pt x="430" y="514"/>
                    <a:pt x="405" y="113"/>
                  </a:cubicBezTo>
                  <a:cubicBezTo>
                    <a:pt x="393" y="38"/>
                    <a:pt x="330" y="0"/>
                    <a:pt x="2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7520;p63">
              <a:extLst>
                <a:ext uri="{FF2B5EF4-FFF2-40B4-BE49-F238E27FC236}">
                  <a16:creationId xmlns:a16="http://schemas.microsoft.com/office/drawing/2014/main" id="{6F2C1842-1550-424A-A8C3-2FB7ABDCD82F}"/>
                </a:ext>
              </a:extLst>
            </p:cNvPr>
            <p:cNvSpPr/>
            <p:nvPr/>
          </p:nvSpPr>
          <p:spPr>
            <a:xfrm>
              <a:off x="5322225" y="1281675"/>
              <a:ext cx="6900" cy="31350"/>
            </a:xfrm>
            <a:custGeom>
              <a:avLst/>
              <a:gdLst/>
              <a:ahLst/>
              <a:cxnLst/>
              <a:rect l="l" t="t" r="r" b="b"/>
              <a:pathLst>
                <a:path w="276" h="1254" extrusionOk="0">
                  <a:moveTo>
                    <a:pt x="116" y="0"/>
                  </a:moveTo>
                  <a:cubicBezTo>
                    <a:pt x="56" y="0"/>
                    <a:pt x="0" y="38"/>
                    <a:pt x="0" y="113"/>
                  </a:cubicBezTo>
                  <a:cubicBezTo>
                    <a:pt x="25" y="439"/>
                    <a:pt x="50" y="790"/>
                    <a:pt x="25" y="1140"/>
                  </a:cubicBezTo>
                  <a:cubicBezTo>
                    <a:pt x="25" y="1216"/>
                    <a:pt x="82" y="1253"/>
                    <a:pt x="141" y="1253"/>
                  </a:cubicBezTo>
                  <a:cubicBezTo>
                    <a:pt x="201" y="1253"/>
                    <a:pt x="263" y="1216"/>
                    <a:pt x="276" y="1140"/>
                  </a:cubicBezTo>
                  <a:cubicBezTo>
                    <a:pt x="276" y="790"/>
                    <a:pt x="276" y="439"/>
                    <a:pt x="251" y="113"/>
                  </a:cubicBezTo>
                  <a:cubicBezTo>
                    <a:pt x="238" y="38"/>
                    <a:pt x="175" y="0"/>
                    <a:pt x="1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7521;p63">
              <a:extLst>
                <a:ext uri="{FF2B5EF4-FFF2-40B4-BE49-F238E27FC236}">
                  <a16:creationId xmlns:a16="http://schemas.microsoft.com/office/drawing/2014/main" id="{BC8BFADE-CF13-448E-954F-74A9661F5AF3}"/>
                </a:ext>
              </a:extLst>
            </p:cNvPr>
            <p:cNvSpPr/>
            <p:nvPr/>
          </p:nvSpPr>
          <p:spPr>
            <a:xfrm>
              <a:off x="5337875" y="1274775"/>
              <a:ext cx="7550" cy="27600"/>
            </a:xfrm>
            <a:custGeom>
              <a:avLst/>
              <a:gdLst/>
              <a:ahLst/>
              <a:cxnLst/>
              <a:rect l="l" t="t" r="r" b="b"/>
              <a:pathLst>
                <a:path w="302" h="1104" extrusionOk="0">
                  <a:moveTo>
                    <a:pt x="185" y="0"/>
                  </a:moveTo>
                  <a:cubicBezTo>
                    <a:pt x="126" y="0"/>
                    <a:pt x="63" y="38"/>
                    <a:pt x="51" y="113"/>
                  </a:cubicBezTo>
                  <a:lnTo>
                    <a:pt x="1" y="990"/>
                  </a:lnTo>
                  <a:cubicBezTo>
                    <a:pt x="1" y="1066"/>
                    <a:pt x="63" y="1103"/>
                    <a:pt x="126" y="1103"/>
                  </a:cubicBezTo>
                  <a:cubicBezTo>
                    <a:pt x="189" y="1103"/>
                    <a:pt x="251" y="1066"/>
                    <a:pt x="251" y="990"/>
                  </a:cubicBezTo>
                  <a:cubicBezTo>
                    <a:pt x="276" y="715"/>
                    <a:pt x="276" y="414"/>
                    <a:pt x="301" y="113"/>
                  </a:cubicBezTo>
                  <a:cubicBezTo>
                    <a:pt x="301" y="38"/>
                    <a:pt x="245" y="0"/>
                    <a:pt x="1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7522;p63">
              <a:extLst>
                <a:ext uri="{FF2B5EF4-FFF2-40B4-BE49-F238E27FC236}">
                  <a16:creationId xmlns:a16="http://schemas.microsoft.com/office/drawing/2014/main" id="{3A06FC2F-6731-4457-A8D0-ED82DEF11FF2}"/>
                </a:ext>
              </a:extLst>
            </p:cNvPr>
            <p:cNvSpPr/>
            <p:nvPr/>
          </p:nvSpPr>
          <p:spPr>
            <a:xfrm>
              <a:off x="5358550" y="1227925"/>
              <a:ext cx="6300" cy="36450"/>
            </a:xfrm>
            <a:custGeom>
              <a:avLst/>
              <a:gdLst/>
              <a:ahLst/>
              <a:cxnLst/>
              <a:rect l="l" t="t" r="r" b="b"/>
              <a:pathLst>
                <a:path w="252" h="1458" extrusionOk="0">
                  <a:moveTo>
                    <a:pt x="126" y="1"/>
                  </a:moveTo>
                  <a:cubicBezTo>
                    <a:pt x="63" y="1"/>
                    <a:pt x="1" y="45"/>
                    <a:pt x="1" y="133"/>
                  </a:cubicBezTo>
                  <a:lnTo>
                    <a:pt x="1" y="1336"/>
                  </a:lnTo>
                  <a:cubicBezTo>
                    <a:pt x="1" y="1414"/>
                    <a:pt x="68" y="1458"/>
                    <a:pt x="133" y="1458"/>
                  </a:cubicBezTo>
                  <a:cubicBezTo>
                    <a:pt x="193" y="1458"/>
                    <a:pt x="251" y="1420"/>
                    <a:pt x="251" y="1336"/>
                  </a:cubicBezTo>
                  <a:lnTo>
                    <a:pt x="251" y="133"/>
                  </a:lnTo>
                  <a:cubicBezTo>
                    <a:pt x="251" y="45"/>
                    <a:pt x="189" y="1"/>
                    <a:pt x="1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7523;p63">
              <a:extLst>
                <a:ext uri="{FF2B5EF4-FFF2-40B4-BE49-F238E27FC236}">
                  <a16:creationId xmlns:a16="http://schemas.microsoft.com/office/drawing/2014/main" id="{4E7C1499-1C63-404B-8A8B-813190A1C621}"/>
                </a:ext>
              </a:extLst>
            </p:cNvPr>
            <p:cNvSpPr/>
            <p:nvPr/>
          </p:nvSpPr>
          <p:spPr>
            <a:xfrm>
              <a:off x="5335375" y="1060650"/>
              <a:ext cx="9800" cy="34800"/>
            </a:xfrm>
            <a:custGeom>
              <a:avLst/>
              <a:gdLst/>
              <a:ahLst/>
              <a:cxnLst/>
              <a:rect l="l" t="t" r="r" b="b"/>
              <a:pathLst>
                <a:path w="392" h="1392" extrusionOk="0">
                  <a:moveTo>
                    <a:pt x="126" y="0"/>
                  </a:moveTo>
                  <a:cubicBezTo>
                    <a:pt x="63" y="0"/>
                    <a:pt x="0" y="44"/>
                    <a:pt x="0" y="132"/>
                  </a:cubicBezTo>
                  <a:cubicBezTo>
                    <a:pt x="25" y="533"/>
                    <a:pt x="76" y="909"/>
                    <a:pt x="151" y="1310"/>
                  </a:cubicBezTo>
                  <a:cubicBezTo>
                    <a:pt x="160" y="1367"/>
                    <a:pt x="199" y="1392"/>
                    <a:pt x="242" y="1392"/>
                  </a:cubicBezTo>
                  <a:cubicBezTo>
                    <a:pt x="312" y="1392"/>
                    <a:pt x="392" y="1327"/>
                    <a:pt x="376" y="1235"/>
                  </a:cubicBezTo>
                  <a:cubicBezTo>
                    <a:pt x="326" y="884"/>
                    <a:pt x="276" y="508"/>
                    <a:pt x="251" y="132"/>
                  </a:cubicBezTo>
                  <a:cubicBezTo>
                    <a:pt x="251" y="44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7524;p63">
              <a:extLst>
                <a:ext uri="{FF2B5EF4-FFF2-40B4-BE49-F238E27FC236}">
                  <a16:creationId xmlns:a16="http://schemas.microsoft.com/office/drawing/2014/main" id="{BEA8C566-56F3-4024-B58A-C199690966B4}"/>
                </a:ext>
              </a:extLst>
            </p:cNvPr>
            <p:cNvSpPr/>
            <p:nvPr/>
          </p:nvSpPr>
          <p:spPr>
            <a:xfrm>
              <a:off x="5357300" y="1071125"/>
              <a:ext cx="9525" cy="32075"/>
            </a:xfrm>
            <a:custGeom>
              <a:avLst/>
              <a:gdLst/>
              <a:ahLst/>
              <a:cxnLst/>
              <a:rect l="l" t="t" r="r" b="b"/>
              <a:pathLst>
                <a:path w="381" h="1283" extrusionOk="0">
                  <a:moveTo>
                    <a:pt x="148" y="1"/>
                  </a:moveTo>
                  <a:cubicBezTo>
                    <a:pt x="88" y="1"/>
                    <a:pt x="26" y="39"/>
                    <a:pt x="26" y="114"/>
                  </a:cubicBezTo>
                  <a:cubicBezTo>
                    <a:pt x="1" y="465"/>
                    <a:pt x="51" y="841"/>
                    <a:pt x="126" y="1191"/>
                  </a:cubicBezTo>
                  <a:cubicBezTo>
                    <a:pt x="136" y="1254"/>
                    <a:pt x="186" y="1282"/>
                    <a:pt x="237" y="1282"/>
                  </a:cubicBezTo>
                  <a:cubicBezTo>
                    <a:pt x="308" y="1282"/>
                    <a:pt x="381" y="1229"/>
                    <a:pt x="351" y="1141"/>
                  </a:cubicBezTo>
                  <a:cubicBezTo>
                    <a:pt x="276" y="790"/>
                    <a:pt x="251" y="465"/>
                    <a:pt x="251" y="114"/>
                  </a:cubicBezTo>
                  <a:cubicBezTo>
                    <a:pt x="264" y="39"/>
                    <a:pt x="207" y="1"/>
                    <a:pt x="1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7525;p63">
              <a:extLst>
                <a:ext uri="{FF2B5EF4-FFF2-40B4-BE49-F238E27FC236}">
                  <a16:creationId xmlns:a16="http://schemas.microsoft.com/office/drawing/2014/main" id="{9D5AE3AB-F599-4383-A95D-228FFCD8B75A}"/>
                </a:ext>
              </a:extLst>
            </p:cNvPr>
            <p:cNvSpPr/>
            <p:nvPr/>
          </p:nvSpPr>
          <p:spPr>
            <a:xfrm>
              <a:off x="4844775" y="1430800"/>
              <a:ext cx="9175" cy="27450"/>
            </a:xfrm>
            <a:custGeom>
              <a:avLst/>
              <a:gdLst/>
              <a:ahLst/>
              <a:cxnLst/>
              <a:rect l="l" t="t" r="r" b="b"/>
              <a:pathLst>
                <a:path w="367" h="1098" extrusionOk="0">
                  <a:moveTo>
                    <a:pt x="135" y="0"/>
                  </a:moveTo>
                  <a:cubicBezTo>
                    <a:pt x="75" y="0"/>
                    <a:pt x="13" y="38"/>
                    <a:pt x="0" y="113"/>
                  </a:cubicBezTo>
                  <a:cubicBezTo>
                    <a:pt x="0" y="414"/>
                    <a:pt x="25" y="714"/>
                    <a:pt x="100" y="1015"/>
                  </a:cubicBezTo>
                  <a:cubicBezTo>
                    <a:pt x="120" y="1073"/>
                    <a:pt x="164" y="1097"/>
                    <a:pt x="211" y="1097"/>
                  </a:cubicBezTo>
                  <a:cubicBezTo>
                    <a:pt x="286" y="1097"/>
                    <a:pt x="367" y="1033"/>
                    <a:pt x="351" y="940"/>
                  </a:cubicBezTo>
                  <a:cubicBezTo>
                    <a:pt x="276" y="664"/>
                    <a:pt x="251" y="388"/>
                    <a:pt x="251" y="113"/>
                  </a:cubicBezTo>
                  <a:cubicBezTo>
                    <a:pt x="251" y="38"/>
                    <a:pt x="194" y="0"/>
                    <a:pt x="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7526;p63">
              <a:extLst>
                <a:ext uri="{FF2B5EF4-FFF2-40B4-BE49-F238E27FC236}">
                  <a16:creationId xmlns:a16="http://schemas.microsoft.com/office/drawing/2014/main" id="{3AE2300B-3247-4412-A9F7-F61C3FB5900C}"/>
                </a:ext>
              </a:extLst>
            </p:cNvPr>
            <p:cNvSpPr/>
            <p:nvPr/>
          </p:nvSpPr>
          <p:spPr>
            <a:xfrm>
              <a:off x="4861675" y="1452100"/>
              <a:ext cx="11450" cy="31250"/>
            </a:xfrm>
            <a:custGeom>
              <a:avLst/>
              <a:gdLst/>
              <a:ahLst/>
              <a:cxnLst/>
              <a:rect l="l" t="t" r="r" b="b"/>
              <a:pathLst>
                <a:path w="458" h="1250" extrusionOk="0">
                  <a:moveTo>
                    <a:pt x="126" y="0"/>
                  </a:moveTo>
                  <a:cubicBezTo>
                    <a:pt x="64" y="0"/>
                    <a:pt x="1" y="38"/>
                    <a:pt x="1" y="113"/>
                  </a:cubicBezTo>
                  <a:cubicBezTo>
                    <a:pt x="26" y="489"/>
                    <a:pt x="76" y="840"/>
                    <a:pt x="176" y="1166"/>
                  </a:cubicBezTo>
                  <a:cubicBezTo>
                    <a:pt x="196" y="1225"/>
                    <a:pt x="247" y="1249"/>
                    <a:pt x="298" y="1249"/>
                  </a:cubicBezTo>
                  <a:cubicBezTo>
                    <a:pt x="377" y="1249"/>
                    <a:pt x="457" y="1191"/>
                    <a:pt x="427" y="1115"/>
                  </a:cubicBezTo>
                  <a:cubicBezTo>
                    <a:pt x="302" y="790"/>
                    <a:pt x="252" y="464"/>
                    <a:pt x="252" y="113"/>
                  </a:cubicBezTo>
                  <a:cubicBezTo>
                    <a:pt x="252" y="38"/>
                    <a:pt x="189" y="0"/>
                    <a:pt x="1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7527;p63">
              <a:extLst>
                <a:ext uri="{FF2B5EF4-FFF2-40B4-BE49-F238E27FC236}">
                  <a16:creationId xmlns:a16="http://schemas.microsoft.com/office/drawing/2014/main" id="{4D06BCBD-6D4C-488C-8E5C-9FA965E12124}"/>
                </a:ext>
              </a:extLst>
            </p:cNvPr>
            <p:cNvSpPr/>
            <p:nvPr/>
          </p:nvSpPr>
          <p:spPr>
            <a:xfrm>
              <a:off x="4650525" y="995000"/>
              <a:ext cx="875350" cy="615325"/>
            </a:xfrm>
            <a:custGeom>
              <a:avLst/>
              <a:gdLst/>
              <a:ahLst/>
              <a:cxnLst/>
              <a:rect l="l" t="t" r="r" b="b"/>
              <a:pathLst>
                <a:path w="35014" h="24613" extrusionOk="0">
                  <a:moveTo>
                    <a:pt x="31354" y="11429"/>
                  </a:moveTo>
                  <a:cubicBezTo>
                    <a:pt x="31455" y="11429"/>
                    <a:pt x="31580" y="11605"/>
                    <a:pt x="31655" y="11780"/>
                  </a:cubicBezTo>
                  <a:cubicBezTo>
                    <a:pt x="31755" y="11956"/>
                    <a:pt x="31805" y="12156"/>
                    <a:pt x="31856" y="12357"/>
                  </a:cubicBezTo>
                  <a:cubicBezTo>
                    <a:pt x="32056" y="13184"/>
                    <a:pt x="32131" y="14011"/>
                    <a:pt x="32206" y="14863"/>
                  </a:cubicBezTo>
                  <a:cubicBezTo>
                    <a:pt x="32252" y="15619"/>
                    <a:pt x="32266" y="16380"/>
                    <a:pt x="32239" y="17137"/>
                  </a:cubicBezTo>
                  <a:lnTo>
                    <a:pt x="32239" y="17137"/>
                  </a:lnTo>
                  <a:cubicBezTo>
                    <a:pt x="32042" y="17106"/>
                    <a:pt x="31855" y="17043"/>
                    <a:pt x="31680" y="16943"/>
                  </a:cubicBezTo>
                  <a:cubicBezTo>
                    <a:pt x="31329" y="16743"/>
                    <a:pt x="31079" y="16417"/>
                    <a:pt x="30903" y="16041"/>
                  </a:cubicBezTo>
                  <a:cubicBezTo>
                    <a:pt x="30728" y="15665"/>
                    <a:pt x="30627" y="15264"/>
                    <a:pt x="30577" y="14838"/>
                  </a:cubicBezTo>
                  <a:cubicBezTo>
                    <a:pt x="30502" y="14011"/>
                    <a:pt x="30552" y="13159"/>
                    <a:pt x="30778" y="12382"/>
                  </a:cubicBezTo>
                  <a:cubicBezTo>
                    <a:pt x="30828" y="12181"/>
                    <a:pt x="30903" y="11981"/>
                    <a:pt x="31003" y="11805"/>
                  </a:cubicBezTo>
                  <a:cubicBezTo>
                    <a:pt x="31079" y="11630"/>
                    <a:pt x="31229" y="11455"/>
                    <a:pt x="31354" y="11429"/>
                  </a:cubicBezTo>
                  <a:close/>
                  <a:moveTo>
                    <a:pt x="4290" y="15549"/>
                  </a:moveTo>
                  <a:cubicBezTo>
                    <a:pt x="4321" y="15549"/>
                    <a:pt x="4346" y="15575"/>
                    <a:pt x="4387" y="15615"/>
                  </a:cubicBezTo>
                  <a:cubicBezTo>
                    <a:pt x="4512" y="15790"/>
                    <a:pt x="4512" y="16091"/>
                    <a:pt x="4512" y="16342"/>
                  </a:cubicBezTo>
                  <a:cubicBezTo>
                    <a:pt x="4437" y="16843"/>
                    <a:pt x="4261" y="17344"/>
                    <a:pt x="4036" y="17820"/>
                  </a:cubicBezTo>
                  <a:cubicBezTo>
                    <a:pt x="3935" y="18001"/>
                    <a:pt x="3819" y="18182"/>
                    <a:pt x="3688" y="18350"/>
                  </a:cubicBezTo>
                  <a:lnTo>
                    <a:pt x="3688" y="18350"/>
                  </a:lnTo>
                  <a:cubicBezTo>
                    <a:pt x="3678" y="18057"/>
                    <a:pt x="3682" y="17763"/>
                    <a:pt x="3710" y="17470"/>
                  </a:cubicBezTo>
                  <a:cubicBezTo>
                    <a:pt x="3735" y="16943"/>
                    <a:pt x="3810" y="16392"/>
                    <a:pt x="4011" y="15916"/>
                  </a:cubicBezTo>
                  <a:cubicBezTo>
                    <a:pt x="4061" y="15790"/>
                    <a:pt x="4111" y="15690"/>
                    <a:pt x="4186" y="15615"/>
                  </a:cubicBezTo>
                  <a:cubicBezTo>
                    <a:pt x="4233" y="15568"/>
                    <a:pt x="4263" y="15549"/>
                    <a:pt x="4290" y="15549"/>
                  </a:cubicBezTo>
                  <a:close/>
                  <a:moveTo>
                    <a:pt x="30552" y="1"/>
                  </a:moveTo>
                  <a:lnTo>
                    <a:pt x="30552" y="1"/>
                  </a:lnTo>
                  <a:cubicBezTo>
                    <a:pt x="31229" y="1530"/>
                    <a:pt x="31881" y="3109"/>
                    <a:pt x="32457" y="4688"/>
                  </a:cubicBezTo>
                  <a:cubicBezTo>
                    <a:pt x="33059" y="6292"/>
                    <a:pt x="33610" y="7896"/>
                    <a:pt x="34036" y="9525"/>
                  </a:cubicBezTo>
                  <a:cubicBezTo>
                    <a:pt x="34262" y="10352"/>
                    <a:pt x="34437" y="11179"/>
                    <a:pt x="34587" y="12006"/>
                  </a:cubicBezTo>
                  <a:cubicBezTo>
                    <a:pt x="34738" y="12833"/>
                    <a:pt x="34838" y="13685"/>
                    <a:pt x="34813" y="14512"/>
                  </a:cubicBezTo>
                  <a:cubicBezTo>
                    <a:pt x="34788" y="14938"/>
                    <a:pt x="34738" y="15339"/>
                    <a:pt x="34612" y="15740"/>
                  </a:cubicBezTo>
                  <a:cubicBezTo>
                    <a:pt x="34487" y="16141"/>
                    <a:pt x="34287" y="16492"/>
                    <a:pt x="33986" y="16743"/>
                  </a:cubicBezTo>
                  <a:cubicBezTo>
                    <a:pt x="33660" y="17018"/>
                    <a:pt x="33259" y="17094"/>
                    <a:pt x="32858" y="17144"/>
                  </a:cubicBezTo>
                  <a:cubicBezTo>
                    <a:pt x="32757" y="17156"/>
                    <a:pt x="32658" y="17162"/>
                    <a:pt x="32561" y="17162"/>
                  </a:cubicBezTo>
                  <a:cubicBezTo>
                    <a:pt x="32543" y="17162"/>
                    <a:pt x="32525" y="17162"/>
                    <a:pt x="32508" y="17161"/>
                  </a:cubicBezTo>
                  <a:lnTo>
                    <a:pt x="32508" y="17161"/>
                  </a:lnTo>
                  <a:cubicBezTo>
                    <a:pt x="32535" y="16386"/>
                    <a:pt x="32514" y="15610"/>
                    <a:pt x="32457" y="14838"/>
                  </a:cubicBezTo>
                  <a:cubicBezTo>
                    <a:pt x="32382" y="13986"/>
                    <a:pt x="32307" y="13134"/>
                    <a:pt x="32081" y="12307"/>
                  </a:cubicBezTo>
                  <a:cubicBezTo>
                    <a:pt x="32031" y="12106"/>
                    <a:pt x="31981" y="11881"/>
                    <a:pt x="31881" y="11680"/>
                  </a:cubicBezTo>
                  <a:cubicBezTo>
                    <a:pt x="31830" y="11580"/>
                    <a:pt x="31780" y="11480"/>
                    <a:pt x="31705" y="11379"/>
                  </a:cubicBezTo>
                  <a:cubicBezTo>
                    <a:pt x="31630" y="11304"/>
                    <a:pt x="31505" y="11204"/>
                    <a:pt x="31329" y="11204"/>
                  </a:cubicBezTo>
                  <a:cubicBezTo>
                    <a:pt x="31179" y="11229"/>
                    <a:pt x="31054" y="11329"/>
                    <a:pt x="30978" y="11404"/>
                  </a:cubicBezTo>
                  <a:cubicBezTo>
                    <a:pt x="30903" y="11505"/>
                    <a:pt x="30853" y="11605"/>
                    <a:pt x="30803" y="11705"/>
                  </a:cubicBezTo>
                  <a:cubicBezTo>
                    <a:pt x="30703" y="11906"/>
                    <a:pt x="30627" y="12106"/>
                    <a:pt x="30552" y="12307"/>
                  </a:cubicBezTo>
                  <a:cubicBezTo>
                    <a:pt x="30327" y="13134"/>
                    <a:pt x="30277" y="14011"/>
                    <a:pt x="30377" y="14863"/>
                  </a:cubicBezTo>
                  <a:cubicBezTo>
                    <a:pt x="30427" y="15289"/>
                    <a:pt x="30527" y="15740"/>
                    <a:pt x="30728" y="16116"/>
                  </a:cubicBezTo>
                  <a:cubicBezTo>
                    <a:pt x="30903" y="16517"/>
                    <a:pt x="31179" y="16893"/>
                    <a:pt x="31580" y="17119"/>
                  </a:cubicBezTo>
                  <a:cubicBezTo>
                    <a:pt x="31787" y="17235"/>
                    <a:pt x="32007" y="17305"/>
                    <a:pt x="32231" y="17338"/>
                  </a:cubicBezTo>
                  <a:lnTo>
                    <a:pt x="32231" y="17338"/>
                  </a:lnTo>
                  <a:cubicBezTo>
                    <a:pt x="32191" y="18195"/>
                    <a:pt x="32097" y="19045"/>
                    <a:pt x="31931" y="19876"/>
                  </a:cubicBezTo>
                  <a:cubicBezTo>
                    <a:pt x="31755" y="20703"/>
                    <a:pt x="31505" y="21505"/>
                    <a:pt x="31179" y="22282"/>
                  </a:cubicBezTo>
                  <a:cubicBezTo>
                    <a:pt x="30835" y="23019"/>
                    <a:pt x="30419" y="23756"/>
                    <a:pt x="29860" y="24304"/>
                  </a:cubicBezTo>
                  <a:lnTo>
                    <a:pt x="29860" y="24304"/>
                  </a:lnTo>
                  <a:cubicBezTo>
                    <a:pt x="25604" y="23933"/>
                    <a:pt x="21349" y="23710"/>
                    <a:pt x="17094" y="23610"/>
                  </a:cubicBezTo>
                  <a:cubicBezTo>
                    <a:pt x="16016" y="23585"/>
                    <a:pt x="14938" y="23566"/>
                    <a:pt x="13860" y="23566"/>
                  </a:cubicBezTo>
                  <a:cubicBezTo>
                    <a:pt x="12783" y="23566"/>
                    <a:pt x="11705" y="23585"/>
                    <a:pt x="10627" y="23635"/>
                  </a:cubicBezTo>
                  <a:lnTo>
                    <a:pt x="9023" y="23710"/>
                  </a:lnTo>
                  <a:cubicBezTo>
                    <a:pt x="8933" y="23715"/>
                    <a:pt x="8843" y="23717"/>
                    <a:pt x="8753" y="23717"/>
                  </a:cubicBezTo>
                  <a:cubicBezTo>
                    <a:pt x="8317" y="23717"/>
                    <a:pt x="7885" y="23668"/>
                    <a:pt x="7469" y="23585"/>
                  </a:cubicBezTo>
                  <a:cubicBezTo>
                    <a:pt x="6442" y="23384"/>
                    <a:pt x="5464" y="22808"/>
                    <a:pt x="4838" y="21981"/>
                  </a:cubicBezTo>
                  <a:cubicBezTo>
                    <a:pt x="4211" y="21129"/>
                    <a:pt x="3860" y="20101"/>
                    <a:pt x="3735" y="19049"/>
                  </a:cubicBezTo>
                  <a:cubicBezTo>
                    <a:pt x="3721" y="18902"/>
                    <a:pt x="3709" y="18755"/>
                    <a:pt x="3700" y="18608"/>
                  </a:cubicBezTo>
                  <a:lnTo>
                    <a:pt x="3700" y="18608"/>
                  </a:lnTo>
                  <a:cubicBezTo>
                    <a:pt x="3887" y="18389"/>
                    <a:pt x="4043" y="18142"/>
                    <a:pt x="4186" y="17896"/>
                  </a:cubicBezTo>
                  <a:cubicBezTo>
                    <a:pt x="4437" y="17419"/>
                    <a:pt x="4637" y="16893"/>
                    <a:pt x="4687" y="16342"/>
                  </a:cubicBezTo>
                  <a:cubicBezTo>
                    <a:pt x="4713" y="16066"/>
                    <a:pt x="4738" y="15765"/>
                    <a:pt x="4537" y="15515"/>
                  </a:cubicBezTo>
                  <a:cubicBezTo>
                    <a:pt x="4487" y="15440"/>
                    <a:pt x="4437" y="15389"/>
                    <a:pt x="4312" y="15364"/>
                  </a:cubicBezTo>
                  <a:cubicBezTo>
                    <a:pt x="4294" y="15361"/>
                    <a:pt x="4278" y="15359"/>
                    <a:pt x="4263" y="15359"/>
                  </a:cubicBezTo>
                  <a:cubicBezTo>
                    <a:pt x="4166" y="15359"/>
                    <a:pt x="4104" y="15421"/>
                    <a:pt x="4061" y="15465"/>
                  </a:cubicBezTo>
                  <a:cubicBezTo>
                    <a:pt x="3936" y="15590"/>
                    <a:pt x="3885" y="15715"/>
                    <a:pt x="3835" y="15841"/>
                  </a:cubicBezTo>
                  <a:cubicBezTo>
                    <a:pt x="3610" y="16367"/>
                    <a:pt x="3535" y="16893"/>
                    <a:pt x="3484" y="17445"/>
                  </a:cubicBezTo>
                  <a:cubicBezTo>
                    <a:pt x="3467" y="17831"/>
                    <a:pt x="3462" y="18206"/>
                    <a:pt x="3486" y="18585"/>
                  </a:cubicBezTo>
                  <a:lnTo>
                    <a:pt x="3486" y="18585"/>
                  </a:lnTo>
                  <a:cubicBezTo>
                    <a:pt x="3340" y="18738"/>
                    <a:pt x="3180" y="18872"/>
                    <a:pt x="3008" y="18973"/>
                  </a:cubicBezTo>
                  <a:cubicBezTo>
                    <a:pt x="2783" y="19124"/>
                    <a:pt x="2532" y="19199"/>
                    <a:pt x="2281" y="19199"/>
                  </a:cubicBezTo>
                  <a:cubicBezTo>
                    <a:pt x="2031" y="19199"/>
                    <a:pt x="1780" y="19149"/>
                    <a:pt x="1555" y="19024"/>
                  </a:cubicBezTo>
                  <a:cubicBezTo>
                    <a:pt x="1329" y="18898"/>
                    <a:pt x="1104" y="18748"/>
                    <a:pt x="953" y="18547"/>
                  </a:cubicBezTo>
                  <a:cubicBezTo>
                    <a:pt x="778" y="18347"/>
                    <a:pt x="652" y="18121"/>
                    <a:pt x="552" y="17896"/>
                  </a:cubicBezTo>
                  <a:cubicBezTo>
                    <a:pt x="352" y="17394"/>
                    <a:pt x="276" y="16868"/>
                    <a:pt x="226" y="16342"/>
                  </a:cubicBezTo>
                  <a:cubicBezTo>
                    <a:pt x="126" y="15264"/>
                    <a:pt x="176" y="14186"/>
                    <a:pt x="276" y="13134"/>
                  </a:cubicBezTo>
                  <a:cubicBezTo>
                    <a:pt x="502" y="11003"/>
                    <a:pt x="903" y="8898"/>
                    <a:pt x="1429" y="6818"/>
                  </a:cubicBezTo>
                  <a:lnTo>
                    <a:pt x="1429" y="6818"/>
                  </a:lnTo>
                  <a:cubicBezTo>
                    <a:pt x="878" y="8873"/>
                    <a:pt x="427" y="10978"/>
                    <a:pt x="176" y="13134"/>
                  </a:cubicBezTo>
                  <a:cubicBezTo>
                    <a:pt x="76" y="14186"/>
                    <a:pt x="1" y="15264"/>
                    <a:pt x="76" y="16342"/>
                  </a:cubicBezTo>
                  <a:cubicBezTo>
                    <a:pt x="126" y="16893"/>
                    <a:pt x="226" y="17419"/>
                    <a:pt x="402" y="17946"/>
                  </a:cubicBezTo>
                  <a:cubicBezTo>
                    <a:pt x="502" y="18196"/>
                    <a:pt x="652" y="18447"/>
                    <a:pt x="828" y="18648"/>
                  </a:cubicBezTo>
                  <a:cubicBezTo>
                    <a:pt x="1003" y="18873"/>
                    <a:pt x="1229" y="19049"/>
                    <a:pt x="1479" y="19174"/>
                  </a:cubicBezTo>
                  <a:cubicBezTo>
                    <a:pt x="1730" y="19299"/>
                    <a:pt x="2006" y="19374"/>
                    <a:pt x="2281" y="19374"/>
                  </a:cubicBezTo>
                  <a:cubicBezTo>
                    <a:pt x="2582" y="19374"/>
                    <a:pt x="2858" y="19274"/>
                    <a:pt x="3083" y="19124"/>
                  </a:cubicBezTo>
                  <a:cubicBezTo>
                    <a:pt x="3240" y="19038"/>
                    <a:pt x="3379" y="18933"/>
                    <a:pt x="3504" y="18814"/>
                  </a:cubicBezTo>
                  <a:lnTo>
                    <a:pt x="3504" y="18814"/>
                  </a:lnTo>
                  <a:cubicBezTo>
                    <a:pt x="3513" y="18900"/>
                    <a:pt x="3523" y="18987"/>
                    <a:pt x="3535" y="19074"/>
                  </a:cubicBezTo>
                  <a:cubicBezTo>
                    <a:pt x="3660" y="20151"/>
                    <a:pt x="4011" y="21229"/>
                    <a:pt x="4662" y="22106"/>
                  </a:cubicBezTo>
                  <a:cubicBezTo>
                    <a:pt x="5314" y="22983"/>
                    <a:pt x="6342" y="23585"/>
                    <a:pt x="7394" y="23811"/>
                  </a:cubicBezTo>
                  <a:cubicBezTo>
                    <a:pt x="7854" y="23915"/>
                    <a:pt x="8313" y="23967"/>
                    <a:pt x="8758" y="23967"/>
                  </a:cubicBezTo>
                  <a:cubicBezTo>
                    <a:pt x="8847" y="23967"/>
                    <a:pt x="8936" y="23965"/>
                    <a:pt x="9023" y="23961"/>
                  </a:cubicBezTo>
                  <a:lnTo>
                    <a:pt x="10652" y="23886"/>
                  </a:lnTo>
                  <a:cubicBezTo>
                    <a:pt x="11614" y="23852"/>
                    <a:pt x="12581" y="23838"/>
                    <a:pt x="13548" y="23838"/>
                  </a:cubicBezTo>
                  <a:cubicBezTo>
                    <a:pt x="14724" y="23838"/>
                    <a:pt x="15900" y="23858"/>
                    <a:pt x="17069" y="23886"/>
                  </a:cubicBezTo>
                  <a:cubicBezTo>
                    <a:pt x="19224" y="23936"/>
                    <a:pt x="21354" y="24036"/>
                    <a:pt x="23510" y="24161"/>
                  </a:cubicBezTo>
                  <a:cubicBezTo>
                    <a:pt x="25640" y="24287"/>
                    <a:pt x="27795" y="24437"/>
                    <a:pt x="29926" y="24613"/>
                  </a:cubicBezTo>
                  <a:lnTo>
                    <a:pt x="30001" y="24613"/>
                  </a:lnTo>
                  <a:lnTo>
                    <a:pt x="30026" y="24562"/>
                  </a:lnTo>
                  <a:cubicBezTo>
                    <a:pt x="30678" y="23936"/>
                    <a:pt x="31079" y="23184"/>
                    <a:pt x="31429" y="22382"/>
                  </a:cubicBezTo>
                  <a:cubicBezTo>
                    <a:pt x="31780" y="21605"/>
                    <a:pt x="32031" y="20778"/>
                    <a:pt x="32181" y="19951"/>
                  </a:cubicBezTo>
                  <a:cubicBezTo>
                    <a:pt x="32360" y="19097"/>
                    <a:pt x="32460" y="18231"/>
                    <a:pt x="32500" y="17361"/>
                  </a:cubicBezTo>
                  <a:lnTo>
                    <a:pt x="32500" y="17361"/>
                  </a:lnTo>
                  <a:cubicBezTo>
                    <a:pt x="32520" y="17362"/>
                    <a:pt x="32540" y="17362"/>
                    <a:pt x="32561" y="17362"/>
                  </a:cubicBezTo>
                  <a:cubicBezTo>
                    <a:pt x="32661" y="17362"/>
                    <a:pt x="32760" y="17356"/>
                    <a:pt x="32858" y="17344"/>
                  </a:cubicBezTo>
                  <a:cubicBezTo>
                    <a:pt x="33084" y="17319"/>
                    <a:pt x="33309" y="17269"/>
                    <a:pt x="33510" y="17219"/>
                  </a:cubicBezTo>
                  <a:cubicBezTo>
                    <a:pt x="33735" y="17144"/>
                    <a:pt x="33911" y="17044"/>
                    <a:pt x="34111" y="16893"/>
                  </a:cubicBezTo>
                  <a:cubicBezTo>
                    <a:pt x="34462" y="16617"/>
                    <a:pt x="34663" y="16216"/>
                    <a:pt x="34788" y="15790"/>
                  </a:cubicBezTo>
                  <a:cubicBezTo>
                    <a:pt x="34913" y="15364"/>
                    <a:pt x="34963" y="14938"/>
                    <a:pt x="34988" y="14512"/>
                  </a:cubicBezTo>
                  <a:cubicBezTo>
                    <a:pt x="35013" y="13660"/>
                    <a:pt x="34888" y="12808"/>
                    <a:pt x="34763" y="11981"/>
                  </a:cubicBezTo>
                  <a:cubicBezTo>
                    <a:pt x="34612" y="11129"/>
                    <a:pt x="34387" y="10302"/>
                    <a:pt x="34161" y="9500"/>
                  </a:cubicBezTo>
                  <a:cubicBezTo>
                    <a:pt x="33710" y="7846"/>
                    <a:pt x="33134" y="6267"/>
                    <a:pt x="32532" y="4663"/>
                  </a:cubicBezTo>
                  <a:cubicBezTo>
                    <a:pt x="31931" y="3084"/>
                    <a:pt x="31254" y="1530"/>
                    <a:pt x="305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7528;p63">
              <a:extLst>
                <a:ext uri="{FF2B5EF4-FFF2-40B4-BE49-F238E27FC236}">
                  <a16:creationId xmlns:a16="http://schemas.microsoft.com/office/drawing/2014/main" id="{7C398586-18C3-45EB-BAE3-227357342514}"/>
                </a:ext>
              </a:extLst>
            </p:cNvPr>
            <p:cNvSpPr/>
            <p:nvPr/>
          </p:nvSpPr>
          <p:spPr>
            <a:xfrm>
              <a:off x="5341650" y="879775"/>
              <a:ext cx="159775" cy="114900"/>
            </a:xfrm>
            <a:custGeom>
              <a:avLst/>
              <a:gdLst/>
              <a:ahLst/>
              <a:cxnLst/>
              <a:rect l="l" t="t" r="r" b="b"/>
              <a:pathLst>
                <a:path w="6391" h="4596" extrusionOk="0">
                  <a:moveTo>
                    <a:pt x="3049" y="0"/>
                  </a:moveTo>
                  <a:cubicBezTo>
                    <a:pt x="1552" y="0"/>
                    <a:pt x="0" y="1051"/>
                    <a:pt x="0" y="1051"/>
                  </a:cubicBezTo>
                  <a:lnTo>
                    <a:pt x="426" y="2956"/>
                  </a:lnTo>
                  <a:lnTo>
                    <a:pt x="451" y="3131"/>
                  </a:lnTo>
                  <a:lnTo>
                    <a:pt x="777" y="4535"/>
                  </a:lnTo>
                  <a:cubicBezTo>
                    <a:pt x="1082" y="4576"/>
                    <a:pt x="1380" y="4595"/>
                    <a:pt x="1667" y="4595"/>
                  </a:cubicBezTo>
                  <a:cubicBezTo>
                    <a:pt x="4539" y="4595"/>
                    <a:pt x="6391" y="2648"/>
                    <a:pt x="4887" y="825"/>
                  </a:cubicBezTo>
                  <a:cubicBezTo>
                    <a:pt x="4383" y="212"/>
                    <a:pt x="3721" y="0"/>
                    <a:pt x="3049" y="0"/>
                  </a:cubicBezTo>
                  <a:close/>
                </a:path>
              </a:pathLst>
            </a:custGeom>
            <a:solidFill>
              <a:srgbClr val="EA9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7529;p63">
              <a:extLst>
                <a:ext uri="{FF2B5EF4-FFF2-40B4-BE49-F238E27FC236}">
                  <a16:creationId xmlns:a16="http://schemas.microsoft.com/office/drawing/2014/main" id="{7ED39358-F2A4-45CA-8586-50B3D1997535}"/>
                </a:ext>
              </a:extLst>
            </p:cNvPr>
            <p:cNvSpPr/>
            <p:nvPr/>
          </p:nvSpPr>
          <p:spPr>
            <a:xfrm>
              <a:off x="5352300" y="908275"/>
              <a:ext cx="94000" cy="49800"/>
            </a:xfrm>
            <a:custGeom>
              <a:avLst/>
              <a:gdLst/>
              <a:ahLst/>
              <a:cxnLst/>
              <a:rect l="l" t="t" r="r" b="b"/>
              <a:pathLst>
                <a:path w="3760" h="1992" extrusionOk="0">
                  <a:moveTo>
                    <a:pt x="2944" y="0"/>
                  </a:moveTo>
                  <a:cubicBezTo>
                    <a:pt x="2804" y="0"/>
                    <a:pt x="2665" y="11"/>
                    <a:pt x="2531" y="36"/>
                  </a:cubicBezTo>
                  <a:cubicBezTo>
                    <a:pt x="2105" y="111"/>
                    <a:pt x="1704" y="262"/>
                    <a:pt x="1353" y="487"/>
                  </a:cubicBezTo>
                  <a:cubicBezTo>
                    <a:pt x="802" y="838"/>
                    <a:pt x="326" y="1289"/>
                    <a:pt x="0" y="1816"/>
                  </a:cubicBezTo>
                  <a:lnTo>
                    <a:pt x="25" y="1991"/>
                  </a:lnTo>
                  <a:cubicBezTo>
                    <a:pt x="201" y="1816"/>
                    <a:pt x="401" y="1640"/>
                    <a:pt x="577" y="1465"/>
                  </a:cubicBezTo>
                  <a:cubicBezTo>
                    <a:pt x="877" y="1214"/>
                    <a:pt x="1178" y="964"/>
                    <a:pt x="1504" y="763"/>
                  </a:cubicBezTo>
                  <a:cubicBezTo>
                    <a:pt x="1855" y="538"/>
                    <a:pt x="2206" y="387"/>
                    <a:pt x="2582" y="287"/>
                  </a:cubicBezTo>
                  <a:cubicBezTo>
                    <a:pt x="2957" y="162"/>
                    <a:pt x="3358" y="137"/>
                    <a:pt x="3759" y="111"/>
                  </a:cubicBezTo>
                  <a:cubicBezTo>
                    <a:pt x="3509" y="45"/>
                    <a:pt x="3225" y="0"/>
                    <a:pt x="2944" y="0"/>
                  </a:cubicBezTo>
                  <a:close/>
                </a:path>
              </a:pathLst>
            </a:custGeom>
            <a:solidFill>
              <a:srgbClr val="E751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7530;p63">
              <a:extLst>
                <a:ext uri="{FF2B5EF4-FFF2-40B4-BE49-F238E27FC236}">
                  <a16:creationId xmlns:a16="http://schemas.microsoft.com/office/drawing/2014/main" id="{5AA1B603-E9A0-4422-9D44-75C945D42F03}"/>
                </a:ext>
              </a:extLst>
            </p:cNvPr>
            <p:cNvSpPr/>
            <p:nvPr/>
          </p:nvSpPr>
          <p:spPr>
            <a:xfrm>
              <a:off x="4626725" y="863775"/>
              <a:ext cx="164175" cy="131250"/>
            </a:xfrm>
            <a:custGeom>
              <a:avLst/>
              <a:gdLst/>
              <a:ahLst/>
              <a:cxnLst/>
              <a:rect l="l" t="t" r="r" b="b"/>
              <a:pathLst>
                <a:path w="6567" h="5250" extrusionOk="0">
                  <a:moveTo>
                    <a:pt x="3656" y="1"/>
                  </a:moveTo>
                  <a:cubicBezTo>
                    <a:pt x="3340" y="1"/>
                    <a:pt x="2999" y="57"/>
                    <a:pt x="2632" y="187"/>
                  </a:cubicBezTo>
                  <a:cubicBezTo>
                    <a:pt x="0" y="1114"/>
                    <a:pt x="978" y="4774"/>
                    <a:pt x="4888" y="5250"/>
                  </a:cubicBezTo>
                  <a:lnTo>
                    <a:pt x="5840" y="3470"/>
                  </a:lnTo>
                  <a:lnTo>
                    <a:pt x="5940" y="3270"/>
                  </a:lnTo>
                  <a:lnTo>
                    <a:pt x="6567" y="2092"/>
                  </a:lnTo>
                  <a:cubicBezTo>
                    <a:pt x="6567" y="2092"/>
                    <a:pt x="5586" y="1"/>
                    <a:pt x="3656" y="1"/>
                  </a:cubicBezTo>
                  <a:close/>
                </a:path>
              </a:pathLst>
            </a:custGeom>
            <a:solidFill>
              <a:srgbClr val="EA9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7531;p63">
              <a:extLst>
                <a:ext uri="{FF2B5EF4-FFF2-40B4-BE49-F238E27FC236}">
                  <a16:creationId xmlns:a16="http://schemas.microsoft.com/office/drawing/2014/main" id="{4E6815A9-925C-48B5-AC36-66EB999DB93B}"/>
                </a:ext>
              </a:extLst>
            </p:cNvPr>
            <p:cNvSpPr/>
            <p:nvPr/>
          </p:nvSpPr>
          <p:spPr>
            <a:xfrm>
              <a:off x="4686250" y="897100"/>
              <a:ext cx="89000" cy="53450"/>
            </a:xfrm>
            <a:custGeom>
              <a:avLst/>
              <a:gdLst/>
              <a:ahLst/>
              <a:cxnLst/>
              <a:rect l="l" t="t" r="r" b="b"/>
              <a:pathLst>
                <a:path w="3560" h="2138" extrusionOk="0">
                  <a:moveTo>
                    <a:pt x="215" y="1"/>
                  </a:moveTo>
                  <a:cubicBezTo>
                    <a:pt x="143" y="1"/>
                    <a:pt x="71" y="3"/>
                    <a:pt x="0" y="7"/>
                  </a:cubicBezTo>
                  <a:cubicBezTo>
                    <a:pt x="426" y="107"/>
                    <a:pt x="827" y="233"/>
                    <a:pt x="1203" y="383"/>
                  </a:cubicBezTo>
                  <a:cubicBezTo>
                    <a:pt x="1579" y="558"/>
                    <a:pt x="1930" y="759"/>
                    <a:pt x="2256" y="985"/>
                  </a:cubicBezTo>
                  <a:cubicBezTo>
                    <a:pt x="2582" y="1235"/>
                    <a:pt x="2908" y="1486"/>
                    <a:pt x="3183" y="1812"/>
                  </a:cubicBezTo>
                  <a:cubicBezTo>
                    <a:pt x="3284" y="1912"/>
                    <a:pt x="3359" y="2012"/>
                    <a:pt x="3459" y="2137"/>
                  </a:cubicBezTo>
                  <a:lnTo>
                    <a:pt x="3559" y="1937"/>
                  </a:lnTo>
                  <a:cubicBezTo>
                    <a:pt x="3509" y="1837"/>
                    <a:pt x="3434" y="1736"/>
                    <a:pt x="3359" y="1636"/>
                  </a:cubicBezTo>
                  <a:cubicBezTo>
                    <a:pt x="3108" y="1285"/>
                    <a:pt x="2782" y="985"/>
                    <a:pt x="2456" y="734"/>
                  </a:cubicBezTo>
                  <a:cubicBezTo>
                    <a:pt x="2081" y="483"/>
                    <a:pt x="1705" y="283"/>
                    <a:pt x="1279" y="157"/>
                  </a:cubicBezTo>
                  <a:cubicBezTo>
                    <a:pt x="944" y="53"/>
                    <a:pt x="575" y="1"/>
                    <a:pt x="215" y="1"/>
                  </a:cubicBezTo>
                  <a:close/>
                </a:path>
              </a:pathLst>
            </a:custGeom>
            <a:solidFill>
              <a:srgbClr val="E751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7532;p63">
              <a:extLst>
                <a:ext uri="{FF2B5EF4-FFF2-40B4-BE49-F238E27FC236}">
                  <a16:creationId xmlns:a16="http://schemas.microsoft.com/office/drawing/2014/main" id="{30382C60-9049-4206-AD2A-B95AD3A561DA}"/>
                </a:ext>
              </a:extLst>
            </p:cNvPr>
            <p:cNvSpPr/>
            <p:nvPr/>
          </p:nvSpPr>
          <p:spPr>
            <a:xfrm>
              <a:off x="5018950" y="1300850"/>
              <a:ext cx="108425" cy="219250"/>
            </a:xfrm>
            <a:custGeom>
              <a:avLst/>
              <a:gdLst/>
              <a:ahLst/>
              <a:cxnLst/>
              <a:rect l="l" t="t" r="r" b="b"/>
              <a:pathLst>
                <a:path w="4337" h="8770" extrusionOk="0">
                  <a:moveTo>
                    <a:pt x="1805" y="0"/>
                  </a:moveTo>
                  <a:cubicBezTo>
                    <a:pt x="1706" y="0"/>
                    <a:pt x="1605" y="47"/>
                    <a:pt x="1504" y="148"/>
                  </a:cubicBezTo>
                  <a:cubicBezTo>
                    <a:pt x="1" y="1627"/>
                    <a:pt x="4337" y="8769"/>
                    <a:pt x="4337" y="8769"/>
                  </a:cubicBezTo>
                  <a:cubicBezTo>
                    <a:pt x="4337" y="8769"/>
                    <a:pt x="3161" y="0"/>
                    <a:pt x="18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7533;p63">
              <a:extLst>
                <a:ext uri="{FF2B5EF4-FFF2-40B4-BE49-F238E27FC236}">
                  <a16:creationId xmlns:a16="http://schemas.microsoft.com/office/drawing/2014/main" id="{146D3387-0343-4652-BA25-AEE63F56C413}"/>
                </a:ext>
              </a:extLst>
            </p:cNvPr>
            <p:cNvSpPr/>
            <p:nvPr/>
          </p:nvSpPr>
          <p:spPr>
            <a:xfrm>
              <a:off x="5141750" y="1300450"/>
              <a:ext cx="162325" cy="219650"/>
            </a:xfrm>
            <a:custGeom>
              <a:avLst/>
              <a:gdLst/>
              <a:ahLst/>
              <a:cxnLst/>
              <a:rect l="l" t="t" r="r" b="b"/>
              <a:pathLst>
                <a:path w="6493" h="8786" extrusionOk="0">
                  <a:moveTo>
                    <a:pt x="3533" y="1"/>
                  </a:moveTo>
                  <a:cubicBezTo>
                    <a:pt x="865" y="1"/>
                    <a:pt x="1" y="8785"/>
                    <a:pt x="1" y="8785"/>
                  </a:cubicBezTo>
                  <a:cubicBezTo>
                    <a:pt x="1" y="8785"/>
                    <a:pt x="6492" y="415"/>
                    <a:pt x="3710" y="13"/>
                  </a:cubicBezTo>
                  <a:cubicBezTo>
                    <a:pt x="3650" y="5"/>
                    <a:pt x="3591" y="1"/>
                    <a:pt x="35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7534;p63">
              <a:extLst>
                <a:ext uri="{FF2B5EF4-FFF2-40B4-BE49-F238E27FC236}">
                  <a16:creationId xmlns:a16="http://schemas.microsoft.com/office/drawing/2014/main" id="{7DF3D02A-7D61-4C83-A88B-75E0E31E67E7}"/>
                </a:ext>
              </a:extLst>
            </p:cNvPr>
            <p:cNvSpPr/>
            <p:nvPr/>
          </p:nvSpPr>
          <p:spPr>
            <a:xfrm>
              <a:off x="5146150" y="1379725"/>
              <a:ext cx="235625" cy="134100"/>
            </a:xfrm>
            <a:custGeom>
              <a:avLst/>
              <a:gdLst/>
              <a:ahLst/>
              <a:cxnLst/>
              <a:rect l="l" t="t" r="r" b="b"/>
              <a:pathLst>
                <a:path w="9425" h="5364" extrusionOk="0">
                  <a:moveTo>
                    <a:pt x="8572" y="0"/>
                  </a:moveTo>
                  <a:lnTo>
                    <a:pt x="8396" y="276"/>
                  </a:lnTo>
                  <a:cubicBezTo>
                    <a:pt x="8898" y="627"/>
                    <a:pt x="9048" y="1429"/>
                    <a:pt x="8722" y="1955"/>
                  </a:cubicBezTo>
                  <a:cubicBezTo>
                    <a:pt x="8380" y="2479"/>
                    <a:pt x="7730" y="2663"/>
                    <a:pt x="7124" y="2663"/>
                  </a:cubicBezTo>
                  <a:cubicBezTo>
                    <a:pt x="6976" y="2663"/>
                    <a:pt x="6830" y="2652"/>
                    <a:pt x="6692" y="2632"/>
                  </a:cubicBezTo>
                  <a:cubicBezTo>
                    <a:pt x="6316" y="2582"/>
                    <a:pt x="5965" y="2482"/>
                    <a:pt x="5614" y="2406"/>
                  </a:cubicBezTo>
                  <a:cubicBezTo>
                    <a:pt x="5188" y="2281"/>
                    <a:pt x="4737" y="2156"/>
                    <a:pt x="4311" y="2131"/>
                  </a:cubicBezTo>
                  <a:cubicBezTo>
                    <a:pt x="4204" y="2121"/>
                    <a:pt x="4096" y="2116"/>
                    <a:pt x="3989" y="2116"/>
                  </a:cubicBezTo>
                  <a:cubicBezTo>
                    <a:pt x="2146" y="2116"/>
                    <a:pt x="379" y="3514"/>
                    <a:pt x="0" y="5314"/>
                  </a:cubicBezTo>
                  <a:lnTo>
                    <a:pt x="326" y="5364"/>
                  </a:lnTo>
                  <a:cubicBezTo>
                    <a:pt x="656" y="3714"/>
                    <a:pt x="2272" y="2441"/>
                    <a:pt x="3943" y="2441"/>
                  </a:cubicBezTo>
                  <a:cubicBezTo>
                    <a:pt x="4049" y="2441"/>
                    <a:pt x="4155" y="2446"/>
                    <a:pt x="4261" y="2457"/>
                  </a:cubicBezTo>
                  <a:cubicBezTo>
                    <a:pt x="4687" y="2482"/>
                    <a:pt x="5113" y="2607"/>
                    <a:pt x="5514" y="2707"/>
                  </a:cubicBezTo>
                  <a:cubicBezTo>
                    <a:pt x="5890" y="2807"/>
                    <a:pt x="6266" y="2908"/>
                    <a:pt x="6642" y="2958"/>
                  </a:cubicBezTo>
                  <a:cubicBezTo>
                    <a:pt x="6784" y="2976"/>
                    <a:pt x="6932" y="2985"/>
                    <a:pt x="7084" y="2985"/>
                  </a:cubicBezTo>
                  <a:cubicBezTo>
                    <a:pt x="7791" y="2985"/>
                    <a:pt x="8560" y="2770"/>
                    <a:pt x="8973" y="2131"/>
                  </a:cubicBezTo>
                  <a:cubicBezTo>
                    <a:pt x="9424" y="1479"/>
                    <a:pt x="9224" y="477"/>
                    <a:pt x="8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7535;p63">
              <a:extLst>
                <a:ext uri="{FF2B5EF4-FFF2-40B4-BE49-F238E27FC236}">
                  <a16:creationId xmlns:a16="http://schemas.microsoft.com/office/drawing/2014/main" id="{4454797E-0182-4496-A45F-B7F224FAC40E}"/>
                </a:ext>
              </a:extLst>
            </p:cNvPr>
            <p:cNvSpPr/>
            <p:nvPr/>
          </p:nvSpPr>
          <p:spPr>
            <a:xfrm>
              <a:off x="4911175" y="1342125"/>
              <a:ext cx="214950" cy="174225"/>
            </a:xfrm>
            <a:custGeom>
              <a:avLst/>
              <a:gdLst/>
              <a:ahLst/>
              <a:cxnLst/>
              <a:rect l="l" t="t" r="r" b="b"/>
              <a:pathLst>
                <a:path w="8598" h="6969" extrusionOk="0">
                  <a:moveTo>
                    <a:pt x="3911" y="4011"/>
                  </a:moveTo>
                  <a:cubicBezTo>
                    <a:pt x="4036" y="4161"/>
                    <a:pt x="4086" y="4337"/>
                    <a:pt x="4086" y="4512"/>
                  </a:cubicBezTo>
                  <a:cubicBezTo>
                    <a:pt x="4086" y="4662"/>
                    <a:pt x="4036" y="4813"/>
                    <a:pt x="3911" y="4838"/>
                  </a:cubicBezTo>
                  <a:cubicBezTo>
                    <a:pt x="3896" y="4845"/>
                    <a:pt x="3881" y="4848"/>
                    <a:pt x="3867" y="4848"/>
                  </a:cubicBezTo>
                  <a:cubicBezTo>
                    <a:pt x="3831" y="4848"/>
                    <a:pt x="3796" y="4830"/>
                    <a:pt x="3760" y="4813"/>
                  </a:cubicBezTo>
                  <a:cubicBezTo>
                    <a:pt x="3685" y="4788"/>
                    <a:pt x="3635" y="4687"/>
                    <a:pt x="3610" y="4612"/>
                  </a:cubicBezTo>
                  <a:cubicBezTo>
                    <a:pt x="3560" y="4387"/>
                    <a:pt x="3710" y="4136"/>
                    <a:pt x="3911" y="4011"/>
                  </a:cubicBezTo>
                  <a:close/>
                  <a:moveTo>
                    <a:pt x="878" y="1"/>
                  </a:moveTo>
                  <a:cubicBezTo>
                    <a:pt x="627" y="26"/>
                    <a:pt x="402" y="151"/>
                    <a:pt x="251" y="377"/>
                  </a:cubicBezTo>
                  <a:cubicBezTo>
                    <a:pt x="51" y="677"/>
                    <a:pt x="1" y="1053"/>
                    <a:pt x="101" y="1379"/>
                  </a:cubicBezTo>
                  <a:cubicBezTo>
                    <a:pt x="277" y="1905"/>
                    <a:pt x="778" y="2256"/>
                    <a:pt x="1229" y="2507"/>
                  </a:cubicBezTo>
                  <a:cubicBezTo>
                    <a:pt x="1705" y="2808"/>
                    <a:pt x="2206" y="3058"/>
                    <a:pt x="2733" y="3284"/>
                  </a:cubicBezTo>
                  <a:cubicBezTo>
                    <a:pt x="3084" y="3434"/>
                    <a:pt x="3409" y="3585"/>
                    <a:pt x="3660" y="3785"/>
                  </a:cubicBezTo>
                  <a:cubicBezTo>
                    <a:pt x="3409" y="3986"/>
                    <a:pt x="3209" y="4311"/>
                    <a:pt x="3284" y="4662"/>
                  </a:cubicBezTo>
                  <a:cubicBezTo>
                    <a:pt x="3334" y="4838"/>
                    <a:pt x="3460" y="5013"/>
                    <a:pt x="3610" y="5088"/>
                  </a:cubicBezTo>
                  <a:cubicBezTo>
                    <a:pt x="3704" y="5145"/>
                    <a:pt x="3812" y="5173"/>
                    <a:pt x="3913" y="5173"/>
                  </a:cubicBezTo>
                  <a:cubicBezTo>
                    <a:pt x="3947" y="5173"/>
                    <a:pt x="3980" y="5170"/>
                    <a:pt x="4011" y="5164"/>
                  </a:cubicBezTo>
                  <a:cubicBezTo>
                    <a:pt x="4287" y="5063"/>
                    <a:pt x="4412" y="4763"/>
                    <a:pt x="4412" y="4512"/>
                  </a:cubicBezTo>
                  <a:cubicBezTo>
                    <a:pt x="4412" y="4261"/>
                    <a:pt x="4337" y="4061"/>
                    <a:pt x="4211" y="3885"/>
                  </a:cubicBezTo>
                  <a:cubicBezTo>
                    <a:pt x="4269" y="3878"/>
                    <a:pt x="4327" y="3874"/>
                    <a:pt x="4385" y="3874"/>
                  </a:cubicBezTo>
                  <a:cubicBezTo>
                    <a:pt x="4708" y="3874"/>
                    <a:pt x="5034" y="3984"/>
                    <a:pt x="5289" y="4111"/>
                  </a:cubicBezTo>
                  <a:cubicBezTo>
                    <a:pt x="6567" y="4712"/>
                    <a:pt x="7645" y="5715"/>
                    <a:pt x="8297" y="6968"/>
                  </a:cubicBezTo>
                  <a:lnTo>
                    <a:pt x="8597" y="6793"/>
                  </a:lnTo>
                  <a:cubicBezTo>
                    <a:pt x="7896" y="5489"/>
                    <a:pt x="6768" y="4437"/>
                    <a:pt x="5414" y="3810"/>
                  </a:cubicBezTo>
                  <a:cubicBezTo>
                    <a:pt x="5135" y="3691"/>
                    <a:pt x="4777" y="3555"/>
                    <a:pt x="4402" y="3555"/>
                  </a:cubicBezTo>
                  <a:cubicBezTo>
                    <a:pt x="4306" y="3555"/>
                    <a:pt x="4209" y="3564"/>
                    <a:pt x="4111" y="3585"/>
                  </a:cubicBezTo>
                  <a:cubicBezTo>
                    <a:pt x="4061" y="3585"/>
                    <a:pt x="4011" y="3610"/>
                    <a:pt x="3961" y="3610"/>
                  </a:cubicBezTo>
                  <a:cubicBezTo>
                    <a:pt x="3635" y="3309"/>
                    <a:pt x="3184" y="3108"/>
                    <a:pt x="2858" y="2983"/>
                  </a:cubicBezTo>
                  <a:cubicBezTo>
                    <a:pt x="2357" y="2783"/>
                    <a:pt x="1856" y="2532"/>
                    <a:pt x="1379" y="2231"/>
                  </a:cubicBezTo>
                  <a:cubicBezTo>
                    <a:pt x="978" y="2006"/>
                    <a:pt x="552" y="1705"/>
                    <a:pt x="402" y="1279"/>
                  </a:cubicBezTo>
                  <a:cubicBezTo>
                    <a:pt x="327" y="1053"/>
                    <a:pt x="377" y="753"/>
                    <a:pt x="502" y="552"/>
                  </a:cubicBezTo>
                  <a:cubicBezTo>
                    <a:pt x="577" y="452"/>
                    <a:pt x="703" y="352"/>
                    <a:pt x="878" y="326"/>
                  </a:cubicBezTo>
                  <a:lnTo>
                    <a:pt x="8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7536;p63">
              <a:extLst>
                <a:ext uri="{FF2B5EF4-FFF2-40B4-BE49-F238E27FC236}">
                  <a16:creationId xmlns:a16="http://schemas.microsoft.com/office/drawing/2014/main" id="{DC760236-EAE5-4B70-96D8-E4E8BC46F646}"/>
                </a:ext>
              </a:extLst>
            </p:cNvPr>
            <p:cNvSpPr/>
            <p:nvPr/>
          </p:nvSpPr>
          <p:spPr>
            <a:xfrm>
              <a:off x="4835375" y="1520075"/>
              <a:ext cx="622825" cy="359675"/>
            </a:xfrm>
            <a:custGeom>
              <a:avLst/>
              <a:gdLst/>
              <a:ahLst/>
              <a:cxnLst/>
              <a:rect l="l" t="t" r="r" b="b"/>
              <a:pathLst>
                <a:path w="24913" h="14387" extrusionOk="0">
                  <a:moveTo>
                    <a:pt x="0" y="0"/>
                  </a:moveTo>
                  <a:lnTo>
                    <a:pt x="351" y="2833"/>
                  </a:lnTo>
                  <a:lnTo>
                    <a:pt x="376" y="3083"/>
                  </a:lnTo>
                  <a:lnTo>
                    <a:pt x="727" y="5840"/>
                  </a:lnTo>
                  <a:lnTo>
                    <a:pt x="752" y="6066"/>
                  </a:lnTo>
                  <a:lnTo>
                    <a:pt x="1053" y="8447"/>
                  </a:lnTo>
                  <a:lnTo>
                    <a:pt x="1078" y="8697"/>
                  </a:lnTo>
                  <a:lnTo>
                    <a:pt x="1329" y="10752"/>
                  </a:lnTo>
                  <a:lnTo>
                    <a:pt x="1379" y="11003"/>
                  </a:lnTo>
                  <a:lnTo>
                    <a:pt x="1554" y="12507"/>
                  </a:lnTo>
                  <a:lnTo>
                    <a:pt x="1579" y="12757"/>
                  </a:lnTo>
                  <a:lnTo>
                    <a:pt x="1805" y="14387"/>
                  </a:lnTo>
                  <a:lnTo>
                    <a:pt x="23434" y="14387"/>
                  </a:lnTo>
                  <a:lnTo>
                    <a:pt x="23685" y="12056"/>
                  </a:lnTo>
                  <a:lnTo>
                    <a:pt x="23710" y="11805"/>
                  </a:lnTo>
                  <a:lnTo>
                    <a:pt x="23860" y="10201"/>
                  </a:lnTo>
                  <a:lnTo>
                    <a:pt x="23885" y="9950"/>
                  </a:lnTo>
                  <a:lnTo>
                    <a:pt x="24086" y="8121"/>
                  </a:lnTo>
                  <a:lnTo>
                    <a:pt x="24111" y="7870"/>
                  </a:lnTo>
                  <a:lnTo>
                    <a:pt x="24361" y="5389"/>
                  </a:lnTo>
                  <a:lnTo>
                    <a:pt x="24386" y="5138"/>
                  </a:lnTo>
                  <a:lnTo>
                    <a:pt x="24662" y="2482"/>
                  </a:lnTo>
                  <a:lnTo>
                    <a:pt x="24687" y="2256"/>
                  </a:lnTo>
                  <a:lnTo>
                    <a:pt x="249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7537;p63">
              <a:extLst>
                <a:ext uri="{FF2B5EF4-FFF2-40B4-BE49-F238E27FC236}">
                  <a16:creationId xmlns:a16="http://schemas.microsoft.com/office/drawing/2014/main" id="{984E3546-5FA5-4883-A019-A91432DB6D4C}"/>
                </a:ext>
              </a:extLst>
            </p:cNvPr>
            <p:cNvSpPr/>
            <p:nvPr/>
          </p:nvSpPr>
          <p:spPr>
            <a:xfrm>
              <a:off x="4874225" y="1815200"/>
              <a:ext cx="553900" cy="23825"/>
            </a:xfrm>
            <a:custGeom>
              <a:avLst/>
              <a:gdLst/>
              <a:ahLst/>
              <a:cxnLst/>
              <a:rect l="l" t="t" r="r" b="b"/>
              <a:pathLst>
                <a:path w="22156" h="953" extrusionOk="0">
                  <a:moveTo>
                    <a:pt x="22156" y="0"/>
                  </a:moveTo>
                  <a:lnTo>
                    <a:pt x="22156" y="0"/>
                  </a:lnTo>
                  <a:cubicBezTo>
                    <a:pt x="14762" y="175"/>
                    <a:pt x="7394" y="401"/>
                    <a:pt x="0" y="702"/>
                  </a:cubicBezTo>
                  <a:lnTo>
                    <a:pt x="25" y="952"/>
                  </a:lnTo>
                  <a:cubicBezTo>
                    <a:pt x="7394" y="652"/>
                    <a:pt x="14762" y="426"/>
                    <a:pt x="22131" y="251"/>
                  </a:cubicBezTo>
                  <a:lnTo>
                    <a:pt x="221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7538;p63">
              <a:extLst>
                <a:ext uri="{FF2B5EF4-FFF2-40B4-BE49-F238E27FC236}">
                  <a16:creationId xmlns:a16="http://schemas.microsoft.com/office/drawing/2014/main" id="{DC62B727-6FA0-48B2-B655-8A1D0831AAF0}"/>
                </a:ext>
              </a:extLst>
            </p:cNvPr>
            <p:cNvSpPr/>
            <p:nvPr/>
          </p:nvSpPr>
          <p:spPr>
            <a:xfrm>
              <a:off x="4868575" y="1768825"/>
              <a:ext cx="563950" cy="26350"/>
            </a:xfrm>
            <a:custGeom>
              <a:avLst/>
              <a:gdLst/>
              <a:ahLst/>
              <a:cxnLst/>
              <a:rect l="l" t="t" r="r" b="b"/>
              <a:pathLst>
                <a:path w="22558" h="1054" extrusionOk="0">
                  <a:moveTo>
                    <a:pt x="22557" y="0"/>
                  </a:moveTo>
                  <a:lnTo>
                    <a:pt x="22557" y="0"/>
                  </a:lnTo>
                  <a:cubicBezTo>
                    <a:pt x="15038" y="226"/>
                    <a:pt x="7519" y="477"/>
                    <a:pt x="1" y="802"/>
                  </a:cubicBezTo>
                  <a:lnTo>
                    <a:pt x="51" y="1053"/>
                  </a:lnTo>
                  <a:cubicBezTo>
                    <a:pt x="7544" y="727"/>
                    <a:pt x="15038" y="452"/>
                    <a:pt x="22532" y="251"/>
                  </a:cubicBezTo>
                  <a:lnTo>
                    <a:pt x="2255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7539;p63">
              <a:extLst>
                <a:ext uri="{FF2B5EF4-FFF2-40B4-BE49-F238E27FC236}">
                  <a16:creationId xmlns:a16="http://schemas.microsoft.com/office/drawing/2014/main" id="{D58CE779-2EB2-456A-AC32-873F28D1D31B}"/>
                </a:ext>
              </a:extLst>
            </p:cNvPr>
            <p:cNvSpPr/>
            <p:nvPr/>
          </p:nvSpPr>
          <p:spPr>
            <a:xfrm>
              <a:off x="4861675" y="1716825"/>
              <a:ext cx="576475" cy="20700"/>
            </a:xfrm>
            <a:custGeom>
              <a:avLst/>
              <a:gdLst/>
              <a:ahLst/>
              <a:cxnLst/>
              <a:rect l="l" t="t" r="r" b="b"/>
              <a:pathLst>
                <a:path w="23059" h="828" extrusionOk="0">
                  <a:moveTo>
                    <a:pt x="23059" y="0"/>
                  </a:moveTo>
                  <a:lnTo>
                    <a:pt x="23059" y="0"/>
                  </a:lnTo>
                  <a:cubicBezTo>
                    <a:pt x="15364" y="376"/>
                    <a:pt x="7695" y="577"/>
                    <a:pt x="1" y="577"/>
                  </a:cubicBezTo>
                  <a:lnTo>
                    <a:pt x="26" y="827"/>
                  </a:lnTo>
                  <a:cubicBezTo>
                    <a:pt x="7695" y="802"/>
                    <a:pt x="15364" y="627"/>
                    <a:pt x="23034" y="251"/>
                  </a:cubicBezTo>
                  <a:lnTo>
                    <a:pt x="230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7540;p63">
              <a:extLst>
                <a:ext uri="{FF2B5EF4-FFF2-40B4-BE49-F238E27FC236}">
                  <a16:creationId xmlns:a16="http://schemas.microsoft.com/office/drawing/2014/main" id="{C2D2A551-D9A1-4AB5-A84F-BCB30F77572D}"/>
                </a:ext>
              </a:extLst>
            </p:cNvPr>
            <p:cNvSpPr/>
            <p:nvPr/>
          </p:nvSpPr>
          <p:spPr>
            <a:xfrm>
              <a:off x="4853550" y="1648525"/>
              <a:ext cx="591500" cy="23200"/>
            </a:xfrm>
            <a:custGeom>
              <a:avLst/>
              <a:gdLst/>
              <a:ahLst/>
              <a:cxnLst/>
              <a:rect l="l" t="t" r="r" b="b"/>
              <a:pathLst>
                <a:path w="23660" h="928" extrusionOk="0">
                  <a:moveTo>
                    <a:pt x="23659" y="0"/>
                  </a:moveTo>
                  <a:lnTo>
                    <a:pt x="23659" y="0"/>
                  </a:lnTo>
                  <a:cubicBezTo>
                    <a:pt x="15790" y="451"/>
                    <a:pt x="7895" y="677"/>
                    <a:pt x="0" y="702"/>
                  </a:cubicBezTo>
                  <a:lnTo>
                    <a:pt x="25" y="928"/>
                  </a:lnTo>
                  <a:cubicBezTo>
                    <a:pt x="7895" y="928"/>
                    <a:pt x="15765" y="677"/>
                    <a:pt x="23634" y="251"/>
                  </a:cubicBezTo>
                  <a:lnTo>
                    <a:pt x="236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7541;p63">
              <a:extLst>
                <a:ext uri="{FF2B5EF4-FFF2-40B4-BE49-F238E27FC236}">
                  <a16:creationId xmlns:a16="http://schemas.microsoft.com/office/drawing/2014/main" id="{62EF805A-6C05-47BF-8F06-271CC6BCAAC8}"/>
                </a:ext>
              </a:extLst>
            </p:cNvPr>
            <p:cNvSpPr/>
            <p:nvPr/>
          </p:nvSpPr>
          <p:spPr>
            <a:xfrm>
              <a:off x="4844150" y="1576475"/>
              <a:ext cx="608425" cy="20700"/>
            </a:xfrm>
            <a:custGeom>
              <a:avLst/>
              <a:gdLst/>
              <a:ahLst/>
              <a:cxnLst/>
              <a:rect l="l" t="t" r="r" b="b"/>
              <a:pathLst>
                <a:path w="24337" h="828" extrusionOk="0">
                  <a:moveTo>
                    <a:pt x="24336" y="0"/>
                  </a:moveTo>
                  <a:lnTo>
                    <a:pt x="24336" y="0"/>
                  </a:lnTo>
                  <a:cubicBezTo>
                    <a:pt x="16216" y="326"/>
                    <a:pt x="8120" y="526"/>
                    <a:pt x="0" y="577"/>
                  </a:cubicBezTo>
                  <a:lnTo>
                    <a:pt x="25" y="827"/>
                  </a:lnTo>
                  <a:cubicBezTo>
                    <a:pt x="8120" y="752"/>
                    <a:pt x="16216" y="552"/>
                    <a:pt x="24311" y="226"/>
                  </a:cubicBezTo>
                  <a:lnTo>
                    <a:pt x="243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7542;p63">
              <a:extLst>
                <a:ext uri="{FF2B5EF4-FFF2-40B4-BE49-F238E27FC236}">
                  <a16:creationId xmlns:a16="http://schemas.microsoft.com/office/drawing/2014/main" id="{2FBD641D-FC58-4762-B531-D2ED665BBB5D}"/>
                </a:ext>
              </a:extLst>
            </p:cNvPr>
            <p:cNvSpPr/>
            <p:nvPr/>
          </p:nvSpPr>
          <p:spPr>
            <a:xfrm>
              <a:off x="5086000" y="1500650"/>
              <a:ext cx="124700" cy="393500"/>
            </a:xfrm>
            <a:custGeom>
              <a:avLst/>
              <a:gdLst/>
              <a:ahLst/>
              <a:cxnLst/>
              <a:rect l="l" t="t" r="r" b="b"/>
              <a:pathLst>
                <a:path w="4988" h="15740" extrusionOk="0">
                  <a:moveTo>
                    <a:pt x="0" y="1"/>
                  </a:moveTo>
                  <a:lnTo>
                    <a:pt x="1053" y="15665"/>
                  </a:lnTo>
                  <a:lnTo>
                    <a:pt x="3935" y="15740"/>
                  </a:lnTo>
                  <a:lnTo>
                    <a:pt x="498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7543;p63">
              <a:extLst>
                <a:ext uri="{FF2B5EF4-FFF2-40B4-BE49-F238E27FC236}">
                  <a16:creationId xmlns:a16="http://schemas.microsoft.com/office/drawing/2014/main" id="{D1EFC9C6-6EB9-4DFC-9DEE-100813034757}"/>
                </a:ext>
              </a:extLst>
            </p:cNvPr>
            <p:cNvSpPr/>
            <p:nvPr/>
          </p:nvSpPr>
          <p:spPr>
            <a:xfrm>
              <a:off x="5411175" y="1820350"/>
              <a:ext cx="203675" cy="350700"/>
            </a:xfrm>
            <a:custGeom>
              <a:avLst/>
              <a:gdLst/>
              <a:ahLst/>
              <a:cxnLst/>
              <a:rect l="l" t="t" r="r" b="b"/>
              <a:pathLst>
                <a:path w="8147" h="14028" extrusionOk="0">
                  <a:moveTo>
                    <a:pt x="3164" y="1"/>
                  </a:moveTo>
                  <a:cubicBezTo>
                    <a:pt x="2650" y="1"/>
                    <a:pt x="2239" y="268"/>
                    <a:pt x="2181" y="1072"/>
                  </a:cubicBezTo>
                  <a:cubicBezTo>
                    <a:pt x="2131" y="1799"/>
                    <a:pt x="2582" y="2451"/>
                    <a:pt x="2883" y="3127"/>
                  </a:cubicBezTo>
                  <a:cubicBezTo>
                    <a:pt x="3760" y="5132"/>
                    <a:pt x="3435" y="7614"/>
                    <a:pt x="2056" y="9318"/>
                  </a:cubicBezTo>
                  <a:cubicBezTo>
                    <a:pt x="1530" y="9970"/>
                    <a:pt x="853" y="10521"/>
                    <a:pt x="452" y="11248"/>
                  </a:cubicBezTo>
                  <a:cubicBezTo>
                    <a:pt x="51" y="11975"/>
                    <a:pt x="1" y="13027"/>
                    <a:pt x="628" y="13579"/>
                  </a:cubicBezTo>
                  <a:cubicBezTo>
                    <a:pt x="978" y="13879"/>
                    <a:pt x="1480" y="13980"/>
                    <a:pt x="1956" y="14005"/>
                  </a:cubicBezTo>
                  <a:cubicBezTo>
                    <a:pt x="2151" y="14020"/>
                    <a:pt x="2349" y="14028"/>
                    <a:pt x="2546" y="14028"/>
                  </a:cubicBezTo>
                  <a:cubicBezTo>
                    <a:pt x="3996" y="14028"/>
                    <a:pt x="5469" y="13607"/>
                    <a:pt x="6417" y="12526"/>
                  </a:cubicBezTo>
                  <a:cubicBezTo>
                    <a:pt x="8146" y="10596"/>
                    <a:pt x="8046" y="6912"/>
                    <a:pt x="7545" y="4556"/>
                  </a:cubicBezTo>
                  <a:cubicBezTo>
                    <a:pt x="7219" y="2952"/>
                    <a:pt x="6417" y="1548"/>
                    <a:pt x="5014" y="671"/>
                  </a:cubicBezTo>
                  <a:cubicBezTo>
                    <a:pt x="4525" y="373"/>
                    <a:pt x="3772" y="1"/>
                    <a:pt x="3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7544;p63">
              <a:extLst>
                <a:ext uri="{FF2B5EF4-FFF2-40B4-BE49-F238E27FC236}">
                  <a16:creationId xmlns:a16="http://schemas.microsoft.com/office/drawing/2014/main" id="{AB10F8FB-BCD0-4272-9150-7C49571163E7}"/>
                </a:ext>
              </a:extLst>
            </p:cNvPr>
            <p:cNvSpPr/>
            <p:nvPr/>
          </p:nvSpPr>
          <p:spPr>
            <a:xfrm>
              <a:off x="5148025" y="1775075"/>
              <a:ext cx="367200" cy="349675"/>
            </a:xfrm>
            <a:custGeom>
              <a:avLst/>
              <a:gdLst/>
              <a:ahLst/>
              <a:cxnLst/>
              <a:rect l="l" t="t" r="r" b="b"/>
              <a:pathLst>
                <a:path w="14688" h="13987" extrusionOk="0">
                  <a:moveTo>
                    <a:pt x="3157" y="0"/>
                  </a:moveTo>
                  <a:cubicBezTo>
                    <a:pt x="2587" y="0"/>
                    <a:pt x="2006" y="120"/>
                    <a:pt x="1429" y="402"/>
                  </a:cubicBezTo>
                  <a:cubicBezTo>
                    <a:pt x="151" y="1029"/>
                    <a:pt x="1" y="2658"/>
                    <a:pt x="151" y="3911"/>
                  </a:cubicBezTo>
                  <a:cubicBezTo>
                    <a:pt x="427" y="5916"/>
                    <a:pt x="1479" y="7821"/>
                    <a:pt x="2783" y="9349"/>
                  </a:cubicBezTo>
                  <a:cubicBezTo>
                    <a:pt x="3986" y="10803"/>
                    <a:pt x="5514" y="11981"/>
                    <a:pt x="7219" y="12833"/>
                  </a:cubicBezTo>
                  <a:cubicBezTo>
                    <a:pt x="8324" y="13398"/>
                    <a:pt x="9573" y="13987"/>
                    <a:pt x="10825" y="13987"/>
                  </a:cubicBezTo>
                  <a:cubicBezTo>
                    <a:pt x="10851" y="13987"/>
                    <a:pt x="10877" y="13987"/>
                    <a:pt x="10903" y="13986"/>
                  </a:cubicBezTo>
                  <a:cubicBezTo>
                    <a:pt x="12281" y="13961"/>
                    <a:pt x="13209" y="12984"/>
                    <a:pt x="13735" y="11781"/>
                  </a:cubicBezTo>
                  <a:cubicBezTo>
                    <a:pt x="14161" y="10828"/>
                    <a:pt x="14362" y="9725"/>
                    <a:pt x="14487" y="8673"/>
                  </a:cubicBezTo>
                  <a:cubicBezTo>
                    <a:pt x="14687" y="6968"/>
                    <a:pt x="14462" y="5214"/>
                    <a:pt x="13585" y="3710"/>
                  </a:cubicBezTo>
                  <a:cubicBezTo>
                    <a:pt x="13384" y="3359"/>
                    <a:pt x="13134" y="3009"/>
                    <a:pt x="12858" y="2683"/>
                  </a:cubicBezTo>
                  <a:cubicBezTo>
                    <a:pt x="12858" y="2683"/>
                    <a:pt x="11344" y="392"/>
                    <a:pt x="9613" y="392"/>
                  </a:cubicBezTo>
                  <a:cubicBezTo>
                    <a:pt x="9402" y="392"/>
                    <a:pt x="9188" y="426"/>
                    <a:pt x="8973" y="502"/>
                  </a:cubicBezTo>
                  <a:cubicBezTo>
                    <a:pt x="7235" y="1126"/>
                    <a:pt x="8588" y="2979"/>
                    <a:pt x="8909" y="3382"/>
                  </a:cubicBezTo>
                  <a:lnTo>
                    <a:pt x="8909" y="3382"/>
                  </a:lnTo>
                  <a:cubicBezTo>
                    <a:pt x="8480" y="2869"/>
                    <a:pt x="5953" y="0"/>
                    <a:pt x="3157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7545;p63">
              <a:extLst>
                <a:ext uri="{FF2B5EF4-FFF2-40B4-BE49-F238E27FC236}">
                  <a16:creationId xmlns:a16="http://schemas.microsoft.com/office/drawing/2014/main" id="{9EB62976-197D-4877-8230-DB9AB86041C3}"/>
                </a:ext>
              </a:extLst>
            </p:cNvPr>
            <p:cNvSpPr/>
            <p:nvPr/>
          </p:nvSpPr>
          <p:spPr>
            <a:xfrm>
              <a:off x="5158675" y="1801025"/>
              <a:ext cx="66600" cy="92925"/>
            </a:xfrm>
            <a:custGeom>
              <a:avLst/>
              <a:gdLst/>
              <a:ahLst/>
              <a:cxnLst/>
              <a:rect l="l" t="t" r="r" b="b"/>
              <a:pathLst>
                <a:path w="2664" h="3717" extrusionOk="0">
                  <a:moveTo>
                    <a:pt x="288" y="0"/>
                  </a:moveTo>
                  <a:cubicBezTo>
                    <a:pt x="237" y="0"/>
                    <a:pt x="187" y="28"/>
                    <a:pt x="176" y="91"/>
                  </a:cubicBezTo>
                  <a:cubicBezTo>
                    <a:pt x="1" y="768"/>
                    <a:pt x="502" y="1544"/>
                    <a:pt x="828" y="2096"/>
                  </a:cubicBezTo>
                  <a:cubicBezTo>
                    <a:pt x="1229" y="2773"/>
                    <a:pt x="1730" y="3349"/>
                    <a:pt x="2432" y="3700"/>
                  </a:cubicBezTo>
                  <a:cubicBezTo>
                    <a:pt x="2451" y="3711"/>
                    <a:pt x="2470" y="3716"/>
                    <a:pt x="2489" y="3716"/>
                  </a:cubicBezTo>
                  <a:cubicBezTo>
                    <a:pt x="2590" y="3716"/>
                    <a:pt x="2663" y="3563"/>
                    <a:pt x="2557" y="3499"/>
                  </a:cubicBezTo>
                  <a:cubicBezTo>
                    <a:pt x="1956" y="3174"/>
                    <a:pt x="1504" y="2722"/>
                    <a:pt x="1154" y="2146"/>
                  </a:cubicBezTo>
                  <a:cubicBezTo>
                    <a:pt x="828" y="1645"/>
                    <a:pt x="251" y="768"/>
                    <a:pt x="402" y="141"/>
                  </a:cubicBezTo>
                  <a:cubicBezTo>
                    <a:pt x="431" y="54"/>
                    <a:pt x="358" y="0"/>
                    <a:pt x="288" y="0"/>
                  </a:cubicBezTo>
                  <a:close/>
                </a:path>
              </a:pathLst>
            </a:custGeom>
            <a:solidFill>
              <a:srgbClr val="6B5B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7546;p63">
              <a:extLst>
                <a:ext uri="{FF2B5EF4-FFF2-40B4-BE49-F238E27FC236}">
                  <a16:creationId xmlns:a16="http://schemas.microsoft.com/office/drawing/2014/main" id="{496B231E-36C4-419C-A5B2-613A08F85F3A}"/>
                </a:ext>
              </a:extLst>
            </p:cNvPr>
            <p:cNvSpPr/>
            <p:nvPr/>
          </p:nvSpPr>
          <p:spPr>
            <a:xfrm>
              <a:off x="5216850" y="1779700"/>
              <a:ext cx="67225" cy="86050"/>
            </a:xfrm>
            <a:custGeom>
              <a:avLst/>
              <a:gdLst/>
              <a:ahLst/>
              <a:cxnLst/>
              <a:rect l="l" t="t" r="r" b="b"/>
              <a:pathLst>
                <a:path w="2689" h="3442" extrusionOk="0">
                  <a:moveTo>
                    <a:pt x="144" y="1"/>
                  </a:moveTo>
                  <a:cubicBezTo>
                    <a:pt x="73" y="1"/>
                    <a:pt x="0" y="54"/>
                    <a:pt x="30" y="142"/>
                  </a:cubicBezTo>
                  <a:cubicBezTo>
                    <a:pt x="380" y="1520"/>
                    <a:pt x="1233" y="2673"/>
                    <a:pt x="2436" y="3425"/>
                  </a:cubicBezTo>
                  <a:cubicBezTo>
                    <a:pt x="2459" y="3437"/>
                    <a:pt x="2481" y="3442"/>
                    <a:pt x="2502" y="3442"/>
                  </a:cubicBezTo>
                  <a:cubicBezTo>
                    <a:pt x="2618" y="3442"/>
                    <a:pt x="2688" y="3288"/>
                    <a:pt x="2561" y="3225"/>
                  </a:cubicBezTo>
                  <a:cubicBezTo>
                    <a:pt x="1408" y="2498"/>
                    <a:pt x="606" y="1395"/>
                    <a:pt x="255" y="92"/>
                  </a:cubicBezTo>
                  <a:cubicBezTo>
                    <a:pt x="245" y="29"/>
                    <a:pt x="195" y="1"/>
                    <a:pt x="144" y="1"/>
                  </a:cubicBezTo>
                  <a:close/>
                </a:path>
              </a:pathLst>
            </a:custGeom>
            <a:solidFill>
              <a:srgbClr val="6B5B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7547;p63">
              <a:extLst>
                <a:ext uri="{FF2B5EF4-FFF2-40B4-BE49-F238E27FC236}">
                  <a16:creationId xmlns:a16="http://schemas.microsoft.com/office/drawing/2014/main" id="{5B22CAC6-DCE8-4608-8E56-40D87407D5E2}"/>
                </a:ext>
              </a:extLst>
            </p:cNvPr>
            <p:cNvSpPr/>
            <p:nvPr/>
          </p:nvSpPr>
          <p:spPr>
            <a:xfrm>
              <a:off x="5294025" y="1886000"/>
              <a:ext cx="8175" cy="6275"/>
            </a:xfrm>
            <a:custGeom>
              <a:avLst/>
              <a:gdLst/>
              <a:ahLst/>
              <a:cxnLst/>
              <a:rect l="l" t="t" r="r" b="b"/>
              <a:pathLst>
                <a:path w="327" h="251" extrusionOk="0">
                  <a:moveTo>
                    <a:pt x="176" y="0"/>
                  </a:moveTo>
                  <a:cubicBezTo>
                    <a:pt x="0" y="0"/>
                    <a:pt x="0" y="251"/>
                    <a:pt x="176" y="251"/>
                  </a:cubicBezTo>
                  <a:cubicBezTo>
                    <a:pt x="326" y="251"/>
                    <a:pt x="326" y="0"/>
                    <a:pt x="176" y="0"/>
                  </a:cubicBezTo>
                  <a:close/>
                </a:path>
              </a:pathLst>
            </a:custGeom>
            <a:solidFill>
              <a:srgbClr val="6B5B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7548;p63">
              <a:extLst>
                <a:ext uri="{FF2B5EF4-FFF2-40B4-BE49-F238E27FC236}">
                  <a16:creationId xmlns:a16="http://schemas.microsoft.com/office/drawing/2014/main" id="{F86B83E6-009E-4982-8AE7-BB5FC1196D15}"/>
                </a:ext>
              </a:extLst>
            </p:cNvPr>
            <p:cNvSpPr/>
            <p:nvPr/>
          </p:nvSpPr>
          <p:spPr>
            <a:xfrm>
              <a:off x="5235125" y="1905725"/>
              <a:ext cx="6275" cy="6925"/>
            </a:xfrm>
            <a:custGeom>
              <a:avLst/>
              <a:gdLst/>
              <a:ahLst/>
              <a:cxnLst/>
              <a:rect l="l" t="t" r="r" b="b"/>
              <a:pathLst>
                <a:path w="251" h="277" extrusionOk="0">
                  <a:moveTo>
                    <a:pt x="126" y="1"/>
                  </a:moveTo>
                  <a:cubicBezTo>
                    <a:pt x="63" y="1"/>
                    <a:pt x="0" y="38"/>
                    <a:pt x="0" y="113"/>
                  </a:cubicBezTo>
                  <a:lnTo>
                    <a:pt x="0" y="164"/>
                  </a:lnTo>
                  <a:cubicBezTo>
                    <a:pt x="0" y="239"/>
                    <a:pt x="63" y="276"/>
                    <a:pt x="126" y="276"/>
                  </a:cubicBezTo>
                  <a:cubicBezTo>
                    <a:pt x="188" y="276"/>
                    <a:pt x="251" y="239"/>
                    <a:pt x="251" y="164"/>
                  </a:cubicBezTo>
                  <a:lnTo>
                    <a:pt x="251" y="113"/>
                  </a:lnTo>
                  <a:cubicBezTo>
                    <a:pt x="251" y="38"/>
                    <a:pt x="188" y="1"/>
                    <a:pt x="126" y="1"/>
                  </a:cubicBezTo>
                  <a:close/>
                </a:path>
              </a:pathLst>
            </a:custGeom>
            <a:solidFill>
              <a:srgbClr val="6B5B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7549;p63">
              <a:extLst>
                <a:ext uri="{FF2B5EF4-FFF2-40B4-BE49-F238E27FC236}">
                  <a16:creationId xmlns:a16="http://schemas.microsoft.com/office/drawing/2014/main" id="{2F2917BE-13B2-4A00-A644-CDE374CE60F9}"/>
                </a:ext>
              </a:extLst>
            </p:cNvPr>
            <p:cNvSpPr/>
            <p:nvPr/>
          </p:nvSpPr>
          <p:spPr>
            <a:xfrm>
              <a:off x="4624225" y="1834500"/>
              <a:ext cx="210550" cy="333400"/>
            </a:xfrm>
            <a:custGeom>
              <a:avLst/>
              <a:gdLst/>
              <a:ahLst/>
              <a:cxnLst/>
              <a:rect l="l" t="t" r="r" b="b"/>
              <a:pathLst>
                <a:path w="8422" h="13336" extrusionOk="0">
                  <a:moveTo>
                    <a:pt x="5756" y="0"/>
                  </a:moveTo>
                  <a:cubicBezTo>
                    <a:pt x="5700" y="0"/>
                    <a:pt x="5644" y="2"/>
                    <a:pt x="5589" y="5"/>
                  </a:cubicBezTo>
                  <a:cubicBezTo>
                    <a:pt x="4937" y="30"/>
                    <a:pt x="4386" y="205"/>
                    <a:pt x="3910" y="506"/>
                  </a:cubicBezTo>
                  <a:cubicBezTo>
                    <a:pt x="3409" y="832"/>
                    <a:pt x="3008" y="1283"/>
                    <a:pt x="2632" y="1835"/>
                  </a:cubicBezTo>
                  <a:cubicBezTo>
                    <a:pt x="1053" y="4216"/>
                    <a:pt x="0" y="7975"/>
                    <a:pt x="1429" y="10657"/>
                  </a:cubicBezTo>
                  <a:cubicBezTo>
                    <a:pt x="2229" y="12105"/>
                    <a:pt x="3754" y="13336"/>
                    <a:pt x="5375" y="13336"/>
                  </a:cubicBezTo>
                  <a:cubicBezTo>
                    <a:pt x="5886" y="13336"/>
                    <a:pt x="6407" y="13214"/>
                    <a:pt x="6917" y="12937"/>
                  </a:cubicBezTo>
                  <a:cubicBezTo>
                    <a:pt x="7068" y="12862"/>
                    <a:pt x="7218" y="12762"/>
                    <a:pt x="7369" y="12662"/>
                  </a:cubicBezTo>
                  <a:cubicBezTo>
                    <a:pt x="7970" y="12211"/>
                    <a:pt x="8421" y="11409"/>
                    <a:pt x="8196" y="10657"/>
                  </a:cubicBezTo>
                  <a:cubicBezTo>
                    <a:pt x="7795" y="9378"/>
                    <a:pt x="5138" y="7248"/>
                    <a:pt x="5163" y="5920"/>
                  </a:cubicBezTo>
                  <a:cubicBezTo>
                    <a:pt x="5163" y="5043"/>
                    <a:pt x="5338" y="4140"/>
                    <a:pt x="5689" y="3313"/>
                  </a:cubicBezTo>
                  <a:cubicBezTo>
                    <a:pt x="6015" y="2612"/>
                    <a:pt x="6892" y="2010"/>
                    <a:pt x="7118" y="1333"/>
                  </a:cubicBezTo>
                  <a:cubicBezTo>
                    <a:pt x="7446" y="349"/>
                    <a:pt x="6568" y="0"/>
                    <a:pt x="5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7550;p63">
              <a:extLst>
                <a:ext uri="{FF2B5EF4-FFF2-40B4-BE49-F238E27FC236}">
                  <a16:creationId xmlns:a16="http://schemas.microsoft.com/office/drawing/2014/main" id="{BA5930E6-0E4C-4F93-B96E-43D278EE338F}"/>
                </a:ext>
              </a:extLst>
            </p:cNvPr>
            <p:cNvSpPr/>
            <p:nvPr/>
          </p:nvSpPr>
          <p:spPr>
            <a:xfrm>
              <a:off x="4743275" y="1766175"/>
              <a:ext cx="382225" cy="363000"/>
            </a:xfrm>
            <a:custGeom>
              <a:avLst/>
              <a:gdLst/>
              <a:ahLst/>
              <a:cxnLst/>
              <a:rect l="l" t="t" r="r" b="b"/>
              <a:pathLst>
                <a:path w="15289" h="14520" extrusionOk="0">
                  <a:moveTo>
                    <a:pt x="10670" y="1"/>
                  </a:moveTo>
                  <a:cubicBezTo>
                    <a:pt x="7529" y="1"/>
                    <a:pt x="3659" y="3540"/>
                    <a:pt x="3659" y="3540"/>
                  </a:cubicBezTo>
                  <a:cubicBezTo>
                    <a:pt x="3659" y="3540"/>
                    <a:pt x="4712" y="432"/>
                    <a:pt x="2882" y="432"/>
                  </a:cubicBezTo>
                  <a:cubicBezTo>
                    <a:pt x="1980" y="432"/>
                    <a:pt x="1303" y="1735"/>
                    <a:pt x="852" y="3014"/>
                  </a:cubicBezTo>
                  <a:cubicBezTo>
                    <a:pt x="451" y="4192"/>
                    <a:pt x="201" y="5545"/>
                    <a:pt x="100" y="6898"/>
                  </a:cubicBezTo>
                  <a:cubicBezTo>
                    <a:pt x="0" y="8101"/>
                    <a:pt x="50" y="9330"/>
                    <a:pt x="226" y="10432"/>
                  </a:cubicBezTo>
                  <a:cubicBezTo>
                    <a:pt x="426" y="11761"/>
                    <a:pt x="1028" y="13089"/>
                    <a:pt x="2180" y="13841"/>
                  </a:cubicBezTo>
                  <a:cubicBezTo>
                    <a:pt x="2883" y="14290"/>
                    <a:pt x="3687" y="14519"/>
                    <a:pt x="4488" y="14519"/>
                  </a:cubicBezTo>
                  <a:cubicBezTo>
                    <a:pt x="5116" y="14519"/>
                    <a:pt x="5743" y="14378"/>
                    <a:pt x="6316" y="14091"/>
                  </a:cubicBezTo>
                  <a:cubicBezTo>
                    <a:pt x="12231" y="11184"/>
                    <a:pt x="15288" y="3139"/>
                    <a:pt x="12907" y="858"/>
                  </a:cubicBezTo>
                  <a:cubicBezTo>
                    <a:pt x="12267" y="244"/>
                    <a:pt x="11493" y="1"/>
                    <a:pt x="10670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7551;p63">
              <a:extLst>
                <a:ext uri="{FF2B5EF4-FFF2-40B4-BE49-F238E27FC236}">
                  <a16:creationId xmlns:a16="http://schemas.microsoft.com/office/drawing/2014/main" id="{45EF88A1-B6EA-4DD3-9D92-AE20F6DD63F6}"/>
                </a:ext>
              </a:extLst>
            </p:cNvPr>
            <p:cNvSpPr/>
            <p:nvPr/>
          </p:nvSpPr>
          <p:spPr>
            <a:xfrm>
              <a:off x="4964575" y="1764900"/>
              <a:ext cx="51650" cy="72075"/>
            </a:xfrm>
            <a:custGeom>
              <a:avLst/>
              <a:gdLst/>
              <a:ahLst/>
              <a:cxnLst/>
              <a:rect l="l" t="t" r="r" b="b"/>
              <a:pathLst>
                <a:path w="2066" h="2883" extrusionOk="0">
                  <a:moveTo>
                    <a:pt x="1916" y="0"/>
                  </a:moveTo>
                  <a:cubicBezTo>
                    <a:pt x="1873" y="0"/>
                    <a:pt x="1834" y="25"/>
                    <a:pt x="1825" y="82"/>
                  </a:cubicBezTo>
                  <a:cubicBezTo>
                    <a:pt x="1574" y="1160"/>
                    <a:pt x="822" y="1937"/>
                    <a:pt x="95" y="2664"/>
                  </a:cubicBezTo>
                  <a:cubicBezTo>
                    <a:pt x="1" y="2759"/>
                    <a:pt x="78" y="2882"/>
                    <a:pt x="165" y="2882"/>
                  </a:cubicBezTo>
                  <a:cubicBezTo>
                    <a:pt x="193" y="2882"/>
                    <a:pt x="221" y="2870"/>
                    <a:pt x="246" y="2839"/>
                  </a:cubicBezTo>
                  <a:cubicBezTo>
                    <a:pt x="1023" y="2062"/>
                    <a:pt x="1800" y="1260"/>
                    <a:pt x="2050" y="157"/>
                  </a:cubicBezTo>
                  <a:cubicBezTo>
                    <a:pt x="2066" y="64"/>
                    <a:pt x="1986" y="0"/>
                    <a:pt x="1916" y="0"/>
                  </a:cubicBezTo>
                  <a:close/>
                </a:path>
              </a:pathLst>
            </a:custGeom>
            <a:solidFill>
              <a:srgbClr val="6B5B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7552;p63">
              <a:extLst>
                <a:ext uri="{FF2B5EF4-FFF2-40B4-BE49-F238E27FC236}">
                  <a16:creationId xmlns:a16="http://schemas.microsoft.com/office/drawing/2014/main" id="{F1538988-E2A7-4647-A2CC-55A98B4C3EA2}"/>
                </a:ext>
              </a:extLst>
            </p:cNvPr>
            <p:cNvSpPr/>
            <p:nvPr/>
          </p:nvSpPr>
          <p:spPr>
            <a:xfrm>
              <a:off x="5020825" y="1785425"/>
              <a:ext cx="40750" cy="69100"/>
            </a:xfrm>
            <a:custGeom>
              <a:avLst/>
              <a:gdLst/>
              <a:ahLst/>
              <a:cxnLst/>
              <a:rect l="l" t="t" r="r" b="b"/>
              <a:pathLst>
                <a:path w="1630" h="2764" extrusionOk="0">
                  <a:moveTo>
                    <a:pt x="1505" y="1"/>
                  </a:moveTo>
                  <a:cubicBezTo>
                    <a:pt x="1442" y="1"/>
                    <a:pt x="1379" y="38"/>
                    <a:pt x="1379" y="113"/>
                  </a:cubicBezTo>
                  <a:cubicBezTo>
                    <a:pt x="1354" y="1116"/>
                    <a:pt x="728" y="1868"/>
                    <a:pt x="76" y="2570"/>
                  </a:cubicBezTo>
                  <a:cubicBezTo>
                    <a:pt x="0" y="2645"/>
                    <a:pt x="67" y="2763"/>
                    <a:pt x="158" y="2763"/>
                  </a:cubicBezTo>
                  <a:cubicBezTo>
                    <a:pt x="188" y="2763"/>
                    <a:pt x="221" y="2751"/>
                    <a:pt x="251" y="2720"/>
                  </a:cubicBezTo>
                  <a:cubicBezTo>
                    <a:pt x="953" y="1993"/>
                    <a:pt x="1605" y="1191"/>
                    <a:pt x="1630" y="113"/>
                  </a:cubicBezTo>
                  <a:cubicBezTo>
                    <a:pt x="1630" y="38"/>
                    <a:pt x="1567" y="1"/>
                    <a:pt x="1505" y="1"/>
                  </a:cubicBezTo>
                  <a:close/>
                </a:path>
              </a:pathLst>
            </a:custGeom>
            <a:solidFill>
              <a:srgbClr val="6B5B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7553;p63">
              <a:extLst>
                <a:ext uri="{FF2B5EF4-FFF2-40B4-BE49-F238E27FC236}">
                  <a16:creationId xmlns:a16="http://schemas.microsoft.com/office/drawing/2014/main" id="{1D6B770D-483D-4409-9DB9-7B501BE6DC74}"/>
                </a:ext>
              </a:extLst>
            </p:cNvPr>
            <p:cNvSpPr/>
            <p:nvPr/>
          </p:nvSpPr>
          <p:spPr>
            <a:xfrm>
              <a:off x="5005800" y="1880350"/>
              <a:ext cx="9425" cy="6300"/>
            </a:xfrm>
            <a:custGeom>
              <a:avLst/>
              <a:gdLst/>
              <a:ahLst/>
              <a:cxnLst/>
              <a:rect l="l" t="t" r="r" b="b"/>
              <a:pathLst>
                <a:path w="377" h="252" extrusionOk="0">
                  <a:moveTo>
                    <a:pt x="176" y="1"/>
                  </a:moveTo>
                  <a:cubicBezTo>
                    <a:pt x="0" y="1"/>
                    <a:pt x="0" y="251"/>
                    <a:pt x="176" y="251"/>
                  </a:cubicBezTo>
                  <a:lnTo>
                    <a:pt x="226" y="251"/>
                  </a:lnTo>
                  <a:cubicBezTo>
                    <a:pt x="376" y="251"/>
                    <a:pt x="376" y="1"/>
                    <a:pt x="226" y="1"/>
                  </a:cubicBezTo>
                  <a:close/>
                </a:path>
              </a:pathLst>
            </a:custGeom>
            <a:solidFill>
              <a:srgbClr val="6B5B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7554;p63">
              <a:extLst>
                <a:ext uri="{FF2B5EF4-FFF2-40B4-BE49-F238E27FC236}">
                  <a16:creationId xmlns:a16="http://schemas.microsoft.com/office/drawing/2014/main" id="{6783B6A8-19CA-4040-90C1-BEB9335F6D04}"/>
                </a:ext>
              </a:extLst>
            </p:cNvPr>
            <p:cNvSpPr/>
            <p:nvPr/>
          </p:nvSpPr>
          <p:spPr>
            <a:xfrm>
              <a:off x="4924350" y="1862175"/>
              <a:ext cx="9425" cy="6300"/>
            </a:xfrm>
            <a:custGeom>
              <a:avLst/>
              <a:gdLst/>
              <a:ahLst/>
              <a:cxnLst/>
              <a:rect l="l" t="t" r="r" b="b"/>
              <a:pathLst>
                <a:path w="377" h="252" extrusionOk="0">
                  <a:moveTo>
                    <a:pt x="151" y="1"/>
                  </a:moveTo>
                  <a:cubicBezTo>
                    <a:pt x="0" y="1"/>
                    <a:pt x="0" y="251"/>
                    <a:pt x="151" y="251"/>
                  </a:cubicBezTo>
                  <a:lnTo>
                    <a:pt x="201" y="251"/>
                  </a:lnTo>
                  <a:cubicBezTo>
                    <a:pt x="376" y="251"/>
                    <a:pt x="376" y="1"/>
                    <a:pt x="201" y="1"/>
                  </a:cubicBezTo>
                  <a:close/>
                </a:path>
              </a:pathLst>
            </a:custGeom>
            <a:solidFill>
              <a:srgbClr val="6B5B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" name="Google Shape;3521;p32">
            <a:extLst>
              <a:ext uri="{FF2B5EF4-FFF2-40B4-BE49-F238E27FC236}">
                <a16:creationId xmlns:a16="http://schemas.microsoft.com/office/drawing/2014/main" id="{26521FDD-9261-40DE-90E8-844DAC1FF0B8}"/>
              </a:ext>
            </a:extLst>
          </p:cNvPr>
          <p:cNvGrpSpPr/>
          <p:nvPr/>
        </p:nvGrpSpPr>
        <p:grpSpPr>
          <a:xfrm>
            <a:off x="1577774" y="1222965"/>
            <a:ext cx="1398964" cy="3590666"/>
            <a:chOff x="6657475" y="399400"/>
            <a:chExt cx="2235799" cy="5062261"/>
          </a:xfrm>
        </p:grpSpPr>
        <p:sp>
          <p:nvSpPr>
            <p:cNvPr id="468" name="Google Shape;3522;p32">
              <a:extLst>
                <a:ext uri="{FF2B5EF4-FFF2-40B4-BE49-F238E27FC236}">
                  <a16:creationId xmlns:a16="http://schemas.microsoft.com/office/drawing/2014/main" id="{AB838113-F0FD-4FEB-8546-6D97A442ACA2}"/>
                </a:ext>
              </a:extLst>
            </p:cNvPr>
            <p:cNvSpPr/>
            <p:nvPr/>
          </p:nvSpPr>
          <p:spPr>
            <a:xfrm>
              <a:off x="7752375" y="4467350"/>
              <a:ext cx="149781" cy="994310"/>
            </a:xfrm>
            <a:custGeom>
              <a:avLst/>
              <a:gdLst/>
              <a:ahLst/>
              <a:cxnLst/>
              <a:rect l="l" t="t" r="r" b="b"/>
              <a:pathLst>
                <a:path w="4813" h="21730" extrusionOk="0">
                  <a:moveTo>
                    <a:pt x="1" y="0"/>
                  </a:moveTo>
                  <a:lnTo>
                    <a:pt x="1254" y="21730"/>
                  </a:lnTo>
                  <a:lnTo>
                    <a:pt x="3560" y="2173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3523;p32">
              <a:extLst>
                <a:ext uri="{FF2B5EF4-FFF2-40B4-BE49-F238E27FC236}">
                  <a16:creationId xmlns:a16="http://schemas.microsoft.com/office/drawing/2014/main" id="{D2A95D2A-AA7A-46EA-8182-8BD87B79E3E7}"/>
                </a:ext>
              </a:extLst>
            </p:cNvPr>
            <p:cNvSpPr/>
            <p:nvPr/>
          </p:nvSpPr>
          <p:spPr>
            <a:xfrm>
              <a:off x="6657475" y="3090126"/>
              <a:ext cx="2235799" cy="1741382"/>
            </a:xfrm>
            <a:custGeom>
              <a:avLst/>
              <a:gdLst/>
              <a:ahLst/>
              <a:cxnLst/>
              <a:rect l="l" t="t" r="r" b="b"/>
              <a:pathLst>
                <a:path w="71856" h="55966" extrusionOk="0">
                  <a:moveTo>
                    <a:pt x="42833" y="0"/>
                  </a:moveTo>
                  <a:cubicBezTo>
                    <a:pt x="41981" y="0"/>
                    <a:pt x="13785" y="8547"/>
                    <a:pt x="13785" y="8547"/>
                  </a:cubicBezTo>
                  <a:lnTo>
                    <a:pt x="1" y="53660"/>
                  </a:lnTo>
                  <a:lnTo>
                    <a:pt x="12758" y="43234"/>
                  </a:lnTo>
                  <a:lnTo>
                    <a:pt x="13384" y="50753"/>
                  </a:lnTo>
                  <a:lnTo>
                    <a:pt x="20678" y="45114"/>
                  </a:lnTo>
                  <a:lnTo>
                    <a:pt x="25289" y="55139"/>
                  </a:lnTo>
                  <a:lnTo>
                    <a:pt x="32808" y="45740"/>
                  </a:lnTo>
                  <a:lnTo>
                    <a:pt x="38021" y="52206"/>
                  </a:lnTo>
                  <a:lnTo>
                    <a:pt x="43234" y="44487"/>
                  </a:lnTo>
                  <a:lnTo>
                    <a:pt x="51605" y="55966"/>
                  </a:lnTo>
                  <a:lnTo>
                    <a:pt x="54111" y="45114"/>
                  </a:lnTo>
                  <a:lnTo>
                    <a:pt x="60578" y="50953"/>
                  </a:lnTo>
                  <a:lnTo>
                    <a:pt x="62658" y="43635"/>
                  </a:lnTo>
                  <a:lnTo>
                    <a:pt x="71856" y="52833"/>
                  </a:lnTo>
                  <a:cubicBezTo>
                    <a:pt x="71856" y="52833"/>
                    <a:pt x="62257" y="10853"/>
                    <a:pt x="61630" y="10652"/>
                  </a:cubicBezTo>
                  <a:cubicBezTo>
                    <a:pt x="61004" y="10427"/>
                    <a:pt x="43660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3524;p32">
              <a:extLst>
                <a:ext uri="{FF2B5EF4-FFF2-40B4-BE49-F238E27FC236}">
                  <a16:creationId xmlns:a16="http://schemas.microsoft.com/office/drawing/2014/main" id="{075C9BB0-9FCE-42ED-91C2-9F9521D690BE}"/>
                </a:ext>
              </a:extLst>
            </p:cNvPr>
            <p:cNvSpPr/>
            <p:nvPr/>
          </p:nvSpPr>
          <p:spPr>
            <a:xfrm>
              <a:off x="6924202" y="2244767"/>
              <a:ext cx="1774146" cy="1547193"/>
            </a:xfrm>
            <a:custGeom>
              <a:avLst/>
              <a:gdLst/>
              <a:ahLst/>
              <a:cxnLst/>
              <a:rect l="l" t="t" r="r" b="b"/>
              <a:pathLst>
                <a:path w="57019" h="49725" extrusionOk="0">
                  <a:moveTo>
                    <a:pt x="16717" y="0"/>
                  </a:moveTo>
                  <a:cubicBezTo>
                    <a:pt x="16717" y="627"/>
                    <a:pt x="0" y="47620"/>
                    <a:pt x="0" y="47620"/>
                  </a:cubicBezTo>
                  <a:lnTo>
                    <a:pt x="8572" y="40527"/>
                  </a:lnTo>
                  <a:lnTo>
                    <a:pt x="10226" y="47419"/>
                  </a:lnTo>
                  <a:lnTo>
                    <a:pt x="19850" y="37820"/>
                  </a:lnTo>
                  <a:lnTo>
                    <a:pt x="22356" y="45540"/>
                  </a:lnTo>
                  <a:lnTo>
                    <a:pt x="28622" y="39700"/>
                  </a:lnTo>
                  <a:lnTo>
                    <a:pt x="35289" y="49725"/>
                  </a:lnTo>
                  <a:lnTo>
                    <a:pt x="39274" y="37194"/>
                  </a:lnTo>
                  <a:lnTo>
                    <a:pt x="43660" y="42407"/>
                  </a:lnTo>
                  <a:lnTo>
                    <a:pt x="47193" y="38021"/>
                  </a:lnTo>
                  <a:lnTo>
                    <a:pt x="57018" y="46166"/>
                  </a:lnTo>
                  <a:lnTo>
                    <a:pt x="45113" y="6266"/>
                  </a:lnTo>
                  <a:lnTo>
                    <a:pt x="1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3525;p32">
              <a:extLst>
                <a:ext uri="{FF2B5EF4-FFF2-40B4-BE49-F238E27FC236}">
                  <a16:creationId xmlns:a16="http://schemas.microsoft.com/office/drawing/2014/main" id="{1F8AD60E-7259-412D-A74B-B1369A7FCBBB}"/>
                </a:ext>
              </a:extLst>
            </p:cNvPr>
            <p:cNvSpPr/>
            <p:nvPr/>
          </p:nvSpPr>
          <p:spPr>
            <a:xfrm>
              <a:off x="7255619" y="1419665"/>
              <a:ext cx="1208787" cy="1359290"/>
            </a:xfrm>
            <a:custGeom>
              <a:avLst/>
              <a:gdLst/>
              <a:ahLst/>
              <a:cxnLst/>
              <a:rect l="l" t="t" r="r" b="b"/>
              <a:pathLst>
                <a:path w="38849" h="43686" extrusionOk="0">
                  <a:moveTo>
                    <a:pt x="13785" y="1"/>
                  </a:moveTo>
                  <a:lnTo>
                    <a:pt x="1" y="38648"/>
                  </a:lnTo>
                  <a:lnTo>
                    <a:pt x="1" y="38648"/>
                  </a:lnTo>
                  <a:lnTo>
                    <a:pt x="7094" y="32783"/>
                  </a:lnTo>
                  <a:lnTo>
                    <a:pt x="9826" y="41555"/>
                  </a:lnTo>
                  <a:lnTo>
                    <a:pt x="15465" y="33635"/>
                  </a:lnTo>
                  <a:lnTo>
                    <a:pt x="17545" y="38648"/>
                  </a:lnTo>
                  <a:lnTo>
                    <a:pt x="21931" y="33009"/>
                  </a:lnTo>
                  <a:cubicBezTo>
                    <a:pt x="21931" y="33009"/>
                    <a:pt x="27079" y="43686"/>
                    <a:pt x="27542" y="43686"/>
                  </a:cubicBezTo>
                  <a:cubicBezTo>
                    <a:pt x="27555" y="43686"/>
                    <a:pt x="27565" y="43677"/>
                    <a:pt x="27570" y="43660"/>
                  </a:cubicBezTo>
                  <a:cubicBezTo>
                    <a:pt x="27770" y="43034"/>
                    <a:pt x="30903" y="34036"/>
                    <a:pt x="30903" y="34036"/>
                  </a:cubicBezTo>
                  <a:lnTo>
                    <a:pt x="38848" y="40728"/>
                  </a:lnTo>
                  <a:lnTo>
                    <a:pt x="26517" y="1680"/>
                  </a:lnTo>
                  <a:lnTo>
                    <a:pt x="13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3526;p32">
              <a:extLst>
                <a:ext uri="{FF2B5EF4-FFF2-40B4-BE49-F238E27FC236}">
                  <a16:creationId xmlns:a16="http://schemas.microsoft.com/office/drawing/2014/main" id="{4414479C-E267-419E-AB36-FD913A8582CF}"/>
                </a:ext>
              </a:extLst>
            </p:cNvPr>
            <p:cNvSpPr/>
            <p:nvPr/>
          </p:nvSpPr>
          <p:spPr>
            <a:xfrm>
              <a:off x="7629198" y="399400"/>
              <a:ext cx="488194" cy="545913"/>
            </a:xfrm>
            <a:custGeom>
              <a:avLst/>
              <a:gdLst/>
              <a:ahLst/>
              <a:cxnLst/>
              <a:rect l="l" t="t" r="r" b="b"/>
              <a:pathLst>
                <a:path w="15690" h="17545" extrusionOk="0">
                  <a:moveTo>
                    <a:pt x="8597" y="1"/>
                  </a:moveTo>
                  <a:lnTo>
                    <a:pt x="6917" y="5865"/>
                  </a:lnTo>
                  <a:lnTo>
                    <a:pt x="0" y="6793"/>
                  </a:lnTo>
                  <a:lnTo>
                    <a:pt x="5063" y="9700"/>
                  </a:lnTo>
                  <a:lnTo>
                    <a:pt x="3985" y="16016"/>
                  </a:lnTo>
                  <a:lnTo>
                    <a:pt x="8597" y="11555"/>
                  </a:lnTo>
                  <a:lnTo>
                    <a:pt x="13835" y="17545"/>
                  </a:lnTo>
                  <a:lnTo>
                    <a:pt x="11830" y="8948"/>
                  </a:lnTo>
                  <a:lnTo>
                    <a:pt x="15689" y="6016"/>
                  </a:lnTo>
                  <a:lnTo>
                    <a:pt x="10000" y="5865"/>
                  </a:lnTo>
                  <a:lnTo>
                    <a:pt x="8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3527;p32">
              <a:extLst>
                <a:ext uri="{FF2B5EF4-FFF2-40B4-BE49-F238E27FC236}">
                  <a16:creationId xmlns:a16="http://schemas.microsoft.com/office/drawing/2014/main" id="{48EA0E94-367E-4B60-813E-51BEAE9EC1A9}"/>
                </a:ext>
              </a:extLst>
            </p:cNvPr>
            <p:cNvSpPr/>
            <p:nvPr/>
          </p:nvSpPr>
          <p:spPr>
            <a:xfrm>
              <a:off x="7509090" y="815299"/>
              <a:ext cx="715116" cy="994311"/>
            </a:xfrm>
            <a:custGeom>
              <a:avLst/>
              <a:gdLst/>
              <a:ahLst/>
              <a:cxnLst/>
              <a:rect l="l" t="t" r="r" b="b"/>
              <a:pathLst>
                <a:path w="22983" h="31956" extrusionOk="0">
                  <a:moveTo>
                    <a:pt x="11905" y="0"/>
                  </a:moveTo>
                  <a:lnTo>
                    <a:pt x="0" y="29650"/>
                  </a:lnTo>
                  <a:lnTo>
                    <a:pt x="4186" y="24863"/>
                  </a:lnTo>
                  <a:lnTo>
                    <a:pt x="5439" y="31955"/>
                  </a:lnTo>
                  <a:lnTo>
                    <a:pt x="10226" y="24863"/>
                  </a:lnTo>
                  <a:lnTo>
                    <a:pt x="15665" y="31529"/>
                  </a:lnTo>
                  <a:lnTo>
                    <a:pt x="16717" y="26517"/>
                  </a:lnTo>
                  <a:lnTo>
                    <a:pt x="22983" y="30903"/>
                  </a:lnTo>
                  <a:lnTo>
                    <a:pt x="22983" y="30903"/>
                  </a:lnTo>
                  <a:lnTo>
                    <a:pt x="1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3528;p32">
              <a:extLst>
                <a:ext uri="{FF2B5EF4-FFF2-40B4-BE49-F238E27FC236}">
                  <a16:creationId xmlns:a16="http://schemas.microsoft.com/office/drawing/2014/main" id="{897790C8-F1D4-4836-A0D8-76CE173675CA}"/>
                </a:ext>
              </a:extLst>
            </p:cNvPr>
            <p:cNvSpPr/>
            <p:nvPr/>
          </p:nvSpPr>
          <p:spPr>
            <a:xfrm>
              <a:off x="8232787" y="3715557"/>
              <a:ext cx="285449" cy="286227"/>
            </a:xfrm>
            <a:custGeom>
              <a:avLst/>
              <a:gdLst/>
              <a:ahLst/>
              <a:cxnLst/>
              <a:rect l="l" t="t" r="r" b="b"/>
              <a:pathLst>
                <a:path w="9174" h="9199" extrusionOk="0">
                  <a:moveTo>
                    <a:pt x="4587" y="1"/>
                  </a:moveTo>
                  <a:cubicBezTo>
                    <a:pt x="2056" y="1"/>
                    <a:pt x="1" y="2081"/>
                    <a:pt x="1" y="4612"/>
                  </a:cubicBezTo>
                  <a:cubicBezTo>
                    <a:pt x="1" y="7144"/>
                    <a:pt x="2056" y="9199"/>
                    <a:pt x="4587" y="9199"/>
                  </a:cubicBezTo>
                  <a:cubicBezTo>
                    <a:pt x="7118" y="9199"/>
                    <a:pt x="9174" y="7144"/>
                    <a:pt x="9174" y="4612"/>
                  </a:cubicBezTo>
                  <a:cubicBezTo>
                    <a:pt x="9174" y="2081"/>
                    <a:pt x="7118" y="1"/>
                    <a:pt x="4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3529;p32">
              <a:extLst>
                <a:ext uri="{FF2B5EF4-FFF2-40B4-BE49-F238E27FC236}">
                  <a16:creationId xmlns:a16="http://schemas.microsoft.com/office/drawing/2014/main" id="{358F2DC4-F5AB-47B4-80FF-CA74F55C33BF}"/>
                </a:ext>
              </a:extLst>
            </p:cNvPr>
            <p:cNvSpPr/>
            <p:nvPr/>
          </p:nvSpPr>
          <p:spPr>
            <a:xfrm>
              <a:off x="7236140" y="3837220"/>
              <a:ext cx="142725" cy="142756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306" y="1"/>
                  </a:moveTo>
                  <a:cubicBezTo>
                    <a:pt x="1028" y="1"/>
                    <a:pt x="0" y="1028"/>
                    <a:pt x="0" y="2306"/>
                  </a:cubicBezTo>
                  <a:cubicBezTo>
                    <a:pt x="0" y="3560"/>
                    <a:pt x="1028" y="4587"/>
                    <a:pt x="2306" y="4587"/>
                  </a:cubicBezTo>
                  <a:cubicBezTo>
                    <a:pt x="3559" y="4587"/>
                    <a:pt x="4587" y="3560"/>
                    <a:pt x="4587" y="2306"/>
                  </a:cubicBezTo>
                  <a:cubicBezTo>
                    <a:pt x="4587" y="1028"/>
                    <a:pt x="3559" y="1"/>
                    <a:pt x="2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3530;p32">
              <a:extLst>
                <a:ext uri="{FF2B5EF4-FFF2-40B4-BE49-F238E27FC236}">
                  <a16:creationId xmlns:a16="http://schemas.microsoft.com/office/drawing/2014/main" id="{82FC74B0-E8B5-44EF-889C-F6C569C95D75}"/>
                </a:ext>
              </a:extLst>
            </p:cNvPr>
            <p:cNvSpPr/>
            <p:nvPr/>
          </p:nvSpPr>
          <p:spPr>
            <a:xfrm>
              <a:off x="8029257" y="4235723"/>
              <a:ext cx="103737" cy="103769"/>
            </a:xfrm>
            <a:custGeom>
              <a:avLst/>
              <a:gdLst/>
              <a:ahLst/>
              <a:cxnLst/>
              <a:rect l="l" t="t" r="r" b="b"/>
              <a:pathLst>
                <a:path w="3334" h="3335" extrusionOk="0">
                  <a:moveTo>
                    <a:pt x="1654" y="1"/>
                  </a:moveTo>
                  <a:cubicBezTo>
                    <a:pt x="752" y="1"/>
                    <a:pt x="0" y="753"/>
                    <a:pt x="0" y="1680"/>
                  </a:cubicBezTo>
                  <a:cubicBezTo>
                    <a:pt x="0" y="2607"/>
                    <a:pt x="752" y="3334"/>
                    <a:pt x="1654" y="3334"/>
                  </a:cubicBezTo>
                  <a:cubicBezTo>
                    <a:pt x="2582" y="3334"/>
                    <a:pt x="3334" y="2607"/>
                    <a:pt x="3334" y="1680"/>
                  </a:cubicBezTo>
                  <a:cubicBezTo>
                    <a:pt x="3334" y="753"/>
                    <a:pt x="2582" y="1"/>
                    <a:pt x="1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3531;p32">
              <a:extLst>
                <a:ext uri="{FF2B5EF4-FFF2-40B4-BE49-F238E27FC236}">
                  <a16:creationId xmlns:a16="http://schemas.microsoft.com/office/drawing/2014/main" id="{BFE17EC6-6ECE-4828-AD09-686BF1C36AF7}"/>
                </a:ext>
              </a:extLst>
            </p:cNvPr>
            <p:cNvSpPr/>
            <p:nvPr/>
          </p:nvSpPr>
          <p:spPr>
            <a:xfrm>
              <a:off x="7924738" y="1393932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55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55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3532;p32">
              <a:extLst>
                <a:ext uri="{FF2B5EF4-FFF2-40B4-BE49-F238E27FC236}">
                  <a16:creationId xmlns:a16="http://schemas.microsoft.com/office/drawing/2014/main" id="{4DC27CE4-6AD8-4DE5-84DD-4FDBF27B45F1}"/>
                </a:ext>
              </a:extLst>
            </p:cNvPr>
            <p:cNvSpPr/>
            <p:nvPr/>
          </p:nvSpPr>
          <p:spPr>
            <a:xfrm>
              <a:off x="7339850" y="3096349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80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80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3533;p32">
              <a:extLst>
                <a:ext uri="{FF2B5EF4-FFF2-40B4-BE49-F238E27FC236}">
                  <a16:creationId xmlns:a16="http://schemas.microsoft.com/office/drawing/2014/main" id="{2C0CFD1E-DA76-4D8F-AAD4-37F56175AF88}"/>
                </a:ext>
              </a:extLst>
            </p:cNvPr>
            <p:cNvSpPr/>
            <p:nvPr/>
          </p:nvSpPr>
          <p:spPr>
            <a:xfrm>
              <a:off x="7786708" y="3912863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76" y="1"/>
                    <a:pt x="1" y="276"/>
                    <a:pt x="1" y="627"/>
                  </a:cubicBezTo>
                  <a:cubicBezTo>
                    <a:pt x="1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276"/>
                    <a:pt x="953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3534;p32">
              <a:extLst>
                <a:ext uri="{FF2B5EF4-FFF2-40B4-BE49-F238E27FC236}">
                  <a16:creationId xmlns:a16="http://schemas.microsoft.com/office/drawing/2014/main" id="{78DFD6BA-9DD8-4D3A-8170-A8AA5D5DC62A}"/>
                </a:ext>
              </a:extLst>
            </p:cNvPr>
            <p:cNvSpPr/>
            <p:nvPr/>
          </p:nvSpPr>
          <p:spPr>
            <a:xfrm>
              <a:off x="7801519" y="1835343"/>
              <a:ext cx="39049" cy="39018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627" y="0"/>
                  </a:moveTo>
                  <a:cubicBezTo>
                    <a:pt x="277" y="0"/>
                    <a:pt x="1" y="301"/>
                    <a:pt x="1" y="627"/>
                  </a:cubicBezTo>
                  <a:cubicBezTo>
                    <a:pt x="1" y="978"/>
                    <a:pt x="277" y="1254"/>
                    <a:pt x="627" y="1254"/>
                  </a:cubicBezTo>
                  <a:cubicBezTo>
                    <a:pt x="978" y="1254"/>
                    <a:pt x="1254" y="978"/>
                    <a:pt x="1254" y="627"/>
                  </a:cubicBezTo>
                  <a:cubicBezTo>
                    <a:pt x="1254" y="301"/>
                    <a:pt x="978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3535;p32">
              <a:extLst>
                <a:ext uri="{FF2B5EF4-FFF2-40B4-BE49-F238E27FC236}">
                  <a16:creationId xmlns:a16="http://schemas.microsoft.com/office/drawing/2014/main" id="{8687C2E3-91AD-4F32-B76D-8BC345A9E2DD}"/>
                </a:ext>
              </a:extLst>
            </p:cNvPr>
            <p:cNvSpPr/>
            <p:nvPr/>
          </p:nvSpPr>
          <p:spPr>
            <a:xfrm>
              <a:off x="7795296" y="2790666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0"/>
                  </a:moveTo>
                  <a:cubicBezTo>
                    <a:pt x="276" y="0"/>
                    <a:pt x="0" y="301"/>
                    <a:pt x="0" y="627"/>
                  </a:cubicBezTo>
                  <a:cubicBezTo>
                    <a:pt x="0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301"/>
                    <a:pt x="953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3536;p32">
              <a:extLst>
                <a:ext uri="{FF2B5EF4-FFF2-40B4-BE49-F238E27FC236}">
                  <a16:creationId xmlns:a16="http://schemas.microsoft.com/office/drawing/2014/main" id="{2A2688BB-FE71-46D5-9AEA-2DC6D8C26F7A}"/>
                </a:ext>
              </a:extLst>
            </p:cNvPr>
            <p:cNvSpPr/>
            <p:nvPr/>
          </p:nvSpPr>
          <p:spPr>
            <a:xfrm>
              <a:off x="6937457" y="4270821"/>
              <a:ext cx="51495" cy="51495"/>
            </a:xfrm>
            <a:custGeom>
              <a:avLst/>
              <a:gdLst/>
              <a:ahLst/>
              <a:cxnLst/>
              <a:rect l="l" t="t" r="r" b="b"/>
              <a:pathLst>
                <a:path w="1655" h="1655" extrusionOk="0">
                  <a:moveTo>
                    <a:pt x="827" y="1"/>
                  </a:moveTo>
                  <a:cubicBezTo>
                    <a:pt x="376" y="1"/>
                    <a:pt x="0" y="351"/>
                    <a:pt x="0" y="828"/>
                  </a:cubicBezTo>
                  <a:cubicBezTo>
                    <a:pt x="0" y="1279"/>
                    <a:pt x="376" y="1655"/>
                    <a:pt x="827" y="1655"/>
                  </a:cubicBezTo>
                  <a:cubicBezTo>
                    <a:pt x="1279" y="1655"/>
                    <a:pt x="1654" y="1279"/>
                    <a:pt x="1654" y="828"/>
                  </a:cubicBezTo>
                  <a:cubicBezTo>
                    <a:pt x="1654" y="351"/>
                    <a:pt x="1279" y="1"/>
                    <a:pt x="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3537;p32">
              <a:extLst>
                <a:ext uri="{FF2B5EF4-FFF2-40B4-BE49-F238E27FC236}">
                  <a16:creationId xmlns:a16="http://schemas.microsoft.com/office/drawing/2014/main" id="{D8EE6CFA-4122-4618-B72F-7B3B8B56C288}"/>
                </a:ext>
              </a:extLst>
            </p:cNvPr>
            <p:cNvSpPr/>
            <p:nvPr/>
          </p:nvSpPr>
          <p:spPr>
            <a:xfrm>
              <a:off x="7834284" y="1224723"/>
              <a:ext cx="51495" cy="52273"/>
            </a:xfrm>
            <a:custGeom>
              <a:avLst/>
              <a:gdLst/>
              <a:ahLst/>
              <a:cxnLst/>
              <a:rect l="l" t="t" r="r" b="b"/>
              <a:pathLst>
                <a:path w="1655" h="1680" extrusionOk="0">
                  <a:moveTo>
                    <a:pt x="828" y="0"/>
                  </a:moveTo>
                  <a:cubicBezTo>
                    <a:pt x="376" y="0"/>
                    <a:pt x="1" y="376"/>
                    <a:pt x="1" y="827"/>
                  </a:cubicBezTo>
                  <a:cubicBezTo>
                    <a:pt x="1" y="1304"/>
                    <a:pt x="376" y="1679"/>
                    <a:pt x="828" y="1679"/>
                  </a:cubicBezTo>
                  <a:cubicBezTo>
                    <a:pt x="1279" y="1679"/>
                    <a:pt x="1655" y="1304"/>
                    <a:pt x="1655" y="827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3538;p32">
              <a:extLst>
                <a:ext uri="{FF2B5EF4-FFF2-40B4-BE49-F238E27FC236}">
                  <a16:creationId xmlns:a16="http://schemas.microsoft.com/office/drawing/2014/main" id="{A401E156-4396-45B3-A741-12E9D42CED2C}"/>
                </a:ext>
              </a:extLst>
            </p:cNvPr>
            <p:cNvSpPr/>
            <p:nvPr/>
          </p:nvSpPr>
          <p:spPr>
            <a:xfrm>
              <a:off x="7587067" y="2199524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28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28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3539;p32">
              <a:extLst>
                <a:ext uri="{FF2B5EF4-FFF2-40B4-BE49-F238E27FC236}">
                  <a16:creationId xmlns:a16="http://schemas.microsoft.com/office/drawing/2014/main" id="{F79C098C-35EB-4399-8FB3-A99DD10B83DF}"/>
                </a:ext>
              </a:extLst>
            </p:cNvPr>
            <p:cNvSpPr/>
            <p:nvPr/>
          </p:nvSpPr>
          <p:spPr>
            <a:xfrm>
              <a:off x="8002746" y="2966129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52" y="0"/>
                  </a:moveTo>
                  <a:cubicBezTo>
                    <a:pt x="376" y="0"/>
                    <a:pt x="0" y="376"/>
                    <a:pt x="0" y="853"/>
                  </a:cubicBezTo>
                  <a:cubicBezTo>
                    <a:pt x="0" y="1304"/>
                    <a:pt x="376" y="1680"/>
                    <a:pt x="852" y="1680"/>
                  </a:cubicBezTo>
                  <a:cubicBezTo>
                    <a:pt x="1303" y="1680"/>
                    <a:pt x="1679" y="1304"/>
                    <a:pt x="1679" y="853"/>
                  </a:cubicBezTo>
                  <a:cubicBezTo>
                    <a:pt x="1679" y="376"/>
                    <a:pt x="1303" y="0"/>
                    <a:pt x="8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6" name="Google Shape;3540;p32">
              <a:extLst>
                <a:ext uri="{FF2B5EF4-FFF2-40B4-BE49-F238E27FC236}">
                  <a16:creationId xmlns:a16="http://schemas.microsoft.com/office/drawing/2014/main" id="{5D58A18F-454A-4F3C-8782-771614E58200}"/>
                </a:ext>
              </a:extLst>
            </p:cNvPr>
            <p:cNvGrpSpPr/>
            <p:nvPr/>
          </p:nvGrpSpPr>
          <p:grpSpPr>
            <a:xfrm>
              <a:off x="8234136" y="3466287"/>
              <a:ext cx="325307" cy="548309"/>
              <a:chOff x="3075300" y="3200725"/>
              <a:chExt cx="261375" cy="440550"/>
            </a:xfrm>
          </p:grpSpPr>
          <p:sp>
            <p:nvSpPr>
              <p:cNvPr id="553" name="Google Shape;3541;p32">
                <a:extLst>
                  <a:ext uri="{FF2B5EF4-FFF2-40B4-BE49-F238E27FC236}">
                    <a16:creationId xmlns:a16="http://schemas.microsoft.com/office/drawing/2014/main" id="{F0B69185-F793-4C15-9892-7C65D1B3B086}"/>
                  </a:ext>
                </a:extLst>
              </p:cNvPr>
              <p:cNvSpPr/>
              <p:nvPr/>
            </p:nvSpPr>
            <p:spPr>
              <a:xfrm>
                <a:off x="3075300" y="3379325"/>
                <a:ext cx="261375" cy="261950"/>
              </a:xfrm>
              <a:custGeom>
                <a:avLst/>
                <a:gdLst/>
                <a:ahLst/>
                <a:cxnLst/>
                <a:rect l="l" t="t" r="r" b="b"/>
                <a:pathLst>
                  <a:path w="10455" h="10478" extrusionOk="0">
                    <a:moveTo>
                      <a:pt x="5227" y="1"/>
                    </a:moveTo>
                    <a:cubicBezTo>
                      <a:pt x="4360" y="1"/>
                      <a:pt x="3516" y="229"/>
                      <a:pt x="2808" y="617"/>
                    </a:cubicBezTo>
                    <a:cubicBezTo>
                      <a:pt x="2648" y="685"/>
                      <a:pt x="2511" y="754"/>
                      <a:pt x="2397" y="845"/>
                    </a:cubicBezTo>
                    <a:cubicBezTo>
                      <a:pt x="2032" y="1073"/>
                      <a:pt x="1712" y="1347"/>
                      <a:pt x="1416" y="1644"/>
                    </a:cubicBezTo>
                    <a:cubicBezTo>
                      <a:pt x="1324" y="1758"/>
                      <a:pt x="1233" y="1850"/>
                      <a:pt x="1142" y="1964"/>
                    </a:cubicBezTo>
                    <a:cubicBezTo>
                      <a:pt x="913" y="2260"/>
                      <a:pt x="708" y="2580"/>
                      <a:pt x="548" y="2922"/>
                    </a:cubicBezTo>
                    <a:cubicBezTo>
                      <a:pt x="480" y="3036"/>
                      <a:pt x="411" y="3173"/>
                      <a:pt x="366" y="3310"/>
                    </a:cubicBezTo>
                    <a:cubicBezTo>
                      <a:pt x="137" y="3904"/>
                      <a:pt x="0" y="4566"/>
                      <a:pt x="0" y="5251"/>
                    </a:cubicBezTo>
                    <a:cubicBezTo>
                      <a:pt x="0" y="5479"/>
                      <a:pt x="23" y="5707"/>
                      <a:pt x="46" y="5935"/>
                    </a:cubicBezTo>
                    <a:cubicBezTo>
                      <a:pt x="69" y="6118"/>
                      <a:pt x="115" y="6300"/>
                      <a:pt x="137" y="6483"/>
                    </a:cubicBezTo>
                    <a:cubicBezTo>
                      <a:pt x="708" y="8766"/>
                      <a:pt x="2762" y="10478"/>
                      <a:pt x="5227" y="10478"/>
                    </a:cubicBezTo>
                    <a:cubicBezTo>
                      <a:pt x="6985" y="10478"/>
                      <a:pt x="8537" y="9610"/>
                      <a:pt x="9496" y="8286"/>
                    </a:cubicBezTo>
                    <a:cubicBezTo>
                      <a:pt x="9610" y="8127"/>
                      <a:pt x="9701" y="7967"/>
                      <a:pt x="9792" y="7807"/>
                    </a:cubicBezTo>
                    <a:cubicBezTo>
                      <a:pt x="10066" y="7305"/>
                      <a:pt x="10272" y="6734"/>
                      <a:pt x="10386" y="6164"/>
                    </a:cubicBezTo>
                    <a:cubicBezTo>
                      <a:pt x="10409" y="6004"/>
                      <a:pt x="10432" y="5867"/>
                      <a:pt x="10432" y="5730"/>
                    </a:cubicBezTo>
                    <a:cubicBezTo>
                      <a:pt x="10454" y="5570"/>
                      <a:pt x="10454" y="5410"/>
                      <a:pt x="10454" y="5251"/>
                    </a:cubicBezTo>
                    <a:cubicBezTo>
                      <a:pt x="10454" y="4908"/>
                      <a:pt x="10432" y="4566"/>
                      <a:pt x="10363" y="4246"/>
                    </a:cubicBezTo>
                    <a:cubicBezTo>
                      <a:pt x="10340" y="4109"/>
                      <a:pt x="10295" y="3972"/>
                      <a:pt x="10272" y="3835"/>
                    </a:cubicBezTo>
                    <a:cubicBezTo>
                      <a:pt x="10135" y="3333"/>
                      <a:pt x="9929" y="2877"/>
                      <a:pt x="9656" y="2443"/>
                    </a:cubicBezTo>
                    <a:cubicBezTo>
                      <a:pt x="9564" y="2306"/>
                      <a:pt x="9473" y="2192"/>
                      <a:pt x="9382" y="2055"/>
                    </a:cubicBezTo>
                    <a:cubicBezTo>
                      <a:pt x="8423" y="822"/>
                      <a:pt x="6916" y="1"/>
                      <a:pt x="5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3542;p32">
                <a:extLst>
                  <a:ext uri="{FF2B5EF4-FFF2-40B4-BE49-F238E27FC236}">
                    <a16:creationId xmlns:a16="http://schemas.microsoft.com/office/drawing/2014/main" id="{0C679B04-3544-40C5-85C3-9F9C1AA0806C}"/>
                  </a:ext>
                </a:extLst>
              </p:cNvPr>
              <p:cNvSpPr/>
              <p:nvPr/>
            </p:nvSpPr>
            <p:spPr>
              <a:xfrm>
                <a:off x="3135225" y="3394725"/>
                <a:ext cx="18147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1949" extrusionOk="0">
                    <a:moveTo>
                      <a:pt x="411" y="1"/>
                    </a:moveTo>
                    <a:cubicBezTo>
                      <a:pt x="251" y="69"/>
                      <a:pt x="114" y="138"/>
                      <a:pt x="0" y="229"/>
                    </a:cubicBezTo>
                    <a:cubicBezTo>
                      <a:pt x="1717" y="1368"/>
                      <a:pt x="3648" y="1948"/>
                      <a:pt x="5658" y="1948"/>
                    </a:cubicBezTo>
                    <a:cubicBezTo>
                      <a:pt x="6187" y="1948"/>
                      <a:pt x="6721" y="1908"/>
                      <a:pt x="7259" y="1827"/>
                    </a:cubicBezTo>
                    <a:cubicBezTo>
                      <a:pt x="7167" y="1690"/>
                      <a:pt x="7076" y="1576"/>
                      <a:pt x="6985" y="1439"/>
                    </a:cubicBezTo>
                    <a:cubicBezTo>
                      <a:pt x="6537" y="1500"/>
                      <a:pt x="6092" y="1531"/>
                      <a:pt x="5651" y="1531"/>
                    </a:cubicBezTo>
                    <a:cubicBezTo>
                      <a:pt x="3798" y="1531"/>
                      <a:pt x="2015" y="997"/>
                      <a:pt x="4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3543;p32">
                <a:extLst>
                  <a:ext uri="{FF2B5EF4-FFF2-40B4-BE49-F238E27FC236}">
                    <a16:creationId xmlns:a16="http://schemas.microsoft.com/office/drawing/2014/main" id="{0D91A968-669E-4AF6-95B5-3AADECF438EA}"/>
                  </a:ext>
                </a:extLst>
              </p:cNvPr>
              <p:cNvSpPr/>
              <p:nvPr/>
            </p:nvSpPr>
            <p:spPr>
              <a:xfrm>
                <a:off x="3103825" y="3420425"/>
                <a:ext cx="2305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2700" extrusionOk="0">
                    <a:moveTo>
                      <a:pt x="275" y="0"/>
                    </a:moveTo>
                    <a:cubicBezTo>
                      <a:pt x="183" y="114"/>
                      <a:pt x="92" y="206"/>
                      <a:pt x="1" y="320"/>
                    </a:cubicBezTo>
                    <a:cubicBezTo>
                      <a:pt x="2282" y="1897"/>
                      <a:pt x="4879" y="2699"/>
                      <a:pt x="7583" y="2699"/>
                    </a:cubicBezTo>
                    <a:cubicBezTo>
                      <a:pt x="8125" y="2699"/>
                      <a:pt x="8673" y="2667"/>
                      <a:pt x="9222" y="2602"/>
                    </a:cubicBezTo>
                    <a:cubicBezTo>
                      <a:pt x="9199" y="2465"/>
                      <a:pt x="9154" y="2328"/>
                      <a:pt x="9131" y="2191"/>
                    </a:cubicBezTo>
                    <a:cubicBezTo>
                      <a:pt x="8614" y="2251"/>
                      <a:pt x="8099" y="2281"/>
                      <a:pt x="7587" y="2281"/>
                    </a:cubicBezTo>
                    <a:cubicBezTo>
                      <a:pt x="4982" y="2281"/>
                      <a:pt x="2469" y="1507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3544;p32">
                <a:extLst>
                  <a:ext uri="{FF2B5EF4-FFF2-40B4-BE49-F238E27FC236}">
                    <a16:creationId xmlns:a16="http://schemas.microsoft.com/office/drawing/2014/main" id="{63FA04DB-5335-4317-8E84-0F3EBA572CC4}"/>
                  </a:ext>
                </a:extLst>
              </p:cNvPr>
              <p:cNvSpPr/>
              <p:nvPr/>
            </p:nvSpPr>
            <p:spPr>
              <a:xfrm>
                <a:off x="3084425" y="3452375"/>
                <a:ext cx="251675" cy="82150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3286" extrusionOk="0">
                    <a:moveTo>
                      <a:pt x="183" y="0"/>
                    </a:moveTo>
                    <a:cubicBezTo>
                      <a:pt x="115" y="114"/>
                      <a:pt x="46" y="251"/>
                      <a:pt x="1" y="388"/>
                    </a:cubicBezTo>
                    <a:cubicBezTo>
                      <a:pt x="2627" y="2282"/>
                      <a:pt x="5690" y="3286"/>
                      <a:pt x="8865" y="3286"/>
                    </a:cubicBezTo>
                    <a:cubicBezTo>
                      <a:pt x="9249" y="3286"/>
                      <a:pt x="9634" y="3271"/>
                      <a:pt x="10021" y="3242"/>
                    </a:cubicBezTo>
                    <a:cubicBezTo>
                      <a:pt x="10044" y="3082"/>
                      <a:pt x="10067" y="2945"/>
                      <a:pt x="10067" y="2808"/>
                    </a:cubicBezTo>
                    <a:lnTo>
                      <a:pt x="10067" y="2808"/>
                    </a:lnTo>
                    <a:cubicBezTo>
                      <a:pt x="9656" y="2843"/>
                      <a:pt x="9246" y="2860"/>
                      <a:pt x="8838" y="2860"/>
                    </a:cubicBezTo>
                    <a:cubicBezTo>
                      <a:pt x="5749" y="2860"/>
                      <a:pt x="2743" y="1875"/>
                      <a:pt x="1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3545;p32">
                <a:extLst>
                  <a:ext uri="{FF2B5EF4-FFF2-40B4-BE49-F238E27FC236}">
                    <a16:creationId xmlns:a16="http://schemas.microsoft.com/office/drawing/2014/main" id="{187F50AF-E716-4D96-ABB3-26E8BA70AF38}"/>
                  </a:ext>
                </a:extLst>
              </p:cNvPr>
              <p:cNvSpPr/>
              <p:nvPr/>
            </p:nvSpPr>
            <p:spPr>
              <a:xfrm>
                <a:off x="3076450" y="3527700"/>
                <a:ext cx="24367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24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83"/>
                      <a:pt x="69" y="365"/>
                      <a:pt x="91" y="548"/>
                    </a:cubicBezTo>
                    <a:cubicBezTo>
                      <a:pt x="2253" y="1838"/>
                      <a:pt x="4878" y="2477"/>
                      <a:pt x="7470" y="2477"/>
                    </a:cubicBezTo>
                    <a:cubicBezTo>
                      <a:pt x="8135" y="2477"/>
                      <a:pt x="8798" y="2435"/>
                      <a:pt x="9450" y="2351"/>
                    </a:cubicBezTo>
                    <a:cubicBezTo>
                      <a:pt x="9564" y="2192"/>
                      <a:pt x="9655" y="2032"/>
                      <a:pt x="9746" y="1872"/>
                    </a:cubicBezTo>
                    <a:lnTo>
                      <a:pt x="9746" y="1872"/>
                    </a:lnTo>
                    <a:cubicBezTo>
                      <a:pt x="8995" y="1986"/>
                      <a:pt x="8226" y="2043"/>
                      <a:pt x="7454" y="2043"/>
                    </a:cubicBezTo>
                    <a:cubicBezTo>
                      <a:pt x="4823" y="2043"/>
                      <a:pt x="2153" y="137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3546;p32">
                <a:extLst>
                  <a:ext uri="{FF2B5EF4-FFF2-40B4-BE49-F238E27FC236}">
                    <a16:creationId xmlns:a16="http://schemas.microsoft.com/office/drawing/2014/main" id="{5AF722CD-B556-4626-B68D-A027E899CAF5}"/>
                  </a:ext>
                </a:extLst>
              </p:cNvPr>
              <p:cNvSpPr/>
              <p:nvPr/>
            </p:nvSpPr>
            <p:spPr>
              <a:xfrm>
                <a:off x="3189425" y="3200725"/>
                <a:ext cx="111300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629" extrusionOk="0">
                    <a:moveTo>
                      <a:pt x="3196" y="274"/>
                    </a:moveTo>
                    <a:cubicBezTo>
                      <a:pt x="3424" y="274"/>
                      <a:pt x="3584" y="366"/>
                      <a:pt x="3675" y="503"/>
                    </a:cubicBezTo>
                    <a:cubicBezTo>
                      <a:pt x="4109" y="1347"/>
                      <a:pt x="2625" y="4086"/>
                      <a:pt x="1621" y="5730"/>
                    </a:cubicBezTo>
                    <a:cubicBezTo>
                      <a:pt x="1530" y="5730"/>
                      <a:pt x="1461" y="5730"/>
                      <a:pt x="1370" y="5707"/>
                    </a:cubicBezTo>
                    <a:cubicBezTo>
                      <a:pt x="1370" y="4314"/>
                      <a:pt x="1484" y="1621"/>
                      <a:pt x="2420" y="640"/>
                    </a:cubicBezTo>
                    <a:cubicBezTo>
                      <a:pt x="2648" y="388"/>
                      <a:pt x="2899" y="274"/>
                      <a:pt x="3196" y="274"/>
                    </a:cubicBezTo>
                    <a:close/>
                    <a:moveTo>
                      <a:pt x="3196" y="0"/>
                    </a:moveTo>
                    <a:cubicBezTo>
                      <a:pt x="2831" y="0"/>
                      <a:pt x="2488" y="160"/>
                      <a:pt x="2215" y="434"/>
                    </a:cubicBezTo>
                    <a:cubicBezTo>
                      <a:pt x="1210" y="1507"/>
                      <a:pt x="1073" y="4246"/>
                      <a:pt x="1096" y="5684"/>
                    </a:cubicBezTo>
                    <a:cubicBezTo>
                      <a:pt x="1005" y="5681"/>
                      <a:pt x="917" y="5679"/>
                      <a:pt x="834" y="5679"/>
                    </a:cubicBezTo>
                    <a:cubicBezTo>
                      <a:pt x="336" y="5679"/>
                      <a:pt x="0" y="5730"/>
                      <a:pt x="0" y="5730"/>
                    </a:cubicBezTo>
                    <a:lnTo>
                      <a:pt x="0" y="7807"/>
                    </a:lnTo>
                    <a:lnTo>
                      <a:pt x="2329" y="8628"/>
                    </a:lnTo>
                    <a:lnTo>
                      <a:pt x="3584" y="6597"/>
                    </a:lnTo>
                    <a:cubicBezTo>
                      <a:pt x="3105" y="6140"/>
                      <a:pt x="2511" y="5912"/>
                      <a:pt x="1918" y="5798"/>
                    </a:cubicBezTo>
                    <a:cubicBezTo>
                      <a:pt x="2831" y="4292"/>
                      <a:pt x="4451" y="1393"/>
                      <a:pt x="3926" y="366"/>
                    </a:cubicBezTo>
                    <a:cubicBezTo>
                      <a:pt x="3812" y="206"/>
                      <a:pt x="3630" y="0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7" name="Google Shape;3547;p32">
              <a:extLst>
                <a:ext uri="{FF2B5EF4-FFF2-40B4-BE49-F238E27FC236}">
                  <a16:creationId xmlns:a16="http://schemas.microsoft.com/office/drawing/2014/main" id="{A6034613-92BB-479B-829E-6BAE2CE3A6D5}"/>
                </a:ext>
              </a:extLst>
            </p:cNvPr>
            <p:cNvGrpSpPr/>
            <p:nvPr/>
          </p:nvGrpSpPr>
          <p:grpSpPr>
            <a:xfrm>
              <a:off x="6840680" y="3508780"/>
              <a:ext cx="1825610" cy="533436"/>
              <a:chOff x="1624825" y="3483125"/>
              <a:chExt cx="1466825" cy="428600"/>
            </a:xfrm>
          </p:grpSpPr>
          <p:sp>
            <p:nvSpPr>
              <p:cNvPr id="530" name="Google Shape;3548;p32">
                <a:extLst>
                  <a:ext uri="{FF2B5EF4-FFF2-40B4-BE49-F238E27FC236}">
                    <a16:creationId xmlns:a16="http://schemas.microsoft.com/office/drawing/2014/main" id="{301EBBE3-F33B-4892-A4A4-C3C36CC75D8F}"/>
                  </a:ext>
                </a:extLst>
              </p:cNvPr>
              <p:cNvSpPr/>
              <p:nvPr/>
            </p:nvSpPr>
            <p:spPr>
              <a:xfrm>
                <a:off x="1638600" y="3494950"/>
                <a:ext cx="1441775" cy="411125"/>
              </a:xfrm>
              <a:custGeom>
                <a:avLst/>
                <a:gdLst/>
                <a:ahLst/>
                <a:cxnLst/>
                <a:rect l="l" t="t" r="r" b="b"/>
                <a:pathLst>
                  <a:path w="57671" h="16445" extrusionOk="0">
                    <a:moveTo>
                      <a:pt x="25390" y="329"/>
                    </a:moveTo>
                    <a:cubicBezTo>
                      <a:pt x="25765" y="329"/>
                      <a:pt x="26166" y="429"/>
                      <a:pt x="26542" y="605"/>
                    </a:cubicBezTo>
                    <a:cubicBezTo>
                      <a:pt x="28222" y="1382"/>
                      <a:pt x="29425" y="2886"/>
                      <a:pt x="29951" y="4841"/>
                    </a:cubicBezTo>
                    <a:cubicBezTo>
                      <a:pt x="30277" y="6044"/>
                      <a:pt x="30302" y="7297"/>
                      <a:pt x="30076" y="8500"/>
                    </a:cubicBezTo>
                    <a:cubicBezTo>
                      <a:pt x="27996" y="7773"/>
                      <a:pt x="26342" y="6820"/>
                      <a:pt x="24989" y="5592"/>
                    </a:cubicBezTo>
                    <a:cubicBezTo>
                      <a:pt x="24061" y="4765"/>
                      <a:pt x="23209" y="3262"/>
                      <a:pt x="23359" y="2033"/>
                    </a:cubicBezTo>
                    <a:cubicBezTo>
                      <a:pt x="23435" y="1407"/>
                      <a:pt x="23760" y="906"/>
                      <a:pt x="24312" y="605"/>
                    </a:cubicBezTo>
                    <a:cubicBezTo>
                      <a:pt x="24638" y="429"/>
                      <a:pt x="24989" y="329"/>
                      <a:pt x="25390" y="329"/>
                    </a:cubicBezTo>
                    <a:close/>
                    <a:moveTo>
                      <a:pt x="7520" y="4665"/>
                    </a:moveTo>
                    <a:cubicBezTo>
                      <a:pt x="7620" y="4665"/>
                      <a:pt x="7720" y="4665"/>
                      <a:pt x="7820" y="4690"/>
                    </a:cubicBezTo>
                    <a:cubicBezTo>
                      <a:pt x="8397" y="4790"/>
                      <a:pt x="8948" y="5267"/>
                      <a:pt x="8873" y="6044"/>
                    </a:cubicBezTo>
                    <a:cubicBezTo>
                      <a:pt x="8773" y="7221"/>
                      <a:pt x="8472" y="8349"/>
                      <a:pt x="8021" y="9427"/>
                    </a:cubicBezTo>
                    <a:cubicBezTo>
                      <a:pt x="7144" y="8525"/>
                      <a:pt x="6242" y="7322"/>
                      <a:pt x="6267" y="5993"/>
                    </a:cubicBezTo>
                    <a:cubicBezTo>
                      <a:pt x="6292" y="5843"/>
                      <a:pt x="6317" y="5668"/>
                      <a:pt x="6367" y="5517"/>
                    </a:cubicBezTo>
                    <a:cubicBezTo>
                      <a:pt x="6542" y="4916"/>
                      <a:pt x="7044" y="4665"/>
                      <a:pt x="7520" y="4665"/>
                    </a:cubicBezTo>
                    <a:close/>
                    <a:moveTo>
                      <a:pt x="25392" y="0"/>
                    </a:moveTo>
                    <a:cubicBezTo>
                      <a:pt x="24952" y="0"/>
                      <a:pt x="24531" y="100"/>
                      <a:pt x="24161" y="304"/>
                    </a:cubicBezTo>
                    <a:cubicBezTo>
                      <a:pt x="23485" y="680"/>
                      <a:pt x="23109" y="1257"/>
                      <a:pt x="23009" y="2008"/>
                    </a:cubicBezTo>
                    <a:cubicBezTo>
                      <a:pt x="22858" y="3412"/>
                      <a:pt x="23811" y="4966"/>
                      <a:pt x="24763" y="5843"/>
                    </a:cubicBezTo>
                    <a:cubicBezTo>
                      <a:pt x="26317" y="7247"/>
                      <a:pt x="28146" y="8199"/>
                      <a:pt x="30001" y="8851"/>
                    </a:cubicBezTo>
                    <a:cubicBezTo>
                      <a:pt x="29775" y="9828"/>
                      <a:pt x="29349" y="10755"/>
                      <a:pt x="28798" y="11532"/>
                    </a:cubicBezTo>
                    <a:cubicBezTo>
                      <a:pt x="26979" y="14071"/>
                      <a:pt x="23695" y="15574"/>
                      <a:pt x="20213" y="15574"/>
                    </a:cubicBezTo>
                    <a:cubicBezTo>
                      <a:pt x="19570" y="15574"/>
                      <a:pt x="18920" y="15523"/>
                      <a:pt x="18272" y="15417"/>
                    </a:cubicBezTo>
                    <a:cubicBezTo>
                      <a:pt x="13936" y="14690"/>
                      <a:pt x="10452" y="11933"/>
                      <a:pt x="8272" y="9678"/>
                    </a:cubicBezTo>
                    <a:cubicBezTo>
                      <a:pt x="8773" y="8550"/>
                      <a:pt x="9099" y="7322"/>
                      <a:pt x="9224" y="6069"/>
                    </a:cubicBezTo>
                    <a:cubicBezTo>
                      <a:pt x="9299" y="5091"/>
                      <a:pt x="8572" y="4490"/>
                      <a:pt x="7871" y="4364"/>
                    </a:cubicBezTo>
                    <a:cubicBezTo>
                      <a:pt x="7752" y="4339"/>
                      <a:pt x="7629" y="4326"/>
                      <a:pt x="7506" y="4326"/>
                    </a:cubicBezTo>
                    <a:cubicBezTo>
                      <a:pt x="6897" y="4326"/>
                      <a:pt x="6270" y="4646"/>
                      <a:pt x="6041" y="5417"/>
                    </a:cubicBezTo>
                    <a:cubicBezTo>
                      <a:pt x="5991" y="5617"/>
                      <a:pt x="5941" y="5793"/>
                      <a:pt x="5941" y="5993"/>
                    </a:cubicBezTo>
                    <a:cubicBezTo>
                      <a:pt x="5891" y="7497"/>
                      <a:pt x="6943" y="8800"/>
                      <a:pt x="7871" y="9753"/>
                    </a:cubicBezTo>
                    <a:cubicBezTo>
                      <a:pt x="6367" y="12961"/>
                      <a:pt x="3409" y="15442"/>
                      <a:pt x="1" y="16119"/>
                    </a:cubicBezTo>
                    <a:lnTo>
                      <a:pt x="76" y="16445"/>
                    </a:lnTo>
                    <a:cubicBezTo>
                      <a:pt x="3535" y="15768"/>
                      <a:pt x="6542" y="13262"/>
                      <a:pt x="8121" y="10003"/>
                    </a:cubicBezTo>
                    <a:cubicBezTo>
                      <a:pt x="11254" y="13186"/>
                      <a:pt x="14738" y="15166"/>
                      <a:pt x="18222" y="15743"/>
                    </a:cubicBezTo>
                    <a:cubicBezTo>
                      <a:pt x="18888" y="15853"/>
                      <a:pt x="19557" y="15906"/>
                      <a:pt x="20220" y="15906"/>
                    </a:cubicBezTo>
                    <a:cubicBezTo>
                      <a:pt x="23794" y="15906"/>
                      <a:pt x="27192" y="14354"/>
                      <a:pt x="29074" y="11733"/>
                    </a:cubicBezTo>
                    <a:cubicBezTo>
                      <a:pt x="29650" y="10906"/>
                      <a:pt x="30076" y="9953"/>
                      <a:pt x="30302" y="8951"/>
                    </a:cubicBezTo>
                    <a:cubicBezTo>
                      <a:pt x="32257" y="9602"/>
                      <a:pt x="34187" y="9928"/>
                      <a:pt x="35740" y="10129"/>
                    </a:cubicBezTo>
                    <a:cubicBezTo>
                      <a:pt x="37540" y="10368"/>
                      <a:pt x="39226" y="10488"/>
                      <a:pt x="40810" y="10488"/>
                    </a:cubicBezTo>
                    <a:cubicBezTo>
                      <a:pt x="43707" y="10488"/>
                      <a:pt x="46263" y="10087"/>
                      <a:pt x="48548" y="9277"/>
                    </a:cubicBezTo>
                    <a:cubicBezTo>
                      <a:pt x="52984" y="7723"/>
                      <a:pt x="56392" y="4490"/>
                      <a:pt x="57670" y="655"/>
                    </a:cubicBezTo>
                    <a:lnTo>
                      <a:pt x="57345" y="530"/>
                    </a:lnTo>
                    <a:cubicBezTo>
                      <a:pt x="56116" y="4289"/>
                      <a:pt x="52783" y="7447"/>
                      <a:pt x="48422" y="8951"/>
                    </a:cubicBezTo>
                    <a:cubicBezTo>
                      <a:pt x="46157" y="9749"/>
                      <a:pt x="43616" y="10145"/>
                      <a:pt x="40737" y="10145"/>
                    </a:cubicBezTo>
                    <a:cubicBezTo>
                      <a:pt x="39189" y="10145"/>
                      <a:pt x="37543" y="10031"/>
                      <a:pt x="35791" y="9803"/>
                    </a:cubicBezTo>
                    <a:cubicBezTo>
                      <a:pt x="33735" y="9527"/>
                      <a:pt x="31956" y="9126"/>
                      <a:pt x="30377" y="8625"/>
                    </a:cubicBezTo>
                    <a:cubicBezTo>
                      <a:pt x="30628" y="7347"/>
                      <a:pt x="30603" y="6018"/>
                      <a:pt x="30277" y="4765"/>
                    </a:cubicBezTo>
                    <a:cubicBezTo>
                      <a:pt x="29725" y="2685"/>
                      <a:pt x="28447" y="1106"/>
                      <a:pt x="26693" y="279"/>
                    </a:cubicBezTo>
                    <a:cubicBezTo>
                      <a:pt x="26261" y="94"/>
                      <a:pt x="25818" y="0"/>
                      <a:pt x="25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3549;p32">
                <a:extLst>
                  <a:ext uri="{FF2B5EF4-FFF2-40B4-BE49-F238E27FC236}">
                    <a16:creationId xmlns:a16="http://schemas.microsoft.com/office/drawing/2014/main" id="{EE873596-83B6-424C-8428-5910488240D7}"/>
                  </a:ext>
                </a:extLst>
              </p:cNvPr>
              <p:cNvSpPr/>
              <p:nvPr/>
            </p:nvSpPr>
            <p:spPr>
              <a:xfrm>
                <a:off x="1624825" y="3880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3550;p32">
                <a:extLst>
                  <a:ext uri="{FF2B5EF4-FFF2-40B4-BE49-F238E27FC236}">
                    <a16:creationId xmlns:a16="http://schemas.microsoft.com/office/drawing/2014/main" id="{AE1E6B33-1FA5-48A8-A309-DA6E8AA50E24}"/>
                  </a:ext>
                </a:extLst>
              </p:cNvPr>
              <p:cNvSpPr/>
              <p:nvPr/>
            </p:nvSpPr>
            <p:spPr>
              <a:xfrm>
                <a:off x="1725075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78" y="1254"/>
                      <a:pt x="1254" y="953"/>
                      <a:pt x="1254" y="627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3551;p32">
                <a:extLst>
                  <a:ext uri="{FF2B5EF4-FFF2-40B4-BE49-F238E27FC236}">
                    <a16:creationId xmlns:a16="http://schemas.microsoft.com/office/drawing/2014/main" id="{AC99C226-1DD7-4604-BF99-35994B9E079E}"/>
                  </a:ext>
                </a:extLst>
              </p:cNvPr>
              <p:cNvSpPr/>
              <p:nvPr/>
            </p:nvSpPr>
            <p:spPr>
              <a:xfrm>
                <a:off x="1841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3552;p32">
                <a:extLst>
                  <a:ext uri="{FF2B5EF4-FFF2-40B4-BE49-F238E27FC236}">
                    <a16:creationId xmlns:a16="http://schemas.microsoft.com/office/drawing/2014/main" id="{57F15533-E2C3-4E58-AC6D-3990A4378EF4}"/>
                  </a:ext>
                </a:extLst>
              </p:cNvPr>
              <p:cNvSpPr/>
              <p:nvPr/>
            </p:nvSpPr>
            <p:spPr>
              <a:xfrm>
                <a:off x="1834725" y="3701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02" y="1253"/>
                    </a:cubicBezTo>
                    <a:cubicBezTo>
                      <a:pt x="953" y="1253"/>
                      <a:pt x="1229" y="978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3553;p32">
                <a:extLst>
                  <a:ext uri="{FF2B5EF4-FFF2-40B4-BE49-F238E27FC236}">
                    <a16:creationId xmlns:a16="http://schemas.microsoft.com/office/drawing/2014/main" id="{4D91A603-181D-4EB1-8F38-88A715F348BA}"/>
                  </a:ext>
                </a:extLst>
              </p:cNvPr>
              <p:cNvSpPr/>
              <p:nvPr/>
            </p:nvSpPr>
            <p:spPr>
              <a:xfrm>
                <a:off x="179587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301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3554;p32">
                <a:extLst>
                  <a:ext uri="{FF2B5EF4-FFF2-40B4-BE49-F238E27FC236}">
                    <a16:creationId xmlns:a16="http://schemas.microsoft.com/office/drawing/2014/main" id="{0B3DD43A-4E1A-44B6-AD68-A04E0BB1BD4E}"/>
                  </a:ext>
                </a:extLst>
              </p:cNvPr>
              <p:cNvSpPr/>
              <p:nvPr/>
            </p:nvSpPr>
            <p:spPr>
              <a:xfrm>
                <a:off x="1780225" y="3662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3555;p32">
                <a:extLst>
                  <a:ext uri="{FF2B5EF4-FFF2-40B4-BE49-F238E27FC236}">
                    <a16:creationId xmlns:a16="http://schemas.microsoft.com/office/drawing/2014/main" id="{92B6F881-4F37-45BA-A55A-001E65702ED6}"/>
                  </a:ext>
                </a:extLst>
              </p:cNvPr>
              <p:cNvSpPr/>
              <p:nvPr/>
            </p:nvSpPr>
            <p:spPr>
              <a:xfrm>
                <a:off x="189112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301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3556;p32">
                <a:extLst>
                  <a:ext uri="{FF2B5EF4-FFF2-40B4-BE49-F238E27FC236}">
                    <a16:creationId xmlns:a16="http://schemas.microsoft.com/office/drawing/2014/main" id="{1FB22D46-E8AD-46BC-9748-4E430EC4FC44}"/>
                  </a:ext>
                </a:extLst>
              </p:cNvPr>
              <p:cNvSpPr/>
              <p:nvPr/>
            </p:nvSpPr>
            <p:spPr>
              <a:xfrm>
                <a:off x="1985100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3557;p32">
                <a:extLst>
                  <a:ext uri="{FF2B5EF4-FFF2-40B4-BE49-F238E27FC236}">
                    <a16:creationId xmlns:a16="http://schemas.microsoft.com/office/drawing/2014/main" id="{2E597BD5-FCFA-4E58-8BA0-F8ABCA0A215A}"/>
                  </a:ext>
                </a:extLst>
              </p:cNvPr>
              <p:cNvSpPr/>
              <p:nvPr/>
            </p:nvSpPr>
            <p:spPr>
              <a:xfrm>
                <a:off x="2111050" y="3867825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02" y="1229"/>
                    </a:cubicBezTo>
                    <a:cubicBezTo>
                      <a:pt x="953" y="1229"/>
                      <a:pt x="1228" y="953"/>
                      <a:pt x="1228" y="602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3558;p32">
                <a:extLst>
                  <a:ext uri="{FF2B5EF4-FFF2-40B4-BE49-F238E27FC236}">
                    <a16:creationId xmlns:a16="http://schemas.microsoft.com/office/drawing/2014/main" id="{7B4BB3F0-A8EA-42B7-84B9-BE320D94929D}"/>
                  </a:ext>
                </a:extLst>
              </p:cNvPr>
              <p:cNvSpPr/>
              <p:nvPr/>
            </p:nvSpPr>
            <p:spPr>
              <a:xfrm>
                <a:off x="2208800" y="385905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77" y="1254"/>
                      <a:pt x="1253" y="953"/>
                      <a:pt x="1253" y="627"/>
                    </a:cubicBezTo>
                    <a:cubicBezTo>
                      <a:pt x="1253" y="277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3559;p32">
                <a:extLst>
                  <a:ext uri="{FF2B5EF4-FFF2-40B4-BE49-F238E27FC236}">
                    <a16:creationId xmlns:a16="http://schemas.microsoft.com/office/drawing/2014/main" id="{6B47F1A3-A3A7-4511-97DE-82F62083BCC0}"/>
                  </a:ext>
                </a:extLst>
              </p:cNvPr>
              <p:cNvSpPr/>
              <p:nvPr/>
            </p:nvSpPr>
            <p:spPr>
              <a:xfrm>
                <a:off x="2318450" y="38058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7" y="1254"/>
                      <a:pt x="1253" y="978"/>
                      <a:pt x="1253" y="627"/>
                    </a:cubicBezTo>
                    <a:cubicBezTo>
                      <a:pt x="1253" y="276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3560;p32">
                <a:extLst>
                  <a:ext uri="{FF2B5EF4-FFF2-40B4-BE49-F238E27FC236}">
                    <a16:creationId xmlns:a16="http://schemas.microsoft.com/office/drawing/2014/main" id="{20D1BE71-7E3B-430B-8C70-C72F8FF34E72}"/>
                  </a:ext>
                </a:extLst>
              </p:cNvPr>
              <p:cNvSpPr/>
              <p:nvPr/>
            </p:nvSpPr>
            <p:spPr>
              <a:xfrm>
                <a:off x="2376700" y="3623475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3561;p32">
                <a:extLst>
                  <a:ext uri="{FF2B5EF4-FFF2-40B4-BE49-F238E27FC236}">
                    <a16:creationId xmlns:a16="http://schemas.microsoft.com/office/drawing/2014/main" id="{6F9CC709-7C49-4AB9-982F-036BF96AFA01}"/>
                  </a:ext>
                </a:extLst>
              </p:cNvPr>
              <p:cNvSpPr/>
              <p:nvPr/>
            </p:nvSpPr>
            <p:spPr>
              <a:xfrm>
                <a:off x="2347875" y="3542650"/>
                <a:ext cx="307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229" extrusionOk="0">
                    <a:moveTo>
                      <a:pt x="602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02" y="1228"/>
                    </a:cubicBezTo>
                    <a:cubicBezTo>
                      <a:pt x="953" y="1228"/>
                      <a:pt x="1229" y="953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3562;p32">
                <a:extLst>
                  <a:ext uri="{FF2B5EF4-FFF2-40B4-BE49-F238E27FC236}">
                    <a16:creationId xmlns:a16="http://schemas.microsoft.com/office/drawing/2014/main" id="{98175E36-1460-4AED-9EFB-71119E01BDA5}"/>
                  </a:ext>
                </a:extLst>
              </p:cNvPr>
              <p:cNvSpPr/>
              <p:nvPr/>
            </p:nvSpPr>
            <p:spPr>
              <a:xfrm>
                <a:off x="2263925" y="3483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301"/>
                      <a:pt x="1" y="627"/>
                    </a:cubicBezTo>
                    <a:cubicBezTo>
                      <a:pt x="1" y="978"/>
                      <a:pt x="301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3563;p32">
                <a:extLst>
                  <a:ext uri="{FF2B5EF4-FFF2-40B4-BE49-F238E27FC236}">
                    <a16:creationId xmlns:a16="http://schemas.microsoft.com/office/drawing/2014/main" id="{804D7F72-ED8D-4C2B-8D78-16B93F823B8B}"/>
                  </a:ext>
                </a:extLst>
              </p:cNvPr>
              <p:cNvSpPr/>
              <p:nvPr/>
            </p:nvSpPr>
            <p:spPr>
              <a:xfrm>
                <a:off x="2199400" y="3536375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02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3564;p32">
                <a:extLst>
                  <a:ext uri="{FF2B5EF4-FFF2-40B4-BE49-F238E27FC236}">
                    <a16:creationId xmlns:a16="http://schemas.microsoft.com/office/drawing/2014/main" id="{442DB525-8A86-480A-844A-F3F99809033D}"/>
                  </a:ext>
                </a:extLst>
              </p:cNvPr>
              <p:cNvSpPr/>
              <p:nvPr/>
            </p:nvSpPr>
            <p:spPr>
              <a:xfrm>
                <a:off x="2257650" y="36310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302" y="0"/>
                      <a:pt x="1" y="276"/>
                      <a:pt x="1" y="627"/>
                    </a:cubicBezTo>
                    <a:cubicBezTo>
                      <a:pt x="1" y="952"/>
                      <a:pt x="302" y="1253"/>
                      <a:pt x="628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3565;p32">
                <a:extLst>
                  <a:ext uri="{FF2B5EF4-FFF2-40B4-BE49-F238E27FC236}">
                    <a16:creationId xmlns:a16="http://schemas.microsoft.com/office/drawing/2014/main" id="{D54034C1-17EC-4CFE-934E-A11A4E12D27A}"/>
                  </a:ext>
                </a:extLst>
              </p:cNvPr>
              <p:cNvSpPr/>
              <p:nvPr/>
            </p:nvSpPr>
            <p:spPr>
              <a:xfrm>
                <a:off x="2417425" y="37018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3566;p32">
                <a:extLst>
                  <a:ext uri="{FF2B5EF4-FFF2-40B4-BE49-F238E27FC236}">
                    <a16:creationId xmlns:a16="http://schemas.microsoft.com/office/drawing/2014/main" id="{4EC9A244-5BE5-4695-874A-57AD43F596CF}"/>
                  </a:ext>
                </a:extLst>
              </p:cNvPr>
              <p:cNvSpPr/>
              <p:nvPr/>
            </p:nvSpPr>
            <p:spPr>
              <a:xfrm>
                <a:off x="2576575" y="37362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02" y="1254"/>
                    </a:cubicBezTo>
                    <a:cubicBezTo>
                      <a:pt x="953" y="1254"/>
                      <a:pt x="1229" y="953"/>
                      <a:pt x="1229" y="627"/>
                    </a:cubicBezTo>
                    <a:cubicBezTo>
                      <a:pt x="1229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3567;p32">
                <a:extLst>
                  <a:ext uri="{FF2B5EF4-FFF2-40B4-BE49-F238E27FC236}">
                    <a16:creationId xmlns:a16="http://schemas.microsoft.com/office/drawing/2014/main" id="{34BB2294-2951-4183-A065-B417F8DD9743}"/>
                  </a:ext>
                </a:extLst>
              </p:cNvPr>
              <p:cNvSpPr/>
              <p:nvPr/>
            </p:nvSpPr>
            <p:spPr>
              <a:xfrm>
                <a:off x="2746375" y="37299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7" y="1"/>
                      <a:pt x="1" y="302"/>
                      <a:pt x="1" y="628"/>
                    </a:cubicBezTo>
                    <a:cubicBezTo>
                      <a:pt x="1" y="978"/>
                      <a:pt x="277" y="1254"/>
                      <a:pt x="602" y="1254"/>
                    </a:cubicBezTo>
                    <a:cubicBezTo>
                      <a:pt x="953" y="1254"/>
                      <a:pt x="1229" y="978"/>
                      <a:pt x="1229" y="628"/>
                    </a:cubicBezTo>
                    <a:cubicBezTo>
                      <a:pt x="1229" y="302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3568;p32">
                <a:extLst>
                  <a:ext uri="{FF2B5EF4-FFF2-40B4-BE49-F238E27FC236}">
                    <a16:creationId xmlns:a16="http://schemas.microsoft.com/office/drawing/2014/main" id="{292FFFB2-BC55-4ACB-AD1F-256A44FB1A63}"/>
                  </a:ext>
                </a:extLst>
              </p:cNvPr>
              <p:cNvSpPr/>
              <p:nvPr/>
            </p:nvSpPr>
            <p:spPr>
              <a:xfrm>
                <a:off x="2896125" y="36823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53"/>
                      <a:pt x="627" y="1253"/>
                    </a:cubicBezTo>
                    <a:cubicBezTo>
                      <a:pt x="953" y="1253"/>
                      <a:pt x="1254" y="953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3569;p32">
                <a:extLst>
                  <a:ext uri="{FF2B5EF4-FFF2-40B4-BE49-F238E27FC236}">
                    <a16:creationId xmlns:a16="http://schemas.microsoft.com/office/drawing/2014/main" id="{2FAEFED4-5876-4185-87C9-E21CCBD2B23B}"/>
                  </a:ext>
                </a:extLst>
              </p:cNvPr>
              <p:cNvSpPr/>
              <p:nvPr/>
            </p:nvSpPr>
            <p:spPr>
              <a:xfrm>
                <a:off x="3060925" y="349877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3570;p32">
                <a:extLst>
                  <a:ext uri="{FF2B5EF4-FFF2-40B4-BE49-F238E27FC236}">
                    <a16:creationId xmlns:a16="http://schemas.microsoft.com/office/drawing/2014/main" id="{E28B8731-4B55-48E5-AA50-CF7223FEF7BD}"/>
                  </a:ext>
                </a:extLst>
              </p:cNvPr>
              <p:cNvSpPr/>
              <p:nvPr/>
            </p:nvSpPr>
            <p:spPr>
              <a:xfrm>
                <a:off x="2987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52" y="1254"/>
                      <a:pt x="1228" y="953"/>
                      <a:pt x="1228" y="627"/>
                    </a:cubicBezTo>
                    <a:cubicBezTo>
                      <a:pt x="1228" y="276"/>
                      <a:pt x="952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" name="Google Shape;3571;p32">
              <a:extLst>
                <a:ext uri="{FF2B5EF4-FFF2-40B4-BE49-F238E27FC236}">
                  <a16:creationId xmlns:a16="http://schemas.microsoft.com/office/drawing/2014/main" id="{A2B68CDF-AD2B-456F-8AEB-4BAAA7A551B8}"/>
                </a:ext>
              </a:extLst>
            </p:cNvPr>
            <p:cNvGrpSpPr/>
            <p:nvPr/>
          </p:nvGrpSpPr>
          <p:grpSpPr>
            <a:xfrm>
              <a:off x="7463758" y="1656255"/>
              <a:ext cx="786898" cy="384115"/>
              <a:chOff x="2125450" y="1994675"/>
              <a:chExt cx="632250" cy="308625"/>
            </a:xfrm>
          </p:grpSpPr>
          <p:sp>
            <p:nvSpPr>
              <p:cNvPr id="519" name="Google Shape;3572;p32">
                <a:extLst>
                  <a:ext uri="{FF2B5EF4-FFF2-40B4-BE49-F238E27FC236}">
                    <a16:creationId xmlns:a16="http://schemas.microsoft.com/office/drawing/2014/main" id="{944E388A-0745-4791-8135-D33B28B4DC11}"/>
                  </a:ext>
                </a:extLst>
              </p:cNvPr>
              <p:cNvSpPr/>
              <p:nvPr/>
            </p:nvSpPr>
            <p:spPr>
              <a:xfrm>
                <a:off x="2139250" y="1994675"/>
                <a:ext cx="618450" cy="303000"/>
              </a:xfrm>
              <a:custGeom>
                <a:avLst/>
                <a:gdLst/>
                <a:ahLst/>
                <a:cxnLst/>
                <a:rect l="l" t="t" r="r" b="b"/>
                <a:pathLst>
                  <a:path w="24738" h="12120" extrusionOk="0">
                    <a:moveTo>
                      <a:pt x="7519" y="340"/>
                    </a:moveTo>
                    <a:cubicBezTo>
                      <a:pt x="7619" y="340"/>
                      <a:pt x="7719" y="340"/>
                      <a:pt x="7820" y="365"/>
                    </a:cubicBezTo>
                    <a:cubicBezTo>
                      <a:pt x="8396" y="465"/>
                      <a:pt x="8947" y="941"/>
                      <a:pt x="8872" y="1718"/>
                    </a:cubicBezTo>
                    <a:cubicBezTo>
                      <a:pt x="8772" y="2896"/>
                      <a:pt x="8471" y="4024"/>
                      <a:pt x="8020" y="5102"/>
                    </a:cubicBezTo>
                    <a:cubicBezTo>
                      <a:pt x="7143" y="4200"/>
                      <a:pt x="6241" y="2997"/>
                      <a:pt x="6291" y="1668"/>
                    </a:cubicBezTo>
                    <a:cubicBezTo>
                      <a:pt x="6291" y="1518"/>
                      <a:pt x="6316" y="1342"/>
                      <a:pt x="6366" y="1192"/>
                    </a:cubicBezTo>
                    <a:cubicBezTo>
                      <a:pt x="6541" y="591"/>
                      <a:pt x="7043" y="340"/>
                      <a:pt x="7519" y="340"/>
                    </a:cubicBezTo>
                    <a:close/>
                    <a:moveTo>
                      <a:pt x="7505" y="0"/>
                    </a:moveTo>
                    <a:cubicBezTo>
                      <a:pt x="6897" y="0"/>
                      <a:pt x="6269" y="321"/>
                      <a:pt x="6040" y="1092"/>
                    </a:cubicBezTo>
                    <a:cubicBezTo>
                      <a:pt x="5990" y="1292"/>
                      <a:pt x="5940" y="1468"/>
                      <a:pt x="5940" y="1668"/>
                    </a:cubicBezTo>
                    <a:cubicBezTo>
                      <a:pt x="5890" y="3172"/>
                      <a:pt x="6942" y="4475"/>
                      <a:pt x="7870" y="5428"/>
                    </a:cubicBezTo>
                    <a:cubicBezTo>
                      <a:pt x="6366" y="8636"/>
                      <a:pt x="3409" y="11142"/>
                      <a:pt x="0" y="11794"/>
                    </a:cubicBezTo>
                    <a:lnTo>
                      <a:pt x="75" y="12119"/>
                    </a:lnTo>
                    <a:cubicBezTo>
                      <a:pt x="3534" y="11443"/>
                      <a:pt x="6541" y="8936"/>
                      <a:pt x="8120" y="5703"/>
                    </a:cubicBezTo>
                    <a:cubicBezTo>
                      <a:pt x="11253" y="8861"/>
                      <a:pt x="14737" y="10841"/>
                      <a:pt x="18221" y="11418"/>
                    </a:cubicBezTo>
                    <a:cubicBezTo>
                      <a:pt x="18891" y="11529"/>
                      <a:pt x="19563" y="11583"/>
                      <a:pt x="20228" y="11583"/>
                    </a:cubicBezTo>
                    <a:cubicBezTo>
                      <a:pt x="21804" y="11583"/>
                      <a:pt x="23345" y="11280"/>
                      <a:pt x="24737" y="10716"/>
                    </a:cubicBezTo>
                    <a:cubicBezTo>
                      <a:pt x="24687" y="10616"/>
                      <a:pt x="24662" y="10490"/>
                      <a:pt x="24637" y="10390"/>
                    </a:cubicBezTo>
                    <a:cubicBezTo>
                      <a:pt x="23263" y="10943"/>
                      <a:pt x="21738" y="11242"/>
                      <a:pt x="20177" y="11242"/>
                    </a:cubicBezTo>
                    <a:cubicBezTo>
                      <a:pt x="19545" y="11242"/>
                      <a:pt x="18907" y="11193"/>
                      <a:pt x="18271" y="11092"/>
                    </a:cubicBezTo>
                    <a:cubicBezTo>
                      <a:pt x="13935" y="10365"/>
                      <a:pt x="10451" y="7608"/>
                      <a:pt x="8271" y="5378"/>
                    </a:cubicBezTo>
                    <a:cubicBezTo>
                      <a:pt x="8772" y="4225"/>
                      <a:pt x="9098" y="2997"/>
                      <a:pt x="9223" y="1743"/>
                    </a:cubicBezTo>
                    <a:cubicBezTo>
                      <a:pt x="9298" y="766"/>
                      <a:pt x="8572" y="164"/>
                      <a:pt x="7870" y="39"/>
                    </a:cubicBezTo>
                    <a:cubicBezTo>
                      <a:pt x="7751" y="14"/>
                      <a:pt x="7628" y="0"/>
                      <a:pt x="7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3573;p32">
                <a:extLst>
                  <a:ext uri="{FF2B5EF4-FFF2-40B4-BE49-F238E27FC236}">
                    <a16:creationId xmlns:a16="http://schemas.microsoft.com/office/drawing/2014/main" id="{B4A82F19-03C8-4ED0-A00E-78E06C00C846}"/>
                  </a:ext>
                </a:extLst>
              </p:cNvPr>
              <p:cNvSpPr/>
              <p:nvPr/>
            </p:nvSpPr>
            <p:spPr>
              <a:xfrm>
                <a:off x="2125450" y="22719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3574;p32">
                <a:extLst>
                  <a:ext uri="{FF2B5EF4-FFF2-40B4-BE49-F238E27FC236}">
                    <a16:creationId xmlns:a16="http://schemas.microsoft.com/office/drawing/2014/main" id="{2A868D8A-54F9-4D1C-ADDA-7B1C96684253}"/>
                  </a:ext>
                </a:extLst>
              </p:cNvPr>
              <p:cNvSpPr/>
              <p:nvPr/>
            </p:nvSpPr>
            <p:spPr>
              <a:xfrm>
                <a:off x="2225700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3575;p32">
                <a:extLst>
                  <a:ext uri="{FF2B5EF4-FFF2-40B4-BE49-F238E27FC236}">
                    <a16:creationId xmlns:a16="http://schemas.microsoft.com/office/drawing/2014/main" id="{926E9130-DCF4-4908-886F-E2C77433067B}"/>
                  </a:ext>
                </a:extLst>
              </p:cNvPr>
              <p:cNvSpPr/>
              <p:nvPr/>
            </p:nvSpPr>
            <p:spPr>
              <a:xfrm>
                <a:off x="2342250" y="19994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3576;p32">
                <a:extLst>
                  <a:ext uri="{FF2B5EF4-FFF2-40B4-BE49-F238E27FC236}">
                    <a16:creationId xmlns:a16="http://schemas.microsoft.com/office/drawing/2014/main" id="{AB2447BD-5C67-491A-8BF5-10A6312FB1BE}"/>
                  </a:ext>
                </a:extLst>
              </p:cNvPr>
              <p:cNvSpPr/>
              <p:nvPr/>
            </p:nvSpPr>
            <p:spPr>
              <a:xfrm>
                <a:off x="2335350" y="20933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02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7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3577;p32">
                <a:extLst>
                  <a:ext uri="{FF2B5EF4-FFF2-40B4-BE49-F238E27FC236}">
                    <a16:creationId xmlns:a16="http://schemas.microsoft.com/office/drawing/2014/main" id="{7F1BEB94-7E39-4C1B-B328-581EDBB240C4}"/>
                  </a:ext>
                </a:extLst>
              </p:cNvPr>
              <p:cNvSpPr/>
              <p:nvPr/>
            </p:nvSpPr>
            <p:spPr>
              <a:xfrm>
                <a:off x="229650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3578;p32">
                <a:extLst>
                  <a:ext uri="{FF2B5EF4-FFF2-40B4-BE49-F238E27FC236}">
                    <a16:creationId xmlns:a16="http://schemas.microsoft.com/office/drawing/2014/main" id="{2846CBB0-B430-4D3C-BFA7-448ED6F971EE}"/>
                  </a:ext>
                </a:extLst>
              </p:cNvPr>
              <p:cNvSpPr/>
              <p:nvPr/>
            </p:nvSpPr>
            <p:spPr>
              <a:xfrm>
                <a:off x="2280850" y="205390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8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8"/>
                    </a:cubicBezTo>
                    <a:cubicBezTo>
                      <a:pt x="1253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3579;p32">
                <a:extLst>
                  <a:ext uri="{FF2B5EF4-FFF2-40B4-BE49-F238E27FC236}">
                    <a16:creationId xmlns:a16="http://schemas.microsoft.com/office/drawing/2014/main" id="{2E2E4027-16EE-4079-A845-46BCEAA8A7DF}"/>
                  </a:ext>
                </a:extLst>
              </p:cNvPr>
              <p:cNvSpPr/>
              <p:nvPr/>
            </p:nvSpPr>
            <p:spPr>
              <a:xfrm>
                <a:off x="239175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02"/>
                    </a:cubicBezTo>
                    <a:cubicBezTo>
                      <a:pt x="0" y="953"/>
                      <a:pt x="301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3580;p32">
                <a:extLst>
                  <a:ext uri="{FF2B5EF4-FFF2-40B4-BE49-F238E27FC236}">
                    <a16:creationId xmlns:a16="http://schemas.microsoft.com/office/drawing/2014/main" id="{AC7C3754-B472-4BDA-A807-876F4C49B047}"/>
                  </a:ext>
                </a:extLst>
              </p:cNvPr>
              <p:cNvSpPr/>
              <p:nvPr/>
            </p:nvSpPr>
            <p:spPr>
              <a:xfrm>
                <a:off x="2485725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3581;p32">
                <a:extLst>
                  <a:ext uri="{FF2B5EF4-FFF2-40B4-BE49-F238E27FC236}">
                    <a16:creationId xmlns:a16="http://schemas.microsoft.com/office/drawing/2014/main" id="{A9468323-D5CB-4155-AE06-D861BEF08F9D}"/>
                  </a:ext>
                </a:extLst>
              </p:cNvPr>
              <p:cNvSpPr/>
              <p:nvPr/>
            </p:nvSpPr>
            <p:spPr>
              <a:xfrm>
                <a:off x="2611675" y="22594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3582;p32">
                <a:extLst>
                  <a:ext uri="{FF2B5EF4-FFF2-40B4-BE49-F238E27FC236}">
                    <a16:creationId xmlns:a16="http://schemas.microsoft.com/office/drawing/2014/main" id="{2F43DCD7-C68A-41CF-9CF7-F3B443B5E1F9}"/>
                  </a:ext>
                </a:extLst>
              </p:cNvPr>
              <p:cNvSpPr/>
              <p:nvPr/>
            </p:nvSpPr>
            <p:spPr>
              <a:xfrm>
                <a:off x="2709425" y="2250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301" y="1"/>
                      <a:pt x="0" y="276"/>
                      <a:pt x="0" y="627"/>
                    </a:cubicBezTo>
                    <a:cubicBezTo>
                      <a:pt x="0" y="978"/>
                      <a:pt x="301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" name="Google Shape;3583;p32">
              <a:extLst>
                <a:ext uri="{FF2B5EF4-FFF2-40B4-BE49-F238E27FC236}">
                  <a16:creationId xmlns:a16="http://schemas.microsoft.com/office/drawing/2014/main" id="{6D89A47C-361C-4D4C-BF3B-435F7D5AD9B1}"/>
                </a:ext>
              </a:extLst>
            </p:cNvPr>
            <p:cNvGrpSpPr/>
            <p:nvPr/>
          </p:nvGrpSpPr>
          <p:grpSpPr>
            <a:xfrm>
              <a:off x="7278935" y="2721135"/>
              <a:ext cx="1237630" cy="368899"/>
              <a:chOff x="1976950" y="2850275"/>
              <a:chExt cx="994400" cy="296400"/>
            </a:xfrm>
          </p:grpSpPr>
          <p:sp>
            <p:nvSpPr>
              <p:cNvPr id="496" name="Google Shape;3584;p32">
                <a:extLst>
                  <a:ext uri="{FF2B5EF4-FFF2-40B4-BE49-F238E27FC236}">
                    <a16:creationId xmlns:a16="http://schemas.microsoft.com/office/drawing/2014/main" id="{5BCCC2E3-9D6A-49B4-8A92-78F4015093B2}"/>
                  </a:ext>
                </a:extLst>
              </p:cNvPr>
              <p:cNvSpPr/>
              <p:nvPr/>
            </p:nvSpPr>
            <p:spPr>
              <a:xfrm>
                <a:off x="1989500" y="2860150"/>
                <a:ext cx="966175" cy="275250"/>
              </a:xfrm>
              <a:custGeom>
                <a:avLst/>
                <a:gdLst/>
                <a:ahLst/>
                <a:cxnLst/>
                <a:rect l="l" t="t" r="r" b="b"/>
                <a:pathLst>
                  <a:path w="38647" h="11010" extrusionOk="0">
                    <a:moveTo>
                      <a:pt x="21654" y="232"/>
                    </a:moveTo>
                    <a:cubicBezTo>
                      <a:pt x="21905" y="232"/>
                      <a:pt x="22156" y="282"/>
                      <a:pt x="22356" y="408"/>
                    </a:cubicBezTo>
                    <a:cubicBezTo>
                      <a:pt x="22732" y="608"/>
                      <a:pt x="22958" y="934"/>
                      <a:pt x="23008" y="1360"/>
                    </a:cubicBezTo>
                    <a:cubicBezTo>
                      <a:pt x="23108" y="2187"/>
                      <a:pt x="22532" y="3190"/>
                      <a:pt x="21905" y="3741"/>
                    </a:cubicBezTo>
                    <a:cubicBezTo>
                      <a:pt x="21003" y="4568"/>
                      <a:pt x="19900" y="5220"/>
                      <a:pt x="18521" y="5696"/>
                    </a:cubicBezTo>
                    <a:cubicBezTo>
                      <a:pt x="18346" y="4894"/>
                      <a:pt x="18371" y="4042"/>
                      <a:pt x="18597" y="3240"/>
                    </a:cubicBezTo>
                    <a:cubicBezTo>
                      <a:pt x="18922" y="1937"/>
                      <a:pt x="19750" y="934"/>
                      <a:pt x="20877" y="408"/>
                    </a:cubicBezTo>
                    <a:cubicBezTo>
                      <a:pt x="21128" y="282"/>
                      <a:pt x="21404" y="232"/>
                      <a:pt x="21654" y="232"/>
                    </a:cubicBezTo>
                    <a:close/>
                    <a:moveTo>
                      <a:pt x="33609" y="3115"/>
                    </a:moveTo>
                    <a:cubicBezTo>
                      <a:pt x="33935" y="3115"/>
                      <a:pt x="34286" y="3290"/>
                      <a:pt x="34386" y="3691"/>
                    </a:cubicBezTo>
                    <a:cubicBezTo>
                      <a:pt x="34436" y="3816"/>
                      <a:pt x="34436" y="3917"/>
                      <a:pt x="34461" y="4017"/>
                    </a:cubicBezTo>
                    <a:cubicBezTo>
                      <a:pt x="34486" y="4919"/>
                      <a:pt x="33860" y="5721"/>
                      <a:pt x="33283" y="6323"/>
                    </a:cubicBezTo>
                    <a:cubicBezTo>
                      <a:pt x="32983" y="5596"/>
                      <a:pt x="32782" y="4844"/>
                      <a:pt x="32707" y="4067"/>
                    </a:cubicBezTo>
                    <a:cubicBezTo>
                      <a:pt x="32657" y="3541"/>
                      <a:pt x="33033" y="3215"/>
                      <a:pt x="33434" y="3140"/>
                    </a:cubicBezTo>
                    <a:cubicBezTo>
                      <a:pt x="33484" y="3140"/>
                      <a:pt x="33559" y="3115"/>
                      <a:pt x="33609" y="3115"/>
                    </a:cubicBezTo>
                    <a:close/>
                    <a:moveTo>
                      <a:pt x="21657" y="1"/>
                    </a:moveTo>
                    <a:cubicBezTo>
                      <a:pt x="21366" y="1"/>
                      <a:pt x="21065" y="69"/>
                      <a:pt x="20777" y="207"/>
                    </a:cubicBezTo>
                    <a:cubicBezTo>
                      <a:pt x="19599" y="759"/>
                      <a:pt x="18722" y="1811"/>
                      <a:pt x="18371" y="3190"/>
                    </a:cubicBezTo>
                    <a:cubicBezTo>
                      <a:pt x="18146" y="4042"/>
                      <a:pt x="18120" y="4919"/>
                      <a:pt x="18296" y="5771"/>
                    </a:cubicBezTo>
                    <a:cubicBezTo>
                      <a:pt x="17243" y="6122"/>
                      <a:pt x="16040" y="6398"/>
                      <a:pt x="14662" y="6573"/>
                    </a:cubicBezTo>
                    <a:cubicBezTo>
                      <a:pt x="13483" y="6732"/>
                      <a:pt x="12379" y="6810"/>
                      <a:pt x="11340" y="6810"/>
                    </a:cubicBezTo>
                    <a:cubicBezTo>
                      <a:pt x="9418" y="6810"/>
                      <a:pt x="7720" y="6542"/>
                      <a:pt x="6191" y="6022"/>
                    </a:cubicBezTo>
                    <a:cubicBezTo>
                      <a:pt x="3283" y="4994"/>
                      <a:pt x="1053" y="2889"/>
                      <a:pt x="226" y="358"/>
                    </a:cubicBezTo>
                    <a:lnTo>
                      <a:pt x="0" y="433"/>
                    </a:lnTo>
                    <a:cubicBezTo>
                      <a:pt x="852" y="3014"/>
                      <a:pt x="3158" y="5170"/>
                      <a:pt x="6115" y="6222"/>
                    </a:cubicBezTo>
                    <a:cubicBezTo>
                      <a:pt x="7667" y="6761"/>
                      <a:pt x="9399" y="7034"/>
                      <a:pt x="11360" y="7034"/>
                    </a:cubicBezTo>
                    <a:cubicBezTo>
                      <a:pt x="12409" y="7034"/>
                      <a:pt x="13524" y="6956"/>
                      <a:pt x="14712" y="6799"/>
                    </a:cubicBezTo>
                    <a:cubicBezTo>
                      <a:pt x="15765" y="6648"/>
                      <a:pt x="17043" y="6423"/>
                      <a:pt x="18346" y="5997"/>
                    </a:cubicBezTo>
                    <a:cubicBezTo>
                      <a:pt x="18496" y="6673"/>
                      <a:pt x="18797" y="7325"/>
                      <a:pt x="19173" y="7877"/>
                    </a:cubicBezTo>
                    <a:cubicBezTo>
                      <a:pt x="20440" y="9629"/>
                      <a:pt x="22702" y="10670"/>
                      <a:pt x="25092" y="10670"/>
                    </a:cubicBezTo>
                    <a:cubicBezTo>
                      <a:pt x="25539" y="10670"/>
                      <a:pt x="25991" y="10633"/>
                      <a:pt x="26441" y="10558"/>
                    </a:cubicBezTo>
                    <a:cubicBezTo>
                      <a:pt x="28772" y="10157"/>
                      <a:pt x="31128" y="8854"/>
                      <a:pt x="33233" y="6724"/>
                    </a:cubicBezTo>
                    <a:cubicBezTo>
                      <a:pt x="34286" y="8879"/>
                      <a:pt x="36291" y="10583"/>
                      <a:pt x="38622" y="11009"/>
                    </a:cubicBezTo>
                    <a:lnTo>
                      <a:pt x="38647" y="10809"/>
                    </a:lnTo>
                    <a:cubicBezTo>
                      <a:pt x="36391" y="10358"/>
                      <a:pt x="34411" y="8679"/>
                      <a:pt x="33384" y="6548"/>
                    </a:cubicBezTo>
                    <a:cubicBezTo>
                      <a:pt x="34010" y="5897"/>
                      <a:pt x="34712" y="5019"/>
                      <a:pt x="34687" y="4017"/>
                    </a:cubicBezTo>
                    <a:cubicBezTo>
                      <a:pt x="34662" y="3892"/>
                      <a:pt x="34662" y="3766"/>
                      <a:pt x="34612" y="3641"/>
                    </a:cubicBezTo>
                    <a:cubicBezTo>
                      <a:pt x="34461" y="3103"/>
                      <a:pt x="34015" y="2898"/>
                      <a:pt x="33591" y="2898"/>
                    </a:cubicBezTo>
                    <a:cubicBezTo>
                      <a:pt x="33521" y="2898"/>
                      <a:pt x="33451" y="2903"/>
                      <a:pt x="33384" y="2914"/>
                    </a:cubicBezTo>
                    <a:cubicBezTo>
                      <a:pt x="32908" y="3014"/>
                      <a:pt x="32431" y="3415"/>
                      <a:pt x="32481" y="4067"/>
                    </a:cubicBezTo>
                    <a:cubicBezTo>
                      <a:pt x="32557" y="4919"/>
                      <a:pt x="32782" y="5746"/>
                      <a:pt x="33133" y="6498"/>
                    </a:cubicBezTo>
                    <a:cubicBezTo>
                      <a:pt x="31654" y="8002"/>
                      <a:pt x="29324" y="9856"/>
                      <a:pt x="26416" y="10333"/>
                    </a:cubicBezTo>
                    <a:cubicBezTo>
                      <a:pt x="25980" y="10403"/>
                      <a:pt x="25543" y="10438"/>
                      <a:pt x="25110" y="10438"/>
                    </a:cubicBezTo>
                    <a:cubicBezTo>
                      <a:pt x="22781" y="10438"/>
                      <a:pt x="20578" y="9442"/>
                      <a:pt x="19374" y="7751"/>
                    </a:cubicBezTo>
                    <a:cubicBezTo>
                      <a:pt x="18973" y="7200"/>
                      <a:pt x="18722" y="6598"/>
                      <a:pt x="18547" y="5922"/>
                    </a:cubicBezTo>
                    <a:cubicBezTo>
                      <a:pt x="19800" y="5496"/>
                      <a:pt x="21028" y="4869"/>
                      <a:pt x="22055" y="3917"/>
                    </a:cubicBezTo>
                    <a:cubicBezTo>
                      <a:pt x="22707" y="3340"/>
                      <a:pt x="23334" y="2288"/>
                      <a:pt x="23233" y="1335"/>
                    </a:cubicBezTo>
                    <a:cubicBezTo>
                      <a:pt x="23183" y="859"/>
                      <a:pt x="22907" y="458"/>
                      <a:pt x="22481" y="207"/>
                    </a:cubicBezTo>
                    <a:cubicBezTo>
                      <a:pt x="22231" y="69"/>
                      <a:pt x="21949" y="1"/>
                      <a:pt x="216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3585;p32">
                <a:extLst>
                  <a:ext uri="{FF2B5EF4-FFF2-40B4-BE49-F238E27FC236}">
                    <a16:creationId xmlns:a16="http://schemas.microsoft.com/office/drawing/2014/main" id="{83D89AB7-B98D-4A23-9019-FDE2CA041965}"/>
                  </a:ext>
                </a:extLst>
              </p:cNvPr>
              <p:cNvSpPr/>
              <p:nvPr/>
            </p:nvSpPr>
            <p:spPr>
              <a:xfrm>
                <a:off x="1976950" y="285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3586;p32">
                <a:extLst>
                  <a:ext uri="{FF2B5EF4-FFF2-40B4-BE49-F238E27FC236}">
                    <a16:creationId xmlns:a16="http://schemas.microsoft.com/office/drawing/2014/main" id="{F3633795-40F6-4308-BD26-FB5DC15C9E5E}"/>
                  </a:ext>
                </a:extLst>
              </p:cNvPr>
              <p:cNvSpPr/>
              <p:nvPr/>
            </p:nvSpPr>
            <p:spPr>
              <a:xfrm>
                <a:off x="2025825" y="2930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302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2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3587;p32">
                <a:extLst>
                  <a:ext uri="{FF2B5EF4-FFF2-40B4-BE49-F238E27FC236}">
                    <a16:creationId xmlns:a16="http://schemas.microsoft.com/office/drawing/2014/main" id="{CFE166AC-B14E-4DAE-8A8A-609DD30A4711}"/>
                  </a:ext>
                </a:extLst>
              </p:cNvPr>
              <p:cNvSpPr/>
              <p:nvPr/>
            </p:nvSpPr>
            <p:spPr>
              <a:xfrm>
                <a:off x="2087225" y="2982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2"/>
                      <a:pt x="277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3588;p32">
                <a:extLst>
                  <a:ext uri="{FF2B5EF4-FFF2-40B4-BE49-F238E27FC236}">
                    <a16:creationId xmlns:a16="http://schemas.microsoft.com/office/drawing/2014/main" id="{8DDE99AC-D9FB-42FF-9267-91B204E67283}"/>
                  </a:ext>
                </a:extLst>
              </p:cNvPr>
              <p:cNvSpPr/>
              <p:nvPr/>
            </p:nvSpPr>
            <p:spPr>
              <a:xfrm>
                <a:off x="2187475" y="3013200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2"/>
                      <a:pt x="277" y="1228"/>
                      <a:pt x="627" y="1228"/>
                    </a:cubicBezTo>
                    <a:cubicBezTo>
                      <a:pt x="978" y="1228"/>
                      <a:pt x="1254" y="952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3589;p32">
                <a:extLst>
                  <a:ext uri="{FF2B5EF4-FFF2-40B4-BE49-F238E27FC236}">
                    <a16:creationId xmlns:a16="http://schemas.microsoft.com/office/drawing/2014/main" id="{AEB63D0A-24F2-4AA2-8F8B-7571093A2B6F}"/>
                  </a:ext>
                </a:extLst>
              </p:cNvPr>
              <p:cNvSpPr/>
              <p:nvPr/>
            </p:nvSpPr>
            <p:spPr>
              <a:xfrm>
                <a:off x="2301525" y="301695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3590;p32">
                <a:extLst>
                  <a:ext uri="{FF2B5EF4-FFF2-40B4-BE49-F238E27FC236}">
                    <a16:creationId xmlns:a16="http://schemas.microsoft.com/office/drawing/2014/main" id="{54FFC4A8-0E2F-4A63-9C2C-F27E3D97BE69}"/>
                  </a:ext>
                </a:extLst>
              </p:cNvPr>
              <p:cNvSpPr/>
              <p:nvPr/>
            </p:nvSpPr>
            <p:spPr>
              <a:xfrm>
                <a:off x="2407400" y="29937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3591;p32">
                <a:extLst>
                  <a:ext uri="{FF2B5EF4-FFF2-40B4-BE49-F238E27FC236}">
                    <a16:creationId xmlns:a16="http://schemas.microsoft.com/office/drawing/2014/main" id="{EC8EDC61-FC5D-4DF6-BF76-08BA7DD32DE8}"/>
                  </a:ext>
                </a:extLst>
              </p:cNvPr>
              <p:cNvSpPr/>
              <p:nvPr/>
            </p:nvSpPr>
            <p:spPr>
              <a:xfrm>
                <a:off x="2514550" y="29461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276"/>
                      <a:pt x="1" y="627"/>
                    </a:cubicBezTo>
                    <a:cubicBezTo>
                      <a:pt x="1" y="978"/>
                      <a:pt x="301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3592;p32">
                <a:extLst>
                  <a:ext uri="{FF2B5EF4-FFF2-40B4-BE49-F238E27FC236}">
                    <a16:creationId xmlns:a16="http://schemas.microsoft.com/office/drawing/2014/main" id="{62B30972-47C3-4E12-98A6-B75BD7E98C57}"/>
                  </a:ext>
                </a:extLst>
              </p:cNvPr>
              <p:cNvSpPr/>
              <p:nvPr/>
            </p:nvSpPr>
            <p:spPr>
              <a:xfrm>
                <a:off x="2474450" y="3063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3593;p32">
                <a:extLst>
                  <a:ext uri="{FF2B5EF4-FFF2-40B4-BE49-F238E27FC236}">
                    <a16:creationId xmlns:a16="http://schemas.microsoft.com/office/drawing/2014/main" id="{B6195969-0D9A-440A-BE47-A18A1E57C77A}"/>
                  </a:ext>
                </a:extLst>
              </p:cNvPr>
              <p:cNvSpPr/>
              <p:nvPr/>
            </p:nvSpPr>
            <p:spPr>
              <a:xfrm>
                <a:off x="2549650" y="30990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3594;p32">
                <a:extLst>
                  <a:ext uri="{FF2B5EF4-FFF2-40B4-BE49-F238E27FC236}">
                    <a16:creationId xmlns:a16="http://schemas.microsoft.com/office/drawing/2014/main" id="{58C04250-B4DA-44ED-A49A-21EBF5C0BA3F}"/>
                  </a:ext>
                </a:extLst>
              </p:cNvPr>
              <p:cNvSpPr/>
              <p:nvPr/>
            </p:nvSpPr>
            <p:spPr>
              <a:xfrm>
                <a:off x="2613550" y="31046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3595;p32">
                <a:extLst>
                  <a:ext uri="{FF2B5EF4-FFF2-40B4-BE49-F238E27FC236}">
                    <a16:creationId xmlns:a16="http://schemas.microsoft.com/office/drawing/2014/main" id="{7803BEA2-721D-4D4D-B38F-A1CDA40C913F}"/>
                  </a:ext>
                </a:extLst>
              </p:cNvPr>
              <p:cNvSpPr/>
              <p:nvPr/>
            </p:nvSpPr>
            <p:spPr>
              <a:xfrm>
                <a:off x="2697525" y="30840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7" y="1253"/>
                      <a:pt x="1253" y="978"/>
                      <a:pt x="1253" y="627"/>
                    </a:cubicBezTo>
                    <a:cubicBezTo>
                      <a:pt x="1253" y="276"/>
                      <a:pt x="977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3596;p32">
                <a:extLst>
                  <a:ext uri="{FF2B5EF4-FFF2-40B4-BE49-F238E27FC236}">
                    <a16:creationId xmlns:a16="http://schemas.microsoft.com/office/drawing/2014/main" id="{F322A37E-CB74-448C-83BB-80374FEEDE98}"/>
                  </a:ext>
                </a:extLst>
              </p:cNvPr>
              <p:cNvSpPr/>
              <p:nvPr/>
            </p:nvSpPr>
            <p:spPr>
              <a:xfrm>
                <a:off x="2760800" y="30426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53" y="1253"/>
                      <a:pt x="1228" y="978"/>
                      <a:pt x="1228" y="627"/>
                    </a:cubicBezTo>
                    <a:cubicBezTo>
                      <a:pt x="1228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3597;p32">
                <a:extLst>
                  <a:ext uri="{FF2B5EF4-FFF2-40B4-BE49-F238E27FC236}">
                    <a16:creationId xmlns:a16="http://schemas.microsoft.com/office/drawing/2014/main" id="{F8D0C50E-FED4-478A-A1BA-3A862072C2B8}"/>
                  </a:ext>
                </a:extLst>
              </p:cNvPr>
              <p:cNvSpPr/>
              <p:nvPr/>
            </p:nvSpPr>
            <p:spPr>
              <a:xfrm>
                <a:off x="2835350" y="29674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3598;p32">
                <a:extLst>
                  <a:ext uri="{FF2B5EF4-FFF2-40B4-BE49-F238E27FC236}">
                    <a16:creationId xmlns:a16="http://schemas.microsoft.com/office/drawing/2014/main" id="{83BB5DEB-6BCB-4FFE-BC1E-B0CE4919F41E}"/>
                  </a:ext>
                </a:extLst>
              </p:cNvPr>
              <p:cNvSpPr/>
              <p:nvPr/>
            </p:nvSpPr>
            <p:spPr>
              <a:xfrm>
                <a:off x="2794000" y="2925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3599;p32">
                <a:extLst>
                  <a:ext uri="{FF2B5EF4-FFF2-40B4-BE49-F238E27FC236}">
                    <a16:creationId xmlns:a16="http://schemas.microsoft.com/office/drawing/2014/main" id="{78346448-8D94-4B3B-ABE9-A0E0BEC2D58A}"/>
                  </a:ext>
                </a:extLst>
              </p:cNvPr>
              <p:cNvSpPr/>
              <p:nvPr/>
            </p:nvSpPr>
            <p:spPr>
              <a:xfrm>
                <a:off x="2794000" y="29875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27" y="1229"/>
                    </a:cubicBezTo>
                    <a:cubicBezTo>
                      <a:pt x="978" y="1229"/>
                      <a:pt x="1254" y="953"/>
                      <a:pt x="1254" y="602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3600;p32">
                <a:extLst>
                  <a:ext uri="{FF2B5EF4-FFF2-40B4-BE49-F238E27FC236}">
                    <a16:creationId xmlns:a16="http://schemas.microsoft.com/office/drawing/2014/main" id="{45844EEC-E9FD-4C90-8ECF-42EC903677BE}"/>
                  </a:ext>
                </a:extLst>
              </p:cNvPr>
              <p:cNvSpPr/>
              <p:nvPr/>
            </p:nvSpPr>
            <p:spPr>
              <a:xfrm>
                <a:off x="2824700" y="3042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3601;p32">
                <a:extLst>
                  <a:ext uri="{FF2B5EF4-FFF2-40B4-BE49-F238E27FC236}">
                    <a16:creationId xmlns:a16="http://schemas.microsoft.com/office/drawing/2014/main" id="{3E24B055-15FF-4BDE-9445-E31837EAA1C3}"/>
                  </a:ext>
                </a:extLst>
              </p:cNvPr>
              <p:cNvSpPr/>
              <p:nvPr/>
            </p:nvSpPr>
            <p:spPr>
              <a:xfrm>
                <a:off x="2871700" y="3083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3602;p32">
                <a:extLst>
                  <a:ext uri="{FF2B5EF4-FFF2-40B4-BE49-F238E27FC236}">
                    <a16:creationId xmlns:a16="http://schemas.microsoft.com/office/drawing/2014/main" id="{A4FCD9DE-330D-44B5-9FC3-89F7A0C5ED83}"/>
                  </a:ext>
                </a:extLst>
              </p:cNvPr>
              <p:cNvSpPr/>
              <p:nvPr/>
            </p:nvSpPr>
            <p:spPr>
              <a:xfrm>
                <a:off x="2940000" y="3115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3603;p32">
                <a:extLst>
                  <a:ext uri="{FF2B5EF4-FFF2-40B4-BE49-F238E27FC236}">
                    <a16:creationId xmlns:a16="http://schemas.microsoft.com/office/drawing/2014/main" id="{44041D0E-7827-48DE-86EB-B260A6B38EE1}"/>
                  </a:ext>
                </a:extLst>
              </p:cNvPr>
              <p:cNvSpPr/>
              <p:nvPr/>
            </p:nvSpPr>
            <p:spPr>
              <a:xfrm>
                <a:off x="2554025" y="28828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3604;p32">
                <a:extLst>
                  <a:ext uri="{FF2B5EF4-FFF2-40B4-BE49-F238E27FC236}">
                    <a16:creationId xmlns:a16="http://schemas.microsoft.com/office/drawing/2014/main" id="{1BE3307D-FA50-4EFC-B4C8-A468BB4A126F}"/>
                  </a:ext>
                </a:extLst>
              </p:cNvPr>
              <p:cNvSpPr/>
              <p:nvPr/>
            </p:nvSpPr>
            <p:spPr>
              <a:xfrm>
                <a:off x="2510800" y="2850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53" y="978"/>
                      <a:pt x="1253" y="627"/>
                    </a:cubicBezTo>
                    <a:cubicBezTo>
                      <a:pt x="1253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3605;p32">
                <a:extLst>
                  <a:ext uri="{FF2B5EF4-FFF2-40B4-BE49-F238E27FC236}">
                    <a16:creationId xmlns:a16="http://schemas.microsoft.com/office/drawing/2014/main" id="{F62CCDA7-3165-4D19-B666-496F94696D89}"/>
                  </a:ext>
                </a:extLst>
              </p:cNvPr>
              <p:cNvSpPr/>
              <p:nvPr/>
            </p:nvSpPr>
            <p:spPr>
              <a:xfrm>
                <a:off x="2455025" y="2887250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02" y="1229"/>
                    </a:cubicBezTo>
                    <a:cubicBezTo>
                      <a:pt x="953" y="1229"/>
                      <a:pt x="1229" y="953"/>
                      <a:pt x="1229" y="602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3606;p32">
                <a:extLst>
                  <a:ext uri="{FF2B5EF4-FFF2-40B4-BE49-F238E27FC236}">
                    <a16:creationId xmlns:a16="http://schemas.microsoft.com/office/drawing/2014/main" id="{A0EE369C-718F-44F5-97F8-C80994D51350}"/>
                  </a:ext>
                </a:extLst>
              </p:cNvPr>
              <p:cNvSpPr/>
              <p:nvPr/>
            </p:nvSpPr>
            <p:spPr>
              <a:xfrm>
                <a:off x="2434975" y="2941125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" name="Google Shape;3607;p32">
              <a:extLst>
                <a:ext uri="{FF2B5EF4-FFF2-40B4-BE49-F238E27FC236}">
                  <a16:creationId xmlns:a16="http://schemas.microsoft.com/office/drawing/2014/main" id="{4D55DCEE-6AB9-4670-983D-B4F030311A9D}"/>
                </a:ext>
              </a:extLst>
            </p:cNvPr>
            <p:cNvGrpSpPr/>
            <p:nvPr/>
          </p:nvGrpSpPr>
          <p:grpSpPr>
            <a:xfrm>
              <a:off x="7906975" y="2000728"/>
              <a:ext cx="230127" cy="429760"/>
              <a:chOff x="2873875" y="3112800"/>
              <a:chExt cx="184900" cy="345300"/>
            </a:xfrm>
          </p:grpSpPr>
          <p:sp>
            <p:nvSpPr>
              <p:cNvPr id="494" name="Google Shape;3608;p32">
                <a:extLst>
                  <a:ext uri="{FF2B5EF4-FFF2-40B4-BE49-F238E27FC236}">
                    <a16:creationId xmlns:a16="http://schemas.microsoft.com/office/drawing/2014/main" id="{A649A75B-4BF6-470D-927F-D4DB6BE0F2F9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3609;p32">
                <a:extLst>
                  <a:ext uri="{FF2B5EF4-FFF2-40B4-BE49-F238E27FC236}">
                    <a16:creationId xmlns:a16="http://schemas.microsoft.com/office/drawing/2014/main" id="{351F43A8-2F50-463B-ADCF-65946B51D67C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" name="Google Shape;3610;p32">
              <a:extLst>
                <a:ext uri="{FF2B5EF4-FFF2-40B4-BE49-F238E27FC236}">
                  <a16:creationId xmlns:a16="http://schemas.microsoft.com/office/drawing/2014/main" id="{11AA28DE-E323-43C3-99E3-F6B4AB5BA710}"/>
                </a:ext>
              </a:extLst>
            </p:cNvPr>
            <p:cNvGrpSpPr/>
            <p:nvPr/>
          </p:nvGrpSpPr>
          <p:grpSpPr>
            <a:xfrm>
              <a:off x="7321360" y="2959898"/>
              <a:ext cx="141485" cy="264224"/>
              <a:chOff x="2873875" y="3112800"/>
              <a:chExt cx="184900" cy="345300"/>
            </a:xfrm>
          </p:grpSpPr>
          <p:sp>
            <p:nvSpPr>
              <p:cNvPr id="492" name="Google Shape;3611;p32">
                <a:extLst>
                  <a:ext uri="{FF2B5EF4-FFF2-40B4-BE49-F238E27FC236}">
                    <a16:creationId xmlns:a16="http://schemas.microsoft.com/office/drawing/2014/main" id="{23382686-D081-4AAE-A2C8-EDB6CDDD4742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3612;p32">
                <a:extLst>
                  <a:ext uri="{FF2B5EF4-FFF2-40B4-BE49-F238E27FC236}">
                    <a16:creationId xmlns:a16="http://schemas.microsoft.com/office/drawing/2014/main" id="{FCD20EEF-AB1E-4FC1-869F-CC36615CE1F9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9" name="Google Shape;3521;p32">
            <a:extLst>
              <a:ext uri="{FF2B5EF4-FFF2-40B4-BE49-F238E27FC236}">
                <a16:creationId xmlns:a16="http://schemas.microsoft.com/office/drawing/2014/main" id="{9BBCCED4-F791-4C7D-9692-D69A21D6FD2B}"/>
              </a:ext>
            </a:extLst>
          </p:cNvPr>
          <p:cNvGrpSpPr/>
          <p:nvPr/>
        </p:nvGrpSpPr>
        <p:grpSpPr>
          <a:xfrm>
            <a:off x="1030036" y="1610182"/>
            <a:ext cx="1944129" cy="3203449"/>
            <a:chOff x="6657475" y="399400"/>
            <a:chExt cx="2235799" cy="5062261"/>
          </a:xfrm>
        </p:grpSpPr>
        <p:sp>
          <p:nvSpPr>
            <p:cNvPr id="560" name="Google Shape;3522;p32">
              <a:extLst>
                <a:ext uri="{FF2B5EF4-FFF2-40B4-BE49-F238E27FC236}">
                  <a16:creationId xmlns:a16="http://schemas.microsoft.com/office/drawing/2014/main" id="{A278D477-9AED-41B1-9717-9C953FA3D5DF}"/>
                </a:ext>
              </a:extLst>
            </p:cNvPr>
            <p:cNvSpPr/>
            <p:nvPr/>
          </p:nvSpPr>
          <p:spPr>
            <a:xfrm>
              <a:off x="7752375" y="4467350"/>
              <a:ext cx="149781" cy="994310"/>
            </a:xfrm>
            <a:custGeom>
              <a:avLst/>
              <a:gdLst/>
              <a:ahLst/>
              <a:cxnLst/>
              <a:rect l="l" t="t" r="r" b="b"/>
              <a:pathLst>
                <a:path w="4813" h="21730" extrusionOk="0">
                  <a:moveTo>
                    <a:pt x="1" y="0"/>
                  </a:moveTo>
                  <a:lnTo>
                    <a:pt x="1254" y="21730"/>
                  </a:lnTo>
                  <a:lnTo>
                    <a:pt x="3560" y="2173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3523;p32">
              <a:extLst>
                <a:ext uri="{FF2B5EF4-FFF2-40B4-BE49-F238E27FC236}">
                  <a16:creationId xmlns:a16="http://schemas.microsoft.com/office/drawing/2014/main" id="{D1A0558A-F75E-4C11-B31A-336C4CCE41AC}"/>
                </a:ext>
              </a:extLst>
            </p:cNvPr>
            <p:cNvSpPr/>
            <p:nvPr/>
          </p:nvSpPr>
          <p:spPr>
            <a:xfrm>
              <a:off x="6657475" y="3090126"/>
              <a:ext cx="2235799" cy="1741382"/>
            </a:xfrm>
            <a:custGeom>
              <a:avLst/>
              <a:gdLst/>
              <a:ahLst/>
              <a:cxnLst/>
              <a:rect l="l" t="t" r="r" b="b"/>
              <a:pathLst>
                <a:path w="71856" h="55966" extrusionOk="0">
                  <a:moveTo>
                    <a:pt x="42833" y="0"/>
                  </a:moveTo>
                  <a:cubicBezTo>
                    <a:pt x="41981" y="0"/>
                    <a:pt x="13785" y="8547"/>
                    <a:pt x="13785" y="8547"/>
                  </a:cubicBezTo>
                  <a:lnTo>
                    <a:pt x="1" y="53660"/>
                  </a:lnTo>
                  <a:lnTo>
                    <a:pt x="12758" y="43234"/>
                  </a:lnTo>
                  <a:lnTo>
                    <a:pt x="13384" y="50753"/>
                  </a:lnTo>
                  <a:lnTo>
                    <a:pt x="20678" y="45114"/>
                  </a:lnTo>
                  <a:lnTo>
                    <a:pt x="25289" y="55139"/>
                  </a:lnTo>
                  <a:lnTo>
                    <a:pt x="32808" y="45740"/>
                  </a:lnTo>
                  <a:lnTo>
                    <a:pt x="38021" y="52206"/>
                  </a:lnTo>
                  <a:lnTo>
                    <a:pt x="43234" y="44487"/>
                  </a:lnTo>
                  <a:lnTo>
                    <a:pt x="51605" y="55966"/>
                  </a:lnTo>
                  <a:lnTo>
                    <a:pt x="54111" y="45114"/>
                  </a:lnTo>
                  <a:lnTo>
                    <a:pt x="60578" y="50953"/>
                  </a:lnTo>
                  <a:lnTo>
                    <a:pt x="62658" y="43635"/>
                  </a:lnTo>
                  <a:lnTo>
                    <a:pt x="71856" y="52833"/>
                  </a:lnTo>
                  <a:cubicBezTo>
                    <a:pt x="71856" y="52833"/>
                    <a:pt x="62257" y="10853"/>
                    <a:pt x="61630" y="10652"/>
                  </a:cubicBezTo>
                  <a:cubicBezTo>
                    <a:pt x="61004" y="10427"/>
                    <a:pt x="43660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3524;p32">
              <a:extLst>
                <a:ext uri="{FF2B5EF4-FFF2-40B4-BE49-F238E27FC236}">
                  <a16:creationId xmlns:a16="http://schemas.microsoft.com/office/drawing/2014/main" id="{6FA2C0B8-4512-4C11-9274-2029D9CCF321}"/>
                </a:ext>
              </a:extLst>
            </p:cNvPr>
            <p:cNvSpPr/>
            <p:nvPr/>
          </p:nvSpPr>
          <p:spPr>
            <a:xfrm>
              <a:off x="6924202" y="2244767"/>
              <a:ext cx="1774146" cy="1547193"/>
            </a:xfrm>
            <a:custGeom>
              <a:avLst/>
              <a:gdLst/>
              <a:ahLst/>
              <a:cxnLst/>
              <a:rect l="l" t="t" r="r" b="b"/>
              <a:pathLst>
                <a:path w="57019" h="49725" extrusionOk="0">
                  <a:moveTo>
                    <a:pt x="16717" y="0"/>
                  </a:moveTo>
                  <a:cubicBezTo>
                    <a:pt x="16717" y="627"/>
                    <a:pt x="0" y="47620"/>
                    <a:pt x="0" y="47620"/>
                  </a:cubicBezTo>
                  <a:lnTo>
                    <a:pt x="8572" y="40527"/>
                  </a:lnTo>
                  <a:lnTo>
                    <a:pt x="10226" y="47419"/>
                  </a:lnTo>
                  <a:lnTo>
                    <a:pt x="19850" y="37820"/>
                  </a:lnTo>
                  <a:lnTo>
                    <a:pt x="22356" y="45540"/>
                  </a:lnTo>
                  <a:lnTo>
                    <a:pt x="28622" y="39700"/>
                  </a:lnTo>
                  <a:lnTo>
                    <a:pt x="35289" y="49725"/>
                  </a:lnTo>
                  <a:lnTo>
                    <a:pt x="39274" y="37194"/>
                  </a:lnTo>
                  <a:lnTo>
                    <a:pt x="43660" y="42407"/>
                  </a:lnTo>
                  <a:lnTo>
                    <a:pt x="47193" y="38021"/>
                  </a:lnTo>
                  <a:lnTo>
                    <a:pt x="57018" y="46166"/>
                  </a:lnTo>
                  <a:lnTo>
                    <a:pt x="45113" y="6266"/>
                  </a:lnTo>
                  <a:lnTo>
                    <a:pt x="1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3525;p32">
              <a:extLst>
                <a:ext uri="{FF2B5EF4-FFF2-40B4-BE49-F238E27FC236}">
                  <a16:creationId xmlns:a16="http://schemas.microsoft.com/office/drawing/2014/main" id="{06DF8667-7FB5-465B-8229-AC9D623F4C85}"/>
                </a:ext>
              </a:extLst>
            </p:cNvPr>
            <p:cNvSpPr/>
            <p:nvPr/>
          </p:nvSpPr>
          <p:spPr>
            <a:xfrm>
              <a:off x="7255619" y="1419665"/>
              <a:ext cx="1208787" cy="1359290"/>
            </a:xfrm>
            <a:custGeom>
              <a:avLst/>
              <a:gdLst/>
              <a:ahLst/>
              <a:cxnLst/>
              <a:rect l="l" t="t" r="r" b="b"/>
              <a:pathLst>
                <a:path w="38849" h="43686" extrusionOk="0">
                  <a:moveTo>
                    <a:pt x="13785" y="1"/>
                  </a:moveTo>
                  <a:lnTo>
                    <a:pt x="1" y="38648"/>
                  </a:lnTo>
                  <a:lnTo>
                    <a:pt x="1" y="38648"/>
                  </a:lnTo>
                  <a:lnTo>
                    <a:pt x="7094" y="32783"/>
                  </a:lnTo>
                  <a:lnTo>
                    <a:pt x="9826" y="41555"/>
                  </a:lnTo>
                  <a:lnTo>
                    <a:pt x="15465" y="33635"/>
                  </a:lnTo>
                  <a:lnTo>
                    <a:pt x="17545" y="38648"/>
                  </a:lnTo>
                  <a:lnTo>
                    <a:pt x="21931" y="33009"/>
                  </a:lnTo>
                  <a:cubicBezTo>
                    <a:pt x="21931" y="33009"/>
                    <a:pt x="27079" y="43686"/>
                    <a:pt x="27542" y="43686"/>
                  </a:cubicBezTo>
                  <a:cubicBezTo>
                    <a:pt x="27555" y="43686"/>
                    <a:pt x="27565" y="43677"/>
                    <a:pt x="27570" y="43660"/>
                  </a:cubicBezTo>
                  <a:cubicBezTo>
                    <a:pt x="27770" y="43034"/>
                    <a:pt x="30903" y="34036"/>
                    <a:pt x="30903" y="34036"/>
                  </a:cubicBezTo>
                  <a:lnTo>
                    <a:pt x="38848" y="40728"/>
                  </a:lnTo>
                  <a:lnTo>
                    <a:pt x="26517" y="1680"/>
                  </a:lnTo>
                  <a:lnTo>
                    <a:pt x="13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3526;p32">
              <a:extLst>
                <a:ext uri="{FF2B5EF4-FFF2-40B4-BE49-F238E27FC236}">
                  <a16:creationId xmlns:a16="http://schemas.microsoft.com/office/drawing/2014/main" id="{D806B518-7D27-4475-9A8C-CFCE19258422}"/>
                </a:ext>
              </a:extLst>
            </p:cNvPr>
            <p:cNvSpPr/>
            <p:nvPr/>
          </p:nvSpPr>
          <p:spPr>
            <a:xfrm>
              <a:off x="7629198" y="399400"/>
              <a:ext cx="488194" cy="545913"/>
            </a:xfrm>
            <a:custGeom>
              <a:avLst/>
              <a:gdLst/>
              <a:ahLst/>
              <a:cxnLst/>
              <a:rect l="l" t="t" r="r" b="b"/>
              <a:pathLst>
                <a:path w="15690" h="17545" extrusionOk="0">
                  <a:moveTo>
                    <a:pt x="8597" y="1"/>
                  </a:moveTo>
                  <a:lnTo>
                    <a:pt x="6917" y="5865"/>
                  </a:lnTo>
                  <a:lnTo>
                    <a:pt x="0" y="6793"/>
                  </a:lnTo>
                  <a:lnTo>
                    <a:pt x="5063" y="9700"/>
                  </a:lnTo>
                  <a:lnTo>
                    <a:pt x="3985" y="16016"/>
                  </a:lnTo>
                  <a:lnTo>
                    <a:pt x="8597" y="11555"/>
                  </a:lnTo>
                  <a:lnTo>
                    <a:pt x="13835" y="17545"/>
                  </a:lnTo>
                  <a:lnTo>
                    <a:pt x="11830" y="8948"/>
                  </a:lnTo>
                  <a:lnTo>
                    <a:pt x="15689" y="6016"/>
                  </a:lnTo>
                  <a:lnTo>
                    <a:pt x="10000" y="5865"/>
                  </a:lnTo>
                  <a:lnTo>
                    <a:pt x="8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3527;p32">
              <a:extLst>
                <a:ext uri="{FF2B5EF4-FFF2-40B4-BE49-F238E27FC236}">
                  <a16:creationId xmlns:a16="http://schemas.microsoft.com/office/drawing/2014/main" id="{7ABFC254-44E7-46FC-A770-18CB8F47D796}"/>
                </a:ext>
              </a:extLst>
            </p:cNvPr>
            <p:cNvSpPr/>
            <p:nvPr/>
          </p:nvSpPr>
          <p:spPr>
            <a:xfrm>
              <a:off x="7509090" y="815299"/>
              <a:ext cx="715116" cy="994311"/>
            </a:xfrm>
            <a:custGeom>
              <a:avLst/>
              <a:gdLst/>
              <a:ahLst/>
              <a:cxnLst/>
              <a:rect l="l" t="t" r="r" b="b"/>
              <a:pathLst>
                <a:path w="22983" h="31956" extrusionOk="0">
                  <a:moveTo>
                    <a:pt x="11905" y="0"/>
                  </a:moveTo>
                  <a:lnTo>
                    <a:pt x="0" y="29650"/>
                  </a:lnTo>
                  <a:lnTo>
                    <a:pt x="4186" y="24863"/>
                  </a:lnTo>
                  <a:lnTo>
                    <a:pt x="5439" y="31955"/>
                  </a:lnTo>
                  <a:lnTo>
                    <a:pt x="10226" y="24863"/>
                  </a:lnTo>
                  <a:lnTo>
                    <a:pt x="15665" y="31529"/>
                  </a:lnTo>
                  <a:lnTo>
                    <a:pt x="16717" y="26517"/>
                  </a:lnTo>
                  <a:lnTo>
                    <a:pt x="22983" y="30903"/>
                  </a:lnTo>
                  <a:lnTo>
                    <a:pt x="22983" y="30903"/>
                  </a:lnTo>
                  <a:lnTo>
                    <a:pt x="1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3528;p32">
              <a:extLst>
                <a:ext uri="{FF2B5EF4-FFF2-40B4-BE49-F238E27FC236}">
                  <a16:creationId xmlns:a16="http://schemas.microsoft.com/office/drawing/2014/main" id="{48324636-33CD-48DD-A403-6F5828F76A18}"/>
                </a:ext>
              </a:extLst>
            </p:cNvPr>
            <p:cNvSpPr/>
            <p:nvPr/>
          </p:nvSpPr>
          <p:spPr>
            <a:xfrm>
              <a:off x="8232787" y="3715557"/>
              <a:ext cx="285449" cy="286227"/>
            </a:xfrm>
            <a:custGeom>
              <a:avLst/>
              <a:gdLst/>
              <a:ahLst/>
              <a:cxnLst/>
              <a:rect l="l" t="t" r="r" b="b"/>
              <a:pathLst>
                <a:path w="9174" h="9199" extrusionOk="0">
                  <a:moveTo>
                    <a:pt x="4587" y="1"/>
                  </a:moveTo>
                  <a:cubicBezTo>
                    <a:pt x="2056" y="1"/>
                    <a:pt x="1" y="2081"/>
                    <a:pt x="1" y="4612"/>
                  </a:cubicBezTo>
                  <a:cubicBezTo>
                    <a:pt x="1" y="7144"/>
                    <a:pt x="2056" y="9199"/>
                    <a:pt x="4587" y="9199"/>
                  </a:cubicBezTo>
                  <a:cubicBezTo>
                    <a:pt x="7118" y="9199"/>
                    <a:pt x="9174" y="7144"/>
                    <a:pt x="9174" y="4612"/>
                  </a:cubicBezTo>
                  <a:cubicBezTo>
                    <a:pt x="9174" y="2081"/>
                    <a:pt x="7118" y="1"/>
                    <a:pt x="4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3529;p32">
              <a:extLst>
                <a:ext uri="{FF2B5EF4-FFF2-40B4-BE49-F238E27FC236}">
                  <a16:creationId xmlns:a16="http://schemas.microsoft.com/office/drawing/2014/main" id="{EB92CA92-A800-4FB6-96A4-2F6FC49289BE}"/>
                </a:ext>
              </a:extLst>
            </p:cNvPr>
            <p:cNvSpPr/>
            <p:nvPr/>
          </p:nvSpPr>
          <p:spPr>
            <a:xfrm>
              <a:off x="7236140" y="3837220"/>
              <a:ext cx="142725" cy="142756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306" y="1"/>
                  </a:moveTo>
                  <a:cubicBezTo>
                    <a:pt x="1028" y="1"/>
                    <a:pt x="0" y="1028"/>
                    <a:pt x="0" y="2306"/>
                  </a:cubicBezTo>
                  <a:cubicBezTo>
                    <a:pt x="0" y="3560"/>
                    <a:pt x="1028" y="4587"/>
                    <a:pt x="2306" y="4587"/>
                  </a:cubicBezTo>
                  <a:cubicBezTo>
                    <a:pt x="3559" y="4587"/>
                    <a:pt x="4587" y="3560"/>
                    <a:pt x="4587" y="2306"/>
                  </a:cubicBezTo>
                  <a:cubicBezTo>
                    <a:pt x="4587" y="1028"/>
                    <a:pt x="3559" y="1"/>
                    <a:pt x="2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3530;p32">
              <a:extLst>
                <a:ext uri="{FF2B5EF4-FFF2-40B4-BE49-F238E27FC236}">
                  <a16:creationId xmlns:a16="http://schemas.microsoft.com/office/drawing/2014/main" id="{CB11AF8B-BD58-42AE-812D-94876CF05535}"/>
                </a:ext>
              </a:extLst>
            </p:cNvPr>
            <p:cNvSpPr/>
            <p:nvPr/>
          </p:nvSpPr>
          <p:spPr>
            <a:xfrm>
              <a:off x="8029257" y="4235723"/>
              <a:ext cx="103737" cy="103769"/>
            </a:xfrm>
            <a:custGeom>
              <a:avLst/>
              <a:gdLst/>
              <a:ahLst/>
              <a:cxnLst/>
              <a:rect l="l" t="t" r="r" b="b"/>
              <a:pathLst>
                <a:path w="3334" h="3335" extrusionOk="0">
                  <a:moveTo>
                    <a:pt x="1654" y="1"/>
                  </a:moveTo>
                  <a:cubicBezTo>
                    <a:pt x="752" y="1"/>
                    <a:pt x="0" y="753"/>
                    <a:pt x="0" y="1680"/>
                  </a:cubicBezTo>
                  <a:cubicBezTo>
                    <a:pt x="0" y="2607"/>
                    <a:pt x="752" y="3334"/>
                    <a:pt x="1654" y="3334"/>
                  </a:cubicBezTo>
                  <a:cubicBezTo>
                    <a:pt x="2582" y="3334"/>
                    <a:pt x="3334" y="2607"/>
                    <a:pt x="3334" y="1680"/>
                  </a:cubicBezTo>
                  <a:cubicBezTo>
                    <a:pt x="3334" y="753"/>
                    <a:pt x="2582" y="1"/>
                    <a:pt x="1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3531;p32">
              <a:extLst>
                <a:ext uri="{FF2B5EF4-FFF2-40B4-BE49-F238E27FC236}">
                  <a16:creationId xmlns:a16="http://schemas.microsoft.com/office/drawing/2014/main" id="{BE6A82FF-5302-4082-851F-AEF228B0E0CE}"/>
                </a:ext>
              </a:extLst>
            </p:cNvPr>
            <p:cNvSpPr/>
            <p:nvPr/>
          </p:nvSpPr>
          <p:spPr>
            <a:xfrm>
              <a:off x="7924738" y="1393932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55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55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3532;p32">
              <a:extLst>
                <a:ext uri="{FF2B5EF4-FFF2-40B4-BE49-F238E27FC236}">
                  <a16:creationId xmlns:a16="http://schemas.microsoft.com/office/drawing/2014/main" id="{74CEDF29-B31E-4C3E-93C0-AD969CE24873}"/>
                </a:ext>
              </a:extLst>
            </p:cNvPr>
            <p:cNvSpPr/>
            <p:nvPr/>
          </p:nvSpPr>
          <p:spPr>
            <a:xfrm>
              <a:off x="7339850" y="3096349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80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80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3533;p32">
              <a:extLst>
                <a:ext uri="{FF2B5EF4-FFF2-40B4-BE49-F238E27FC236}">
                  <a16:creationId xmlns:a16="http://schemas.microsoft.com/office/drawing/2014/main" id="{834A97F6-0285-4F50-BD8B-CD8BF3231DEE}"/>
                </a:ext>
              </a:extLst>
            </p:cNvPr>
            <p:cNvSpPr/>
            <p:nvPr/>
          </p:nvSpPr>
          <p:spPr>
            <a:xfrm>
              <a:off x="7786708" y="3912863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76" y="1"/>
                    <a:pt x="1" y="276"/>
                    <a:pt x="1" y="627"/>
                  </a:cubicBezTo>
                  <a:cubicBezTo>
                    <a:pt x="1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276"/>
                    <a:pt x="953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3534;p32">
              <a:extLst>
                <a:ext uri="{FF2B5EF4-FFF2-40B4-BE49-F238E27FC236}">
                  <a16:creationId xmlns:a16="http://schemas.microsoft.com/office/drawing/2014/main" id="{89416859-7061-47B8-B3EF-BDC1BE9B510C}"/>
                </a:ext>
              </a:extLst>
            </p:cNvPr>
            <p:cNvSpPr/>
            <p:nvPr/>
          </p:nvSpPr>
          <p:spPr>
            <a:xfrm>
              <a:off x="7801519" y="1835343"/>
              <a:ext cx="39049" cy="39018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627" y="0"/>
                  </a:moveTo>
                  <a:cubicBezTo>
                    <a:pt x="277" y="0"/>
                    <a:pt x="1" y="301"/>
                    <a:pt x="1" y="627"/>
                  </a:cubicBezTo>
                  <a:cubicBezTo>
                    <a:pt x="1" y="978"/>
                    <a:pt x="277" y="1254"/>
                    <a:pt x="627" y="1254"/>
                  </a:cubicBezTo>
                  <a:cubicBezTo>
                    <a:pt x="978" y="1254"/>
                    <a:pt x="1254" y="978"/>
                    <a:pt x="1254" y="627"/>
                  </a:cubicBezTo>
                  <a:cubicBezTo>
                    <a:pt x="1254" y="301"/>
                    <a:pt x="978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3535;p32">
              <a:extLst>
                <a:ext uri="{FF2B5EF4-FFF2-40B4-BE49-F238E27FC236}">
                  <a16:creationId xmlns:a16="http://schemas.microsoft.com/office/drawing/2014/main" id="{CDBD25AB-7618-421B-9B67-955B33A75081}"/>
                </a:ext>
              </a:extLst>
            </p:cNvPr>
            <p:cNvSpPr/>
            <p:nvPr/>
          </p:nvSpPr>
          <p:spPr>
            <a:xfrm>
              <a:off x="7795296" y="2790666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0"/>
                  </a:moveTo>
                  <a:cubicBezTo>
                    <a:pt x="276" y="0"/>
                    <a:pt x="0" y="301"/>
                    <a:pt x="0" y="627"/>
                  </a:cubicBezTo>
                  <a:cubicBezTo>
                    <a:pt x="0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301"/>
                    <a:pt x="953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3536;p32">
              <a:extLst>
                <a:ext uri="{FF2B5EF4-FFF2-40B4-BE49-F238E27FC236}">
                  <a16:creationId xmlns:a16="http://schemas.microsoft.com/office/drawing/2014/main" id="{A916A617-01ED-4C21-AEEF-8A944946A1B5}"/>
                </a:ext>
              </a:extLst>
            </p:cNvPr>
            <p:cNvSpPr/>
            <p:nvPr/>
          </p:nvSpPr>
          <p:spPr>
            <a:xfrm>
              <a:off x="6937457" y="4270821"/>
              <a:ext cx="51495" cy="51495"/>
            </a:xfrm>
            <a:custGeom>
              <a:avLst/>
              <a:gdLst/>
              <a:ahLst/>
              <a:cxnLst/>
              <a:rect l="l" t="t" r="r" b="b"/>
              <a:pathLst>
                <a:path w="1655" h="1655" extrusionOk="0">
                  <a:moveTo>
                    <a:pt x="827" y="1"/>
                  </a:moveTo>
                  <a:cubicBezTo>
                    <a:pt x="376" y="1"/>
                    <a:pt x="0" y="351"/>
                    <a:pt x="0" y="828"/>
                  </a:cubicBezTo>
                  <a:cubicBezTo>
                    <a:pt x="0" y="1279"/>
                    <a:pt x="376" y="1655"/>
                    <a:pt x="827" y="1655"/>
                  </a:cubicBezTo>
                  <a:cubicBezTo>
                    <a:pt x="1279" y="1655"/>
                    <a:pt x="1654" y="1279"/>
                    <a:pt x="1654" y="828"/>
                  </a:cubicBezTo>
                  <a:cubicBezTo>
                    <a:pt x="1654" y="351"/>
                    <a:pt x="1279" y="1"/>
                    <a:pt x="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3537;p32">
              <a:extLst>
                <a:ext uri="{FF2B5EF4-FFF2-40B4-BE49-F238E27FC236}">
                  <a16:creationId xmlns:a16="http://schemas.microsoft.com/office/drawing/2014/main" id="{7BD3607F-7A9F-45CC-93EF-68013C386A01}"/>
                </a:ext>
              </a:extLst>
            </p:cNvPr>
            <p:cNvSpPr/>
            <p:nvPr/>
          </p:nvSpPr>
          <p:spPr>
            <a:xfrm>
              <a:off x="7834284" y="1224723"/>
              <a:ext cx="51495" cy="52273"/>
            </a:xfrm>
            <a:custGeom>
              <a:avLst/>
              <a:gdLst/>
              <a:ahLst/>
              <a:cxnLst/>
              <a:rect l="l" t="t" r="r" b="b"/>
              <a:pathLst>
                <a:path w="1655" h="1680" extrusionOk="0">
                  <a:moveTo>
                    <a:pt x="828" y="0"/>
                  </a:moveTo>
                  <a:cubicBezTo>
                    <a:pt x="376" y="0"/>
                    <a:pt x="1" y="376"/>
                    <a:pt x="1" y="827"/>
                  </a:cubicBezTo>
                  <a:cubicBezTo>
                    <a:pt x="1" y="1304"/>
                    <a:pt x="376" y="1679"/>
                    <a:pt x="828" y="1679"/>
                  </a:cubicBezTo>
                  <a:cubicBezTo>
                    <a:pt x="1279" y="1679"/>
                    <a:pt x="1655" y="1304"/>
                    <a:pt x="1655" y="827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3538;p32">
              <a:extLst>
                <a:ext uri="{FF2B5EF4-FFF2-40B4-BE49-F238E27FC236}">
                  <a16:creationId xmlns:a16="http://schemas.microsoft.com/office/drawing/2014/main" id="{A7C32F9A-B120-42AF-B30D-E1112C301564}"/>
                </a:ext>
              </a:extLst>
            </p:cNvPr>
            <p:cNvSpPr/>
            <p:nvPr/>
          </p:nvSpPr>
          <p:spPr>
            <a:xfrm>
              <a:off x="7587067" y="2199524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28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28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3539;p32">
              <a:extLst>
                <a:ext uri="{FF2B5EF4-FFF2-40B4-BE49-F238E27FC236}">
                  <a16:creationId xmlns:a16="http://schemas.microsoft.com/office/drawing/2014/main" id="{ADCD23B4-F320-4FA9-AE6A-63CB70432A2A}"/>
                </a:ext>
              </a:extLst>
            </p:cNvPr>
            <p:cNvSpPr/>
            <p:nvPr/>
          </p:nvSpPr>
          <p:spPr>
            <a:xfrm>
              <a:off x="8002746" y="2966129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52" y="0"/>
                  </a:moveTo>
                  <a:cubicBezTo>
                    <a:pt x="376" y="0"/>
                    <a:pt x="0" y="376"/>
                    <a:pt x="0" y="853"/>
                  </a:cubicBezTo>
                  <a:cubicBezTo>
                    <a:pt x="0" y="1304"/>
                    <a:pt x="376" y="1680"/>
                    <a:pt x="852" y="1680"/>
                  </a:cubicBezTo>
                  <a:cubicBezTo>
                    <a:pt x="1303" y="1680"/>
                    <a:pt x="1679" y="1304"/>
                    <a:pt x="1679" y="853"/>
                  </a:cubicBezTo>
                  <a:cubicBezTo>
                    <a:pt x="1679" y="376"/>
                    <a:pt x="1303" y="0"/>
                    <a:pt x="8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8" name="Google Shape;3540;p32">
              <a:extLst>
                <a:ext uri="{FF2B5EF4-FFF2-40B4-BE49-F238E27FC236}">
                  <a16:creationId xmlns:a16="http://schemas.microsoft.com/office/drawing/2014/main" id="{61D524B3-4AA5-42C6-96C2-115E3A16F48D}"/>
                </a:ext>
              </a:extLst>
            </p:cNvPr>
            <p:cNvGrpSpPr/>
            <p:nvPr/>
          </p:nvGrpSpPr>
          <p:grpSpPr>
            <a:xfrm>
              <a:off x="8234136" y="3466287"/>
              <a:ext cx="325307" cy="548309"/>
              <a:chOff x="3075300" y="3200725"/>
              <a:chExt cx="261375" cy="440550"/>
            </a:xfrm>
          </p:grpSpPr>
          <p:sp>
            <p:nvSpPr>
              <p:cNvPr id="645" name="Google Shape;3541;p32">
                <a:extLst>
                  <a:ext uri="{FF2B5EF4-FFF2-40B4-BE49-F238E27FC236}">
                    <a16:creationId xmlns:a16="http://schemas.microsoft.com/office/drawing/2014/main" id="{73FB4F23-344B-409C-936E-03587865BBDE}"/>
                  </a:ext>
                </a:extLst>
              </p:cNvPr>
              <p:cNvSpPr/>
              <p:nvPr/>
            </p:nvSpPr>
            <p:spPr>
              <a:xfrm>
                <a:off x="3075300" y="3379325"/>
                <a:ext cx="261375" cy="261950"/>
              </a:xfrm>
              <a:custGeom>
                <a:avLst/>
                <a:gdLst/>
                <a:ahLst/>
                <a:cxnLst/>
                <a:rect l="l" t="t" r="r" b="b"/>
                <a:pathLst>
                  <a:path w="10455" h="10478" extrusionOk="0">
                    <a:moveTo>
                      <a:pt x="5227" y="1"/>
                    </a:moveTo>
                    <a:cubicBezTo>
                      <a:pt x="4360" y="1"/>
                      <a:pt x="3516" y="229"/>
                      <a:pt x="2808" y="617"/>
                    </a:cubicBezTo>
                    <a:cubicBezTo>
                      <a:pt x="2648" y="685"/>
                      <a:pt x="2511" y="754"/>
                      <a:pt x="2397" y="845"/>
                    </a:cubicBezTo>
                    <a:cubicBezTo>
                      <a:pt x="2032" y="1073"/>
                      <a:pt x="1712" y="1347"/>
                      <a:pt x="1416" y="1644"/>
                    </a:cubicBezTo>
                    <a:cubicBezTo>
                      <a:pt x="1324" y="1758"/>
                      <a:pt x="1233" y="1850"/>
                      <a:pt x="1142" y="1964"/>
                    </a:cubicBezTo>
                    <a:cubicBezTo>
                      <a:pt x="913" y="2260"/>
                      <a:pt x="708" y="2580"/>
                      <a:pt x="548" y="2922"/>
                    </a:cubicBezTo>
                    <a:cubicBezTo>
                      <a:pt x="480" y="3036"/>
                      <a:pt x="411" y="3173"/>
                      <a:pt x="366" y="3310"/>
                    </a:cubicBezTo>
                    <a:cubicBezTo>
                      <a:pt x="137" y="3904"/>
                      <a:pt x="0" y="4566"/>
                      <a:pt x="0" y="5251"/>
                    </a:cubicBezTo>
                    <a:cubicBezTo>
                      <a:pt x="0" y="5479"/>
                      <a:pt x="23" y="5707"/>
                      <a:pt x="46" y="5935"/>
                    </a:cubicBezTo>
                    <a:cubicBezTo>
                      <a:pt x="69" y="6118"/>
                      <a:pt x="115" y="6300"/>
                      <a:pt x="137" y="6483"/>
                    </a:cubicBezTo>
                    <a:cubicBezTo>
                      <a:pt x="708" y="8766"/>
                      <a:pt x="2762" y="10478"/>
                      <a:pt x="5227" y="10478"/>
                    </a:cubicBezTo>
                    <a:cubicBezTo>
                      <a:pt x="6985" y="10478"/>
                      <a:pt x="8537" y="9610"/>
                      <a:pt x="9496" y="8286"/>
                    </a:cubicBezTo>
                    <a:cubicBezTo>
                      <a:pt x="9610" y="8127"/>
                      <a:pt x="9701" y="7967"/>
                      <a:pt x="9792" y="7807"/>
                    </a:cubicBezTo>
                    <a:cubicBezTo>
                      <a:pt x="10066" y="7305"/>
                      <a:pt x="10272" y="6734"/>
                      <a:pt x="10386" y="6164"/>
                    </a:cubicBezTo>
                    <a:cubicBezTo>
                      <a:pt x="10409" y="6004"/>
                      <a:pt x="10432" y="5867"/>
                      <a:pt x="10432" y="5730"/>
                    </a:cubicBezTo>
                    <a:cubicBezTo>
                      <a:pt x="10454" y="5570"/>
                      <a:pt x="10454" y="5410"/>
                      <a:pt x="10454" y="5251"/>
                    </a:cubicBezTo>
                    <a:cubicBezTo>
                      <a:pt x="10454" y="4908"/>
                      <a:pt x="10432" y="4566"/>
                      <a:pt x="10363" y="4246"/>
                    </a:cubicBezTo>
                    <a:cubicBezTo>
                      <a:pt x="10340" y="4109"/>
                      <a:pt x="10295" y="3972"/>
                      <a:pt x="10272" y="3835"/>
                    </a:cubicBezTo>
                    <a:cubicBezTo>
                      <a:pt x="10135" y="3333"/>
                      <a:pt x="9929" y="2877"/>
                      <a:pt x="9656" y="2443"/>
                    </a:cubicBezTo>
                    <a:cubicBezTo>
                      <a:pt x="9564" y="2306"/>
                      <a:pt x="9473" y="2192"/>
                      <a:pt x="9382" y="2055"/>
                    </a:cubicBezTo>
                    <a:cubicBezTo>
                      <a:pt x="8423" y="822"/>
                      <a:pt x="6916" y="1"/>
                      <a:pt x="5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3542;p32">
                <a:extLst>
                  <a:ext uri="{FF2B5EF4-FFF2-40B4-BE49-F238E27FC236}">
                    <a16:creationId xmlns:a16="http://schemas.microsoft.com/office/drawing/2014/main" id="{7AB63126-015F-4226-A4B5-B38A1E714BDB}"/>
                  </a:ext>
                </a:extLst>
              </p:cNvPr>
              <p:cNvSpPr/>
              <p:nvPr/>
            </p:nvSpPr>
            <p:spPr>
              <a:xfrm>
                <a:off x="3135225" y="3394725"/>
                <a:ext cx="18147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1949" extrusionOk="0">
                    <a:moveTo>
                      <a:pt x="411" y="1"/>
                    </a:moveTo>
                    <a:cubicBezTo>
                      <a:pt x="251" y="69"/>
                      <a:pt x="114" y="138"/>
                      <a:pt x="0" y="229"/>
                    </a:cubicBezTo>
                    <a:cubicBezTo>
                      <a:pt x="1717" y="1368"/>
                      <a:pt x="3648" y="1948"/>
                      <a:pt x="5658" y="1948"/>
                    </a:cubicBezTo>
                    <a:cubicBezTo>
                      <a:pt x="6187" y="1948"/>
                      <a:pt x="6721" y="1908"/>
                      <a:pt x="7259" y="1827"/>
                    </a:cubicBezTo>
                    <a:cubicBezTo>
                      <a:pt x="7167" y="1690"/>
                      <a:pt x="7076" y="1576"/>
                      <a:pt x="6985" y="1439"/>
                    </a:cubicBezTo>
                    <a:cubicBezTo>
                      <a:pt x="6537" y="1500"/>
                      <a:pt x="6092" y="1531"/>
                      <a:pt x="5651" y="1531"/>
                    </a:cubicBezTo>
                    <a:cubicBezTo>
                      <a:pt x="3798" y="1531"/>
                      <a:pt x="2015" y="997"/>
                      <a:pt x="4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3543;p32">
                <a:extLst>
                  <a:ext uri="{FF2B5EF4-FFF2-40B4-BE49-F238E27FC236}">
                    <a16:creationId xmlns:a16="http://schemas.microsoft.com/office/drawing/2014/main" id="{2431D70C-6A1F-4228-9C8A-AC7A3532C5B2}"/>
                  </a:ext>
                </a:extLst>
              </p:cNvPr>
              <p:cNvSpPr/>
              <p:nvPr/>
            </p:nvSpPr>
            <p:spPr>
              <a:xfrm>
                <a:off x="3103825" y="3420425"/>
                <a:ext cx="2305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2700" extrusionOk="0">
                    <a:moveTo>
                      <a:pt x="275" y="0"/>
                    </a:moveTo>
                    <a:cubicBezTo>
                      <a:pt x="183" y="114"/>
                      <a:pt x="92" y="206"/>
                      <a:pt x="1" y="320"/>
                    </a:cubicBezTo>
                    <a:cubicBezTo>
                      <a:pt x="2282" y="1897"/>
                      <a:pt x="4879" y="2699"/>
                      <a:pt x="7583" y="2699"/>
                    </a:cubicBezTo>
                    <a:cubicBezTo>
                      <a:pt x="8125" y="2699"/>
                      <a:pt x="8673" y="2667"/>
                      <a:pt x="9222" y="2602"/>
                    </a:cubicBezTo>
                    <a:cubicBezTo>
                      <a:pt x="9199" y="2465"/>
                      <a:pt x="9154" y="2328"/>
                      <a:pt x="9131" y="2191"/>
                    </a:cubicBezTo>
                    <a:cubicBezTo>
                      <a:pt x="8614" y="2251"/>
                      <a:pt x="8099" y="2281"/>
                      <a:pt x="7587" y="2281"/>
                    </a:cubicBezTo>
                    <a:cubicBezTo>
                      <a:pt x="4982" y="2281"/>
                      <a:pt x="2469" y="1507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3544;p32">
                <a:extLst>
                  <a:ext uri="{FF2B5EF4-FFF2-40B4-BE49-F238E27FC236}">
                    <a16:creationId xmlns:a16="http://schemas.microsoft.com/office/drawing/2014/main" id="{AED636DC-2CBB-456F-A6B0-990A9F237515}"/>
                  </a:ext>
                </a:extLst>
              </p:cNvPr>
              <p:cNvSpPr/>
              <p:nvPr/>
            </p:nvSpPr>
            <p:spPr>
              <a:xfrm>
                <a:off x="3084425" y="3452375"/>
                <a:ext cx="251675" cy="82150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3286" extrusionOk="0">
                    <a:moveTo>
                      <a:pt x="183" y="0"/>
                    </a:moveTo>
                    <a:cubicBezTo>
                      <a:pt x="115" y="114"/>
                      <a:pt x="46" y="251"/>
                      <a:pt x="1" y="388"/>
                    </a:cubicBezTo>
                    <a:cubicBezTo>
                      <a:pt x="2627" y="2282"/>
                      <a:pt x="5690" y="3286"/>
                      <a:pt x="8865" y="3286"/>
                    </a:cubicBezTo>
                    <a:cubicBezTo>
                      <a:pt x="9249" y="3286"/>
                      <a:pt x="9634" y="3271"/>
                      <a:pt x="10021" y="3242"/>
                    </a:cubicBezTo>
                    <a:cubicBezTo>
                      <a:pt x="10044" y="3082"/>
                      <a:pt x="10067" y="2945"/>
                      <a:pt x="10067" y="2808"/>
                    </a:cubicBezTo>
                    <a:lnTo>
                      <a:pt x="10067" y="2808"/>
                    </a:lnTo>
                    <a:cubicBezTo>
                      <a:pt x="9656" y="2843"/>
                      <a:pt x="9246" y="2860"/>
                      <a:pt x="8838" y="2860"/>
                    </a:cubicBezTo>
                    <a:cubicBezTo>
                      <a:pt x="5749" y="2860"/>
                      <a:pt x="2743" y="1875"/>
                      <a:pt x="1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3545;p32">
                <a:extLst>
                  <a:ext uri="{FF2B5EF4-FFF2-40B4-BE49-F238E27FC236}">
                    <a16:creationId xmlns:a16="http://schemas.microsoft.com/office/drawing/2014/main" id="{C2503BF3-4CB1-4632-B46C-024CCE3CA295}"/>
                  </a:ext>
                </a:extLst>
              </p:cNvPr>
              <p:cNvSpPr/>
              <p:nvPr/>
            </p:nvSpPr>
            <p:spPr>
              <a:xfrm>
                <a:off x="3076450" y="3527700"/>
                <a:ext cx="24367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24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83"/>
                      <a:pt x="69" y="365"/>
                      <a:pt x="91" y="548"/>
                    </a:cubicBezTo>
                    <a:cubicBezTo>
                      <a:pt x="2253" y="1838"/>
                      <a:pt x="4878" y="2477"/>
                      <a:pt x="7470" y="2477"/>
                    </a:cubicBezTo>
                    <a:cubicBezTo>
                      <a:pt x="8135" y="2477"/>
                      <a:pt x="8798" y="2435"/>
                      <a:pt x="9450" y="2351"/>
                    </a:cubicBezTo>
                    <a:cubicBezTo>
                      <a:pt x="9564" y="2192"/>
                      <a:pt x="9655" y="2032"/>
                      <a:pt x="9746" y="1872"/>
                    </a:cubicBezTo>
                    <a:lnTo>
                      <a:pt x="9746" y="1872"/>
                    </a:lnTo>
                    <a:cubicBezTo>
                      <a:pt x="8995" y="1986"/>
                      <a:pt x="8226" y="2043"/>
                      <a:pt x="7454" y="2043"/>
                    </a:cubicBezTo>
                    <a:cubicBezTo>
                      <a:pt x="4823" y="2043"/>
                      <a:pt x="2153" y="137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3546;p32">
                <a:extLst>
                  <a:ext uri="{FF2B5EF4-FFF2-40B4-BE49-F238E27FC236}">
                    <a16:creationId xmlns:a16="http://schemas.microsoft.com/office/drawing/2014/main" id="{107EB99A-5275-4319-8F44-26C7109B8C65}"/>
                  </a:ext>
                </a:extLst>
              </p:cNvPr>
              <p:cNvSpPr/>
              <p:nvPr/>
            </p:nvSpPr>
            <p:spPr>
              <a:xfrm>
                <a:off x="3189425" y="3200725"/>
                <a:ext cx="111300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629" extrusionOk="0">
                    <a:moveTo>
                      <a:pt x="3196" y="274"/>
                    </a:moveTo>
                    <a:cubicBezTo>
                      <a:pt x="3424" y="274"/>
                      <a:pt x="3584" y="366"/>
                      <a:pt x="3675" y="503"/>
                    </a:cubicBezTo>
                    <a:cubicBezTo>
                      <a:pt x="4109" y="1347"/>
                      <a:pt x="2625" y="4086"/>
                      <a:pt x="1621" y="5730"/>
                    </a:cubicBezTo>
                    <a:cubicBezTo>
                      <a:pt x="1530" y="5730"/>
                      <a:pt x="1461" y="5730"/>
                      <a:pt x="1370" y="5707"/>
                    </a:cubicBezTo>
                    <a:cubicBezTo>
                      <a:pt x="1370" y="4314"/>
                      <a:pt x="1484" y="1621"/>
                      <a:pt x="2420" y="640"/>
                    </a:cubicBezTo>
                    <a:cubicBezTo>
                      <a:pt x="2648" y="388"/>
                      <a:pt x="2899" y="274"/>
                      <a:pt x="3196" y="274"/>
                    </a:cubicBezTo>
                    <a:close/>
                    <a:moveTo>
                      <a:pt x="3196" y="0"/>
                    </a:moveTo>
                    <a:cubicBezTo>
                      <a:pt x="2831" y="0"/>
                      <a:pt x="2488" y="160"/>
                      <a:pt x="2215" y="434"/>
                    </a:cubicBezTo>
                    <a:cubicBezTo>
                      <a:pt x="1210" y="1507"/>
                      <a:pt x="1073" y="4246"/>
                      <a:pt x="1096" y="5684"/>
                    </a:cubicBezTo>
                    <a:cubicBezTo>
                      <a:pt x="1005" y="5681"/>
                      <a:pt x="917" y="5679"/>
                      <a:pt x="834" y="5679"/>
                    </a:cubicBezTo>
                    <a:cubicBezTo>
                      <a:pt x="336" y="5679"/>
                      <a:pt x="0" y="5730"/>
                      <a:pt x="0" y="5730"/>
                    </a:cubicBezTo>
                    <a:lnTo>
                      <a:pt x="0" y="7807"/>
                    </a:lnTo>
                    <a:lnTo>
                      <a:pt x="2329" y="8628"/>
                    </a:lnTo>
                    <a:lnTo>
                      <a:pt x="3584" y="6597"/>
                    </a:lnTo>
                    <a:cubicBezTo>
                      <a:pt x="3105" y="6140"/>
                      <a:pt x="2511" y="5912"/>
                      <a:pt x="1918" y="5798"/>
                    </a:cubicBezTo>
                    <a:cubicBezTo>
                      <a:pt x="2831" y="4292"/>
                      <a:pt x="4451" y="1393"/>
                      <a:pt x="3926" y="366"/>
                    </a:cubicBezTo>
                    <a:cubicBezTo>
                      <a:pt x="3812" y="206"/>
                      <a:pt x="3630" y="0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9" name="Google Shape;3547;p32">
              <a:extLst>
                <a:ext uri="{FF2B5EF4-FFF2-40B4-BE49-F238E27FC236}">
                  <a16:creationId xmlns:a16="http://schemas.microsoft.com/office/drawing/2014/main" id="{41270EA5-A23B-48EE-AF9D-6AC794CD3A45}"/>
                </a:ext>
              </a:extLst>
            </p:cNvPr>
            <p:cNvGrpSpPr/>
            <p:nvPr/>
          </p:nvGrpSpPr>
          <p:grpSpPr>
            <a:xfrm>
              <a:off x="6840680" y="3508780"/>
              <a:ext cx="1825610" cy="533436"/>
              <a:chOff x="1624825" y="3483125"/>
              <a:chExt cx="1466825" cy="428600"/>
            </a:xfrm>
          </p:grpSpPr>
          <p:sp>
            <p:nvSpPr>
              <p:cNvPr id="622" name="Google Shape;3548;p32">
                <a:extLst>
                  <a:ext uri="{FF2B5EF4-FFF2-40B4-BE49-F238E27FC236}">
                    <a16:creationId xmlns:a16="http://schemas.microsoft.com/office/drawing/2014/main" id="{4989F752-EE50-474A-8A98-2AACFEAF5E07}"/>
                  </a:ext>
                </a:extLst>
              </p:cNvPr>
              <p:cNvSpPr/>
              <p:nvPr/>
            </p:nvSpPr>
            <p:spPr>
              <a:xfrm>
                <a:off x="1638600" y="3494950"/>
                <a:ext cx="1441775" cy="411125"/>
              </a:xfrm>
              <a:custGeom>
                <a:avLst/>
                <a:gdLst/>
                <a:ahLst/>
                <a:cxnLst/>
                <a:rect l="l" t="t" r="r" b="b"/>
                <a:pathLst>
                  <a:path w="57671" h="16445" extrusionOk="0">
                    <a:moveTo>
                      <a:pt x="25390" y="329"/>
                    </a:moveTo>
                    <a:cubicBezTo>
                      <a:pt x="25765" y="329"/>
                      <a:pt x="26166" y="429"/>
                      <a:pt x="26542" y="605"/>
                    </a:cubicBezTo>
                    <a:cubicBezTo>
                      <a:pt x="28222" y="1382"/>
                      <a:pt x="29425" y="2886"/>
                      <a:pt x="29951" y="4841"/>
                    </a:cubicBezTo>
                    <a:cubicBezTo>
                      <a:pt x="30277" y="6044"/>
                      <a:pt x="30302" y="7297"/>
                      <a:pt x="30076" y="8500"/>
                    </a:cubicBezTo>
                    <a:cubicBezTo>
                      <a:pt x="27996" y="7773"/>
                      <a:pt x="26342" y="6820"/>
                      <a:pt x="24989" y="5592"/>
                    </a:cubicBezTo>
                    <a:cubicBezTo>
                      <a:pt x="24061" y="4765"/>
                      <a:pt x="23209" y="3262"/>
                      <a:pt x="23359" y="2033"/>
                    </a:cubicBezTo>
                    <a:cubicBezTo>
                      <a:pt x="23435" y="1407"/>
                      <a:pt x="23760" y="906"/>
                      <a:pt x="24312" y="605"/>
                    </a:cubicBezTo>
                    <a:cubicBezTo>
                      <a:pt x="24638" y="429"/>
                      <a:pt x="24989" y="329"/>
                      <a:pt x="25390" y="329"/>
                    </a:cubicBezTo>
                    <a:close/>
                    <a:moveTo>
                      <a:pt x="7520" y="4665"/>
                    </a:moveTo>
                    <a:cubicBezTo>
                      <a:pt x="7620" y="4665"/>
                      <a:pt x="7720" y="4665"/>
                      <a:pt x="7820" y="4690"/>
                    </a:cubicBezTo>
                    <a:cubicBezTo>
                      <a:pt x="8397" y="4790"/>
                      <a:pt x="8948" y="5267"/>
                      <a:pt x="8873" y="6044"/>
                    </a:cubicBezTo>
                    <a:cubicBezTo>
                      <a:pt x="8773" y="7221"/>
                      <a:pt x="8472" y="8349"/>
                      <a:pt x="8021" y="9427"/>
                    </a:cubicBezTo>
                    <a:cubicBezTo>
                      <a:pt x="7144" y="8525"/>
                      <a:pt x="6242" y="7322"/>
                      <a:pt x="6267" y="5993"/>
                    </a:cubicBezTo>
                    <a:cubicBezTo>
                      <a:pt x="6292" y="5843"/>
                      <a:pt x="6317" y="5668"/>
                      <a:pt x="6367" y="5517"/>
                    </a:cubicBezTo>
                    <a:cubicBezTo>
                      <a:pt x="6542" y="4916"/>
                      <a:pt x="7044" y="4665"/>
                      <a:pt x="7520" y="4665"/>
                    </a:cubicBezTo>
                    <a:close/>
                    <a:moveTo>
                      <a:pt x="25392" y="0"/>
                    </a:moveTo>
                    <a:cubicBezTo>
                      <a:pt x="24952" y="0"/>
                      <a:pt x="24531" y="100"/>
                      <a:pt x="24161" y="304"/>
                    </a:cubicBezTo>
                    <a:cubicBezTo>
                      <a:pt x="23485" y="680"/>
                      <a:pt x="23109" y="1257"/>
                      <a:pt x="23009" y="2008"/>
                    </a:cubicBezTo>
                    <a:cubicBezTo>
                      <a:pt x="22858" y="3412"/>
                      <a:pt x="23811" y="4966"/>
                      <a:pt x="24763" y="5843"/>
                    </a:cubicBezTo>
                    <a:cubicBezTo>
                      <a:pt x="26317" y="7247"/>
                      <a:pt x="28146" y="8199"/>
                      <a:pt x="30001" y="8851"/>
                    </a:cubicBezTo>
                    <a:cubicBezTo>
                      <a:pt x="29775" y="9828"/>
                      <a:pt x="29349" y="10755"/>
                      <a:pt x="28798" y="11532"/>
                    </a:cubicBezTo>
                    <a:cubicBezTo>
                      <a:pt x="26979" y="14071"/>
                      <a:pt x="23695" y="15574"/>
                      <a:pt x="20213" y="15574"/>
                    </a:cubicBezTo>
                    <a:cubicBezTo>
                      <a:pt x="19570" y="15574"/>
                      <a:pt x="18920" y="15523"/>
                      <a:pt x="18272" y="15417"/>
                    </a:cubicBezTo>
                    <a:cubicBezTo>
                      <a:pt x="13936" y="14690"/>
                      <a:pt x="10452" y="11933"/>
                      <a:pt x="8272" y="9678"/>
                    </a:cubicBezTo>
                    <a:cubicBezTo>
                      <a:pt x="8773" y="8550"/>
                      <a:pt x="9099" y="7322"/>
                      <a:pt x="9224" y="6069"/>
                    </a:cubicBezTo>
                    <a:cubicBezTo>
                      <a:pt x="9299" y="5091"/>
                      <a:pt x="8572" y="4490"/>
                      <a:pt x="7871" y="4364"/>
                    </a:cubicBezTo>
                    <a:cubicBezTo>
                      <a:pt x="7752" y="4339"/>
                      <a:pt x="7629" y="4326"/>
                      <a:pt x="7506" y="4326"/>
                    </a:cubicBezTo>
                    <a:cubicBezTo>
                      <a:pt x="6897" y="4326"/>
                      <a:pt x="6270" y="4646"/>
                      <a:pt x="6041" y="5417"/>
                    </a:cubicBezTo>
                    <a:cubicBezTo>
                      <a:pt x="5991" y="5617"/>
                      <a:pt x="5941" y="5793"/>
                      <a:pt x="5941" y="5993"/>
                    </a:cubicBezTo>
                    <a:cubicBezTo>
                      <a:pt x="5891" y="7497"/>
                      <a:pt x="6943" y="8800"/>
                      <a:pt x="7871" y="9753"/>
                    </a:cubicBezTo>
                    <a:cubicBezTo>
                      <a:pt x="6367" y="12961"/>
                      <a:pt x="3409" y="15442"/>
                      <a:pt x="1" y="16119"/>
                    </a:cubicBezTo>
                    <a:lnTo>
                      <a:pt x="76" y="16445"/>
                    </a:lnTo>
                    <a:cubicBezTo>
                      <a:pt x="3535" y="15768"/>
                      <a:pt x="6542" y="13262"/>
                      <a:pt x="8121" y="10003"/>
                    </a:cubicBezTo>
                    <a:cubicBezTo>
                      <a:pt x="11254" y="13186"/>
                      <a:pt x="14738" y="15166"/>
                      <a:pt x="18222" y="15743"/>
                    </a:cubicBezTo>
                    <a:cubicBezTo>
                      <a:pt x="18888" y="15853"/>
                      <a:pt x="19557" y="15906"/>
                      <a:pt x="20220" y="15906"/>
                    </a:cubicBezTo>
                    <a:cubicBezTo>
                      <a:pt x="23794" y="15906"/>
                      <a:pt x="27192" y="14354"/>
                      <a:pt x="29074" y="11733"/>
                    </a:cubicBezTo>
                    <a:cubicBezTo>
                      <a:pt x="29650" y="10906"/>
                      <a:pt x="30076" y="9953"/>
                      <a:pt x="30302" y="8951"/>
                    </a:cubicBezTo>
                    <a:cubicBezTo>
                      <a:pt x="32257" y="9602"/>
                      <a:pt x="34187" y="9928"/>
                      <a:pt x="35740" y="10129"/>
                    </a:cubicBezTo>
                    <a:cubicBezTo>
                      <a:pt x="37540" y="10368"/>
                      <a:pt x="39226" y="10488"/>
                      <a:pt x="40810" y="10488"/>
                    </a:cubicBezTo>
                    <a:cubicBezTo>
                      <a:pt x="43707" y="10488"/>
                      <a:pt x="46263" y="10087"/>
                      <a:pt x="48548" y="9277"/>
                    </a:cubicBezTo>
                    <a:cubicBezTo>
                      <a:pt x="52984" y="7723"/>
                      <a:pt x="56392" y="4490"/>
                      <a:pt x="57670" y="655"/>
                    </a:cubicBezTo>
                    <a:lnTo>
                      <a:pt x="57345" y="530"/>
                    </a:lnTo>
                    <a:cubicBezTo>
                      <a:pt x="56116" y="4289"/>
                      <a:pt x="52783" y="7447"/>
                      <a:pt x="48422" y="8951"/>
                    </a:cubicBezTo>
                    <a:cubicBezTo>
                      <a:pt x="46157" y="9749"/>
                      <a:pt x="43616" y="10145"/>
                      <a:pt x="40737" y="10145"/>
                    </a:cubicBezTo>
                    <a:cubicBezTo>
                      <a:pt x="39189" y="10145"/>
                      <a:pt x="37543" y="10031"/>
                      <a:pt x="35791" y="9803"/>
                    </a:cubicBezTo>
                    <a:cubicBezTo>
                      <a:pt x="33735" y="9527"/>
                      <a:pt x="31956" y="9126"/>
                      <a:pt x="30377" y="8625"/>
                    </a:cubicBezTo>
                    <a:cubicBezTo>
                      <a:pt x="30628" y="7347"/>
                      <a:pt x="30603" y="6018"/>
                      <a:pt x="30277" y="4765"/>
                    </a:cubicBezTo>
                    <a:cubicBezTo>
                      <a:pt x="29725" y="2685"/>
                      <a:pt x="28447" y="1106"/>
                      <a:pt x="26693" y="279"/>
                    </a:cubicBezTo>
                    <a:cubicBezTo>
                      <a:pt x="26261" y="94"/>
                      <a:pt x="25818" y="0"/>
                      <a:pt x="25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3549;p32">
                <a:extLst>
                  <a:ext uri="{FF2B5EF4-FFF2-40B4-BE49-F238E27FC236}">
                    <a16:creationId xmlns:a16="http://schemas.microsoft.com/office/drawing/2014/main" id="{5102801F-EC4A-408D-B691-6926A16487A6}"/>
                  </a:ext>
                </a:extLst>
              </p:cNvPr>
              <p:cNvSpPr/>
              <p:nvPr/>
            </p:nvSpPr>
            <p:spPr>
              <a:xfrm>
                <a:off x="1624825" y="3880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3550;p32">
                <a:extLst>
                  <a:ext uri="{FF2B5EF4-FFF2-40B4-BE49-F238E27FC236}">
                    <a16:creationId xmlns:a16="http://schemas.microsoft.com/office/drawing/2014/main" id="{F28CA1D3-8930-4AD3-ACA9-02CC6FCA6CFC}"/>
                  </a:ext>
                </a:extLst>
              </p:cNvPr>
              <p:cNvSpPr/>
              <p:nvPr/>
            </p:nvSpPr>
            <p:spPr>
              <a:xfrm>
                <a:off x="1725075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78" y="1254"/>
                      <a:pt x="1254" y="953"/>
                      <a:pt x="1254" y="627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3551;p32">
                <a:extLst>
                  <a:ext uri="{FF2B5EF4-FFF2-40B4-BE49-F238E27FC236}">
                    <a16:creationId xmlns:a16="http://schemas.microsoft.com/office/drawing/2014/main" id="{140D8D66-5265-4051-9BF7-A411BEE29A24}"/>
                  </a:ext>
                </a:extLst>
              </p:cNvPr>
              <p:cNvSpPr/>
              <p:nvPr/>
            </p:nvSpPr>
            <p:spPr>
              <a:xfrm>
                <a:off x="1841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3552;p32">
                <a:extLst>
                  <a:ext uri="{FF2B5EF4-FFF2-40B4-BE49-F238E27FC236}">
                    <a16:creationId xmlns:a16="http://schemas.microsoft.com/office/drawing/2014/main" id="{F5846589-7C23-4AAC-801D-B14A5AABC4DB}"/>
                  </a:ext>
                </a:extLst>
              </p:cNvPr>
              <p:cNvSpPr/>
              <p:nvPr/>
            </p:nvSpPr>
            <p:spPr>
              <a:xfrm>
                <a:off x="1834725" y="3701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02" y="1253"/>
                    </a:cubicBezTo>
                    <a:cubicBezTo>
                      <a:pt x="953" y="1253"/>
                      <a:pt x="1229" y="978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3553;p32">
                <a:extLst>
                  <a:ext uri="{FF2B5EF4-FFF2-40B4-BE49-F238E27FC236}">
                    <a16:creationId xmlns:a16="http://schemas.microsoft.com/office/drawing/2014/main" id="{57911983-BC36-4E1E-8065-5306D014E755}"/>
                  </a:ext>
                </a:extLst>
              </p:cNvPr>
              <p:cNvSpPr/>
              <p:nvPr/>
            </p:nvSpPr>
            <p:spPr>
              <a:xfrm>
                <a:off x="179587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301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3554;p32">
                <a:extLst>
                  <a:ext uri="{FF2B5EF4-FFF2-40B4-BE49-F238E27FC236}">
                    <a16:creationId xmlns:a16="http://schemas.microsoft.com/office/drawing/2014/main" id="{F3C7A966-FAA5-4058-B457-201C713F388A}"/>
                  </a:ext>
                </a:extLst>
              </p:cNvPr>
              <p:cNvSpPr/>
              <p:nvPr/>
            </p:nvSpPr>
            <p:spPr>
              <a:xfrm>
                <a:off x="1780225" y="3662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3555;p32">
                <a:extLst>
                  <a:ext uri="{FF2B5EF4-FFF2-40B4-BE49-F238E27FC236}">
                    <a16:creationId xmlns:a16="http://schemas.microsoft.com/office/drawing/2014/main" id="{6F202605-B031-479E-B085-BA32EA6E5E03}"/>
                  </a:ext>
                </a:extLst>
              </p:cNvPr>
              <p:cNvSpPr/>
              <p:nvPr/>
            </p:nvSpPr>
            <p:spPr>
              <a:xfrm>
                <a:off x="189112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301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3556;p32">
                <a:extLst>
                  <a:ext uri="{FF2B5EF4-FFF2-40B4-BE49-F238E27FC236}">
                    <a16:creationId xmlns:a16="http://schemas.microsoft.com/office/drawing/2014/main" id="{C06EE6B6-59D3-4D96-A6A0-4E9E383335A8}"/>
                  </a:ext>
                </a:extLst>
              </p:cNvPr>
              <p:cNvSpPr/>
              <p:nvPr/>
            </p:nvSpPr>
            <p:spPr>
              <a:xfrm>
                <a:off x="1985100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3557;p32">
                <a:extLst>
                  <a:ext uri="{FF2B5EF4-FFF2-40B4-BE49-F238E27FC236}">
                    <a16:creationId xmlns:a16="http://schemas.microsoft.com/office/drawing/2014/main" id="{6F4ADA00-27EA-4C49-B076-7B6DAA6E423C}"/>
                  </a:ext>
                </a:extLst>
              </p:cNvPr>
              <p:cNvSpPr/>
              <p:nvPr/>
            </p:nvSpPr>
            <p:spPr>
              <a:xfrm>
                <a:off x="2111050" y="3867825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02" y="1229"/>
                    </a:cubicBezTo>
                    <a:cubicBezTo>
                      <a:pt x="953" y="1229"/>
                      <a:pt x="1228" y="953"/>
                      <a:pt x="1228" y="602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3558;p32">
                <a:extLst>
                  <a:ext uri="{FF2B5EF4-FFF2-40B4-BE49-F238E27FC236}">
                    <a16:creationId xmlns:a16="http://schemas.microsoft.com/office/drawing/2014/main" id="{A09EA353-CC23-45CE-8972-A132EA73D7AA}"/>
                  </a:ext>
                </a:extLst>
              </p:cNvPr>
              <p:cNvSpPr/>
              <p:nvPr/>
            </p:nvSpPr>
            <p:spPr>
              <a:xfrm>
                <a:off x="2208800" y="385905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77" y="1254"/>
                      <a:pt x="1253" y="953"/>
                      <a:pt x="1253" y="627"/>
                    </a:cubicBezTo>
                    <a:cubicBezTo>
                      <a:pt x="1253" y="277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3559;p32">
                <a:extLst>
                  <a:ext uri="{FF2B5EF4-FFF2-40B4-BE49-F238E27FC236}">
                    <a16:creationId xmlns:a16="http://schemas.microsoft.com/office/drawing/2014/main" id="{1FC7A34B-F1CD-4842-8CFA-7754614A8C01}"/>
                  </a:ext>
                </a:extLst>
              </p:cNvPr>
              <p:cNvSpPr/>
              <p:nvPr/>
            </p:nvSpPr>
            <p:spPr>
              <a:xfrm>
                <a:off x="2318450" y="38058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7" y="1254"/>
                      <a:pt x="1253" y="978"/>
                      <a:pt x="1253" y="627"/>
                    </a:cubicBezTo>
                    <a:cubicBezTo>
                      <a:pt x="1253" y="276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3560;p32">
                <a:extLst>
                  <a:ext uri="{FF2B5EF4-FFF2-40B4-BE49-F238E27FC236}">
                    <a16:creationId xmlns:a16="http://schemas.microsoft.com/office/drawing/2014/main" id="{8B0161AD-03E9-4F75-99BC-54FB4068D85A}"/>
                  </a:ext>
                </a:extLst>
              </p:cNvPr>
              <p:cNvSpPr/>
              <p:nvPr/>
            </p:nvSpPr>
            <p:spPr>
              <a:xfrm>
                <a:off x="2376700" y="3623475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3561;p32">
                <a:extLst>
                  <a:ext uri="{FF2B5EF4-FFF2-40B4-BE49-F238E27FC236}">
                    <a16:creationId xmlns:a16="http://schemas.microsoft.com/office/drawing/2014/main" id="{DB11C742-8DA1-4EBE-B0A4-EC27FECFAD50}"/>
                  </a:ext>
                </a:extLst>
              </p:cNvPr>
              <p:cNvSpPr/>
              <p:nvPr/>
            </p:nvSpPr>
            <p:spPr>
              <a:xfrm>
                <a:off x="2347875" y="3542650"/>
                <a:ext cx="307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229" extrusionOk="0">
                    <a:moveTo>
                      <a:pt x="602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02" y="1228"/>
                    </a:cubicBezTo>
                    <a:cubicBezTo>
                      <a:pt x="953" y="1228"/>
                      <a:pt x="1229" y="953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3562;p32">
                <a:extLst>
                  <a:ext uri="{FF2B5EF4-FFF2-40B4-BE49-F238E27FC236}">
                    <a16:creationId xmlns:a16="http://schemas.microsoft.com/office/drawing/2014/main" id="{C05B75E6-05EB-4A1D-8116-905565FB2465}"/>
                  </a:ext>
                </a:extLst>
              </p:cNvPr>
              <p:cNvSpPr/>
              <p:nvPr/>
            </p:nvSpPr>
            <p:spPr>
              <a:xfrm>
                <a:off x="2263925" y="3483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301"/>
                      <a:pt x="1" y="627"/>
                    </a:cubicBezTo>
                    <a:cubicBezTo>
                      <a:pt x="1" y="978"/>
                      <a:pt x="301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3563;p32">
                <a:extLst>
                  <a:ext uri="{FF2B5EF4-FFF2-40B4-BE49-F238E27FC236}">
                    <a16:creationId xmlns:a16="http://schemas.microsoft.com/office/drawing/2014/main" id="{032E7443-EF4F-4DA3-89EC-FEDD7500369A}"/>
                  </a:ext>
                </a:extLst>
              </p:cNvPr>
              <p:cNvSpPr/>
              <p:nvPr/>
            </p:nvSpPr>
            <p:spPr>
              <a:xfrm>
                <a:off x="2199400" y="3536375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02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3564;p32">
                <a:extLst>
                  <a:ext uri="{FF2B5EF4-FFF2-40B4-BE49-F238E27FC236}">
                    <a16:creationId xmlns:a16="http://schemas.microsoft.com/office/drawing/2014/main" id="{D9DE862D-466D-40FD-A53E-E82A0120A2EE}"/>
                  </a:ext>
                </a:extLst>
              </p:cNvPr>
              <p:cNvSpPr/>
              <p:nvPr/>
            </p:nvSpPr>
            <p:spPr>
              <a:xfrm>
                <a:off x="2257650" y="36310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302" y="0"/>
                      <a:pt x="1" y="276"/>
                      <a:pt x="1" y="627"/>
                    </a:cubicBezTo>
                    <a:cubicBezTo>
                      <a:pt x="1" y="952"/>
                      <a:pt x="302" y="1253"/>
                      <a:pt x="628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3565;p32">
                <a:extLst>
                  <a:ext uri="{FF2B5EF4-FFF2-40B4-BE49-F238E27FC236}">
                    <a16:creationId xmlns:a16="http://schemas.microsoft.com/office/drawing/2014/main" id="{7673A701-69E7-4CEE-AC94-B660FBB170D7}"/>
                  </a:ext>
                </a:extLst>
              </p:cNvPr>
              <p:cNvSpPr/>
              <p:nvPr/>
            </p:nvSpPr>
            <p:spPr>
              <a:xfrm>
                <a:off x="2417425" y="37018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3566;p32">
                <a:extLst>
                  <a:ext uri="{FF2B5EF4-FFF2-40B4-BE49-F238E27FC236}">
                    <a16:creationId xmlns:a16="http://schemas.microsoft.com/office/drawing/2014/main" id="{88D8738A-E211-45E3-B478-9345749F9B96}"/>
                  </a:ext>
                </a:extLst>
              </p:cNvPr>
              <p:cNvSpPr/>
              <p:nvPr/>
            </p:nvSpPr>
            <p:spPr>
              <a:xfrm>
                <a:off x="2576575" y="37362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02" y="1254"/>
                    </a:cubicBezTo>
                    <a:cubicBezTo>
                      <a:pt x="953" y="1254"/>
                      <a:pt x="1229" y="953"/>
                      <a:pt x="1229" y="627"/>
                    </a:cubicBezTo>
                    <a:cubicBezTo>
                      <a:pt x="1229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3567;p32">
                <a:extLst>
                  <a:ext uri="{FF2B5EF4-FFF2-40B4-BE49-F238E27FC236}">
                    <a16:creationId xmlns:a16="http://schemas.microsoft.com/office/drawing/2014/main" id="{413E844C-D89E-4D61-A01A-3A7990E04AA6}"/>
                  </a:ext>
                </a:extLst>
              </p:cNvPr>
              <p:cNvSpPr/>
              <p:nvPr/>
            </p:nvSpPr>
            <p:spPr>
              <a:xfrm>
                <a:off x="2746375" y="37299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7" y="1"/>
                      <a:pt x="1" y="302"/>
                      <a:pt x="1" y="628"/>
                    </a:cubicBezTo>
                    <a:cubicBezTo>
                      <a:pt x="1" y="978"/>
                      <a:pt x="277" y="1254"/>
                      <a:pt x="602" y="1254"/>
                    </a:cubicBezTo>
                    <a:cubicBezTo>
                      <a:pt x="953" y="1254"/>
                      <a:pt x="1229" y="978"/>
                      <a:pt x="1229" y="628"/>
                    </a:cubicBezTo>
                    <a:cubicBezTo>
                      <a:pt x="1229" y="302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3568;p32">
                <a:extLst>
                  <a:ext uri="{FF2B5EF4-FFF2-40B4-BE49-F238E27FC236}">
                    <a16:creationId xmlns:a16="http://schemas.microsoft.com/office/drawing/2014/main" id="{7FACEFAB-E827-4A17-A938-FCE05B308075}"/>
                  </a:ext>
                </a:extLst>
              </p:cNvPr>
              <p:cNvSpPr/>
              <p:nvPr/>
            </p:nvSpPr>
            <p:spPr>
              <a:xfrm>
                <a:off x="2896125" y="36823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53"/>
                      <a:pt x="627" y="1253"/>
                    </a:cubicBezTo>
                    <a:cubicBezTo>
                      <a:pt x="953" y="1253"/>
                      <a:pt x="1254" y="953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3569;p32">
                <a:extLst>
                  <a:ext uri="{FF2B5EF4-FFF2-40B4-BE49-F238E27FC236}">
                    <a16:creationId xmlns:a16="http://schemas.microsoft.com/office/drawing/2014/main" id="{73F03B3D-C92E-4C09-BE90-00C3C2901137}"/>
                  </a:ext>
                </a:extLst>
              </p:cNvPr>
              <p:cNvSpPr/>
              <p:nvPr/>
            </p:nvSpPr>
            <p:spPr>
              <a:xfrm>
                <a:off x="3060925" y="349877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3570;p32">
                <a:extLst>
                  <a:ext uri="{FF2B5EF4-FFF2-40B4-BE49-F238E27FC236}">
                    <a16:creationId xmlns:a16="http://schemas.microsoft.com/office/drawing/2014/main" id="{FF398B4A-144D-47C9-B0F9-F060204E7A64}"/>
                  </a:ext>
                </a:extLst>
              </p:cNvPr>
              <p:cNvSpPr/>
              <p:nvPr/>
            </p:nvSpPr>
            <p:spPr>
              <a:xfrm>
                <a:off x="2987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52" y="1254"/>
                      <a:pt x="1228" y="953"/>
                      <a:pt x="1228" y="627"/>
                    </a:cubicBezTo>
                    <a:cubicBezTo>
                      <a:pt x="1228" y="276"/>
                      <a:pt x="952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0" name="Google Shape;3571;p32">
              <a:extLst>
                <a:ext uri="{FF2B5EF4-FFF2-40B4-BE49-F238E27FC236}">
                  <a16:creationId xmlns:a16="http://schemas.microsoft.com/office/drawing/2014/main" id="{9C2273E1-027D-408F-82DC-6E7020F3DD23}"/>
                </a:ext>
              </a:extLst>
            </p:cNvPr>
            <p:cNvGrpSpPr/>
            <p:nvPr/>
          </p:nvGrpSpPr>
          <p:grpSpPr>
            <a:xfrm>
              <a:off x="7463758" y="1656255"/>
              <a:ext cx="786898" cy="384115"/>
              <a:chOff x="2125450" y="1994675"/>
              <a:chExt cx="632250" cy="308625"/>
            </a:xfrm>
          </p:grpSpPr>
          <p:sp>
            <p:nvSpPr>
              <p:cNvPr id="611" name="Google Shape;3572;p32">
                <a:extLst>
                  <a:ext uri="{FF2B5EF4-FFF2-40B4-BE49-F238E27FC236}">
                    <a16:creationId xmlns:a16="http://schemas.microsoft.com/office/drawing/2014/main" id="{2B8D657A-BE09-4974-AF6B-C0232E771AA4}"/>
                  </a:ext>
                </a:extLst>
              </p:cNvPr>
              <p:cNvSpPr/>
              <p:nvPr/>
            </p:nvSpPr>
            <p:spPr>
              <a:xfrm>
                <a:off x="2139250" y="1994675"/>
                <a:ext cx="618450" cy="303000"/>
              </a:xfrm>
              <a:custGeom>
                <a:avLst/>
                <a:gdLst/>
                <a:ahLst/>
                <a:cxnLst/>
                <a:rect l="l" t="t" r="r" b="b"/>
                <a:pathLst>
                  <a:path w="24738" h="12120" extrusionOk="0">
                    <a:moveTo>
                      <a:pt x="7519" y="340"/>
                    </a:moveTo>
                    <a:cubicBezTo>
                      <a:pt x="7619" y="340"/>
                      <a:pt x="7719" y="340"/>
                      <a:pt x="7820" y="365"/>
                    </a:cubicBezTo>
                    <a:cubicBezTo>
                      <a:pt x="8396" y="465"/>
                      <a:pt x="8947" y="941"/>
                      <a:pt x="8872" y="1718"/>
                    </a:cubicBezTo>
                    <a:cubicBezTo>
                      <a:pt x="8772" y="2896"/>
                      <a:pt x="8471" y="4024"/>
                      <a:pt x="8020" y="5102"/>
                    </a:cubicBezTo>
                    <a:cubicBezTo>
                      <a:pt x="7143" y="4200"/>
                      <a:pt x="6241" y="2997"/>
                      <a:pt x="6291" y="1668"/>
                    </a:cubicBezTo>
                    <a:cubicBezTo>
                      <a:pt x="6291" y="1518"/>
                      <a:pt x="6316" y="1342"/>
                      <a:pt x="6366" y="1192"/>
                    </a:cubicBezTo>
                    <a:cubicBezTo>
                      <a:pt x="6541" y="591"/>
                      <a:pt x="7043" y="340"/>
                      <a:pt x="7519" y="340"/>
                    </a:cubicBezTo>
                    <a:close/>
                    <a:moveTo>
                      <a:pt x="7505" y="0"/>
                    </a:moveTo>
                    <a:cubicBezTo>
                      <a:pt x="6897" y="0"/>
                      <a:pt x="6269" y="321"/>
                      <a:pt x="6040" y="1092"/>
                    </a:cubicBezTo>
                    <a:cubicBezTo>
                      <a:pt x="5990" y="1292"/>
                      <a:pt x="5940" y="1468"/>
                      <a:pt x="5940" y="1668"/>
                    </a:cubicBezTo>
                    <a:cubicBezTo>
                      <a:pt x="5890" y="3172"/>
                      <a:pt x="6942" y="4475"/>
                      <a:pt x="7870" y="5428"/>
                    </a:cubicBezTo>
                    <a:cubicBezTo>
                      <a:pt x="6366" y="8636"/>
                      <a:pt x="3409" y="11142"/>
                      <a:pt x="0" y="11794"/>
                    </a:cubicBezTo>
                    <a:lnTo>
                      <a:pt x="75" y="12119"/>
                    </a:lnTo>
                    <a:cubicBezTo>
                      <a:pt x="3534" y="11443"/>
                      <a:pt x="6541" y="8936"/>
                      <a:pt x="8120" y="5703"/>
                    </a:cubicBezTo>
                    <a:cubicBezTo>
                      <a:pt x="11253" y="8861"/>
                      <a:pt x="14737" y="10841"/>
                      <a:pt x="18221" y="11418"/>
                    </a:cubicBezTo>
                    <a:cubicBezTo>
                      <a:pt x="18891" y="11529"/>
                      <a:pt x="19563" y="11583"/>
                      <a:pt x="20228" y="11583"/>
                    </a:cubicBezTo>
                    <a:cubicBezTo>
                      <a:pt x="21804" y="11583"/>
                      <a:pt x="23345" y="11280"/>
                      <a:pt x="24737" y="10716"/>
                    </a:cubicBezTo>
                    <a:cubicBezTo>
                      <a:pt x="24687" y="10616"/>
                      <a:pt x="24662" y="10490"/>
                      <a:pt x="24637" y="10390"/>
                    </a:cubicBezTo>
                    <a:cubicBezTo>
                      <a:pt x="23263" y="10943"/>
                      <a:pt x="21738" y="11242"/>
                      <a:pt x="20177" y="11242"/>
                    </a:cubicBezTo>
                    <a:cubicBezTo>
                      <a:pt x="19545" y="11242"/>
                      <a:pt x="18907" y="11193"/>
                      <a:pt x="18271" y="11092"/>
                    </a:cubicBezTo>
                    <a:cubicBezTo>
                      <a:pt x="13935" y="10365"/>
                      <a:pt x="10451" y="7608"/>
                      <a:pt x="8271" y="5378"/>
                    </a:cubicBezTo>
                    <a:cubicBezTo>
                      <a:pt x="8772" y="4225"/>
                      <a:pt x="9098" y="2997"/>
                      <a:pt x="9223" y="1743"/>
                    </a:cubicBezTo>
                    <a:cubicBezTo>
                      <a:pt x="9298" y="766"/>
                      <a:pt x="8572" y="164"/>
                      <a:pt x="7870" y="39"/>
                    </a:cubicBezTo>
                    <a:cubicBezTo>
                      <a:pt x="7751" y="14"/>
                      <a:pt x="7628" y="0"/>
                      <a:pt x="7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3573;p32">
                <a:extLst>
                  <a:ext uri="{FF2B5EF4-FFF2-40B4-BE49-F238E27FC236}">
                    <a16:creationId xmlns:a16="http://schemas.microsoft.com/office/drawing/2014/main" id="{74DE510A-D134-493D-96E3-BDF4AEBDB8DE}"/>
                  </a:ext>
                </a:extLst>
              </p:cNvPr>
              <p:cNvSpPr/>
              <p:nvPr/>
            </p:nvSpPr>
            <p:spPr>
              <a:xfrm>
                <a:off x="2125450" y="22719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3574;p32">
                <a:extLst>
                  <a:ext uri="{FF2B5EF4-FFF2-40B4-BE49-F238E27FC236}">
                    <a16:creationId xmlns:a16="http://schemas.microsoft.com/office/drawing/2014/main" id="{239D351C-1543-4833-B4BE-C9D51CFC342F}"/>
                  </a:ext>
                </a:extLst>
              </p:cNvPr>
              <p:cNvSpPr/>
              <p:nvPr/>
            </p:nvSpPr>
            <p:spPr>
              <a:xfrm>
                <a:off x="2225700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3575;p32">
                <a:extLst>
                  <a:ext uri="{FF2B5EF4-FFF2-40B4-BE49-F238E27FC236}">
                    <a16:creationId xmlns:a16="http://schemas.microsoft.com/office/drawing/2014/main" id="{EB2A19A9-88FE-444C-971F-D5E7DCDE5CA6}"/>
                  </a:ext>
                </a:extLst>
              </p:cNvPr>
              <p:cNvSpPr/>
              <p:nvPr/>
            </p:nvSpPr>
            <p:spPr>
              <a:xfrm>
                <a:off x="2342250" y="19994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3576;p32">
                <a:extLst>
                  <a:ext uri="{FF2B5EF4-FFF2-40B4-BE49-F238E27FC236}">
                    <a16:creationId xmlns:a16="http://schemas.microsoft.com/office/drawing/2014/main" id="{ADF7E37A-69B1-4D42-ACC4-BC92D24A31DE}"/>
                  </a:ext>
                </a:extLst>
              </p:cNvPr>
              <p:cNvSpPr/>
              <p:nvPr/>
            </p:nvSpPr>
            <p:spPr>
              <a:xfrm>
                <a:off x="2335350" y="20933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02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7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3577;p32">
                <a:extLst>
                  <a:ext uri="{FF2B5EF4-FFF2-40B4-BE49-F238E27FC236}">
                    <a16:creationId xmlns:a16="http://schemas.microsoft.com/office/drawing/2014/main" id="{8835E51D-88B9-4E32-A7C9-8A29AEDBEF5B}"/>
                  </a:ext>
                </a:extLst>
              </p:cNvPr>
              <p:cNvSpPr/>
              <p:nvPr/>
            </p:nvSpPr>
            <p:spPr>
              <a:xfrm>
                <a:off x="229650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3578;p32">
                <a:extLst>
                  <a:ext uri="{FF2B5EF4-FFF2-40B4-BE49-F238E27FC236}">
                    <a16:creationId xmlns:a16="http://schemas.microsoft.com/office/drawing/2014/main" id="{AE1CA786-A249-4D16-8614-C4167A5DB1B8}"/>
                  </a:ext>
                </a:extLst>
              </p:cNvPr>
              <p:cNvSpPr/>
              <p:nvPr/>
            </p:nvSpPr>
            <p:spPr>
              <a:xfrm>
                <a:off x="2280850" y="205390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8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8"/>
                    </a:cubicBezTo>
                    <a:cubicBezTo>
                      <a:pt x="1253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3579;p32">
                <a:extLst>
                  <a:ext uri="{FF2B5EF4-FFF2-40B4-BE49-F238E27FC236}">
                    <a16:creationId xmlns:a16="http://schemas.microsoft.com/office/drawing/2014/main" id="{97225559-849A-45FB-B757-8D2ED98ED2C1}"/>
                  </a:ext>
                </a:extLst>
              </p:cNvPr>
              <p:cNvSpPr/>
              <p:nvPr/>
            </p:nvSpPr>
            <p:spPr>
              <a:xfrm>
                <a:off x="239175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02"/>
                    </a:cubicBezTo>
                    <a:cubicBezTo>
                      <a:pt x="0" y="953"/>
                      <a:pt x="301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3580;p32">
                <a:extLst>
                  <a:ext uri="{FF2B5EF4-FFF2-40B4-BE49-F238E27FC236}">
                    <a16:creationId xmlns:a16="http://schemas.microsoft.com/office/drawing/2014/main" id="{BE112A51-717B-4FE8-82F2-C60FF9A70846}"/>
                  </a:ext>
                </a:extLst>
              </p:cNvPr>
              <p:cNvSpPr/>
              <p:nvPr/>
            </p:nvSpPr>
            <p:spPr>
              <a:xfrm>
                <a:off x="2485725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3581;p32">
                <a:extLst>
                  <a:ext uri="{FF2B5EF4-FFF2-40B4-BE49-F238E27FC236}">
                    <a16:creationId xmlns:a16="http://schemas.microsoft.com/office/drawing/2014/main" id="{9601D715-234E-4F6F-9225-B43EE5208481}"/>
                  </a:ext>
                </a:extLst>
              </p:cNvPr>
              <p:cNvSpPr/>
              <p:nvPr/>
            </p:nvSpPr>
            <p:spPr>
              <a:xfrm>
                <a:off x="2611675" y="22594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3582;p32">
                <a:extLst>
                  <a:ext uri="{FF2B5EF4-FFF2-40B4-BE49-F238E27FC236}">
                    <a16:creationId xmlns:a16="http://schemas.microsoft.com/office/drawing/2014/main" id="{92CF5F10-4FF1-49B6-9CA2-D14AC86986B6}"/>
                  </a:ext>
                </a:extLst>
              </p:cNvPr>
              <p:cNvSpPr/>
              <p:nvPr/>
            </p:nvSpPr>
            <p:spPr>
              <a:xfrm>
                <a:off x="2709425" y="2250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301" y="1"/>
                      <a:pt x="0" y="276"/>
                      <a:pt x="0" y="627"/>
                    </a:cubicBezTo>
                    <a:cubicBezTo>
                      <a:pt x="0" y="978"/>
                      <a:pt x="301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1" name="Google Shape;3583;p32">
              <a:extLst>
                <a:ext uri="{FF2B5EF4-FFF2-40B4-BE49-F238E27FC236}">
                  <a16:creationId xmlns:a16="http://schemas.microsoft.com/office/drawing/2014/main" id="{7A514373-DFBF-4C39-B57B-316805287862}"/>
                </a:ext>
              </a:extLst>
            </p:cNvPr>
            <p:cNvGrpSpPr/>
            <p:nvPr/>
          </p:nvGrpSpPr>
          <p:grpSpPr>
            <a:xfrm>
              <a:off x="7278935" y="2721135"/>
              <a:ext cx="1237630" cy="368899"/>
              <a:chOff x="1976950" y="2850275"/>
              <a:chExt cx="994400" cy="296400"/>
            </a:xfrm>
          </p:grpSpPr>
          <p:sp>
            <p:nvSpPr>
              <p:cNvPr id="588" name="Google Shape;3584;p32">
                <a:extLst>
                  <a:ext uri="{FF2B5EF4-FFF2-40B4-BE49-F238E27FC236}">
                    <a16:creationId xmlns:a16="http://schemas.microsoft.com/office/drawing/2014/main" id="{9C62FAB9-12EA-407A-A64B-7C6FB5D6715B}"/>
                  </a:ext>
                </a:extLst>
              </p:cNvPr>
              <p:cNvSpPr/>
              <p:nvPr/>
            </p:nvSpPr>
            <p:spPr>
              <a:xfrm>
                <a:off x="1989500" y="2860150"/>
                <a:ext cx="966175" cy="275250"/>
              </a:xfrm>
              <a:custGeom>
                <a:avLst/>
                <a:gdLst/>
                <a:ahLst/>
                <a:cxnLst/>
                <a:rect l="l" t="t" r="r" b="b"/>
                <a:pathLst>
                  <a:path w="38647" h="11010" extrusionOk="0">
                    <a:moveTo>
                      <a:pt x="21654" y="232"/>
                    </a:moveTo>
                    <a:cubicBezTo>
                      <a:pt x="21905" y="232"/>
                      <a:pt x="22156" y="282"/>
                      <a:pt x="22356" y="408"/>
                    </a:cubicBezTo>
                    <a:cubicBezTo>
                      <a:pt x="22732" y="608"/>
                      <a:pt x="22958" y="934"/>
                      <a:pt x="23008" y="1360"/>
                    </a:cubicBezTo>
                    <a:cubicBezTo>
                      <a:pt x="23108" y="2187"/>
                      <a:pt x="22532" y="3190"/>
                      <a:pt x="21905" y="3741"/>
                    </a:cubicBezTo>
                    <a:cubicBezTo>
                      <a:pt x="21003" y="4568"/>
                      <a:pt x="19900" y="5220"/>
                      <a:pt x="18521" y="5696"/>
                    </a:cubicBezTo>
                    <a:cubicBezTo>
                      <a:pt x="18346" y="4894"/>
                      <a:pt x="18371" y="4042"/>
                      <a:pt x="18597" y="3240"/>
                    </a:cubicBezTo>
                    <a:cubicBezTo>
                      <a:pt x="18922" y="1937"/>
                      <a:pt x="19750" y="934"/>
                      <a:pt x="20877" y="408"/>
                    </a:cubicBezTo>
                    <a:cubicBezTo>
                      <a:pt x="21128" y="282"/>
                      <a:pt x="21404" y="232"/>
                      <a:pt x="21654" y="232"/>
                    </a:cubicBezTo>
                    <a:close/>
                    <a:moveTo>
                      <a:pt x="33609" y="3115"/>
                    </a:moveTo>
                    <a:cubicBezTo>
                      <a:pt x="33935" y="3115"/>
                      <a:pt x="34286" y="3290"/>
                      <a:pt x="34386" y="3691"/>
                    </a:cubicBezTo>
                    <a:cubicBezTo>
                      <a:pt x="34436" y="3816"/>
                      <a:pt x="34436" y="3917"/>
                      <a:pt x="34461" y="4017"/>
                    </a:cubicBezTo>
                    <a:cubicBezTo>
                      <a:pt x="34486" y="4919"/>
                      <a:pt x="33860" y="5721"/>
                      <a:pt x="33283" y="6323"/>
                    </a:cubicBezTo>
                    <a:cubicBezTo>
                      <a:pt x="32983" y="5596"/>
                      <a:pt x="32782" y="4844"/>
                      <a:pt x="32707" y="4067"/>
                    </a:cubicBezTo>
                    <a:cubicBezTo>
                      <a:pt x="32657" y="3541"/>
                      <a:pt x="33033" y="3215"/>
                      <a:pt x="33434" y="3140"/>
                    </a:cubicBezTo>
                    <a:cubicBezTo>
                      <a:pt x="33484" y="3140"/>
                      <a:pt x="33559" y="3115"/>
                      <a:pt x="33609" y="3115"/>
                    </a:cubicBezTo>
                    <a:close/>
                    <a:moveTo>
                      <a:pt x="21657" y="1"/>
                    </a:moveTo>
                    <a:cubicBezTo>
                      <a:pt x="21366" y="1"/>
                      <a:pt x="21065" y="69"/>
                      <a:pt x="20777" y="207"/>
                    </a:cubicBezTo>
                    <a:cubicBezTo>
                      <a:pt x="19599" y="759"/>
                      <a:pt x="18722" y="1811"/>
                      <a:pt x="18371" y="3190"/>
                    </a:cubicBezTo>
                    <a:cubicBezTo>
                      <a:pt x="18146" y="4042"/>
                      <a:pt x="18120" y="4919"/>
                      <a:pt x="18296" y="5771"/>
                    </a:cubicBezTo>
                    <a:cubicBezTo>
                      <a:pt x="17243" y="6122"/>
                      <a:pt x="16040" y="6398"/>
                      <a:pt x="14662" y="6573"/>
                    </a:cubicBezTo>
                    <a:cubicBezTo>
                      <a:pt x="13483" y="6732"/>
                      <a:pt x="12379" y="6810"/>
                      <a:pt x="11340" y="6810"/>
                    </a:cubicBezTo>
                    <a:cubicBezTo>
                      <a:pt x="9418" y="6810"/>
                      <a:pt x="7720" y="6542"/>
                      <a:pt x="6191" y="6022"/>
                    </a:cubicBezTo>
                    <a:cubicBezTo>
                      <a:pt x="3283" y="4994"/>
                      <a:pt x="1053" y="2889"/>
                      <a:pt x="226" y="358"/>
                    </a:cubicBezTo>
                    <a:lnTo>
                      <a:pt x="0" y="433"/>
                    </a:lnTo>
                    <a:cubicBezTo>
                      <a:pt x="852" y="3014"/>
                      <a:pt x="3158" y="5170"/>
                      <a:pt x="6115" y="6222"/>
                    </a:cubicBezTo>
                    <a:cubicBezTo>
                      <a:pt x="7667" y="6761"/>
                      <a:pt x="9399" y="7034"/>
                      <a:pt x="11360" y="7034"/>
                    </a:cubicBezTo>
                    <a:cubicBezTo>
                      <a:pt x="12409" y="7034"/>
                      <a:pt x="13524" y="6956"/>
                      <a:pt x="14712" y="6799"/>
                    </a:cubicBezTo>
                    <a:cubicBezTo>
                      <a:pt x="15765" y="6648"/>
                      <a:pt x="17043" y="6423"/>
                      <a:pt x="18346" y="5997"/>
                    </a:cubicBezTo>
                    <a:cubicBezTo>
                      <a:pt x="18496" y="6673"/>
                      <a:pt x="18797" y="7325"/>
                      <a:pt x="19173" y="7877"/>
                    </a:cubicBezTo>
                    <a:cubicBezTo>
                      <a:pt x="20440" y="9629"/>
                      <a:pt x="22702" y="10670"/>
                      <a:pt x="25092" y="10670"/>
                    </a:cubicBezTo>
                    <a:cubicBezTo>
                      <a:pt x="25539" y="10670"/>
                      <a:pt x="25991" y="10633"/>
                      <a:pt x="26441" y="10558"/>
                    </a:cubicBezTo>
                    <a:cubicBezTo>
                      <a:pt x="28772" y="10157"/>
                      <a:pt x="31128" y="8854"/>
                      <a:pt x="33233" y="6724"/>
                    </a:cubicBezTo>
                    <a:cubicBezTo>
                      <a:pt x="34286" y="8879"/>
                      <a:pt x="36291" y="10583"/>
                      <a:pt x="38622" y="11009"/>
                    </a:cubicBezTo>
                    <a:lnTo>
                      <a:pt x="38647" y="10809"/>
                    </a:lnTo>
                    <a:cubicBezTo>
                      <a:pt x="36391" y="10358"/>
                      <a:pt x="34411" y="8679"/>
                      <a:pt x="33384" y="6548"/>
                    </a:cubicBezTo>
                    <a:cubicBezTo>
                      <a:pt x="34010" y="5897"/>
                      <a:pt x="34712" y="5019"/>
                      <a:pt x="34687" y="4017"/>
                    </a:cubicBezTo>
                    <a:cubicBezTo>
                      <a:pt x="34662" y="3892"/>
                      <a:pt x="34662" y="3766"/>
                      <a:pt x="34612" y="3641"/>
                    </a:cubicBezTo>
                    <a:cubicBezTo>
                      <a:pt x="34461" y="3103"/>
                      <a:pt x="34015" y="2898"/>
                      <a:pt x="33591" y="2898"/>
                    </a:cubicBezTo>
                    <a:cubicBezTo>
                      <a:pt x="33521" y="2898"/>
                      <a:pt x="33451" y="2903"/>
                      <a:pt x="33384" y="2914"/>
                    </a:cubicBezTo>
                    <a:cubicBezTo>
                      <a:pt x="32908" y="3014"/>
                      <a:pt x="32431" y="3415"/>
                      <a:pt x="32481" y="4067"/>
                    </a:cubicBezTo>
                    <a:cubicBezTo>
                      <a:pt x="32557" y="4919"/>
                      <a:pt x="32782" y="5746"/>
                      <a:pt x="33133" y="6498"/>
                    </a:cubicBezTo>
                    <a:cubicBezTo>
                      <a:pt x="31654" y="8002"/>
                      <a:pt x="29324" y="9856"/>
                      <a:pt x="26416" y="10333"/>
                    </a:cubicBezTo>
                    <a:cubicBezTo>
                      <a:pt x="25980" y="10403"/>
                      <a:pt x="25543" y="10438"/>
                      <a:pt x="25110" y="10438"/>
                    </a:cubicBezTo>
                    <a:cubicBezTo>
                      <a:pt x="22781" y="10438"/>
                      <a:pt x="20578" y="9442"/>
                      <a:pt x="19374" y="7751"/>
                    </a:cubicBezTo>
                    <a:cubicBezTo>
                      <a:pt x="18973" y="7200"/>
                      <a:pt x="18722" y="6598"/>
                      <a:pt x="18547" y="5922"/>
                    </a:cubicBezTo>
                    <a:cubicBezTo>
                      <a:pt x="19800" y="5496"/>
                      <a:pt x="21028" y="4869"/>
                      <a:pt x="22055" y="3917"/>
                    </a:cubicBezTo>
                    <a:cubicBezTo>
                      <a:pt x="22707" y="3340"/>
                      <a:pt x="23334" y="2288"/>
                      <a:pt x="23233" y="1335"/>
                    </a:cubicBezTo>
                    <a:cubicBezTo>
                      <a:pt x="23183" y="859"/>
                      <a:pt x="22907" y="458"/>
                      <a:pt x="22481" y="207"/>
                    </a:cubicBezTo>
                    <a:cubicBezTo>
                      <a:pt x="22231" y="69"/>
                      <a:pt x="21949" y="1"/>
                      <a:pt x="216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3585;p32">
                <a:extLst>
                  <a:ext uri="{FF2B5EF4-FFF2-40B4-BE49-F238E27FC236}">
                    <a16:creationId xmlns:a16="http://schemas.microsoft.com/office/drawing/2014/main" id="{4A31C38F-B721-4DB2-AB57-9E44C103572D}"/>
                  </a:ext>
                </a:extLst>
              </p:cNvPr>
              <p:cNvSpPr/>
              <p:nvPr/>
            </p:nvSpPr>
            <p:spPr>
              <a:xfrm>
                <a:off x="1976950" y="285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3586;p32">
                <a:extLst>
                  <a:ext uri="{FF2B5EF4-FFF2-40B4-BE49-F238E27FC236}">
                    <a16:creationId xmlns:a16="http://schemas.microsoft.com/office/drawing/2014/main" id="{90CD425C-0D88-4F1E-AC78-F8D9448D6E3D}"/>
                  </a:ext>
                </a:extLst>
              </p:cNvPr>
              <p:cNvSpPr/>
              <p:nvPr/>
            </p:nvSpPr>
            <p:spPr>
              <a:xfrm>
                <a:off x="2025825" y="2930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302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2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3587;p32">
                <a:extLst>
                  <a:ext uri="{FF2B5EF4-FFF2-40B4-BE49-F238E27FC236}">
                    <a16:creationId xmlns:a16="http://schemas.microsoft.com/office/drawing/2014/main" id="{DB6B0172-9DB2-45D9-AF76-140313340DD4}"/>
                  </a:ext>
                </a:extLst>
              </p:cNvPr>
              <p:cNvSpPr/>
              <p:nvPr/>
            </p:nvSpPr>
            <p:spPr>
              <a:xfrm>
                <a:off x="2087225" y="2982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2"/>
                      <a:pt x="277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3588;p32">
                <a:extLst>
                  <a:ext uri="{FF2B5EF4-FFF2-40B4-BE49-F238E27FC236}">
                    <a16:creationId xmlns:a16="http://schemas.microsoft.com/office/drawing/2014/main" id="{1448487E-0A04-4C0C-A37B-7DFAE617BE50}"/>
                  </a:ext>
                </a:extLst>
              </p:cNvPr>
              <p:cNvSpPr/>
              <p:nvPr/>
            </p:nvSpPr>
            <p:spPr>
              <a:xfrm>
                <a:off x="2187475" y="3013200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2"/>
                      <a:pt x="277" y="1228"/>
                      <a:pt x="627" y="1228"/>
                    </a:cubicBezTo>
                    <a:cubicBezTo>
                      <a:pt x="978" y="1228"/>
                      <a:pt x="1254" y="952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3589;p32">
                <a:extLst>
                  <a:ext uri="{FF2B5EF4-FFF2-40B4-BE49-F238E27FC236}">
                    <a16:creationId xmlns:a16="http://schemas.microsoft.com/office/drawing/2014/main" id="{09803D51-69D5-4298-9F3E-B475D792FC0A}"/>
                  </a:ext>
                </a:extLst>
              </p:cNvPr>
              <p:cNvSpPr/>
              <p:nvPr/>
            </p:nvSpPr>
            <p:spPr>
              <a:xfrm>
                <a:off x="2301525" y="301695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3590;p32">
                <a:extLst>
                  <a:ext uri="{FF2B5EF4-FFF2-40B4-BE49-F238E27FC236}">
                    <a16:creationId xmlns:a16="http://schemas.microsoft.com/office/drawing/2014/main" id="{F1C17B8E-4452-4473-884B-075023BD3BFC}"/>
                  </a:ext>
                </a:extLst>
              </p:cNvPr>
              <p:cNvSpPr/>
              <p:nvPr/>
            </p:nvSpPr>
            <p:spPr>
              <a:xfrm>
                <a:off x="2407400" y="29937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3591;p32">
                <a:extLst>
                  <a:ext uri="{FF2B5EF4-FFF2-40B4-BE49-F238E27FC236}">
                    <a16:creationId xmlns:a16="http://schemas.microsoft.com/office/drawing/2014/main" id="{AC709E97-F1D6-4802-B731-87C94B516116}"/>
                  </a:ext>
                </a:extLst>
              </p:cNvPr>
              <p:cNvSpPr/>
              <p:nvPr/>
            </p:nvSpPr>
            <p:spPr>
              <a:xfrm>
                <a:off x="2514550" y="29461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276"/>
                      <a:pt x="1" y="627"/>
                    </a:cubicBezTo>
                    <a:cubicBezTo>
                      <a:pt x="1" y="978"/>
                      <a:pt x="301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3592;p32">
                <a:extLst>
                  <a:ext uri="{FF2B5EF4-FFF2-40B4-BE49-F238E27FC236}">
                    <a16:creationId xmlns:a16="http://schemas.microsoft.com/office/drawing/2014/main" id="{3E85C5B8-B2BB-40B8-9F7A-681A9CDA8D1F}"/>
                  </a:ext>
                </a:extLst>
              </p:cNvPr>
              <p:cNvSpPr/>
              <p:nvPr/>
            </p:nvSpPr>
            <p:spPr>
              <a:xfrm>
                <a:off x="2474450" y="3063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3593;p32">
                <a:extLst>
                  <a:ext uri="{FF2B5EF4-FFF2-40B4-BE49-F238E27FC236}">
                    <a16:creationId xmlns:a16="http://schemas.microsoft.com/office/drawing/2014/main" id="{9E2B898D-7A7D-4C6F-A5CF-BC3FB451A15C}"/>
                  </a:ext>
                </a:extLst>
              </p:cNvPr>
              <p:cNvSpPr/>
              <p:nvPr/>
            </p:nvSpPr>
            <p:spPr>
              <a:xfrm>
                <a:off x="2549650" y="30990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3594;p32">
                <a:extLst>
                  <a:ext uri="{FF2B5EF4-FFF2-40B4-BE49-F238E27FC236}">
                    <a16:creationId xmlns:a16="http://schemas.microsoft.com/office/drawing/2014/main" id="{8BBF41E0-3B4F-4673-A1DB-E8A66E323953}"/>
                  </a:ext>
                </a:extLst>
              </p:cNvPr>
              <p:cNvSpPr/>
              <p:nvPr/>
            </p:nvSpPr>
            <p:spPr>
              <a:xfrm>
                <a:off x="2613550" y="31046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3595;p32">
                <a:extLst>
                  <a:ext uri="{FF2B5EF4-FFF2-40B4-BE49-F238E27FC236}">
                    <a16:creationId xmlns:a16="http://schemas.microsoft.com/office/drawing/2014/main" id="{85F32E3F-6FEB-4949-B39C-7E12736FC44F}"/>
                  </a:ext>
                </a:extLst>
              </p:cNvPr>
              <p:cNvSpPr/>
              <p:nvPr/>
            </p:nvSpPr>
            <p:spPr>
              <a:xfrm>
                <a:off x="2697525" y="30840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7" y="1253"/>
                      <a:pt x="1253" y="978"/>
                      <a:pt x="1253" y="627"/>
                    </a:cubicBezTo>
                    <a:cubicBezTo>
                      <a:pt x="1253" y="276"/>
                      <a:pt x="977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3596;p32">
                <a:extLst>
                  <a:ext uri="{FF2B5EF4-FFF2-40B4-BE49-F238E27FC236}">
                    <a16:creationId xmlns:a16="http://schemas.microsoft.com/office/drawing/2014/main" id="{C4C775FE-5A00-4737-857C-B44A4E876B72}"/>
                  </a:ext>
                </a:extLst>
              </p:cNvPr>
              <p:cNvSpPr/>
              <p:nvPr/>
            </p:nvSpPr>
            <p:spPr>
              <a:xfrm>
                <a:off x="2760800" y="30426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53" y="1253"/>
                      <a:pt x="1228" y="978"/>
                      <a:pt x="1228" y="627"/>
                    </a:cubicBezTo>
                    <a:cubicBezTo>
                      <a:pt x="1228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3597;p32">
                <a:extLst>
                  <a:ext uri="{FF2B5EF4-FFF2-40B4-BE49-F238E27FC236}">
                    <a16:creationId xmlns:a16="http://schemas.microsoft.com/office/drawing/2014/main" id="{432AFDAC-37E6-4DB5-BC73-AC1E5917EE97}"/>
                  </a:ext>
                </a:extLst>
              </p:cNvPr>
              <p:cNvSpPr/>
              <p:nvPr/>
            </p:nvSpPr>
            <p:spPr>
              <a:xfrm>
                <a:off x="2835350" y="29674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3598;p32">
                <a:extLst>
                  <a:ext uri="{FF2B5EF4-FFF2-40B4-BE49-F238E27FC236}">
                    <a16:creationId xmlns:a16="http://schemas.microsoft.com/office/drawing/2014/main" id="{F8CB6404-D5A1-465D-A454-54589FA673ED}"/>
                  </a:ext>
                </a:extLst>
              </p:cNvPr>
              <p:cNvSpPr/>
              <p:nvPr/>
            </p:nvSpPr>
            <p:spPr>
              <a:xfrm>
                <a:off x="2794000" y="2925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3599;p32">
                <a:extLst>
                  <a:ext uri="{FF2B5EF4-FFF2-40B4-BE49-F238E27FC236}">
                    <a16:creationId xmlns:a16="http://schemas.microsoft.com/office/drawing/2014/main" id="{8A129B19-E5A5-46E2-A30E-6FCDEB506D29}"/>
                  </a:ext>
                </a:extLst>
              </p:cNvPr>
              <p:cNvSpPr/>
              <p:nvPr/>
            </p:nvSpPr>
            <p:spPr>
              <a:xfrm>
                <a:off x="2794000" y="29875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27" y="1229"/>
                    </a:cubicBezTo>
                    <a:cubicBezTo>
                      <a:pt x="978" y="1229"/>
                      <a:pt x="1254" y="953"/>
                      <a:pt x="1254" y="602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3600;p32">
                <a:extLst>
                  <a:ext uri="{FF2B5EF4-FFF2-40B4-BE49-F238E27FC236}">
                    <a16:creationId xmlns:a16="http://schemas.microsoft.com/office/drawing/2014/main" id="{B9D8C1B1-82B0-46B8-99F3-5F9D3288BE9B}"/>
                  </a:ext>
                </a:extLst>
              </p:cNvPr>
              <p:cNvSpPr/>
              <p:nvPr/>
            </p:nvSpPr>
            <p:spPr>
              <a:xfrm>
                <a:off x="2824700" y="3042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3601;p32">
                <a:extLst>
                  <a:ext uri="{FF2B5EF4-FFF2-40B4-BE49-F238E27FC236}">
                    <a16:creationId xmlns:a16="http://schemas.microsoft.com/office/drawing/2014/main" id="{DF1C2F9D-6D42-4D79-A0F7-6443F66991DD}"/>
                  </a:ext>
                </a:extLst>
              </p:cNvPr>
              <p:cNvSpPr/>
              <p:nvPr/>
            </p:nvSpPr>
            <p:spPr>
              <a:xfrm>
                <a:off x="2871700" y="3083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3602;p32">
                <a:extLst>
                  <a:ext uri="{FF2B5EF4-FFF2-40B4-BE49-F238E27FC236}">
                    <a16:creationId xmlns:a16="http://schemas.microsoft.com/office/drawing/2014/main" id="{E13E5EE1-9523-403D-8F9C-1A5FC1343270}"/>
                  </a:ext>
                </a:extLst>
              </p:cNvPr>
              <p:cNvSpPr/>
              <p:nvPr/>
            </p:nvSpPr>
            <p:spPr>
              <a:xfrm>
                <a:off x="2940000" y="3115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3603;p32">
                <a:extLst>
                  <a:ext uri="{FF2B5EF4-FFF2-40B4-BE49-F238E27FC236}">
                    <a16:creationId xmlns:a16="http://schemas.microsoft.com/office/drawing/2014/main" id="{DD4A3C68-8C81-49D3-960D-6FC657E6AFF3}"/>
                  </a:ext>
                </a:extLst>
              </p:cNvPr>
              <p:cNvSpPr/>
              <p:nvPr/>
            </p:nvSpPr>
            <p:spPr>
              <a:xfrm>
                <a:off x="2554025" y="28828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3604;p32">
                <a:extLst>
                  <a:ext uri="{FF2B5EF4-FFF2-40B4-BE49-F238E27FC236}">
                    <a16:creationId xmlns:a16="http://schemas.microsoft.com/office/drawing/2014/main" id="{F76D2CE7-B6C7-4301-A7A2-191A6077CC68}"/>
                  </a:ext>
                </a:extLst>
              </p:cNvPr>
              <p:cNvSpPr/>
              <p:nvPr/>
            </p:nvSpPr>
            <p:spPr>
              <a:xfrm>
                <a:off x="2510800" y="2850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53" y="978"/>
                      <a:pt x="1253" y="627"/>
                    </a:cubicBezTo>
                    <a:cubicBezTo>
                      <a:pt x="1253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3605;p32">
                <a:extLst>
                  <a:ext uri="{FF2B5EF4-FFF2-40B4-BE49-F238E27FC236}">
                    <a16:creationId xmlns:a16="http://schemas.microsoft.com/office/drawing/2014/main" id="{1832029F-6E60-4BCD-BC43-C49E874F360B}"/>
                  </a:ext>
                </a:extLst>
              </p:cNvPr>
              <p:cNvSpPr/>
              <p:nvPr/>
            </p:nvSpPr>
            <p:spPr>
              <a:xfrm>
                <a:off x="2455025" y="2887250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02" y="1229"/>
                    </a:cubicBezTo>
                    <a:cubicBezTo>
                      <a:pt x="953" y="1229"/>
                      <a:pt x="1229" y="953"/>
                      <a:pt x="1229" y="602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3606;p32">
                <a:extLst>
                  <a:ext uri="{FF2B5EF4-FFF2-40B4-BE49-F238E27FC236}">
                    <a16:creationId xmlns:a16="http://schemas.microsoft.com/office/drawing/2014/main" id="{2BDBFE9A-3522-4E68-8AFB-FE61A1302481}"/>
                  </a:ext>
                </a:extLst>
              </p:cNvPr>
              <p:cNvSpPr/>
              <p:nvPr/>
            </p:nvSpPr>
            <p:spPr>
              <a:xfrm>
                <a:off x="2434975" y="2941125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2" name="Google Shape;3607;p32">
              <a:extLst>
                <a:ext uri="{FF2B5EF4-FFF2-40B4-BE49-F238E27FC236}">
                  <a16:creationId xmlns:a16="http://schemas.microsoft.com/office/drawing/2014/main" id="{78473CD4-E80A-418B-A477-709FB3753818}"/>
                </a:ext>
              </a:extLst>
            </p:cNvPr>
            <p:cNvGrpSpPr/>
            <p:nvPr/>
          </p:nvGrpSpPr>
          <p:grpSpPr>
            <a:xfrm>
              <a:off x="7906975" y="2000728"/>
              <a:ext cx="230127" cy="429760"/>
              <a:chOff x="2873875" y="3112800"/>
              <a:chExt cx="184900" cy="345300"/>
            </a:xfrm>
          </p:grpSpPr>
          <p:sp>
            <p:nvSpPr>
              <p:cNvPr id="586" name="Google Shape;3608;p32">
                <a:extLst>
                  <a:ext uri="{FF2B5EF4-FFF2-40B4-BE49-F238E27FC236}">
                    <a16:creationId xmlns:a16="http://schemas.microsoft.com/office/drawing/2014/main" id="{B9C10968-16E7-4CD7-A56F-3653E46B0F81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3609;p32">
                <a:extLst>
                  <a:ext uri="{FF2B5EF4-FFF2-40B4-BE49-F238E27FC236}">
                    <a16:creationId xmlns:a16="http://schemas.microsoft.com/office/drawing/2014/main" id="{3D0A197C-22DF-4E25-9834-8D7AEAABD3C4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3" name="Google Shape;3610;p32">
              <a:extLst>
                <a:ext uri="{FF2B5EF4-FFF2-40B4-BE49-F238E27FC236}">
                  <a16:creationId xmlns:a16="http://schemas.microsoft.com/office/drawing/2014/main" id="{A1A62D00-8918-4E32-90C8-2B6A3F5DD72E}"/>
                </a:ext>
              </a:extLst>
            </p:cNvPr>
            <p:cNvGrpSpPr/>
            <p:nvPr/>
          </p:nvGrpSpPr>
          <p:grpSpPr>
            <a:xfrm>
              <a:off x="7321360" y="2959898"/>
              <a:ext cx="141485" cy="264224"/>
              <a:chOff x="2873875" y="3112800"/>
              <a:chExt cx="184900" cy="345300"/>
            </a:xfrm>
          </p:grpSpPr>
          <p:sp>
            <p:nvSpPr>
              <p:cNvPr id="584" name="Google Shape;3611;p32">
                <a:extLst>
                  <a:ext uri="{FF2B5EF4-FFF2-40B4-BE49-F238E27FC236}">
                    <a16:creationId xmlns:a16="http://schemas.microsoft.com/office/drawing/2014/main" id="{19E75AA1-8D29-4856-BF90-15E7DE27FBFE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3612;p32">
                <a:extLst>
                  <a:ext uri="{FF2B5EF4-FFF2-40B4-BE49-F238E27FC236}">
                    <a16:creationId xmlns:a16="http://schemas.microsoft.com/office/drawing/2014/main" id="{3308808F-21F1-43D9-B5A5-0A75CA4B363E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1" name="Google Shape;3521;p32">
            <a:extLst>
              <a:ext uri="{FF2B5EF4-FFF2-40B4-BE49-F238E27FC236}">
                <a16:creationId xmlns:a16="http://schemas.microsoft.com/office/drawing/2014/main" id="{AF8F6999-0DC2-4AA7-985F-C25E87B616BF}"/>
              </a:ext>
            </a:extLst>
          </p:cNvPr>
          <p:cNvGrpSpPr/>
          <p:nvPr/>
        </p:nvGrpSpPr>
        <p:grpSpPr>
          <a:xfrm>
            <a:off x="604065" y="2198956"/>
            <a:ext cx="1134851" cy="2680676"/>
            <a:chOff x="6657475" y="399400"/>
            <a:chExt cx="2235799" cy="5062261"/>
          </a:xfrm>
        </p:grpSpPr>
        <p:sp>
          <p:nvSpPr>
            <p:cNvPr id="652" name="Google Shape;3522;p32">
              <a:extLst>
                <a:ext uri="{FF2B5EF4-FFF2-40B4-BE49-F238E27FC236}">
                  <a16:creationId xmlns:a16="http://schemas.microsoft.com/office/drawing/2014/main" id="{4C70645B-7FD8-4C64-9CA5-4EBA7609A5A4}"/>
                </a:ext>
              </a:extLst>
            </p:cNvPr>
            <p:cNvSpPr/>
            <p:nvPr/>
          </p:nvSpPr>
          <p:spPr>
            <a:xfrm>
              <a:off x="7752375" y="4467350"/>
              <a:ext cx="149781" cy="994310"/>
            </a:xfrm>
            <a:custGeom>
              <a:avLst/>
              <a:gdLst/>
              <a:ahLst/>
              <a:cxnLst/>
              <a:rect l="l" t="t" r="r" b="b"/>
              <a:pathLst>
                <a:path w="4813" h="21730" extrusionOk="0">
                  <a:moveTo>
                    <a:pt x="1" y="0"/>
                  </a:moveTo>
                  <a:lnTo>
                    <a:pt x="1254" y="21730"/>
                  </a:lnTo>
                  <a:lnTo>
                    <a:pt x="3560" y="2173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3523;p32">
              <a:extLst>
                <a:ext uri="{FF2B5EF4-FFF2-40B4-BE49-F238E27FC236}">
                  <a16:creationId xmlns:a16="http://schemas.microsoft.com/office/drawing/2014/main" id="{219F9E54-1B9A-43B2-B2C9-07063626468A}"/>
                </a:ext>
              </a:extLst>
            </p:cNvPr>
            <p:cNvSpPr/>
            <p:nvPr/>
          </p:nvSpPr>
          <p:spPr>
            <a:xfrm>
              <a:off x="6657475" y="3090126"/>
              <a:ext cx="2235799" cy="1741382"/>
            </a:xfrm>
            <a:custGeom>
              <a:avLst/>
              <a:gdLst/>
              <a:ahLst/>
              <a:cxnLst/>
              <a:rect l="l" t="t" r="r" b="b"/>
              <a:pathLst>
                <a:path w="71856" h="55966" extrusionOk="0">
                  <a:moveTo>
                    <a:pt x="42833" y="0"/>
                  </a:moveTo>
                  <a:cubicBezTo>
                    <a:pt x="41981" y="0"/>
                    <a:pt x="13785" y="8547"/>
                    <a:pt x="13785" y="8547"/>
                  </a:cubicBezTo>
                  <a:lnTo>
                    <a:pt x="1" y="53660"/>
                  </a:lnTo>
                  <a:lnTo>
                    <a:pt x="12758" y="43234"/>
                  </a:lnTo>
                  <a:lnTo>
                    <a:pt x="13384" y="50753"/>
                  </a:lnTo>
                  <a:lnTo>
                    <a:pt x="20678" y="45114"/>
                  </a:lnTo>
                  <a:lnTo>
                    <a:pt x="25289" y="55139"/>
                  </a:lnTo>
                  <a:lnTo>
                    <a:pt x="32808" y="45740"/>
                  </a:lnTo>
                  <a:lnTo>
                    <a:pt x="38021" y="52206"/>
                  </a:lnTo>
                  <a:lnTo>
                    <a:pt x="43234" y="44487"/>
                  </a:lnTo>
                  <a:lnTo>
                    <a:pt x="51605" y="55966"/>
                  </a:lnTo>
                  <a:lnTo>
                    <a:pt x="54111" y="45114"/>
                  </a:lnTo>
                  <a:lnTo>
                    <a:pt x="60578" y="50953"/>
                  </a:lnTo>
                  <a:lnTo>
                    <a:pt x="62658" y="43635"/>
                  </a:lnTo>
                  <a:lnTo>
                    <a:pt x="71856" y="52833"/>
                  </a:lnTo>
                  <a:cubicBezTo>
                    <a:pt x="71856" y="52833"/>
                    <a:pt x="62257" y="10853"/>
                    <a:pt x="61630" y="10652"/>
                  </a:cubicBezTo>
                  <a:cubicBezTo>
                    <a:pt x="61004" y="10427"/>
                    <a:pt x="43660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3524;p32">
              <a:extLst>
                <a:ext uri="{FF2B5EF4-FFF2-40B4-BE49-F238E27FC236}">
                  <a16:creationId xmlns:a16="http://schemas.microsoft.com/office/drawing/2014/main" id="{38442B23-3E16-491C-B564-FC56885024FB}"/>
                </a:ext>
              </a:extLst>
            </p:cNvPr>
            <p:cNvSpPr/>
            <p:nvPr/>
          </p:nvSpPr>
          <p:spPr>
            <a:xfrm>
              <a:off x="6924202" y="2244767"/>
              <a:ext cx="1774146" cy="1547193"/>
            </a:xfrm>
            <a:custGeom>
              <a:avLst/>
              <a:gdLst/>
              <a:ahLst/>
              <a:cxnLst/>
              <a:rect l="l" t="t" r="r" b="b"/>
              <a:pathLst>
                <a:path w="57019" h="49725" extrusionOk="0">
                  <a:moveTo>
                    <a:pt x="16717" y="0"/>
                  </a:moveTo>
                  <a:cubicBezTo>
                    <a:pt x="16717" y="627"/>
                    <a:pt x="0" y="47620"/>
                    <a:pt x="0" y="47620"/>
                  </a:cubicBezTo>
                  <a:lnTo>
                    <a:pt x="8572" y="40527"/>
                  </a:lnTo>
                  <a:lnTo>
                    <a:pt x="10226" y="47419"/>
                  </a:lnTo>
                  <a:lnTo>
                    <a:pt x="19850" y="37820"/>
                  </a:lnTo>
                  <a:lnTo>
                    <a:pt x="22356" y="45540"/>
                  </a:lnTo>
                  <a:lnTo>
                    <a:pt x="28622" y="39700"/>
                  </a:lnTo>
                  <a:lnTo>
                    <a:pt x="35289" y="49725"/>
                  </a:lnTo>
                  <a:lnTo>
                    <a:pt x="39274" y="37194"/>
                  </a:lnTo>
                  <a:lnTo>
                    <a:pt x="43660" y="42407"/>
                  </a:lnTo>
                  <a:lnTo>
                    <a:pt x="47193" y="38021"/>
                  </a:lnTo>
                  <a:lnTo>
                    <a:pt x="57018" y="46166"/>
                  </a:lnTo>
                  <a:lnTo>
                    <a:pt x="45113" y="6266"/>
                  </a:lnTo>
                  <a:lnTo>
                    <a:pt x="1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3525;p32">
              <a:extLst>
                <a:ext uri="{FF2B5EF4-FFF2-40B4-BE49-F238E27FC236}">
                  <a16:creationId xmlns:a16="http://schemas.microsoft.com/office/drawing/2014/main" id="{01479364-CA2D-411C-8B39-FF64FBBEAFF6}"/>
                </a:ext>
              </a:extLst>
            </p:cNvPr>
            <p:cNvSpPr/>
            <p:nvPr/>
          </p:nvSpPr>
          <p:spPr>
            <a:xfrm>
              <a:off x="7255619" y="1419665"/>
              <a:ext cx="1208787" cy="1359290"/>
            </a:xfrm>
            <a:custGeom>
              <a:avLst/>
              <a:gdLst/>
              <a:ahLst/>
              <a:cxnLst/>
              <a:rect l="l" t="t" r="r" b="b"/>
              <a:pathLst>
                <a:path w="38849" h="43686" extrusionOk="0">
                  <a:moveTo>
                    <a:pt x="13785" y="1"/>
                  </a:moveTo>
                  <a:lnTo>
                    <a:pt x="1" y="38648"/>
                  </a:lnTo>
                  <a:lnTo>
                    <a:pt x="1" y="38648"/>
                  </a:lnTo>
                  <a:lnTo>
                    <a:pt x="7094" y="32783"/>
                  </a:lnTo>
                  <a:lnTo>
                    <a:pt x="9826" y="41555"/>
                  </a:lnTo>
                  <a:lnTo>
                    <a:pt x="15465" y="33635"/>
                  </a:lnTo>
                  <a:lnTo>
                    <a:pt x="17545" y="38648"/>
                  </a:lnTo>
                  <a:lnTo>
                    <a:pt x="21931" y="33009"/>
                  </a:lnTo>
                  <a:cubicBezTo>
                    <a:pt x="21931" y="33009"/>
                    <a:pt x="27079" y="43686"/>
                    <a:pt x="27542" y="43686"/>
                  </a:cubicBezTo>
                  <a:cubicBezTo>
                    <a:pt x="27555" y="43686"/>
                    <a:pt x="27565" y="43677"/>
                    <a:pt x="27570" y="43660"/>
                  </a:cubicBezTo>
                  <a:cubicBezTo>
                    <a:pt x="27770" y="43034"/>
                    <a:pt x="30903" y="34036"/>
                    <a:pt x="30903" y="34036"/>
                  </a:cubicBezTo>
                  <a:lnTo>
                    <a:pt x="38848" y="40728"/>
                  </a:lnTo>
                  <a:lnTo>
                    <a:pt x="26517" y="1680"/>
                  </a:lnTo>
                  <a:lnTo>
                    <a:pt x="13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3526;p32">
              <a:extLst>
                <a:ext uri="{FF2B5EF4-FFF2-40B4-BE49-F238E27FC236}">
                  <a16:creationId xmlns:a16="http://schemas.microsoft.com/office/drawing/2014/main" id="{CD73EC40-950E-4C96-9F63-873062D1D96E}"/>
                </a:ext>
              </a:extLst>
            </p:cNvPr>
            <p:cNvSpPr/>
            <p:nvPr/>
          </p:nvSpPr>
          <p:spPr>
            <a:xfrm>
              <a:off x="7629198" y="399400"/>
              <a:ext cx="488194" cy="545913"/>
            </a:xfrm>
            <a:custGeom>
              <a:avLst/>
              <a:gdLst/>
              <a:ahLst/>
              <a:cxnLst/>
              <a:rect l="l" t="t" r="r" b="b"/>
              <a:pathLst>
                <a:path w="15690" h="17545" extrusionOk="0">
                  <a:moveTo>
                    <a:pt x="8597" y="1"/>
                  </a:moveTo>
                  <a:lnTo>
                    <a:pt x="6917" y="5865"/>
                  </a:lnTo>
                  <a:lnTo>
                    <a:pt x="0" y="6793"/>
                  </a:lnTo>
                  <a:lnTo>
                    <a:pt x="5063" y="9700"/>
                  </a:lnTo>
                  <a:lnTo>
                    <a:pt x="3985" y="16016"/>
                  </a:lnTo>
                  <a:lnTo>
                    <a:pt x="8597" y="11555"/>
                  </a:lnTo>
                  <a:lnTo>
                    <a:pt x="13835" y="17545"/>
                  </a:lnTo>
                  <a:lnTo>
                    <a:pt x="11830" y="8948"/>
                  </a:lnTo>
                  <a:lnTo>
                    <a:pt x="15689" y="6016"/>
                  </a:lnTo>
                  <a:lnTo>
                    <a:pt x="10000" y="5865"/>
                  </a:lnTo>
                  <a:lnTo>
                    <a:pt x="8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3527;p32">
              <a:extLst>
                <a:ext uri="{FF2B5EF4-FFF2-40B4-BE49-F238E27FC236}">
                  <a16:creationId xmlns:a16="http://schemas.microsoft.com/office/drawing/2014/main" id="{467A960B-1934-4568-AAC6-28B577070DF4}"/>
                </a:ext>
              </a:extLst>
            </p:cNvPr>
            <p:cNvSpPr/>
            <p:nvPr/>
          </p:nvSpPr>
          <p:spPr>
            <a:xfrm>
              <a:off x="7509090" y="815299"/>
              <a:ext cx="715116" cy="994311"/>
            </a:xfrm>
            <a:custGeom>
              <a:avLst/>
              <a:gdLst/>
              <a:ahLst/>
              <a:cxnLst/>
              <a:rect l="l" t="t" r="r" b="b"/>
              <a:pathLst>
                <a:path w="22983" h="31956" extrusionOk="0">
                  <a:moveTo>
                    <a:pt x="11905" y="0"/>
                  </a:moveTo>
                  <a:lnTo>
                    <a:pt x="0" y="29650"/>
                  </a:lnTo>
                  <a:lnTo>
                    <a:pt x="4186" y="24863"/>
                  </a:lnTo>
                  <a:lnTo>
                    <a:pt x="5439" y="31955"/>
                  </a:lnTo>
                  <a:lnTo>
                    <a:pt x="10226" y="24863"/>
                  </a:lnTo>
                  <a:lnTo>
                    <a:pt x="15665" y="31529"/>
                  </a:lnTo>
                  <a:lnTo>
                    <a:pt x="16717" y="26517"/>
                  </a:lnTo>
                  <a:lnTo>
                    <a:pt x="22983" y="30903"/>
                  </a:lnTo>
                  <a:lnTo>
                    <a:pt x="22983" y="30903"/>
                  </a:lnTo>
                  <a:lnTo>
                    <a:pt x="1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3528;p32">
              <a:extLst>
                <a:ext uri="{FF2B5EF4-FFF2-40B4-BE49-F238E27FC236}">
                  <a16:creationId xmlns:a16="http://schemas.microsoft.com/office/drawing/2014/main" id="{D523718A-7037-42A2-844C-34D2105AC98A}"/>
                </a:ext>
              </a:extLst>
            </p:cNvPr>
            <p:cNvSpPr/>
            <p:nvPr/>
          </p:nvSpPr>
          <p:spPr>
            <a:xfrm>
              <a:off x="8232787" y="3715557"/>
              <a:ext cx="285449" cy="286227"/>
            </a:xfrm>
            <a:custGeom>
              <a:avLst/>
              <a:gdLst/>
              <a:ahLst/>
              <a:cxnLst/>
              <a:rect l="l" t="t" r="r" b="b"/>
              <a:pathLst>
                <a:path w="9174" h="9199" extrusionOk="0">
                  <a:moveTo>
                    <a:pt x="4587" y="1"/>
                  </a:moveTo>
                  <a:cubicBezTo>
                    <a:pt x="2056" y="1"/>
                    <a:pt x="1" y="2081"/>
                    <a:pt x="1" y="4612"/>
                  </a:cubicBezTo>
                  <a:cubicBezTo>
                    <a:pt x="1" y="7144"/>
                    <a:pt x="2056" y="9199"/>
                    <a:pt x="4587" y="9199"/>
                  </a:cubicBezTo>
                  <a:cubicBezTo>
                    <a:pt x="7118" y="9199"/>
                    <a:pt x="9174" y="7144"/>
                    <a:pt x="9174" y="4612"/>
                  </a:cubicBezTo>
                  <a:cubicBezTo>
                    <a:pt x="9174" y="2081"/>
                    <a:pt x="7118" y="1"/>
                    <a:pt x="4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3529;p32">
              <a:extLst>
                <a:ext uri="{FF2B5EF4-FFF2-40B4-BE49-F238E27FC236}">
                  <a16:creationId xmlns:a16="http://schemas.microsoft.com/office/drawing/2014/main" id="{7F610660-FE4F-4A72-B9DD-801055427CBB}"/>
                </a:ext>
              </a:extLst>
            </p:cNvPr>
            <p:cNvSpPr/>
            <p:nvPr/>
          </p:nvSpPr>
          <p:spPr>
            <a:xfrm>
              <a:off x="7236140" y="3837220"/>
              <a:ext cx="142725" cy="142756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306" y="1"/>
                  </a:moveTo>
                  <a:cubicBezTo>
                    <a:pt x="1028" y="1"/>
                    <a:pt x="0" y="1028"/>
                    <a:pt x="0" y="2306"/>
                  </a:cubicBezTo>
                  <a:cubicBezTo>
                    <a:pt x="0" y="3560"/>
                    <a:pt x="1028" y="4587"/>
                    <a:pt x="2306" y="4587"/>
                  </a:cubicBezTo>
                  <a:cubicBezTo>
                    <a:pt x="3559" y="4587"/>
                    <a:pt x="4587" y="3560"/>
                    <a:pt x="4587" y="2306"/>
                  </a:cubicBezTo>
                  <a:cubicBezTo>
                    <a:pt x="4587" y="1028"/>
                    <a:pt x="3559" y="1"/>
                    <a:pt x="2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3530;p32">
              <a:extLst>
                <a:ext uri="{FF2B5EF4-FFF2-40B4-BE49-F238E27FC236}">
                  <a16:creationId xmlns:a16="http://schemas.microsoft.com/office/drawing/2014/main" id="{843F33EE-A640-43B7-AE3B-E3911022C2C0}"/>
                </a:ext>
              </a:extLst>
            </p:cNvPr>
            <p:cNvSpPr/>
            <p:nvPr/>
          </p:nvSpPr>
          <p:spPr>
            <a:xfrm>
              <a:off x="8029257" y="4235723"/>
              <a:ext cx="103737" cy="103769"/>
            </a:xfrm>
            <a:custGeom>
              <a:avLst/>
              <a:gdLst/>
              <a:ahLst/>
              <a:cxnLst/>
              <a:rect l="l" t="t" r="r" b="b"/>
              <a:pathLst>
                <a:path w="3334" h="3335" extrusionOk="0">
                  <a:moveTo>
                    <a:pt x="1654" y="1"/>
                  </a:moveTo>
                  <a:cubicBezTo>
                    <a:pt x="752" y="1"/>
                    <a:pt x="0" y="753"/>
                    <a:pt x="0" y="1680"/>
                  </a:cubicBezTo>
                  <a:cubicBezTo>
                    <a:pt x="0" y="2607"/>
                    <a:pt x="752" y="3334"/>
                    <a:pt x="1654" y="3334"/>
                  </a:cubicBezTo>
                  <a:cubicBezTo>
                    <a:pt x="2582" y="3334"/>
                    <a:pt x="3334" y="2607"/>
                    <a:pt x="3334" y="1680"/>
                  </a:cubicBezTo>
                  <a:cubicBezTo>
                    <a:pt x="3334" y="753"/>
                    <a:pt x="2582" y="1"/>
                    <a:pt x="1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3531;p32">
              <a:extLst>
                <a:ext uri="{FF2B5EF4-FFF2-40B4-BE49-F238E27FC236}">
                  <a16:creationId xmlns:a16="http://schemas.microsoft.com/office/drawing/2014/main" id="{9295B6BD-564B-4A19-92C3-44DD6B8F1D81}"/>
                </a:ext>
              </a:extLst>
            </p:cNvPr>
            <p:cNvSpPr/>
            <p:nvPr/>
          </p:nvSpPr>
          <p:spPr>
            <a:xfrm>
              <a:off x="7924738" y="1393932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55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55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3532;p32">
              <a:extLst>
                <a:ext uri="{FF2B5EF4-FFF2-40B4-BE49-F238E27FC236}">
                  <a16:creationId xmlns:a16="http://schemas.microsoft.com/office/drawing/2014/main" id="{9104C3DE-E39D-4A49-A5C5-86B62AF71369}"/>
                </a:ext>
              </a:extLst>
            </p:cNvPr>
            <p:cNvSpPr/>
            <p:nvPr/>
          </p:nvSpPr>
          <p:spPr>
            <a:xfrm>
              <a:off x="7339850" y="3096349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80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80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3533;p32">
              <a:extLst>
                <a:ext uri="{FF2B5EF4-FFF2-40B4-BE49-F238E27FC236}">
                  <a16:creationId xmlns:a16="http://schemas.microsoft.com/office/drawing/2014/main" id="{A4EA61F8-2FD3-415F-BFB0-2D0DD3287863}"/>
                </a:ext>
              </a:extLst>
            </p:cNvPr>
            <p:cNvSpPr/>
            <p:nvPr/>
          </p:nvSpPr>
          <p:spPr>
            <a:xfrm>
              <a:off x="7786708" y="3912863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76" y="1"/>
                    <a:pt x="1" y="276"/>
                    <a:pt x="1" y="627"/>
                  </a:cubicBezTo>
                  <a:cubicBezTo>
                    <a:pt x="1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276"/>
                    <a:pt x="953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3534;p32">
              <a:extLst>
                <a:ext uri="{FF2B5EF4-FFF2-40B4-BE49-F238E27FC236}">
                  <a16:creationId xmlns:a16="http://schemas.microsoft.com/office/drawing/2014/main" id="{18847C64-C08A-4430-8D67-345DF48B4CB4}"/>
                </a:ext>
              </a:extLst>
            </p:cNvPr>
            <p:cNvSpPr/>
            <p:nvPr/>
          </p:nvSpPr>
          <p:spPr>
            <a:xfrm>
              <a:off x="7801519" y="1835343"/>
              <a:ext cx="39049" cy="39018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627" y="0"/>
                  </a:moveTo>
                  <a:cubicBezTo>
                    <a:pt x="277" y="0"/>
                    <a:pt x="1" y="301"/>
                    <a:pt x="1" y="627"/>
                  </a:cubicBezTo>
                  <a:cubicBezTo>
                    <a:pt x="1" y="978"/>
                    <a:pt x="277" y="1254"/>
                    <a:pt x="627" y="1254"/>
                  </a:cubicBezTo>
                  <a:cubicBezTo>
                    <a:pt x="978" y="1254"/>
                    <a:pt x="1254" y="978"/>
                    <a:pt x="1254" y="627"/>
                  </a:cubicBezTo>
                  <a:cubicBezTo>
                    <a:pt x="1254" y="301"/>
                    <a:pt x="978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3535;p32">
              <a:extLst>
                <a:ext uri="{FF2B5EF4-FFF2-40B4-BE49-F238E27FC236}">
                  <a16:creationId xmlns:a16="http://schemas.microsoft.com/office/drawing/2014/main" id="{1FCE62FA-9C72-4B1F-ABC4-7142F3DB29A9}"/>
                </a:ext>
              </a:extLst>
            </p:cNvPr>
            <p:cNvSpPr/>
            <p:nvPr/>
          </p:nvSpPr>
          <p:spPr>
            <a:xfrm>
              <a:off x="7795296" y="2790666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0"/>
                  </a:moveTo>
                  <a:cubicBezTo>
                    <a:pt x="276" y="0"/>
                    <a:pt x="0" y="301"/>
                    <a:pt x="0" y="627"/>
                  </a:cubicBezTo>
                  <a:cubicBezTo>
                    <a:pt x="0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301"/>
                    <a:pt x="953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3536;p32">
              <a:extLst>
                <a:ext uri="{FF2B5EF4-FFF2-40B4-BE49-F238E27FC236}">
                  <a16:creationId xmlns:a16="http://schemas.microsoft.com/office/drawing/2014/main" id="{4D3DBED1-E1C5-4EEF-AF45-07B4BCCC2FF6}"/>
                </a:ext>
              </a:extLst>
            </p:cNvPr>
            <p:cNvSpPr/>
            <p:nvPr/>
          </p:nvSpPr>
          <p:spPr>
            <a:xfrm>
              <a:off x="6937457" y="4270821"/>
              <a:ext cx="51495" cy="51495"/>
            </a:xfrm>
            <a:custGeom>
              <a:avLst/>
              <a:gdLst/>
              <a:ahLst/>
              <a:cxnLst/>
              <a:rect l="l" t="t" r="r" b="b"/>
              <a:pathLst>
                <a:path w="1655" h="1655" extrusionOk="0">
                  <a:moveTo>
                    <a:pt x="827" y="1"/>
                  </a:moveTo>
                  <a:cubicBezTo>
                    <a:pt x="376" y="1"/>
                    <a:pt x="0" y="351"/>
                    <a:pt x="0" y="828"/>
                  </a:cubicBezTo>
                  <a:cubicBezTo>
                    <a:pt x="0" y="1279"/>
                    <a:pt x="376" y="1655"/>
                    <a:pt x="827" y="1655"/>
                  </a:cubicBezTo>
                  <a:cubicBezTo>
                    <a:pt x="1279" y="1655"/>
                    <a:pt x="1654" y="1279"/>
                    <a:pt x="1654" y="828"/>
                  </a:cubicBezTo>
                  <a:cubicBezTo>
                    <a:pt x="1654" y="351"/>
                    <a:pt x="1279" y="1"/>
                    <a:pt x="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3537;p32">
              <a:extLst>
                <a:ext uri="{FF2B5EF4-FFF2-40B4-BE49-F238E27FC236}">
                  <a16:creationId xmlns:a16="http://schemas.microsoft.com/office/drawing/2014/main" id="{8F4363DC-0749-471F-A993-608DB30C50F5}"/>
                </a:ext>
              </a:extLst>
            </p:cNvPr>
            <p:cNvSpPr/>
            <p:nvPr/>
          </p:nvSpPr>
          <p:spPr>
            <a:xfrm>
              <a:off x="7834284" y="1224723"/>
              <a:ext cx="51495" cy="52273"/>
            </a:xfrm>
            <a:custGeom>
              <a:avLst/>
              <a:gdLst/>
              <a:ahLst/>
              <a:cxnLst/>
              <a:rect l="l" t="t" r="r" b="b"/>
              <a:pathLst>
                <a:path w="1655" h="1680" extrusionOk="0">
                  <a:moveTo>
                    <a:pt x="828" y="0"/>
                  </a:moveTo>
                  <a:cubicBezTo>
                    <a:pt x="376" y="0"/>
                    <a:pt x="1" y="376"/>
                    <a:pt x="1" y="827"/>
                  </a:cubicBezTo>
                  <a:cubicBezTo>
                    <a:pt x="1" y="1304"/>
                    <a:pt x="376" y="1679"/>
                    <a:pt x="828" y="1679"/>
                  </a:cubicBezTo>
                  <a:cubicBezTo>
                    <a:pt x="1279" y="1679"/>
                    <a:pt x="1655" y="1304"/>
                    <a:pt x="1655" y="827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3538;p32">
              <a:extLst>
                <a:ext uri="{FF2B5EF4-FFF2-40B4-BE49-F238E27FC236}">
                  <a16:creationId xmlns:a16="http://schemas.microsoft.com/office/drawing/2014/main" id="{66AA0CA9-53FB-47E7-BE58-8546721A1BD9}"/>
                </a:ext>
              </a:extLst>
            </p:cNvPr>
            <p:cNvSpPr/>
            <p:nvPr/>
          </p:nvSpPr>
          <p:spPr>
            <a:xfrm>
              <a:off x="7587067" y="2199524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28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28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3539;p32">
              <a:extLst>
                <a:ext uri="{FF2B5EF4-FFF2-40B4-BE49-F238E27FC236}">
                  <a16:creationId xmlns:a16="http://schemas.microsoft.com/office/drawing/2014/main" id="{3A7E4C83-9157-4D54-A48F-564206F8192A}"/>
                </a:ext>
              </a:extLst>
            </p:cNvPr>
            <p:cNvSpPr/>
            <p:nvPr/>
          </p:nvSpPr>
          <p:spPr>
            <a:xfrm>
              <a:off x="8002746" y="2966129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52" y="0"/>
                  </a:moveTo>
                  <a:cubicBezTo>
                    <a:pt x="376" y="0"/>
                    <a:pt x="0" y="376"/>
                    <a:pt x="0" y="853"/>
                  </a:cubicBezTo>
                  <a:cubicBezTo>
                    <a:pt x="0" y="1304"/>
                    <a:pt x="376" y="1680"/>
                    <a:pt x="852" y="1680"/>
                  </a:cubicBezTo>
                  <a:cubicBezTo>
                    <a:pt x="1303" y="1680"/>
                    <a:pt x="1679" y="1304"/>
                    <a:pt x="1679" y="853"/>
                  </a:cubicBezTo>
                  <a:cubicBezTo>
                    <a:pt x="1679" y="376"/>
                    <a:pt x="1303" y="0"/>
                    <a:pt x="8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70" name="Google Shape;3540;p32">
              <a:extLst>
                <a:ext uri="{FF2B5EF4-FFF2-40B4-BE49-F238E27FC236}">
                  <a16:creationId xmlns:a16="http://schemas.microsoft.com/office/drawing/2014/main" id="{BDA26E9A-28E1-4944-BB5D-14DF2E65EB3A}"/>
                </a:ext>
              </a:extLst>
            </p:cNvPr>
            <p:cNvGrpSpPr/>
            <p:nvPr/>
          </p:nvGrpSpPr>
          <p:grpSpPr>
            <a:xfrm>
              <a:off x="8234136" y="3466287"/>
              <a:ext cx="325307" cy="548309"/>
              <a:chOff x="3075300" y="3200725"/>
              <a:chExt cx="261375" cy="440550"/>
            </a:xfrm>
          </p:grpSpPr>
          <p:sp>
            <p:nvSpPr>
              <p:cNvPr id="737" name="Google Shape;3541;p32">
                <a:extLst>
                  <a:ext uri="{FF2B5EF4-FFF2-40B4-BE49-F238E27FC236}">
                    <a16:creationId xmlns:a16="http://schemas.microsoft.com/office/drawing/2014/main" id="{8D67EB9C-9722-4C1B-8649-492B1A3F7E3E}"/>
                  </a:ext>
                </a:extLst>
              </p:cNvPr>
              <p:cNvSpPr/>
              <p:nvPr/>
            </p:nvSpPr>
            <p:spPr>
              <a:xfrm>
                <a:off x="3075300" y="3379325"/>
                <a:ext cx="261375" cy="261950"/>
              </a:xfrm>
              <a:custGeom>
                <a:avLst/>
                <a:gdLst/>
                <a:ahLst/>
                <a:cxnLst/>
                <a:rect l="l" t="t" r="r" b="b"/>
                <a:pathLst>
                  <a:path w="10455" h="10478" extrusionOk="0">
                    <a:moveTo>
                      <a:pt x="5227" y="1"/>
                    </a:moveTo>
                    <a:cubicBezTo>
                      <a:pt x="4360" y="1"/>
                      <a:pt x="3516" y="229"/>
                      <a:pt x="2808" y="617"/>
                    </a:cubicBezTo>
                    <a:cubicBezTo>
                      <a:pt x="2648" y="685"/>
                      <a:pt x="2511" y="754"/>
                      <a:pt x="2397" y="845"/>
                    </a:cubicBezTo>
                    <a:cubicBezTo>
                      <a:pt x="2032" y="1073"/>
                      <a:pt x="1712" y="1347"/>
                      <a:pt x="1416" y="1644"/>
                    </a:cubicBezTo>
                    <a:cubicBezTo>
                      <a:pt x="1324" y="1758"/>
                      <a:pt x="1233" y="1850"/>
                      <a:pt x="1142" y="1964"/>
                    </a:cubicBezTo>
                    <a:cubicBezTo>
                      <a:pt x="913" y="2260"/>
                      <a:pt x="708" y="2580"/>
                      <a:pt x="548" y="2922"/>
                    </a:cubicBezTo>
                    <a:cubicBezTo>
                      <a:pt x="480" y="3036"/>
                      <a:pt x="411" y="3173"/>
                      <a:pt x="366" y="3310"/>
                    </a:cubicBezTo>
                    <a:cubicBezTo>
                      <a:pt x="137" y="3904"/>
                      <a:pt x="0" y="4566"/>
                      <a:pt x="0" y="5251"/>
                    </a:cubicBezTo>
                    <a:cubicBezTo>
                      <a:pt x="0" y="5479"/>
                      <a:pt x="23" y="5707"/>
                      <a:pt x="46" y="5935"/>
                    </a:cubicBezTo>
                    <a:cubicBezTo>
                      <a:pt x="69" y="6118"/>
                      <a:pt x="115" y="6300"/>
                      <a:pt x="137" y="6483"/>
                    </a:cubicBezTo>
                    <a:cubicBezTo>
                      <a:pt x="708" y="8766"/>
                      <a:pt x="2762" y="10478"/>
                      <a:pt x="5227" y="10478"/>
                    </a:cubicBezTo>
                    <a:cubicBezTo>
                      <a:pt x="6985" y="10478"/>
                      <a:pt x="8537" y="9610"/>
                      <a:pt x="9496" y="8286"/>
                    </a:cubicBezTo>
                    <a:cubicBezTo>
                      <a:pt x="9610" y="8127"/>
                      <a:pt x="9701" y="7967"/>
                      <a:pt x="9792" y="7807"/>
                    </a:cubicBezTo>
                    <a:cubicBezTo>
                      <a:pt x="10066" y="7305"/>
                      <a:pt x="10272" y="6734"/>
                      <a:pt x="10386" y="6164"/>
                    </a:cubicBezTo>
                    <a:cubicBezTo>
                      <a:pt x="10409" y="6004"/>
                      <a:pt x="10432" y="5867"/>
                      <a:pt x="10432" y="5730"/>
                    </a:cubicBezTo>
                    <a:cubicBezTo>
                      <a:pt x="10454" y="5570"/>
                      <a:pt x="10454" y="5410"/>
                      <a:pt x="10454" y="5251"/>
                    </a:cubicBezTo>
                    <a:cubicBezTo>
                      <a:pt x="10454" y="4908"/>
                      <a:pt x="10432" y="4566"/>
                      <a:pt x="10363" y="4246"/>
                    </a:cubicBezTo>
                    <a:cubicBezTo>
                      <a:pt x="10340" y="4109"/>
                      <a:pt x="10295" y="3972"/>
                      <a:pt x="10272" y="3835"/>
                    </a:cubicBezTo>
                    <a:cubicBezTo>
                      <a:pt x="10135" y="3333"/>
                      <a:pt x="9929" y="2877"/>
                      <a:pt x="9656" y="2443"/>
                    </a:cubicBezTo>
                    <a:cubicBezTo>
                      <a:pt x="9564" y="2306"/>
                      <a:pt x="9473" y="2192"/>
                      <a:pt x="9382" y="2055"/>
                    </a:cubicBezTo>
                    <a:cubicBezTo>
                      <a:pt x="8423" y="822"/>
                      <a:pt x="6916" y="1"/>
                      <a:pt x="5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3542;p32">
                <a:extLst>
                  <a:ext uri="{FF2B5EF4-FFF2-40B4-BE49-F238E27FC236}">
                    <a16:creationId xmlns:a16="http://schemas.microsoft.com/office/drawing/2014/main" id="{3A524979-4BA9-48E7-87AA-37E28EED6019}"/>
                  </a:ext>
                </a:extLst>
              </p:cNvPr>
              <p:cNvSpPr/>
              <p:nvPr/>
            </p:nvSpPr>
            <p:spPr>
              <a:xfrm>
                <a:off x="3135225" y="3394725"/>
                <a:ext cx="18147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1949" extrusionOk="0">
                    <a:moveTo>
                      <a:pt x="411" y="1"/>
                    </a:moveTo>
                    <a:cubicBezTo>
                      <a:pt x="251" y="69"/>
                      <a:pt x="114" y="138"/>
                      <a:pt x="0" y="229"/>
                    </a:cubicBezTo>
                    <a:cubicBezTo>
                      <a:pt x="1717" y="1368"/>
                      <a:pt x="3648" y="1948"/>
                      <a:pt x="5658" y="1948"/>
                    </a:cubicBezTo>
                    <a:cubicBezTo>
                      <a:pt x="6187" y="1948"/>
                      <a:pt x="6721" y="1908"/>
                      <a:pt x="7259" y="1827"/>
                    </a:cubicBezTo>
                    <a:cubicBezTo>
                      <a:pt x="7167" y="1690"/>
                      <a:pt x="7076" y="1576"/>
                      <a:pt x="6985" y="1439"/>
                    </a:cubicBezTo>
                    <a:cubicBezTo>
                      <a:pt x="6537" y="1500"/>
                      <a:pt x="6092" y="1531"/>
                      <a:pt x="5651" y="1531"/>
                    </a:cubicBezTo>
                    <a:cubicBezTo>
                      <a:pt x="3798" y="1531"/>
                      <a:pt x="2015" y="997"/>
                      <a:pt x="4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3543;p32">
                <a:extLst>
                  <a:ext uri="{FF2B5EF4-FFF2-40B4-BE49-F238E27FC236}">
                    <a16:creationId xmlns:a16="http://schemas.microsoft.com/office/drawing/2014/main" id="{6F998513-7898-43AE-BE47-E91F33BFF3F0}"/>
                  </a:ext>
                </a:extLst>
              </p:cNvPr>
              <p:cNvSpPr/>
              <p:nvPr/>
            </p:nvSpPr>
            <p:spPr>
              <a:xfrm>
                <a:off x="3103825" y="3420425"/>
                <a:ext cx="2305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2700" extrusionOk="0">
                    <a:moveTo>
                      <a:pt x="275" y="0"/>
                    </a:moveTo>
                    <a:cubicBezTo>
                      <a:pt x="183" y="114"/>
                      <a:pt x="92" y="206"/>
                      <a:pt x="1" y="320"/>
                    </a:cubicBezTo>
                    <a:cubicBezTo>
                      <a:pt x="2282" y="1897"/>
                      <a:pt x="4879" y="2699"/>
                      <a:pt x="7583" y="2699"/>
                    </a:cubicBezTo>
                    <a:cubicBezTo>
                      <a:pt x="8125" y="2699"/>
                      <a:pt x="8673" y="2667"/>
                      <a:pt x="9222" y="2602"/>
                    </a:cubicBezTo>
                    <a:cubicBezTo>
                      <a:pt x="9199" y="2465"/>
                      <a:pt x="9154" y="2328"/>
                      <a:pt x="9131" y="2191"/>
                    </a:cubicBezTo>
                    <a:cubicBezTo>
                      <a:pt x="8614" y="2251"/>
                      <a:pt x="8099" y="2281"/>
                      <a:pt x="7587" y="2281"/>
                    </a:cubicBezTo>
                    <a:cubicBezTo>
                      <a:pt x="4982" y="2281"/>
                      <a:pt x="2469" y="1507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3544;p32">
                <a:extLst>
                  <a:ext uri="{FF2B5EF4-FFF2-40B4-BE49-F238E27FC236}">
                    <a16:creationId xmlns:a16="http://schemas.microsoft.com/office/drawing/2014/main" id="{02305DBA-536D-4DA6-ABBB-8BB83C22E56A}"/>
                  </a:ext>
                </a:extLst>
              </p:cNvPr>
              <p:cNvSpPr/>
              <p:nvPr/>
            </p:nvSpPr>
            <p:spPr>
              <a:xfrm>
                <a:off x="3084425" y="3452375"/>
                <a:ext cx="251675" cy="82150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3286" extrusionOk="0">
                    <a:moveTo>
                      <a:pt x="183" y="0"/>
                    </a:moveTo>
                    <a:cubicBezTo>
                      <a:pt x="115" y="114"/>
                      <a:pt x="46" y="251"/>
                      <a:pt x="1" y="388"/>
                    </a:cubicBezTo>
                    <a:cubicBezTo>
                      <a:pt x="2627" y="2282"/>
                      <a:pt x="5690" y="3286"/>
                      <a:pt x="8865" y="3286"/>
                    </a:cubicBezTo>
                    <a:cubicBezTo>
                      <a:pt x="9249" y="3286"/>
                      <a:pt x="9634" y="3271"/>
                      <a:pt x="10021" y="3242"/>
                    </a:cubicBezTo>
                    <a:cubicBezTo>
                      <a:pt x="10044" y="3082"/>
                      <a:pt x="10067" y="2945"/>
                      <a:pt x="10067" y="2808"/>
                    </a:cubicBezTo>
                    <a:lnTo>
                      <a:pt x="10067" y="2808"/>
                    </a:lnTo>
                    <a:cubicBezTo>
                      <a:pt x="9656" y="2843"/>
                      <a:pt x="9246" y="2860"/>
                      <a:pt x="8838" y="2860"/>
                    </a:cubicBezTo>
                    <a:cubicBezTo>
                      <a:pt x="5749" y="2860"/>
                      <a:pt x="2743" y="1875"/>
                      <a:pt x="1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3545;p32">
                <a:extLst>
                  <a:ext uri="{FF2B5EF4-FFF2-40B4-BE49-F238E27FC236}">
                    <a16:creationId xmlns:a16="http://schemas.microsoft.com/office/drawing/2014/main" id="{E5480CD1-9EA0-45DB-B952-0ECB30A9809F}"/>
                  </a:ext>
                </a:extLst>
              </p:cNvPr>
              <p:cNvSpPr/>
              <p:nvPr/>
            </p:nvSpPr>
            <p:spPr>
              <a:xfrm>
                <a:off x="3076450" y="3527700"/>
                <a:ext cx="24367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24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83"/>
                      <a:pt x="69" y="365"/>
                      <a:pt x="91" y="548"/>
                    </a:cubicBezTo>
                    <a:cubicBezTo>
                      <a:pt x="2253" y="1838"/>
                      <a:pt x="4878" y="2477"/>
                      <a:pt x="7470" y="2477"/>
                    </a:cubicBezTo>
                    <a:cubicBezTo>
                      <a:pt x="8135" y="2477"/>
                      <a:pt x="8798" y="2435"/>
                      <a:pt x="9450" y="2351"/>
                    </a:cubicBezTo>
                    <a:cubicBezTo>
                      <a:pt x="9564" y="2192"/>
                      <a:pt x="9655" y="2032"/>
                      <a:pt x="9746" y="1872"/>
                    </a:cubicBezTo>
                    <a:lnTo>
                      <a:pt x="9746" y="1872"/>
                    </a:lnTo>
                    <a:cubicBezTo>
                      <a:pt x="8995" y="1986"/>
                      <a:pt x="8226" y="2043"/>
                      <a:pt x="7454" y="2043"/>
                    </a:cubicBezTo>
                    <a:cubicBezTo>
                      <a:pt x="4823" y="2043"/>
                      <a:pt x="2153" y="137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3546;p32">
                <a:extLst>
                  <a:ext uri="{FF2B5EF4-FFF2-40B4-BE49-F238E27FC236}">
                    <a16:creationId xmlns:a16="http://schemas.microsoft.com/office/drawing/2014/main" id="{027FAA6A-AC93-4139-9DB0-ADCE477B2545}"/>
                  </a:ext>
                </a:extLst>
              </p:cNvPr>
              <p:cNvSpPr/>
              <p:nvPr/>
            </p:nvSpPr>
            <p:spPr>
              <a:xfrm>
                <a:off x="3189425" y="3200725"/>
                <a:ext cx="111300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629" extrusionOk="0">
                    <a:moveTo>
                      <a:pt x="3196" y="274"/>
                    </a:moveTo>
                    <a:cubicBezTo>
                      <a:pt x="3424" y="274"/>
                      <a:pt x="3584" y="366"/>
                      <a:pt x="3675" y="503"/>
                    </a:cubicBezTo>
                    <a:cubicBezTo>
                      <a:pt x="4109" y="1347"/>
                      <a:pt x="2625" y="4086"/>
                      <a:pt x="1621" y="5730"/>
                    </a:cubicBezTo>
                    <a:cubicBezTo>
                      <a:pt x="1530" y="5730"/>
                      <a:pt x="1461" y="5730"/>
                      <a:pt x="1370" y="5707"/>
                    </a:cubicBezTo>
                    <a:cubicBezTo>
                      <a:pt x="1370" y="4314"/>
                      <a:pt x="1484" y="1621"/>
                      <a:pt x="2420" y="640"/>
                    </a:cubicBezTo>
                    <a:cubicBezTo>
                      <a:pt x="2648" y="388"/>
                      <a:pt x="2899" y="274"/>
                      <a:pt x="3196" y="274"/>
                    </a:cubicBezTo>
                    <a:close/>
                    <a:moveTo>
                      <a:pt x="3196" y="0"/>
                    </a:moveTo>
                    <a:cubicBezTo>
                      <a:pt x="2831" y="0"/>
                      <a:pt x="2488" y="160"/>
                      <a:pt x="2215" y="434"/>
                    </a:cubicBezTo>
                    <a:cubicBezTo>
                      <a:pt x="1210" y="1507"/>
                      <a:pt x="1073" y="4246"/>
                      <a:pt x="1096" y="5684"/>
                    </a:cubicBezTo>
                    <a:cubicBezTo>
                      <a:pt x="1005" y="5681"/>
                      <a:pt x="917" y="5679"/>
                      <a:pt x="834" y="5679"/>
                    </a:cubicBezTo>
                    <a:cubicBezTo>
                      <a:pt x="336" y="5679"/>
                      <a:pt x="0" y="5730"/>
                      <a:pt x="0" y="5730"/>
                    </a:cubicBezTo>
                    <a:lnTo>
                      <a:pt x="0" y="7807"/>
                    </a:lnTo>
                    <a:lnTo>
                      <a:pt x="2329" y="8628"/>
                    </a:lnTo>
                    <a:lnTo>
                      <a:pt x="3584" y="6597"/>
                    </a:lnTo>
                    <a:cubicBezTo>
                      <a:pt x="3105" y="6140"/>
                      <a:pt x="2511" y="5912"/>
                      <a:pt x="1918" y="5798"/>
                    </a:cubicBezTo>
                    <a:cubicBezTo>
                      <a:pt x="2831" y="4292"/>
                      <a:pt x="4451" y="1393"/>
                      <a:pt x="3926" y="366"/>
                    </a:cubicBezTo>
                    <a:cubicBezTo>
                      <a:pt x="3812" y="206"/>
                      <a:pt x="3630" y="0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1" name="Google Shape;3547;p32">
              <a:extLst>
                <a:ext uri="{FF2B5EF4-FFF2-40B4-BE49-F238E27FC236}">
                  <a16:creationId xmlns:a16="http://schemas.microsoft.com/office/drawing/2014/main" id="{E14FE28A-5ABE-4BF5-A8B4-3CBA306CE91F}"/>
                </a:ext>
              </a:extLst>
            </p:cNvPr>
            <p:cNvGrpSpPr/>
            <p:nvPr/>
          </p:nvGrpSpPr>
          <p:grpSpPr>
            <a:xfrm>
              <a:off x="6840680" y="3508780"/>
              <a:ext cx="1825610" cy="533436"/>
              <a:chOff x="1624825" y="3483125"/>
              <a:chExt cx="1466825" cy="428600"/>
            </a:xfrm>
          </p:grpSpPr>
          <p:sp>
            <p:nvSpPr>
              <p:cNvPr id="714" name="Google Shape;3548;p32">
                <a:extLst>
                  <a:ext uri="{FF2B5EF4-FFF2-40B4-BE49-F238E27FC236}">
                    <a16:creationId xmlns:a16="http://schemas.microsoft.com/office/drawing/2014/main" id="{A5EF29EB-B68F-41E7-BC6B-3988A5961770}"/>
                  </a:ext>
                </a:extLst>
              </p:cNvPr>
              <p:cNvSpPr/>
              <p:nvPr/>
            </p:nvSpPr>
            <p:spPr>
              <a:xfrm>
                <a:off x="1638600" y="3494950"/>
                <a:ext cx="1441775" cy="411125"/>
              </a:xfrm>
              <a:custGeom>
                <a:avLst/>
                <a:gdLst/>
                <a:ahLst/>
                <a:cxnLst/>
                <a:rect l="l" t="t" r="r" b="b"/>
                <a:pathLst>
                  <a:path w="57671" h="16445" extrusionOk="0">
                    <a:moveTo>
                      <a:pt x="25390" y="329"/>
                    </a:moveTo>
                    <a:cubicBezTo>
                      <a:pt x="25765" y="329"/>
                      <a:pt x="26166" y="429"/>
                      <a:pt x="26542" y="605"/>
                    </a:cubicBezTo>
                    <a:cubicBezTo>
                      <a:pt x="28222" y="1382"/>
                      <a:pt x="29425" y="2886"/>
                      <a:pt x="29951" y="4841"/>
                    </a:cubicBezTo>
                    <a:cubicBezTo>
                      <a:pt x="30277" y="6044"/>
                      <a:pt x="30302" y="7297"/>
                      <a:pt x="30076" y="8500"/>
                    </a:cubicBezTo>
                    <a:cubicBezTo>
                      <a:pt x="27996" y="7773"/>
                      <a:pt x="26342" y="6820"/>
                      <a:pt x="24989" y="5592"/>
                    </a:cubicBezTo>
                    <a:cubicBezTo>
                      <a:pt x="24061" y="4765"/>
                      <a:pt x="23209" y="3262"/>
                      <a:pt x="23359" y="2033"/>
                    </a:cubicBezTo>
                    <a:cubicBezTo>
                      <a:pt x="23435" y="1407"/>
                      <a:pt x="23760" y="906"/>
                      <a:pt x="24312" y="605"/>
                    </a:cubicBezTo>
                    <a:cubicBezTo>
                      <a:pt x="24638" y="429"/>
                      <a:pt x="24989" y="329"/>
                      <a:pt x="25390" y="329"/>
                    </a:cubicBezTo>
                    <a:close/>
                    <a:moveTo>
                      <a:pt x="7520" y="4665"/>
                    </a:moveTo>
                    <a:cubicBezTo>
                      <a:pt x="7620" y="4665"/>
                      <a:pt x="7720" y="4665"/>
                      <a:pt x="7820" y="4690"/>
                    </a:cubicBezTo>
                    <a:cubicBezTo>
                      <a:pt x="8397" y="4790"/>
                      <a:pt x="8948" y="5267"/>
                      <a:pt x="8873" y="6044"/>
                    </a:cubicBezTo>
                    <a:cubicBezTo>
                      <a:pt x="8773" y="7221"/>
                      <a:pt x="8472" y="8349"/>
                      <a:pt x="8021" y="9427"/>
                    </a:cubicBezTo>
                    <a:cubicBezTo>
                      <a:pt x="7144" y="8525"/>
                      <a:pt x="6242" y="7322"/>
                      <a:pt x="6267" y="5993"/>
                    </a:cubicBezTo>
                    <a:cubicBezTo>
                      <a:pt x="6292" y="5843"/>
                      <a:pt x="6317" y="5668"/>
                      <a:pt x="6367" y="5517"/>
                    </a:cubicBezTo>
                    <a:cubicBezTo>
                      <a:pt x="6542" y="4916"/>
                      <a:pt x="7044" y="4665"/>
                      <a:pt x="7520" y="4665"/>
                    </a:cubicBezTo>
                    <a:close/>
                    <a:moveTo>
                      <a:pt x="25392" y="0"/>
                    </a:moveTo>
                    <a:cubicBezTo>
                      <a:pt x="24952" y="0"/>
                      <a:pt x="24531" y="100"/>
                      <a:pt x="24161" y="304"/>
                    </a:cubicBezTo>
                    <a:cubicBezTo>
                      <a:pt x="23485" y="680"/>
                      <a:pt x="23109" y="1257"/>
                      <a:pt x="23009" y="2008"/>
                    </a:cubicBezTo>
                    <a:cubicBezTo>
                      <a:pt x="22858" y="3412"/>
                      <a:pt x="23811" y="4966"/>
                      <a:pt x="24763" y="5843"/>
                    </a:cubicBezTo>
                    <a:cubicBezTo>
                      <a:pt x="26317" y="7247"/>
                      <a:pt x="28146" y="8199"/>
                      <a:pt x="30001" y="8851"/>
                    </a:cubicBezTo>
                    <a:cubicBezTo>
                      <a:pt x="29775" y="9828"/>
                      <a:pt x="29349" y="10755"/>
                      <a:pt x="28798" y="11532"/>
                    </a:cubicBezTo>
                    <a:cubicBezTo>
                      <a:pt x="26979" y="14071"/>
                      <a:pt x="23695" y="15574"/>
                      <a:pt x="20213" y="15574"/>
                    </a:cubicBezTo>
                    <a:cubicBezTo>
                      <a:pt x="19570" y="15574"/>
                      <a:pt x="18920" y="15523"/>
                      <a:pt x="18272" y="15417"/>
                    </a:cubicBezTo>
                    <a:cubicBezTo>
                      <a:pt x="13936" y="14690"/>
                      <a:pt x="10452" y="11933"/>
                      <a:pt x="8272" y="9678"/>
                    </a:cubicBezTo>
                    <a:cubicBezTo>
                      <a:pt x="8773" y="8550"/>
                      <a:pt x="9099" y="7322"/>
                      <a:pt x="9224" y="6069"/>
                    </a:cubicBezTo>
                    <a:cubicBezTo>
                      <a:pt x="9299" y="5091"/>
                      <a:pt x="8572" y="4490"/>
                      <a:pt x="7871" y="4364"/>
                    </a:cubicBezTo>
                    <a:cubicBezTo>
                      <a:pt x="7752" y="4339"/>
                      <a:pt x="7629" y="4326"/>
                      <a:pt x="7506" y="4326"/>
                    </a:cubicBezTo>
                    <a:cubicBezTo>
                      <a:pt x="6897" y="4326"/>
                      <a:pt x="6270" y="4646"/>
                      <a:pt x="6041" y="5417"/>
                    </a:cubicBezTo>
                    <a:cubicBezTo>
                      <a:pt x="5991" y="5617"/>
                      <a:pt x="5941" y="5793"/>
                      <a:pt x="5941" y="5993"/>
                    </a:cubicBezTo>
                    <a:cubicBezTo>
                      <a:pt x="5891" y="7497"/>
                      <a:pt x="6943" y="8800"/>
                      <a:pt x="7871" y="9753"/>
                    </a:cubicBezTo>
                    <a:cubicBezTo>
                      <a:pt x="6367" y="12961"/>
                      <a:pt x="3409" y="15442"/>
                      <a:pt x="1" y="16119"/>
                    </a:cubicBezTo>
                    <a:lnTo>
                      <a:pt x="76" y="16445"/>
                    </a:lnTo>
                    <a:cubicBezTo>
                      <a:pt x="3535" y="15768"/>
                      <a:pt x="6542" y="13262"/>
                      <a:pt x="8121" y="10003"/>
                    </a:cubicBezTo>
                    <a:cubicBezTo>
                      <a:pt x="11254" y="13186"/>
                      <a:pt x="14738" y="15166"/>
                      <a:pt x="18222" y="15743"/>
                    </a:cubicBezTo>
                    <a:cubicBezTo>
                      <a:pt x="18888" y="15853"/>
                      <a:pt x="19557" y="15906"/>
                      <a:pt x="20220" y="15906"/>
                    </a:cubicBezTo>
                    <a:cubicBezTo>
                      <a:pt x="23794" y="15906"/>
                      <a:pt x="27192" y="14354"/>
                      <a:pt x="29074" y="11733"/>
                    </a:cubicBezTo>
                    <a:cubicBezTo>
                      <a:pt x="29650" y="10906"/>
                      <a:pt x="30076" y="9953"/>
                      <a:pt x="30302" y="8951"/>
                    </a:cubicBezTo>
                    <a:cubicBezTo>
                      <a:pt x="32257" y="9602"/>
                      <a:pt x="34187" y="9928"/>
                      <a:pt x="35740" y="10129"/>
                    </a:cubicBezTo>
                    <a:cubicBezTo>
                      <a:pt x="37540" y="10368"/>
                      <a:pt x="39226" y="10488"/>
                      <a:pt x="40810" y="10488"/>
                    </a:cubicBezTo>
                    <a:cubicBezTo>
                      <a:pt x="43707" y="10488"/>
                      <a:pt x="46263" y="10087"/>
                      <a:pt x="48548" y="9277"/>
                    </a:cubicBezTo>
                    <a:cubicBezTo>
                      <a:pt x="52984" y="7723"/>
                      <a:pt x="56392" y="4490"/>
                      <a:pt x="57670" y="655"/>
                    </a:cubicBezTo>
                    <a:lnTo>
                      <a:pt x="57345" y="530"/>
                    </a:lnTo>
                    <a:cubicBezTo>
                      <a:pt x="56116" y="4289"/>
                      <a:pt x="52783" y="7447"/>
                      <a:pt x="48422" y="8951"/>
                    </a:cubicBezTo>
                    <a:cubicBezTo>
                      <a:pt x="46157" y="9749"/>
                      <a:pt x="43616" y="10145"/>
                      <a:pt x="40737" y="10145"/>
                    </a:cubicBezTo>
                    <a:cubicBezTo>
                      <a:pt x="39189" y="10145"/>
                      <a:pt x="37543" y="10031"/>
                      <a:pt x="35791" y="9803"/>
                    </a:cubicBezTo>
                    <a:cubicBezTo>
                      <a:pt x="33735" y="9527"/>
                      <a:pt x="31956" y="9126"/>
                      <a:pt x="30377" y="8625"/>
                    </a:cubicBezTo>
                    <a:cubicBezTo>
                      <a:pt x="30628" y="7347"/>
                      <a:pt x="30603" y="6018"/>
                      <a:pt x="30277" y="4765"/>
                    </a:cubicBezTo>
                    <a:cubicBezTo>
                      <a:pt x="29725" y="2685"/>
                      <a:pt x="28447" y="1106"/>
                      <a:pt x="26693" y="279"/>
                    </a:cubicBezTo>
                    <a:cubicBezTo>
                      <a:pt x="26261" y="94"/>
                      <a:pt x="25818" y="0"/>
                      <a:pt x="25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3549;p32">
                <a:extLst>
                  <a:ext uri="{FF2B5EF4-FFF2-40B4-BE49-F238E27FC236}">
                    <a16:creationId xmlns:a16="http://schemas.microsoft.com/office/drawing/2014/main" id="{6A2ED582-CC89-426D-AEA1-F63A6298D36F}"/>
                  </a:ext>
                </a:extLst>
              </p:cNvPr>
              <p:cNvSpPr/>
              <p:nvPr/>
            </p:nvSpPr>
            <p:spPr>
              <a:xfrm>
                <a:off x="1624825" y="3880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3550;p32">
                <a:extLst>
                  <a:ext uri="{FF2B5EF4-FFF2-40B4-BE49-F238E27FC236}">
                    <a16:creationId xmlns:a16="http://schemas.microsoft.com/office/drawing/2014/main" id="{E77F2EC7-6E70-4641-80FA-F774747F2966}"/>
                  </a:ext>
                </a:extLst>
              </p:cNvPr>
              <p:cNvSpPr/>
              <p:nvPr/>
            </p:nvSpPr>
            <p:spPr>
              <a:xfrm>
                <a:off x="1725075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78" y="1254"/>
                      <a:pt x="1254" y="953"/>
                      <a:pt x="1254" y="627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3551;p32">
                <a:extLst>
                  <a:ext uri="{FF2B5EF4-FFF2-40B4-BE49-F238E27FC236}">
                    <a16:creationId xmlns:a16="http://schemas.microsoft.com/office/drawing/2014/main" id="{F4F2F391-E125-44AA-9CC1-AD9C7D110693}"/>
                  </a:ext>
                </a:extLst>
              </p:cNvPr>
              <p:cNvSpPr/>
              <p:nvPr/>
            </p:nvSpPr>
            <p:spPr>
              <a:xfrm>
                <a:off x="1841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3552;p32">
                <a:extLst>
                  <a:ext uri="{FF2B5EF4-FFF2-40B4-BE49-F238E27FC236}">
                    <a16:creationId xmlns:a16="http://schemas.microsoft.com/office/drawing/2014/main" id="{941E1B40-84D6-493A-9940-0409F5D851B8}"/>
                  </a:ext>
                </a:extLst>
              </p:cNvPr>
              <p:cNvSpPr/>
              <p:nvPr/>
            </p:nvSpPr>
            <p:spPr>
              <a:xfrm>
                <a:off x="1834725" y="3701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02" y="1253"/>
                    </a:cubicBezTo>
                    <a:cubicBezTo>
                      <a:pt x="953" y="1253"/>
                      <a:pt x="1229" y="978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3553;p32">
                <a:extLst>
                  <a:ext uri="{FF2B5EF4-FFF2-40B4-BE49-F238E27FC236}">
                    <a16:creationId xmlns:a16="http://schemas.microsoft.com/office/drawing/2014/main" id="{3D68AC8F-F621-4EB1-9013-6F06CB69FD24}"/>
                  </a:ext>
                </a:extLst>
              </p:cNvPr>
              <p:cNvSpPr/>
              <p:nvPr/>
            </p:nvSpPr>
            <p:spPr>
              <a:xfrm>
                <a:off x="179587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301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3554;p32">
                <a:extLst>
                  <a:ext uri="{FF2B5EF4-FFF2-40B4-BE49-F238E27FC236}">
                    <a16:creationId xmlns:a16="http://schemas.microsoft.com/office/drawing/2014/main" id="{AC080FD1-224D-4377-B919-8DA32A8F8F62}"/>
                  </a:ext>
                </a:extLst>
              </p:cNvPr>
              <p:cNvSpPr/>
              <p:nvPr/>
            </p:nvSpPr>
            <p:spPr>
              <a:xfrm>
                <a:off x="1780225" y="3662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3555;p32">
                <a:extLst>
                  <a:ext uri="{FF2B5EF4-FFF2-40B4-BE49-F238E27FC236}">
                    <a16:creationId xmlns:a16="http://schemas.microsoft.com/office/drawing/2014/main" id="{3F2C22E9-D8B4-46E8-9E0E-1DCAC1C75770}"/>
                  </a:ext>
                </a:extLst>
              </p:cNvPr>
              <p:cNvSpPr/>
              <p:nvPr/>
            </p:nvSpPr>
            <p:spPr>
              <a:xfrm>
                <a:off x="189112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301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3556;p32">
                <a:extLst>
                  <a:ext uri="{FF2B5EF4-FFF2-40B4-BE49-F238E27FC236}">
                    <a16:creationId xmlns:a16="http://schemas.microsoft.com/office/drawing/2014/main" id="{CA7A681A-99BB-4DE2-98A4-6BC1FB352AD7}"/>
                  </a:ext>
                </a:extLst>
              </p:cNvPr>
              <p:cNvSpPr/>
              <p:nvPr/>
            </p:nvSpPr>
            <p:spPr>
              <a:xfrm>
                <a:off x="1985100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3557;p32">
                <a:extLst>
                  <a:ext uri="{FF2B5EF4-FFF2-40B4-BE49-F238E27FC236}">
                    <a16:creationId xmlns:a16="http://schemas.microsoft.com/office/drawing/2014/main" id="{CDD78BBA-F545-4742-AACF-2D01712872F2}"/>
                  </a:ext>
                </a:extLst>
              </p:cNvPr>
              <p:cNvSpPr/>
              <p:nvPr/>
            </p:nvSpPr>
            <p:spPr>
              <a:xfrm>
                <a:off x="2111050" y="3867825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02" y="1229"/>
                    </a:cubicBezTo>
                    <a:cubicBezTo>
                      <a:pt x="953" y="1229"/>
                      <a:pt x="1228" y="953"/>
                      <a:pt x="1228" y="602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3558;p32">
                <a:extLst>
                  <a:ext uri="{FF2B5EF4-FFF2-40B4-BE49-F238E27FC236}">
                    <a16:creationId xmlns:a16="http://schemas.microsoft.com/office/drawing/2014/main" id="{B3E5DBAC-6CF3-4852-ABB1-33D7652F6776}"/>
                  </a:ext>
                </a:extLst>
              </p:cNvPr>
              <p:cNvSpPr/>
              <p:nvPr/>
            </p:nvSpPr>
            <p:spPr>
              <a:xfrm>
                <a:off x="2208800" y="385905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77" y="1254"/>
                      <a:pt x="1253" y="953"/>
                      <a:pt x="1253" y="627"/>
                    </a:cubicBezTo>
                    <a:cubicBezTo>
                      <a:pt x="1253" y="277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3559;p32">
                <a:extLst>
                  <a:ext uri="{FF2B5EF4-FFF2-40B4-BE49-F238E27FC236}">
                    <a16:creationId xmlns:a16="http://schemas.microsoft.com/office/drawing/2014/main" id="{1CDF44C1-7B1F-4121-8F02-47342072FD6F}"/>
                  </a:ext>
                </a:extLst>
              </p:cNvPr>
              <p:cNvSpPr/>
              <p:nvPr/>
            </p:nvSpPr>
            <p:spPr>
              <a:xfrm>
                <a:off x="2318450" y="38058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7" y="1254"/>
                      <a:pt x="1253" y="978"/>
                      <a:pt x="1253" y="627"/>
                    </a:cubicBezTo>
                    <a:cubicBezTo>
                      <a:pt x="1253" y="276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3560;p32">
                <a:extLst>
                  <a:ext uri="{FF2B5EF4-FFF2-40B4-BE49-F238E27FC236}">
                    <a16:creationId xmlns:a16="http://schemas.microsoft.com/office/drawing/2014/main" id="{676999CF-6B53-4FFB-A406-8FD4EB9F1414}"/>
                  </a:ext>
                </a:extLst>
              </p:cNvPr>
              <p:cNvSpPr/>
              <p:nvPr/>
            </p:nvSpPr>
            <p:spPr>
              <a:xfrm>
                <a:off x="2376700" y="3623475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3561;p32">
                <a:extLst>
                  <a:ext uri="{FF2B5EF4-FFF2-40B4-BE49-F238E27FC236}">
                    <a16:creationId xmlns:a16="http://schemas.microsoft.com/office/drawing/2014/main" id="{9C99918F-3C49-43DA-921B-0E9276CFBCA2}"/>
                  </a:ext>
                </a:extLst>
              </p:cNvPr>
              <p:cNvSpPr/>
              <p:nvPr/>
            </p:nvSpPr>
            <p:spPr>
              <a:xfrm>
                <a:off x="2347875" y="3542650"/>
                <a:ext cx="307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229" extrusionOk="0">
                    <a:moveTo>
                      <a:pt x="602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02" y="1228"/>
                    </a:cubicBezTo>
                    <a:cubicBezTo>
                      <a:pt x="953" y="1228"/>
                      <a:pt x="1229" y="953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3562;p32">
                <a:extLst>
                  <a:ext uri="{FF2B5EF4-FFF2-40B4-BE49-F238E27FC236}">
                    <a16:creationId xmlns:a16="http://schemas.microsoft.com/office/drawing/2014/main" id="{299C458B-18DA-4329-BE7E-080C3BBB45CA}"/>
                  </a:ext>
                </a:extLst>
              </p:cNvPr>
              <p:cNvSpPr/>
              <p:nvPr/>
            </p:nvSpPr>
            <p:spPr>
              <a:xfrm>
                <a:off x="2263925" y="3483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301"/>
                      <a:pt x="1" y="627"/>
                    </a:cubicBezTo>
                    <a:cubicBezTo>
                      <a:pt x="1" y="978"/>
                      <a:pt x="301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3563;p32">
                <a:extLst>
                  <a:ext uri="{FF2B5EF4-FFF2-40B4-BE49-F238E27FC236}">
                    <a16:creationId xmlns:a16="http://schemas.microsoft.com/office/drawing/2014/main" id="{D77A8166-FF17-4141-952C-C5353AA909E6}"/>
                  </a:ext>
                </a:extLst>
              </p:cNvPr>
              <p:cNvSpPr/>
              <p:nvPr/>
            </p:nvSpPr>
            <p:spPr>
              <a:xfrm>
                <a:off x="2199400" y="3536375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02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3564;p32">
                <a:extLst>
                  <a:ext uri="{FF2B5EF4-FFF2-40B4-BE49-F238E27FC236}">
                    <a16:creationId xmlns:a16="http://schemas.microsoft.com/office/drawing/2014/main" id="{FF03D2BE-4845-4A39-B7D2-89EE4A3989F3}"/>
                  </a:ext>
                </a:extLst>
              </p:cNvPr>
              <p:cNvSpPr/>
              <p:nvPr/>
            </p:nvSpPr>
            <p:spPr>
              <a:xfrm>
                <a:off x="2257650" y="36310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302" y="0"/>
                      <a:pt x="1" y="276"/>
                      <a:pt x="1" y="627"/>
                    </a:cubicBezTo>
                    <a:cubicBezTo>
                      <a:pt x="1" y="952"/>
                      <a:pt x="302" y="1253"/>
                      <a:pt x="628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3565;p32">
                <a:extLst>
                  <a:ext uri="{FF2B5EF4-FFF2-40B4-BE49-F238E27FC236}">
                    <a16:creationId xmlns:a16="http://schemas.microsoft.com/office/drawing/2014/main" id="{264EB398-6CE0-445D-8F4F-CC1677B750A7}"/>
                  </a:ext>
                </a:extLst>
              </p:cNvPr>
              <p:cNvSpPr/>
              <p:nvPr/>
            </p:nvSpPr>
            <p:spPr>
              <a:xfrm>
                <a:off x="2417425" y="37018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3566;p32">
                <a:extLst>
                  <a:ext uri="{FF2B5EF4-FFF2-40B4-BE49-F238E27FC236}">
                    <a16:creationId xmlns:a16="http://schemas.microsoft.com/office/drawing/2014/main" id="{3F3F3E16-87D9-4B7E-8E25-010D5132779E}"/>
                  </a:ext>
                </a:extLst>
              </p:cNvPr>
              <p:cNvSpPr/>
              <p:nvPr/>
            </p:nvSpPr>
            <p:spPr>
              <a:xfrm>
                <a:off x="2576575" y="37362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02" y="1254"/>
                    </a:cubicBezTo>
                    <a:cubicBezTo>
                      <a:pt x="953" y="1254"/>
                      <a:pt x="1229" y="953"/>
                      <a:pt x="1229" y="627"/>
                    </a:cubicBezTo>
                    <a:cubicBezTo>
                      <a:pt x="1229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3567;p32">
                <a:extLst>
                  <a:ext uri="{FF2B5EF4-FFF2-40B4-BE49-F238E27FC236}">
                    <a16:creationId xmlns:a16="http://schemas.microsoft.com/office/drawing/2014/main" id="{F4935C83-184B-4C4F-AC3E-000386FDD192}"/>
                  </a:ext>
                </a:extLst>
              </p:cNvPr>
              <p:cNvSpPr/>
              <p:nvPr/>
            </p:nvSpPr>
            <p:spPr>
              <a:xfrm>
                <a:off x="2746375" y="37299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7" y="1"/>
                      <a:pt x="1" y="302"/>
                      <a:pt x="1" y="628"/>
                    </a:cubicBezTo>
                    <a:cubicBezTo>
                      <a:pt x="1" y="978"/>
                      <a:pt x="277" y="1254"/>
                      <a:pt x="602" y="1254"/>
                    </a:cubicBezTo>
                    <a:cubicBezTo>
                      <a:pt x="953" y="1254"/>
                      <a:pt x="1229" y="978"/>
                      <a:pt x="1229" y="628"/>
                    </a:cubicBezTo>
                    <a:cubicBezTo>
                      <a:pt x="1229" y="302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3568;p32">
                <a:extLst>
                  <a:ext uri="{FF2B5EF4-FFF2-40B4-BE49-F238E27FC236}">
                    <a16:creationId xmlns:a16="http://schemas.microsoft.com/office/drawing/2014/main" id="{2339E4F8-CF1D-479D-926A-46D17DEF35B4}"/>
                  </a:ext>
                </a:extLst>
              </p:cNvPr>
              <p:cNvSpPr/>
              <p:nvPr/>
            </p:nvSpPr>
            <p:spPr>
              <a:xfrm>
                <a:off x="2896125" y="36823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53"/>
                      <a:pt x="627" y="1253"/>
                    </a:cubicBezTo>
                    <a:cubicBezTo>
                      <a:pt x="953" y="1253"/>
                      <a:pt x="1254" y="953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3569;p32">
                <a:extLst>
                  <a:ext uri="{FF2B5EF4-FFF2-40B4-BE49-F238E27FC236}">
                    <a16:creationId xmlns:a16="http://schemas.microsoft.com/office/drawing/2014/main" id="{561F4E5E-F72C-4DBD-9353-3A91DAAE3622}"/>
                  </a:ext>
                </a:extLst>
              </p:cNvPr>
              <p:cNvSpPr/>
              <p:nvPr/>
            </p:nvSpPr>
            <p:spPr>
              <a:xfrm>
                <a:off x="3060925" y="349877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3570;p32">
                <a:extLst>
                  <a:ext uri="{FF2B5EF4-FFF2-40B4-BE49-F238E27FC236}">
                    <a16:creationId xmlns:a16="http://schemas.microsoft.com/office/drawing/2014/main" id="{ABD6AE70-A34E-4326-82B4-32537C8BC222}"/>
                  </a:ext>
                </a:extLst>
              </p:cNvPr>
              <p:cNvSpPr/>
              <p:nvPr/>
            </p:nvSpPr>
            <p:spPr>
              <a:xfrm>
                <a:off x="2987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52" y="1254"/>
                      <a:pt x="1228" y="953"/>
                      <a:pt x="1228" y="627"/>
                    </a:cubicBezTo>
                    <a:cubicBezTo>
                      <a:pt x="1228" y="276"/>
                      <a:pt x="952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2" name="Google Shape;3571;p32">
              <a:extLst>
                <a:ext uri="{FF2B5EF4-FFF2-40B4-BE49-F238E27FC236}">
                  <a16:creationId xmlns:a16="http://schemas.microsoft.com/office/drawing/2014/main" id="{5F648703-C1A7-4A76-8B45-361D7511FB8F}"/>
                </a:ext>
              </a:extLst>
            </p:cNvPr>
            <p:cNvGrpSpPr/>
            <p:nvPr/>
          </p:nvGrpSpPr>
          <p:grpSpPr>
            <a:xfrm>
              <a:off x="7463758" y="1656255"/>
              <a:ext cx="786898" cy="384115"/>
              <a:chOff x="2125450" y="1994675"/>
              <a:chExt cx="632250" cy="308625"/>
            </a:xfrm>
          </p:grpSpPr>
          <p:sp>
            <p:nvSpPr>
              <p:cNvPr id="703" name="Google Shape;3572;p32">
                <a:extLst>
                  <a:ext uri="{FF2B5EF4-FFF2-40B4-BE49-F238E27FC236}">
                    <a16:creationId xmlns:a16="http://schemas.microsoft.com/office/drawing/2014/main" id="{0C7A4A5E-5A20-4BEB-8A2B-4F782865BE24}"/>
                  </a:ext>
                </a:extLst>
              </p:cNvPr>
              <p:cNvSpPr/>
              <p:nvPr/>
            </p:nvSpPr>
            <p:spPr>
              <a:xfrm>
                <a:off x="2139250" y="1994675"/>
                <a:ext cx="618450" cy="303000"/>
              </a:xfrm>
              <a:custGeom>
                <a:avLst/>
                <a:gdLst/>
                <a:ahLst/>
                <a:cxnLst/>
                <a:rect l="l" t="t" r="r" b="b"/>
                <a:pathLst>
                  <a:path w="24738" h="12120" extrusionOk="0">
                    <a:moveTo>
                      <a:pt x="7519" y="340"/>
                    </a:moveTo>
                    <a:cubicBezTo>
                      <a:pt x="7619" y="340"/>
                      <a:pt x="7719" y="340"/>
                      <a:pt x="7820" y="365"/>
                    </a:cubicBezTo>
                    <a:cubicBezTo>
                      <a:pt x="8396" y="465"/>
                      <a:pt x="8947" y="941"/>
                      <a:pt x="8872" y="1718"/>
                    </a:cubicBezTo>
                    <a:cubicBezTo>
                      <a:pt x="8772" y="2896"/>
                      <a:pt x="8471" y="4024"/>
                      <a:pt x="8020" y="5102"/>
                    </a:cubicBezTo>
                    <a:cubicBezTo>
                      <a:pt x="7143" y="4200"/>
                      <a:pt x="6241" y="2997"/>
                      <a:pt x="6291" y="1668"/>
                    </a:cubicBezTo>
                    <a:cubicBezTo>
                      <a:pt x="6291" y="1518"/>
                      <a:pt x="6316" y="1342"/>
                      <a:pt x="6366" y="1192"/>
                    </a:cubicBezTo>
                    <a:cubicBezTo>
                      <a:pt x="6541" y="591"/>
                      <a:pt x="7043" y="340"/>
                      <a:pt x="7519" y="340"/>
                    </a:cubicBezTo>
                    <a:close/>
                    <a:moveTo>
                      <a:pt x="7505" y="0"/>
                    </a:moveTo>
                    <a:cubicBezTo>
                      <a:pt x="6897" y="0"/>
                      <a:pt x="6269" y="321"/>
                      <a:pt x="6040" y="1092"/>
                    </a:cubicBezTo>
                    <a:cubicBezTo>
                      <a:pt x="5990" y="1292"/>
                      <a:pt x="5940" y="1468"/>
                      <a:pt x="5940" y="1668"/>
                    </a:cubicBezTo>
                    <a:cubicBezTo>
                      <a:pt x="5890" y="3172"/>
                      <a:pt x="6942" y="4475"/>
                      <a:pt x="7870" y="5428"/>
                    </a:cubicBezTo>
                    <a:cubicBezTo>
                      <a:pt x="6366" y="8636"/>
                      <a:pt x="3409" y="11142"/>
                      <a:pt x="0" y="11794"/>
                    </a:cubicBezTo>
                    <a:lnTo>
                      <a:pt x="75" y="12119"/>
                    </a:lnTo>
                    <a:cubicBezTo>
                      <a:pt x="3534" y="11443"/>
                      <a:pt x="6541" y="8936"/>
                      <a:pt x="8120" y="5703"/>
                    </a:cubicBezTo>
                    <a:cubicBezTo>
                      <a:pt x="11253" y="8861"/>
                      <a:pt x="14737" y="10841"/>
                      <a:pt x="18221" y="11418"/>
                    </a:cubicBezTo>
                    <a:cubicBezTo>
                      <a:pt x="18891" y="11529"/>
                      <a:pt x="19563" y="11583"/>
                      <a:pt x="20228" y="11583"/>
                    </a:cubicBezTo>
                    <a:cubicBezTo>
                      <a:pt x="21804" y="11583"/>
                      <a:pt x="23345" y="11280"/>
                      <a:pt x="24737" y="10716"/>
                    </a:cubicBezTo>
                    <a:cubicBezTo>
                      <a:pt x="24687" y="10616"/>
                      <a:pt x="24662" y="10490"/>
                      <a:pt x="24637" y="10390"/>
                    </a:cubicBezTo>
                    <a:cubicBezTo>
                      <a:pt x="23263" y="10943"/>
                      <a:pt x="21738" y="11242"/>
                      <a:pt x="20177" y="11242"/>
                    </a:cubicBezTo>
                    <a:cubicBezTo>
                      <a:pt x="19545" y="11242"/>
                      <a:pt x="18907" y="11193"/>
                      <a:pt x="18271" y="11092"/>
                    </a:cubicBezTo>
                    <a:cubicBezTo>
                      <a:pt x="13935" y="10365"/>
                      <a:pt x="10451" y="7608"/>
                      <a:pt x="8271" y="5378"/>
                    </a:cubicBezTo>
                    <a:cubicBezTo>
                      <a:pt x="8772" y="4225"/>
                      <a:pt x="9098" y="2997"/>
                      <a:pt x="9223" y="1743"/>
                    </a:cubicBezTo>
                    <a:cubicBezTo>
                      <a:pt x="9298" y="766"/>
                      <a:pt x="8572" y="164"/>
                      <a:pt x="7870" y="39"/>
                    </a:cubicBezTo>
                    <a:cubicBezTo>
                      <a:pt x="7751" y="14"/>
                      <a:pt x="7628" y="0"/>
                      <a:pt x="7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3573;p32">
                <a:extLst>
                  <a:ext uri="{FF2B5EF4-FFF2-40B4-BE49-F238E27FC236}">
                    <a16:creationId xmlns:a16="http://schemas.microsoft.com/office/drawing/2014/main" id="{F12230E8-1AB0-4364-9DDC-B1049B3C3A5E}"/>
                  </a:ext>
                </a:extLst>
              </p:cNvPr>
              <p:cNvSpPr/>
              <p:nvPr/>
            </p:nvSpPr>
            <p:spPr>
              <a:xfrm>
                <a:off x="2125450" y="22719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3574;p32">
                <a:extLst>
                  <a:ext uri="{FF2B5EF4-FFF2-40B4-BE49-F238E27FC236}">
                    <a16:creationId xmlns:a16="http://schemas.microsoft.com/office/drawing/2014/main" id="{15EA7C43-6ED9-4EA3-80D8-19C171123554}"/>
                  </a:ext>
                </a:extLst>
              </p:cNvPr>
              <p:cNvSpPr/>
              <p:nvPr/>
            </p:nvSpPr>
            <p:spPr>
              <a:xfrm>
                <a:off x="2225700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3575;p32">
                <a:extLst>
                  <a:ext uri="{FF2B5EF4-FFF2-40B4-BE49-F238E27FC236}">
                    <a16:creationId xmlns:a16="http://schemas.microsoft.com/office/drawing/2014/main" id="{0608D33D-8C7B-4BDB-8601-5A6E502110EA}"/>
                  </a:ext>
                </a:extLst>
              </p:cNvPr>
              <p:cNvSpPr/>
              <p:nvPr/>
            </p:nvSpPr>
            <p:spPr>
              <a:xfrm>
                <a:off x="2342250" y="19994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3576;p32">
                <a:extLst>
                  <a:ext uri="{FF2B5EF4-FFF2-40B4-BE49-F238E27FC236}">
                    <a16:creationId xmlns:a16="http://schemas.microsoft.com/office/drawing/2014/main" id="{5D601FF8-C3BB-49FC-AACC-E2D6358169FD}"/>
                  </a:ext>
                </a:extLst>
              </p:cNvPr>
              <p:cNvSpPr/>
              <p:nvPr/>
            </p:nvSpPr>
            <p:spPr>
              <a:xfrm>
                <a:off x="2335350" y="20933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02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7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3577;p32">
                <a:extLst>
                  <a:ext uri="{FF2B5EF4-FFF2-40B4-BE49-F238E27FC236}">
                    <a16:creationId xmlns:a16="http://schemas.microsoft.com/office/drawing/2014/main" id="{D3FD68DF-607B-4F40-AA5F-1999E8BA2DCA}"/>
                  </a:ext>
                </a:extLst>
              </p:cNvPr>
              <p:cNvSpPr/>
              <p:nvPr/>
            </p:nvSpPr>
            <p:spPr>
              <a:xfrm>
                <a:off x="229650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3578;p32">
                <a:extLst>
                  <a:ext uri="{FF2B5EF4-FFF2-40B4-BE49-F238E27FC236}">
                    <a16:creationId xmlns:a16="http://schemas.microsoft.com/office/drawing/2014/main" id="{5E11B82C-B48D-42E4-908F-CFE41E90FFD4}"/>
                  </a:ext>
                </a:extLst>
              </p:cNvPr>
              <p:cNvSpPr/>
              <p:nvPr/>
            </p:nvSpPr>
            <p:spPr>
              <a:xfrm>
                <a:off x="2280850" y="205390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8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8"/>
                    </a:cubicBezTo>
                    <a:cubicBezTo>
                      <a:pt x="1253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3579;p32">
                <a:extLst>
                  <a:ext uri="{FF2B5EF4-FFF2-40B4-BE49-F238E27FC236}">
                    <a16:creationId xmlns:a16="http://schemas.microsoft.com/office/drawing/2014/main" id="{9AC46572-F1E8-4F45-8F5C-0AA43D3BC5AA}"/>
                  </a:ext>
                </a:extLst>
              </p:cNvPr>
              <p:cNvSpPr/>
              <p:nvPr/>
            </p:nvSpPr>
            <p:spPr>
              <a:xfrm>
                <a:off x="239175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02"/>
                    </a:cubicBezTo>
                    <a:cubicBezTo>
                      <a:pt x="0" y="953"/>
                      <a:pt x="301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3580;p32">
                <a:extLst>
                  <a:ext uri="{FF2B5EF4-FFF2-40B4-BE49-F238E27FC236}">
                    <a16:creationId xmlns:a16="http://schemas.microsoft.com/office/drawing/2014/main" id="{F199ABF5-D8ED-44F3-9C23-4860000D3550}"/>
                  </a:ext>
                </a:extLst>
              </p:cNvPr>
              <p:cNvSpPr/>
              <p:nvPr/>
            </p:nvSpPr>
            <p:spPr>
              <a:xfrm>
                <a:off x="2485725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3581;p32">
                <a:extLst>
                  <a:ext uri="{FF2B5EF4-FFF2-40B4-BE49-F238E27FC236}">
                    <a16:creationId xmlns:a16="http://schemas.microsoft.com/office/drawing/2014/main" id="{AE4094E0-8133-4486-8377-527698321405}"/>
                  </a:ext>
                </a:extLst>
              </p:cNvPr>
              <p:cNvSpPr/>
              <p:nvPr/>
            </p:nvSpPr>
            <p:spPr>
              <a:xfrm>
                <a:off x="2611675" y="22594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3582;p32">
                <a:extLst>
                  <a:ext uri="{FF2B5EF4-FFF2-40B4-BE49-F238E27FC236}">
                    <a16:creationId xmlns:a16="http://schemas.microsoft.com/office/drawing/2014/main" id="{6FF5978E-331E-47DC-B17F-F4DC5A4CF24A}"/>
                  </a:ext>
                </a:extLst>
              </p:cNvPr>
              <p:cNvSpPr/>
              <p:nvPr/>
            </p:nvSpPr>
            <p:spPr>
              <a:xfrm>
                <a:off x="2709425" y="2250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301" y="1"/>
                      <a:pt x="0" y="276"/>
                      <a:pt x="0" y="627"/>
                    </a:cubicBezTo>
                    <a:cubicBezTo>
                      <a:pt x="0" y="978"/>
                      <a:pt x="301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3" name="Google Shape;3583;p32">
              <a:extLst>
                <a:ext uri="{FF2B5EF4-FFF2-40B4-BE49-F238E27FC236}">
                  <a16:creationId xmlns:a16="http://schemas.microsoft.com/office/drawing/2014/main" id="{CC05BEE9-CA70-4DC7-B976-440C53F6B34A}"/>
                </a:ext>
              </a:extLst>
            </p:cNvPr>
            <p:cNvGrpSpPr/>
            <p:nvPr/>
          </p:nvGrpSpPr>
          <p:grpSpPr>
            <a:xfrm>
              <a:off x="7278935" y="2721135"/>
              <a:ext cx="1237630" cy="368899"/>
              <a:chOff x="1976950" y="2850275"/>
              <a:chExt cx="994400" cy="296400"/>
            </a:xfrm>
          </p:grpSpPr>
          <p:sp>
            <p:nvSpPr>
              <p:cNvPr id="680" name="Google Shape;3584;p32">
                <a:extLst>
                  <a:ext uri="{FF2B5EF4-FFF2-40B4-BE49-F238E27FC236}">
                    <a16:creationId xmlns:a16="http://schemas.microsoft.com/office/drawing/2014/main" id="{3AD41428-CC8F-428E-BF91-72D456019037}"/>
                  </a:ext>
                </a:extLst>
              </p:cNvPr>
              <p:cNvSpPr/>
              <p:nvPr/>
            </p:nvSpPr>
            <p:spPr>
              <a:xfrm>
                <a:off x="1989500" y="2860150"/>
                <a:ext cx="966175" cy="275250"/>
              </a:xfrm>
              <a:custGeom>
                <a:avLst/>
                <a:gdLst/>
                <a:ahLst/>
                <a:cxnLst/>
                <a:rect l="l" t="t" r="r" b="b"/>
                <a:pathLst>
                  <a:path w="38647" h="11010" extrusionOk="0">
                    <a:moveTo>
                      <a:pt x="21654" y="232"/>
                    </a:moveTo>
                    <a:cubicBezTo>
                      <a:pt x="21905" y="232"/>
                      <a:pt x="22156" y="282"/>
                      <a:pt x="22356" y="408"/>
                    </a:cubicBezTo>
                    <a:cubicBezTo>
                      <a:pt x="22732" y="608"/>
                      <a:pt x="22958" y="934"/>
                      <a:pt x="23008" y="1360"/>
                    </a:cubicBezTo>
                    <a:cubicBezTo>
                      <a:pt x="23108" y="2187"/>
                      <a:pt x="22532" y="3190"/>
                      <a:pt x="21905" y="3741"/>
                    </a:cubicBezTo>
                    <a:cubicBezTo>
                      <a:pt x="21003" y="4568"/>
                      <a:pt x="19900" y="5220"/>
                      <a:pt x="18521" y="5696"/>
                    </a:cubicBezTo>
                    <a:cubicBezTo>
                      <a:pt x="18346" y="4894"/>
                      <a:pt x="18371" y="4042"/>
                      <a:pt x="18597" y="3240"/>
                    </a:cubicBezTo>
                    <a:cubicBezTo>
                      <a:pt x="18922" y="1937"/>
                      <a:pt x="19750" y="934"/>
                      <a:pt x="20877" y="408"/>
                    </a:cubicBezTo>
                    <a:cubicBezTo>
                      <a:pt x="21128" y="282"/>
                      <a:pt x="21404" y="232"/>
                      <a:pt x="21654" y="232"/>
                    </a:cubicBezTo>
                    <a:close/>
                    <a:moveTo>
                      <a:pt x="33609" y="3115"/>
                    </a:moveTo>
                    <a:cubicBezTo>
                      <a:pt x="33935" y="3115"/>
                      <a:pt x="34286" y="3290"/>
                      <a:pt x="34386" y="3691"/>
                    </a:cubicBezTo>
                    <a:cubicBezTo>
                      <a:pt x="34436" y="3816"/>
                      <a:pt x="34436" y="3917"/>
                      <a:pt x="34461" y="4017"/>
                    </a:cubicBezTo>
                    <a:cubicBezTo>
                      <a:pt x="34486" y="4919"/>
                      <a:pt x="33860" y="5721"/>
                      <a:pt x="33283" y="6323"/>
                    </a:cubicBezTo>
                    <a:cubicBezTo>
                      <a:pt x="32983" y="5596"/>
                      <a:pt x="32782" y="4844"/>
                      <a:pt x="32707" y="4067"/>
                    </a:cubicBezTo>
                    <a:cubicBezTo>
                      <a:pt x="32657" y="3541"/>
                      <a:pt x="33033" y="3215"/>
                      <a:pt x="33434" y="3140"/>
                    </a:cubicBezTo>
                    <a:cubicBezTo>
                      <a:pt x="33484" y="3140"/>
                      <a:pt x="33559" y="3115"/>
                      <a:pt x="33609" y="3115"/>
                    </a:cubicBezTo>
                    <a:close/>
                    <a:moveTo>
                      <a:pt x="21657" y="1"/>
                    </a:moveTo>
                    <a:cubicBezTo>
                      <a:pt x="21366" y="1"/>
                      <a:pt x="21065" y="69"/>
                      <a:pt x="20777" y="207"/>
                    </a:cubicBezTo>
                    <a:cubicBezTo>
                      <a:pt x="19599" y="759"/>
                      <a:pt x="18722" y="1811"/>
                      <a:pt x="18371" y="3190"/>
                    </a:cubicBezTo>
                    <a:cubicBezTo>
                      <a:pt x="18146" y="4042"/>
                      <a:pt x="18120" y="4919"/>
                      <a:pt x="18296" y="5771"/>
                    </a:cubicBezTo>
                    <a:cubicBezTo>
                      <a:pt x="17243" y="6122"/>
                      <a:pt x="16040" y="6398"/>
                      <a:pt x="14662" y="6573"/>
                    </a:cubicBezTo>
                    <a:cubicBezTo>
                      <a:pt x="13483" y="6732"/>
                      <a:pt x="12379" y="6810"/>
                      <a:pt x="11340" y="6810"/>
                    </a:cubicBezTo>
                    <a:cubicBezTo>
                      <a:pt x="9418" y="6810"/>
                      <a:pt x="7720" y="6542"/>
                      <a:pt x="6191" y="6022"/>
                    </a:cubicBezTo>
                    <a:cubicBezTo>
                      <a:pt x="3283" y="4994"/>
                      <a:pt x="1053" y="2889"/>
                      <a:pt x="226" y="358"/>
                    </a:cubicBezTo>
                    <a:lnTo>
                      <a:pt x="0" y="433"/>
                    </a:lnTo>
                    <a:cubicBezTo>
                      <a:pt x="852" y="3014"/>
                      <a:pt x="3158" y="5170"/>
                      <a:pt x="6115" y="6222"/>
                    </a:cubicBezTo>
                    <a:cubicBezTo>
                      <a:pt x="7667" y="6761"/>
                      <a:pt x="9399" y="7034"/>
                      <a:pt x="11360" y="7034"/>
                    </a:cubicBezTo>
                    <a:cubicBezTo>
                      <a:pt x="12409" y="7034"/>
                      <a:pt x="13524" y="6956"/>
                      <a:pt x="14712" y="6799"/>
                    </a:cubicBezTo>
                    <a:cubicBezTo>
                      <a:pt x="15765" y="6648"/>
                      <a:pt x="17043" y="6423"/>
                      <a:pt x="18346" y="5997"/>
                    </a:cubicBezTo>
                    <a:cubicBezTo>
                      <a:pt x="18496" y="6673"/>
                      <a:pt x="18797" y="7325"/>
                      <a:pt x="19173" y="7877"/>
                    </a:cubicBezTo>
                    <a:cubicBezTo>
                      <a:pt x="20440" y="9629"/>
                      <a:pt x="22702" y="10670"/>
                      <a:pt x="25092" y="10670"/>
                    </a:cubicBezTo>
                    <a:cubicBezTo>
                      <a:pt x="25539" y="10670"/>
                      <a:pt x="25991" y="10633"/>
                      <a:pt x="26441" y="10558"/>
                    </a:cubicBezTo>
                    <a:cubicBezTo>
                      <a:pt x="28772" y="10157"/>
                      <a:pt x="31128" y="8854"/>
                      <a:pt x="33233" y="6724"/>
                    </a:cubicBezTo>
                    <a:cubicBezTo>
                      <a:pt x="34286" y="8879"/>
                      <a:pt x="36291" y="10583"/>
                      <a:pt x="38622" y="11009"/>
                    </a:cubicBezTo>
                    <a:lnTo>
                      <a:pt x="38647" y="10809"/>
                    </a:lnTo>
                    <a:cubicBezTo>
                      <a:pt x="36391" y="10358"/>
                      <a:pt x="34411" y="8679"/>
                      <a:pt x="33384" y="6548"/>
                    </a:cubicBezTo>
                    <a:cubicBezTo>
                      <a:pt x="34010" y="5897"/>
                      <a:pt x="34712" y="5019"/>
                      <a:pt x="34687" y="4017"/>
                    </a:cubicBezTo>
                    <a:cubicBezTo>
                      <a:pt x="34662" y="3892"/>
                      <a:pt x="34662" y="3766"/>
                      <a:pt x="34612" y="3641"/>
                    </a:cubicBezTo>
                    <a:cubicBezTo>
                      <a:pt x="34461" y="3103"/>
                      <a:pt x="34015" y="2898"/>
                      <a:pt x="33591" y="2898"/>
                    </a:cubicBezTo>
                    <a:cubicBezTo>
                      <a:pt x="33521" y="2898"/>
                      <a:pt x="33451" y="2903"/>
                      <a:pt x="33384" y="2914"/>
                    </a:cubicBezTo>
                    <a:cubicBezTo>
                      <a:pt x="32908" y="3014"/>
                      <a:pt x="32431" y="3415"/>
                      <a:pt x="32481" y="4067"/>
                    </a:cubicBezTo>
                    <a:cubicBezTo>
                      <a:pt x="32557" y="4919"/>
                      <a:pt x="32782" y="5746"/>
                      <a:pt x="33133" y="6498"/>
                    </a:cubicBezTo>
                    <a:cubicBezTo>
                      <a:pt x="31654" y="8002"/>
                      <a:pt x="29324" y="9856"/>
                      <a:pt x="26416" y="10333"/>
                    </a:cubicBezTo>
                    <a:cubicBezTo>
                      <a:pt x="25980" y="10403"/>
                      <a:pt x="25543" y="10438"/>
                      <a:pt x="25110" y="10438"/>
                    </a:cubicBezTo>
                    <a:cubicBezTo>
                      <a:pt x="22781" y="10438"/>
                      <a:pt x="20578" y="9442"/>
                      <a:pt x="19374" y="7751"/>
                    </a:cubicBezTo>
                    <a:cubicBezTo>
                      <a:pt x="18973" y="7200"/>
                      <a:pt x="18722" y="6598"/>
                      <a:pt x="18547" y="5922"/>
                    </a:cubicBezTo>
                    <a:cubicBezTo>
                      <a:pt x="19800" y="5496"/>
                      <a:pt x="21028" y="4869"/>
                      <a:pt x="22055" y="3917"/>
                    </a:cubicBezTo>
                    <a:cubicBezTo>
                      <a:pt x="22707" y="3340"/>
                      <a:pt x="23334" y="2288"/>
                      <a:pt x="23233" y="1335"/>
                    </a:cubicBezTo>
                    <a:cubicBezTo>
                      <a:pt x="23183" y="859"/>
                      <a:pt x="22907" y="458"/>
                      <a:pt x="22481" y="207"/>
                    </a:cubicBezTo>
                    <a:cubicBezTo>
                      <a:pt x="22231" y="69"/>
                      <a:pt x="21949" y="1"/>
                      <a:pt x="216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3585;p32">
                <a:extLst>
                  <a:ext uri="{FF2B5EF4-FFF2-40B4-BE49-F238E27FC236}">
                    <a16:creationId xmlns:a16="http://schemas.microsoft.com/office/drawing/2014/main" id="{FEE6AF10-D5C5-40EE-B0EC-5BEEB2D71E06}"/>
                  </a:ext>
                </a:extLst>
              </p:cNvPr>
              <p:cNvSpPr/>
              <p:nvPr/>
            </p:nvSpPr>
            <p:spPr>
              <a:xfrm>
                <a:off x="1976950" y="285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3586;p32">
                <a:extLst>
                  <a:ext uri="{FF2B5EF4-FFF2-40B4-BE49-F238E27FC236}">
                    <a16:creationId xmlns:a16="http://schemas.microsoft.com/office/drawing/2014/main" id="{89CB53C2-E21A-4F47-98F5-9FE44B3835DB}"/>
                  </a:ext>
                </a:extLst>
              </p:cNvPr>
              <p:cNvSpPr/>
              <p:nvPr/>
            </p:nvSpPr>
            <p:spPr>
              <a:xfrm>
                <a:off x="2025825" y="2930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302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2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3587;p32">
                <a:extLst>
                  <a:ext uri="{FF2B5EF4-FFF2-40B4-BE49-F238E27FC236}">
                    <a16:creationId xmlns:a16="http://schemas.microsoft.com/office/drawing/2014/main" id="{1EF6CD86-08D4-4F4B-BC51-8308FE0C544B}"/>
                  </a:ext>
                </a:extLst>
              </p:cNvPr>
              <p:cNvSpPr/>
              <p:nvPr/>
            </p:nvSpPr>
            <p:spPr>
              <a:xfrm>
                <a:off x="2087225" y="2982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2"/>
                      <a:pt x="277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3588;p32">
                <a:extLst>
                  <a:ext uri="{FF2B5EF4-FFF2-40B4-BE49-F238E27FC236}">
                    <a16:creationId xmlns:a16="http://schemas.microsoft.com/office/drawing/2014/main" id="{11947EC1-BA1D-4FD4-B00E-DFB237D84F8C}"/>
                  </a:ext>
                </a:extLst>
              </p:cNvPr>
              <p:cNvSpPr/>
              <p:nvPr/>
            </p:nvSpPr>
            <p:spPr>
              <a:xfrm>
                <a:off x="2187475" y="3013200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2"/>
                      <a:pt x="277" y="1228"/>
                      <a:pt x="627" y="1228"/>
                    </a:cubicBezTo>
                    <a:cubicBezTo>
                      <a:pt x="978" y="1228"/>
                      <a:pt x="1254" y="952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3589;p32">
                <a:extLst>
                  <a:ext uri="{FF2B5EF4-FFF2-40B4-BE49-F238E27FC236}">
                    <a16:creationId xmlns:a16="http://schemas.microsoft.com/office/drawing/2014/main" id="{8BDB1FF8-7459-44EB-A9DF-691A564C4B43}"/>
                  </a:ext>
                </a:extLst>
              </p:cNvPr>
              <p:cNvSpPr/>
              <p:nvPr/>
            </p:nvSpPr>
            <p:spPr>
              <a:xfrm>
                <a:off x="2301525" y="301695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3590;p32">
                <a:extLst>
                  <a:ext uri="{FF2B5EF4-FFF2-40B4-BE49-F238E27FC236}">
                    <a16:creationId xmlns:a16="http://schemas.microsoft.com/office/drawing/2014/main" id="{794FD2A9-CA3A-49AF-AA15-F7A3E07F4C8E}"/>
                  </a:ext>
                </a:extLst>
              </p:cNvPr>
              <p:cNvSpPr/>
              <p:nvPr/>
            </p:nvSpPr>
            <p:spPr>
              <a:xfrm>
                <a:off x="2407400" y="29937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3591;p32">
                <a:extLst>
                  <a:ext uri="{FF2B5EF4-FFF2-40B4-BE49-F238E27FC236}">
                    <a16:creationId xmlns:a16="http://schemas.microsoft.com/office/drawing/2014/main" id="{7EA58370-7FFB-41A1-874B-DE1DCFE48C21}"/>
                  </a:ext>
                </a:extLst>
              </p:cNvPr>
              <p:cNvSpPr/>
              <p:nvPr/>
            </p:nvSpPr>
            <p:spPr>
              <a:xfrm>
                <a:off x="2514550" y="29461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276"/>
                      <a:pt x="1" y="627"/>
                    </a:cubicBezTo>
                    <a:cubicBezTo>
                      <a:pt x="1" y="978"/>
                      <a:pt x="301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3592;p32">
                <a:extLst>
                  <a:ext uri="{FF2B5EF4-FFF2-40B4-BE49-F238E27FC236}">
                    <a16:creationId xmlns:a16="http://schemas.microsoft.com/office/drawing/2014/main" id="{BF0808FB-AF9B-4741-8A11-FC0FCE5749E8}"/>
                  </a:ext>
                </a:extLst>
              </p:cNvPr>
              <p:cNvSpPr/>
              <p:nvPr/>
            </p:nvSpPr>
            <p:spPr>
              <a:xfrm>
                <a:off x="2474450" y="3063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3593;p32">
                <a:extLst>
                  <a:ext uri="{FF2B5EF4-FFF2-40B4-BE49-F238E27FC236}">
                    <a16:creationId xmlns:a16="http://schemas.microsoft.com/office/drawing/2014/main" id="{CB9A4543-4ADA-483B-B058-9A612445D41B}"/>
                  </a:ext>
                </a:extLst>
              </p:cNvPr>
              <p:cNvSpPr/>
              <p:nvPr/>
            </p:nvSpPr>
            <p:spPr>
              <a:xfrm>
                <a:off x="2549650" y="30990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3594;p32">
                <a:extLst>
                  <a:ext uri="{FF2B5EF4-FFF2-40B4-BE49-F238E27FC236}">
                    <a16:creationId xmlns:a16="http://schemas.microsoft.com/office/drawing/2014/main" id="{41BB970B-60A5-4B0C-93E6-2A3E8C70FB49}"/>
                  </a:ext>
                </a:extLst>
              </p:cNvPr>
              <p:cNvSpPr/>
              <p:nvPr/>
            </p:nvSpPr>
            <p:spPr>
              <a:xfrm>
                <a:off x="2613550" y="31046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3595;p32">
                <a:extLst>
                  <a:ext uri="{FF2B5EF4-FFF2-40B4-BE49-F238E27FC236}">
                    <a16:creationId xmlns:a16="http://schemas.microsoft.com/office/drawing/2014/main" id="{CF08FE62-26A9-46A1-9EA7-497E08B5A68D}"/>
                  </a:ext>
                </a:extLst>
              </p:cNvPr>
              <p:cNvSpPr/>
              <p:nvPr/>
            </p:nvSpPr>
            <p:spPr>
              <a:xfrm>
                <a:off x="2697525" y="30840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7" y="1253"/>
                      <a:pt x="1253" y="978"/>
                      <a:pt x="1253" y="627"/>
                    </a:cubicBezTo>
                    <a:cubicBezTo>
                      <a:pt x="1253" y="276"/>
                      <a:pt x="977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3596;p32">
                <a:extLst>
                  <a:ext uri="{FF2B5EF4-FFF2-40B4-BE49-F238E27FC236}">
                    <a16:creationId xmlns:a16="http://schemas.microsoft.com/office/drawing/2014/main" id="{966C9EE6-8526-4DAA-B739-DF4B527BB8B9}"/>
                  </a:ext>
                </a:extLst>
              </p:cNvPr>
              <p:cNvSpPr/>
              <p:nvPr/>
            </p:nvSpPr>
            <p:spPr>
              <a:xfrm>
                <a:off x="2760800" y="30426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53" y="1253"/>
                      <a:pt x="1228" y="978"/>
                      <a:pt x="1228" y="627"/>
                    </a:cubicBezTo>
                    <a:cubicBezTo>
                      <a:pt x="1228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3597;p32">
                <a:extLst>
                  <a:ext uri="{FF2B5EF4-FFF2-40B4-BE49-F238E27FC236}">
                    <a16:creationId xmlns:a16="http://schemas.microsoft.com/office/drawing/2014/main" id="{832CBA60-E39E-4272-9710-18E174D596F9}"/>
                  </a:ext>
                </a:extLst>
              </p:cNvPr>
              <p:cNvSpPr/>
              <p:nvPr/>
            </p:nvSpPr>
            <p:spPr>
              <a:xfrm>
                <a:off x="2835350" y="29674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3598;p32">
                <a:extLst>
                  <a:ext uri="{FF2B5EF4-FFF2-40B4-BE49-F238E27FC236}">
                    <a16:creationId xmlns:a16="http://schemas.microsoft.com/office/drawing/2014/main" id="{E546E72C-6A6F-4CAB-8665-B54F4D910599}"/>
                  </a:ext>
                </a:extLst>
              </p:cNvPr>
              <p:cNvSpPr/>
              <p:nvPr/>
            </p:nvSpPr>
            <p:spPr>
              <a:xfrm>
                <a:off x="2794000" y="2925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3599;p32">
                <a:extLst>
                  <a:ext uri="{FF2B5EF4-FFF2-40B4-BE49-F238E27FC236}">
                    <a16:creationId xmlns:a16="http://schemas.microsoft.com/office/drawing/2014/main" id="{ADFFE9BC-81EC-4AD6-870B-58EDE3588759}"/>
                  </a:ext>
                </a:extLst>
              </p:cNvPr>
              <p:cNvSpPr/>
              <p:nvPr/>
            </p:nvSpPr>
            <p:spPr>
              <a:xfrm>
                <a:off x="2794000" y="29875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27" y="1229"/>
                    </a:cubicBezTo>
                    <a:cubicBezTo>
                      <a:pt x="978" y="1229"/>
                      <a:pt x="1254" y="953"/>
                      <a:pt x="1254" y="602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3600;p32">
                <a:extLst>
                  <a:ext uri="{FF2B5EF4-FFF2-40B4-BE49-F238E27FC236}">
                    <a16:creationId xmlns:a16="http://schemas.microsoft.com/office/drawing/2014/main" id="{AC277B65-3CD3-4E21-ABDA-8BC15BE5E57D}"/>
                  </a:ext>
                </a:extLst>
              </p:cNvPr>
              <p:cNvSpPr/>
              <p:nvPr/>
            </p:nvSpPr>
            <p:spPr>
              <a:xfrm>
                <a:off x="2824700" y="3042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3601;p32">
                <a:extLst>
                  <a:ext uri="{FF2B5EF4-FFF2-40B4-BE49-F238E27FC236}">
                    <a16:creationId xmlns:a16="http://schemas.microsoft.com/office/drawing/2014/main" id="{0D032588-B838-4F22-A9EB-B325CE5BAD9B}"/>
                  </a:ext>
                </a:extLst>
              </p:cNvPr>
              <p:cNvSpPr/>
              <p:nvPr/>
            </p:nvSpPr>
            <p:spPr>
              <a:xfrm>
                <a:off x="2871700" y="3083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3602;p32">
                <a:extLst>
                  <a:ext uri="{FF2B5EF4-FFF2-40B4-BE49-F238E27FC236}">
                    <a16:creationId xmlns:a16="http://schemas.microsoft.com/office/drawing/2014/main" id="{97BC52AD-B64C-4721-AC34-62C49A0BB8D4}"/>
                  </a:ext>
                </a:extLst>
              </p:cNvPr>
              <p:cNvSpPr/>
              <p:nvPr/>
            </p:nvSpPr>
            <p:spPr>
              <a:xfrm>
                <a:off x="2940000" y="3115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3603;p32">
                <a:extLst>
                  <a:ext uri="{FF2B5EF4-FFF2-40B4-BE49-F238E27FC236}">
                    <a16:creationId xmlns:a16="http://schemas.microsoft.com/office/drawing/2014/main" id="{B612BD7F-3C45-411A-B169-38A9F309148D}"/>
                  </a:ext>
                </a:extLst>
              </p:cNvPr>
              <p:cNvSpPr/>
              <p:nvPr/>
            </p:nvSpPr>
            <p:spPr>
              <a:xfrm>
                <a:off x="2554025" y="28828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3604;p32">
                <a:extLst>
                  <a:ext uri="{FF2B5EF4-FFF2-40B4-BE49-F238E27FC236}">
                    <a16:creationId xmlns:a16="http://schemas.microsoft.com/office/drawing/2014/main" id="{62F8555E-EEF7-4FEE-BBE4-7AA98865F899}"/>
                  </a:ext>
                </a:extLst>
              </p:cNvPr>
              <p:cNvSpPr/>
              <p:nvPr/>
            </p:nvSpPr>
            <p:spPr>
              <a:xfrm>
                <a:off x="2510800" y="2850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53" y="978"/>
                      <a:pt x="1253" y="627"/>
                    </a:cubicBezTo>
                    <a:cubicBezTo>
                      <a:pt x="1253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3605;p32">
                <a:extLst>
                  <a:ext uri="{FF2B5EF4-FFF2-40B4-BE49-F238E27FC236}">
                    <a16:creationId xmlns:a16="http://schemas.microsoft.com/office/drawing/2014/main" id="{06079FA2-1734-4DB7-B482-83CA5AA495B5}"/>
                  </a:ext>
                </a:extLst>
              </p:cNvPr>
              <p:cNvSpPr/>
              <p:nvPr/>
            </p:nvSpPr>
            <p:spPr>
              <a:xfrm>
                <a:off x="2455025" y="2887250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02" y="1229"/>
                    </a:cubicBezTo>
                    <a:cubicBezTo>
                      <a:pt x="953" y="1229"/>
                      <a:pt x="1229" y="953"/>
                      <a:pt x="1229" y="602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3606;p32">
                <a:extLst>
                  <a:ext uri="{FF2B5EF4-FFF2-40B4-BE49-F238E27FC236}">
                    <a16:creationId xmlns:a16="http://schemas.microsoft.com/office/drawing/2014/main" id="{637856A9-2C3F-4319-B5B0-FDD881DD76F8}"/>
                  </a:ext>
                </a:extLst>
              </p:cNvPr>
              <p:cNvSpPr/>
              <p:nvPr/>
            </p:nvSpPr>
            <p:spPr>
              <a:xfrm>
                <a:off x="2434975" y="2941125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4" name="Google Shape;3607;p32">
              <a:extLst>
                <a:ext uri="{FF2B5EF4-FFF2-40B4-BE49-F238E27FC236}">
                  <a16:creationId xmlns:a16="http://schemas.microsoft.com/office/drawing/2014/main" id="{8EADB468-BF2F-4BCD-A438-1CED9460A73F}"/>
                </a:ext>
              </a:extLst>
            </p:cNvPr>
            <p:cNvGrpSpPr/>
            <p:nvPr/>
          </p:nvGrpSpPr>
          <p:grpSpPr>
            <a:xfrm>
              <a:off x="7906975" y="2000728"/>
              <a:ext cx="230127" cy="429760"/>
              <a:chOff x="2873875" y="3112800"/>
              <a:chExt cx="184900" cy="345300"/>
            </a:xfrm>
          </p:grpSpPr>
          <p:sp>
            <p:nvSpPr>
              <p:cNvPr id="678" name="Google Shape;3608;p32">
                <a:extLst>
                  <a:ext uri="{FF2B5EF4-FFF2-40B4-BE49-F238E27FC236}">
                    <a16:creationId xmlns:a16="http://schemas.microsoft.com/office/drawing/2014/main" id="{5EC9FA76-CC9F-434E-B433-0467CF30BBB3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3609;p32">
                <a:extLst>
                  <a:ext uri="{FF2B5EF4-FFF2-40B4-BE49-F238E27FC236}">
                    <a16:creationId xmlns:a16="http://schemas.microsoft.com/office/drawing/2014/main" id="{324CFFF2-FFF0-49E7-A26C-EBC6073B3E0C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5" name="Google Shape;3610;p32">
              <a:extLst>
                <a:ext uri="{FF2B5EF4-FFF2-40B4-BE49-F238E27FC236}">
                  <a16:creationId xmlns:a16="http://schemas.microsoft.com/office/drawing/2014/main" id="{4D51D5D1-3595-47CD-B94E-0DF904E3FD86}"/>
                </a:ext>
              </a:extLst>
            </p:cNvPr>
            <p:cNvGrpSpPr/>
            <p:nvPr/>
          </p:nvGrpSpPr>
          <p:grpSpPr>
            <a:xfrm>
              <a:off x="7321360" y="2959898"/>
              <a:ext cx="141485" cy="264224"/>
              <a:chOff x="2873875" y="3112800"/>
              <a:chExt cx="184900" cy="345300"/>
            </a:xfrm>
          </p:grpSpPr>
          <p:sp>
            <p:nvSpPr>
              <p:cNvPr id="676" name="Google Shape;3611;p32">
                <a:extLst>
                  <a:ext uri="{FF2B5EF4-FFF2-40B4-BE49-F238E27FC236}">
                    <a16:creationId xmlns:a16="http://schemas.microsoft.com/office/drawing/2014/main" id="{84E7D488-A238-4DCF-89AF-CC274873B05D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3612;p32">
                <a:extLst>
                  <a:ext uri="{FF2B5EF4-FFF2-40B4-BE49-F238E27FC236}">
                    <a16:creationId xmlns:a16="http://schemas.microsoft.com/office/drawing/2014/main" id="{E0FC7170-96FE-4A6B-A36C-4A43EC38B9F3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3" name="Google Shape;4969;p39">
            <a:extLst>
              <a:ext uri="{FF2B5EF4-FFF2-40B4-BE49-F238E27FC236}">
                <a16:creationId xmlns:a16="http://schemas.microsoft.com/office/drawing/2014/main" id="{164E47B6-73E4-46BB-8D2B-711E72E9ACE5}"/>
              </a:ext>
            </a:extLst>
          </p:cNvPr>
          <p:cNvGrpSpPr/>
          <p:nvPr/>
        </p:nvGrpSpPr>
        <p:grpSpPr>
          <a:xfrm>
            <a:off x="2491260" y="4173673"/>
            <a:ext cx="718224" cy="941259"/>
            <a:chOff x="3481350" y="3771550"/>
            <a:chExt cx="790125" cy="1035375"/>
          </a:xfrm>
        </p:grpSpPr>
        <p:sp>
          <p:nvSpPr>
            <p:cNvPr id="744" name="Google Shape;4970;p39">
              <a:extLst>
                <a:ext uri="{FF2B5EF4-FFF2-40B4-BE49-F238E27FC236}">
                  <a16:creationId xmlns:a16="http://schemas.microsoft.com/office/drawing/2014/main" id="{218DB063-C58A-40EB-B793-7465F34136E0}"/>
                </a:ext>
              </a:extLst>
            </p:cNvPr>
            <p:cNvSpPr/>
            <p:nvPr/>
          </p:nvSpPr>
          <p:spPr>
            <a:xfrm>
              <a:off x="3481350" y="4098325"/>
              <a:ext cx="790125" cy="707650"/>
            </a:xfrm>
            <a:custGeom>
              <a:avLst/>
              <a:gdLst/>
              <a:ahLst/>
              <a:cxnLst/>
              <a:rect l="l" t="t" r="r" b="b"/>
              <a:pathLst>
                <a:path w="31605" h="28306" extrusionOk="0">
                  <a:moveTo>
                    <a:pt x="12197" y="1"/>
                  </a:moveTo>
                  <a:cubicBezTo>
                    <a:pt x="6017" y="1"/>
                    <a:pt x="653" y="88"/>
                    <a:pt x="402" y="330"/>
                  </a:cubicBezTo>
                  <a:cubicBezTo>
                    <a:pt x="1" y="756"/>
                    <a:pt x="2081" y="27623"/>
                    <a:pt x="2507" y="28049"/>
                  </a:cubicBezTo>
                  <a:cubicBezTo>
                    <a:pt x="2689" y="28232"/>
                    <a:pt x="8005" y="28305"/>
                    <a:pt x="13784" y="28305"/>
                  </a:cubicBezTo>
                  <a:cubicBezTo>
                    <a:pt x="20711" y="28305"/>
                    <a:pt x="28303" y="28199"/>
                    <a:pt x="28522" y="28049"/>
                  </a:cubicBezTo>
                  <a:cubicBezTo>
                    <a:pt x="28948" y="27773"/>
                    <a:pt x="31605" y="605"/>
                    <a:pt x="31179" y="330"/>
                  </a:cubicBezTo>
                  <a:cubicBezTo>
                    <a:pt x="30931" y="169"/>
                    <a:pt x="20777" y="1"/>
                    <a:pt x="12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4971;p39">
              <a:extLst>
                <a:ext uri="{FF2B5EF4-FFF2-40B4-BE49-F238E27FC236}">
                  <a16:creationId xmlns:a16="http://schemas.microsoft.com/office/drawing/2014/main" id="{165EF17F-2309-43B9-873B-BAA3ABA7779E}"/>
                </a:ext>
              </a:extLst>
            </p:cNvPr>
            <p:cNvSpPr/>
            <p:nvPr/>
          </p:nvSpPr>
          <p:spPr>
            <a:xfrm>
              <a:off x="3870450" y="4099200"/>
              <a:ext cx="11925" cy="707725"/>
            </a:xfrm>
            <a:custGeom>
              <a:avLst/>
              <a:gdLst/>
              <a:ahLst/>
              <a:cxnLst/>
              <a:rect l="l" t="t" r="r" b="b"/>
              <a:pathLst>
                <a:path w="477" h="28309" extrusionOk="0">
                  <a:moveTo>
                    <a:pt x="301" y="0"/>
                  </a:moveTo>
                  <a:cubicBezTo>
                    <a:pt x="214" y="0"/>
                    <a:pt x="126" y="57"/>
                    <a:pt x="126" y="169"/>
                  </a:cubicBezTo>
                  <a:cubicBezTo>
                    <a:pt x="101" y="8340"/>
                    <a:pt x="51" y="16535"/>
                    <a:pt x="1" y="24731"/>
                  </a:cubicBezTo>
                  <a:cubicBezTo>
                    <a:pt x="1" y="25859"/>
                    <a:pt x="1" y="27012"/>
                    <a:pt x="1" y="28139"/>
                  </a:cubicBezTo>
                  <a:cubicBezTo>
                    <a:pt x="1" y="28252"/>
                    <a:pt x="82" y="28309"/>
                    <a:pt x="163" y="28309"/>
                  </a:cubicBezTo>
                  <a:cubicBezTo>
                    <a:pt x="245" y="28309"/>
                    <a:pt x="326" y="28252"/>
                    <a:pt x="326" y="28139"/>
                  </a:cubicBezTo>
                  <a:cubicBezTo>
                    <a:pt x="377" y="19969"/>
                    <a:pt x="402" y="11773"/>
                    <a:pt x="452" y="3578"/>
                  </a:cubicBezTo>
                  <a:cubicBezTo>
                    <a:pt x="452" y="2450"/>
                    <a:pt x="452" y="1297"/>
                    <a:pt x="477" y="169"/>
                  </a:cubicBezTo>
                  <a:cubicBezTo>
                    <a:pt x="477" y="57"/>
                    <a:pt x="389" y="0"/>
                    <a:pt x="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4972;p39">
              <a:extLst>
                <a:ext uri="{FF2B5EF4-FFF2-40B4-BE49-F238E27FC236}">
                  <a16:creationId xmlns:a16="http://schemas.microsoft.com/office/drawing/2014/main" id="{9C683D7F-D494-4FF8-BA72-0B842D827E0D}"/>
                </a:ext>
              </a:extLst>
            </p:cNvPr>
            <p:cNvSpPr/>
            <p:nvPr/>
          </p:nvSpPr>
          <p:spPr>
            <a:xfrm>
              <a:off x="3508925" y="4441775"/>
              <a:ext cx="727475" cy="11925"/>
            </a:xfrm>
            <a:custGeom>
              <a:avLst/>
              <a:gdLst/>
              <a:ahLst/>
              <a:cxnLst/>
              <a:rect l="l" t="t" r="r" b="b"/>
              <a:pathLst>
                <a:path w="29099" h="477" extrusionOk="0">
                  <a:moveTo>
                    <a:pt x="201" y="0"/>
                  </a:moveTo>
                  <a:cubicBezTo>
                    <a:pt x="0" y="0"/>
                    <a:pt x="0" y="326"/>
                    <a:pt x="201" y="351"/>
                  </a:cubicBezTo>
                  <a:cubicBezTo>
                    <a:pt x="3434" y="351"/>
                    <a:pt x="6642" y="376"/>
                    <a:pt x="9875" y="376"/>
                  </a:cubicBezTo>
                  <a:lnTo>
                    <a:pt x="25314" y="451"/>
                  </a:lnTo>
                  <a:lnTo>
                    <a:pt x="28898" y="476"/>
                  </a:lnTo>
                  <a:cubicBezTo>
                    <a:pt x="29098" y="476"/>
                    <a:pt x="29098" y="151"/>
                    <a:pt x="28898" y="151"/>
                  </a:cubicBezTo>
                  <a:cubicBezTo>
                    <a:pt x="25665" y="126"/>
                    <a:pt x="22457" y="126"/>
                    <a:pt x="19223" y="101"/>
                  </a:cubicBezTo>
                  <a:cubicBezTo>
                    <a:pt x="14086" y="75"/>
                    <a:pt x="8948" y="50"/>
                    <a:pt x="3785" y="25"/>
                  </a:cubicBezTo>
                  <a:cubicBezTo>
                    <a:pt x="2607" y="25"/>
                    <a:pt x="1404" y="0"/>
                    <a:pt x="2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4973;p39">
              <a:extLst>
                <a:ext uri="{FF2B5EF4-FFF2-40B4-BE49-F238E27FC236}">
                  <a16:creationId xmlns:a16="http://schemas.microsoft.com/office/drawing/2014/main" id="{3E6D9273-5D14-4120-856F-AC51DFDAE165}"/>
                </a:ext>
              </a:extLst>
            </p:cNvPr>
            <p:cNvSpPr/>
            <p:nvPr/>
          </p:nvSpPr>
          <p:spPr>
            <a:xfrm>
              <a:off x="3822200" y="3771550"/>
              <a:ext cx="103425" cy="334500"/>
            </a:xfrm>
            <a:custGeom>
              <a:avLst/>
              <a:gdLst/>
              <a:ahLst/>
              <a:cxnLst/>
              <a:rect l="l" t="t" r="r" b="b"/>
              <a:pathLst>
                <a:path w="4137" h="13380" extrusionOk="0">
                  <a:moveTo>
                    <a:pt x="2084" y="0"/>
                  </a:moveTo>
                  <a:cubicBezTo>
                    <a:pt x="1688" y="0"/>
                    <a:pt x="1285" y="218"/>
                    <a:pt x="978" y="719"/>
                  </a:cubicBezTo>
                  <a:cubicBezTo>
                    <a:pt x="1" y="2348"/>
                    <a:pt x="452" y="4904"/>
                    <a:pt x="677" y="6684"/>
                  </a:cubicBezTo>
                  <a:cubicBezTo>
                    <a:pt x="928" y="8789"/>
                    <a:pt x="1304" y="10970"/>
                    <a:pt x="1931" y="13000"/>
                  </a:cubicBezTo>
                  <a:cubicBezTo>
                    <a:pt x="1959" y="13076"/>
                    <a:pt x="2025" y="13109"/>
                    <a:pt x="2090" y="13109"/>
                  </a:cubicBezTo>
                  <a:cubicBezTo>
                    <a:pt x="2196" y="13109"/>
                    <a:pt x="2303" y="13023"/>
                    <a:pt x="2256" y="12899"/>
                  </a:cubicBezTo>
                  <a:cubicBezTo>
                    <a:pt x="1805" y="11446"/>
                    <a:pt x="1504" y="9892"/>
                    <a:pt x="1254" y="8388"/>
                  </a:cubicBezTo>
                  <a:cubicBezTo>
                    <a:pt x="903" y="6333"/>
                    <a:pt x="527" y="4052"/>
                    <a:pt x="903" y="1972"/>
                  </a:cubicBezTo>
                  <a:cubicBezTo>
                    <a:pt x="1028" y="1345"/>
                    <a:pt x="1254" y="518"/>
                    <a:pt x="1956" y="343"/>
                  </a:cubicBezTo>
                  <a:cubicBezTo>
                    <a:pt x="2036" y="324"/>
                    <a:pt x="2111" y="316"/>
                    <a:pt x="2181" y="316"/>
                  </a:cubicBezTo>
                  <a:cubicBezTo>
                    <a:pt x="2775" y="316"/>
                    <a:pt x="3049" y="933"/>
                    <a:pt x="3184" y="1471"/>
                  </a:cubicBezTo>
                  <a:cubicBezTo>
                    <a:pt x="3710" y="3401"/>
                    <a:pt x="3409" y="5681"/>
                    <a:pt x="3159" y="7636"/>
                  </a:cubicBezTo>
                  <a:cubicBezTo>
                    <a:pt x="2958" y="9491"/>
                    <a:pt x="2682" y="11371"/>
                    <a:pt x="2256" y="13175"/>
                  </a:cubicBezTo>
                  <a:cubicBezTo>
                    <a:pt x="2226" y="13295"/>
                    <a:pt x="2331" y="13379"/>
                    <a:pt x="2430" y="13379"/>
                  </a:cubicBezTo>
                  <a:cubicBezTo>
                    <a:pt x="2497" y="13379"/>
                    <a:pt x="2562" y="13341"/>
                    <a:pt x="2582" y="13250"/>
                  </a:cubicBezTo>
                  <a:cubicBezTo>
                    <a:pt x="3008" y="11496"/>
                    <a:pt x="3259" y="9691"/>
                    <a:pt x="3484" y="7887"/>
                  </a:cubicBezTo>
                  <a:cubicBezTo>
                    <a:pt x="3735" y="5782"/>
                    <a:pt x="4136" y="3250"/>
                    <a:pt x="3459" y="1170"/>
                  </a:cubicBezTo>
                  <a:cubicBezTo>
                    <a:pt x="3222" y="458"/>
                    <a:pt x="2660" y="0"/>
                    <a:pt x="2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4974;p39">
              <a:extLst>
                <a:ext uri="{FF2B5EF4-FFF2-40B4-BE49-F238E27FC236}">
                  <a16:creationId xmlns:a16="http://schemas.microsoft.com/office/drawing/2014/main" id="{1EE76DCE-4FA7-40D0-A07F-D3EF4D0710F4}"/>
                </a:ext>
              </a:extLst>
            </p:cNvPr>
            <p:cNvSpPr/>
            <p:nvPr/>
          </p:nvSpPr>
          <p:spPr>
            <a:xfrm>
              <a:off x="3883475" y="3815050"/>
              <a:ext cx="187550" cy="288375"/>
            </a:xfrm>
            <a:custGeom>
              <a:avLst/>
              <a:gdLst/>
              <a:ahLst/>
              <a:cxnLst/>
              <a:rect l="l" t="t" r="r" b="b"/>
              <a:pathLst>
                <a:path w="7502" h="11535" extrusionOk="0">
                  <a:moveTo>
                    <a:pt x="6270" y="323"/>
                  </a:moveTo>
                  <a:cubicBezTo>
                    <a:pt x="6312" y="323"/>
                    <a:pt x="6354" y="326"/>
                    <a:pt x="6397" y="332"/>
                  </a:cubicBezTo>
                  <a:cubicBezTo>
                    <a:pt x="7149" y="433"/>
                    <a:pt x="7074" y="1235"/>
                    <a:pt x="6898" y="1786"/>
                  </a:cubicBezTo>
                  <a:cubicBezTo>
                    <a:pt x="6347" y="3641"/>
                    <a:pt x="4993" y="5370"/>
                    <a:pt x="3840" y="6874"/>
                  </a:cubicBezTo>
                  <a:cubicBezTo>
                    <a:pt x="2761" y="8313"/>
                    <a:pt x="1613" y="9729"/>
                    <a:pt x="418" y="11056"/>
                  </a:cubicBezTo>
                  <a:lnTo>
                    <a:pt x="418" y="11056"/>
                  </a:lnTo>
                  <a:cubicBezTo>
                    <a:pt x="790" y="9690"/>
                    <a:pt x="1302" y="8348"/>
                    <a:pt x="1835" y="7049"/>
                  </a:cubicBezTo>
                  <a:cubicBezTo>
                    <a:pt x="2587" y="5119"/>
                    <a:pt x="3414" y="3064"/>
                    <a:pt x="4743" y="1435"/>
                  </a:cubicBezTo>
                  <a:cubicBezTo>
                    <a:pt x="5095" y="989"/>
                    <a:pt x="5645" y="323"/>
                    <a:pt x="6270" y="323"/>
                  </a:cubicBezTo>
                  <a:close/>
                  <a:moveTo>
                    <a:pt x="6286" y="0"/>
                  </a:moveTo>
                  <a:cubicBezTo>
                    <a:pt x="6045" y="0"/>
                    <a:pt x="5777" y="79"/>
                    <a:pt x="5495" y="257"/>
                  </a:cubicBezTo>
                  <a:cubicBezTo>
                    <a:pt x="4768" y="683"/>
                    <a:pt x="4267" y="1435"/>
                    <a:pt x="3840" y="2137"/>
                  </a:cubicBezTo>
                  <a:cubicBezTo>
                    <a:pt x="3189" y="3139"/>
                    <a:pt x="2663" y="4242"/>
                    <a:pt x="2186" y="5345"/>
                  </a:cubicBezTo>
                  <a:cubicBezTo>
                    <a:pt x="1334" y="7250"/>
                    <a:pt x="507" y="9280"/>
                    <a:pt x="31" y="11310"/>
                  </a:cubicBezTo>
                  <a:cubicBezTo>
                    <a:pt x="1" y="11430"/>
                    <a:pt x="96" y="11514"/>
                    <a:pt x="189" y="11514"/>
                  </a:cubicBezTo>
                  <a:cubicBezTo>
                    <a:pt x="218" y="11514"/>
                    <a:pt x="247" y="11505"/>
                    <a:pt x="271" y="11487"/>
                  </a:cubicBezTo>
                  <a:lnTo>
                    <a:pt x="271" y="11487"/>
                  </a:lnTo>
                  <a:cubicBezTo>
                    <a:pt x="303" y="11516"/>
                    <a:pt x="342" y="11535"/>
                    <a:pt x="382" y="11535"/>
                  </a:cubicBezTo>
                  <a:cubicBezTo>
                    <a:pt x="418" y="11535"/>
                    <a:pt x="453" y="11520"/>
                    <a:pt x="482" y="11485"/>
                  </a:cubicBezTo>
                  <a:cubicBezTo>
                    <a:pt x="1685" y="10157"/>
                    <a:pt x="2838" y="8753"/>
                    <a:pt x="3916" y="7325"/>
                  </a:cubicBezTo>
                  <a:cubicBezTo>
                    <a:pt x="5169" y="5671"/>
                    <a:pt x="6798" y="3741"/>
                    <a:pt x="7274" y="1661"/>
                  </a:cubicBezTo>
                  <a:cubicBezTo>
                    <a:pt x="7501" y="752"/>
                    <a:pt x="7028" y="0"/>
                    <a:pt x="6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4975;p39">
              <a:extLst>
                <a:ext uri="{FF2B5EF4-FFF2-40B4-BE49-F238E27FC236}">
                  <a16:creationId xmlns:a16="http://schemas.microsoft.com/office/drawing/2014/main" id="{B04513F0-B237-4602-9A47-583D144454E8}"/>
                </a:ext>
              </a:extLst>
            </p:cNvPr>
            <p:cNvSpPr/>
            <p:nvPr/>
          </p:nvSpPr>
          <p:spPr>
            <a:xfrm>
              <a:off x="3881075" y="3988625"/>
              <a:ext cx="256325" cy="116100"/>
            </a:xfrm>
            <a:custGeom>
              <a:avLst/>
              <a:gdLst/>
              <a:ahLst/>
              <a:cxnLst/>
              <a:rect l="l" t="t" r="r" b="b"/>
              <a:pathLst>
                <a:path w="10253" h="4644" extrusionOk="0">
                  <a:moveTo>
                    <a:pt x="8791" y="341"/>
                  </a:moveTo>
                  <a:cubicBezTo>
                    <a:pt x="9099" y="341"/>
                    <a:pt x="9396" y="414"/>
                    <a:pt x="9576" y="658"/>
                  </a:cubicBezTo>
                  <a:cubicBezTo>
                    <a:pt x="9901" y="1159"/>
                    <a:pt x="9300" y="1585"/>
                    <a:pt x="8949" y="1810"/>
                  </a:cubicBezTo>
                  <a:cubicBezTo>
                    <a:pt x="7596" y="2637"/>
                    <a:pt x="5916" y="3038"/>
                    <a:pt x="4413" y="3439"/>
                  </a:cubicBezTo>
                  <a:cubicBezTo>
                    <a:pt x="3171" y="3738"/>
                    <a:pt x="1909" y="4016"/>
                    <a:pt x="665" y="4253"/>
                  </a:cubicBezTo>
                  <a:lnTo>
                    <a:pt x="665" y="4253"/>
                  </a:lnTo>
                  <a:cubicBezTo>
                    <a:pt x="1537" y="3606"/>
                    <a:pt x="2496" y="3049"/>
                    <a:pt x="3435" y="2512"/>
                  </a:cubicBezTo>
                  <a:cubicBezTo>
                    <a:pt x="4839" y="1685"/>
                    <a:pt x="6368" y="833"/>
                    <a:pt x="7972" y="457"/>
                  </a:cubicBezTo>
                  <a:cubicBezTo>
                    <a:pt x="8192" y="408"/>
                    <a:pt x="8497" y="341"/>
                    <a:pt x="8791" y="341"/>
                  </a:cubicBezTo>
                  <a:close/>
                  <a:moveTo>
                    <a:pt x="8627" y="0"/>
                  </a:moveTo>
                  <a:cubicBezTo>
                    <a:pt x="7218" y="0"/>
                    <a:pt x="5623" y="945"/>
                    <a:pt x="4463" y="1560"/>
                  </a:cubicBezTo>
                  <a:cubicBezTo>
                    <a:pt x="2984" y="2337"/>
                    <a:pt x="1455" y="3214"/>
                    <a:pt x="127" y="4241"/>
                  </a:cubicBezTo>
                  <a:cubicBezTo>
                    <a:pt x="1" y="4350"/>
                    <a:pt x="95" y="4497"/>
                    <a:pt x="214" y="4524"/>
                  </a:cubicBezTo>
                  <a:lnTo>
                    <a:pt x="214" y="4524"/>
                  </a:lnTo>
                  <a:cubicBezTo>
                    <a:pt x="241" y="4589"/>
                    <a:pt x="302" y="4644"/>
                    <a:pt x="381" y="4644"/>
                  </a:cubicBezTo>
                  <a:cubicBezTo>
                    <a:pt x="388" y="4644"/>
                    <a:pt x="395" y="4643"/>
                    <a:pt x="403" y="4642"/>
                  </a:cubicBezTo>
                  <a:cubicBezTo>
                    <a:pt x="1856" y="4392"/>
                    <a:pt x="3310" y="4066"/>
                    <a:pt x="4739" y="3690"/>
                  </a:cubicBezTo>
                  <a:cubicBezTo>
                    <a:pt x="6292" y="3289"/>
                    <a:pt x="8247" y="2888"/>
                    <a:pt x="9500" y="1810"/>
                  </a:cubicBezTo>
                  <a:cubicBezTo>
                    <a:pt x="10252" y="1184"/>
                    <a:pt x="10077" y="181"/>
                    <a:pt x="9049" y="31"/>
                  </a:cubicBezTo>
                  <a:cubicBezTo>
                    <a:pt x="8911" y="10"/>
                    <a:pt x="8770" y="0"/>
                    <a:pt x="8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4976;p39">
              <a:extLst>
                <a:ext uri="{FF2B5EF4-FFF2-40B4-BE49-F238E27FC236}">
                  <a16:creationId xmlns:a16="http://schemas.microsoft.com/office/drawing/2014/main" id="{0FAB16AA-DDF2-419E-A215-542CDA5D55A0}"/>
                </a:ext>
              </a:extLst>
            </p:cNvPr>
            <p:cNvSpPr/>
            <p:nvPr/>
          </p:nvSpPr>
          <p:spPr>
            <a:xfrm>
              <a:off x="3693075" y="3816175"/>
              <a:ext cx="185050" cy="287250"/>
            </a:xfrm>
            <a:custGeom>
              <a:avLst/>
              <a:gdLst/>
              <a:ahLst/>
              <a:cxnLst/>
              <a:rect l="l" t="t" r="r" b="b"/>
              <a:pathLst>
                <a:path w="7402" h="11490" extrusionOk="0">
                  <a:moveTo>
                    <a:pt x="1059" y="267"/>
                  </a:moveTo>
                  <a:cubicBezTo>
                    <a:pt x="1497" y="267"/>
                    <a:pt x="1969" y="643"/>
                    <a:pt x="2258" y="914"/>
                  </a:cubicBezTo>
                  <a:cubicBezTo>
                    <a:pt x="3662" y="2342"/>
                    <a:pt x="4489" y="4423"/>
                    <a:pt x="5241" y="6227"/>
                  </a:cubicBezTo>
                  <a:cubicBezTo>
                    <a:pt x="5875" y="7776"/>
                    <a:pt x="6530" y="9391"/>
                    <a:pt x="6961" y="11010"/>
                  </a:cubicBezTo>
                  <a:lnTo>
                    <a:pt x="6961" y="11010"/>
                  </a:lnTo>
                  <a:cubicBezTo>
                    <a:pt x="5989" y="9914"/>
                    <a:pt x="5041" y="8795"/>
                    <a:pt x="4138" y="7631"/>
                  </a:cubicBezTo>
                  <a:cubicBezTo>
                    <a:pt x="2885" y="6002"/>
                    <a:pt x="1532" y="4272"/>
                    <a:pt x="705" y="2368"/>
                  </a:cubicBezTo>
                  <a:cubicBezTo>
                    <a:pt x="504" y="1866"/>
                    <a:pt x="78" y="939"/>
                    <a:pt x="579" y="463"/>
                  </a:cubicBezTo>
                  <a:cubicBezTo>
                    <a:pt x="726" y="323"/>
                    <a:pt x="890" y="267"/>
                    <a:pt x="1059" y="267"/>
                  </a:cubicBezTo>
                  <a:close/>
                  <a:moveTo>
                    <a:pt x="1009" y="1"/>
                  </a:moveTo>
                  <a:cubicBezTo>
                    <a:pt x="458" y="1"/>
                    <a:pt x="0" y="315"/>
                    <a:pt x="28" y="1114"/>
                  </a:cubicBezTo>
                  <a:cubicBezTo>
                    <a:pt x="53" y="1916"/>
                    <a:pt x="479" y="2718"/>
                    <a:pt x="855" y="3395"/>
                  </a:cubicBezTo>
                  <a:cubicBezTo>
                    <a:pt x="1431" y="4473"/>
                    <a:pt x="2133" y="5475"/>
                    <a:pt x="2835" y="6453"/>
                  </a:cubicBezTo>
                  <a:cubicBezTo>
                    <a:pt x="4113" y="8182"/>
                    <a:pt x="5466" y="9836"/>
                    <a:pt x="6895" y="11440"/>
                  </a:cubicBezTo>
                  <a:cubicBezTo>
                    <a:pt x="6930" y="11475"/>
                    <a:pt x="6968" y="11490"/>
                    <a:pt x="7005" y="11490"/>
                  </a:cubicBezTo>
                  <a:cubicBezTo>
                    <a:pt x="7045" y="11490"/>
                    <a:pt x="7083" y="11472"/>
                    <a:pt x="7113" y="11445"/>
                  </a:cubicBezTo>
                  <a:lnTo>
                    <a:pt x="7113" y="11445"/>
                  </a:lnTo>
                  <a:cubicBezTo>
                    <a:pt x="7138" y="11461"/>
                    <a:pt x="7167" y="11469"/>
                    <a:pt x="7197" y="11469"/>
                  </a:cubicBezTo>
                  <a:cubicBezTo>
                    <a:pt x="7297" y="11469"/>
                    <a:pt x="7401" y="11385"/>
                    <a:pt x="7371" y="11265"/>
                  </a:cubicBezTo>
                  <a:cubicBezTo>
                    <a:pt x="6945" y="9510"/>
                    <a:pt x="6243" y="7781"/>
                    <a:pt x="5567" y="6127"/>
                  </a:cubicBezTo>
                  <a:cubicBezTo>
                    <a:pt x="4765" y="4222"/>
                    <a:pt x="3888" y="1941"/>
                    <a:pt x="2334" y="538"/>
                  </a:cubicBezTo>
                  <a:cubicBezTo>
                    <a:pt x="1973" y="211"/>
                    <a:pt x="1460" y="1"/>
                    <a:pt x="10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4977;p39">
              <a:extLst>
                <a:ext uri="{FF2B5EF4-FFF2-40B4-BE49-F238E27FC236}">
                  <a16:creationId xmlns:a16="http://schemas.microsoft.com/office/drawing/2014/main" id="{D4D8CF06-EFA3-412A-9E03-F9433B981715}"/>
                </a:ext>
              </a:extLst>
            </p:cNvPr>
            <p:cNvSpPr/>
            <p:nvPr/>
          </p:nvSpPr>
          <p:spPr>
            <a:xfrm>
              <a:off x="3619150" y="3989325"/>
              <a:ext cx="260725" cy="115400"/>
            </a:xfrm>
            <a:custGeom>
              <a:avLst/>
              <a:gdLst/>
              <a:ahLst/>
              <a:cxnLst/>
              <a:rect l="l" t="t" r="r" b="b"/>
              <a:pathLst>
                <a:path w="10429" h="4616" extrusionOk="0">
                  <a:moveTo>
                    <a:pt x="1741" y="324"/>
                  </a:moveTo>
                  <a:cubicBezTo>
                    <a:pt x="1800" y="324"/>
                    <a:pt x="1856" y="326"/>
                    <a:pt x="1907" y="329"/>
                  </a:cubicBezTo>
                  <a:cubicBezTo>
                    <a:pt x="3486" y="479"/>
                    <a:pt x="5065" y="1406"/>
                    <a:pt x="6393" y="2133"/>
                  </a:cubicBezTo>
                  <a:cubicBezTo>
                    <a:pt x="7535" y="2772"/>
                    <a:pt x="8717" y="3432"/>
                    <a:pt x="9771" y="4226"/>
                  </a:cubicBezTo>
                  <a:lnTo>
                    <a:pt x="9771" y="4226"/>
                  </a:lnTo>
                  <a:cubicBezTo>
                    <a:pt x="7138" y="3766"/>
                    <a:pt x="4306" y="3232"/>
                    <a:pt x="1932" y="2033"/>
                  </a:cubicBezTo>
                  <a:cubicBezTo>
                    <a:pt x="1556" y="1833"/>
                    <a:pt x="779" y="1482"/>
                    <a:pt x="754" y="955"/>
                  </a:cubicBezTo>
                  <a:cubicBezTo>
                    <a:pt x="732" y="426"/>
                    <a:pt x="1311" y="324"/>
                    <a:pt x="1741" y="324"/>
                  </a:cubicBezTo>
                  <a:close/>
                  <a:moveTo>
                    <a:pt x="1717" y="0"/>
                  </a:moveTo>
                  <a:cubicBezTo>
                    <a:pt x="889" y="0"/>
                    <a:pt x="1" y="660"/>
                    <a:pt x="654" y="1507"/>
                  </a:cubicBezTo>
                  <a:cubicBezTo>
                    <a:pt x="1030" y="2008"/>
                    <a:pt x="1707" y="2309"/>
                    <a:pt x="2258" y="2534"/>
                  </a:cubicBezTo>
                  <a:cubicBezTo>
                    <a:pt x="3135" y="2910"/>
                    <a:pt x="4037" y="3211"/>
                    <a:pt x="4940" y="3462"/>
                  </a:cubicBezTo>
                  <a:cubicBezTo>
                    <a:pt x="6619" y="3938"/>
                    <a:pt x="8323" y="4314"/>
                    <a:pt x="10028" y="4614"/>
                  </a:cubicBezTo>
                  <a:cubicBezTo>
                    <a:pt x="10036" y="4615"/>
                    <a:pt x="10044" y="4616"/>
                    <a:pt x="10052" y="4616"/>
                  </a:cubicBezTo>
                  <a:cubicBezTo>
                    <a:pt x="10140" y="4616"/>
                    <a:pt x="10202" y="4561"/>
                    <a:pt x="10229" y="4496"/>
                  </a:cubicBezTo>
                  <a:lnTo>
                    <a:pt x="10229" y="4496"/>
                  </a:lnTo>
                  <a:cubicBezTo>
                    <a:pt x="10349" y="4468"/>
                    <a:pt x="10429" y="4321"/>
                    <a:pt x="10303" y="4213"/>
                  </a:cubicBezTo>
                  <a:cubicBezTo>
                    <a:pt x="9175" y="3336"/>
                    <a:pt x="7897" y="2609"/>
                    <a:pt x="6644" y="1908"/>
                  </a:cubicBezTo>
                  <a:cubicBezTo>
                    <a:pt x="5215" y="1106"/>
                    <a:pt x="3486" y="78"/>
                    <a:pt x="1807" y="3"/>
                  </a:cubicBezTo>
                  <a:cubicBezTo>
                    <a:pt x="1777" y="1"/>
                    <a:pt x="1747" y="0"/>
                    <a:pt x="17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4978;p39">
              <a:extLst>
                <a:ext uri="{FF2B5EF4-FFF2-40B4-BE49-F238E27FC236}">
                  <a16:creationId xmlns:a16="http://schemas.microsoft.com/office/drawing/2014/main" id="{D0147744-D3A3-42AB-8236-845FAD08C043}"/>
                </a:ext>
              </a:extLst>
            </p:cNvPr>
            <p:cNvSpPr/>
            <p:nvPr/>
          </p:nvSpPr>
          <p:spPr>
            <a:xfrm>
              <a:off x="4030850" y="4318950"/>
              <a:ext cx="42000" cy="42025"/>
            </a:xfrm>
            <a:custGeom>
              <a:avLst/>
              <a:gdLst/>
              <a:ahLst/>
              <a:cxnLst/>
              <a:rect l="l" t="t" r="r" b="b"/>
              <a:pathLst>
                <a:path w="1680" h="1681" extrusionOk="0">
                  <a:moveTo>
                    <a:pt x="853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53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4979;p39">
              <a:extLst>
                <a:ext uri="{FF2B5EF4-FFF2-40B4-BE49-F238E27FC236}">
                  <a16:creationId xmlns:a16="http://schemas.microsoft.com/office/drawing/2014/main" id="{DCCD16AD-A0DA-413D-956D-A5DCECF172DA}"/>
                </a:ext>
              </a:extLst>
            </p:cNvPr>
            <p:cNvSpPr/>
            <p:nvPr/>
          </p:nvSpPr>
          <p:spPr>
            <a:xfrm>
              <a:off x="3575325" y="4191775"/>
              <a:ext cx="41400" cy="42000"/>
            </a:xfrm>
            <a:custGeom>
              <a:avLst/>
              <a:gdLst/>
              <a:ahLst/>
              <a:cxnLst/>
              <a:rect l="l" t="t" r="r" b="b"/>
              <a:pathLst>
                <a:path w="1656" h="1680" extrusionOk="0">
                  <a:moveTo>
                    <a:pt x="828" y="0"/>
                  </a:moveTo>
                  <a:cubicBezTo>
                    <a:pt x="352" y="0"/>
                    <a:pt x="1" y="376"/>
                    <a:pt x="1" y="852"/>
                  </a:cubicBezTo>
                  <a:cubicBezTo>
                    <a:pt x="1" y="1303"/>
                    <a:pt x="352" y="1679"/>
                    <a:pt x="828" y="1679"/>
                  </a:cubicBezTo>
                  <a:cubicBezTo>
                    <a:pt x="1279" y="1679"/>
                    <a:pt x="1655" y="1303"/>
                    <a:pt x="1655" y="852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4980;p39">
              <a:extLst>
                <a:ext uri="{FF2B5EF4-FFF2-40B4-BE49-F238E27FC236}">
                  <a16:creationId xmlns:a16="http://schemas.microsoft.com/office/drawing/2014/main" id="{30F92018-8B96-4F29-AB00-9FA49B337291}"/>
                </a:ext>
              </a:extLst>
            </p:cNvPr>
            <p:cNvSpPr/>
            <p:nvPr/>
          </p:nvSpPr>
          <p:spPr>
            <a:xfrm>
              <a:off x="4148025" y="4197400"/>
              <a:ext cx="13175" cy="13825"/>
            </a:xfrm>
            <a:custGeom>
              <a:avLst/>
              <a:gdLst/>
              <a:ahLst/>
              <a:cxnLst/>
              <a:rect l="l" t="t" r="r" b="b"/>
              <a:pathLst>
                <a:path w="527" h="553" extrusionOk="0">
                  <a:moveTo>
                    <a:pt x="276" y="1"/>
                  </a:moveTo>
                  <a:cubicBezTo>
                    <a:pt x="126" y="1"/>
                    <a:pt x="0" y="126"/>
                    <a:pt x="0" y="276"/>
                  </a:cubicBezTo>
                  <a:cubicBezTo>
                    <a:pt x="0" y="427"/>
                    <a:pt x="126" y="552"/>
                    <a:pt x="276" y="552"/>
                  </a:cubicBezTo>
                  <a:cubicBezTo>
                    <a:pt x="426" y="552"/>
                    <a:pt x="527" y="427"/>
                    <a:pt x="527" y="276"/>
                  </a:cubicBezTo>
                  <a:cubicBezTo>
                    <a:pt x="527" y="126"/>
                    <a:pt x="426" y="1"/>
                    <a:pt x="2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4981;p39">
              <a:extLst>
                <a:ext uri="{FF2B5EF4-FFF2-40B4-BE49-F238E27FC236}">
                  <a16:creationId xmlns:a16="http://schemas.microsoft.com/office/drawing/2014/main" id="{9571D763-7BEA-4330-A206-78E4AB131D32}"/>
                </a:ext>
              </a:extLst>
            </p:cNvPr>
            <p:cNvSpPr/>
            <p:nvPr/>
          </p:nvSpPr>
          <p:spPr>
            <a:xfrm>
              <a:off x="3984475" y="4213075"/>
              <a:ext cx="23850" cy="23825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201" y="0"/>
                    <a:pt x="1" y="226"/>
                    <a:pt x="1" y="477"/>
                  </a:cubicBezTo>
                  <a:cubicBezTo>
                    <a:pt x="1" y="752"/>
                    <a:pt x="201" y="953"/>
                    <a:pt x="477" y="953"/>
                  </a:cubicBezTo>
                  <a:cubicBezTo>
                    <a:pt x="728" y="953"/>
                    <a:pt x="953" y="752"/>
                    <a:pt x="953" y="477"/>
                  </a:cubicBezTo>
                  <a:cubicBezTo>
                    <a:pt x="953" y="226"/>
                    <a:pt x="728" y="0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4982;p39">
              <a:extLst>
                <a:ext uri="{FF2B5EF4-FFF2-40B4-BE49-F238E27FC236}">
                  <a16:creationId xmlns:a16="http://schemas.microsoft.com/office/drawing/2014/main" id="{DAEAE52F-0446-49C9-932F-BDA055ABC2A2}"/>
                </a:ext>
              </a:extLst>
            </p:cNvPr>
            <p:cNvSpPr/>
            <p:nvPr/>
          </p:nvSpPr>
          <p:spPr>
            <a:xfrm>
              <a:off x="3616075" y="4617225"/>
              <a:ext cx="48250" cy="41975"/>
            </a:xfrm>
            <a:custGeom>
              <a:avLst/>
              <a:gdLst/>
              <a:ahLst/>
              <a:cxnLst/>
              <a:rect l="l" t="t" r="r" b="b"/>
              <a:pathLst>
                <a:path w="1930" h="1679" extrusionOk="0">
                  <a:moveTo>
                    <a:pt x="972" y="1"/>
                  </a:moveTo>
                  <a:cubicBezTo>
                    <a:pt x="840" y="1"/>
                    <a:pt x="705" y="32"/>
                    <a:pt x="577" y="100"/>
                  </a:cubicBezTo>
                  <a:cubicBezTo>
                    <a:pt x="176" y="301"/>
                    <a:pt x="0" y="802"/>
                    <a:pt x="226" y="1228"/>
                  </a:cubicBezTo>
                  <a:cubicBezTo>
                    <a:pt x="366" y="1508"/>
                    <a:pt x="653" y="1678"/>
                    <a:pt x="958" y="1678"/>
                  </a:cubicBezTo>
                  <a:cubicBezTo>
                    <a:pt x="1090" y="1678"/>
                    <a:pt x="1225" y="1647"/>
                    <a:pt x="1353" y="1579"/>
                  </a:cubicBezTo>
                  <a:cubicBezTo>
                    <a:pt x="1754" y="1378"/>
                    <a:pt x="1930" y="877"/>
                    <a:pt x="1704" y="451"/>
                  </a:cubicBezTo>
                  <a:cubicBezTo>
                    <a:pt x="1564" y="171"/>
                    <a:pt x="1277" y="1"/>
                    <a:pt x="9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4983;p39">
              <a:extLst>
                <a:ext uri="{FF2B5EF4-FFF2-40B4-BE49-F238E27FC236}">
                  <a16:creationId xmlns:a16="http://schemas.microsoft.com/office/drawing/2014/main" id="{C33C02D9-B052-442C-B5A7-636833716F0A}"/>
                </a:ext>
              </a:extLst>
            </p:cNvPr>
            <p:cNvSpPr/>
            <p:nvPr/>
          </p:nvSpPr>
          <p:spPr>
            <a:xfrm>
              <a:off x="4109175" y="4551350"/>
              <a:ext cx="42000" cy="36500"/>
            </a:xfrm>
            <a:custGeom>
              <a:avLst/>
              <a:gdLst/>
              <a:ahLst/>
              <a:cxnLst/>
              <a:rect l="l" t="t" r="r" b="b"/>
              <a:pathLst>
                <a:path w="1680" h="1460" extrusionOk="0">
                  <a:moveTo>
                    <a:pt x="845" y="0"/>
                  </a:moveTo>
                  <a:cubicBezTo>
                    <a:pt x="731" y="0"/>
                    <a:pt x="614" y="26"/>
                    <a:pt x="502" y="78"/>
                  </a:cubicBezTo>
                  <a:cubicBezTo>
                    <a:pt x="151" y="279"/>
                    <a:pt x="0" y="705"/>
                    <a:pt x="201" y="1056"/>
                  </a:cubicBezTo>
                  <a:cubicBezTo>
                    <a:pt x="324" y="1319"/>
                    <a:pt x="582" y="1460"/>
                    <a:pt x="847" y="1460"/>
                  </a:cubicBezTo>
                  <a:cubicBezTo>
                    <a:pt x="960" y="1460"/>
                    <a:pt x="1073" y="1434"/>
                    <a:pt x="1178" y="1382"/>
                  </a:cubicBezTo>
                  <a:cubicBezTo>
                    <a:pt x="1529" y="1206"/>
                    <a:pt x="1680" y="755"/>
                    <a:pt x="1504" y="404"/>
                  </a:cubicBezTo>
                  <a:cubicBezTo>
                    <a:pt x="1364" y="141"/>
                    <a:pt x="1112" y="0"/>
                    <a:pt x="8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4984;p39">
              <a:extLst>
                <a:ext uri="{FF2B5EF4-FFF2-40B4-BE49-F238E27FC236}">
                  <a16:creationId xmlns:a16="http://schemas.microsoft.com/office/drawing/2014/main" id="{BEBB68BE-F75F-4D82-B3C7-90A9B4D4B057}"/>
                </a:ext>
              </a:extLst>
            </p:cNvPr>
            <p:cNvSpPr/>
            <p:nvPr/>
          </p:nvSpPr>
          <p:spPr>
            <a:xfrm>
              <a:off x="3763925" y="4710950"/>
              <a:ext cx="15075" cy="13675"/>
            </a:xfrm>
            <a:custGeom>
              <a:avLst/>
              <a:gdLst/>
              <a:ahLst/>
              <a:cxnLst/>
              <a:rect l="l" t="t" r="r" b="b"/>
              <a:pathLst>
                <a:path w="603" h="547" extrusionOk="0">
                  <a:moveTo>
                    <a:pt x="303" y="1"/>
                  </a:moveTo>
                  <a:cubicBezTo>
                    <a:pt x="259" y="1"/>
                    <a:pt x="215" y="12"/>
                    <a:pt x="176" y="35"/>
                  </a:cubicBezTo>
                  <a:cubicBezTo>
                    <a:pt x="51" y="111"/>
                    <a:pt x="1" y="261"/>
                    <a:pt x="51" y="386"/>
                  </a:cubicBezTo>
                  <a:cubicBezTo>
                    <a:pt x="103" y="490"/>
                    <a:pt x="203" y="546"/>
                    <a:pt x="301" y="546"/>
                  </a:cubicBezTo>
                  <a:cubicBezTo>
                    <a:pt x="345" y="546"/>
                    <a:pt x="388" y="535"/>
                    <a:pt x="427" y="512"/>
                  </a:cubicBezTo>
                  <a:cubicBezTo>
                    <a:pt x="552" y="436"/>
                    <a:pt x="602" y="286"/>
                    <a:pt x="552" y="161"/>
                  </a:cubicBezTo>
                  <a:cubicBezTo>
                    <a:pt x="500" y="57"/>
                    <a:pt x="401" y="1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4985;p39">
              <a:extLst>
                <a:ext uri="{FF2B5EF4-FFF2-40B4-BE49-F238E27FC236}">
                  <a16:creationId xmlns:a16="http://schemas.microsoft.com/office/drawing/2014/main" id="{B387617B-636E-4C25-B09A-F2CFD3A024B4}"/>
                </a:ext>
              </a:extLst>
            </p:cNvPr>
            <p:cNvSpPr/>
            <p:nvPr/>
          </p:nvSpPr>
          <p:spPr>
            <a:xfrm>
              <a:off x="4120450" y="4731750"/>
              <a:ext cx="15700" cy="13550"/>
            </a:xfrm>
            <a:custGeom>
              <a:avLst/>
              <a:gdLst/>
              <a:ahLst/>
              <a:cxnLst/>
              <a:rect l="l" t="t" r="r" b="b"/>
              <a:pathLst>
                <a:path w="628" h="542" extrusionOk="0">
                  <a:moveTo>
                    <a:pt x="299" y="0"/>
                  </a:moveTo>
                  <a:cubicBezTo>
                    <a:pt x="259" y="0"/>
                    <a:pt x="217" y="10"/>
                    <a:pt x="176" y="30"/>
                  </a:cubicBezTo>
                  <a:cubicBezTo>
                    <a:pt x="51" y="106"/>
                    <a:pt x="1" y="256"/>
                    <a:pt x="76" y="406"/>
                  </a:cubicBezTo>
                  <a:cubicBezTo>
                    <a:pt x="110" y="491"/>
                    <a:pt x="202" y="542"/>
                    <a:pt x="297" y="542"/>
                  </a:cubicBezTo>
                  <a:cubicBezTo>
                    <a:pt x="341" y="542"/>
                    <a:pt x="387" y="531"/>
                    <a:pt x="427" y="507"/>
                  </a:cubicBezTo>
                  <a:cubicBezTo>
                    <a:pt x="577" y="456"/>
                    <a:pt x="627" y="281"/>
                    <a:pt x="552" y="156"/>
                  </a:cubicBezTo>
                  <a:cubicBezTo>
                    <a:pt x="498" y="65"/>
                    <a:pt x="404" y="0"/>
                    <a:pt x="2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4986;p39">
              <a:extLst>
                <a:ext uri="{FF2B5EF4-FFF2-40B4-BE49-F238E27FC236}">
                  <a16:creationId xmlns:a16="http://schemas.microsoft.com/office/drawing/2014/main" id="{0B65D2C4-3E3B-4A12-9DD9-ABA691CA99F9}"/>
                </a:ext>
              </a:extLst>
            </p:cNvPr>
            <p:cNvSpPr/>
            <p:nvPr/>
          </p:nvSpPr>
          <p:spPr>
            <a:xfrm>
              <a:off x="3962550" y="4522975"/>
              <a:ext cx="15075" cy="13550"/>
            </a:xfrm>
            <a:custGeom>
              <a:avLst/>
              <a:gdLst/>
              <a:ahLst/>
              <a:cxnLst/>
              <a:rect l="l" t="t" r="r" b="b"/>
              <a:pathLst>
                <a:path w="603" h="542" extrusionOk="0">
                  <a:moveTo>
                    <a:pt x="307" y="0"/>
                  </a:moveTo>
                  <a:cubicBezTo>
                    <a:pt x="262" y="0"/>
                    <a:pt x="216" y="11"/>
                    <a:pt x="176" y="36"/>
                  </a:cubicBezTo>
                  <a:cubicBezTo>
                    <a:pt x="51" y="86"/>
                    <a:pt x="1" y="261"/>
                    <a:pt x="51" y="386"/>
                  </a:cubicBezTo>
                  <a:cubicBezTo>
                    <a:pt x="105" y="477"/>
                    <a:pt x="213" y="542"/>
                    <a:pt x="315" y="542"/>
                  </a:cubicBezTo>
                  <a:cubicBezTo>
                    <a:pt x="354" y="542"/>
                    <a:pt x="392" y="532"/>
                    <a:pt x="427" y="512"/>
                  </a:cubicBezTo>
                  <a:cubicBezTo>
                    <a:pt x="552" y="437"/>
                    <a:pt x="602" y="286"/>
                    <a:pt x="552" y="136"/>
                  </a:cubicBezTo>
                  <a:cubicBezTo>
                    <a:pt x="501" y="51"/>
                    <a:pt x="404" y="0"/>
                    <a:pt x="3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4987;p39">
              <a:extLst>
                <a:ext uri="{FF2B5EF4-FFF2-40B4-BE49-F238E27FC236}">
                  <a16:creationId xmlns:a16="http://schemas.microsoft.com/office/drawing/2014/main" id="{7123FC59-B93A-41CF-8FBF-13F8121E3B87}"/>
                </a:ext>
              </a:extLst>
            </p:cNvPr>
            <p:cNvSpPr/>
            <p:nvPr/>
          </p:nvSpPr>
          <p:spPr>
            <a:xfrm>
              <a:off x="3622325" y="4371975"/>
              <a:ext cx="15075" cy="13550"/>
            </a:xfrm>
            <a:custGeom>
              <a:avLst/>
              <a:gdLst/>
              <a:ahLst/>
              <a:cxnLst/>
              <a:rect l="l" t="t" r="r" b="b"/>
              <a:pathLst>
                <a:path w="603" h="542" extrusionOk="0">
                  <a:moveTo>
                    <a:pt x="307" y="0"/>
                  </a:moveTo>
                  <a:cubicBezTo>
                    <a:pt x="262" y="0"/>
                    <a:pt x="216" y="11"/>
                    <a:pt x="176" y="35"/>
                  </a:cubicBezTo>
                  <a:cubicBezTo>
                    <a:pt x="51" y="85"/>
                    <a:pt x="1" y="261"/>
                    <a:pt x="51" y="386"/>
                  </a:cubicBezTo>
                  <a:cubicBezTo>
                    <a:pt x="105" y="477"/>
                    <a:pt x="212" y="542"/>
                    <a:pt x="315" y="542"/>
                  </a:cubicBezTo>
                  <a:cubicBezTo>
                    <a:pt x="354" y="542"/>
                    <a:pt x="392" y="532"/>
                    <a:pt x="427" y="512"/>
                  </a:cubicBezTo>
                  <a:cubicBezTo>
                    <a:pt x="552" y="436"/>
                    <a:pt x="602" y="261"/>
                    <a:pt x="552" y="136"/>
                  </a:cubicBezTo>
                  <a:cubicBezTo>
                    <a:pt x="501" y="50"/>
                    <a:pt x="404" y="0"/>
                    <a:pt x="3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4988;p39">
              <a:extLst>
                <a:ext uri="{FF2B5EF4-FFF2-40B4-BE49-F238E27FC236}">
                  <a16:creationId xmlns:a16="http://schemas.microsoft.com/office/drawing/2014/main" id="{4077D9DF-BEDF-4210-B34B-230839C0473C}"/>
                </a:ext>
              </a:extLst>
            </p:cNvPr>
            <p:cNvSpPr/>
            <p:nvPr/>
          </p:nvSpPr>
          <p:spPr>
            <a:xfrm>
              <a:off x="3786500" y="4522475"/>
              <a:ext cx="27575" cy="24075"/>
            </a:xfrm>
            <a:custGeom>
              <a:avLst/>
              <a:gdLst/>
              <a:ahLst/>
              <a:cxnLst/>
              <a:rect l="l" t="t" r="r" b="b"/>
              <a:pathLst>
                <a:path w="1103" h="963" extrusionOk="0">
                  <a:moveTo>
                    <a:pt x="552" y="1"/>
                  </a:moveTo>
                  <a:cubicBezTo>
                    <a:pt x="477" y="1"/>
                    <a:pt x="401" y="18"/>
                    <a:pt x="326" y="56"/>
                  </a:cubicBezTo>
                  <a:cubicBezTo>
                    <a:pt x="100" y="181"/>
                    <a:pt x="0" y="457"/>
                    <a:pt x="125" y="707"/>
                  </a:cubicBezTo>
                  <a:cubicBezTo>
                    <a:pt x="214" y="866"/>
                    <a:pt x="388" y="962"/>
                    <a:pt x="562" y="962"/>
                  </a:cubicBezTo>
                  <a:cubicBezTo>
                    <a:pt x="636" y="962"/>
                    <a:pt x="710" y="945"/>
                    <a:pt x="777" y="908"/>
                  </a:cubicBezTo>
                  <a:cubicBezTo>
                    <a:pt x="1003" y="782"/>
                    <a:pt x="1103" y="482"/>
                    <a:pt x="978" y="256"/>
                  </a:cubicBezTo>
                  <a:cubicBezTo>
                    <a:pt x="890" y="98"/>
                    <a:pt x="727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4989;p39">
              <a:extLst>
                <a:ext uri="{FF2B5EF4-FFF2-40B4-BE49-F238E27FC236}">
                  <a16:creationId xmlns:a16="http://schemas.microsoft.com/office/drawing/2014/main" id="{6DB89615-3585-4D4B-97E6-69E4D576BCB2}"/>
                </a:ext>
              </a:extLst>
            </p:cNvPr>
            <p:cNvSpPr/>
            <p:nvPr/>
          </p:nvSpPr>
          <p:spPr>
            <a:xfrm>
              <a:off x="3958175" y="4667225"/>
              <a:ext cx="27600" cy="24050"/>
            </a:xfrm>
            <a:custGeom>
              <a:avLst/>
              <a:gdLst/>
              <a:ahLst/>
              <a:cxnLst/>
              <a:rect l="l" t="t" r="r" b="b"/>
              <a:pathLst>
                <a:path w="1104" h="962" extrusionOk="0">
                  <a:moveTo>
                    <a:pt x="552" y="0"/>
                  </a:moveTo>
                  <a:cubicBezTo>
                    <a:pt x="477" y="0"/>
                    <a:pt x="401" y="18"/>
                    <a:pt x="326" y="55"/>
                  </a:cubicBezTo>
                  <a:cubicBezTo>
                    <a:pt x="101" y="180"/>
                    <a:pt x="0" y="456"/>
                    <a:pt x="126" y="707"/>
                  </a:cubicBezTo>
                  <a:cubicBezTo>
                    <a:pt x="214" y="865"/>
                    <a:pt x="376" y="962"/>
                    <a:pt x="552" y="962"/>
                  </a:cubicBezTo>
                  <a:cubicBezTo>
                    <a:pt x="626" y="962"/>
                    <a:pt x="703" y="944"/>
                    <a:pt x="777" y="907"/>
                  </a:cubicBezTo>
                  <a:cubicBezTo>
                    <a:pt x="1003" y="782"/>
                    <a:pt x="1103" y="506"/>
                    <a:pt x="978" y="256"/>
                  </a:cubicBezTo>
                  <a:cubicBezTo>
                    <a:pt x="890" y="97"/>
                    <a:pt x="728" y="0"/>
                    <a:pt x="5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4990;p39">
              <a:extLst>
                <a:ext uri="{FF2B5EF4-FFF2-40B4-BE49-F238E27FC236}">
                  <a16:creationId xmlns:a16="http://schemas.microsoft.com/office/drawing/2014/main" id="{8B862BD8-C42E-47DA-B2AC-56690A87F23E}"/>
                </a:ext>
              </a:extLst>
            </p:cNvPr>
            <p:cNvSpPr/>
            <p:nvPr/>
          </p:nvSpPr>
          <p:spPr>
            <a:xfrm>
              <a:off x="3752650" y="4193825"/>
              <a:ext cx="27600" cy="24100"/>
            </a:xfrm>
            <a:custGeom>
              <a:avLst/>
              <a:gdLst/>
              <a:ahLst/>
              <a:cxnLst/>
              <a:rect l="l" t="t" r="r" b="b"/>
              <a:pathLst>
                <a:path w="1104" h="964" extrusionOk="0">
                  <a:moveTo>
                    <a:pt x="543" y="1"/>
                  </a:moveTo>
                  <a:cubicBezTo>
                    <a:pt x="472" y="1"/>
                    <a:pt x="398" y="15"/>
                    <a:pt x="327" y="44"/>
                  </a:cubicBezTo>
                  <a:cubicBezTo>
                    <a:pt x="101" y="169"/>
                    <a:pt x="1" y="470"/>
                    <a:pt x="126" y="695"/>
                  </a:cubicBezTo>
                  <a:cubicBezTo>
                    <a:pt x="216" y="874"/>
                    <a:pt x="382" y="964"/>
                    <a:pt x="561" y="964"/>
                  </a:cubicBezTo>
                  <a:cubicBezTo>
                    <a:pt x="632" y="964"/>
                    <a:pt x="706" y="949"/>
                    <a:pt x="778" y="921"/>
                  </a:cubicBezTo>
                  <a:cubicBezTo>
                    <a:pt x="1003" y="795"/>
                    <a:pt x="1104" y="495"/>
                    <a:pt x="978" y="269"/>
                  </a:cubicBezTo>
                  <a:cubicBezTo>
                    <a:pt x="889" y="90"/>
                    <a:pt x="722" y="1"/>
                    <a:pt x="5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4991;p39">
              <a:extLst>
                <a:ext uri="{FF2B5EF4-FFF2-40B4-BE49-F238E27FC236}">
                  <a16:creationId xmlns:a16="http://schemas.microsoft.com/office/drawing/2014/main" id="{698128A5-43D8-4EBD-BAD7-075BEE0234A0}"/>
                </a:ext>
              </a:extLst>
            </p:cNvPr>
            <p:cNvSpPr/>
            <p:nvPr/>
          </p:nvSpPr>
          <p:spPr>
            <a:xfrm>
              <a:off x="3747650" y="4353950"/>
              <a:ext cx="27600" cy="24050"/>
            </a:xfrm>
            <a:custGeom>
              <a:avLst/>
              <a:gdLst/>
              <a:ahLst/>
              <a:cxnLst/>
              <a:rect l="l" t="t" r="r" b="b"/>
              <a:pathLst>
                <a:path w="1104" h="962" extrusionOk="0">
                  <a:moveTo>
                    <a:pt x="541" y="0"/>
                  </a:moveTo>
                  <a:cubicBezTo>
                    <a:pt x="467" y="0"/>
                    <a:pt x="393" y="17"/>
                    <a:pt x="326" y="55"/>
                  </a:cubicBezTo>
                  <a:cubicBezTo>
                    <a:pt x="101" y="180"/>
                    <a:pt x="0" y="456"/>
                    <a:pt x="126" y="706"/>
                  </a:cubicBezTo>
                  <a:cubicBezTo>
                    <a:pt x="214" y="865"/>
                    <a:pt x="376" y="961"/>
                    <a:pt x="552" y="961"/>
                  </a:cubicBezTo>
                  <a:cubicBezTo>
                    <a:pt x="626" y="961"/>
                    <a:pt x="703" y="944"/>
                    <a:pt x="777" y="907"/>
                  </a:cubicBezTo>
                  <a:cubicBezTo>
                    <a:pt x="1003" y="781"/>
                    <a:pt x="1103" y="506"/>
                    <a:pt x="978" y="255"/>
                  </a:cubicBezTo>
                  <a:cubicBezTo>
                    <a:pt x="890" y="97"/>
                    <a:pt x="715" y="0"/>
                    <a:pt x="5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" name="Google Shape;4995;p39">
            <a:extLst>
              <a:ext uri="{FF2B5EF4-FFF2-40B4-BE49-F238E27FC236}">
                <a16:creationId xmlns:a16="http://schemas.microsoft.com/office/drawing/2014/main" id="{63C2AFC5-91FC-48B4-9194-B91B3B91268E}"/>
              </a:ext>
            </a:extLst>
          </p:cNvPr>
          <p:cNvGrpSpPr/>
          <p:nvPr/>
        </p:nvGrpSpPr>
        <p:grpSpPr>
          <a:xfrm>
            <a:off x="3081968" y="4578044"/>
            <a:ext cx="1204248" cy="506198"/>
            <a:chOff x="6519050" y="4229450"/>
            <a:chExt cx="1224950" cy="514900"/>
          </a:xfrm>
        </p:grpSpPr>
        <p:sp>
          <p:nvSpPr>
            <p:cNvPr id="767" name="Google Shape;4996;p39">
              <a:extLst>
                <a:ext uri="{FF2B5EF4-FFF2-40B4-BE49-F238E27FC236}">
                  <a16:creationId xmlns:a16="http://schemas.microsoft.com/office/drawing/2014/main" id="{964FEFDD-DB9F-40AF-967B-AD3FCE6A5ABC}"/>
                </a:ext>
              </a:extLst>
            </p:cNvPr>
            <p:cNvSpPr/>
            <p:nvPr/>
          </p:nvSpPr>
          <p:spPr>
            <a:xfrm>
              <a:off x="6519050" y="4430975"/>
              <a:ext cx="1224950" cy="313375"/>
            </a:xfrm>
            <a:custGeom>
              <a:avLst/>
              <a:gdLst/>
              <a:ahLst/>
              <a:cxnLst/>
              <a:rect l="l" t="t" r="r" b="b"/>
              <a:pathLst>
                <a:path w="48998" h="12535" extrusionOk="0">
                  <a:moveTo>
                    <a:pt x="21218" y="0"/>
                  </a:moveTo>
                  <a:cubicBezTo>
                    <a:pt x="10333" y="0"/>
                    <a:pt x="317" y="93"/>
                    <a:pt x="226" y="322"/>
                  </a:cubicBezTo>
                  <a:cubicBezTo>
                    <a:pt x="0" y="949"/>
                    <a:pt x="2456" y="11676"/>
                    <a:pt x="2982" y="12177"/>
                  </a:cubicBezTo>
                  <a:cubicBezTo>
                    <a:pt x="3227" y="12408"/>
                    <a:pt x="14670" y="12534"/>
                    <a:pt x="25822" y="12534"/>
                  </a:cubicBezTo>
                  <a:cubicBezTo>
                    <a:pt x="36404" y="12534"/>
                    <a:pt x="46724" y="12421"/>
                    <a:pt x="46968" y="12177"/>
                  </a:cubicBezTo>
                  <a:cubicBezTo>
                    <a:pt x="47469" y="11651"/>
                    <a:pt x="48998" y="823"/>
                    <a:pt x="48522" y="322"/>
                  </a:cubicBezTo>
                  <a:cubicBezTo>
                    <a:pt x="48331" y="132"/>
                    <a:pt x="34160" y="0"/>
                    <a:pt x="212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4997;p39">
              <a:extLst>
                <a:ext uri="{FF2B5EF4-FFF2-40B4-BE49-F238E27FC236}">
                  <a16:creationId xmlns:a16="http://schemas.microsoft.com/office/drawing/2014/main" id="{D8007462-5278-4356-90A2-8D0C6E475451}"/>
                </a:ext>
              </a:extLst>
            </p:cNvPr>
            <p:cNvSpPr/>
            <p:nvPr/>
          </p:nvSpPr>
          <p:spPr>
            <a:xfrm>
              <a:off x="6768425" y="4426025"/>
              <a:ext cx="11925" cy="318000"/>
            </a:xfrm>
            <a:custGeom>
              <a:avLst/>
              <a:gdLst/>
              <a:ahLst/>
              <a:cxnLst/>
              <a:rect l="l" t="t" r="r" b="b"/>
              <a:pathLst>
                <a:path w="477" h="12720" extrusionOk="0">
                  <a:moveTo>
                    <a:pt x="313" y="0"/>
                  </a:moveTo>
                  <a:cubicBezTo>
                    <a:pt x="232" y="0"/>
                    <a:pt x="150" y="57"/>
                    <a:pt x="150" y="169"/>
                  </a:cubicBezTo>
                  <a:cubicBezTo>
                    <a:pt x="100" y="4280"/>
                    <a:pt x="50" y="8415"/>
                    <a:pt x="0" y="12550"/>
                  </a:cubicBezTo>
                  <a:cubicBezTo>
                    <a:pt x="0" y="12663"/>
                    <a:pt x="88" y="12719"/>
                    <a:pt x="175" y="12719"/>
                  </a:cubicBezTo>
                  <a:cubicBezTo>
                    <a:pt x="263" y="12719"/>
                    <a:pt x="351" y="12663"/>
                    <a:pt x="351" y="12550"/>
                  </a:cubicBezTo>
                  <a:lnTo>
                    <a:pt x="476" y="169"/>
                  </a:lnTo>
                  <a:cubicBezTo>
                    <a:pt x="476" y="57"/>
                    <a:pt x="395" y="0"/>
                    <a:pt x="3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4998;p39">
              <a:extLst>
                <a:ext uri="{FF2B5EF4-FFF2-40B4-BE49-F238E27FC236}">
                  <a16:creationId xmlns:a16="http://schemas.microsoft.com/office/drawing/2014/main" id="{8CD5D5F7-568C-4F45-AE36-AC295AEED62F}"/>
                </a:ext>
              </a:extLst>
            </p:cNvPr>
            <p:cNvSpPr/>
            <p:nvPr/>
          </p:nvSpPr>
          <p:spPr>
            <a:xfrm>
              <a:off x="6771050" y="4229450"/>
              <a:ext cx="165925" cy="204500"/>
            </a:xfrm>
            <a:custGeom>
              <a:avLst/>
              <a:gdLst/>
              <a:ahLst/>
              <a:cxnLst/>
              <a:rect l="l" t="t" r="r" b="b"/>
              <a:pathLst>
                <a:path w="6637" h="8180" extrusionOk="0">
                  <a:moveTo>
                    <a:pt x="4657" y="310"/>
                  </a:moveTo>
                  <a:cubicBezTo>
                    <a:pt x="4989" y="310"/>
                    <a:pt x="5285" y="534"/>
                    <a:pt x="5459" y="1140"/>
                  </a:cubicBezTo>
                  <a:cubicBezTo>
                    <a:pt x="5710" y="1942"/>
                    <a:pt x="5008" y="2894"/>
                    <a:pt x="4582" y="3521"/>
                  </a:cubicBezTo>
                  <a:cubicBezTo>
                    <a:pt x="4206" y="4123"/>
                    <a:pt x="3780" y="4699"/>
                    <a:pt x="3304" y="5225"/>
                  </a:cubicBezTo>
                  <a:cubicBezTo>
                    <a:pt x="2464" y="6158"/>
                    <a:pt x="1517" y="6981"/>
                    <a:pt x="481" y="7697"/>
                  </a:cubicBezTo>
                  <a:lnTo>
                    <a:pt x="481" y="7697"/>
                  </a:lnTo>
                  <a:cubicBezTo>
                    <a:pt x="911" y="6317"/>
                    <a:pt x="1424" y="4961"/>
                    <a:pt x="2000" y="3646"/>
                  </a:cubicBezTo>
                  <a:cubicBezTo>
                    <a:pt x="2276" y="2995"/>
                    <a:pt x="2552" y="2343"/>
                    <a:pt x="2877" y="1742"/>
                  </a:cubicBezTo>
                  <a:cubicBezTo>
                    <a:pt x="3162" y="1222"/>
                    <a:pt x="3985" y="310"/>
                    <a:pt x="4657" y="310"/>
                  </a:cubicBezTo>
                  <a:close/>
                  <a:moveTo>
                    <a:pt x="4573" y="0"/>
                  </a:moveTo>
                  <a:cubicBezTo>
                    <a:pt x="3682" y="0"/>
                    <a:pt x="2839" y="1085"/>
                    <a:pt x="2476" y="1792"/>
                  </a:cubicBezTo>
                  <a:cubicBezTo>
                    <a:pt x="1474" y="3772"/>
                    <a:pt x="697" y="5877"/>
                    <a:pt x="45" y="7957"/>
                  </a:cubicBezTo>
                  <a:cubicBezTo>
                    <a:pt x="0" y="8092"/>
                    <a:pt x="100" y="8174"/>
                    <a:pt x="202" y="8174"/>
                  </a:cubicBezTo>
                  <a:cubicBezTo>
                    <a:pt x="226" y="8174"/>
                    <a:pt x="250" y="8169"/>
                    <a:pt x="272" y="8160"/>
                  </a:cubicBezTo>
                  <a:lnTo>
                    <a:pt x="272" y="8160"/>
                  </a:lnTo>
                  <a:cubicBezTo>
                    <a:pt x="294" y="8172"/>
                    <a:pt x="319" y="8179"/>
                    <a:pt x="344" y="8179"/>
                  </a:cubicBezTo>
                  <a:cubicBezTo>
                    <a:pt x="369" y="8179"/>
                    <a:pt x="395" y="8173"/>
                    <a:pt x="421" y="8158"/>
                  </a:cubicBezTo>
                  <a:cubicBezTo>
                    <a:pt x="1925" y="7155"/>
                    <a:pt x="3253" y="5927"/>
                    <a:pt x="4331" y="4473"/>
                  </a:cubicBezTo>
                  <a:cubicBezTo>
                    <a:pt x="5033" y="3521"/>
                    <a:pt x="6637" y="1516"/>
                    <a:pt x="5409" y="363"/>
                  </a:cubicBezTo>
                  <a:cubicBezTo>
                    <a:pt x="5134" y="106"/>
                    <a:pt x="4851" y="0"/>
                    <a:pt x="45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4999;p39">
              <a:extLst>
                <a:ext uri="{FF2B5EF4-FFF2-40B4-BE49-F238E27FC236}">
                  <a16:creationId xmlns:a16="http://schemas.microsoft.com/office/drawing/2014/main" id="{B5F8C2F6-C0EE-466D-B2E4-5AA7B32EAE46}"/>
                </a:ext>
              </a:extLst>
            </p:cNvPr>
            <p:cNvSpPr/>
            <p:nvPr/>
          </p:nvSpPr>
          <p:spPr>
            <a:xfrm>
              <a:off x="6644350" y="4249725"/>
              <a:ext cx="141200" cy="184300"/>
            </a:xfrm>
            <a:custGeom>
              <a:avLst/>
              <a:gdLst/>
              <a:ahLst/>
              <a:cxnLst/>
              <a:rect l="l" t="t" r="r" b="b"/>
              <a:pathLst>
                <a:path w="5648" h="7372" extrusionOk="0">
                  <a:moveTo>
                    <a:pt x="1288" y="294"/>
                  </a:moveTo>
                  <a:cubicBezTo>
                    <a:pt x="2602" y="294"/>
                    <a:pt x="4510" y="5069"/>
                    <a:pt x="5092" y="6693"/>
                  </a:cubicBezTo>
                  <a:lnTo>
                    <a:pt x="5092" y="6693"/>
                  </a:lnTo>
                  <a:cubicBezTo>
                    <a:pt x="4259" y="5924"/>
                    <a:pt x="3478" y="5087"/>
                    <a:pt x="2732" y="4214"/>
                  </a:cubicBezTo>
                  <a:cubicBezTo>
                    <a:pt x="2256" y="3662"/>
                    <a:pt x="1" y="1256"/>
                    <a:pt x="903" y="454"/>
                  </a:cubicBezTo>
                  <a:cubicBezTo>
                    <a:pt x="1024" y="344"/>
                    <a:pt x="1153" y="294"/>
                    <a:pt x="1288" y="294"/>
                  </a:cubicBezTo>
                  <a:close/>
                  <a:moveTo>
                    <a:pt x="1294" y="1"/>
                  </a:moveTo>
                  <a:cubicBezTo>
                    <a:pt x="821" y="1"/>
                    <a:pt x="402" y="308"/>
                    <a:pt x="402" y="905"/>
                  </a:cubicBezTo>
                  <a:cubicBezTo>
                    <a:pt x="377" y="2058"/>
                    <a:pt x="1504" y="3286"/>
                    <a:pt x="2206" y="4114"/>
                  </a:cubicBezTo>
                  <a:cubicBezTo>
                    <a:pt x="3158" y="5266"/>
                    <a:pt x="4186" y="6369"/>
                    <a:pt x="5314" y="7322"/>
                  </a:cubicBezTo>
                  <a:cubicBezTo>
                    <a:pt x="5349" y="7356"/>
                    <a:pt x="5388" y="7371"/>
                    <a:pt x="5425" y="7371"/>
                  </a:cubicBezTo>
                  <a:cubicBezTo>
                    <a:pt x="5545" y="7371"/>
                    <a:pt x="5648" y="7222"/>
                    <a:pt x="5551" y="7108"/>
                  </a:cubicBezTo>
                  <a:lnTo>
                    <a:pt x="5551" y="7108"/>
                  </a:lnTo>
                  <a:cubicBezTo>
                    <a:pt x="5551" y="7089"/>
                    <a:pt x="5548" y="7068"/>
                    <a:pt x="5539" y="7046"/>
                  </a:cubicBezTo>
                  <a:cubicBezTo>
                    <a:pt x="5214" y="5868"/>
                    <a:pt x="4737" y="4740"/>
                    <a:pt x="4211" y="3637"/>
                  </a:cubicBezTo>
                  <a:cubicBezTo>
                    <a:pt x="3685" y="2484"/>
                    <a:pt x="3033" y="956"/>
                    <a:pt x="1955" y="204"/>
                  </a:cubicBezTo>
                  <a:cubicBezTo>
                    <a:pt x="1748" y="68"/>
                    <a:pt x="1515" y="1"/>
                    <a:pt x="1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5000;p39">
              <a:extLst>
                <a:ext uri="{FF2B5EF4-FFF2-40B4-BE49-F238E27FC236}">
                  <a16:creationId xmlns:a16="http://schemas.microsoft.com/office/drawing/2014/main" id="{DFB1992E-EFFB-48D3-B654-3EFEF7A311C7}"/>
                </a:ext>
              </a:extLst>
            </p:cNvPr>
            <p:cNvSpPr/>
            <p:nvPr/>
          </p:nvSpPr>
          <p:spPr>
            <a:xfrm>
              <a:off x="6777900" y="4287325"/>
              <a:ext cx="390025" cy="149100"/>
            </a:xfrm>
            <a:custGeom>
              <a:avLst/>
              <a:gdLst/>
              <a:ahLst/>
              <a:cxnLst/>
              <a:rect l="l" t="t" r="r" b="b"/>
              <a:pathLst>
                <a:path w="15601" h="5964" extrusionOk="0">
                  <a:moveTo>
                    <a:pt x="13300" y="0"/>
                  </a:moveTo>
                  <a:cubicBezTo>
                    <a:pt x="13061" y="0"/>
                    <a:pt x="12824" y="70"/>
                    <a:pt x="12604" y="229"/>
                  </a:cubicBezTo>
                  <a:cubicBezTo>
                    <a:pt x="12203" y="554"/>
                    <a:pt x="11827" y="1131"/>
                    <a:pt x="11902" y="1657"/>
                  </a:cubicBezTo>
                  <a:cubicBezTo>
                    <a:pt x="12021" y="2234"/>
                    <a:pt x="12535" y="2385"/>
                    <a:pt x="13043" y="2385"/>
                  </a:cubicBezTo>
                  <a:cubicBezTo>
                    <a:pt x="13175" y="2385"/>
                    <a:pt x="13306" y="2374"/>
                    <a:pt x="13431" y="2359"/>
                  </a:cubicBezTo>
                  <a:cubicBezTo>
                    <a:pt x="13624" y="2335"/>
                    <a:pt x="13654" y="2032"/>
                    <a:pt x="13455" y="2032"/>
                  </a:cubicBezTo>
                  <a:cubicBezTo>
                    <a:pt x="13447" y="2032"/>
                    <a:pt x="13439" y="2032"/>
                    <a:pt x="13431" y="2033"/>
                  </a:cubicBezTo>
                  <a:cubicBezTo>
                    <a:pt x="13308" y="2047"/>
                    <a:pt x="13166" y="2060"/>
                    <a:pt x="13025" y="2060"/>
                  </a:cubicBezTo>
                  <a:cubicBezTo>
                    <a:pt x="12646" y="2060"/>
                    <a:pt x="12264" y="1963"/>
                    <a:pt x="12228" y="1507"/>
                  </a:cubicBezTo>
                  <a:cubicBezTo>
                    <a:pt x="12203" y="1181"/>
                    <a:pt x="12453" y="805"/>
                    <a:pt x="12704" y="604"/>
                  </a:cubicBezTo>
                  <a:cubicBezTo>
                    <a:pt x="12895" y="426"/>
                    <a:pt x="13107" y="349"/>
                    <a:pt x="13322" y="349"/>
                  </a:cubicBezTo>
                  <a:cubicBezTo>
                    <a:pt x="14344" y="349"/>
                    <a:pt x="15452" y="2095"/>
                    <a:pt x="14934" y="2985"/>
                  </a:cubicBezTo>
                  <a:cubicBezTo>
                    <a:pt x="14408" y="3863"/>
                    <a:pt x="12954" y="4514"/>
                    <a:pt x="11977" y="4690"/>
                  </a:cubicBezTo>
                  <a:cubicBezTo>
                    <a:pt x="11827" y="4715"/>
                    <a:pt x="11681" y="4727"/>
                    <a:pt x="11540" y="4727"/>
                  </a:cubicBezTo>
                  <a:cubicBezTo>
                    <a:pt x="10833" y="4727"/>
                    <a:pt x="10231" y="4431"/>
                    <a:pt x="9646" y="4013"/>
                  </a:cubicBezTo>
                  <a:cubicBezTo>
                    <a:pt x="8614" y="3297"/>
                    <a:pt x="7688" y="2634"/>
                    <a:pt x="6482" y="2634"/>
                  </a:cubicBezTo>
                  <a:cubicBezTo>
                    <a:pt x="6253" y="2634"/>
                    <a:pt x="6013" y="2658"/>
                    <a:pt x="5761" y="2710"/>
                  </a:cubicBezTo>
                  <a:cubicBezTo>
                    <a:pt x="3656" y="3136"/>
                    <a:pt x="2052" y="4765"/>
                    <a:pt x="172" y="5667"/>
                  </a:cubicBezTo>
                  <a:cubicBezTo>
                    <a:pt x="0" y="5732"/>
                    <a:pt x="105" y="5963"/>
                    <a:pt x="266" y="5963"/>
                  </a:cubicBezTo>
                  <a:cubicBezTo>
                    <a:pt x="292" y="5963"/>
                    <a:pt x="320" y="5957"/>
                    <a:pt x="348" y="5943"/>
                  </a:cubicBezTo>
                  <a:cubicBezTo>
                    <a:pt x="2223" y="5040"/>
                    <a:pt x="4247" y="2940"/>
                    <a:pt x="6480" y="2940"/>
                  </a:cubicBezTo>
                  <a:cubicBezTo>
                    <a:pt x="6665" y="2940"/>
                    <a:pt x="6852" y="2955"/>
                    <a:pt x="7040" y="2985"/>
                  </a:cubicBezTo>
                  <a:cubicBezTo>
                    <a:pt x="8644" y="3236"/>
                    <a:pt x="9571" y="4865"/>
                    <a:pt x="11200" y="5041"/>
                  </a:cubicBezTo>
                  <a:cubicBezTo>
                    <a:pt x="11289" y="5050"/>
                    <a:pt x="11383" y="5055"/>
                    <a:pt x="11481" y="5055"/>
                  </a:cubicBezTo>
                  <a:cubicBezTo>
                    <a:pt x="12923" y="5055"/>
                    <a:pt x="15201" y="4038"/>
                    <a:pt x="15436" y="2559"/>
                  </a:cubicBezTo>
                  <a:cubicBezTo>
                    <a:pt x="15601" y="1527"/>
                    <a:pt x="14421" y="0"/>
                    <a:pt x="13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5001;p39">
              <a:extLst>
                <a:ext uri="{FF2B5EF4-FFF2-40B4-BE49-F238E27FC236}">
                  <a16:creationId xmlns:a16="http://schemas.microsoft.com/office/drawing/2014/main" id="{A3EAD59C-2B8F-47AA-97E1-18F4CC71592F}"/>
                </a:ext>
              </a:extLst>
            </p:cNvPr>
            <p:cNvSpPr/>
            <p:nvPr/>
          </p:nvSpPr>
          <p:spPr>
            <a:xfrm>
              <a:off x="6522175" y="4299525"/>
              <a:ext cx="270075" cy="130300"/>
            </a:xfrm>
            <a:custGeom>
              <a:avLst/>
              <a:gdLst/>
              <a:ahLst/>
              <a:cxnLst/>
              <a:rect l="l" t="t" r="r" b="b"/>
              <a:pathLst>
                <a:path w="10803" h="5212" extrusionOk="0">
                  <a:moveTo>
                    <a:pt x="3355" y="1"/>
                  </a:moveTo>
                  <a:cubicBezTo>
                    <a:pt x="3104" y="1"/>
                    <a:pt x="2841" y="105"/>
                    <a:pt x="2557" y="342"/>
                  </a:cubicBezTo>
                  <a:cubicBezTo>
                    <a:pt x="1930" y="868"/>
                    <a:pt x="1354" y="1495"/>
                    <a:pt x="852" y="2122"/>
                  </a:cubicBezTo>
                  <a:cubicBezTo>
                    <a:pt x="577" y="2523"/>
                    <a:pt x="0" y="3149"/>
                    <a:pt x="126" y="3700"/>
                  </a:cubicBezTo>
                  <a:cubicBezTo>
                    <a:pt x="251" y="4252"/>
                    <a:pt x="1003" y="4377"/>
                    <a:pt x="1454" y="4427"/>
                  </a:cubicBezTo>
                  <a:cubicBezTo>
                    <a:pt x="1673" y="4457"/>
                    <a:pt x="1920" y="4474"/>
                    <a:pt x="2172" y="4474"/>
                  </a:cubicBezTo>
                  <a:cubicBezTo>
                    <a:pt x="3420" y="4474"/>
                    <a:pt x="4819" y="4048"/>
                    <a:pt x="3860" y="2548"/>
                  </a:cubicBezTo>
                  <a:cubicBezTo>
                    <a:pt x="3823" y="2496"/>
                    <a:pt x="3774" y="2475"/>
                    <a:pt x="3724" y="2475"/>
                  </a:cubicBezTo>
                  <a:cubicBezTo>
                    <a:pt x="3605" y="2475"/>
                    <a:pt x="3488" y="2599"/>
                    <a:pt x="3559" y="2723"/>
                  </a:cubicBezTo>
                  <a:cubicBezTo>
                    <a:pt x="4010" y="3425"/>
                    <a:pt x="3710" y="4001"/>
                    <a:pt x="2908" y="4127"/>
                  </a:cubicBezTo>
                  <a:cubicBezTo>
                    <a:pt x="2682" y="4152"/>
                    <a:pt x="2456" y="4152"/>
                    <a:pt x="2231" y="4152"/>
                  </a:cubicBezTo>
                  <a:cubicBezTo>
                    <a:pt x="1680" y="4152"/>
                    <a:pt x="376" y="4152"/>
                    <a:pt x="502" y="3375"/>
                  </a:cubicBezTo>
                  <a:cubicBezTo>
                    <a:pt x="577" y="2773"/>
                    <a:pt x="1279" y="2122"/>
                    <a:pt x="1654" y="1695"/>
                  </a:cubicBezTo>
                  <a:cubicBezTo>
                    <a:pt x="1980" y="1370"/>
                    <a:pt x="2306" y="944"/>
                    <a:pt x="2682" y="668"/>
                  </a:cubicBezTo>
                  <a:cubicBezTo>
                    <a:pt x="2927" y="498"/>
                    <a:pt x="3153" y="425"/>
                    <a:pt x="3361" y="425"/>
                  </a:cubicBezTo>
                  <a:cubicBezTo>
                    <a:pt x="4196" y="425"/>
                    <a:pt x="4762" y="1585"/>
                    <a:pt x="5264" y="2247"/>
                  </a:cubicBezTo>
                  <a:cubicBezTo>
                    <a:pt x="5740" y="2848"/>
                    <a:pt x="6266" y="3425"/>
                    <a:pt x="6842" y="3926"/>
                  </a:cubicBezTo>
                  <a:cubicBezTo>
                    <a:pt x="7846" y="4743"/>
                    <a:pt x="9002" y="5212"/>
                    <a:pt x="10289" y="5212"/>
                  </a:cubicBezTo>
                  <a:cubicBezTo>
                    <a:pt x="10384" y="5212"/>
                    <a:pt x="10480" y="5209"/>
                    <a:pt x="10577" y="5204"/>
                  </a:cubicBezTo>
                  <a:cubicBezTo>
                    <a:pt x="10795" y="5204"/>
                    <a:pt x="10802" y="4877"/>
                    <a:pt x="10599" y="4877"/>
                  </a:cubicBezTo>
                  <a:cubicBezTo>
                    <a:pt x="10592" y="4877"/>
                    <a:pt x="10585" y="4878"/>
                    <a:pt x="10577" y="4878"/>
                  </a:cubicBezTo>
                  <a:cubicBezTo>
                    <a:pt x="10489" y="4883"/>
                    <a:pt x="10401" y="4885"/>
                    <a:pt x="10314" y="4885"/>
                  </a:cubicBezTo>
                  <a:cubicBezTo>
                    <a:pt x="8972" y="4885"/>
                    <a:pt x="7806" y="4344"/>
                    <a:pt x="6817" y="3450"/>
                  </a:cubicBezTo>
                  <a:cubicBezTo>
                    <a:pt x="5915" y="2623"/>
                    <a:pt x="5314" y="1595"/>
                    <a:pt x="4537" y="718"/>
                  </a:cubicBezTo>
                  <a:cubicBezTo>
                    <a:pt x="4147" y="282"/>
                    <a:pt x="3768" y="1"/>
                    <a:pt x="3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5002;p39">
              <a:extLst>
                <a:ext uri="{FF2B5EF4-FFF2-40B4-BE49-F238E27FC236}">
                  <a16:creationId xmlns:a16="http://schemas.microsoft.com/office/drawing/2014/main" id="{5720B501-EA19-4561-B02F-3814E936E458}"/>
                </a:ext>
              </a:extLst>
            </p:cNvPr>
            <p:cNvSpPr/>
            <p:nvPr/>
          </p:nvSpPr>
          <p:spPr>
            <a:xfrm>
              <a:off x="6867400" y="4652050"/>
              <a:ext cx="78350" cy="52025"/>
            </a:xfrm>
            <a:custGeom>
              <a:avLst/>
              <a:gdLst/>
              <a:ahLst/>
              <a:cxnLst/>
              <a:rect l="l" t="t" r="r" b="b"/>
              <a:pathLst>
                <a:path w="3134" h="2081" extrusionOk="0">
                  <a:moveTo>
                    <a:pt x="1" y="1"/>
                  </a:moveTo>
                  <a:lnTo>
                    <a:pt x="327" y="2081"/>
                  </a:lnTo>
                  <a:lnTo>
                    <a:pt x="31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5003;p39">
              <a:extLst>
                <a:ext uri="{FF2B5EF4-FFF2-40B4-BE49-F238E27FC236}">
                  <a16:creationId xmlns:a16="http://schemas.microsoft.com/office/drawing/2014/main" id="{5CC37130-DCCF-40D0-9DBA-64D69A541FA3}"/>
                </a:ext>
              </a:extLst>
            </p:cNvPr>
            <p:cNvSpPr/>
            <p:nvPr/>
          </p:nvSpPr>
          <p:spPr>
            <a:xfrm>
              <a:off x="7233325" y="4566200"/>
              <a:ext cx="60800" cy="92775"/>
            </a:xfrm>
            <a:custGeom>
              <a:avLst/>
              <a:gdLst/>
              <a:ahLst/>
              <a:cxnLst/>
              <a:rect l="l" t="t" r="r" b="b"/>
              <a:pathLst>
                <a:path w="2432" h="3711" extrusionOk="0">
                  <a:moveTo>
                    <a:pt x="2432" y="1"/>
                  </a:moveTo>
                  <a:lnTo>
                    <a:pt x="1" y="2407"/>
                  </a:lnTo>
                  <a:lnTo>
                    <a:pt x="1855" y="3710"/>
                  </a:lnTo>
                  <a:lnTo>
                    <a:pt x="24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5004;p39">
              <a:extLst>
                <a:ext uri="{FF2B5EF4-FFF2-40B4-BE49-F238E27FC236}">
                  <a16:creationId xmlns:a16="http://schemas.microsoft.com/office/drawing/2014/main" id="{DE4D1BEE-96B8-49FD-B45F-47FC6514CF30}"/>
                </a:ext>
              </a:extLst>
            </p:cNvPr>
            <p:cNvSpPr/>
            <p:nvPr/>
          </p:nvSpPr>
          <p:spPr>
            <a:xfrm>
              <a:off x="7528450" y="4633875"/>
              <a:ext cx="90875" cy="54550"/>
            </a:xfrm>
            <a:custGeom>
              <a:avLst/>
              <a:gdLst/>
              <a:ahLst/>
              <a:cxnLst/>
              <a:rect l="l" t="t" r="r" b="b"/>
              <a:pathLst>
                <a:path w="3635" h="2182" extrusionOk="0">
                  <a:moveTo>
                    <a:pt x="727" y="1"/>
                  </a:moveTo>
                  <a:lnTo>
                    <a:pt x="0" y="1981"/>
                  </a:lnTo>
                  <a:lnTo>
                    <a:pt x="3634" y="2181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5005;p39">
              <a:extLst>
                <a:ext uri="{FF2B5EF4-FFF2-40B4-BE49-F238E27FC236}">
                  <a16:creationId xmlns:a16="http://schemas.microsoft.com/office/drawing/2014/main" id="{2F485DBA-3D19-44D4-BC0F-2A8346111059}"/>
                </a:ext>
              </a:extLst>
            </p:cNvPr>
            <p:cNvSpPr/>
            <p:nvPr/>
          </p:nvSpPr>
          <p:spPr>
            <a:xfrm>
              <a:off x="7433200" y="4485375"/>
              <a:ext cx="92125" cy="64575"/>
            </a:xfrm>
            <a:custGeom>
              <a:avLst/>
              <a:gdLst/>
              <a:ahLst/>
              <a:cxnLst/>
              <a:rect l="l" t="t" r="r" b="b"/>
              <a:pathLst>
                <a:path w="3685" h="2583" extrusionOk="0">
                  <a:moveTo>
                    <a:pt x="1" y="1"/>
                  </a:moveTo>
                  <a:lnTo>
                    <a:pt x="1504" y="2582"/>
                  </a:lnTo>
                  <a:lnTo>
                    <a:pt x="3685" y="153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5006;p39">
              <a:extLst>
                <a:ext uri="{FF2B5EF4-FFF2-40B4-BE49-F238E27FC236}">
                  <a16:creationId xmlns:a16="http://schemas.microsoft.com/office/drawing/2014/main" id="{EA32B279-5B41-4587-A9D7-426B8F81267F}"/>
                </a:ext>
              </a:extLst>
            </p:cNvPr>
            <p:cNvSpPr/>
            <p:nvPr/>
          </p:nvSpPr>
          <p:spPr>
            <a:xfrm>
              <a:off x="6964525" y="4487275"/>
              <a:ext cx="101525" cy="39475"/>
            </a:xfrm>
            <a:custGeom>
              <a:avLst/>
              <a:gdLst/>
              <a:ahLst/>
              <a:cxnLst/>
              <a:rect l="l" t="t" r="r" b="b"/>
              <a:pathLst>
                <a:path w="4061" h="1579" extrusionOk="0">
                  <a:moveTo>
                    <a:pt x="4061" y="0"/>
                  </a:moveTo>
                  <a:lnTo>
                    <a:pt x="1" y="426"/>
                  </a:lnTo>
                  <a:lnTo>
                    <a:pt x="2382" y="1579"/>
                  </a:lnTo>
                  <a:lnTo>
                    <a:pt x="406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5007;p39">
              <a:extLst>
                <a:ext uri="{FF2B5EF4-FFF2-40B4-BE49-F238E27FC236}">
                  <a16:creationId xmlns:a16="http://schemas.microsoft.com/office/drawing/2014/main" id="{E286DF4D-0A2D-4282-9B33-5C80A8B7B8F7}"/>
                </a:ext>
              </a:extLst>
            </p:cNvPr>
            <p:cNvSpPr/>
            <p:nvPr/>
          </p:nvSpPr>
          <p:spPr>
            <a:xfrm>
              <a:off x="6609900" y="4490400"/>
              <a:ext cx="83975" cy="58300"/>
            </a:xfrm>
            <a:custGeom>
              <a:avLst/>
              <a:gdLst/>
              <a:ahLst/>
              <a:cxnLst/>
              <a:rect l="l" t="t" r="r" b="b"/>
              <a:pathLst>
                <a:path w="3359" h="2332" extrusionOk="0">
                  <a:moveTo>
                    <a:pt x="1479" y="0"/>
                  </a:moveTo>
                  <a:lnTo>
                    <a:pt x="0" y="2331"/>
                  </a:lnTo>
                  <a:lnTo>
                    <a:pt x="3359" y="1404"/>
                  </a:lnTo>
                  <a:lnTo>
                    <a:pt x="14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5008;p39">
              <a:extLst>
                <a:ext uri="{FF2B5EF4-FFF2-40B4-BE49-F238E27FC236}">
                  <a16:creationId xmlns:a16="http://schemas.microsoft.com/office/drawing/2014/main" id="{C4CE6790-2357-4502-A96F-56CB2CD5F0FE}"/>
                </a:ext>
              </a:extLst>
            </p:cNvPr>
            <p:cNvSpPr/>
            <p:nvPr/>
          </p:nvSpPr>
          <p:spPr>
            <a:xfrm>
              <a:off x="6675675" y="46627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1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1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5009;p39">
              <a:extLst>
                <a:ext uri="{FF2B5EF4-FFF2-40B4-BE49-F238E27FC236}">
                  <a16:creationId xmlns:a16="http://schemas.microsoft.com/office/drawing/2014/main" id="{71111792-C8FE-421B-B1C0-A0901EEFA047}"/>
                </a:ext>
              </a:extLst>
            </p:cNvPr>
            <p:cNvSpPr/>
            <p:nvPr/>
          </p:nvSpPr>
          <p:spPr>
            <a:xfrm>
              <a:off x="7066025" y="46652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2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5010;p39">
              <a:extLst>
                <a:ext uri="{FF2B5EF4-FFF2-40B4-BE49-F238E27FC236}">
                  <a16:creationId xmlns:a16="http://schemas.microsoft.com/office/drawing/2014/main" id="{F0893D5A-0A20-4621-B93B-212D871FFD14}"/>
                </a:ext>
              </a:extLst>
            </p:cNvPr>
            <p:cNvSpPr/>
            <p:nvPr/>
          </p:nvSpPr>
          <p:spPr>
            <a:xfrm>
              <a:off x="6839225" y="4511075"/>
              <a:ext cx="15675" cy="15675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301" y="0"/>
                  </a:moveTo>
                  <a:cubicBezTo>
                    <a:pt x="125" y="0"/>
                    <a:pt x="0" y="126"/>
                    <a:pt x="0" y="301"/>
                  </a:cubicBezTo>
                  <a:cubicBezTo>
                    <a:pt x="0" y="477"/>
                    <a:pt x="125" y="627"/>
                    <a:pt x="301" y="627"/>
                  </a:cubicBezTo>
                  <a:cubicBezTo>
                    <a:pt x="476" y="627"/>
                    <a:pt x="627" y="477"/>
                    <a:pt x="627" y="301"/>
                  </a:cubicBezTo>
                  <a:cubicBezTo>
                    <a:pt x="627" y="126"/>
                    <a:pt x="476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5011;p39">
              <a:extLst>
                <a:ext uri="{FF2B5EF4-FFF2-40B4-BE49-F238E27FC236}">
                  <a16:creationId xmlns:a16="http://schemas.microsoft.com/office/drawing/2014/main" id="{90079B1E-B651-40FB-A353-90A662083985}"/>
                </a:ext>
              </a:extLst>
            </p:cNvPr>
            <p:cNvSpPr/>
            <p:nvPr/>
          </p:nvSpPr>
          <p:spPr>
            <a:xfrm>
              <a:off x="7606775" y="4500425"/>
              <a:ext cx="15675" cy="15675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301" y="0"/>
                  </a:moveTo>
                  <a:cubicBezTo>
                    <a:pt x="125" y="0"/>
                    <a:pt x="0" y="151"/>
                    <a:pt x="0" y="326"/>
                  </a:cubicBezTo>
                  <a:cubicBezTo>
                    <a:pt x="0" y="502"/>
                    <a:pt x="125" y="627"/>
                    <a:pt x="301" y="627"/>
                  </a:cubicBezTo>
                  <a:cubicBezTo>
                    <a:pt x="476" y="627"/>
                    <a:pt x="627" y="502"/>
                    <a:pt x="627" y="326"/>
                  </a:cubicBezTo>
                  <a:cubicBezTo>
                    <a:pt x="627" y="151"/>
                    <a:pt x="476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5012;p39">
              <a:extLst>
                <a:ext uri="{FF2B5EF4-FFF2-40B4-BE49-F238E27FC236}">
                  <a16:creationId xmlns:a16="http://schemas.microsoft.com/office/drawing/2014/main" id="{154BDD4A-0676-405B-AE70-F701A530C60D}"/>
                </a:ext>
              </a:extLst>
            </p:cNvPr>
            <p:cNvSpPr/>
            <p:nvPr/>
          </p:nvSpPr>
          <p:spPr>
            <a:xfrm>
              <a:off x="7175675" y="44954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2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5013;p39">
              <a:extLst>
                <a:ext uri="{FF2B5EF4-FFF2-40B4-BE49-F238E27FC236}">
                  <a16:creationId xmlns:a16="http://schemas.microsoft.com/office/drawing/2014/main" id="{27010E6B-3C1F-48F7-8D5D-CFEC2EE9A32F}"/>
                </a:ext>
              </a:extLst>
            </p:cNvPr>
            <p:cNvSpPr/>
            <p:nvPr/>
          </p:nvSpPr>
          <p:spPr>
            <a:xfrm>
              <a:off x="7392475" y="4685875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01" y="1"/>
                  </a:moveTo>
                  <a:cubicBezTo>
                    <a:pt x="151" y="1"/>
                    <a:pt x="1" y="151"/>
                    <a:pt x="1" y="327"/>
                  </a:cubicBezTo>
                  <a:cubicBezTo>
                    <a:pt x="1" y="477"/>
                    <a:pt x="151" y="627"/>
                    <a:pt x="301" y="627"/>
                  </a:cubicBezTo>
                  <a:cubicBezTo>
                    <a:pt x="477" y="627"/>
                    <a:pt x="627" y="477"/>
                    <a:pt x="627" y="327"/>
                  </a:cubicBezTo>
                  <a:cubicBezTo>
                    <a:pt x="627" y="151"/>
                    <a:pt x="477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5014;p39">
              <a:extLst>
                <a:ext uri="{FF2B5EF4-FFF2-40B4-BE49-F238E27FC236}">
                  <a16:creationId xmlns:a16="http://schemas.microsoft.com/office/drawing/2014/main" id="{CC1908AB-CA22-461E-A4E7-9A5C78B52BDC}"/>
                </a:ext>
              </a:extLst>
            </p:cNvPr>
            <p:cNvSpPr/>
            <p:nvPr/>
          </p:nvSpPr>
          <p:spPr>
            <a:xfrm>
              <a:off x="6542850" y="4587525"/>
              <a:ext cx="1182350" cy="11925"/>
            </a:xfrm>
            <a:custGeom>
              <a:avLst/>
              <a:gdLst/>
              <a:ahLst/>
              <a:cxnLst/>
              <a:rect l="l" t="t" r="r" b="b"/>
              <a:pathLst>
                <a:path w="47294" h="477" extrusionOk="0">
                  <a:moveTo>
                    <a:pt x="226" y="0"/>
                  </a:moveTo>
                  <a:cubicBezTo>
                    <a:pt x="0" y="0"/>
                    <a:pt x="0" y="351"/>
                    <a:pt x="226" y="351"/>
                  </a:cubicBezTo>
                  <a:cubicBezTo>
                    <a:pt x="5514" y="351"/>
                    <a:pt x="10802" y="376"/>
                    <a:pt x="16091" y="401"/>
                  </a:cubicBezTo>
                  <a:cubicBezTo>
                    <a:pt x="24487" y="426"/>
                    <a:pt x="32883" y="451"/>
                    <a:pt x="41279" y="476"/>
                  </a:cubicBezTo>
                  <a:lnTo>
                    <a:pt x="47068" y="476"/>
                  </a:lnTo>
                  <a:cubicBezTo>
                    <a:pt x="47294" y="476"/>
                    <a:pt x="47294" y="150"/>
                    <a:pt x="47068" y="150"/>
                  </a:cubicBezTo>
                  <a:cubicBezTo>
                    <a:pt x="41780" y="125"/>
                    <a:pt x="36492" y="125"/>
                    <a:pt x="31204" y="100"/>
                  </a:cubicBezTo>
                  <a:cubicBezTo>
                    <a:pt x="22808" y="75"/>
                    <a:pt x="14412" y="50"/>
                    <a:pt x="6015" y="25"/>
                  </a:cubicBezTo>
                  <a:cubicBezTo>
                    <a:pt x="4086" y="25"/>
                    <a:pt x="2156" y="25"/>
                    <a:pt x="2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" name="Google Shape;5015;p39">
            <a:extLst>
              <a:ext uri="{FF2B5EF4-FFF2-40B4-BE49-F238E27FC236}">
                <a16:creationId xmlns:a16="http://schemas.microsoft.com/office/drawing/2014/main" id="{E4241804-49C6-40F9-87E6-6836D81E9E50}"/>
              </a:ext>
            </a:extLst>
          </p:cNvPr>
          <p:cNvGrpSpPr/>
          <p:nvPr/>
        </p:nvGrpSpPr>
        <p:grpSpPr>
          <a:xfrm>
            <a:off x="4045757" y="4278100"/>
            <a:ext cx="901037" cy="991792"/>
            <a:chOff x="5682093" y="3924350"/>
            <a:chExt cx="916526" cy="1008841"/>
          </a:xfrm>
        </p:grpSpPr>
        <p:sp>
          <p:nvSpPr>
            <p:cNvPr id="787" name="Google Shape;5016;p39">
              <a:extLst>
                <a:ext uri="{FF2B5EF4-FFF2-40B4-BE49-F238E27FC236}">
                  <a16:creationId xmlns:a16="http://schemas.microsoft.com/office/drawing/2014/main" id="{6396119E-CEC2-4A96-893E-E3F00148D1AD}"/>
                </a:ext>
              </a:extLst>
            </p:cNvPr>
            <p:cNvSpPr/>
            <p:nvPr/>
          </p:nvSpPr>
          <p:spPr>
            <a:xfrm rot="1217102">
              <a:off x="5782107" y="4125767"/>
              <a:ext cx="716499" cy="705090"/>
            </a:xfrm>
            <a:custGeom>
              <a:avLst/>
              <a:gdLst/>
              <a:ahLst/>
              <a:cxnLst/>
              <a:rect l="l" t="t" r="r" b="b"/>
              <a:pathLst>
                <a:path w="20179" h="19859" extrusionOk="0">
                  <a:moveTo>
                    <a:pt x="14495" y="0"/>
                  </a:moveTo>
                  <a:lnTo>
                    <a:pt x="14107" y="137"/>
                  </a:lnTo>
                  <a:lnTo>
                    <a:pt x="12783" y="594"/>
                  </a:lnTo>
                  <a:lnTo>
                    <a:pt x="9793" y="1666"/>
                  </a:lnTo>
                  <a:lnTo>
                    <a:pt x="7693" y="2420"/>
                  </a:lnTo>
                  <a:lnTo>
                    <a:pt x="2557" y="4246"/>
                  </a:lnTo>
                  <a:lnTo>
                    <a:pt x="457" y="4999"/>
                  </a:lnTo>
                  <a:lnTo>
                    <a:pt x="1" y="5159"/>
                  </a:lnTo>
                  <a:lnTo>
                    <a:pt x="92" y="5455"/>
                  </a:lnTo>
                  <a:lnTo>
                    <a:pt x="457" y="6619"/>
                  </a:lnTo>
                  <a:lnTo>
                    <a:pt x="1325" y="9313"/>
                  </a:lnTo>
                  <a:lnTo>
                    <a:pt x="1895" y="11139"/>
                  </a:lnTo>
                  <a:lnTo>
                    <a:pt x="4657" y="19858"/>
                  </a:lnTo>
                  <a:lnTo>
                    <a:pt x="4931" y="19767"/>
                  </a:lnTo>
                  <a:lnTo>
                    <a:pt x="5821" y="19470"/>
                  </a:lnTo>
                  <a:lnTo>
                    <a:pt x="7328" y="18945"/>
                  </a:lnTo>
                  <a:lnTo>
                    <a:pt x="8218" y="18626"/>
                  </a:lnTo>
                  <a:lnTo>
                    <a:pt x="9451" y="18192"/>
                  </a:lnTo>
                  <a:lnTo>
                    <a:pt x="10364" y="17895"/>
                  </a:lnTo>
                  <a:lnTo>
                    <a:pt x="11756" y="17393"/>
                  </a:lnTo>
                  <a:lnTo>
                    <a:pt x="12692" y="17073"/>
                  </a:lnTo>
                  <a:lnTo>
                    <a:pt x="14609" y="16411"/>
                  </a:lnTo>
                  <a:lnTo>
                    <a:pt x="15522" y="16092"/>
                  </a:lnTo>
                  <a:lnTo>
                    <a:pt x="17485" y="15407"/>
                  </a:lnTo>
                  <a:lnTo>
                    <a:pt x="18512" y="15065"/>
                  </a:lnTo>
                  <a:lnTo>
                    <a:pt x="20179" y="14471"/>
                  </a:lnTo>
                  <a:lnTo>
                    <a:pt x="19608" y="13033"/>
                  </a:lnTo>
                  <a:lnTo>
                    <a:pt x="19197" y="11961"/>
                  </a:lnTo>
                  <a:lnTo>
                    <a:pt x="18809" y="10979"/>
                  </a:lnTo>
                  <a:lnTo>
                    <a:pt x="18353" y="9792"/>
                  </a:lnTo>
                  <a:lnTo>
                    <a:pt x="17850" y="8514"/>
                  </a:lnTo>
                  <a:lnTo>
                    <a:pt x="17303" y="7122"/>
                  </a:lnTo>
                  <a:lnTo>
                    <a:pt x="16732" y="5729"/>
                  </a:lnTo>
                  <a:lnTo>
                    <a:pt x="16230" y="4383"/>
                  </a:lnTo>
                  <a:lnTo>
                    <a:pt x="15887" y="3561"/>
                  </a:lnTo>
                  <a:lnTo>
                    <a:pt x="15408" y="2328"/>
                  </a:lnTo>
                  <a:lnTo>
                    <a:pt x="1449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5017;p39">
              <a:extLst>
                <a:ext uri="{FF2B5EF4-FFF2-40B4-BE49-F238E27FC236}">
                  <a16:creationId xmlns:a16="http://schemas.microsoft.com/office/drawing/2014/main" id="{527E3540-D86F-4AEA-AF13-4D8D3E1B0847}"/>
                </a:ext>
              </a:extLst>
            </p:cNvPr>
            <p:cNvSpPr/>
            <p:nvPr/>
          </p:nvSpPr>
          <p:spPr>
            <a:xfrm rot="1217102">
              <a:off x="6338105" y="4646319"/>
              <a:ext cx="75382" cy="122421"/>
            </a:xfrm>
            <a:custGeom>
              <a:avLst/>
              <a:gdLst/>
              <a:ahLst/>
              <a:cxnLst/>
              <a:rect l="l" t="t" r="r" b="b"/>
              <a:pathLst>
                <a:path w="2123" h="3448" extrusionOk="0">
                  <a:moveTo>
                    <a:pt x="1712" y="1"/>
                  </a:moveTo>
                  <a:cubicBezTo>
                    <a:pt x="1370" y="297"/>
                    <a:pt x="1050" y="617"/>
                    <a:pt x="822" y="982"/>
                  </a:cubicBezTo>
                  <a:cubicBezTo>
                    <a:pt x="320" y="1735"/>
                    <a:pt x="69" y="2557"/>
                    <a:pt x="0" y="3447"/>
                  </a:cubicBezTo>
                  <a:lnTo>
                    <a:pt x="1027" y="3105"/>
                  </a:lnTo>
                  <a:cubicBezTo>
                    <a:pt x="1210" y="2283"/>
                    <a:pt x="1598" y="1667"/>
                    <a:pt x="2123" y="1073"/>
                  </a:cubicBezTo>
                  <a:lnTo>
                    <a:pt x="17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5018;p39">
              <a:extLst>
                <a:ext uri="{FF2B5EF4-FFF2-40B4-BE49-F238E27FC236}">
                  <a16:creationId xmlns:a16="http://schemas.microsoft.com/office/drawing/2014/main" id="{BE94A086-ADA1-4669-9743-EF246F0DFABB}"/>
                </a:ext>
              </a:extLst>
            </p:cNvPr>
            <p:cNvSpPr/>
            <p:nvPr/>
          </p:nvSpPr>
          <p:spPr>
            <a:xfrm rot="1217102">
              <a:off x="6245615" y="4547716"/>
              <a:ext cx="150799" cy="235042"/>
            </a:xfrm>
            <a:custGeom>
              <a:avLst/>
              <a:gdLst/>
              <a:ahLst/>
              <a:cxnLst/>
              <a:rect l="l" t="t" r="r" b="b"/>
              <a:pathLst>
                <a:path w="4247" h="6620" extrusionOk="0">
                  <a:moveTo>
                    <a:pt x="3790" y="0"/>
                  </a:moveTo>
                  <a:cubicBezTo>
                    <a:pt x="2991" y="1050"/>
                    <a:pt x="1849" y="1781"/>
                    <a:pt x="914" y="3036"/>
                  </a:cubicBezTo>
                  <a:cubicBezTo>
                    <a:pt x="137" y="4109"/>
                    <a:pt x="1" y="5364"/>
                    <a:pt x="46" y="6619"/>
                  </a:cubicBezTo>
                  <a:lnTo>
                    <a:pt x="959" y="6300"/>
                  </a:lnTo>
                  <a:cubicBezTo>
                    <a:pt x="959" y="5478"/>
                    <a:pt x="1051" y="4679"/>
                    <a:pt x="1439" y="3972"/>
                  </a:cubicBezTo>
                  <a:cubicBezTo>
                    <a:pt x="1986" y="3013"/>
                    <a:pt x="2991" y="2442"/>
                    <a:pt x="3767" y="1689"/>
                  </a:cubicBezTo>
                  <a:cubicBezTo>
                    <a:pt x="3949" y="1529"/>
                    <a:pt x="4109" y="1370"/>
                    <a:pt x="4246" y="1187"/>
                  </a:cubicBezTo>
                  <a:lnTo>
                    <a:pt x="37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5019;p39">
              <a:extLst>
                <a:ext uri="{FF2B5EF4-FFF2-40B4-BE49-F238E27FC236}">
                  <a16:creationId xmlns:a16="http://schemas.microsoft.com/office/drawing/2014/main" id="{304354F1-2EB5-46C9-8D0D-2125595A437F}"/>
                </a:ext>
              </a:extLst>
            </p:cNvPr>
            <p:cNvSpPr/>
            <p:nvPr/>
          </p:nvSpPr>
          <p:spPr>
            <a:xfrm rot="1217102">
              <a:off x="6150278" y="4429720"/>
              <a:ext cx="226962" cy="364706"/>
            </a:xfrm>
            <a:custGeom>
              <a:avLst/>
              <a:gdLst/>
              <a:ahLst/>
              <a:cxnLst/>
              <a:rect l="l" t="t" r="r" b="b"/>
              <a:pathLst>
                <a:path w="6392" h="10272" extrusionOk="0">
                  <a:moveTo>
                    <a:pt x="5844" y="1"/>
                  </a:moveTo>
                  <a:cubicBezTo>
                    <a:pt x="4839" y="2215"/>
                    <a:pt x="2557" y="3014"/>
                    <a:pt x="1142" y="5342"/>
                  </a:cubicBezTo>
                  <a:cubicBezTo>
                    <a:pt x="229" y="6894"/>
                    <a:pt x="0" y="8583"/>
                    <a:pt x="297" y="10272"/>
                  </a:cubicBezTo>
                  <a:lnTo>
                    <a:pt x="1233" y="9952"/>
                  </a:lnTo>
                  <a:cubicBezTo>
                    <a:pt x="731" y="6757"/>
                    <a:pt x="2808" y="4885"/>
                    <a:pt x="5182" y="2762"/>
                  </a:cubicBezTo>
                  <a:cubicBezTo>
                    <a:pt x="5684" y="2306"/>
                    <a:pt x="6072" y="1849"/>
                    <a:pt x="6391" y="1393"/>
                  </a:cubicBezTo>
                  <a:lnTo>
                    <a:pt x="58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5020;p39">
              <a:extLst>
                <a:ext uri="{FF2B5EF4-FFF2-40B4-BE49-F238E27FC236}">
                  <a16:creationId xmlns:a16="http://schemas.microsoft.com/office/drawing/2014/main" id="{1F8A9AAB-E9D6-4CB5-A50F-77711BD247A9}"/>
                </a:ext>
              </a:extLst>
            </p:cNvPr>
            <p:cNvSpPr/>
            <p:nvPr/>
          </p:nvSpPr>
          <p:spPr>
            <a:xfrm rot="1217102">
              <a:off x="6060578" y="4309302"/>
              <a:ext cx="293396" cy="490322"/>
            </a:xfrm>
            <a:custGeom>
              <a:avLst/>
              <a:gdLst/>
              <a:ahLst/>
              <a:cxnLst/>
              <a:rect l="l" t="t" r="r" b="b"/>
              <a:pathLst>
                <a:path w="8263" h="13810" extrusionOk="0">
                  <a:moveTo>
                    <a:pt x="7761" y="1"/>
                  </a:moveTo>
                  <a:cubicBezTo>
                    <a:pt x="6985" y="1804"/>
                    <a:pt x="5638" y="3036"/>
                    <a:pt x="3926" y="4383"/>
                  </a:cubicBezTo>
                  <a:cubicBezTo>
                    <a:pt x="2967" y="5136"/>
                    <a:pt x="2146" y="5889"/>
                    <a:pt x="1507" y="6917"/>
                  </a:cubicBezTo>
                  <a:cubicBezTo>
                    <a:pt x="0" y="9336"/>
                    <a:pt x="388" y="11368"/>
                    <a:pt x="982" y="13810"/>
                  </a:cubicBezTo>
                  <a:lnTo>
                    <a:pt x="1895" y="13513"/>
                  </a:lnTo>
                  <a:cubicBezTo>
                    <a:pt x="1484" y="11870"/>
                    <a:pt x="1187" y="10249"/>
                    <a:pt x="1758" y="8583"/>
                  </a:cubicBezTo>
                  <a:cubicBezTo>
                    <a:pt x="2511" y="6323"/>
                    <a:pt x="4383" y="5433"/>
                    <a:pt x="6072" y="4041"/>
                  </a:cubicBezTo>
                  <a:cubicBezTo>
                    <a:pt x="7030" y="3265"/>
                    <a:pt x="7738" y="2352"/>
                    <a:pt x="8263" y="1347"/>
                  </a:cubicBezTo>
                  <a:lnTo>
                    <a:pt x="77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5021;p39">
              <a:extLst>
                <a:ext uri="{FF2B5EF4-FFF2-40B4-BE49-F238E27FC236}">
                  <a16:creationId xmlns:a16="http://schemas.microsoft.com/office/drawing/2014/main" id="{761D5C81-D934-4EB5-BC20-032E72DF2BCF}"/>
                </a:ext>
              </a:extLst>
            </p:cNvPr>
            <p:cNvSpPr/>
            <p:nvPr/>
          </p:nvSpPr>
          <p:spPr>
            <a:xfrm rot="1217102">
              <a:off x="5994092" y="4219109"/>
              <a:ext cx="341259" cy="590019"/>
            </a:xfrm>
            <a:custGeom>
              <a:avLst/>
              <a:gdLst/>
              <a:ahLst/>
              <a:cxnLst/>
              <a:rect l="l" t="t" r="r" b="b"/>
              <a:pathLst>
                <a:path w="9611" h="16618" extrusionOk="0">
                  <a:moveTo>
                    <a:pt x="9131" y="0"/>
                  </a:moveTo>
                  <a:cubicBezTo>
                    <a:pt x="8515" y="1187"/>
                    <a:pt x="7693" y="2260"/>
                    <a:pt x="6575" y="3173"/>
                  </a:cubicBezTo>
                  <a:cubicBezTo>
                    <a:pt x="4908" y="4520"/>
                    <a:pt x="3037" y="5364"/>
                    <a:pt x="1873" y="7213"/>
                  </a:cubicBezTo>
                  <a:cubicBezTo>
                    <a:pt x="1" y="10089"/>
                    <a:pt x="252" y="13467"/>
                    <a:pt x="1051" y="16617"/>
                  </a:cubicBezTo>
                  <a:lnTo>
                    <a:pt x="1941" y="16298"/>
                  </a:lnTo>
                  <a:cubicBezTo>
                    <a:pt x="1279" y="13673"/>
                    <a:pt x="868" y="10500"/>
                    <a:pt x="2352" y="8195"/>
                  </a:cubicBezTo>
                  <a:cubicBezTo>
                    <a:pt x="3676" y="6163"/>
                    <a:pt x="5981" y="4999"/>
                    <a:pt x="7762" y="3401"/>
                  </a:cubicBezTo>
                  <a:cubicBezTo>
                    <a:pt x="8515" y="2716"/>
                    <a:pt x="9131" y="2009"/>
                    <a:pt x="9610" y="1233"/>
                  </a:cubicBezTo>
                  <a:lnTo>
                    <a:pt x="913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5022;p39">
              <a:extLst>
                <a:ext uri="{FF2B5EF4-FFF2-40B4-BE49-F238E27FC236}">
                  <a16:creationId xmlns:a16="http://schemas.microsoft.com/office/drawing/2014/main" id="{3EF0D436-4CD1-4BDF-90C2-DEEF4AADA360}"/>
                </a:ext>
              </a:extLst>
            </p:cNvPr>
            <p:cNvSpPr/>
            <p:nvPr/>
          </p:nvSpPr>
          <p:spPr>
            <a:xfrm rot="1217102">
              <a:off x="5898481" y="4112887"/>
              <a:ext cx="387419" cy="696960"/>
            </a:xfrm>
            <a:custGeom>
              <a:avLst/>
              <a:gdLst/>
              <a:ahLst/>
              <a:cxnLst/>
              <a:rect l="l" t="t" r="r" b="b"/>
              <a:pathLst>
                <a:path w="10911" h="19630" extrusionOk="0">
                  <a:moveTo>
                    <a:pt x="10911" y="0"/>
                  </a:moveTo>
                  <a:lnTo>
                    <a:pt x="9587" y="457"/>
                  </a:lnTo>
                  <a:cubicBezTo>
                    <a:pt x="8081" y="4109"/>
                    <a:pt x="3036" y="5547"/>
                    <a:pt x="1370" y="9564"/>
                  </a:cubicBezTo>
                  <a:cubicBezTo>
                    <a:pt x="1" y="12919"/>
                    <a:pt x="548" y="16389"/>
                    <a:pt x="1735" y="19630"/>
                  </a:cubicBezTo>
                  <a:lnTo>
                    <a:pt x="2625" y="19333"/>
                  </a:lnTo>
                  <a:cubicBezTo>
                    <a:pt x="1530" y="16274"/>
                    <a:pt x="1028" y="13033"/>
                    <a:pt x="2329" y="9929"/>
                  </a:cubicBezTo>
                  <a:cubicBezTo>
                    <a:pt x="3744" y="6619"/>
                    <a:pt x="6620" y="5843"/>
                    <a:pt x="9062" y="3606"/>
                  </a:cubicBezTo>
                  <a:cubicBezTo>
                    <a:pt x="10203" y="2556"/>
                    <a:pt x="10751" y="1347"/>
                    <a:pt x="10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5023;p39">
              <a:extLst>
                <a:ext uri="{FF2B5EF4-FFF2-40B4-BE49-F238E27FC236}">
                  <a16:creationId xmlns:a16="http://schemas.microsoft.com/office/drawing/2014/main" id="{D1C9EADD-99DA-4F67-9BC5-8AD1AA6159F6}"/>
                </a:ext>
              </a:extLst>
            </p:cNvPr>
            <p:cNvSpPr/>
            <p:nvPr/>
          </p:nvSpPr>
          <p:spPr>
            <a:xfrm rot="1217102">
              <a:off x="5882511" y="4136924"/>
              <a:ext cx="300746" cy="336337"/>
            </a:xfrm>
            <a:custGeom>
              <a:avLst/>
              <a:gdLst/>
              <a:ahLst/>
              <a:cxnLst/>
              <a:rect l="l" t="t" r="r" b="b"/>
              <a:pathLst>
                <a:path w="8470" h="9473" extrusionOk="0">
                  <a:moveTo>
                    <a:pt x="8469" y="0"/>
                  </a:moveTo>
                  <a:lnTo>
                    <a:pt x="6369" y="754"/>
                  </a:lnTo>
                  <a:cubicBezTo>
                    <a:pt x="5867" y="1233"/>
                    <a:pt x="5319" y="1644"/>
                    <a:pt x="4863" y="1986"/>
                  </a:cubicBezTo>
                  <a:cubicBezTo>
                    <a:pt x="4452" y="2283"/>
                    <a:pt x="4041" y="2580"/>
                    <a:pt x="3630" y="2899"/>
                  </a:cubicBezTo>
                  <a:cubicBezTo>
                    <a:pt x="2717" y="3630"/>
                    <a:pt x="1827" y="4383"/>
                    <a:pt x="1119" y="5341"/>
                  </a:cubicBezTo>
                  <a:cubicBezTo>
                    <a:pt x="594" y="6072"/>
                    <a:pt x="229" y="6848"/>
                    <a:pt x="1" y="7647"/>
                  </a:cubicBezTo>
                  <a:lnTo>
                    <a:pt x="571" y="9473"/>
                  </a:lnTo>
                  <a:cubicBezTo>
                    <a:pt x="686" y="8628"/>
                    <a:pt x="891" y="7807"/>
                    <a:pt x="1279" y="7031"/>
                  </a:cubicBezTo>
                  <a:cubicBezTo>
                    <a:pt x="2329" y="4839"/>
                    <a:pt x="4269" y="3630"/>
                    <a:pt x="6164" y="2260"/>
                  </a:cubicBezTo>
                  <a:cubicBezTo>
                    <a:pt x="7122" y="1530"/>
                    <a:pt x="7921" y="845"/>
                    <a:pt x="8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5024;p39">
              <a:extLst>
                <a:ext uri="{FF2B5EF4-FFF2-40B4-BE49-F238E27FC236}">
                  <a16:creationId xmlns:a16="http://schemas.microsoft.com/office/drawing/2014/main" id="{1E7414A7-17F9-4F8F-9A93-B9016A52D719}"/>
                </a:ext>
              </a:extLst>
            </p:cNvPr>
            <p:cNvSpPr/>
            <p:nvPr/>
          </p:nvSpPr>
          <p:spPr>
            <a:xfrm rot="1217102">
              <a:off x="5860024" y="4178513"/>
              <a:ext cx="87561" cy="84324"/>
            </a:xfrm>
            <a:custGeom>
              <a:avLst/>
              <a:gdLst/>
              <a:ahLst/>
              <a:cxnLst/>
              <a:rect l="l" t="t" r="r" b="b"/>
              <a:pathLst>
                <a:path w="2466" h="2375" extrusionOk="0">
                  <a:moveTo>
                    <a:pt x="2465" y="1"/>
                  </a:moveTo>
                  <a:lnTo>
                    <a:pt x="365" y="754"/>
                  </a:lnTo>
                  <a:cubicBezTo>
                    <a:pt x="229" y="891"/>
                    <a:pt x="114" y="1051"/>
                    <a:pt x="0" y="1210"/>
                  </a:cubicBezTo>
                  <a:lnTo>
                    <a:pt x="365" y="2374"/>
                  </a:lnTo>
                  <a:cubicBezTo>
                    <a:pt x="959" y="1484"/>
                    <a:pt x="1621" y="663"/>
                    <a:pt x="24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5025;p39">
              <a:extLst>
                <a:ext uri="{FF2B5EF4-FFF2-40B4-BE49-F238E27FC236}">
                  <a16:creationId xmlns:a16="http://schemas.microsoft.com/office/drawing/2014/main" id="{1EB59531-131F-4FE2-9081-EB8B23358749}"/>
                </a:ext>
              </a:extLst>
            </p:cNvPr>
            <p:cNvSpPr/>
            <p:nvPr/>
          </p:nvSpPr>
          <p:spPr>
            <a:xfrm rot="1217102">
              <a:off x="6008137" y="4186802"/>
              <a:ext cx="278021" cy="567332"/>
            </a:xfrm>
            <a:custGeom>
              <a:avLst/>
              <a:gdLst/>
              <a:ahLst/>
              <a:cxnLst/>
              <a:rect l="l" t="t" r="r" b="b"/>
              <a:pathLst>
                <a:path w="7830" h="15979" extrusionOk="0">
                  <a:moveTo>
                    <a:pt x="1165" y="0"/>
                  </a:moveTo>
                  <a:lnTo>
                    <a:pt x="1" y="662"/>
                  </a:lnTo>
                  <a:cubicBezTo>
                    <a:pt x="229" y="731"/>
                    <a:pt x="4771" y="15978"/>
                    <a:pt x="4771" y="15978"/>
                  </a:cubicBezTo>
                  <a:lnTo>
                    <a:pt x="7830" y="14928"/>
                  </a:lnTo>
                  <a:lnTo>
                    <a:pt x="116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5026;p39">
              <a:extLst>
                <a:ext uri="{FF2B5EF4-FFF2-40B4-BE49-F238E27FC236}">
                  <a16:creationId xmlns:a16="http://schemas.microsoft.com/office/drawing/2014/main" id="{F83EB5B8-04CB-42B8-B35C-24295D52BE7C}"/>
                </a:ext>
              </a:extLst>
            </p:cNvPr>
            <p:cNvSpPr/>
            <p:nvPr/>
          </p:nvSpPr>
          <p:spPr>
            <a:xfrm rot="1217102">
              <a:off x="6168373" y="4001289"/>
              <a:ext cx="145792" cy="230249"/>
            </a:xfrm>
            <a:custGeom>
              <a:avLst/>
              <a:gdLst/>
              <a:ahLst/>
              <a:cxnLst/>
              <a:rect l="l" t="t" r="r" b="b"/>
              <a:pathLst>
                <a:path w="4106" h="6485" extrusionOk="0">
                  <a:moveTo>
                    <a:pt x="2390" y="1"/>
                  </a:moveTo>
                  <a:cubicBezTo>
                    <a:pt x="2331" y="1"/>
                    <a:pt x="2265" y="8"/>
                    <a:pt x="2191" y="24"/>
                  </a:cubicBezTo>
                  <a:cubicBezTo>
                    <a:pt x="0" y="504"/>
                    <a:pt x="160" y="6484"/>
                    <a:pt x="160" y="6484"/>
                  </a:cubicBezTo>
                  <a:cubicBezTo>
                    <a:pt x="160" y="6484"/>
                    <a:pt x="4105" y="1"/>
                    <a:pt x="2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5027;p39">
              <a:extLst>
                <a:ext uri="{FF2B5EF4-FFF2-40B4-BE49-F238E27FC236}">
                  <a16:creationId xmlns:a16="http://schemas.microsoft.com/office/drawing/2014/main" id="{96E14D9E-8378-4713-A0A2-FA9C36344D44}"/>
                </a:ext>
              </a:extLst>
            </p:cNvPr>
            <p:cNvSpPr/>
            <p:nvPr/>
          </p:nvSpPr>
          <p:spPr>
            <a:xfrm rot="1217102">
              <a:off x="5939185" y="4000160"/>
              <a:ext cx="224547" cy="163429"/>
            </a:xfrm>
            <a:custGeom>
              <a:avLst/>
              <a:gdLst/>
              <a:ahLst/>
              <a:cxnLst/>
              <a:rect l="l" t="t" r="r" b="b"/>
              <a:pathLst>
                <a:path w="6324" h="4603" extrusionOk="0">
                  <a:moveTo>
                    <a:pt x="2087" y="1"/>
                  </a:moveTo>
                  <a:cubicBezTo>
                    <a:pt x="1957" y="1"/>
                    <a:pt x="1832" y="27"/>
                    <a:pt x="1712" y="83"/>
                  </a:cubicBezTo>
                  <a:cubicBezTo>
                    <a:pt x="1" y="859"/>
                    <a:pt x="6323" y="4602"/>
                    <a:pt x="6323" y="4602"/>
                  </a:cubicBezTo>
                  <a:cubicBezTo>
                    <a:pt x="6323" y="4602"/>
                    <a:pt x="3815" y="1"/>
                    <a:pt x="20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5028;p39">
              <a:extLst>
                <a:ext uri="{FF2B5EF4-FFF2-40B4-BE49-F238E27FC236}">
                  <a16:creationId xmlns:a16="http://schemas.microsoft.com/office/drawing/2014/main" id="{76F8C9A6-AF4F-4FCB-A2BE-051EF59C9299}"/>
                </a:ext>
              </a:extLst>
            </p:cNvPr>
            <p:cNvSpPr/>
            <p:nvPr/>
          </p:nvSpPr>
          <p:spPr>
            <a:xfrm rot="1217102">
              <a:off x="5772426" y="3984976"/>
              <a:ext cx="379323" cy="165346"/>
            </a:xfrm>
            <a:custGeom>
              <a:avLst/>
              <a:gdLst/>
              <a:ahLst/>
              <a:cxnLst/>
              <a:rect l="l" t="t" r="r" b="b"/>
              <a:pathLst>
                <a:path w="10683" h="4657" extrusionOk="0">
                  <a:moveTo>
                    <a:pt x="6323" y="3105"/>
                  </a:moveTo>
                  <a:cubicBezTo>
                    <a:pt x="6483" y="3287"/>
                    <a:pt x="6597" y="3470"/>
                    <a:pt x="6643" y="3630"/>
                  </a:cubicBezTo>
                  <a:cubicBezTo>
                    <a:pt x="6665" y="3790"/>
                    <a:pt x="6643" y="3972"/>
                    <a:pt x="6551" y="4086"/>
                  </a:cubicBezTo>
                  <a:cubicBezTo>
                    <a:pt x="6506" y="4155"/>
                    <a:pt x="6437" y="4246"/>
                    <a:pt x="6300" y="4269"/>
                  </a:cubicBezTo>
                  <a:cubicBezTo>
                    <a:pt x="6282" y="4272"/>
                    <a:pt x="6264" y="4273"/>
                    <a:pt x="6246" y="4273"/>
                  </a:cubicBezTo>
                  <a:cubicBezTo>
                    <a:pt x="6134" y="4273"/>
                    <a:pt x="6043" y="4214"/>
                    <a:pt x="6003" y="4155"/>
                  </a:cubicBezTo>
                  <a:cubicBezTo>
                    <a:pt x="5889" y="4064"/>
                    <a:pt x="5798" y="3904"/>
                    <a:pt x="5821" y="3744"/>
                  </a:cubicBezTo>
                  <a:cubicBezTo>
                    <a:pt x="5844" y="3447"/>
                    <a:pt x="6072" y="3219"/>
                    <a:pt x="6323" y="3105"/>
                  </a:cubicBezTo>
                  <a:close/>
                  <a:moveTo>
                    <a:pt x="998" y="0"/>
                  </a:moveTo>
                  <a:cubicBezTo>
                    <a:pt x="605" y="0"/>
                    <a:pt x="233" y="292"/>
                    <a:pt x="115" y="685"/>
                  </a:cubicBezTo>
                  <a:cubicBezTo>
                    <a:pt x="0" y="1096"/>
                    <a:pt x="137" y="1553"/>
                    <a:pt x="457" y="1895"/>
                  </a:cubicBezTo>
                  <a:cubicBezTo>
                    <a:pt x="685" y="2146"/>
                    <a:pt x="1028" y="2329"/>
                    <a:pt x="1484" y="2466"/>
                  </a:cubicBezTo>
                  <a:cubicBezTo>
                    <a:pt x="1871" y="2576"/>
                    <a:pt x="2266" y="2637"/>
                    <a:pt x="2660" y="2637"/>
                  </a:cubicBezTo>
                  <a:cubicBezTo>
                    <a:pt x="2916" y="2637"/>
                    <a:pt x="3172" y="2611"/>
                    <a:pt x="3424" y="2557"/>
                  </a:cubicBezTo>
                  <a:cubicBezTo>
                    <a:pt x="3538" y="2534"/>
                    <a:pt x="3675" y="2511"/>
                    <a:pt x="3789" y="2489"/>
                  </a:cubicBezTo>
                  <a:cubicBezTo>
                    <a:pt x="4018" y="2420"/>
                    <a:pt x="4223" y="2374"/>
                    <a:pt x="4428" y="2374"/>
                  </a:cubicBezTo>
                  <a:cubicBezTo>
                    <a:pt x="4487" y="2369"/>
                    <a:pt x="4545" y="2367"/>
                    <a:pt x="4604" y="2367"/>
                  </a:cubicBezTo>
                  <a:cubicBezTo>
                    <a:pt x="5075" y="2367"/>
                    <a:pt x="5557" y="2529"/>
                    <a:pt x="6003" y="2854"/>
                  </a:cubicBezTo>
                  <a:cubicBezTo>
                    <a:pt x="5684" y="3059"/>
                    <a:pt x="5456" y="3379"/>
                    <a:pt x="5433" y="3721"/>
                  </a:cubicBezTo>
                  <a:cubicBezTo>
                    <a:pt x="5433" y="3995"/>
                    <a:pt x="5547" y="4269"/>
                    <a:pt x="5752" y="4452"/>
                  </a:cubicBezTo>
                  <a:cubicBezTo>
                    <a:pt x="5889" y="4589"/>
                    <a:pt x="6072" y="4657"/>
                    <a:pt x="6255" y="4657"/>
                  </a:cubicBezTo>
                  <a:cubicBezTo>
                    <a:pt x="6300" y="4657"/>
                    <a:pt x="6346" y="4634"/>
                    <a:pt x="6391" y="4634"/>
                  </a:cubicBezTo>
                  <a:cubicBezTo>
                    <a:pt x="6574" y="4589"/>
                    <a:pt x="6757" y="4474"/>
                    <a:pt x="6871" y="4292"/>
                  </a:cubicBezTo>
                  <a:cubicBezTo>
                    <a:pt x="7008" y="4086"/>
                    <a:pt x="7053" y="3812"/>
                    <a:pt x="7008" y="3561"/>
                  </a:cubicBezTo>
                  <a:cubicBezTo>
                    <a:pt x="6962" y="3356"/>
                    <a:pt x="6871" y="3173"/>
                    <a:pt x="6711" y="2991"/>
                  </a:cubicBezTo>
                  <a:cubicBezTo>
                    <a:pt x="6817" y="2971"/>
                    <a:pt x="6927" y="2964"/>
                    <a:pt x="7036" y="2964"/>
                  </a:cubicBezTo>
                  <a:cubicBezTo>
                    <a:pt x="7185" y="2964"/>
                    <a:pt x="7332" y="2978"/>
                    <a:pt x="7464" y="2991"/>
                  </a:cubicBezTo>
                  <a:cubicBezTo>
                    <a:pt x="8354" y="3082"/>
                    <a:pt x="9587" y="3379"/>
                    <a:pt x="10386" y="4269"/>
                  </a:cubicBezTo>
                  <a:lnTo>
                    <a:pt x="10683" y="3995"/>
                  </a:lnTo>
                  <a:cubicBezTo>
                    <a:pt x="9975" y="3242"/>
                    <a:pt x="8879" y="2762"/>
                    <a:pt x="7510" y="2626"/>
                  </a:cubicBezTo>
                  <a:cubicBezTo>
                    <a:pt x="7351" y="2604"/>
                    <a:pt x="7178" y="2588"/>
                    <a:pt x="7001" y="2588"/>
                  </a:cubicBezTo>
                  <a:cubicBezTo>
                    <a:pt x="6797" y="2588"/>
                    <a:pt x="6587" y="2610"/>
                    <a:pt x="6391" y="2671"/>
                  </a:cubicBezTo>
                  <a:cubicBezTo>
                    <a:pt x="6369" y="2648"/>
                    <a:pt x="6346" y="2626"/>
                    <a:pt x="6300" y="2603"/>
                  </a:cubicBezTo>
                  <a:cubicBezTo>
                    <a:pt x="5757" y="2206"/>
                    <a:pt x="5156" y="1981"/>
                    <a:pt x="4568" y="1981"/>
                  </a:cubicBezTo>
                  <a:cubicBezTo>
                    <a:pt x="4513" y="1981"/>
                    <a:pt x="4459" y="1983"/>
                    <a:pt x="4406" y="1986"/>
                  </a:cubicBezTo>
                  <a:cubicBezTo>
                    <a:pt x="4155" y="2009"/>
                    <a:pt x="3926" y="2055"/>
                    <a:pt x="3698" y="2123"/>
                  </a:cubicBezTo>
                  <a:cubicBezTo>
                    <a:pt x="3584" y="2146"/>
                    <a:pt x="3470" y="2169"/>
                    <a:pt x="3356" y="2192"/>
                  </a:cubicBezTo>
                  <a:cubicBezTo>
                    <a:pt x="3132" y="2235"/>
                    <a:pt x="2908" y="2255"/>
                    <a:pt x="2685" y="2255"/>
                  </a:cubicBezTo>
                  <a:cubicBezTo>
                    <a:pt x="2317" y="2255"/>
                    <a:pt x="1953" y="2200"/>
                    <a:pt x="1598" y="2101"/>
                  </a:cubicBezTo>
                  <a:cubicBezTo>
                    <a:pt x="1210" y="1986"/>
                    <a:pt x="936" y="1827"/>
                    <a:pt x="731" y="1621"/>
                  </a:cubicBezTo>
                  <a:cubicBezTo>
                    <a:pt x="503" y="1393"/>
                    <a:pt x="411" y="1073"/>
                    <a:pt x="480" y="800"/>
                  </a:cubicBezTo>
                  <a:cubicBezTo>
                    <a:pt x="541" y="554"/>
                    <a:pt x="786" y="382"/>
                    <a:pt x="1017" y="382"/>
                  </a:cubicBezTo>
                  <a:cubicBezTo>
                    <a:pt x="1044" y="382"/>
                    <a:pt x="1070" y="384"/>
                    <a:pt x="1096" y="389"/>
                  </a:cubicBezTo>
                  <a:lnTo>
                    <a:pt x="1187" y="23"/>
                  </a:lnTo>
                  <a:cubicBezTo>
                    <a:pt x="1124" y="8"/>
                    <a:pt x="1061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" name="Google Shape;5029;p39">
            <a:extLst>
              <a:ext uri="{FF2B5EF4-FFF2-40B4-BE49-F238E27FC236}">
                <a16:creationId xmlns:a16="http://schemas.microsoft.com/office/drawing/2014/main" id="{189BAA95-D409-4284-BCE9-A039A92FE1B1}"/>
              </a:ext>
            </a:extLst>
          </p:cNvPr>
          <p:cNvGrpSpPr/>
          <p:nvPr/>
        </p:nvGrpSpPr>
        <p:grpSpPr>
          <a:xfrm>
            <a:off x="1879138" y="4499489"/>
            <a:ext cx="816751" cy="615566"/>
            <a:chOff x="1264675" y="4493775"/>
            <a:chExt cx="794350" cy="598625"/>
          </a:xfrm>
        </p:grpSpPr>
        <p:sp>
          <p:nvSpPr>
            <p:cNvPr id="801" name="Google Shape;5030;p39">
              <a:extLst>
                <a:ext uri="{FF2B5EF4-FFF2-40B4-BE49-F238E27FC236}">
                  <a16:creationId xmlns:a16="http://schemas.microsoft.com/office/drawing/2014/main" id="{4F0BC954-56DA-4042-A7D7-3A987AF0EBD2}"/>
                </a:ext>
              </a:extLst>
            </p:cNvPr>
            <p:cNvSpPr/>
            <p:nvPr/>
          </p:nvSpPr>
          <p:spPr>
            <a:xfrm>
              <a:off x="1401625" y="4527025"/>
              <a:ext cx="252825" cy="194450"/>
            </a:xfrm>
            <a:custGeom>
              <a:avLst/>
              <a:gdLst/>
              <a:ahLst/>
              <a:cxnLst/>
              <a:rect l="l" t="t" r="r" b="b"/>
              <a:pathLst>
                <a:path w="10113" h="7778" extrusionOk="0">
                  <a:moveTo>
                    <a:pt x="4589" y="4947"/>
                  </a:moveTo>
                  <a:cubicBezTo>
                    <a:pt x="4680" y="4947"/>
                    <a:pt x="4771" y="4993"/>
                    <a:pt x="4817" y="5062"/>
                  </a:cubicBezTo>
                  <a:cubicBezTo>
                    <a:pt x="4885" y="5198"/>
                    <a:pt x="4885" y="5335"/>
                    <a:pt x="4863" y="5495"/>
                  </a:cubicBezTo>
                  <a:cubicBezTo>
                    <a:pt x="4840" y="5495"/>
                    <a:pt x="4840" y="5472"/>
                    <a:pt x="4817" y="5472"/>
                  </a:cubicBezTo>
                  <a:cubicBezTo>
                    <a:pt x="4634" y="5358"/>
                    <a:pt x="4383" y="5153"/>
                    <a:pt x="4452" y="5016"/>
                  </a:cubicBezTo>
                  <a:cubicBezTo>
                    <a:pt x="4475" y="4970"/>
                    <a:pt x="4543" y="4947"/>
                    <a:pt x="4566" y="4947"/>
                  </a:cubicBezTo>
                  <a:close/>
                  <a:moveTo>
                    <a:pt x="9797" y="0"/>
                  </a:moveTo>
                  <a:cubicBezTo>
                    <a:pt x="9723" y="0"/>
                    <a:pt x="9646" y="13"/>
                    <a:pt x="9565" y="40"/>
                  </a:cubicBezTo>
                  <a:cubicBezTo>
                    <a:pt x="9336" y="108"/>
                    <a:pt x="9131" y="268"/>
                    <a:pt x="9017" y="474"/>
                  </a:cubicBezTo>
                  <a:cubicBezTo>
                    <a:pt x="8880" y="770"/>
                    <a:pt x="8857" y="1136"/>
                    <a:pt x="8971" y="1592"/>
                  </a:cubicBezTo>
                  <a:cubicBezTo>
                    <a:pt x="9017" y="1683"/>
                    <a:pt x="9040" y="1798"/>
                    <a:pt x="9085" y="1912"/>
                  </a:cubicBezTo>
                  <a:cubicBezTo>
                    <a:pt x="9154" y="2117"/>
                    <a:pt x="9199" y="2322"/>
                    <a:pt x="9222" y="2505"/>
                  </a:cubicBezTo>
                  <a:cubicBezTo>
                    <a:pt x="9314" y="3167"/>
                    <a:pt x="8994" y="3875"/>
                    <a:pt x="8218" y="4696"/>
                  </a:cubicBezTo>
                  <a:cubicBezTo>
                    <a:pt x="7463" y="5510"/>
                    <a:pt x="6743" y="5910"/>
                    <a:pt x="6088" y="5910"/>
                  </a:cubicBezTo>
                  <a:cubicBezTo>
                    <a:pt x="5990" y="5910"/>
                    <a:pt x="5893" y="5901"/>
                    <a:pt x="5798" y="5883"/>
                  </a:cubicBezTo>
                  <a:cubicBezTo>
                    <a:pt x="5593" y="5860"/>
                    <a:pt x="5388" y="5769"/>
                    <a:pt x="5205" y="5678"/>
                  </a:cubicBezTo>
                  <a:cubicBezTo>
                    <a:pt x="5296" y="5358"/>
                    <a:pt x="5273" y="5084"/>
                    <a:pt x="5136" y="4856"/>
                  </a:cubicBezTo>
                  <a:cubicBezTo>
                    <a:pt x="5032" y="4689"/>
                    <a:pt x="4832" y="4579"/>
                    <a:pt x="4624" y="4579"/>
                  </a:cubicBezTo>
                  <a:cubicBezTo>
                    <a:pt x="4605" y="4579"/>
                    <a:pt x="4585" y="4580"/>
                    <a:pt x="4566" y="4582"/>
                  </a:cubicBezTo>
                  <a:cubicBezTo>
                    <a:pt x="4360" y="4582"/>
                    <a:pt x="4201" y="4673"/>
                    <a:pt x="4132" y="4833"/>
                  </a:cubicBezTo>
                  <a:cubicBezTo>
                    <a:pt x="3972" y="5153"/>
                    <a:pt x="4155" y="5518"/>
                    <a:pt x="4634" y="5792"/>
                  </a:cubicBezTo>
                  <a:cubicBezTo>
                    <a:pt x="4657" y="5815"/>
                    <a:pt x="4703" y="5838"/>
                    <a:pt x="4726" y="5860"/>
                  </a:cubicBezTo>
                  <a:cubicBezTo>
                    <a:pt x="4383" y="6568"/>
                    <a:pt x="3676" y="7116"/>
                    <a:pt x="2808" y="7298"/>
                  </a:cubicBezTo>
                  <a:cubicBezTo>
                    <a:pt x="2537" y="7365"/>
                    <a:pt x="2269" y="7393"/>
                    <a:pt x="2009" y="7393"/>
                  </a:cubicBezTo>
                  <a:cubicBezTo>
                    <a:pt x="1285" y="7393"/>
                    <a:pt x="625" y="7174"/>
                    <a:pt x="138" y="6956"/>
                  </a:cubicBezTo>
                  <a:lnTo>
                    <a:pt x="1" y="7321"/>
                  </a:lnTo>
                  <a:cubicBezTo>
                    <a:pt x="503" y="7549"/>
                    <a:pt x="1233" y="7778"/>
                    <a:pt x="2032" y="7778"/>
                  </a:cubicBezTo>
                  <a:cubicBezTo>
                    <a:pt x="2306" y="7778"/>
                    <a:pt x="2603" y="7755"/>
                    <a:pt x="2900" y="7686"/>
                  </a:cubicBezTo>
                  <a:cubicBezTo>
                    <a:pt x="3858" y="7458"/>
                    <a:pt x="4680" y="6842"/>
                    <a:pt x="5068" y="6043"/>
                  </a:cubicBezTo>
                  <a:cubicBezTo>
                    <a:pt x="5273" y="6134"/>
                    <a:pt x="5479" y="6226"/>
                    <a:pt x="5707" y="6271"/>
                  </a:cubicBezTo>
                  <a:cubicBezTo>
                    <a:pt x="5827" y="6293"/>
                    <a:pt x="5948" y="6304"/>
                    <a:pt x="6069" y="6304"/>
                  </a:cubicBezTo>
                  <a:cubicBezTo>
                    <a:pt x="6850" y="6304"/>
                    <a:pt x="7665" y="5859"/>
                    <a:pt x="8515" y="4970"/>
                  </a:cubicBezTo>
                  <a:cubicBezTo>
                    <a:pt x="9359" y="4057"/>
                    <a:pt x="9702" y="3235"/>
                    <a:pt x="9610" y="2459"/>
                  </a:cubicBezTo>
                  <a:cubicBezTo>
                    <a:pt x="9587" y="2231"/>
                    <a:pt x="9519" y="2003"/>
                    <a:pt x="9450" y="1798"/>
                  </a:cubicBezTo>
                  <a:cubicBezTo>
                    <a:pt x="9405" y="1706"/>
                    <a:pt x="9382" y="1592"/>
                    <a:pt x="9336" y="1478"/>
                  </a:cubicBezTo>
                  <a:cubicBezTo>
                    <a:pt x="9245" y="1136"/>
                    <a:pt x="9245" y="862"/>
                    <a:pt x="9359" y="656"/>
                  </a:cubicBezTo>
                  <a:cubicBezTo>
                    <a:pt x="9428" y="542"/>
                    <a:pt x="9542" y="428"/>
                    <a:pt x="9679" y="405"/>
                  </a:cubicBezTo>
                  <a:cubicBezTo>
                    <a:pt x="9713" y="394"/>
                    <a:pt x="9753" y="382"/>
                    <a:pt x="9796" y="382"/>
                  </a:cubicBezTo>
                  <a:cubicBezTo>
                    <a:pt x="9839" y="382"/>
                    <a:pt x="9884" y="394"/>
                    <a:pt x="9930" y="428"/>
                  </a:cubicBezTo>
                  <a:lnTo>
                    <a:pt x="10112" y="86"/>
                  </a:lnTo>
                  <a:cubicBezTo>
                    <a:pt x="10016" y="30"/>
                    <a:pt x="9911" y="0"/>
                    <a:pt x="97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5031;p39">
              <a:extLst>
                <a:ext uri="{FF2B5EF4-FFF2-40B4-BE49-F238E27FC236}">
                  <a16:creationId xmlns:a16="http://schemas.microsoft.com/office/drawing/2014/main" id="{237B365D-DC16-42CB-8CDB-6E05EE238C87}"/>
                </a:ext>
              </a:extLst>
            </p:cNvPr>
            <p:cNvSpPr/>
            <p:nvPr/>
          </p:nvSpPr>
          <p:spPr>
            <a:xfrm>
              <a:off x="1324025" y="4493775"/>
              <a:ext cx="109600" cy="228850"/>
            </a:xfrm>
            <a:custGeom>
              <a:avLst/>
              <a:gdLst/>
              <a:ahLst/>
              <a:cxnLst/>
              <a:rect l="l" t="t" r="r" b="b"/>
              <a:pathLst>
                <a:path w="4384" h="9154" extrusionOk="0">
                  <a:moveTo>
                    <a:pt x="2283" y="388"/>
                  </a:moveTo>
                  <a:cubicBezTo>
                    <a:pt x="2420" y="388"/>
                    <a:pt x="2511" y="411"/>
                    <a:pt x="2603" y="480"/>
                  </a:cubicBezTo>
                  <a:cubicBezTo>
                    <a:pt x="3675" y="1233"/>
                    <a:pt x="3356" y="5798"/>
                    <a:pt x="3059" y="8058"/>
                  </a:cubicBezTo>
                  <a:cubicBezTo>
                    <a:pt x="2352" y="6825"/>
                    <a:pt x="526" y="3447"/>
                    <a:pt x="1051" y="1553"/>
                  </a:cubicBezTo>
                  <a:cubicBezTo>
                    <a:pt x="1165" y="1073"/>
                    <a:pt x="1439" y="731"/>
                    <a:pt x="1827" y="525"/>
                  </a:cubicBezTo>
                  <a:cubicBezTo>
                    <a:pt x="2009" y="434"/>
                    <a:pt x="2169" y="388"/>
                    <a:pt x="2283" y="388"/>
                  </a:cubicBezTo>
                  <a:close/>
                  <a:moveTo>
                    <a:pt x="2312" y="0"/>
                  </a:moveTo>
                  <a:cubicBezTo>
                    <a:pt x="2110" y="0"/>
                    <a:pt x="1894" y="63"/>
                    <a:pt x="1667" y="183"/>
                  </a:cubicBezTo>
                  <a:cubicBezTo>
                    <a:pt x="1165" y="434"/>
                    <a:pt x="822" y="868"/>
                    <a:pt x="662" y="1438"/>
                  </a:cubicBezTo>
                  <a:cubicBezTo>
                    <a:pt x="1" y="3949"/>
                    <a:pt x="2899" y="8537"/>
                    <a:pt x="3013" y="8720"/>
                  </a:cubicBezTo>
                  <a:lnTo>
                    <a:pt x="3287" y="9153"/>
                  </a:lnTo>
                  <a:lnTo>
                    <a:pt x="3356" y="8651"/>
                  </a:lnTo>
                  <a:cubicBezTo>
                    <a:pt x="3470" y="7898"/>
                    <a:pt x="4383" y="1279"/>
                    <a:pt x="2831" y="160"/>
                  </a:cubicBezTo>
                  <a:cubicBezTo>
                    <a:pt x="2668" y="52"/>
                    <a:pt x="2495" y="0"/>
                    <a:pt x="2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5032;p39">
              <a:extLst>
                <a:ext uri="{FF2B5EF4-FFF2-40B4-BE49-F238E27FC236}">
                  <a16:creationId xmlns:a16="http://schemas.microsoft.com/office/drawing/2014/main" id="{2E9900B6-3F55-4E71-92A3-BCA35DA3F69F}"/>
                </a:ext>
              </a:extLst>
            </p:cNvPr>
            <p:cNvSpPr/>
            <p:nvPr/>
          </p:nvSpPr>
          <p:spPr>
            <a:xfrm>
              <a:off x="1397075" y="4546850"/>
              <a:ext cx="138675" cy="172925"/>
            </a:xfrm>
            <a:custGeom>
              <a:avLst/>
              <a:gdLst/>
              <a:ahLst/>
              <a:cxnLst/>
              <a:rect l="l" t="t" r="r" b="b"/>
              <a:pathLst>
                <a:path w="5547" h="6917" extrusionOk="0">
                  <a:moveTo>
                    <a:pt x="3972" y="365"/>
                  </a:moveTo>
                  <a:cubicBezTo>
                    <a:pt x="4132" y="365"/>
                    <a:pt x="4314" y="411"/>
                    <a:pt x="4474" y="480"/>
                  </a:cubicBezTo>
                  <a:cubicBezTo>
                    <a:pt x="4771" y="616"/>
                    <a:pt x="4930" y="799"/>
                    <a:pt x="4976" y="1050"/>
                  </a:cubicBezTo>
                  <a:cubicBezTo>
                    <a:pt x="5090" y="2306"/>
                    <a:pt x="2123" y="4839"/>
                    <a:pt x="548" y="6049"/>
                  </a:cubicBezTo>
                  <a:cubicBezTo>
                    <a:pt x="868" y="4748"/>
                    <a:pt x="1895" y="1370"/>
                    <a:pt x="3333" y="548"/>
                  </a:cubicBezTo>
                  <a:cubicBezTo>
                    <a:pt x="3561" y="434"/>
                    <a:pt x="3766" y="365"/>
                    <a:pt x="3972" y="365"/>
                  </a:cubicBezTo>
                  <a:close/>
                  <a:moveTo>
                    <a:pt x="3972" y="0"/>
                  </a:moveTo>
                  <a:cubicBezTo>
                    <a:pt x="3694" y="0"/>
                    <a:pt x="3418" y="75"/>
                    <a:pt x="3150" y="228"/>
                  </a:cubicBezTo>
                  <a:cubicBezTo>
                    <a:pt x="1141" y="1370"/>
                    <a:pt x="69" y="6437"/>
                    <a:pt x="69" y="6483"/>
                  </a:cubicBezTo>
                  <a:lnTo>
                    <a:pt x="0" y="6916"/>
                  </a:lnTo>
                  <a:lnTo>
                    <a:pt x="365" y="6665"/>
                  </a:lnTo>
                  <a:cubicBezTo>
                    <a:pt x="890" y="6277"/>
                    <a:pt x="5547" y="2853"/>
                    <a:pt x="5341" y="1005"/>
                  </a:cubicBezTo>
                  <a:cubicBezTo>
                    <a:pt x="5296" y="616"/>
                    <a:pt x="5067" y="320"/>
                    <a:pt x="4634" y="137"/>
                  </a:cubicBezTo>
                  <a:cubicBezTo>
                    <a:pt x="4413" y="47"/>
                    <a:pt x="4192" y="0"/>
                    <a:pt x="39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5033;p39">
              <a:extLst>
                <a:ext uri="{FF2B5EF4-FFF2-40B4-BE49-F238E27FC236}">
                  <a16:creationId xmlns:a16="http://schemas.microsoft.com/office/drawing/2014/main" id="{0A990E2E-66B0-4F7A-9DE7-65C26822FA18}"/>
                </a:ext>
              </a:extLst>
            </p:cNvPr>
            <p:cNvSpPr/>
            <p:nvPr/>
          </p:nvSpPr>
          <p:spPr>
            <a:xfrm>
              <a:off x="1264675" y="4694075"/>
              <a:ext cx="794350" cy="398325"/>
            </a:xfrm>
            <a:custGeom>
              <a:avLst/>
              <a:gdLst/>
              <a:ahLst/>
              <a:cxnLst/>
              <a:rect l="l" t="t" r="r" b="b"/>
              <a:pathLst>
                <a:path w="31774" h="15933" extrusionOk="0">
                  <a:moveTo>
                    <a:pt x="31774" y="0"/>
                  </a:moveTo>
                  <a:cubicBezTo>
                    <a:pt x="31773" y="0"/>
                    <a:pt x="115" y="502"/>
                    <a:pt x="24" y="616"/>
                  </a:cubicBezTo>
                  <a:cubicBezTo>
                    <a:pt x="1" y="639"/>
                    <a:pt x="46" y="1621"/>
                    <a:pt x="161" y="3059"/>
                  </a:cubicBezTo>
                  <a:cubicBezTo>
                    <a:pt x="161" y="3218"/>
                    <a:pt x="183" y="3378"/>
                    <a:pt x="183" y="3538"/>
                  </a:cubicBezTo>
                  <a:cubicBezTo>
                    <a:pt x="229" y="4063"/>
                    <a:pt x="252" y="4634"/>
                    <a:pt x="297" y="5227"/>
                  </a:cubicBezTo>
                  <a:cubicBezTo>
                    <a:pt x="320" y="5387"/>
                    <a:pt x="320" y="5547"/>
                    <a:pt x="343" y="5706"/>
                  </a:cubicBezTo>
                  <a:cubicBezTo>
                    <a:pt x="389" y="6414"/>
                    <a:pt x="434" y="7144"/>
                    <a:pt x="503" y="7875"/>
                  </a:cubicBezTo>
                  <a:cubicBezTo>
                    <a:pt x="503" y="8035"/>
                    <a:pt x="526" y="8194"/>
                    <a:pt x="526" y="8354"/>
                  </a:cubicBezTo>
                  <a:cubicBezTo>
                    <a:pt x="594" y="9199"/>
                    <a:pt x="663" y="10020"/>
                    <a:pt x="708" y="10751"/>
                  </a:cubicBezTo>
                  <a:cubicBezTo>
                    <a:pt x="731" y="10911"/>
                    <a:pt x="731" y="11070"/>
                    <a:pt x="754" y="11230"/>
                  </a:cubicBezTo>
                  <a:cubicBezTo>
                    <a:pt x="777" y="11732"/>
                    <a:pt x="822" y="12166"/>
                    <a:pt x="845" y="12554"/>
                  </a:cubicBezTo>
                  <a:cubicBezTo>
                    <a:pt x="868" y="12737"/>
                    <a:pt x="868" y="12896"/>
                    <a:pt x="891" y="13033"/>
                  </a:cubicBezTo>
                  <a:cubicBezTo>
                    <a:pt x="937" y="13741"/>
                    <a:pt x="959" y="14152"/>
                    <a:pt x="959" y="14152"/>
                  </a:cubicBezTo>
                  <a:lnTo>
                    <a:pt x="28943" y="15932"/>
                  </a:lnTo>
                  <a:lnTo>
                    <a:pt x="29582" y="12417"/>
                  </a:lnTo>
                  <a:lnTo>
                    <a:pt x="29651" y="11938"/>
                  </a:lnTo>
                  <a:lnTo>
                    <a:pt x="30107" y="9381"/>
                  </a:lnTo>
                  <a:lnTo>
                    <a:pt x="30199" y="8902"/>
                  </a:lnTo>
                  <a:lnTo>
                    <a:pt x="30495" y="7167"/>
                  </a:lnTo>
                  <a:lnTo>
                    <a:pt x="30587" y="6688"/>
                  </a:lnTo>
                  <a:lnTo>
                    <a:pt x="30906" y="4953"/>
                  </a:lnTo>
                  <a:lnTo>
                    <a:pt x="30975" y="4474"/>
                  </a:lnTo>
                  <a:lnTo>
                    <a:pt x="31340" y="2397"/>
                  </a:lnTo>
                  <a:lnTo>
                    <a:pt x="31431" y="1917"/>
                  </a:lnTo>
                  <a:lnTo>
                    <a:pt x="317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5034;p39">
              <a:extLst>
                <a:ext uri="{FF2B5EF4-FFF2-40B4-BE49-F238E27FC236}">
                  <a16:creationId xmlns:a16="http://schemas.microsoft.com/office/drawing/2014/main" id="{C82377E7-C46A-42FC-B019-65E88243C6EE}"/>
                </a:ext>
              </a:extLst>
            </p:cNvPr>
            <p:cNvSpPr/>
            <p:nvPr/>
          </p:nvSpPr>
          <p:spPr>
            <a:xfrm>
              <a:off x="1285800" y="4992500"/>
              <a:ext cx="720150" cy="27425"/>
            </a:xfrm>
            <a:custGeom>
              <a:avLst/>
              <a:gdLst/>
              <a:ahLst/>
              <a:cxnLst/>
              <a:rect l="l" t="t" r="r" b="b"/>
              <a:pathLst>
                <a:path w="28806" h="1097" extrusionOk="0">
                  <a:moveTo>
                    <a:pt x="28806" y="1"/>
                  </a:moveTo>
                  <a:lnTo>
                    <a:pt x="28806" y="1"/>
                  </a:lnTo>
                  <a:cubicBezTo>
                    <a:pt x="19219" y="206"/>
                    <a:pt x="9610" y="412"/>
                    <a:pt x="0" y="617"/>
                  </a:cubicBezTo>
                  <a:cubicBezTo>
                    <a:pt x="23" y="800"/>
                    <a:pt x="23" y="959"/>
                    <a:pt x="46" y="1096"/>
                  </a:cubicBezTo>
                  <a:cubicBezTo>
                    <a:pt x="9587" y="891"/>
                    <a:pt x="19174" y="685"/>
                    <a:pt x="28714" y="480"/>
                  </a:cubicBezTo>
                  <a:lnTo>
                    <a:pt x="2880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5035;p39">
              <a:extLst>
                <a:ext uri="{FF2B5EF4-FFF2-40B4-BE49-F238E27FC236}">
                  <a16:creationId xmlns:a16="http://schemas.microsoft.com/office/drawing/2014/main" id="{270F0B40-7528-4F28-9B8F-BC763BDA39AE}"/>
                </a:ext>
              </a:extLst>
            </p:cNvPr>
            <p:cNvSpPr/>
            <p:nvPr/>
          </p:nvSpPr>
          <p:spPr>
            <a:xfrm>
              <a:off x="1282375" y="4916600"/>
              <a:ext cx="737275" cy="58250"/>
            </a:xfrm>
            <a:custGeom>
              <a:avLst/>
              <a:gdLst/>
              <a:ahLst/>
              <a:cxnLst/>
              <a:rect l="l" t="t" r="r" b="b"/>
              <a:pathLst>
                <a:path w="29491" h="2330" extrusionOk="0">
                  <a:moveTo>
                    <a:pt x="29491" y="1"/>
                  </a:moveTo>
                  <a:lnTo>
                    <a:pt x="29491" y="1"/>
                  </a:lnTo>
                  <a:cubicBezTo>
                    <a:pt x="19676" y="937"/>
                    <a:pt x="9838" y="1553"/>
                    <a:pt x="0" y="1850"/>
                  </a:cubicBezTo>
                  <a:cubicBezTo>
                    <a:pt x="23" y="2010"/>
                    <a:pt x="23" y="2169"/>
                    <a:pt x="46" y="2329"/>
                  </a:cubicBezTo>
                  <a:cubicBezTo>
                    <a:pt x="9838" y="2010"/>
                    <a:pt x="19630" y="1416"/>
                    <a:pt x="29399" y="480"/>
                  </a:cubicBezTo>
                  <a:lnTo>
                    <a:pt x="294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5036;p39">
              <a:extLst>
                <a:ext uri="{FF2B5EF4-FFF2-40B4-BE49-F238E27FC236}">
                  <a16:creationId xmlns:a16="http://schemas.microsoft.com/office/drawing/2014/main" id="{7617210D-EC33-4C2F-B52E-6E416A40EB79}"/>
                </a:ext>
              </a:extLst>
            </p:cNvPr>
            <p:cNvSpPr/>
            <p:nvPr/>
          </p:nvSpPr>
          <p:spPr>
            <a:xfrm>
              <a:off x="1277225" y="4861250"/>
              <a:ext cx="752125" cy="41700"/>
            </a:xfrm>
            <a:custGeom>
              <a:avLst/>
              <a:gdLst/>
              <a:ahLst/>
              <a:cxnLst/>
              <a:rect l="l" t="t" r="r" b="b"/>
              <a:pathLst>
                <a:path w="30085" h="1668" extrusionOk="0">
                  <a:moveTo>
                    <a:pt x="30085" y="1"/>
                  </a:moveTo>
                  <a:lnTo>
                    <a:pt x="30085" y="1"/>
                  </a:lnTo>
                  <a:cubicBezTo>
                    <a:pt x="20064" y="731"/>
                    <a:pt x="10021" y="1142"/>
                    <a:pt x="1" y="1188"/>
                  </a:cubicBezTo>
                  <a:cubicBezTo>
                    <a:pt x="1" y="1348"/>
                    <a:pt x="24" y="1507"/>
                    <a:pt x="24" y="1667"/>
                  </a:cubicBezTo>
                  <a:cubicBezTo>
                    <a:pt x="10021" y="1622"/>
                    <a:pt x="20019" y="1211"/>
                    <a:pt x="29993" y="480"/>
                  </a:cubicBezTo>
                  <a:lnTo>
                    <a:pt x="30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5037;p39">
              <a:extLst>
                <a:ext uri="{FF2B5EF4-FFF2-40B4-BE49-F238E27FC236}">
                  <a16:creationId xmlns:a16="http://schemas.microsoft.com/office/drawing/2014/main" id="{2D0F66E2-80D2-4A1C-8605-B4C9195D68DE}"/>
                </a:ext>
              </a:extLst>
            </p:cNvPr>
            <p:cNvSpPr/>
            <p:nvPr/>
          </p:nvSpPr>
          <p:spPr>
            <a:xfrm>
              <a:off x="1272100" y="4805900"/>
              <a:ext cx="766950" cy="30875"/>
            </a:xfrm>
            <a:custGeom>
              <a:avLst/>
              <a:gdLst/>
              <a:ahLst/>
              <a:cxnLst/>
              <a:rect l="l" t="t" r="r" b="b"/>
              <a:pathLst>
                <a:path w="30678" h="1235" extrusionOk="0">
                  <a:moveTo>
                    <a:pt x="30678" y="1"/>
                  </a:moveTo>
                  <a:cubicBezTo>
                    <a:pt x="21239" y="507"/>
                    <a:pt x="11799" y="759"/>
                    <a:pt x="2360" y="759"/>
                  </a:cubicBezTo>
                  <a:cubicBezTo>
                    <a:pt x="1574" y="759"/>
                    <a:pt x="787" y="758"/>
                    <a:pt x="0" y="754"/>
                  </a:cubicBezTo>
                  <a:lnTo>
                    <a:pt x="0" y="754"/>
                  </a:lnTo>
                  <a:cubicBezTo>
                    <a:pt x="23" y="914"/>
                    <a:pt x="23" y="1074"/>
                    <a:pt x="46" y="1233"/>
                  </a:cubicBezTo>
                  <a:cubicBezTo>
                    <a:pt x="470" y="1234"/>
                    <a:pt x="894" y="1235"/>
                    <a:pt x="1319" y="1235"/>
                  </a:cubicBezTo>
                  <a:cubicBezTo>
                    <a:pt x="11075" y="1235"/>
                    <a:pt x="20830" y="983"/>
                    <a:pt x="30586" y="480"/>
                  </a:cubicBezTo>
                  <a:lnTo>
                    <a:pt x="3067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5038;p39">
              <a:extLst>
                <a:ext uri="{FF2B5EF4-FFF2-40B4-BE49-F238E27FC236}">
                  <a16:creationId xmlns:a16="http://schemas.microsoft.com/office/drawing/2014/main" id="{4F141AD1-3D93-4CCD-B62E-A050F04129B2}"/>
                </a:ext>
              </a:extLst>
            </p:cNvPr>
            <p:cNvSpPr/>
            <p:nvPr/>
          </p:nvSpPr>
          <p:spPr>
            <a:xfrm>
              <a:off x="1268675" y="4742000"/>
              <a:ext cx="781800" cy="40550"/>
            </a:xfrm>
            <a:custGeom>
              <a:avLst/>
              <a:gdLst/>
              <a:ahLst/>
              <a:cxnLst/>
              <a:rect l="l" t="t" r="r" b="b"/>
              <a:pathLst>
                <a:path w="31272" h="1622" extrusionOk="0">
                  <a:moveTo>
                    <a:pt x="31271" y="0"/>
                  </a:moveTo>
                  <a:cubicBezTo>
                    <a:pt x="20863" y="662"/>
                    <a:pt x="10432" y="1050"/>
                    <a:pt x="1" y="1142"/>
                  </a:cubicBezTo>
                  <a:cubicBezTo>
                    <a:pt x="1" y="1301"/>
                    <a:pt x="1" y="1461"/>
                    <a:pt x="23" y="1621"/>
                  </a:cubicBezTo>
                  <a:cubicBezTo>
                    <a:pt x="10409" y="1507"/>
                    <a:pt x="20817" y="1142"/>
                    <a:pt x="31180" y="480"/>
                  </a:cubicBezTo>
                  <a:lnTo>
                    <a:pt x="3127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" name="Google Shape;5039;p39">
            <a:extLst>
              <a:ext uri="{FF2B5EF4-FFF2-40B4-BE49-F238E27FC236}">
                <a16:creationId xmlns:a16="http://schemas.microsoft.com/office/drawing/2014/main" id="{569E6C75-533E-4B26-A6DE-88F260F76E77}"/>
              </a:ext>
            </a:extLst>
          </p:cNvPr>
          <p:cNvGrpSpPr/>
          <p:nvPr/>
        </p:nvGrpSpPr>
        <p:grpSpPr>
          <a:xfrm>
            <a:off x="1326161" y="4083951"/>
            <a:ext cx="668095" cy="1005670"/>
            <a:chOff x="2915746" y="3726863"/>
            <a:chExt cx="679580" cy="1022958"/>
          </a:xfrm>
        </p:grpSpPr>
        <p:sp>
          <p:nvSpPr>
            <p:cNvPr id="811" name="Google Shape;5040;p39">
              <a:extLst>
                <a:ext uri="{FF2B5EF4-FFF2-40B4-BE49-F238E27FC236}">
                  <a16:creationId xmlns:a16="http://schemas.microsoft.com/office/drawing/2014/main" id="{3AE34DD9-9F8A-4AF2-86D5-913EF9F9C55C}"/>
                </a:ext>
              </a:extLst>
            </p:cNvPr>
            <p:cNvSpPr/>
            <p:nvPr/>
          </p:nvSpPr>
          <p:spPr>
            <a:xfrm>
              <a:off x="2915746" y="3913588"/>
              <a:ext cx="679580" cy="836233"/>
            </a:xfrm>
            <a:custGeom>
              <a:avLst/>
              <a:gdLst/>
              <a:ahLst/>
              <a:cxnLst/>
              <a:rect l="l" t="t" r="r" b="b"/>
              <a:pathLst>
                <a:path w="18372" h="22607" extrusionOk="0">
                  <a:moveTo>
                    <a:pt x="18371" y="0"/>
                  </a:moveTo>
                  <a:lnTo>
                    <a:pt x="0" y="376"/>
                  </a:lnTo>
                  <a:lnTo>
                    <a:pt x="1379" y="22607"/>
                  </a:lnTo>
                  <a:lnTo>
                    <a:pt x="15990" y="22607"/>
                  </a:lnTo>
                  <a:lnTo>
                    <a:pt x="1837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5041;p39">
              <a:extLst>
                <a:ext uri="{FF2B5EF4-FFF2-40B4-BE49-F238E27FC236}">
                  <a16:creationId xmlns:a16="http://schemas.microsoft.com/office/drawing/2014/main" id="{12D0F170-65FC-486D-A953-E5FA95F14312}"/>
                </a:ext>
              </a:extLst>
            </p:cNvPr>
            <p:cNvSpPr/>
            <p:nvPr/>
          </p:nvSpPr>
          <p:spPr>
            <a:xfrm>
              <a:off x="3183664" y="3726863"/>
              <a:ext cx="222532" cy="222902"/>
            </a:xfrm>
            <a:custGeom>
              <a:avLst/>
              <a:gdLst/>
              <a:ahLst/>
              <a:cxnLst/>
              <a:rect l="l" t="t" r="r" b="b"/>
              <a:pathLst>
                <a:path w="6016" h="6026" extrusionOk="0">
                  <a:moveTo>
                    <a:pt x="376" y="662"/>
                  </a:moveTo>
                  <a:cubicBezTo>
                    <a:pt x="451" y="662"/>
                    <a:pt x="527" y="687"/>
                    <a:pt x="602" y="712"/>
                  </a:cubicBezTo>
                  <a:cubicBezTo>
                    <a:pt x="878" y="888"/>
                    <a:pt x="1153" y="1088"/>
                    <a:pt x="1379" y="1289"/>
                  </a:cubicBezTo>
                  <a:cubicBezTo>
                    <a:pt x="1404" y="1314"/>
                    <a:pt x="1429" y="1339"/>
                    <a:pt x="1454" y="1364"/>
                  </a:cubicBezTo>
                  <a:cubicBezTo>
                    <a:pt x="1504" y="1389"/>
                    <a:pt x="1529" y="1414"/>
                    <a:pt x="1554" y="1464"/>
                  </a:cubicBezTo>
                  <a:cubicBezTo>
                    <a:pt x="1604" y="1514"/>
                    <a:pt x="1654" y="1565"/>
                    <a:pt x="1705" y="1615"/>
                  </a:cubicBezTo>
                  <a:cubicBezTo>
                    <a:pt x="1755" y="1665"/>
                    <a:pt x="1805" y="1740"/>
                    <a:pt x="1855" y="1790"/>
                  </a:cubicBezTo>
                  <a:cubicBezTo>
                    <a:pt x="1880" y="1840"/>
                    <a:pt x="1930" y="1890"/>
                    <a:pt x="1980" y="1966"/>
                  </a:cubicBezTo>
                  <a:cubicBezTo>
                    <a:pt x="2306" y="2417"/>
                    <a:pt x="2532" y="2893"/>
                    <a:pt x="2682" y="3344"/>
                  </a:cubicBezTo>
                  <a:cubicBezTo>
                    <a:pt x="2832" y="3770"/>
                    <a:pt x="2883" y="4171"/>
                    <a:pt x="2908" y="4497"/>
                  </a:cubicBezTo>
                  <a:cubicBezTo>
                    <a:pt x="2908" y="4647"/>
                    <a:pt x="2908" y="4798"/>
                    <a:pt x="2908" y="4923"/>
                  </a:cubicBezTo>
                  <a:cubicBezTo>
                    <a:pt x="2908" y="5048"/>
                    <a:pt x="2908" y="5148"/>
                    <a:pt x="2883" y="5224"/>
                  </a:cubicBezTo>
                  <a:cubicBezTo>
                    <a:pt x="2883" y="5301"/>
                    <a:pt x="2878" y="5364"/>
                    <a:pt x="2874" y="5409"/>
                  </a:cubicBezTo>
                  <a:lnTo>
                    <a:pt x="2874" y="5409"/>
                  </a:lnTo>
                  <a:cubicBezTo>
                    <a:pt x="2727" y="5377"/>
                    <a:pt x="2592" y="5295"/>
                    <a:pt x="2456" y="5199"/>
                  </a:cubicBezTo>
                  <a:cubicBezTo>
                    <a:pt x="2356" y="5148"/>
                    <a:pt x="2281" y="5073"/>
                    <a:pt x="2206" y="5023"/>
                  </a:cubicBezTo>
                  <a:cubicBezTo>
                    <a:pt x="2131" y="4948"/>
                    <a:pt x="2055" y="4873"/>
                    <a:pt x="1980" y="4798"/>
                  </a:cubicBezTo>
                  <a:cubicBezTo>
                    <a:pt x="1905" y="4722"/>
                    <a:pt x="1830" y="4672"/>
                    <a:pt x="1755" y="4572"/>
                  </a:cubicBezTo>
                  <a:cubicBezTo>
                    <a:pt x="1680" y="4497"/>
                    <a:pt x="1604" y="4422"/>
                    <a:pt x="1554" y="4346"/>
                  </a:cubicBezTo>
                  <a:cubicBezTo>
                    <a:pt x="1003" y="3720"/>
                    <a:pt x="627" y="2993"/>
                    <a:pt x="426" y="2266"/>
                  </a:cubicBezTo>
                  <a:cubicBezTo>
                    <a:pt x="301" y="1915"/>
                    <a:pt x="226" y="1539"/>
                    <a:pt x="201" y="1189"/>
                  </a:cubicBezTo>
                  <a:cubicBezTo>
                    <a:pt x="201" y="1113"/>
                    <a:pt x="176" y="1013"/>
                    <a:pt x="176" y="938"/>
                  </a:cubicBezTo>
                  <a:cubicBezTo>
                    <a:pt x="201" y="863"/>
                    <a:pt x="201" y="788"/>
                    <a:pt x="251" y="737"/>
                  </a:cubicBezTo>
                  <a:cubicBezTo>
                    <a:pt x="276" y="687"/>
                    <a:pt x="326" y="662"/>
                    <a:pt x="376" y="662"/>
                  </a:cubicBezTo>
                  <a:close/>
                  <a:moveTo>
                    <a:pt x="5490" y="181"/>
                  </a:moveTo>
                  <a:cubicBezTo>
                    <a:pt x="5506" y="181"/>
                    <a:pt x="5523" y="183"/>
                    <a:pt x="5539" y="186"/>
                  </a:cubicBezTo>
                  <a:cubicBezTo>
                    <a:pt x="5614" y="211"/>
                    <a:pt x="5665" y="261"/>
                    <a:pt x="5715" y="311"/>
                  </a:cubicBezTo>
                  <a:cubicBezTo>
                    <a:pt x="5740" y="387"/>
                    <a:pt x="5765" y="462"/>
                    <a:pt x="5790" y="537"/>
                  </a:cubicBezTo>
                  <a:cubicBezTo>
                    <a:pt x="5815" y="637"/>
                    <a:pt x="5815" y="712"/>
                    <a:pt x="5815" y="813"/>
                  </a:cubicBezTo>
                  <a:cubicBezTo>
                    <a:pt x="5815" y="888"/>
                    <a:pt x="5815" y="988"/>
                    <a:pt x="5815" y="1088"/>
                  </a:cubicBezTo>
                  <a:cubicBezTo>
                    <a:pt x="5790" y="1840"/>
                    <a:pt x="5589" y="2642"/>
                    <a:pt x="5213" y="3369"/>
                  </a:cubicBezTo>
                  <a:cubicBezTo>
                    <a:pt x="5013" y="3720"/>
                    <a:pt x="4787" y="4071"/>
                    <a:pt x="4512" y="4397"/>
                  </a:cubicBezTo>
                  <a:cubicBezTo>
                    <a:pt x="4436" y="4472"/>
                    <a:pt x="4361" y="4547"/>
                    <a:pt x="4286" y="4647"/>
                  </a:cubicBezTo>
                  <a:cubicBezTo>
                    <a:pt x="4211" y="4722"/>
                    <a:pt x="4136" y="4798"/>
                    <a:pt x="4060" y="4873"/>
                  </a:cubicBezTo>
                  <a:cubicBezTo>
                    <a:pt x="3985" y="4948"/>
                    <a:pt x="3885" y="4998"/>
                    <a:pt x="3810" y="5073"/>
                  </a:cubicBezTo>
                  <a:cubicBezTo>
                    <a:pt x="3735" y="5148"/>
                    <a:pt x="3634" y="5199"/>
                    <a:pt x="3559" y="5274"/>
                  </a:cubicBezTo>
                  <a:cubicBezTo>
                    <a:pt x="3407" y="5361"/>
                    <a:pt x="3236" y="5429"/>
                    <a:pt x="3078" y="5429"/>
                  </a:cubicBezTo>
                  <a:cubicBezTo>
                    <a:pt x="3056" y="5429"/>
                    <a:pt x="3034" y="5428"/>
                    <a:pt x="3013" y="5425"/>
                  </a:cubicBezTo>
                  <a:lnTo>
                    <a:pt x="3013" y="5425"/>
                  </a:lnTo>
                  <a:cubicBezTo>
                    <a:pt x="3036" y="5305"/>
                    <a:pt x="3060" y="5164"/>
                    <a:pt x="3083" y="5023"/>
                  </a:cubicBezTo>
                  <a:cubicBezTo>
                    <a:pt x="3158" y="4697"/>
                    <a:pt x="3233" y="4321"/>
                    <a:pt x="3359" y="3870"/>
                  </a:cubicBezTo>
                  <a:cubicBezTo>
                    <a:pt x="3509" y="3419"/>
                    <a:pt x="3685" y="2943"/>
                    <a:pt x="3910" y="2417"/>
                  </a:cubicBezTo>
                  <a:cubicBezTo>
                    <a:pt x="4161" y="1890"/>
                    <a:pt x="4462" y="1314"/>
                    <a:pt x="4863" y="762"/>
                  </a:cubicBezTo>
                  <a:cubicBezTo>
                    <a:pt x="4963" y="637"/>
                    <a:pt x="5038" y="462"/>
                    <a:pt x="5163" y="361"/>
                  </a:cubicBezTo>
                  <a:cubicBezTo>
                    <a:pt x="5251" y="252"/>
                    <a:pt x="5376" y="181"/>
                    <a:pt x="5490" y="181"/>
                  </a:cubicBezTo>
                  <a:close/>
                  <a:moveTo>
                    <a:pt x="5496" y="0"/>
                  </a:moveTo>
                  <a:cubicBezTo>
                    <a:pt x="5418" y="0"/>
                    <a:pt x="5334" y="18"/>
                    <a:pt x="5264" y="36"/>
                  </a:cubicBezTo>
                  <a:cubicBezTo>
                    <a:pt x="5163" y="86"/>
                    <a:pt x="5088" y="161"/>
                    <a:pt x="5038" y="236"/>
                  </a:cubicBezTo>
                  <a:cubicBezTo>
                    <a:pt x="4963" y="286"/>
                    <a:pt x="4913" y="361"/>
                    <a:pt x="4863" y="437"/>
                  </a:cubicBezTo>
                  <a:cubicBezTo>
                    <a:pt x="4812" y="512"/>
                    <a:pt x="4762" y="587"/>
                    <a:pt x="4712" y="662"/>
                  </a:cubicBezTo>
                  <a:cubicBezTo>
                    <a:pt x="4311" y="1239"/>
                    <a:pt x="4010" y="1815"/>
                    <a:pt x="3785" y="2341"/>
                  </a:cubicBezTo>
                  <a:cubicBezTo>
                    <a:pt x="3534" y="2893"/>
                    <a:pt x="3384" y="3394"/>
                    <a:pt x="3258" y="3845"/>
                  </a:cubicBezTo>
                  <a:cubicBezTo>
                    <a:pt x="3133" y="4296"/>
                    <a:pt x="3058" y="4672"/>
                    <a:pt x="3008" y="4998"/>
                  </a:cubicBezTo>
                  <a:cubicBezTo>
                    <a:pt x="2983" y="5173"/>
                    <a:pt x="2958" y="5297"/>
                    <a:pt x="2958" y="5422"/>
                  </a:cubicBezTo>
                  <a:lnTo>
                    <a:pt x="2958" y="5422"/>
                  </a:lnTo>
                  <a:cubicBezTo>
                    <a:pt x="2939" y="5421"/>
                    <a:pt x="2920" y="5418"/>
                    <a:pt x="2902" y="5415"/>
                  </a:cubicBezTo>
                  <a:lnTo>
                    <a:pt x="2902" y="5415"/>
                  </a:lnTo>
                  <a:cubicBezTo>
                    <a:pt x="2910" y="5372"/>
                    <a:pt x="2922" y="5315"/>
                    <a:pt x="2933" y="5249"/>
                  </a:cubicBezTo>
                  <a:cubicBezTo>
                    <a:pt x="2958" y="5148"/>
                    <a:pt x="2958" y="5048"/>
                    <a:pt x="2983" y="4923"/>
                  </a:cubicBezTo>
                  <a:cubicBezTo>
                    <a:pt x="2983" y="4798"/>
                    <a:pt x="2983" y="4647"/>
                    <a:pt x="2983" y="4472"/>
                  </a:cubicBezTo>
                  <a:cubicBezTo>
                    <a:pt x="2983" y="4146"/>
                    <a:pt x="2933" y="3745"/>
                    <a:pt x="2807" y="3294"/>
                  </a:cubicBezTo>
                  <a:cubicBezTo>
                    <a:pt x="2657" y="2843"/>
                    <a:pt x="2456" y="2367"/>
                    <a:pt x="2106" y="1865"/>
                  </a:cubicBezTo>
                  <a:cubicBezTo>
                    <a:pt x="2055" y="1815"/>
                    <a:pt x="2005" y="1740"/>
                    <a:pt x="1980" y="1690"/>
                  </a:cubicBezTo>
                  <a:cubicBezTo>
                    <a:pt x="1930" y="1640"/>
                    <a:pt x="1880" y="1565"/>
                    <a:pt x="1830" y="1514"/>
                  </a:cubicBezTo>
                  <a:cubicBezTo>
                    <a:pt x="1780" y="1464"/>
                    <a:pt x="1705" y="1389"/>
                    <a:pt x="1654" y="1339"/>
                  </a:cubicBezTo>
                  <a:cubicBezTo>
                    <a:pt x="1629" y="1314"/>
                    <a:pt x="1604" y="1289"/>
                    <a:pt x="1579" y="1239"/>
                  </a:cubicBezTo>
                  <a:lnTo>
                    <a:pt x="1504" y="1164"/>
                  </a:lnTo>
                  <a:cubicBezTo>
                    <a:pt x="1429" y="1113"/>
                    <a:pt x="1379" y="1063"/>
                    <a:pt x="1304" y="1013"/>
                  </a:cubicBezTo>
                  <a:cubicBezTo>
                    <a:pt x="1253" y="963"/>
                    <a:pt x="1178" y="913"/>
                    <a:pt x="1103" y="838"/>
                  </a:cubicBezTo>
                  <a:cubicBezTo>
                    <a:pt x="1053" y="788"/>
                    <a:pt x="978" y="762"/>
                    <a:pt x="903" y="712"/>
                  </a:cubicBezTo>
                  <a:cubicBezTo>
                    <a:pt x="878" y="687"/>
                    <a:pt x="827" y="662"/>
                    <a:pt x="802" y="637"/>
                  </a:cubicBezTo>
                  <a:cubicBezTo>
                    <a:pt x="752" y="612"/>
                    <a:pt x="727" y="587"/>
                    <a:pt x="677" y="562"/>
                  </a:cubicBezTo>
                  <a:cubicBezTo>
                    <a:pt x="602" y="512"/>
                    <a:pt x="502" y="487"/>
                    <a:pt x="401" y="487"/>
                  </a:cubicBezTo>
                  <a:cubicBezTo>
                    <a:pt x="380" y="483"/>
                    <a:pt x="358" y="480"/>
                    <a:pt x="337" y="480"/>
                  </a:cubicBezTo>
                  <a:cubicBezTo>
                    <a:pt x="235" y="480"/>
                    <a:pt x="142" y="529"/>
                    <a:pt x="101" y="612"/>
                  </a:cubicBezTo>
                  <a:cubicBezTo>
                    <a:pt x="25" y="712"/>
                    <a:pt x="0" y="838"/>
                    <a:pt x="0" y="913"/>
                  </a:cubicBezTo>
                  <a:cubicBezTo>
                    <a:pt x="0" y="1038"/>
                    <a:pt x="0" y="1113"/>
                    <a:pt x="25" y="1214"/>
                  </a:cubicBezTo>
                  <a:cubicBezTo>
                    <a:pt x="50" y="1590"/>
                    <a:pt x="126" y="1966"/>
                    <a:pt x="226" y="2341"/>
                  </a:cubicBezTo>
                  <a:cubicBezTo>
                    <a:pt x="451" y="3093"/>
                    <a:pt x="827" y="3845"/>
                    <a:pt x="1379" y="4497"/>
                  </a:cubicBezTo>
                  <a:cubicBezTo>
                    <a:pt x="1454" y="4572"/>
                    <a:pt x="1529" y="4647"/>
                    <a:pt x="1604" y="4722"/>
                  </a:cubicBezTo>
                  <a:cubicBezTo>
                    <a:pt x="1654" y="4823"/>
                    <a:pt x="1755" y="4873"/>
                    <a:pt x="1830" y="4973"/>
                  </a:cubicBezTo>
                  <a:cubicBezTo>
                    <a:pt x="1905" y="5048"/>
                    <a:pt x="1980" y="5098"/>
                    <a:pt x="2055" y="5174"/>
                  </a:cubicBezTo>
                  <a:cubicBezTo>
                    <a:pt x="2156" y="5249"/>
                    <a:pt x="2231" y="5324"/>
                    <a:pt x="2331" y="5374"/>
                  </a:cubicBezTo>
                  <a:cubicBezTo>
                    <a:pt x="2494" y="5490"/>
                    <a:pt x="2700" y="5606"/>
                    <a:pt x="2928" y="5643"/>
                  </a:cubicBezTo>
                  <a:lnTo>
                    <a:pt x="2928" y="5643"/>
                  </a:lnTo>
                  <a:cubicBezTo>
                    <a:pt x="2923" y="5684"/>
                    <a:pt x="2917" y="5721"/>
                    <a:pt x="2908" y="5750"/>
                  </a:cubicBezTo>
                  <a:cubicBezTo>
                    <a:pt x="2908" y="5925"/>
                    <a:pt x="2908" y="6026"/>
                    <a:pt x="2908" y="6026"/>
                  </a:cubicBezTo>
                  <a:cubicBezTo>
                    <a:pt x="2933" y="6026"/>
                    <a:pt x="2933" y="5925"/>
                    <a:pt x="2958" y="5750"/>
                  </a:cubicBezTo>
                  <a:cubicBezTo>
                    <a:pt x="2968" y="5720"/>
                    <a:pt x="2974" y="5687"/>
                    <a:pt x="2979" y="5649"/>
                  </a:cubicBezTo>
                  <a:lnTo>
                    <a:pt x="2979" y="5649"/>
                  </a:lnTo>
                  <a:cubicBezTo>
                    <a:pt x="2980" y="5649"/>
                    <a:pt x="2981" y="5650"/>
                    <a:pt x="2983" y="5650"/>
                  </a:cubicBezTo>
                  <a:cubicBezTo>
                    <a:pt x="3108" y="5650"/>
                    <a:pt x="3233" y="5650"/>
                    <a:pt x="3359" y="5600"/>
                  </a:cubicBezTo>
                  <a:cubicBezTo>
                    <a:pt x="3459" y="5575"/>
                    <a:pt x="3584" y="5499"/>
                    <a:pt x="3685" y="5449"/>
                  </a:cubicBezTo>
                  <a:cubicBezTo>
                    <a:pt x="4436" y="4923"/>
                    <a:pt x="4988" y="4221"/>
                    <a:pt x="5389" y="3469"/>
                  </a:cubicBezTo>
                  <a:cubicBezTo>
                    <a:pt x="5790" y="2692"/>
                    <a:pt x="5990" y="1890"/>
                    <a:pt x="6015" y="1088"/>
                  </a:cubicBezTo>
                  <a:cubicBezTo>
                    <a:pt x="6015" y="988"/>
                    <a:pt x="6015" y="888"/>
                    <a:pt x="6015" y="813"/>
                  </a:cubicBezTo>
                  <a:cubicBezTo>
                    <a:pt x="6015" y="712"/>
                    <a:pt x="6015" y="612"/>
                    <a:pt x="5990" y="512"/>
                  </a:cubicBezTo>
                  <a:cubicBezTo>
                    <a:pt x="5965" y="412"/>
                    <a:pt x="5915" y="311"/>
                    <a:pt x="5865" y="211"/>
                  </a:cubicBezTo>
                  <a:cubicBezTo>
                    <a:pt x="5815" y="111"/>
                    <a:pt x="5715" y="36"/>
                    <a:pt x="5589" y="11"/>
                  </a:cubicBezTo>
                  <a:cubicBezTo>
                    <a:pt x="5560" y="3"/>
                    <a:pt x="5528" y="0"/>
                    <a:pt x="5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5042;p39">
              <a:extLst>
                <a:ext uri="{FF2B5EF4-FFF2-40B4-BE49-F238E27FC236}">
                  <a16:creationId xmlns:a16="http://schemas.microsoft.com/office/drawing/2014/main" id="{EE939242-F07C-440B-A32C-E707D8F13C05}"/>
                </a:ext>
              </a:extLst>
            </p:cNvPr>
            <p:cNvSpPr/>
            <p:nvPr/>
          </p:nvSpPr>
          <p:spPr>
            <a:xfrm>
              <a:off x="3349601" y="4010909"/>
              <a:ext cx="22305" cy="22305"/>
            </a:xfrm>
            <a:custGeom>
              <a:avLst/>
              <a:gdLst/>
              <a:ahLst/>
              <a:cxnLst/>
              <a:rect l="l" t="t" r="r" b="b"/>
              <a:pathLst>
                <a:path w="603" h="603" extrusionOk="0">
                  <a:moveTo>
                    <a:pt x="301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52"/>
                    <a:pt x="151" y="602"/>
                    <a:pt x="301" y="602"/>
                  </a:cubicBezTo>
                  <a:cubicBezTo>
                    <a:pt x="477" y="602"/>
                    <a:pt x="602" y="452"/>
                    <a:pt x="602" y="302"/>
                  </a:cubicBezTo>
                  <a:cubicBezTo>
                    <a:pt x="602" y="126"/>
                    <a:pt x="477" y="1"/>
                    <a:pt x="301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5043;p39">
              <a:extLst>
                <a:ext uri="{FF2B5EF4-FFF2-40B4-BE49-F238E27FC236}">
                  <a16:creationId xmlns:a16="http://schemas.microsoft.com/office/drawing/2014/main" id="{94F0181B-7174-4552-9053-7A4F3E91BDB0}"/>
                </a:ext>
              </a:extLst>
            </p:cNvPr>
            <p:cNvSpPr/>
            <p:nvPr/>
          </p:nvSpPr>
          <p:spPr>
            <a:xfrm>
              <a:off x="3486797" y="3954351"/>
              <a:ext cx="22305" cy="22305"/>
            </a:xfrm>
            <a:custGeom>
              <a:avLst/>
              <a:gdLst/>
              <a:ahLst/>
              <a:cxnLst/>
              <a:rect l="l" t="t" r="r" b="b"/>
              <a:pathLst>
                <a:path w="603" h="603" extrusionOk="0">
                  <a:moveTo>
                    <a:pt x="302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77"/>
                    <a:pt x="151" y="603"/>
                    <a:pt x="302" y="603"/>
                  </a:cubicBezTo>
                  <a:cubicBezTo>
                    <a:pt x="477" y="603"/>
                    <a:pt x="602" y="477"/>
                    <a:pt x="602" y="302"/>
                  </a:cubicBezTo>
                  <a:cubicBezTo>
                    <a:pt x="602" y="126"/>
                    <a:pt x="477" y="1"/>
                    <a:pt x="302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5044;p39">
              <a:extLst>
                <a:ext uri="{FF2B5EF4-FFF2-40B4-BE49-F238E27FC236}">
                  <a16:creationId xmlns:a16="http://schemas.microsoft.com/office/drawing/2014/main" id="{86EE2F55-A362-4CD2-B232-B188DB109266}"/>
                </a:ext>
              </a:extLst>
            </p:cNvPr>
            <p:cNvSpPr/>
            <p:nvPr/>
          </p:nvSpPr>
          <p:spPr>
            <a:xfrm>
              <a:off x="3342203" y="4157389"/>
              <a:ext cx="21343" cy="22305"/>
            </a:xfrm>
            <a:custGeom>
              <a:avLst/>
              <a:gdLst/>
              <a:ahLst/>
              <a:cxnLst/>
              <a:rect l="l" t="t" r="r" b="b"/>
              <a:pathLst>
                <a:path w="577" h="603" extrusionOk="0">
                  <a:moveTo>
                    <a:pt x="301" y="1"/>
                  </a:moveTo>
                  <a:cubicBezTo>
                    <a:pt x="125" y="1"/>
                    <a:pt x="0" y="151"/>
                    <a:pt x="0" y="302"/>
                  </a:cubicBezTo>
                  <a:cubicBezTo>
                    <a:pt x="0" y="477"/>
                    <a:pt x="125" y="602"/>
                    <a:pt x="301" y="602"/>
                  </a:cubicBezTo>
                  <a:cubicBezTo>
                    <a:pt x="451" y="602"/>
                    <a:pt x="577" y="477"/>
                    <a:pt x="577" y="302"/>
                  </a:cubicBezTo>
                  <a:cubicBezTo>
                    <a:pt x="577" y="151"/>
                    <a:pt x="451" y="1"/>
                    <a:pt x="301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5045;p39">
              <a:extLst>
                <a:ext uri="{FF2B5EF4-FFF2-40B4-BE49-F238E27FC236}">
                  <a16:creationId xmlns:a16="http://schemas.microsoft.com/office/drawing/2014/main" id="{702D0E49-E0DA-46F1-95A5-CF95ECC04A2D}"/>
                </a:ext>
              </a:extLst>
            </p:cNvPr>
            <p:cNvSpPr/>
            <p:nvPr/>
          </p:nvSpPr>
          <p:spPr>
            <a:xfrm>
              <a:off x="3250394" y="4232479"/>
              <a:ext cx="22305" cy="22305"/>
            </a:xfrm>
            <a:custGeom>
              <a:avLst/>
              <a:gdLst/>
              <a:ahLst/>
              <a:cxnLst/>
              <a:rect l="l" t="t" r="r" b="b"/>
              <a:pathLst>
                <a:path w="603" h="603" extrusionOk="0">
                  <a:moveTo>
                    <a:pt x="302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52"/>
                    <a:pt x="151" y="602"/>
                    <a:pt x="302" y="602"/>
                  </a:cubicBezTo>
                  <a:cubicBezTo>
                    <a:pt x="477" y="602"/>
                    <a:pt x="602" y="452"/>
                    <a:pt x="602" y="302"/>
                  </a:cubicBezTo>
                  <a:cubicBezTo>
                    <a:pt x="602" y="126"/>
                    <a:pt x="477" y="1"/>
                    <a:pt x="302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5046;p39">
              <a:extLst>
                <a:ext uri="{FF2B5EF4-FFF2-40B4-BE49-F238E27FC236}">
                  <a16:creationId xmlns:a16="http://schemas.microsoft.com/office/drawing/2014/main" id="{0D20CAF2-680E-446E-9A4B-6BF7D50ADA56}"/>
                </a:ext>
              </a:extLst>
            </p:cNvPr>
            <p:cNvSpPr/>
            <p:nvPr/>
          </p:nvSpPr>
          <p:spPr>
            <a:xfrm>
              <a:off x="3144714" y="4111966"/>
              <a:ext cx="22305" cy="22305"/>
            </a:xfrm>
            <a:custGeom>
              <a:avLst/>
              <a:gdLst/>
              <a:ahLst/>
              <a:cxnLst/>
              <a:rect l="l" t="t" r="r" b="b"/>
              <a:pathLst>
                <a:path w="603" h="603" extrusionOk="0">
                  <a:moveTo>
                    <a:pt x="301" y="1"/>
                  </a:moveTo>
                  <a:cubicBezTo>
                    <a:pt x="126" y="1"/>
                    <a:pt x="1" y="151"/>
                    <a:pt x="1" y="301"/>
                  </a:cubicBezTo>
                  <a:cubicBezTo>
                    <a:pt x="1" y="477"/>
                    <a:pt x="126" y="602"/>
                    <a:pt x="301" y="602"/>
                  </a:cubicBezTo>
                  <a:cubicBezTo>
                    <a:pt x="452" y="602"/>
                    <a:pt x="602" y="477"/>
                    <a:pt x="602" y="301"/>
                  </a:cubicBezTo>
                  <a:cubicBezTo>
                    <a:pt x="602" y="151"/>
                    <a:pt x="452" y="1"/>
                    <a:pt x="301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5047;p39">
              <a:extLst>
                <a:ext uri="{FF2B5EF4-FFF2-40B4-BE49-F238E27FC236}">
                  <a16:creationId xmlns:a16="http://schemas.microsoft.com/office/drawing/2014/main" id="{44CB0388-B658-41E6-9FE4-ECB466E28992}"/>
                </a:ext>
              </a:extLst>
            </p:cNvPr>
            <p:cNvSpPr/>
            <p:nvPr/>
          </p:nvSpPr>
          <p:spPr>
            <a:xfrm>
              <a:off x="3094666" y="3980318"/>
              <a:ext cx="21343" cy="22305"/>
            </a:xfrm>
            <a:custGeom>
              <a:avLst/>
              <a:gdLst/>
              <a:ahLst/>
              <a:cxnLst/>
              <a:rect l="l" t="t" r="r" b="b"/>
              <a:pathLst>
                <a:path w="577" h="603" extrusionOk="0">
                  <a:moveTo>
                    <a:pt x="276" y="1"/>
                  </a:moveTo>
                  <a:cubicBezTo>
                    <a:pt x="126" y="1"/>
                    <a:pt x="0" y="126"/>
                    <a:pt x="0" y="302"/>
                  </a:cubicBezTo>
                  <a:cubicBezTo>
                    <a:pt x="0" y="452"/>
                    <a:pt x="126" y="602"/>
                    <a:pt x="276" y="602"/>
                  </a:cubicBezTo>
                  <a:cubicBezTo>
                    <a:pt x="451" y="602"/>
                    <a:pt x="577" y="452"/>
                    <a:pt x="577" y="302"/>
                  </a:cubicBezTo>
                  <a:cubicBezTo>
                    <a:pt x="577" y="126"/>
                    <a:pt x="451" y="1"/>
                    <a:pt x="276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5048;p39">
              <a:extLst>
                <a:ext uri="{FF2B5EF4-FFF2-40B4-BE49-F238E27FC236}">
                  <a16:creationId xmlns:a16="http://schemas.microsoft.com/office/drawing/2014/main" id="{0EA2AAF9-4433-4FC6-8E9D-A67E1AE1FB31}"/>
                </a:ext>
              </a:extLst>
            </p:cNvPr>
            <p:cNvSpPr/>
            <p:nvPr/>
          </p:nvSpPr>
          <p:spPr>
            <a:xfrm>
              <a:off x="3058490" y="4224156"/>
              <a:ext cx="22305" cy="22268"/>
            </a:xfrm>
            <a:custGeom>
              <a:avLst/>
              <a:gdLst/>
              <a:ahLst/>
              <a:cxnLst/>
              <a:rect l="l" t="t" r="r" b="b"/>
              <a:pathLst>
                <a:path w="603" h="602" extrusionOk="0">
                  <a:moveTo>
                    <a:pt x="302" y="0"/>
                  </a:moveTo>
                  <a:cubicBezTo>
                    <a:pt x="151" y="0"/>
                    <a:pt x="1" y="151"/>
                    <a:pt x="1" y="301"/>
                  </a:cubicBezTo>
                  <a:cubicBezTo>
                    <a:pt x="1" y="476"/>
                    <a:pt x="151" y="602"/>
                    <a:pt x="302" y="602"/>
                  </a:cubicBezTo>
                  <a:cubicBezTo>
                    <a:pt x="477" y="602"/>
                    <a:pt x="602" y="476"/>
                    <a:pt x="602" y="301"/>
                  </a:cubicBezTo>
                  <a:cubicBezTo>
                    <a:pt x="602" y="151"/>
                    <a:pt x="477" y="0"/>
                    <a:pt x="302" y="0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5049;p39">
              <a:extLst>
                <a:ext uri="{FF2B5EF4-FFF2-40B4-BE49-F238E27FC236}">
                  <a16:creationId xmlns:a16="http://schemas.microsoft.com/office/drawing/2014/main" id="{8AA4A92C-2A2D-4892-B407-5128E9DC9740}"/>
                </a:ext>
              </a:extLst>
            </p:cNvPr>
            <p:cNvSpPr/>
            <p:nvPr/>
          </p:nvSpPr>
          <p:spPr>
            <a:xfrm>
              <a:off x="3199422" y="4503209"/>
              <a:ext cx="22268" cy="21343"/>
            </a:xfrm>
            <a:custGeom>
              <a:avLst/>
              <a:gdLst/>
              <a:ahLst/>
              <a:cxnLst/>
              <a:rect l="l" t="t" r="r" b="b"/>
              <a:pathLst>
                <a:path w="602" h="577" extrusionOk="0">
                  <a:moveTo>
                    <a:pt x="301" y="0"/>
                  </a:moveTo>
                  <a:cubicBezTo>
                    <a:pt x="126" y="0"/>
                    <a:pt x="0" y="125"/>
                    <a:pt x="0" y="276"/>
                  </a:cubicBezTo>
                  <a:cubicBezTo>
                    <a:pt x="0" y="451"/>
                    <a:pt x="126" y="577"/>
                    <a:pt x="301" y="577"/>
                  </a:cubicBezTo>
                  <a:cubicBezTo>
                    <a:pt x="452" y="577"/>
                    <a:pt x="602" y="451"/>
                    <a:pt x="602" y="276"/>
                  </a:cubicBezTo>
                  <a:cubicBezTo>
                    <a:pt x="602" y="125"/>
                    <a:pt x="452" y="0"/>
                    <a:pt x="301" y="0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5050;p39">
              <a:extLst>
                <a:ext uri="{FF2B5EF4-FFF2-40B4-BE49-F238E27FC236}">
                  <a16:creationId xmlns:a16="http://schemas.microsoft.com/office/drawing/2014/main" id="{B21EB0E0-3644-4E6D-8E77-7470FDF9FDE4}"/>
                </a:ext>
              </a:extLst>
            </p:cNvPr>
            <p:cNvSpPr/>
            <p:nvPr/>
          </p:nvSpPr>
          <p:spPr>
            <a:xfrm>
              <a:off x="3277286" y="4364126"/>
              <a:ext cx="22305" cy="22305"/>
            </a:xfrm>
            <a:custGeom>
              <a:avLst/>
              <a:gdLst/>
              <a:ahLst/>
              <a:cxnLst/>
              <a:rect l="l" t="t" r="r" b="b"/>
              <a:pathLst>
                <a:path w="603" h="603" extrusionOk="0">
                  <a:moveTo>
                    <a:pt x="301" y="1"/>
                  </a:moveTo>
                  <a:cubicBezTo>
                    <a:pt x="151" y="1"/>
                    <a:pt x="1" y="151"/>
                    <a:pt x="1" y="302"/>
                  </a:cubicBezTo>
                  <a:cubicBezTo>
                    <a:pt x="1" y="477"/>
                    <a:pt x="151" y="602"/>
                    <a:pt x="301" y="602"/>
                  </a:cubicBezTo>
                  <a:cubicBezTo>
                    <a:pt x="477" y="602"/>
                    <a:pt x="602" y="477"/>
                    <a:pt x="602" y="302"/>
                  </a:cubicBezTo>
                  <a:cubicBezTo>
                    <a:pt x="602" y="151"/>
                    <a:pt x="477" y="1"/>
                    <a:pt x="301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5051;p39">
              <a:extLst>
                <a:ext uri="{FF2B5EF4-FFF2-40B4-BE49-F238E27FC236}">
                  <a16:creationId xmlns:a16="http://schemas.microsoft.com/office/drawing/2014/main" id="{2292825A-EF4A-4AD6-9575-934E71F4D333}"/>
                </a:ext>
              </a:extLst>
            </p:cNvPr>
            <p:cNvSpPr/>
            <p:nvPr/>
          </p:nvSpPr>
          <p:spPr>
            <a:xfrm>
              <a:off x="3453432" y="4290886"/>
              <a:ext cx="22305" cy="22305"/>
            </a:xfrm>
            <a:custGeom>
              <a:avLst/>
              <a:gdLst/>
              <a:ahLst/>
              <a:cxnLst/>
              <a:rect l="l" t="t" r="r" b="b"/>
              <a:pathLst>
                <a:path w="603" h="603" extrusionOk="0">
                  <a:moveTo>
                    <a:pt x="301" y="1"/>
                  </a:moveTo>
                  <a:cubicBezTo>
                    <a:pt x="126" y="1"/>
                    <a:pt x="1" y="126"/>
                    <a:pt x="1" y="302"/>
                  </a:cubicBezTo>
                  <a:cubicBezTo>
                    <a:pt x="1" y="452"/>
                    <a:pt x="126" y="602"/>
                    <a:pt x="301" y="602"/>
                  </a:cubicBezTo>
                  <a:cubicBezTo>
                    <a:pt x="452" y="602"/>
                    <a:pt x="602" y="452"/>
                    <a:pt x="602" y="302"/>
                  </a:cubicBezTo>
                  <a:cubicBezTo>
                    <a:pt x="602" y="126"/>
                    <a:pt x="452" y="1"/>
                    <a:pt x="301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5052;p39">
              <a:extLst>
                <a:ext uri="{FF2B5EF4-FFF2-40B4-BE49-F238E27FC236}">
                  <a16:creationId xmlns:a16="http://schemas.microsoft.com/office/drawing/2014/main" id="{8A025A51-B383-49F9-85D3-5BFF862DF629}"/>
                </a:ext>
              </a:extLst>
            </p:cNvPr>
            <p:cNvSpPr/>
            <p:nvPr/>
          </p:nvSpPr>
          <p:spPr>
            <a:xfrm>
              <a:off x="3154923" y="4673770"/>
              <a:ext cx="22268" cy="22305"/>
            </a:xfrm>
            <a:custGeom>
              <a:avLst/>
              <a:gdLst/>
              <a:ahLst/>
              <a:cxnLst/>
              <a:rect l="l" t="t" r="r" b="b"/>
              <a:pathLst>
                <a:path w="602" h="603" extrusionOk="0">
                  <a:moveTo>
                    <a:pt x="301" y="1"/>
                  </a:moveTo>
                  <a:cubicBezTo>
                    <a:pt x="151" y="1"/>
                    <a:pt x="0" y="126"/>
                    <a:pt x="0" y="301"/>
                  </a:cubicBezTo>
                  <a:cubicBezTo>
                    <a:pt x="0" y="452"/>
                    <a:pt x="151" y="602"/>
                    <a:pt x="301" y="602"/>
                  </a:cubicBezTo>
                  <a:cubicBezTo>
                    <a:pt x="477" y="602"/>
                    <a:pt x="602" y="452"/>
                    <a:pt x="602" y="301"/>
                  </a:cubicBezTo>
                  <a:cubicBezTo>
                    <a:pt x="602" y="126"/>
                    <a:pt x="477" y="1"/>
                    <a:pt x="301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5053;p39">
              <a:extLst>
                <a:ext uri="{FF2B5EF4-FFF2-40B4-BE49-F238E27FC236}">
                  <a16:creationId xmlns:a16="http://schemas.microsoft.com/office/drawing/2014/main" id="{D34535E7-87A5-4B2D-99A1-D5F76ADAC499}"/>
                </a:ext>
              </a:extLst>
            </p:cNvPr>
            <p:cNvSpPr/>
            <p:nvPr/>
          </p:nvSpPr>
          <p:spPr>
            <a:xfrm>
              <a:off x="3442298" y="4703436"/>
              <a:ext cx="22305" cy="22305"/>
            </a:xfrm>
            <a:custGeom>
              <a:avLst/>
              <a:gdLst/>
              <a:ahLst/>
              <a:cxnLst/>
              <a:rect l="l" t="t" r="r" b="b"/>
              <a:pathLst>
                <a:path w="603" h="603" extrusionOk="0">
                  <a:moveTo>
                    <a:pt x="302" y="1"/>
                  </a:moveTo>
                  <a:cubicBezTo>
                    <a:pt x="126" y="1"/>
                    <a:pt x="1" y="126"/>
                    <a:pt x="1" y="301"/>
                  </a:cubicBezTo>
                  <a:cubicBezTo>
                    <a:pt x="1" y="477"/>
                    <a:pt x="126" y="602"/>
                    <a:pt x="302" y="602"/>
                  </a:cubicBezTo>
                  <a:cubicBezTo>
                    <a:pt x="452" y="602"/>
                    <a:pt x="602" y="477"/>
                    <a:pt x="602" y="301"/>
                  </a:cubicBezTo>
                  <a:cubicBezTo>
                    <a:pt x="602" y="126"/>
                    <a:pt x="452" y="1"/>
                    <a:pt x="302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5054;p39">
              <a:extLst>
                <a:ext uri="{FF2B5EF4-FFF2-40B4-BE49-F238E27FC236}">
                  <a16:creationId xmlns:a16="http://schemas.microsoft.com/office/drawing/2014/main" id="{2340C24C-8E0C-46BA-8157-953ECAB028CB}"/>
                </a:ext>
              </a:extLst>
            </p:cNvPr>
            <p:cNvSpPr/>
            <p:nvPr/>
          </p:nvSpPr>
          <p:spPr>
            <a:xfrm>
              <a:off x="2949846" y="4107938"/>
              <a:ext cx="21380" cy="22268"/>
            </a:xfrm>
            <a:custGeom>
              <a:avLst/>
              <a:gdLst/>
              <a:ahLst/>
              <a:cxnLst/>
              <a:rect l="l" t="t" r="r" b="b"/>
              <a:pathLst>
                <a:path w="578" h="602" extrusionOk="0">
                  <a:moveTo>
                    <a:pt x="277" y="0"/>
                  </a:moveTo>
                  <a:cubicBezTo>
                    <a:pt x="126" y="0"/>
                    <a:pt x="1" y="151"/>
                    <a:pt x="1" y="301"/>
                  </a:cubicBezTo>
                  <a:cubicBezTo>
                    <a:pt x="1" y="477"/>
                    <a:pt x="126" y="602"/>
                    <a:pt x="277" y="602"/>
                  </a:cubicBezTo>
                  <a:cubicBezTo>
                    <a:pt x="452" y="602"/>
                    <a:pt x="577" y="477"/>
                    <a:pt x="577" y="301"/>
                  </a:cubicBezTo>
                  <a:cubicBezTo>
                    <a:pt x="577" y="151"/>
                    <a:pt x="452" y="0"/>
                    <a:pt x="277" y="0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5055;p39">
              <a:extLst>
                <a:ext uri="{FF2B5EF4-FFF2-40B4-BE49-F238E27FC236}">
                  <a16:creationId xmlns:a16="http://schemas.microsoft.com/office/drawing/2014/main" id="{AE6F8389-77C1-4D7E-A87C-5B8C574B658F}"/>
                </a:ext>
              </a:extLst>
            </p:cNvPr>
            <p:cNvSpPr/>
            <p:nvPr/>
          </p:nvSpPr>
          <p:spPr>
            <a:xfrm>
              <a:off x="2994522" y="4506537"/>
              <a:ext cx="22268" cy="22268"/>
            </a:xfrm>
            <a:custGeom>
              <a:avLst/>
              <a:gdLst/>
              <a:ahLst/>
              <a:cxnLst/>
              <a:rect l="l" t="t" r="r" b="b"/>
              <a:pathLst>
                <a:path w="602" h="602" extrusionOk="0">
                  <a:moveTo>
                    <a:pt x="301" y="0"/>
                  </a:moveTo>
                  <a:cubicBezTo>
                    <a:pt x="125" y="0"/>
                    <a:pt x="0" y="150"/>
                    <a:pt x="0" y="301"/>
                  </a:cubicBezTo>
                  <a:cubicBezTo>
                    <a:pt x="0" y="476"/>
                    <a:pt x="125" y="602"/>
                    <a:pt x="301" y="602"/>
                  </a:cubicBezTo>
                  <a:cubicBezTo>
                    <a:pt x="476" y="602"/>
                    <a:pt x="602" y="476"/>
                    <a:pt x="602" y="301"/>
                  </a:cubicBezTo>
                  <a:cubicBezTo>
                    <a:pt x="602" y="150"/>
                    <a:pt x="476" y="0"/>
                    <a:pt x="301" y="0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5056;p39">
              <a:extLst>
                <a:ext uri="{FF2B5EF4-FFF2-40B4-BE49-F238E27FC236}">
                  <a16:creationId xmlns:a16="http://schemas.microsoft.com/office/drawing/2014/main" id="{4F50BA58-3589-4D01-939E-4BC5D28A8EF6}"/>
                </a:ext>
              </a:extLst>
            </p:cNvPr>
            <p:cNvSpPr/>
            <p:nvPr/>
          </p:nvSpPr>
          <p:spPr>
            <a:xfrm>
              <a:off x="3293968" y="4669146"/>
              <a:ext cx="22305" cy="22268"/>
            </a:xfrm>
            <a:custGeom>
              <a:avLst/>
              <a:gdLst/>
              <a:ahLst/>
              <a:cxnLst/>
              <a:rect l="l" t="t" r="r" b="b"/>
              <a:pathLst>
                <a:path w="603" h="602" extrusionOk="0">
                  <a:moveTo>
                    <a:pt x="302" y="0"/>
                  </a:moveTo>
                  <a:cubicBezTo>
                    <a:pt x="126" y="0"/>
                    <a:pt x="1" y="126"/>
                    <a:pt x="1" y="301"/>
                  </a:cubicBezTo>
                  <a:cubicBezTo>
                    <a:pt x="1" y="452"/>
                    <a:pt x="126" y="602"/>
                    <a:pt x="302" y="602"/>
                  </a:cubicBezTo>
                  <a:cubicBezTo>
                    <a:pt x="452" y="602"/>
                    <a:pt x="602" y="452"/>
                    <a:pt x="602" y="301"/>
                  </a:cubicBezTo>
                  <a:cubicBezTo>
                    <a:pt x="602" y="126"/>
                    <a:pt x="452" y="0"/>
                    <a:pt x="302" y="0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5057;p39">
              <a:extLst>
                <a:ext uri="{FF2B5EF4-FFF2-40B4-BE49-F238E27FC236}">
                  <a16:creationId xmlns:a16="http://schemas.microsoft.com/office/drawing/2014/main" id="{A96E81C6-8A34-48C0-834A-15AAE0DEA2DF}"/>
                </a:ext>
              </a:extLst>
            </p:cNvPr>
            <p:cNvSpPr/>
            <p:nvPr/>
          </p:nvSpPr>
          <p:spPr>
            <a:xfrm>
              <a:off x="3378343" y="4459635"/>
              <a:ext cx="21343" cy="22268"/>
            </a:xfrm>
            <a:custGeom>
              <a:avLst/>
              <a:gdLst/>
              <a:ahLst/>
              <a:cxnLst/>
              <a:rect l="l" t="t" r="r" b="b"/>
              <a:pathLst>
                <a:path w="577" h="602" extrusionOk="0">
                  <a:moveTo>
                    <a:pt x="301" y="0"/>
                  </a:moveTo>
                  <a:cubicBezTo>
                    <a:pt x="126" y="0"/>
                    <a:pt x="1" y="151"/>
                    <a:pt x="1" y="301"/>
                  </a:cubicBezTo>
                  <a:cubicBezTo>
                    <a:pt x="1" y="476"/>
                    <a:pt x="126" y="602"/>
                    <a:pt x="301" y="602"/>
                  </a:cubicBezTo>
                  <a:cubicBezTo>
                    <a:pt x="452" y="602"/>
                    <a:pt x="577" y="476"/>
                    <a:pt x="577" y="301"/>
                  </a:cubicBezTo>
                  <a:cubicBezTo>
                    <a:pt x="577" y="151"/>
                    <a:pt x="452" y="0"/>
                    <a:pt x="301" y="0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5058;p39">
              <a:extLst>
                <a:ext uri="{FF2B5EF4-FFF2-40B4-BE49-F238E27FC236}">
                  <a16:creationId xmlns:a16="http://schemas.microsoft.com/office/drawing/2014/main" id="{0BE05764-28F6-4BD5-B298-9073C2F56600}"/>
                </a:ext>
              </a:extLst>
            </p:cNvPr>
            <p:cNvSpPr/>
            <p:nvPr/>
          </p:nvSpPr>
          <p:spPr>
            <a:xfrm>
              <a:off x="3288420" y="4544897"/>
              <a:ext cx="22268" cy="22305"/>
            </a:xfrm>
            <a:custGeom>
              <a:avLst/>
              <a:gdLst/>
              <a:ahLst/>
              <a:cxnLst/>
              <a:rect l="l" t="t" r="r" b="b"/>
              <a:pathLst>
                <a:path w="602" h="603" extrusionOk="0">
                  <a:moveTo>
                    <a:pt x="301" y="1"/>
                  </a:moveTo>
                  <a:cubicBezTo>
                    <a:pt x="126" y="1"/>
                    <a:pt x="0" y="151"/>
                    <a:pt x="0" y="302"/>
                  </a:cubicBezTo>
                  <a:cubicBezTo>
                    <a:pt x="0" y="477"/>
                    <a:pt x="126" y="603"/>
                    <a:pt x="301" y="603"/>
                  </a:cubicBezTo>
                  <a:cubicBezTo>
                    <a:pt x="477" y="603"/>
                    <a:pt x="602" y="477"/>
                    <a:pt x="602" y="302"/>
                  </a:cubicBezTo>
                  <a:cubicBezTo>
                    <a:pt x="602" y="151"/>
                    <a:pt x="477" y="1"/>
                    <a:pt x="301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5059;p39">
              <a:extLst>
                <a:ext uri="{FF2B5EF4-FFF2-40B4-BE49-F238E27FC236}">
                  <a16:creationId xmlns:a16="http://schemas.microsoft.com/office/drawing/2014/main" id="{FFCEA05B-BC23-4B5D-BB0A-FF0C7F568FD1}"/>
                </a:ext>
              </a:extLst>
            </p:cNvPr>
            <p:cNvSpPr/>
            <p:nvPr/>
          </p:nvSpPr>
          <p:spPr>
            <a:xfrm>
              <a:off x="3369058" y="4600529"/>
              <a:ext cx="22305" cy="22305"/>
            </a:xfrm>
            <a:custGeom>
              <a:avLst/>
              <a:gdLst/>
              <a:ahLst/>
              <a:cxnLst/>
              <a:rect l="l" t="t" r="r" b="b"/>
              <a:pathLst>
                <a:path w="603" h="603" extrusionOk="0">
                  <a:moveTo>
                    <a:pt x="302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77"/>
                    <a:pt x="151" y="602"/>
                    <a:pt x="302" y="602"/>
                  </a:cubicBezTo>
                  <a:cubicBezTo>
                    <a:pt x="477" y="602"/>
                    <a:pt x="602" y="477"/>
                    <a:pt x="602" y="302"/>
                  </a:cubicBezTo>
                  <a:cubicBezTo>
                    <a:pt x="602" y="126"/>
                    <a:pt x="477" y="1"/>
                    <a:pt x="302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5060;p39">
              <a:extLst>
                <a:ext uri="{FF2B5EF4-FFF2-40B4-BE49-F238E27FC236}">
                  <a16:creationId xmlns:a16="http://schemas.microsoft.com/office/drawing/2014/main" id="{24A86CA8-D4C9-4D71-A1C5-E3544256AE07}"/>
                </a:ext>
              </a:extLst>
            </p:cNvPr>
            <p:cNvSpPr/>
            <p:nvPr/>
          </p:nvSpPr>
          <p:spPr>
            <a:xfrm>
              <a:off x="3478475" y="4538423"/>
              <a:ext cx="22268" cy="22305"/>
            </a:xfrm>
            <a:custGeom>
              <a:avLst/>
              <a:gdLst/>
              <a:ahLst/>
              <a:cxnLst/>
              <a:rect l="l" t="t" r="r" b="b"/>
              <a:pathLst>
                <a:path w="602" h="603" extrusionOk="0">
                  <a:moveTo>
                    <a:pt x="301" y="1"/>
                  </a:moveTo>
                  <a:cubicBezTo>
                    <a:pt x="126" y="1"/>
                    <a:pt x="0" y="126"/>
                    <a:pt x="0" y="301"/>
                  </a:cubicBezTo>
                  <a:cubicBezTo>
                    <a:pt x="0" y="452"/>
                    <a:pt x="126" y="602"/>
                    <a:pt x="301" y="602"/>
                  </a:cubicBezTo>
                  <a:cubicBezTo>
                    <a:pt x="451" y="602"/>
                    <a:pt x="602" y="452"/>
                    <a:pt x="602" y="301"/>
                  </a:cubicBezTo>
                  <a:cubicBezTo>
                    <a:pt x="602" y="126"/>
                    <a:pt x="451" y="1"/>
                    <a:pt x="301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5061;p39">
              <a:extLst>
                <a:ext uri="{FF2B5EF4-FFF2-40B4-BE49-F238E27FC236}">
                  <a16:creationId xmlns:a16="http://schemas.microsoft.com/office/drawing/2014/main" id="{07518DD1-3012-43E8-B3D1-C50F905DB28B}"/>
                </a:ext>
              </a:extLst>
            </p:cNvPr>
            <p:cNvSpPr/>
            <p:nvPr/>
          </p:nvSpPr>
          <p:spPr>
            <a:xfrm>
              <a:off x="3114123" y="4549557"/>
              <a:ext cx="22305" cy="22268"/>
            </a:xfrm>
            <a:custGeom>
              <a:avLst/>
              <a:gdLst/>
              <a:ahLst/>
              <a:cxnLst/>
              <a:rect l="l" t="t" r="r" b="b"/>
              <a:pathLst>
                <a:path w="603" h="602" extrusionOk="0">
                  <a:moveTo>
                    <a:pt x="301" y="0"/>
                  </a:moveTo>
                  <a:cubicBezTo>
                    <a:pt x="126" y="0"/>
                    <a:pt x="1" y="126"/>
                    <a:pt x="1" y="301"/>
                  </a:cubicBezTo>
                  <a:cubicBezTo>
                    <a:pt x="1" y="451"/>
                    <a:pt x="126" y="602"/>
                    <a:pt x="301" y="602"/>
                  </a:cubicBezTo>
                  <a:cubicBezTo>
                    <a:pt x="452" y="602"/>
                    <a:pt x="602" y="451"/>
                    <a:pt x="602" y="301"/>
                  </a:cubicBezTo>
                  <a:cubicBezTo>
                    <a:pt x="602" y="126"/>
                    <a:pt x="452" y="0"/>
                    <a:pt x="301" y="0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5062;p39">
              <a:extLst>
                <a:ext uri="{FF2B5EF4-FFF2-40B4-BE49-F238E27FC236}">
                  <a16:creationId xmlns:a16="http://schemas.microsoft.com/office/drawing/2014/main" id="{49E3A125-9B25-4A3B-858D-6A65BCF344BA}"/>
                </a:ext>
              </a:extLst>
            </p:cNvPr>
            <p:cNvSpPr/>
            <p:nvPr/>
          </p:nvSpPr>
          <p:spPr>
            <a:xfrm>
              <a:off x="3148413" y="4375260"/>
              <a:ext cx="22305" cy="22268"/>
            </a:xfrm>
            <a:custGeom>
              <a:avLst/>
              <a:gdLst/>
              <a:ahLst/>
              <a:cxnLst/>
              <a:rect l="l" t="t" r="r" b="b"/>
              <a:pathLst>
                <a:path w="603" h="602" extrusionOk="0">
                  <a:moveTo>
                    <a:pt x="302" y="1"/>
                  </a:moveTo>
                  <a:cubicBezTo>
                    <a:pt x="151" y="1"/>
                    <a:pt x="1" y="151"/>
                    <a:pt x="1" y="301"/>
                  </a:cubicBezTo>
                  <a:cubicBezTo>
                    <a:pt x="1" y="477"/>
                    <a:pt x="151" y="602"/>
                    <a:pt x="302" y="602"/>
                  </a:cubicBezTo>
                  <a:cubicBezTo>
                    <a:pt x="477" y="602"/>
                    <a:pt x="602" y="477"/>
                    <a:pt x="602" y="301"/>
                  </a:cubicBezTo>
                  <a:cubicBezTo>
                    <a:pt x="602" y="151"/>
                    <a:pt x="477" y="1"/>
                    <a:pt x="302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5063;p39">
              <a:extLst>
                <a:ext uri="{FF2B5EF4-FFF2-40B4-BE49-F238E27FC236}">
                  <a16:creationId xmlns:a16="http://schemas.microsoft.com/office/drawing/2014/main" id="{545DCA7A-D773-4A77-ACAD-CF6A6D75B50C}"/>
                </a:ext>
              </a:extLst>
            </p:cNvPr>
            <p:cNvSpPr/>
            <p:nvPr/>
          </p:nvSpPr>
          <p:spPr>
            <a:xfrm>
              <a:off x="3526673" y="4147217"/>
              <a:ext cx="22305" cy="21343"/>
            </a:xfrm>
            <a:custGeom>
              <a:avLst/>
              <a:gdLst/>
              <a:ahLst/>
              <a:cxnLst/>
              <a:rect l="l" t="t" r="r" b="b"/>
              <a:pathLst>
                <a:path w="603" h="577" extrusionOk="0">
                  <a:moveTo>
                    <a:pt x="301" y="0"/>
                  </a:moveTo>
                  <a:cubicBezTo>
                    <a:pt x="151" y="0"/>
                    <a:pt x="1" y="125"/>
                    <a:pt x="1" y="276"/>
                  </a:cubicBezTo>
                  <a:cubicBezTo>
                    <a:pt x="1" y="451"/>
                    <a:pt x="151" y="577"/>
                    <a:pt x="301" y="577"/>
                  </a:cubicBezTo>
                  <a:cubicBezTo>
                    <a:pt x="477" y="577"/>
                    <a:pt x="602" y="451"/>
                    <a:pt x="602" y="276"/>
                  </a:cubicBezTo>
                  <a:cubicBezTo>
                    <a:pt x="602" y="125"/>
                    <a:pt x="477" y="0"/>
                    <a:pt x="301" y="0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5064;p39">
              <a:extLst>
                <a:ext uri="{FF2B5EF4-FFF2-40B4-BE49-F238E27FC236}">
                  <a16:creationId xmlns:a16="http://schemas.microsoft.com/office/drawing/2014/main" id="{2E848646-8D5F-436F-994C-F77AFE7C5AC1}"/>
                </a:ext>
              </a:extLst>
            </p:cNvPr>
            <p:cNvSpPr/>
            <p:nvPr/>
          </p:nvSpPr>
          <p:spPr>
            <a:xfrm>
              <a:off x="2937977" y="4285338"/>
              <a:ext cx="612850" cy="101094"/>
            </a:xfrm>
            <a:custGeom>
              <a:avLst/>
              <a:gdLst/>
              <a:ahLst/>
              <a:cxnLst/>
              <a:rect l="l" t="t" r="r" b="b"/>
              <a:pathLst>
                <a:path w="16568" h="2733" extrusionOk="0">
                  <a:moveTo>
                    <a:pt x="1" y="0"/>
                  </a:moveTo>
                  <a:lnTo>
                    <a:pt x="76" y="1254"/>
                  </a:lnTo>
                  <a:lnTo>
                    <a:pt x="16417" y="2732"/>
                  </a:lnTo>
                  <a:lnTo>
                    <a:pt x="16567" y="140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5065;p39">
              <a:extLst>
                <a:ext uri="{FF2B5EF4-FFF2-40B4-BE49-F238E27FC236}">
                  <a16:creationId xmlns:a16="http://schemas.microsoft.com/office/drawing/2014/main" id="{31DD890E-062A-44A1-B07A-6A377EAEF1ED}"/>
                </a:ext>
              </a:extLst>
            </p:cNvPr>
            <p:cNvSpPr/>
            <p:nvPr/>
          </p:nvSpPr>
          <p:spPr>
            <a:xfrm>
              <a:off x="3235582" y="3916362"/>
              <a:ext cx="92734" cy="833459"/>
            </a:xfrm>
            <a:custGeom>
              <a:avLst/>
              <a:gdLst/>
              <a:ahLst/>
              <a:cxnLst/>
              <a:rect l="l" t="t" r="r" b="b"/>
              <a:pathLst>
                <a:path w="2507" h="22532" extrusionOk="0">
                  <a:moveTo>
                    <a:pt x="1379" y="0"/>
                  </a:moveTo>
                  <a:lnTo>
                    <a:pt x="0" y="22532"/>
                  </a:lnTo>
                  <a:lnTo>
                    <a:pt x="827" y="22532"/>
                  </a:lnTo>
                  <a:lnTo>
                    <a:pt x="25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5066;p39">
              <a:extLst>
                <a:ext uri="{FF2B5EF4-FFF2-40B4-BE49-F238E27FC236}">
                  <a16:creationId xmlns:a16="http://schemas.microsoft.com/office/drawing/2014/main" id="{5E1DAB0A-A20D-4AF0-9674-8846F900EACA}"/>
                </a:ext>
              </a:extLst>
            </p:cNvPr>
            <p:cNvSpPr/>
            <p:nvPr/>
          </p:nvSpPr>
          <p:spPr>
            <a:xfrm>
              <a:off x="2994507" y="4669141"/>
              <a:ext cx="22305" cy="22305"/>
            </a:xfrm>
            <a:custGeom>
              <a:avLst/>
              <a:gdLst/>
              <a:ahLst/>
              <a:cxnLst/>
              <a:rect l="l" t="t" r="r" b="b"/>
              <a:pathLst>
                <a:path w="603" h="603" extrusionOk="0">
                  <a:moveTo>
                    <a:pt x="302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52"/>
                    <a:pt x="151" y="602"/>
                    <a:pt x="302" y="602"/>
                  </a:cubicBezTo>
                  <a:cubicBezTo>
                    <a:pt x="477" y="602"/>
                    <a:pt x="602" y="452"/>
                    <a:pt x="602" y="302"/>
                  </a:cubicBezTo>
                  <a:cubicBezTo>
                    <a:pt x="602" y="126"/>
                    <a:pt x="477" y="1"/>
                    <a:pt x="302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5067;p39">
              <a:extLst>
                <a:ext uri="{FF2B5EF4-FFF2-40B4-BE49-F238E27FC236}">
                  <a16:creationId xmlns:a16="http://schemas.microsoft.com/office/drawing/2014/main" id="{494FD7B7-10D4-4720-B19E-D1245E375C10}"/>
                </a:ext>
              </a:extLst>
            </p:cNvPr>
            <p:cNvSpPr/>
            <p:nvPr/>
          </p:nvSpPr>
          <p:spPr>
            <a:xfrm>
              <a:off x="2994488" y="4375260"/>
              <a:ext cx="22305" cy="22268"/>
            </a:xfrm>
            <a:custGeom>
              <a:avLst/>
              <a:gdLst/>
              <a:ahLst/>
              <a:cxnLst/>
              <a:rect l="l" t="t" r="r" b="b"/>
              <a:pathLst>
                <a:path w="603" h="602" extrusionOk="0">
                  <a:moveTo>
                    <a:pt x="302" y="1"/>
                  </a:moveTo>
                  <a:cubicBezTo>
                    <a:pt x="151" y="1"/>
                    <a:pt x="1" y="151"/>
                    <a:pt x="1" y="301"/>
                  </a:cubicBezTo>
                  <a:cubicBezTo>
                    <a:pt x="1" y="477"/>
                    <a:pt x="151" y="602"/>
                    <a:pt x="302" y="602"/>
                  </a:cubicBezTo>
                  <a:cubicBezTo>
                    <a:pt x="477" y="602"/>
                    <a:pt x="602" y="477"/>
                    <a:pt x="602" y="301"/>
                  </a:cubicBezTo>
                  <a:cubicBezTo>
                    <a:pt x="602" y="151"/>
                    <a:pt x="477" y="1"/>
                    <a:pt x="302" y="1"/>
                  </a:cubicBezTo>
                  <a:close/>
                </a:path>
              </a:pathLst>
            </a:custGeom>
            <a:solidFill>
              <a:srgbClr val="FE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9" name="Google Shape;3518;p32">
            <a:extLst>
              <a:ext uri="{FF2B5EF4-FFF2-40B4-BE49-F238E27FC236}">
                <a16:creationId xmlns:a16="http://schemas.microsoft.com/office/drawing/2014/main" id="{B9020FB6-BA9F-4168-8105-CFFA71DB4EFF}"/>
              </a:ext>
            </a:extLst>
          </p:cNvPr>
          <p:cNvSpPr/>
          <p:nvPr/>
        </p:nvSpPr>
        <p:spPr>
          <a:xfrm>
            <a:off x="2598409" y="320232"/>
            <a:ext cx="4895856" cy="3095731"/>
          </a:xfrm>
          <a:prstGeom prst="roundRect">
            <a:avLst>
              <a:gd name="adj" fmla="val 16667"/>
            </a:avLst>
          </a:prstGeom>
          <a:solidFill>
            <a:schemeClr val="dk2">
              <a:alpha val="68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0" name="Google Shape;3519;p32">
            <a:extLst>
              <a:ext uri="{FF2B5EF4-FFF2-40B4-BE49-F238E27FC236}">
                <a16:creationId xmlns:a16="http://schemas.microsoft.com/office/drawing/2014/main" id="{6D6BCA53-2EBB-4980-9713-85953915EB01}"/>
              </a:ext>
            </a:extLst>
          </p:cNvPr>
          <p:cNvSpPr txBox="1">
            <a:spLocks/>
          </p:cNvSpPr>
          <p:nvPr/>
        </p:nvSpPr>
        <p:spPr>
          <a:xfrm>
            <a:off x="2408015" y="736700"/>
            <a:ext cx="5143934" cy="216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5400" b="1">
                <a:solidFill>
                  <a:schemeClr val="bg2"/>
                </a:solidFill>
                <a:latin typeface="UVN Huong Que Nang" panose="020E0804040705030404" pitchFamily="34" charset="0"/>
              </a:rPr>
              <a:t>CHÚC CÁC EM HỌC TỐT</a:t>
            </a:r>
          </a:p>
        </p:txBody>
      </p:sp>
      <p:grpSp>
        <p:nvGrpSpPr>
          <p:cNvPr id="841" name="Google Shape;5659;p47">
            <a:extLst>
              <a:ext uri="{FF2B5EF4-FFF2-40B4-BE49-F238E27FC236}">
                <a16:creationId xmlns:a16="http://schemas.microsoft.com/office/drawing/2014/main" id="{7FBB0A1D-BC38-4611-9E1A-5EB4CDE9DEA4}"/>
              </a:ext>
            </a:extLst>
          </p:cNvPr>
          <p:cNvGrpSpPr/>
          <p:nvPr/>
        </p:nvGrpSpPr>
        <p:grpSpPr>
          <a:xfrm>
            <a:off x="4166720" y="368609"/>
            <a:ext cx="1801061" cy="583208"/>
            <a:chOff x="2241449" y="4282705"/>
            <a:chExt cx="1801061" cy="583208"/>
          </a:xfrm>
        </p:grpSpPr>
        <p:grpSp>
          <p:nvGrpSpPr>
            <p:cNvPr id="842" name="Google Shape;5660;p47">
              <a:extLst>
                <a:ext uri="{FF2B5EF4-FFF2-40B4-BE49-F238E27FC236}">
                  <a16:creationId xmlns:a16="http://schemas.microsoft.com/office/drawing/2014/main" id="{D8802E8F-7E89-4B40-A666-DA6B9BF1D131}"/>
                </a:ext>
              </a:extLst>
            </p:cNvPr>
            <p:cNvGrpSpPr/>
            <p:nvPr/>
          </p:nvGrpSpPr>
          <p:grpSpPr>
            <a:xfrm rot="900140">
              <a:off x="2262703" y="4387479"/>
              <a:ext cx="845778" cy="275683"/>
              <a:chOff x="2758600" y="1123050"/>
              <a:chExt cx="873650" cy="284775"/>
            </a:xfrm>
          </p:grpSpPr>
          <p:sp>
            <p:nvSpPr>
              <p:cNvPr id="863" name="Google Shape;5661;p47">
                <a:extLst>
                  <a:ext uri="{FF2B5EF4-FFF2-40B4-BE49-F238E27FC236}">
                    <a16:creationId xmlns:a16="http://schemas.microsoft.com/office/drawing/2014/main" id="{410A0C34-0993-429C-B109-A3F01EB1B63D}"/>
                  </a:ext>
                </a:extLst>
              </p:cNvPr>
              <p:cNvSpPr/>
              <p:nvPr/>
            </p:nvSpPr>
            <p:spPr>
              <a:xfrm>
                <a:off x="2758600" y="1123050"/>
                <a:ext cx="873650" cy="284775"/>
              </a:xfrm>
              <a:custGeom>
                <a:avLst/>
                <a:gdLst/>
                <a:ahLst/>
                <a:cxnLst/>
                <a:rect l="l" t="t" r="r" b="b"/>
                <a:pathLst>
                  <a:path w="34946" h="11391" extrusionOk="0">
                    <a:moveTo>
                      <a:pt x="34946" y="1"/>
                    </a:moveTo>
                    <a:cubicBezTo>
                      <a:pt x="34944" y="9"/>
                      <a:pt x="34942" y="18"/>
                      <a:pt x="34940" y="26"/>
                    </a:cubicBezTo>
                    <a:lnTo>
                      <a:pt x="34940" y="26"/>
                    </a:lnTo>
                    <a:cubicBezTo>
                      <a:pt x="34942" y="18"/>
                      <a:pt x="34944" y="9"/>
                      <a:pt x="34946" y="1"/>
                    </a:cubicBezTo>
                    <a:close/>
                    <a:moveTo>
                      <a:pt x="34940" y="26"/>
                    </a:moveTo>
                    <a:cubicBezTo>
                      <a:pt x="34817" y="518"/>
                      <a:pt x="34388" y="966"/>
                      <a:pt x="33827" y="1370"/>
                    </a:cubicBezTo>
                    <a:cubicBezTo>
                      <a:pt x="33713" y="1461"/>
                      <a:pt x="33576" y="1553"/>
                      <a:pt x="33462" y="1621"/>
                    </a:cubicBezTo>
                    <a:cubicBezTo>
                      <a:pt x="33188" y="1804"/>
                      <a:pt x="32892" y="1964"/>
                      <a:pt x="32595" y="2123"/>
                    </a:cubicBezTo>
                    <a:cubicBezTo>
                      <a:pt x="32481" y="2192"/>
                      <a:pt x="32344" y="2237"/>
                      <a:pt x="32207" y="2306"/>
                    </a:cubicBezTo>
                    <a:cubicBezTo>
                      <a:pt x="31796" y="2511"/>
                      <a:pt x="31362" y="2694"/>
                      <a:pt x="30997" y="2854"/>
                    </a:cubicBezTo>
                    <a:cubicBezTo>
                      <a:pt x="30860" y="2899"/>
                      <a:pt x="30723" y="2968"/>
                      <a:pt x="30586" y="3014"/>
                    </a:cubicBezTo>
                    <a:cubicBezTo>
                      <a:pt x="30427" y="3059"/>
                      <a:pt x="30290" y="3128"/>
                      <a:pt x="30175" y="3173"/>
                    </a:cubicBezTo>
                    <a:cubicBezTo>
                      <a:pt x="29924" y="3265"/>
                      <a:pt x="29696" y="3333"/>
                      <a:pt x="29445" y="3424"/>
                    </a:cubicBezTo>
                    <a:cubicBezTo>
                      <a:pt x="29308" y="3470"/>
                      <a:pt x="29171" y="3516"/>
                      <a:pt x="29057" y="3539"/>
                    </a:cubicBezTo>
                    <a:lnTo>
                      <a:pt x="29034" y="3539"/>
                    </a:lnTo>
                    <a:cubicBezTo>
                      <a:pt x="26788" y="4204"/>
                      <a:pt x="24456" y="4367"/>
                      <a:pt x="22102" y="4367"/>
                    </a:cubicBezTo>
                    <a:cubicBezTo>
                      <a:pt x="19833" y="4367"/>
                      <a:pt x="17543" y="4216"/>
                      <a:pt x="15288" y="4216"/>
                    </a:cubicBezTo>
                    <a:cubicBezTo>
                      <a:pt x="14748" y="4216"/>
                      <a:pt x="14209" y="4224"/>
                      <a:pt x="13673" y="4246"/>
                    </a:cubicBezTo>
                    <a:cubicBezTo>
                      <a:pt x="13285" y="4269"/>
                      <a:pt x="12874" y="4292"/>
                      <a:pt x="12463" y="4315"/>
                    </a:cubicBezTo>
                    <a:cubicBezTo>
                      <a:pt x="12326" y="4337"/>
                      <a:pt x="12189" y="4337"/>
                      <a:pt x="12052" y="4337"/>
                    </a:cubicBezTo>
                    <a:cubicBezTo>
                      <a:pt x="10751" y="4429"/>
                      <a:pt x="9404" y="4589"/>
                      <a:pt x="8081" y="4885"/>
                    </a:cubicBezTo>
                    <a:cubicBezTo>
                      <a:pt x="7944" y="4908"/>
                      <a:pt x="7807" y="4931"/>
                      <a:pt x="7670" y="4977"/>
                    </a:cubicBezTo>
                    <a:cubicBezTo>
                      <a:pt x="6894" y="5159"/>
                      <a:pt x="6140" y="5387"/>
                      <a:pt x="5410" y="5684"/>
                    </a:cubicBezTo>
                    <a:cubicBezTo>
                      <a:pt x="5273" y="5730"/>
                      <a:pt x="5159" y="5798"/>
                      <a:pt x="5022" y="5844"/>
                    </a:cubicBezTo>
                    <a:cubicBezTo>
                      <a:pt x="4406" y="6118"/>
                      <a:pt x="3835" y="6437"/>
                      <a:pt x="3287" y="6803"/>
                    </a:cubicBezTo>
                    <a:cubicBezTo>
                      <a:pt x="3173" y="6894"/>
                      <a:pt x="3059" y="6962"/>
                      <a:pt x="2945" y="7054"/>
                    </a:cubicBezTo>
                    <a:cubicBezTo>
                      <a:pt x="2648" y="7259"/>
                      <a:pt x="2397" y="7487"/>
                      <a:pt x="2146" y="7738"/>
                    </a:cubicBezTo>
                    <a:cubicBezTo>
                      <a:pt x="2032" y="7853"/>
                      <a:pt x="1918" y="7944"/>
                      <a:pt x="1826" y="8081"/>
                    </a:cubicBezTo>
                    <a:cubicBezTo>
                      <a:pt x="1438" y="8492"/>
                      <a:pt x="1096" y="8948"/>
                      <a:pt x="799" y="9450"/>
                    </a:cubicBezTo>
                    <a:cubicBezTo>
                      <a:pt x="457" y="10067"/>
                      <a:pt x="183" y="10706"/>
                      <a:pt x="0" y="11390"/>
                    </a:cubicBezTo>
                    <a:cubicBezTo>
                      <a:pt x="297" y="10569"/>
                      <a:pt x="1256" y="9815"/>
                      <a:pt x="2260" y="9199"/>
                    </a:cubicBezTo>
                    <a:cubicBezTo>
                      <a:pt x="2374" y="9131"/>
                      <a:pt x="2511" y="9039"/>
                      <a:pt x="2625" y="8971"/>
                    </a:cubicBezTo>
                    <a:cubicBezTo>
                      <a:pt x="2876" y="8834"/>
                      <a:pt x="3127" y="8697"/>
                      <a:pt x="3379" y="8583"/>
                    </a:cubicBezTo>
                    <a:cubicBezTo>
                      <a:pt x="3515" y="8514"/>
                      <a:pt x="3630" y="8446"/>
                      <a:pt x="3767" y="8377"/>
                    </a:cubicBezTo>
                    <a:cubicBezTo>
                      <a:pt x="4109" y="8218"/>
                      <a:pt x="4428" y="8081"/>
                      <a:pt x="4680" y="7989"/>
                    </a:cubicBezTo>
                    <a:cubicBezTo>
                      <a:pt x="4862" y="7898"/>
                      <a:pt x="5045" y="7853"/>
                      <a:pt x="5227" y="7784"/>
                    </a:cubicBezTo>
                    <a:cubicBezTo>
                      <a:pt x="5364" y="7738"/>
                      <a:pt x="5501" y="7693"/>
                      <a:pt x="5638" y="7670"/>
                    </a:cubicBezTo>
                    <a:cubicBezTo>
                      <a:pt x="6369" y="7442"/>
                      <a:pt x="7076" y="7328"/>
                      <a:pt x="7807" y="7259"/>
                    </a:cubicBezTo>
                    <a:cubicBezTo>
                      <a:pt x="7944" y="7236"/>
                      <a:pt x="8081" y="7236"/>
                      <a:pt x="8217" y="7213"/>
                    </a:cubicBezTo>
                    <a:cubicBezTo>
                      <a:pt x="8495" y="7198"/>
                      <a:pt x="8772" y="7190"/>
                      <a:pt x="9050" y="7190"/>
                    </a:cubicBezTo>
                    <a:cubicBezTo>
                      <a:pt x="9983" y="7190"/>
                      <a:pt x="10920" y="7273"/>
                      <a:pt x="11870" y="7396"/>
                    </a:cubicBezTo>
                    <a:cubicBezTo>
                      <a:pt x="12006" y="7419"/>
                      <a:pt x="12143" y="7419"/>
                      <a:pt x="12280" y="7442"/>
                    </a:cubicBezTo>
                    <a:cubicBezTo>
                      <a:pt x="14129" y="7716"/>
                      <a:pt x="16001" y="8104"/>
                      <a:pt x="17850" y="8332"/>
                    </a:cubicBezTo>
                    <a:cubicBezTo>
                      <a:pt x="18774" y="8440"/>
                      <a:pt x="19743" y="8498"/>
                      <a:pt x="20729" y="8498"/>
                    </a:cubicBezTo>
                    <a:cubicBezTo>
                      <a:pt x="23710" y="8498"/>
                      <a:pt x="26855" y="7964"/>
                      <a:pt x="29445" y="6643"/>
                    </a:cubicBezTo>
                    <a:cubicBezTo>
                      <a:pt x="29582" y="6574"/>
                      <a:pt x="29719" y="6506"/>
                      <a:pt x="29856" y="6415"/>
                    </a:cubicBezTo>
                    <a:cubicBezTo>
                      <a:pt x="30267" y="6186"/>
                      <a:pt x="30678" y="5935"/>
                      <a:pt x="31066" y="5661"/>
                    </a:cubicBezTo>
                    <a:cubicBezTo>
                      <a:pt x="31203" y="5570"/>
                      <a:pt x="31317" y="5456"/>
                      <a:pt x="31454" y="5365"/>
                    </a:cubicBezTo>
                    <a:cubicBezTo>
                      <a:pt x="31887" y="5022"/>
                      <a:pt x="32298" y="4634"/>
                      <a:pt x="32686" y="4223"/>
                    </a:cubicBezTo>
                    <a:cubicBezTo>
                      <a:pt x="32800" y="4109"/>
                      <a:pt x="32914" y="3972"/>
                      <a:pt x="33006" y="3835"/>
                    </a:cubicBezTo>
                    <a:cubicBezTo>
                      <a:pt x="33280" y="3539"/>
                      <a:pt x="33485" y="3242"/>
                      <a:pt x="33713" y="2899"/>
                    </a:cubicBezTo>
                    <a:cubicBezTo>
                      <a:pt x="33827" y="2717"/>
                      <a:pt x="33919" y="2534"/>
                      <a:pt x="34033" y="2352"/>
                    </a:cubicBezTo>
                    <a:cubicBezTo>
                      <a:pt x="34417" y="1651"/>
                      <a:pt x="34734" y="883"/>
                      <a:pt x="34940" y="2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5662;p47">
                <a:extLst>
                  <a:ext uri="{FF2B5EF4-FFF2-40B4-BE49-F238E27FC236}">
                    <a16:creationId xmlns:a16="http://schemas.microsoft.com/office/drawing/2014/main" id="{AEBF5553-0096-4864-BD93-03CC95116A0C}"/>
                  </a:ext>
                </a:extLst>
              </p:cNvPr>
              <p:cNvSpPr/>
              <p:nvPr/>
            </p:nvSpPr>
            <p:spPr>
              <a:xfrm>
                <a:off x="3595150" y="1157300"/>
                <a:ext cx="142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1530" extrusionOk="0">
                    <a:moveTo>
                      <a:pt x="365" y="0"/>
                    </a:moveTo>
                    <a:cubicBezTo>
                      <a:pt x="251" y="91"/>
                      <a:pt x="114" y="183"/>
                      <a:pt x="0" y="251"/>
                    </a:cubicBezTo>
                    <a:cubicBezTo>
                      <a:pt x="69" y="685"/>
                      <a:pt x="160" y="1119"/>
                      <a:pt x="251" y="1529"/>
                    </a:cubicBezTo>
                    <a:cubicBezTo>
                      <a:pt x="365" y="1347"/>
                      <a:pt x="457" y="1164"/>
                      <a:pt x="571" y="982"/>
                    </a:cubicBezTo>
                    <a:cubicBezTo>
                      <a:pt x="502" y="662"/>
                      <a:pt x="434" y="343"/>
                      <a:pt x="365" y="0"/>
                    </a:cubicBezTo>
                    <a:close/>
                  </a:path>
                </a:pathLst>
              </a:custGeom>
              <a:solidFill>
                <a:srgbClr val="A139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5663;p47">
                <a:extLst>
                  <a:ext uri="{FF2B5EF4-FFF2-40B4-BE49-F238E27FC236}">
                    <a16:creationId xmlns:a16="http://schemas.microsoft.com/office/drawing/2014/main" id="{DD443312-0F72-4933-B7F3-FBE0DB8889F2}"/>
                  </a:ext>
                </a:extLst>
              </p:cNvPr>
              <p:cNvSpPr/>
              <p:nvPr/>
            </p:nvSpPr>
            <p:spPr>
              <a:xfrm>
                <a:off x="3563750" y="1176125"/>
                <a:ext cx="200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01" extrusionOk="0">
                    <a:moveTo>
                      <a:pt x="389" y="0"/>
                    </a:moveTo>
                    <a:cubicBezTo>
                      <a:pt x="275" y="69"/>
                      <a:pt x="138" y="114"/>
                      <a:pt x="1" y="183"/>
                    </a:cubicBezTo>
                    <a:cubicBezTo>
                      <a:pt x="161" y="822"/>
                      <a:pt x="320" y="1461"/>
                      <a:pt x="480" y="2100"/>
                    </a:cubicBezTo>
                    <a:cubicBezTo>
                      <a:pt x="594" y="1986"/>
                      <a:pt x="708" y="1849"/>
                      <a:pt x="800" y="1712"/>
                    </a:cubicBezTo>
                    <a:cubicBezTo>
                      <a:pt x="663" y="1142"/>
                      <a:pt x="526" y="571"/>
                      <a:pt x="3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5664;p47">
                <a:extLst>
                  <a:ext uri="{FF2B5EF4-FFF2-40B4-BE49-F238E27FC236}">
                    <a16:creationId xmlns:a16="http://schemas.microsoft.com/office/drawing/2014/main" id="{25DBFB3E-75E6-4BFF-AF5F-728730025F26}"/>
                  </a:ext>
                </a:extLst>
              </p:cNvPr>
              <p:cNvSpPr/>
              <p:nvPr/>
            </p:nvSpPr>
            <p:spPr>
              <a:xfrm>
                <a:off x="3523250" y="1194375"/>
                <a:ext cx="21700" cy="702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809" extrusionOk="0">
                    <a:moveTo>
                      <a:pt x="411" y="1"/>
                    </a:moveTo>
                    <a:cubicBezTo>
                      <a:pt x="274" y="46"/>
                      <a:pt x="137" y="115"/>
                      <a:pt x="0" y="161"/>
                    </a:cubicBezTo>
                    <a:cubicBezTo>
                      <a:pt x="206" y="1028"/>
                      <a:pt x="388" y="1918"/>
                      <a:pt x="480" y="2808"/>
                    </a:cubicBezTo>
                    <a:cubicBezTo>
                      <a:pt x="617" y="2717"/>
                      <a:pt x="731" y="2603"/>
                      <a:pt x="868" y="2512"/>
                    </a:cubicBezTo>
                    <a:cubicBezTo>
                      <a:pt x="776" y="1667"/>
                      <a:pt x="571" y="822"/>
                      <a:pt x="4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5665;p47">
                <a:extLst>
                  <a:ext uri="{FF2B5EF4-FFF2-40B4-BE49-F238E27FC236}">
                    <a16:creationId xmlns:a16="http://schemas.microsoft.com/office/drawing/2014/main" id="{6FEDD130-9189-4AEF-9B67-31B1080EB758}"/>
                  </a:ext>
                </a:extLst>
              </p:cNvPr>
              <p:cNvSpPr/>
              <p:nvPr/>
            </p:nvSpPr>
            <p:spPr>
              <a:xfrm>
                <a:off x="3485000" y="1208650"/>
                <a:ext cx="20000" cy="804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3219" extrusionOk="0">
                    <a:moveTo>
                      <a:pt x="389" y="0"/>
                    </a:moveTo>
                    <a:cubicBezTo>
                      <a:pt x="252" y="46"/>
                      <a:pt x="115" y="92"/>
                      <a:pt x="1" y="115"/>
                    </a:cubicBezTo>
                    <a:cubicBezTo>
                      <a:pt x="184" y="1142"/>
                      <a:pt x="321" y="2169"/>
                      <a:pt x="389" y="3219"/>
                    </a:cubicBezTo>
                    <a:cubicBezTo>
                      <a:pt x="526" y="3150"/>
                      <a:pt x="663" y="3082"/>
                      <a:pt x="800" y="2991"/>
                    </a:cubicBezTo>
                    <a:cubicBezTo>
                      <a:pt x="731" y="1986"/>
                      <a:pt x="594" y="982"/>
                      <a:pt x="3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5666;p47">
                <a:extLst>
                  <a:ext uri="{FF2B5EF4-FFF2-40B4-BE49-F238E27FC236}">
                    <a16:creationId xmlns:a16="http://schemas.microsoft.com/office/drawing/2014/main" id="{75690AC4-F830-4B2A-B815-5BB206D8724E}"/>
                  </a:ext>
                </a:extLst>
              </p:cNvPr>
              <p:cNvSpPr/>
              <p:nvPr/>
            </p:nvSpPr>
            <p:spPr>
              <a:xfrm>
                <a:off x="2804250" y="1316500"/>
                <a:ext cx="20000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462" extrusionOk="0">
                    <a:moveTo>
                      <a:pt x="320" y="0"/>
                    </a:moveTo>
                    <a:cubicBezTo>
                      <a:pt x="206" y="115"/>
                      <a:pt x="92" y="206"/>
                      <a:pt x="0" y="343"/>
                    </a:cubicBezTo>
                    <a:cubicBezTo>
                      <a:pt x="137" y="708"/>
                      <a:pt x="297" y="1073"/>
                      <a:pt x="434" y="1461"/>
                    </a:cubicBezTo>
                    <a:cubicBezTo>
                      <a:pt x="548" y="1393"/>
                      <a:pt x="685" y="1301"/>
                      <a:pt x="799" y="1233"/>
                    </a:cubicBezTo>
                    <a:cubicBezTo>
                      <a:pt x="640" y="822"/>
                      <a:pt x="480" y="411"/>
                      <a:pt x="32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5667;p47">
                <a:extLst>
                  <a:ext uri="{FF2B5EF4-FFF2-40B4-BE49-F238E27FC236}">
                    <a16:creationId xmlns:a16="http://schemas.microsoft.com/office/drawing/2014/main" id="{E020F07D-D63A-4BD5-ADC9-A470B9BA6C4E}"/>
                  </a:ext>
                </a:extLst>
              </p:cNvPr>
              <p:cNvSpPr/>
              <p:nvPr/>
            </p:nvSpPr>
            <p:spPr>
              <a:xfrm>
                <a:off x="2832200" y="1293100"/>
                <a:ext cx="205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781" extrusionOk="0">
                    <a:moveTo>
                      <a:pt x="343" y="1"/>
                    </a:moveTo>
                    <a:cubicBezTo>
                      <a:pt x="229" y="92"/>
                      <a:pt x="115" y="160"/>
                      <a:pt x="1" y="252"/>
                    </a:cubicBezTo>
                    <a:cubicBezTo>
                      <a:pt x="161" y="754"/>
                      <a:pt x="298" y="1256"/>
                      <a:pt x="435" y="1781"/>
                    </a:cubicBezTo>
                    <a:cubicBezTo>
                      <a:pt x="571" y="1712"/>
                      <a:pt x="686" y="1644"/>
                      <a:pt x="823" y="1575"/>
                    </a:cubicBezTo>
                    <a:cubicBezTo>
                      <a:pt x="686" y="1051"/>
                      <a:pt x="526" y="526"/>
                      <a:pt x="3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5668;p47">
                <a:extLst>
                  <a:ext uri="{FF2B5EF4-FFF2-40B4-BE49-F238E27FC236}">
                    <a16:creationId xmlns:a16="http://schemas.microsoft.com/office/drawing/2014/main" id="{BD43A4F2-74D8-401E-BA54-75A42E4B9ECE}"/>
                  </a:ext>
                </a:extLst>
              </p:cNvPr>
              <p:cNvSpPr/>
              <p:nvPr/>
            </p:nvSpPr>
            <p:spPr>
              <a:xfrm>
                <a:off x="2884125" y="1265150"/>
                <a:ext cx="1545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2101" extrusionOk="0">
                    <a:moveTo>
                      <a:pt x="389" y="0"/>
                    </a:moveTo>
                    <a:cubicBezTo>
                      <a:pt x="252" y="46"/>
                      <a:pt x="138" y="114"/>
                      <a:pt x="1" y="160"/>
                    </a:cubicBezTo>
                    <a:cubicBezTo>
                      <a:pt x="69" y="822"/>
                      <a:pt x="161" y="1461"/>
                      <a:pt x="206" y="2100"/>
                    </a:cubicBezTo>
                    <a:cubicBezTo>
                      <a:pt x="343" y="2054"/>
                      <a:pt x="480" y="2009"/>
                      <a:pt x="617" y="1986"/>
                    </a:cubicBezTo>
                    <a:cubicBezTo>
                      <a:pt x="572" y="1324"/>
                      <a:pt x="457" y="662"/>
                      <a:pt x="3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5669;p47">
                <a:extLst>
                  <a:ext uri="{FF2B5EF4-FFF2-40B4-BE49-F238E27FC236}">
                    <a16:creationId xmlns:a16="http://schemas.microsoft.com/office/drawing/2014/main" id="{00BAE568-49D6-4EBA-B147-EE373E8F7C64}"/>
                  </a:ext>
                </a:extLst>
              </p:cNvPr>
              <p:cNvSpPr/>
              <p:nvPr/>
            </p:nvSpPr>
            <p:spPr>
              <a:xfrm>
                <a:off x="2950325" y="1245175"/>
                <a:ext cx="137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2375" extrusionOk="0">
                    <a:moveTo>
                      <a:pt x="412" y="0"/>
                    </a:moveTo>
                    <a:cubicBezTo>
                      <a:pt x="275" y="23"/>
                      <a:pt x="138" y="46"/>
                      <a:pt x="1" y="92"/>
                    </a:cubicBezTo>
                    <a:cubicBezTo>
                      <a:pt x="69" y="845"/>
                      <a:pt x="115" y="1598"/>
                      <a:pt x="138" y="2374"/>
                    </a:cubicBezTo>
                    <a:cubicBezTo>
                      <a:pt x="275" y="2351"/>
                      <a:pt x="412" y="2351"/>
                      <a:pt x="548" y="2328"/>
                    </a:cubicBezTo>
                    <a:cubicBezTo>
                      <a:pt x="526" y="1552"/>
                      <a:pt x="480" y="776"/>
                      <a:pt x="4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5670;p47">
                <a:extLst>
                  <a:ext uri="{FF2B5EF4-FFF2-40B4-BE49-F238E27FC236}">
                    <a16:creationId xmlns:a16="http://schemas.microsoft.com/office/drawing/2014/main" id="{E6EC4BDB-BAE6-462A-B210-9EB24FF357E1}"/>
                  </a:ext>
                </a:extLst>
              </p:cNvPr>
              <p:cNvSpPr/>
              <p:nvPr/>
            </p:nvSpPr>
            <p:spPr>
              <a:xfrm>
                <a:off x="3055325" y="1230900"/>
                <a:ext cx="14850" cy="78200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128" extrusionOk="0">
                    <a:moveTo>
                      <a:pt x="594" y="1"/>
                    </a:moveTo>
                    <a:lnTo>
                      <a:pt x="594" y="1"/>
                    </a:lnTo>
                    <a:cubicBezTo>
                      <a:pt x="457" y="23"/>
                      <a:pt x="320" y="23"/>
                      <a:pt x="183" y="23"/>
                    </a:cubicBezTo>
                    <a:cubicBezTo>
                      <a:pt x="115" y="1051"/>
                      <a:pt x="69" y="2055"/>
                      <a:pt x="1" y="3082"/>
                    </a:cubicBezTo>
                    <a:cubicBezTo>
                      <a:pt x="137" y="3105"/>
                      <a:pt x="274" y="3105"/>
                      <a:pt x="411" y="3128"/>
                    </a:cubicBezTo>
                    <a:cubicBezTo>
                      <a:pt x="480" y="2101"/>
                      <a:pt x="548" y="1051"/>
                      <a:pt x="59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3" name="Google Shape;5671;p47">
              <a:extLst>
                <a:ext uri="{FF2B5EF4-FFF2-40B4-BE49-F238E27FC236}">
                  <a16:creationId xmlns:a16="http://schemas.microsoft.com/office/drawing/2014/main" id="{9BD5DC51-1A41-47B4-86B2-1A69D553EFEF}"/>
                </a:ext>
              </a:extLst>
            </p:cNvPr>
            <p:cNvGrpSpPr/>
            <p:nvPr/>
          </p:nvGrpSpPr>
          <p:grpSpPr>
            <a:xfrm rot="-900140" flipH="1">
              <a:off x="3175478" y="4387479"/>
              <a:ext cx="845778" cy="275683"/>
              <a:chOff x="2758600" y="1123050"/>
              <a:chExt cx="873650" cy="284775"/>
            </a:xfrm>
          </p:grpSpPr>
          <p:sp>
            <p:nvSpPr>
              <p:cNvPr id="853" name="Google Shape;5672;p47">
                <a:extLst>
                  <a:ext uri="{FF2B5EF4-FFF2-40B4-BE49-F238E27FC236}">
                    <a16:creationId xmlns:a16="http://schemas.microsoft.com/office/drawing/2014/main" id="{D6825A8D-8E76-4759-B00B-6DF30F0514CB}"/>
                  </a:ext>
                </a:extLst>
              </p:cNvPr>
              <p:cNvSpPr/>
              <p:nvPr/>
            </p:nvSpPr>
            <p:spPr>
              <a:xfrm>
                <a:off x="2758600" y="1123050"/>
                <a:ext cx="873650" cy="284775"/>
              </a:xfrm>
              <a:custGeom>
                <a:avLst/>
                <a:gdLst/>
                <a:ahLst/>
                <a:cxnLst/>
                <a:rect l="l" t="t" r="r" b="b"/>
                <a:pathLst>
                  <a:path w="34946" h="11391" extrusionOk="0">
                    <a:moveTo>
                      <a:pt x="34946" y="1"/>
                    </a:moveTo>
                    <a:cubicBezTo>
                      <a:pt x="34944" y="9"/>
                      <a:pt x="34942" y="18"/>
                      <a:pt x="34940" y="26"/>
                    </a:cubicBezTo>
                    <a:lnTo>
                      <a:pt x="34940" y="26"/>
                    </a:lnTo>
                    <a:cubicBezTo>
                      <a:pt x="34942" y="18"/>
                      <a:pt x="34944" y="9"/>
                      <a:pt x="34946" y="1"/>
                    </a:cubicBezTo>
                    <a:close/>
                    <a:moveTo>
                      <a:pt x="34940" y="26"/>
                    </a:moveTo>
                    <a:cubicBezTo>
                      <a:pt x="34817" y="518"/>
                      <a:pt x="34388" y="966"/>
                      <a:pt x="33827" y="1370"/>
                    </a:cubicBezTo>
                    <a:cubicBezTo>
                      <a:pt x="33713" y="1461"/>
                      <a:pt x="33576" y="1553"/>
                      <a:pt x="33462" y="1621"/>
                    </a:cubicBezTo>
                    <a:cubicBezTo>
                      <a:pt x="33188" y="1804"/>
                      <a:pt x="32892" y="1964"/>
                      <a:pt x="32595" y="2123"/>
                    </a:cubicBezTo>
                    <a:cubicBezTo>
                      <a:pt x="32481" y="2192"/>
                      <a:pt x="32344" y="2237"/>
                      <a:pt x="32207" y="2306"/>
                    </a:cubicBezTo>
                    <a:cubicBezTo>
                      <a:pt x="31796" y="2511"/>
                      <a:pt x="31362" y="2694"/>
                      <a:pt x="30997" y="2854"/>
                    </a:cubicBezTo>
                    <a:cubicBezTo>
                      <a:pt x="30860" y="2899"/>
                      <a:pt x="30723" y="2968"/>
                      <a:pt x="30586" y="3014"/>
                    </a:cubicBezTo>
                    <a:cubicBezTo>
                      <a:pt x="30427" y="3059"/>
                      <a:pt x="30290" y="3128"/>
                      <a:pt x="30175" y="3173"/>
                    </a:cubicBezTo>
                    <a:cubicBezTo>
                      <a:pt x="29924" y="3265"/>
                      <a:pt x="29696" y="3333"/>
                      <a:pt x="29445" y="3424"/>
                    </a:cubicBezTo>
                    <a:cubicBezTo>
                      <a:pt x="29308" y="3470"/>
                      <a:pt x="29171" y="3516"/>
                      <a:pt x="29057" y="3539"/>
                    </a:cubicBezTo>
                    <a:lnTo>
                      <a:pt x="29034" y="3539"/>
                    </a:lnTo>
                    <a:cubicBezTo>
                      <a:pt x="26788" y="4204"/>
                      <a:pt x="24456" y="4367"/>
                      <a:pt x="22102" y="4367"/>
                    </a:cubicBezTo>
                    <a:cubicBezTo>
                      <a:pt x="19833" y="4367"/>
                      <a:pt x="17543" y="4216"/>
                      <a:pt x="15288" y="4216"/>
                    </a:cubicBezTo>
                    <a:cubicBezTo>
                      <a:pt x="14748" y="4216"/>
                      <a:pt x="14209" y="4224"/>
                      <a:pt x="13673" y="4246"/>
                    </a:cubicBezTo>
                    <a:cubicBezTo>
                      <a:pt x="13285" y="4269"/>
                      <a:pt x="12874" y="4292"/>
                      <a:pt x="12463" y="4315"/>
                    </a:cubicBezTo>
                    <a:cubicBezTo>
                      <a:pt x="12326" y="4337"/>
                      <a:pt x="12189" y="4337"/>
                      <a:pt x="12052" y="4337"/>
                    </a:cubicBezTo>
                    <a:cubicBezTo>
                      <a:pt x="10751" y="4429"/>
                      <a:pt x="9404" y="4589"/>
                      <a:pt x="8081" y="4885"/>
                    </a:cubicBezTo>
                    <a:cubicBezTo>
                      <a:pt x="7944" y="4908"/>
                      <a:pt x="7807" y="4931"/>
                      <a:pt x="7670" y="4977"/>
                    </a:cubicBezTo>
                    <a:cubicBezTo>
                      <a:pt x="6894" y="5159"/>
                      <a:pt x="6140" y="5387"/>
                      <a:pt x="5410" y="5684"/>
                    </a:cubicBezTo>
                    <a:cubicBezTo>
                      <a:pt x="5273" y="5730"/>
                      <a:pt x="5159" y="5798"/>
                      <a:pt x="5022" y="5844"/>
                    </a:cubicBezTo>
                    <a:cubicBezTo>
                      <a:pt x="4406" y="6118"/>
                      <a:pt x="3835" y="6437"/>
                      <a:pt x="3287" y="6803"/>
                    </a:cubicBezTo>
                    <a:cubicBezTo>
                      <a:pt x="3173" y="6894"/>
                      <a:pt x="3059" y="6962"/>
                      <a:pt x="2945" y="7054"/>
                    </a:cubicBezTo>
                    <a:cubicBezTo>
                      <a:pt x="2648" y="7259"/>
                      <a:pt x="2397" y="7487"/>
                      <a:pt x="2146" y="7738"/>
                    </a:cubicBezTo>
                    <a:cubicBezTo>
                      <a:pt x="2032" y="7853"/>
                      <a:pt x="1918" y="7944"/>
                      <a:pt x="1826" y="8081"/>
                    </a:cubicBezTo>
                    <a:cubicBezTo>
                      <a:pt x="1438" y="8492"/>
                      <a:pt x="1096" y="8948"/>
                      <a:pt x="799" y="9450"/>
                    </a:cubicBezTo>
                    <a:cubicBezTo>
                      <a:pt x="457" y="10067"/>
                      <a:pt x="183" y="10706"/>
                      <a:pt x="0" y="11390"/>
                    </a:cubicBezTo>
                    <a:cubicBezTo>
                      <a:pt x="297" y="10569"/>
                      <a:pt x="1256" y="9815"/>
                      <a:pt x="2260" y="9199"/>
                    </a:cubicBezTo>
                    <a:cubicBezTo>
                      <a:pt x="2374" y="9131"/>
                      <a:pt x="2511" y="9039"/>
                      <a:pt x="2625" y="8971"/>
                    </a:cubicBezTo>
                    <a:cubicBezTo>
                      <a:pt x="2876" y="8834"/>
                      <a:pt x="3127" y="8697"/>
                      <a:pt x="3379" y="8583"/>
                    </a:cubicBezTo>
                    <a:cubicBezTo>
                      <a:pt x="3515" y="8514"/>
                      <a:pt x="3630" y="8446"/>
                      <a:pt x="3767" y="8377"/>
                    </a:cubicBezTo>
                    <a:cubicBezTo>
                      <a:pt x="4109" y="8218"/>
                      <a:pt x="4428" y="8081"/>
                      <a:pt x="4680" y="7989"/>
                    </a:cubicBezTo>
                    <a:cubicBezTo>
                      <a:pt x="4862" y="7898"/>
                      <a:pt x="5045" y="7853"/>
                      <a:pt x="5227" y="7784"/>
                    </a:cubicBezTo>
                    <a:cubicBezTo>
                      <a:pt x="5364" y="7738"/>
                      <a:pt x="5501" y="7693"/>
                      <a:pt x="5638" y="7670"/>
                    </a:cubicBezTo>
                    <a:cubicBezTo>
                      <a:pt x="6369" y="7442"/>
                      <a:pt x="7076" y="7328"/>
                      <a:pt x="7807" y="7259"/>
                    </a:cubicBezTo>
                    <a:cubicBezTo>
                      <a:pt x="7944" y="7236"/>
                      <a:pt x="8081" y="7236"/>
                      <a:pt x="8217" y="7213"/>
                    </a:cubicBezTo>
                    <a:cubicBezTo>
                      <a:pt x="8495" y="7198"/>
                      <a:pt x="8772" y="7190"/>
                      <a:pt x="9050" y="7190"/>
                    </a:cubicBezTo>
                    <a:cubicBezTo>
                      <a:pt x="9983" y="7190"/>
                      <a:pt x="10920" y="7273"/>
                      <a:pt x="11870" y="7396"/>
                    </a:cubicBezTo>
                    <a:cubicBezTo>
                      <a:pt x="12006" y="7419"/>
                      <a:pt x="12143" y="7419"/>
                      <a:pt x="12280" y="7442"/>
                    </a:cubicBezTo>
                    <a:cubicBezTo>
                      <a:pt x="14129" y="7716"/>
                      <a:pt x="16001" y="8104"/>
                      <a:pt x="17850" y="8332"/>
                    </a:cubicBezTo>
                    <a:cubicBezTo>
                      <a:pt x="18774" y="8440"/>
                      <a:pt x="19743" y="8498"/>
                      <a:pt x="20729" y="8498"/>
                    </a:cubicBezTo>
                    <a:cubicBezTo>
                      <a:pt x="23710" y="8498"/>
                      <a:pt x="26855" y="7964"/>
                      <a:pt x="29445" y="6643"/>
                    </a:cubicBezTo>
                    <a:cubicBezTo>
                      <a:pt x="29582" y="6574"/>
                      <a:pt x="29719" y="6506"/>
                      <a:pt x="29856" y="6415"/>
                    </a:cubicBezTo>
                    <a:cubicBezTo>
                      <a:pt x="30267" y="6186"/>
                      <a:pt x="30678" y="5935"/>
                      <a:pt x="31066" y="5661"/>
                    </a:cubicBezTo>
                    <a:cubicBezTo>
                      <a:pt x="31203" y="5570"/>
                      <a:pt x="31317" y="5456"/>
                      <a:pt x="31454" y="5365"/>
                    </a:cubicBezTo>
                    <a:cubicBezTo>
                      <a:pt x="31887" y="5022"/>
                      <a:pt x="32298" y="4634"/>
                      <a:pt x="32686" y="4223"/>
                    </a:cubicBezTo>
                    <a:cubicBezTo>
                      <a:pt x="32800" y="4109"/>
                      <a:pt x="32914" y="3972"/>
                      <a:pt x="33006" y="3835"/>
                    </a:cubicBezTo>
                    <a:cubicBezTo>
                      <a:pt x="33280" y="3539"/>
                      <a:pt x="33485" y="3242"/>
                      <a:pt x="33713" y="2899"/>
                    </a:cubicBezTo>
                    <a:cubicBezTo>
                      <a:pt x="33827" y="2717"/>
                      <a:pt x="33919" y="2534"/>
                      <a:pt x="34033" y="2352"/>
                    </a:cubicBezTo>
                    <a:cubicBezTo>
                      <a:pt x="34417" y="1651"/>
                      <a:pt x="34734" y="883"/>
                      <a:pt x="34940" y="2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5673;p47">
                <a:extLst>
                  <a:ext uri="{FF2B5EF4-FFF2-40B4-BE49-F238E27FC236}">
                    <a16:creationId xmlns:a16="http://schemas.microsoft.com/office/drawing/2014/main" id="{EC6CB27A-D40D-40C4-959A-A3CF0299F541}"/>
                  </a:ext>
                </a:extLst>
              </p:cNvPr>
              <p:cNvSpPr/>
              <p:nvPr/>
            </p:nvSpPr>
            <p:spPr>
              <a:xfrm>
                <a:off x="3595150" y="1157300"/>
                <a:ext cx="142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1530" extrusionOk="0">
                    <a:moveTo>
                      <a:pt x="365" y="0"/>
                    </a:moveTo>
                    <a:cubicBezTo>
                      <a:pt x="251" y="91"/>
                      <a:pt x="114" y="183"/>
                      <a:pt x="0" y="251"/>
                    </a:cubicBezTo>
                    <a:cubicBezTo>
                      <a:pt x="69" y="685"/>
                      <a:pt x="160" y="1119"/>
                      <a:pt x="251" y="1529"/>
                    </a:cubicBezTo>
                    <a:cubicBezTo>
                      <a:pt x="365" y="1347"/>
                      <a:pt x="457" y="1164"/>
                      <a:pt x="571" y="982"/>
                    </a:cubicBezTo>
                    <a:cubicBezTo>
                      <a:pt x="502" y="662"/>
                      <a:pt x="434" y="343"/>
                      <a:pt x="365" y="0"/>
                    </a:cubicBezTo>
                    <a:close/>
                  </a:path>
                </a:pathLst>
              </a:custGeom>
              <a:solidFill>
                <a:srgbClr val="A139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5674;p47">
                <a:extLst>
                  <a:ext uri="{FF2B5EF4-FFF2-40B4-BE49-F238E27FC236}">
                    <a16:creationId xmlns:a16="http://schemas.microsoft.com/office/drawing/2014/main" id="{2325A785-E2DD-4814-92D3-48F6BBCE0DA1}"/>
                  </a:ext>
                </a:extLst>
              </p:cNvPr>
              <p:cNvSpPr/>
              <p:nvPr/>
            </p:nvSpPr>
            <p:spPr>
              <a:xfrm>
                <a:off x="3563750" y="1176125"/>
                <a:ext cx="2000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01" extrusionOk="0">
                    <a:moveTo>
                      <a:pt x="389" y="0"/>
                    </a:moveTo>
                    <a:cubicBezTo>
                      <a:pt x="275" y="69"/>
                      <a:pt x="138" y="114"/>
                      <a:pt x="1" y="183"/>
                    </a:cubicBezTo>
                    <a:cubicBezTo>
                      <a:pt x="161" y="822"/>
                      <a:pt x="320" y="1461"/>
                      <a:pt x="480" y="2100"/>
                    </a:cubicBezTo>
                    <a:cubicBezTo>
                      <a:pt x="594" y="1986"/>
                      <a:pt x="708" y="1849"/>
                      <a:pt x="800" y="1712"/>
                    </a:cubicBezTo>
                    <a:cubicBezTo>
                      <a:pt x="663" y="1142"/>
                      <a:pt x="526" y="571"/>
                      <a:pt x="3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5675;p47">
                <a:extLst>
                  <a:ext uri="{FF2B5EF4-FFF2-40B4-BE49-F238E27FC236}">
                    <a16:creationId xmlns:a16="http://schemas.microsoft.com/office/drawing/2014/main" id="{A3DFDB51-9018-4EF0-837E-68FE03828A20}"/>
                  </a:ext>
                </a:extLst>
              </p:cNvPr>
              <p:cNvSpPr/>
              <p:nvPr/>
            </p:nvSpPr>
            <p:spPr>
              <a:xfrm>
                <a:off x="3523250" y="1194375"/>
                <a:ext cx="21700" cy="702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809" extrusionOk="0">
                    <a:moveTo>
                      <a:pt x="411" y="1"/>
                    </a:moveTo>
                    <a:cubicBezTo>
                      <a:pt x="274" y="46"/>
                      <a:pt x="137" y="115"/>
                      <a:pt x="0" y="161"/>
                    </a:cubicBezTo>
                    <a:cubicBezTo>
                      <a:pt x="206" y="1028"/>
                      <a:pt x="388" y="1918"/>
                      <a:pt x="480" y="2808"/>
                    </a:cubicBezTo>
                    <a:cubicBezTo>
                      <a:pt x="617" y="2717"/>
                      <a:pt x="731" y="2603"/>
                      <a:pt x="868" y="2512"/>
                    </a:cubicBezTo>
                    <a:cubicBezTo>
                      <a:pt x="776" y="1667"/>
                      <a:pt x="571" y="822"/>
                      <a:pt x="4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5676;p47">
                <a:extLst>
                  <a:ext uri="{FF2B5EF4-FFF2-40B4-BE49-F238E27FC236}">
                    <a16:creationId xmlns:a16="http://schemas.microsoft.com/office/drawing/2014/main" id="{42250B19-1FEF-4ABE-9C0C-989E4E6AB266}"/>
                  </a:ext>
                </a:extLst>
              </p:cNvPr>
              <p:cNvSpPr/>
              <p:nvPr/>
            </p:nvSpPr>
            <p:spPr>
              <a:xfrm>
                <a:off x="3485000" y="1208650"/>
                <a:ext cx="20000" cy="804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3219" extrusionOk="0">
                    <a:moveTo>
                      <a:pt x="389" y="0"/>
                    </a:moveTo>
                    <a:cubicBezTo>
                      <a:pt x="252" y="46"/>
                      <a:pt x="115" y="92"/>
                      <a:pt x="1" y="115"/>
                    </a:cubicBezTo>
                    <a:cubicBezTo>
                      <a:pt x="184" y="1142"/>
                      <a:pt x="321" y="2169"/>
                      <a:pt x="389" y="3219"/>
                    </a:cubicBezTo>
                    <a:cubicBezTo>
                      <a:pt x="526" y="3150"/>
                      <a:pt x="663" y="3082"/>
                      <a:pt x="800" y="2991"/>
                    </a:cubicBezTo>
                    <a:cubicBezTo>
                      <a:pt x="731" y="1986"/>
                      <a:pt x="594" y="982"/>
                      <a:pt x="3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5677;p47">
                <a:extLst>
                  <a:ext uri="{FF2B5EF4-FFF2-40B4-BE49-F238E27FC236}">
                    <a16:creationId xmlns:a16="http://schemas.microsoft.com/office/drawing/2014/main" id="{224F97CC-72FA-4FD9-B1B6-CA9870C7619C}"/>
                  </a:ext>
                </a:extLst>
              </p:cNvPr>
              <p:cNvSpPr/>
              <p:nvPr/>
            </p:nvSpPr>
            <p:spPr>
              <a:xfrm>
                <a:off x="2804250" y="1316500"/>
                <a:ext cx="20000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462" extrusionOk="0">
                    <a:moveTo>
                      <a:pt x="320" y="0"/>
                    </a:moveTo>
                    <a:cubicBezTo>
                      <a:pt x="206" y="115"/>
                      <a:pt x="92" y="206"/>
                      <a:pt x="0" y="343"/>
                    </a:cubicBezTo>
                    <a:cubicBezTo>
                      <a:pt x="137" y="708"/>
                      <a:pt x="297" y="1073"/>
                      <a:pt x="434" y="1461"/>
                    </a:cubicBezTo>
                    <a:cubicBezTo>
                      <a:pt x="548" y="1393"/>
                      <a:pt x="685" y="1301"/>
                      <a:pt x="799" y="1233"/>
                    </a:cubicBezTo>
                    <a:cubicBezTo>
                      <a:pt x="640" y="822"/>
                      <a:pt x="480" y="411"/>
                      <a:pt x="32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5678;p47">
                <a:extLst>
                  <a:ext uri="{FF2B5EF4-FFF2-40B4-BE49-F238E27FC236}">
                    <a16:creationId xmlns:a16="http://schemas.microsoft.com/office/drawing/2014/main" id="{755EC733-8435-4DBD-BF0A-CB01DEE28E34}"/>
                  </a:ext>
                </a:extLst>
              </p:cNvPr>
              <p:cNvSpPr/>
              <p:nvPr/>
            </p:nvSpPr>
            <p:spPr>
              <a:xfrm>
                <a:off x="2832200" y="1293100"/>
                <a:ext cx="205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781" extrusionOk="0">
                    <a:moveTo>
                      <a:pt x="343" y="1"/>
                    </a:moveTo>
                    <a:cubicBezTo>
                      <a:pt x="229" y="92"/>
                      <a:pt x="115" y="160"/>
                      <a:pt x="1" y="252"/>
                    </a:cubicBezTo>
                    <a:cubicBezTo>
                      <a:pt x="161" y="754"/>
                      <a:pt x="298" y="1256"/>
                      <a:pt x="435" y="1781"/>
                    </a:cubicBezTo>
                    <a:cubicBezTo>
                      <a:pt x="571" y="1712"/>
                      <a:pt x="686" y="1644"/>
                      <a:pt x="823" y="1575"/>
                    </a:cubicBezTo>
                    <a:cubicBezTo>
                      <a:pt x="686" y="1051"/>
                      <a:pt x="526" y="526"/>
                      <a:pt x="3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5679;p47">
                <a:extLst>
                  <a:ext uri="{FF2B5EF4-FFF2-40B4-BE49-F238E27FC236}">
                    <a16:creationId xmlns:a16="http://schemas.microsoft.com/office/drawing/2014/main" id="{0402F09A-D9D1-465A-96AA-019248C3603B}"/>
                  </a:ext>
                </a:extLst>
              </p:cNvPr>
              <p:cNvSpPr/>
              <p:nvPr/>
            </p:nvSpPr>
            <p:spPr>
              <a:xfrm>
                <a:off x="2884125" y="1265150"/>
                <a:ext cx="15450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2101" extrusionOk="0">
                    <a:moveTo>
                      <a:pt x="389" y="0"/>
                    </a:moveTo>
                    <a:cubicBezTo>
                      <a:pt x="252" y="46"/>
                      <a:pt x="138" y="114"/>
                      <a:pt x="1" y="160"/>
                    </a:cubicBezTo>
                    <a:cubicBezTo>
                      <a:pt x="69" y="822"/>
                      <a:pt x="161" y="1461"/>
                      <a:pt x="206" y="2100"/>
                    </a:cubicBezTo>
                    <a:cubicBezTo>
                      <a:pt x="343" y="2054"/>
                      <a:pt x="480" y="2009"/>
                      <a:pt x="617" y="1986"/>
                    </a:cubicBezTo>
                    <a:cubicBezTo>
                      <a:pt x="572" y="1324"/>
                      <a:pt x="457" y="662"/>
                      <a:pt x="3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5680;p47">
                <a:extLst>
                  <a:ext uri="{FF2B5EF4-FFF2-40B4-BE49-F238E27FC236}">
                    <a16:creationId xmlns:a16="http://schemas.microsoft.com/office/drawing/2014/main" id="{810EC456-7B4B-470A-86F7-9F43CA1E2FFD}"/>
                  </a:ext>
                </a:extLst>
              </p:cNvPr>
              <p:cNvSpPr/>
              <p:nvPr/>
            </p:nvSpPr>
            <p:spPr>
              <a:xfrm>
                <a:off x="2950325" y="1245175"/>
                <a:ext cx="137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2375" extrusionOk="0">
                    <a:moveTo>
                      <a:pt x="412" y="0"/>
                    </a:moveTo>
                    <a:cubicBezTo>
                      <a:pt x="275" y="23"/>
                      <a:pt x="138" y="46"/>
                      <a:pt x="1" y="92"/>
                    </a:cubicBezTo>
                    <a:cubicBezTo>
                      <a:pt x="69" y="845"/>
                      <a:pt x="115" y="1598"/>
                      <a:pt x="138" y="2374"/>
                    </a:cubicBezTo>
                    <a:cubicBezTo>
                      <a:pt x="275" y="2351"/>
                      <a:pt x="412" y="2351"/>
                      <a:pt x="548" y="2328"/>
                    </a:cubicBezTo>
                    <a:cubicBezTo>
                      <a:pt x="526" y="1552"/>
                      <a:pt x="480" y="776"/>
                      <a:pt x="4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5681;p47">
                <a:extLst>
                  <a:ext uri="{FF2B5EF4-FFF2-40B4-BE49-F238E27FC236}">
                    <a16:creationId xmlns:a16="http://schemas.microsoft.com/office/drawing/2014/main" id="{8B4CB1A7-9210-4182-AC35-F1A5408EF880}"/>
                  </a:ext>
                </a:extLst>
              </p:cNvPr>
              <p:cNvSpPr/>
              <p:nvPr/>
            </p:nvSpPr>
            <p:spPr>
              <a:xfrm>
                <a:off x="3055325" y="1230900"/>
                <a:ext cx="14850" cy="78200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128" extrusionOk="0">
                    <a:moveTo>
                      <a:pt x="594" y="1"/>
                    </a:moveTo>
                    <a:lnTo>
                      <a:pt x="594" y="1"/>
                    </a:lnTo>
                    <a:cubicBezTo>
                      <a:pt x="457" y="23"/>
                      <a:pt x="320" y="23"/>
                      <a:pt x="183" y="23"/>
                    </a:cubicBezTo>
                    <a:cubicBezTo>
                      <a:pt x="115" y="1051"/>
                      <a:pt x="69" y="2055"/>
                      <a:pt x="1" y="3082"/>
                    </a:cubicBezTo>
                    <a:cubicBezTo>
                      <a:pt x="137" y="3105"/>
                      <a:pt x="274" y="3105"/>
                      <a:pt x="411" y="3128"/>
                    </a:cubicBezTo>
                    <a:cubicBezTo>
                      <a:pt x="480" y="2101"/>
                      <a:pt x="548" y="1051"/>
                      <a:pt x="59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4" name="Google Shape;5682;p47">
              <a:extLst>
                <a:ext uri="{FF2B5EF4-FFF2-40B4-BE49-F238E27FC236}">
                  <a16:creationId xmlns:a16="http://schemas.microsoft.com/office/drawing/2014/main" id="{96153B9A-659E-45C0-9F12-FAC3E49703F9}"/>
                </a:ext>
              </a:extLst>
            </p:cNvPr>
            <p:cNvGrpSpPr/>
            <p:nvPr/>
          </p:nvGrpSpPr>
          <p:grpSpPr>
            <a:xfrm>
              <a:off x="2911775" y="4341076"/>
              <a:ext cx="484492" cy="524837"/>
              <a:chOff x="3107925" y="764425"/>
              <a:chExt cx="820200" cy="888500"/>
            </a:xfrm>
          </p:grpSpPr>
          <p:sp>
            <p:nvSpPr>
              <p:cNvPr id="845" name="Google Shape;5683;p47">
                <a:extLst>
                  <a:ext uri="{FF2B5EF4-FFF2-40B4-BE49-F238E27FC236}">
                    <a16:creationId xmlns:a16="http://schemas.microsoft.com/office/drawing/2014/main" id="{17B3855D-60C8-44DE-8106-C1D92B1FEFE5}"/>
                  </a:ext>
                </a:extLst>
              </p:cNvPr>
              <p:cNvSpPr/>
              <p:nvPr/>
            </p:nvSpPr>
            <p:spPr>
              <a:xfrm>
                <a:off x="3139250" y="1071450"/>
                <a:ext cx="356550" cy="581475"/>
              </a:xfrm>
              <a:custGeom>
                <a:avLst/>
                <a:gdLst/>
                <a:ahLst/>
                <a:cxnLst/>
                <a:rect l="l" t="t" r="r" b="b"/>
                <a:pathLst>
                  <a:path w="14262" h="23259" extrusionOk="0">
                    <a:moveTo>
                      <a:pt x="12281" y="1"/>
                    </a:moveTo>
                    <a:cubicBezTo>
                      <a:pt x="12281" y="1"/>
                      <a:pt x="11103" y="2507"/>
                      <a:pt x="9299" y="5765"/>
                    </a:cubicBezTo>
                    <a:cubicBezTo>
                      <a:pt x="6893" y="10101"/>
                      <a:pt x="3359" y="15815"/>
                      <a:pt x="0" y="18672"/>
                    </a:cubicBezTo>
                    <a:cubicBezTo>
                      <a:pt x="0" y="18672"/>
                      <a:pt x="3885" y="18121"/>
                      <a:pt x="6141" y="16692"/>
                    </a:cubicBezTo>
                    <a:lnTo>
                      <a:pt x="6141" y="23259"/>
                    </a:lnTo>
                    <a:cubicBezTo>
                      <a:pt x="6141" y="23259"/>
                      <a:pt x="11404" y="18221"/>
                      <a:pt x="13459" y="7394"/>
                    </a:cubicBezTo>
                    <a:cubicBezTo>
                      <a:pt x="13735" y="6066"/>
                      <a:pt x="13935" y="4637"/>
                      <a:pt x="14061" y="3108"/>
                    </a:cubicBezTo>
                    <a:cubicBezTo>
                      <a:pt x="14161" y="2231"/>
                      <a:pt x="14211" y="1304"/>
                      <a:pt x="14261" y="326"/>
                    </a:cubicBezTo>
                    <a:lnTo>
                      <a:pt x="13559" y="201"/>
                    </a:lnTo>
                    <a:lnTo>
                      <a:pt x="1228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5684;p47">
                <a:extLst>
                  <a:ext uri="{FF2B5EF4-FFF2-40B4-BE49-F238E27FC236}">
                    <a16:creationId xmlns:a16="http://schemas.microsoft.com/office/drawing/2014/main" id="{6FE82A63-C4CD-47EF-BC89-DEF1FA1480BC}"/>
                  </a:ext>
                </a:extLst>
              </p:cNvPr>
              <p:cNvSpPr/>
              <p:nvPr/>
            </p:nvSpPr>
            <p:spPr>
              <a:xfrm>
                <a:off x="3477600" y="1061425"/>
                <a:ext cx="404150" cy="561425"/>
              </a:xfrm>
              <a:custGeom>
                <a:avLst/>
                <a:gdLst/>
                <a:ahLst/>
                <a:cxnLst/>
                <a:rect l="l" t="t" r="r" b="b"/>
                <a:pathLst>
                  <a:path w="16166" h="22457" extrusionOk="0">
                    <a:moveTo>
                      <a:pt x="1930" y="1"/>
                    </a:moveTo>
                    <a:lnTo>
                      <a:pt x="0" y="552"/>
                    </a:lnTo>
                    <a:cubicBezTo>
                      <a:pt x="0" y="577"/>
                      <a:pt x="0" y="602"/>
                      <a:pt x="25" y="602"/>
                    </a:cubicBezTo>
                    <a:cubicBezTo>
                      <a:pt x="176" y="1630"/>
                      <a:pt x="326" y="2582"/>
                      <a:pt x="527" y="3509"/>
                    </a:cubicBezTo>
                    <a:cubicBezTo>
                      <a:pt x="852" y="5063"/>
                      <a:pt x="1253" y="6517"/>
                      <a:pt x="1679" y="7870"/>
                    </a:cubicBezTo>
                    <a:cubicBezTo>
                      <a:pt x="4938" y="18121"/>
                      <a:pt x="10577" y="22457"/>
                      <a:pt x="10577" y="22457"/>
                    </a:cubicBezTo>
                    <a:lnTo>
                      <a:pt x="9850" y="15915"/>
                    </a:lnTo>
                    <a:lnTo>
                      <a:pt x="9850" y="15915"/>
                    </a:lnTo>
                    <a:cubicBezTo>
                      <a:pt x="12256" y="17093"/>
                      <a:pt x="16166" y="17219"/>
                      <a:pt x="16166" y="17219"/>
                    </a:cubicBezTo>
                    <a:cubicBezTo>
                      <a:pt x="12933" y="15038"/>
                      <a:pt x="9349" y="10652"/>
                      <a:pt x="6567" y="6868"/>
                    </a:cubicBezTo>
                    <a:cubicBezTo>
                      <a:pt x="3860" y="3158"/>
                      <a:pt x="1930" y="1"/>
                      <a:pt x="19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5685;p47">
                <a:extLst>
                  <a:ext uri="{FF2B5EF4-FFF2-40B4-BE49-F238E27FC236}">
                    <a16:creationId xmlns:a16="http://schemas.microsoft.com/office/drawing/2014/main" id="{9939BB84-431F-4A3C-A638-727A96D2388A}"/>
                  </a:ext>
                </a:extLst>
              </p:cNvPr>
              <p:cNvSpPr/>
              <p:nvPr/>
            </p:nvSpPr>
            <p:spPr>
              <a:xfrm>
                <a:off x="3371700" y="1061425"/>
                <a:ext cx="270075" cy="196775"/>
              </a:xfrm>
              <a:custGeom>
                <a:avLst/>
                <a:gdLst/>
                <a:ahLst/>
                <a:cxnLst/>
                <a:rect l="l" t="t" r="r" b="b"/>
                <a:pathLst>
                  <a:path w="10803" h="7871" extrusionOk="0">
                    <a:moveTo>
                      <a:pt x="6166" y="1"/>
                    </a:moveTo>
                    <a:lnTo>
                      <a:pt x="4236" y="552"/>
                    </a:lnTo>
                    <a:cubicBezTo>
                      <a:pt x="4236" y="573"/>
                      <a:pt x="4236" y="595"/>
                      <a:pt x="4252" y="601"/>
                    </a:cubicBezTo>
                    <a:lnTo>
                      <a:pt x="4252" y="601"/>
                    </a:lnTo>
                    <a:lnTo>
                      <a:pt x="2983" y="402"/>
                    </a:lnTo>
                    <a:cubicBezTo>
                      <a:pt x="2983" y="402"/>
                      <a:pt x="1805" y="2908"/>
                      <a:pt x="1" y="6166"/>
                    </a:cubicBezTo>
                    <a:cubicBezTo>
                      <a:pt x="828" y="6793"/>
                      <a:pt x="2181" y="7569"/>
                      <a:pt x="4161" y="7795"/>
                    </a:cubicBezTo>
                    <a:cubicBezTo>
                      <a:pt x="4437" y="6467"/>
                      <a:pt x="4637" y="5038"/>
                      <a:pt x="4763" y="3509"/>
                    </a:cubicBezTo>
                    <a:cubicBezTo>
                      <a:pt x="5088" y="5063"/>
                      <a:pt x="5489" y="6517"/>
                      <a:pt x="5915" y="7870"/>
                    </a:cubicBezTo>
                    <a:cubicBezTo>
                      <a:pt x="7294" y="7820"/>
                      <a:pt x="8923" y="7544"/>
                      <a:pt x="10803" y="6868"/>
                    </a:cubicBezTo>
                    <a:cubicBezTo>
                      <a:pt x="8096" y="3158"/>
                      <a:pt x="6166" y="1"/>
                      <a:pt x="6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5686;p47">
                <a:extLst>
                  <a:ext uri="{FF2B5EF4-FFF2-40B4-BE49-F238E27FC236}">
                    <a16:creationId xmlns:a16="http://schemas.microsoft.com/office/drawing/2014/main" id="{76FC08B6-1C7F-4CA0-940C-B2BDC9A5F629}"/>
                  </a:ext>
                </a:extLst>
              </p:cNvPr>
              <p:cNvSpPr/>
              <p:nvPr/>
            </p:nvSpPr>
            <p:spPr>
              <a:xfrm>
                <a:off x="3107925" y="786775"/>
                <a:ext cx="387875" cy="300375"/>
              </a:xfrm>
              <a:custGeom>
                <a:avLst/>
                <a:gdLst/>
                <a:ahLst/>
                <a:cxnLst/>
                <a:rect l="l" t="t" r="r" b="b"/>
                <a:pathLst>
                  <a:path w="15515" h="12015" extrusionOk="0">
                    <a:moveTo>
                      <a:pt x="3149" y="0"/>
                    </a:moveTo>
                    <a:cubicBezTo>
                      <a:pt x="3019" y="0"/>
                      <a:pt x="2889" y="3"/>
                      <a:pt x="2757" y="9"/>
                    </a:cubicBezTo>
                    <a:cubicBezTo>
                      <a:pt x="1128" y="2039"/>
                      <a:pt x="0" y="9007"/>
                      <a:pt x="1579" y="11713"/>
                    </a:cubicBezTo>
                    <a:cubicBezTo>
                      <a:pt x="2949" y="11939"/>
                      <a:pt x="4954" y="12014"/>
                      <a:pt x="7019" y="12014"/>
                    </a:cubicBezTo>
                    <a:cubicBezTo>
                      <a:pt x="11148" y="12014"/>
                      <a:pt x="15514" y="11713"/>
                      <a:pt x="15514" y="11713"/>
                    </a:cubicBezTo>
                    <a:cubicBezTo>
                      <a:pt x="15514" y="11713"/>
                      <a:pt x="11480" y="0"/>
                      <a:pt x="31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5687;p47">
                <a:extLst>
                  <a:ext uri="{FF2B5EF4-FFF2-40B4-BE49-F238E27FC236}">
                    <a16:creationId xmlns:a16="http://schemas.microsoft.com/office/drawing/2014/main" id="{D71F2E08-31DC-4336-9BE7-3833A20F4F38}"/>
                  </a:ext>
                </a:extLst>
              </p:cNvPr>
              <p:cNvSpPr/>
              <p:nvPr/>
            </p:nvSpPr>
            <p:spPr>
              <a:xfrm>
                <a:off x="3155375" y="1018375"/>
                <a:ext cx="319100" cy="57050"/>
              </a:xfrm>
              <a:custGeom>
                <a:avLst/>
                <a:gdLst/>
                <a:ahLst/>
                <a:cxnLst/>
                <a:rect l="l" t="t" r="r" b="b"/>
                <a:pathLst>
                  <a:path w="12764" h="2282" extrusionOk="0">
                    <a:moveTo>
                      <a:pt x="4179" y="1"/>
                    </a:moveTo>
                    <a:cubicBezTo>
                      <a:pt x="2983" y="1"/>
                      <a:pt x="1942" y="245"/>
                      <a:pt x="1285" y="895"/>
                    </a:cubicBezTo>
                    <a:cubicBezTo>
                      <a:pt x="0" y="2138"/>
                      <a:pt x="8250" y="2282"/>
                      <a:pt x="11553" y="2282"/>
                    </a:cubicBezTo>
                    <a:cubicBezTo>
                      <a:pt x="12116" y="2282"/>
                      <a:pt x="12535" y="2278"/>
                      <a:pt x="12739" y="2274"/>
                    </a:cubicBezTo>
                    <a:cubicBezTo>
                      <a:pt x="12739" y="2274"/>
                      <a:pt x="12764" y="2274"/>
                      <a:pt x="12739" y="2249"/>
                    </a:cubicBezTo>
                    <a:cubicBezTo>
                      <a:pt x="12739" y="2249"/>
                      <a:pt x="12739" y="2249"/>
                      <a:pt x="12714" y="2224"/>
                    </a:cubicBezTo>
                    <a:cubicBezTo>
                      <a:pt x="12714" y="2224"/>
                      <a:pt x="12689" y="2199"/>
                      <a:pt x="12664" y="2174"/>
                    </a:cubicBezTo>
                    <a:cubicBezTo>
                      <a:pt x="11643" y="1736"/>
                      <a:pt x="7364" y="1"/>
                      <a:pt x="417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5688;p47">
                <a:extLst>
                  <a:ext uri="{FF2B5EF4-FFF2-40B4-BE49-F238E27FC236}">
                    <a16:creationId xmlns:a16="http://schemas.microsoft.com/office/drawing/2014/main" id="{1F4868BD-E218-4379-989B-4D6F3D35748F}"/>
                  </a:ext>
                </a:extLst>
              </p:cNvPr>
              <p:cNvSpPr/>
              <p:nvPr/>
            </p:nvSpPr>
            <p:spPr>
              <a:xfrm>
                <a:off x="3495775" y="764425"/>
                <a:ext cx="432350" cy="346100"/>
              </a:xfrm>
              <a:custGeom>
                <a:avLst/>
                <a:gdLst/>
                <a:ahLst/>
                <a:cxnLst/>
                <a:rect l="l" t="t" r="r" b="b"/>
                <a:pathLst>
                  <a:path w="17294" h="13844" extrusionOk="0">
                    <a:moveTo>
                      <a:pt x="14261" y="1"/>
                    </a:moveTo>
                    <a:cubicBezTo>
                      <a:pt x="4461" y="677"/>
                      <a:pt x="0" y="12607"/>
                      <a:pt x="0" y="12607"/>
                    </a:cubicBezTo>
                    <a:cubicBezTo>
                      <a:pt x="2306" y="13535"/>
                      <a:pt x="4723" y="13844"/>
                      <a:pt x="6921" y="13844"/>
                    </a:cubicBezTo>
                    <a:cubicBezTo>
                      <a:pt x="11317" y="13844"/>
                      <a:pt x="14837" y="12607"/>
                      <a:pt x="14837" y="12607"/>
                    </a:cubicBezTo>
                    <a:cubicBezTo>
                      <a:pt x="14837" y="12607"/>
                      <a:pt x="17293" y="5765"/>
                      <a:pt x="142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5689;p47">
                <a:extLst>
                  <a:ext uri="{FF2B5EF4-FFF2-40B4-BE49-F238E27FC236}">
                    <a16:creationId xmlns:a16="http://schemas.microsoft.com/office/drawing/2014/main" id="{33AE7BB8-806D-48BA-8998-69F3E48767D6}"/>
                  </a:ext>
                </a:extLst>
              </p:cNvPr>
              <p:cNvSpPr/>
              <p:nvPr/>
            </p:nvSpPr>
            <p:spPr>
              <a:xfrm>
                <a:off x="3537125" y="1033050"/>
                <a:ext cx="321000" cy="55150"/>
              </a:xfrm>
              <a:custGeom>
                <a:avLst/>
                <a:gdLst/>
                <a:ahLst/>
                <a:cxnLst/>
                <a:rect l="l" t="t" r="r" b="b"/>
                <a:pathLst>
                  <a:path w="12840" h="2206" extrusionOk="0">
                    <a:moveTo>
                      <a:pt x="10094" y="1"/>
                    </a:moveTo>
                    <a:cubicBezTo>
                      <a:pt x="6454" y="1"/>
                      <a:pt x="0" y="1862"/>
                      <a:pt x="0" y="1862"/>
                    </a:cubicBezTo>
                    <a:cubicBezTo>
                      <a:pt x="0" y="1862"/>
                      <a:pt x="3628" y="2206"/>
                      <a:pt x="6976" y="2206"/>
                    </a:cubicBezTo>
                    <a:cubicBezTo>
                      <a:pt x="10023" y="2206"/>
                      <a:pt x="12840" y="1921"/>
                      <a:pt x="12481" y="835"/>
                    </a:cubicBezTo>
                    <a:cubicBezTo>
                      <a:pt x="12287" y="226"/>
                      <a:pt x="11361" y="1"/>
                      <a:pt x="1009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5690;p47">
                <a:extLst>
                  <a:ext uri="{FF2B5EF4-FFF2-40B4-BE49-F238E27FC236}">
                    <a16:creationId xmlns:a16="http://schemas.microsoft.com/office/drawing/2014/main" id="{608F736A-817E-4CEE-91AB-1EEDE8576577}"/>
                  </a:ext>
                </a:extLst>
              </p:cNvPr>
              <p:cNvSpPr/>
              <p:nvPr/>
            </p:nvSpPr>
            <p:spPr>
              <a:xfrm>
                <a:off x="3454400" y="1035725"/>
                <a:ext cx="82125" cy="57425"/>
              </a:xfrm>
              <a:custGeom>
                <a:avLst/>
                <a:gdLst/>
                <a:ahLst/>
                <a:cxnLst/>
                <a:rect l="l" t="t" r="r" b="b"/>
                <a:pathLst>
                  <a:path w="3285" h="2297" extrusionOk="0">
                    <a:moveTo>
                      <a:pt x="1630" y="1"/>
                    </a:moveTo>
                    <a:cubicBezTo>
                      <a:pt x="1" y="1"/>
                      <a:pt x="1" y="1780"/>
                      <a:pt x="1" y="1780"/>
                    </a:cubicBezTo>
                    <a:cubicBezTo>
                      <a:pt x="1" y="1780"/>
                      <a:pt x="737" y="2297"/>
                      <a:pt x="1699" y="2297"/>
                    </a:cubicBezTo>
                    <a:cubicBezTo>
                      <a:pt x="2191" y="2297"/>
                      <a:pt x="2742" y="2162"/>
                      <a:pt x="3284" y="1755"/>
                    </a:cubicBezTo>
                    <a:cubicBezTo>
                      <a:pt x="3284" y="1755"/>
                      <a:pt x="3259" y="26"/>
                      <a:pt x="16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951475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9966" fill="hold"/>
                                        <p:tgtEl>
                                          <p:spTgt spid="87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8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87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73"/>
                  </p:tgtEl>
                </p:cond>
              </p:nextCondLst>
            </p:seq>
            <p:video>
              <p:cMediaNode vol="80000" showWhenStopped="0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873"/>
                </p:tgtEl>
              </p:cMediaNode>
            </p:video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0" name="Snow - 5182">
            <a:hlinkClick r:id="" action="ppaction://media"/>
            <a:extLst>
              <a:ext uri="{FF2B5EF4-FFF2-40B4-BE49-F238E27FC236}">
                <a16:creationId xmlns:a16="http://schemas.microsoft.com/office/drawing/2014/main" id="{74700365-74AD-4199-966B-045EDAFDD651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2463" y="2347"/>
            <a:ext cx="9121981" cy="5141153"/>
          </a:xfrm>
          <a:prstGeom prst="rect">
            <a:avLst/>
          </a:prstGeom>
        </p:spPr>
      </p:pic>
      <p:grpSp>
        <p:nvGrpSpPr>
          <p:cNvPr id="184" name="Google Shape;3521;p32">
            <a:extLst>
              <a:ext uri="{FF2B5EF4-FFF2-40B4-BE49-F238E27FC236}">
                <a16:creationId xmlns:a16="http://schemas.microsoft.com/office/drawing/2014/main" id="{8A101F9D-AFCA-488C-A754-CC5987002895}"/>
              </a:ext>
            </a:extLst>
          </p:cNvPr>
          <p:cNvGrpSpPr/>
          <p:nvPr/>
        </p:nvGrpSpPr>
        <p:grpSpPr>
          <a:xfrm>
            <a:off x="-538432" y="876419"/>
            <a:ext cx="1762990" cy="4218106"/>
            <a:chOff x="6657475" y="399400"/>
            <a:chExt cx="2235799" cy="5062261"/>
          </a:xfrm>
        </p:grpSpPr>
        <p:sp>
          <p:nvSpPr>
            <p:cNvPr id="185" name="Google Shape;3522;p32">
              <a:extLst>
                <a:ext uri="{FF2B5EF4-FFF2-40B4-BE49-F238E27FC236}">
                  <a16:creationId xmlns:a16="http://schemas.microsoft.com/office/drawing/2014/main" id="{25AAE0A4-6820-4ADF-BA7D-FFF32E31B2FC}"/>
                </a:ext>
              </a:extLst>
            </p:cNvPr>
            <p:cNvSpPr/>
            <p:nvPr/>
          </p:nvSpPr>
          <p:spPr>
            <a:xfrm>
              <a:off x="7752375" y="4467350"/>
              <a:ext cx="149781" cy="994310"/>
            </a:xfrm>
            <a:custGeom>
              <a:avLst/>
              <a:gdLst/>
              <a:ahLst/>
              <a:cxnLst/>
              <a:rect l="l" t="t" r="r" b="b"/>
              <a:pathLst>
                <a:path w="4813" h="21730" extrusionOk="0">
                  <a:moveTo>
                    <a:pt x="1" y="0"/>
                  </a:moveTo>
                  <a:lnTo>
                    <a:pt x="1254" y="21730"/>
                  </a:lnTo>
                  <a:lnTo>
                    <a:pt x="3560" y="2173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3523;p32">
              <a:extLst>
                <a:ext uri="{FF2B5EF4-FFF2-40B4-BE49-F238E27FC236}">
                  <a16:creationId xmlns:a16="http://schemas.microsoft.com/office/drawing/2014/main" id="{B95B2E27-E238-4345-809E-07E9466832C1}"/>
                </a:ext>
              </a:extLst>
            </p:cNvPr>
            <p:cNvSpPr/>
            <p:nvPr/>
          </p:nvSpPr>
          <p:spPr>
            <a:xfrm>
              <a:off x="6657475" y="3090126"/>
              <a:ext cx="2235799" cy="1741382"/>
            </a:xfrm>
            <a:custGeom>
              <a:avLst/>
              <a:gdLst/>
              <a:ahLst/>
              <a:cxnLst/>
              <a:rect l="l" t="t" r="r" b="b"/>
              <a:pathLst>
                <a:path w="71856" h="55966" extrusionOk="0">
                  <a:moveTo>
                    <a:pt x="42833" y="0"/>
                  </a:moveTo>
                  <a:cubicBezTo>
                    <a:pt x="41981" y="0"/>
                    <a:pt x="13785" y="8547"/>
                    <a:pt x="13785" y="8547"/>
                  </a:cubicBezTo>
                  <a:lnTo>
                    <a:pt x="1" y="53660"/>
                  </a:lnTo>
                  <a:lnTo>
                    <a:pt x="12758" y="43234"/>
                  </a:lnTo>
                  <a:lnTo>
                    <a:pt x="13384" y="50753"/>
                  </a:lnTo>
                  <a:lnTo>
                    <a:pt x="20678" y="45114"/>
                  </a:lnTo>
                  <a:lnTo>
                    <a:pt x="25289" y="55139"/>
                  </a:lnTo>
                  <a:lnTo>
                    <a:pt x="32808" y="45740"/>
                  </a:lnTo>
                  <a:lnTo>
                    <a:pt x="38021" y="52206"/>
                  </a:lnTo>
                  <a:lnTo>
                    <a:pt x="43234" y="44487"/>
                  </a:lnTo>
                  <a:lnTo>
                    <a:pt x="51605" y="55966"/>
                  </a:lnTo>
                  <a:lnTo>
                    <a:pt x="54111" y="45114"/>
                  </a:lnTo>
                  <a:lnTo>
                    <a:pt x="60578" y="50953"/>
                  </a:lnTo>
                  <a:lnTo>
                    <a:pt x="62658" y="43635"/>
                  </a:lnTo>
                  <a:lnTo>
                    <a:pt x="71856" y="52833"/>
                  </a:lnTo>
                  <a:cubicBezTo>
                    <a:pt x="71856" y="52833"/>
                    <a:pt x="62257" y="10853"/>
                    <a:pt x="61630" y="10652"/>
                  </a:cubicBezTo>
                  <a:cubicBezTo>
                    <a:pt x="61004" y="10427"/>
                    <a:pt x="43660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3524;p32">
              <a:extLst>
                <a:ext uri="{FF2B5EF4-FFF2-40B4-BE49-F238E27FC236}">
                  <a16:creationId xmlns:a16="http://schemas.microsoft.com/office/drawing/2014/main" id="{D29A0F48-DD95-4C0A-9790-60EADCA30EA5}"/>
                </a:ext>
              </a:extLst>
            </p:cNvPr>
            <p:cNvSpPr/>
            <p:nvPr/>
          </p:nvSpPr>
          <p:spPr>
            <a:xfrm>
              <a:off x="6924202" y="2244767"/>
              <a:ext cx="1774146" cy="1547193"/>
            </a:xfrm>
            <a:custGeom>
              <a:avLst/>
              <a:gdLst/>
              <a:ahLst/>
              <a:cxnLst/>
              <a:rect l="l" t="t" r="r" b="b"/>
              <a:pathLst>
                <a:path w="57019" h="49725" extrusionOk="0">
                  <a:moveTo>
                    <a:pt x="16717" y="0"/>
                  </a:moveTo>
                  <a:cubicBezTo>
                    <a:pt x="16717" y="627"/>
                    <a:pt x="0" y="47620"/>
                    <a:pt x="0" y="47620"/>
                  </a:cubicBezTo>
                  <a:lnTo>
                    <a:pt x="8572" y="40527"/>
                  </a:lnTo>
                  <a:lnTo>
                    <a:pt x="10226" y="47419"/>
                  </a:lnTo>
                  <a:lnTo>
                    <a:pt x="19850" y="37820"/>
                  </a:lnTo>
                  <a:lnTo>
                    <a:pt x="22356" y="45540"/>
                  </a:lnTo>
                  <a:lnTo>
                    <a:pt x="28622" y="39700"/>
                  </a:lnTo>
                  <a:lnTo>
                    <a:pt x="35289" y="49725"/>
                  </a:lnTo>
                  <a:lnTo>
                    <a:pt x="39274" y="37194"/>
                  </a:lnTo>
                  <a:lnTo>
                    <a:pt x="43660" y="42407"/>
                  </a:lnTo>
                  <a:lnTo>
                    <a:pt x="47193" y="38021"/>
                  </a:lnTo>
                  <a:lnTo>
                    <a:pt x="57018" y="46166"/>
                  </a:lnTo>
                  <a:lnTo>
                    <a:pt x="45113" y="6266"/>
                  </a:lnTo>
                  <a:lnTo>
                    <a:pt x="1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3525;p32">
              <a:extLst>
                <a:ext uri="{FF2B5EF4-FFF2-40B4-BE49-F238E27FC236}">
                  <a16:creationId xmlns:a16="http://schemas.microsoft.com/office/drawing/2014/main" id="{321D35B5-4AE3-42FC-9EE7-AF9DC77245F4}"/>
                </a:ext>
              </a:extLst>
            </p:cNvPr>
            <p:cNvSpPr/>
            <p:nvPr/>
          </p:nvSpPr>
          <p:spPr>
            <a:xfrm>
              <a:off x="7255619" y="1419665"/>
              <a:ext cx="1208787" cy="1359290"/>
            </a:xfrm>
            <a:custGeom>
              <a:avLst/>
              <a:gdLst/>
              <a:ahLst/>
              <a:cxnLst/>
              <a:rect l="l" t="t" r="r" b="b"/>
              <a:pathLst>
                <a:path w="38849" h="43686" extrusionOk="0">
                  <a:moveTo>
                    <a:pt x="13785" y="1"/>
                  </a:moveTo>
                  <a:lnTo>
                    <a:pt x="1" y="38648"/>
                  </a:lnTo>
                  <a:lnTo>
                    <a:pt x="1" y="38648"/>
                  </a:lnTo>
                  <a:lnTo>
                    <a:pt x="7094" y="32783"/>
                  </a:lnTo>
                  <a:lnTo>
                    <a:pt x="9826" y="41555"/>
                  </a:lnTo>
                  <a:lnTo>
                    <a:pt x="15465" y="33635"/>
                  </a:lnTo>
                  <a:lnTo>
                    <a:pt x="17545" y="38648"/>
                  </a:lnTo>
                  <a:lnTo>
                    <a:pt x="21931" y="33009"/>
                  </a:lnTo>
                  <a:cubicBezTo>
                    <a:pt x="21931" y="33009"/>
                    <a:pt x="27079" y="43686"/>
                    <a:pt x="27542" y="43686"/>
                  </a:cubicBezTo>
                  <a:cubicBezTo>
                    <a:pt x="27555" y="43686"/>
                    <a:pt x="27565" y="43677"/>
                    <a:pt x="27570" y="43660"/>
                  </a:cubicBezTo>
                  <a:cubicBezTo>
                    <a:pt x="27770" y="43034"/>
                    <a:pt x="30903" y="34036"/>
                    <a:pt x="30903" y="34036"/>
                  </a:cubicBezTo>
                  <a:lnTo>
                    <a:pt x="38848" y="40728"/>
                  </a:lnTo>
                  <a:lnTo>
                    <a:pt x="26517" y="1680"/>
                  </a:lnTo>
                  <a:lnTo>
                    <a:pt x="13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3526;p32">
              <a:extLst>
                <a:ext uri="{FF2B5EF4-FFF2-40B4-BE49-F238E27FC236}">
                  <a16:creationId xmlns:a16="http://schemas.microsoft.com/office/drawing/2014/main" id="{29E3B8CC-F392-45D4-999E-906EBD0D6C48}"/>
                </a:ext>
              </a:extLst>
            </p:cNvPr>
            <p:cNvSpPr/>
            <p:nvPr/>
          </p:nvSpPr>
          <p:spPr>
            <a:xfrm>
              <a:off x="7629198" y="399400"/>
              <a:ext cx="488194" cy="545913"/>
            </a:xfrm>
            <a:custGeom>
              <a:avLst/>
              <a:gdLst/>
              <a:ahLst/>
              <a:cxnLst/>
              <a:rect l="l" t="t" r="r" b="b"/>
              <a:pathLst>
                <a:path w="15690" h="17545" extrusionOk="0">
                  <a:moveTo>
                    <a:pt x="8597" y="1"/>
                  </a:moveTo>
                  <a:lnTo>
                    <a:pt x="6917" y="5865"/>
                  </a:lnTo>
                  <a:lnTo>
                    <a:pt x="0" y="6793"/>
                  </a:lnTo>
                  <a:lnTo>
                    <a:pt x="5063" y="9700"/>
                  </a:lnTo>
                  <a:lnTo>
                    <a:pt x="3985" y="16016"/>
                  </a:lnTo>
                  <a:lnTo>
                    <a:pt x="8597" y="11555"/>
                  </a:lnTo>
                  <a:lnTo>
                    <a:pt x="13835" y="17545"/>
                  </a:lnTo>
                  <a:lnTo>
                    <a:pt x="11830" y="8948"/>
                  </a:lnTo>
                  <a:lnTo>
                    <a:pt x="15689" y="6016"/>
                  </a:lnTo>
                  <a:lnTo>
                    <a:pt x="10000" y="5865"/>
                  </a:lnTo>
                  <a:lnTo>
                    <a:pt x="8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3527;p32">
              <a:extLst>
                <a:ext uri="{FF2B5EF4-FFF2-40B4-BE49-F238E27FC236}">
                  <a16:creationId xmlns:a16="http://schemas.microsoft.com/office/drawing/2014/main" id="{5A9F1920-AD70-4D50-99F4-F213E43C517B}"/>
                </a:ext>
              </a:extLst>
            </p:cNvPr>
            <p:cNvSpPr/>
            <p:nvPr/>
          </p:nvSpPr>
          <p:spPr>
            <a:xfrm>
              <a:off x="7509090" y="815299"/>
              <a:ext cx="715116" cy="994311"/>
            </a:xfrm>
            <a:custGeom>
              <a:avLst/>
              <a:gdLst/>
              <a:ahLst/>
              <a:cxnLst/>
              <a:rect l="l" t="t" r="r" b="b"/>
              <a:pathLst>
                <a:path w="22983" h="31956" extrusionOk="0">
                  <a:moveTo>
                    <a:pt x="11905" y="0"/>
                  </a:moveTo>
                  <a:lnTo>
                    <a:pt x="0" y="29650"/>
                  </a:lnTo>
                  <a:lnTo>
                    <a:pt x="4186" y="24863"/>
                  </a:lnTo>
                  <a:lnTo>
                    <a:pt x="5439" y="31955"/>
                  </a:lnTo>
                  <a:lnTo>
                    <a:pt x="10226" y="24863"/>
                  </a:lnTo>
                  <a:lnTo>
                    <a:pt x="15665" y="31529"/>
                  </a:lnTo>
                  <a:lnTo>
                    <a:pt x="16717" y="26517"/>
                  </a:lnTo>
                  <a:lnTo>
                    <a:pt x="22983" y="30903"/>
                  </a:lnTo>
                  <a:lnTo>
                    <a:pt x="22983" y="30903"/>
                  </a:lnTo>
                  <a:lnTo>
                    <a:pt x="1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3528;p32">
              <a:extLst>
                <a:ext uri="{FF2B5EF4-FFF2-40B4-BE49-F238E27FC236}">
                  <a16:creationId xmlns:a16="http://schemas.microsoft.com/office/drawing/2014/main" id="{53D67FA1-70F5-4BCF-8C1C-6115BD5C8769}"/>
                </a:ext>
              </a:extLst>
            </p:cNvPr>
            <p:cNvSpPr/>
            <p:nvPr/>
          </p:nvSpPr>
          <p:spPr>
            <a:xfrm>
              <a:off x="8232787" y="3715557"/>
              <a:ext cx="285449" cy="286227"/>
            </a:xfrm>
            <a:custGeom>
              <a:avLst/>
              <a:gdLst/>
              <a:ahLst/>
              <a:cxnLst/>
              <a:rect l="l" t="t" r="r" b="b"/>
              <a:pathLst>
                <a:path w="9174" h="9199" extrusionOk="0">
                  <a:moveTo>
                    <a:pt x="4587" y="1"/>
                  </a:moveTo>
                  <a:cubicBezTo>
                    <a:pt x="2056" y="1"/>
                    <a:pt x="1" y="2081"/>
                    <a:pt x="1" y="4612"/>
                  </a:cubicBezTo>
                  <a:cubicBezTo>
                    <a:pt x="1" y="7144"/>
                    <a:pt x="2056" y="9199"/>
                    <a:pt x="4587" y="9199"/>
                  </a:cubicBezTo>
                  <a:cubicBezTo>
                    <a:pt x="7118" y="9199"/>
                    <a:pt x="9174" y="7144"/>
                    <a:pt x="9174" y="4612"/>
                  </a:cubicBezTo>
                  <a:cubicBezTo>
                    <a:pt x="9174" y="2081"/>
                    <a:pt x="7118" y="1"/>
                    <a:pt x="4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3529;p32">
              <a:extLst>
                <a:ext uri="{FF2B5EF4-FFF2-40B4-BE49-F238E27FC236}">
                  <a16:creationId xmlns:a16="http://schemas.microsoft.com/office/drawing/2014/main" id="{C15C783D-26F0-4411-B55E-1EFD72DF795D}"/>
                </a:ext>
              </a:extLst>
            </p:cNvPr>
            <p:cNvSpPr/>
            <p:nvPr/>
          </p:nvSpPr>
          <p:spPr>
            <a:xfrm>
              <a:off x="7236140" y="3837220"/>
              <a:ext cx="142725" cy="142756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306" y="1"/>
                  </a:moveTo>
                  <a:cubicBezTo>
                    <a:pt x="1028" y="1"/>
                    <a:pt x="0" y="1028"/>
                    <a:pt x="0" y="2306"/>
                  </a:cubicBezTo>
                  <a:cubicBezTo>
                    <a:pt x="0" y="3560"/>
                    <a:pt x="1028" y="4587"/>
                    <a:pt x="2306" y="4587"/>
                  </a:cubicBezTo>
                  <a:cubicBezTo>
                    <a:pt x="3559" y="4587"/>
                    <a:pt x="4587" y="3560"/>
                    <a:pt x="4587" y="2306"/>
                  </a:cubicBezTo>
                  <a:cubicBezTo>
                    <a:pt x="4587" y="1028"/>
                    <a:pt x="3559" y="1"/>
                    <a:pt x="2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3530;p32">
              <a:extLst>
                <a:ext uri="{FF2B5EF4-FFF2-40B4-BE49-F238E27FC236}">
                  <a16:creationId xmlns:a16="http://schemas.microsoft.com/office/drawing/2014/main" id="{714E9A6B-317D-410F-82EE-544C5005E224}"/>
                </a:ext>
              </a:extLst>
            </p:cNvPr>
            <p:cNvSpPr/>
            <p:nvPr/>
          </p:nvSpPr>
          <p:spPr>
            <a:xfrm>
              <a:off x="8029257" y="4235723"/>
              <a:ext cx="103737" cy="103769"/>
            </a:xfrm>
            <a:custGeom>
              <a:avLst/>
              <a:gdLst/>
              <a:ahLst/>
              <a:cxnLst/>
              <a:rect l="l" t="t" r="r" b="b"/>
              <a:pathLst>
                <a:path w="3334" h="3335" extrusionOk="0">
                  <a:moveTo>
                    <a:pt x="1654" y="1"/>
                  </a:moveTo>
                  <a:cubicBezTo>
                    <a:pt x="752" y="1"/>
                    <a:pt x="0" y="753"/>
                    <a:pt x="0" y="1680"/>
                  </a:cubicBezTo>
                  <a:cubicBezTo>
                    <a:pt x="0" y="2607"/>
                    <a:pt x="752" y="3334"/>
                    <a:pt x="1654" y="3334"/>
                  </a:cubicBezTo>
                  <a:cubicBezTo>
                    <a:pt x="2582" y="3334"/>
                    <a:pt x="3334" y="2607"/>
                    <a:pt x="3334" y="1680"/>
                  </a:cubicBezTo>
                  <a:cubicBezTo>
                    <a:pt x="3334" y="753"/>
                    <a:pt x="2582" y="1"/>
                    <a:pt x="1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3531;p32">
              <a:extLst>
                <a:ext uri="{FF2B5EF4-FFF2-40B4-BE49-F238E27FC236}">
                  <a16:creationId xmlns:a16="http://schemas.microsoft.com/office/drawing/2014/main" id="{9D23FE27-7968-4ABD-A72F-8A32557661A4}"/>
                </a:ext>
              </a:extLst>
            </p:cNvPr>
            <p:cNvSpPr/>
            <p:nvPr/>
          </p:nvSpPr>
          <p:spPr>
            <a:xfrm>
              <a:off x="7924738" y="1393932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55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55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3532;p32">
              <a:extLst>
                <a:ext uri="{FF2B5EF4-FFF2-40B4-BE49-F238E27FC236}">
                  <a16:creationId xmlns:a16="http://schemas.microsoft.com/office/drawing/2014/main" id="{08D3CCE2-F130-4698-90B7-796371F3C368}"/>
                </a:ext>
              </a:extLst>
            </p:cNvPr>
            <p:cNvSpPr/>
            <p:nvPr/>
          </p:nvSpPr>
          <p:spPr>
            <a:xfrm>
              <a:off x="7339850" y="3096349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80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80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3533;p32">
              <a:extLst>
                <a:ext uri="{FF2B5EF4-FFF2-40B4-BE49-F238E27FC236}">
                  <a16:creationId xmlns:a16="http://schemas.microsoft.com/office/drawing/2014/main" id="{F33D019E-0A19-4B8F-9186-40234BCEF164}"/>
                </a:ext>
              </a:extLst>
            </p:cNvPr>
            <p:cNvSpPr/>
            <p:nvPr/>
          </p:nvSpPr>
          <p:spPr>
            <a:xfrm>
              <a:off x="7786708" y="3912863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76" y="1"/>
                    <a:pt x="1" y="276"/>
                    <a:pt x="1" y="627"/>
                  </a:cubicBezTo>
                  <a:cubicBezTo>
                    <a:pt x="1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276"/>
                    <a:pt x="953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3534;p32">
              <a:extLst>
                <a:ext uri="{FF2B5EF4-FFF2-40B4-BE49-F238E27FC236}">
                  <a16:creationId xmlns:a16="http://schemas.microsoft.com/office/drawing/2014/main" id="{4866C984-D45A-42CA-917D-2761F773003A}"/>
                </a:ext>
              </a:extLst>
            </p:cNvPr>
            <p:cNvSpPr/>
            <p:nvPr/>
          </p:nvSpPr>
          <p:spPr>
            <a:xfrm>
              <a:off x="7801519" y="1835343"/>
              <a:ext cx="39049" cy="39018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627" y="0"/>
                  </a:moveTo>
                  <a:cubicBezTo>
                    <a:pt x="277" y="0"/>
                    <a:pt x="1" y="301"/>
                    <a:pt x="1" y="627"/>
                  </a:cubicBezTo>
                  <a:cubicBezTo>
                    <a:pt x="1" y="978"/>
                    <a:pt x="277" y="1254"/>
                    <a:pt x="627" y="1254"/>
                  </a:cubicBezTo>
                  <a:cubicBezTo>
                    <a:pt x="978" y="1254"/>
                    <a:pt x="1254" y="978"/>
                    <a:pt x="1254" y="627"/>
                  </a:cubicBezTo>
                  <a:cubicBezTo>
                    <a:pt x="1254" y="301"/>
                    <a:pt x="978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3535;p32">
              <a:extLst>
                <a:ext uri="{FF2B5EF4-FFF2-40B4-BE49-F238E27FC236}">
                  <a16:creationId xmlns:a16="http://schemas.microsoft.com/office/drawing/2014/main" id="{4BBF33B3-1920-4C81-B82B-9DEAB9CDFEBF}"/>
                </a:ext>
              </a:extLst>
            </p:cNvPr>
            <p:cNvSpPr/>
            <p:nvPr/>
          </p:nvSpPr>
          <p:spPr>
            <a:xfrm>
              <a:off x="7795296" y="2790666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0"/>
                  </a:moveTo>
                  <a:cubicBezTo>
                    <a:pt x="276" y="0"/>
                    <a:pt x="0" y="301"/>
                    <a:pt x="0" y="627"/>
                  </a:cubicBezTo>
                  <a:cubicBezTo>
                    <a:pt x="0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301"/>
                    <a:pt x="953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3536;p32">
              <a:extLst>
                <a:ext uri="{FF2B5EF4-FFF2-40B4-BE49-F238E27FC236}">
                  <a16:creationId xmlns:a16="http://schemas.microsoft.com/office/drawing/2014/main" id="{06397B1C-8BA7-4A9A-96B2-DA384EFFE352}"/>
                </a:ext>
              </a:extLst>
            </p:cNvPr>
            <p:cNvSpPr/>
            <p:nvPr/>
          </p:nvSpPr>
          <p:spPr>
            <a:xfrm>
              <a:off x="6937457" y="4270821"/>
              <a:ext cx="51495" cy="51495"/>
            </a:xfrm>
            <a:custGeom>
              <a:avLst/>
              <a:gdLst/>
              <a:ahLst/>
              <a:cxnLst/>
              <a:rect l="l" t="t" r="r" b="b"/>
              <a:pathLst>
                <a:path w="1655" h="1655" extrusionOk="0">
                  <a:moveTo>
                    <a:pt x="827" y="1"/>
                  </a:moveTo>
                  <a:cubicBezTo>
                    <a:pt x="376" y="1"/>
                    <a:pt x="0" y="351"/>
                    <a:pt x="0" y="828"/>
                  </a:cubicBezTo>
                  <a:cubicBezTo>
                    <a:pt x="0" y="1279"/>
                    <a:pt x="376" y="1655"/>
                    <a:pt x="827" y="1655"/>
                  </a:cubicBezTo>
                  <a:cubicBezTo>
                    <a:pt x="1279" y="1655"/>
                    <a:pt x="1654" y="1279"/>
                    <a:pt x="1654" y="828"/>
                  </a:cubicBezTo>
                  <a:cubicBezTo>
                    <a:pt x="1654" y="351"/>
                    <a:pt x="1279" y="1"/>
                    <a:pt x="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3537;p32">
              <a:extLst>
                <a:ext uri="{FF2B5EF4-FFF2-40B4-BE49-F238E27FC236}">
                  <a16:creationId xmlns:a16="http://schemas.microsoft.com/office/drawing/2014/main" id="{2EDDADF4-E9F3-4C8E-84D0-6EC23D9A5381}"/>
                </a:ext>
              </a:extLst>
            </p:cNvPr>
            <p:cNvSpPr/>
            <p:nvPr/>
          </p:nvSpPr>
          <p:spPr>
            <a:xfrm>
              <a:off x="7834284" y="1224723"/>
              <a:ext cx="51495" cy="52273"/>
            </a:xfrm>
            <a:custGeom>
              <a:avLst/>
              <a:gdLst/>
              <a:ahLst/>
              <a:cxnLst/>
              <a:rect l="l" t="t" r="r" b="b"/>
              <a:pathLst>
                <a:path w="1655" h="1680" extrusionOk="0">
                  <a:moveTo>
                    <a:pt x="828" y="0"/>
                  </a:moveTo>
                  <a:cubicBezTo>
                    <a:pt x="376" y="0"/>
                    <a:pt x="1" y="376"/>
                    <a:pt x="1" y="827"/>
                  </a:cubicBezTo>
                  <a:cubicBezTo>
                    <a:pt x="1" y="1304"/>
                    <a:pt x="376" y="1679"/>
                    <a:pt x="828" y="1679"/>
                  </a:cubicBezTo>
                  <a:cubicBezTo>
                    <a:pt x="1279" y="1679"/>
                    <a:pt x="1655" y="1304"/>
                    <a:pt x="1655" y="827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3538;p32">
              <a:extLst>
                <a:ext uri="{FF2B5EF4-FFF2-40B4-BE49-F238E27FC236}">
                  <a16:creationId xmlns:a16="http://schemas.microsoft.com/office/drawing/2014/main" id="{CDCA2254-9E67-440E-8235-913255AE047D}"/>
                </a:ext>
              </a:extLst>
            </p:cNvPr>
            <p:cNvSpPr/>
            <p:nvPr/>
          </p:nvSpPr>
          <p:spPr>
            <a:xfrm>
              <a:off x="7587067" y="2199524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28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28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3539;p32">
              <a:extLst>
                <a:ext uri="{FF2B5EF4-FFF2-40B4-BE49-F238E27FC236}">
                  <a16:creationId xmlns:a16="http://schemas.microsoft.com/office/drawing/2014/main" id="{AD98B142-FE4C-405B-A6E9-191E435D73A9}"/>
                </a:ext>
              </a:extLst>
            </p:cNvPr>
            <p:cNvSpPr/>
            <p:nvPr/>
          </p:nvSpPr>
          <p:spPr>
            <a:xfrm>
              <a:off x="8002746" y="2966129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52" y="0"/>
                  </a:moveTo>
                  <a:cubicBezTo>
                    <a:pt x="376" y="0"/>
                    <a:pt x="0" y="376"/>
                    <a:pt x="0" y="853"/>
                  </a:cubicBezTo>
                  <a:cubicBezTo>
                    <a:pt x="0" y="1304"/>
                    <a:pt x="376" y="1680"/>
                    <a:pt x="852" y="1680"/>
                  </a:cubicBezTo>
                  <a:cubicBezTo>
                    <a:pt x="1303" y="1680"/>
                    <a:pt x="1679" y="1304"/>
                    <a:pt x="1679" y="853"/>
                  </a:cubicBezTo>
                  <a:cubicBezTo>
                    <a:pt x="1679" y="376"/>
                    <a:pt x="1303" y="0"/>
                    <a:pt x="8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3" name="Google Shape;3540;p32">
              <a:extLst>
                <a:ext uri="{FF2B5EF4-FFF2-40B4-BE49-F238E27FC236}">
                  <a16:creationId xmlns:a16="http://schemas.microsoft.com/office/drawing/2014/main" id="{40D03AA0-2612-430A-AE47-D317B80B2106}"/>
                </a:ext>
              </a:extLst>
            </p:cNvPr>
            <p:cNvGrpSpPr/>
            <p:nvPr/>
          </p:nvGrpSpPr>
          <p:grpSpPr>
            <a:xfrm>
              <a:off x="8234136" y="3466287"/>
              <a:ext cx="325307" cy="548309"/>
              <a:chOff x="3075300" y="3200725"/>
              <a:chExt cx="261375" cy="440550"/>
            </a:xfrm>
          </p:grpSpPr>
          <p:sp>
            <p:nvSpPr>
              <p:cNvPr id="270" name="Google Shape;3541;p32">
                <a:extLst>
                  <a:ext uri="{FF2B5EF4-FFF2-40B4-BE49-F238E27FC236}">
                    <a16:creationId xmlns:a16="http://schemas.microsoft.com/office/drawing/2014/main" id="{5501063C-9D3E-4525-AA09-2DC40E67B029}"/>
                  </a:ext>
                </a:extLst>
              </p:cNvPr>
              <p:cNvSpPr/>
              <p:nvPr/>
            </p:nvSpPr>
            <p:spPr>
              <a:xfrm>
                <a:off x="3075300" y="3379325"/>
                <a:ext cx="261375" cy="261950"/>
              </a:xfrm>
              <a:custGeom>
                <a:avLst/>
                <a:gdLst/>
                <a:ahLst/>
                <a:cxnLst/>
                <a:rect l="l" t="t" r="r" b="b"/>
                <a:pathLst>
                  <a:path w="10455" h="10478" extrusionOk="0">
                    <a:moveTo>
                      <a:pt x="5227" y="1"/>
                    </a:moveTo>
                    <a:cubicBezTo>
                      <a:pt x="4360" y="1"/>
                      <a:pt x="3516" y="229"/>
                      <a:pt x="2808" y="617"/>
                    </a:cubicBezTo>
                    <a:cubicBezTo>
                      <a:pt x="2648" y="685"/>
                      <a:pt x="2511" y="754"/>
                      <a:pt x="2397" y="845"/>
                    </a:cubicBezTo>
                    <a:cubicBezTo>
                      <a:pt x="2032" y="1073"/>
                      <a:pt x="1712" y="1347"/>
                      <a:pt x="1416" y="1644"/>
                    </a:cubicBezTo>
                    <a:cubicBezTo>
                      <a:pt x="1324" y="1758"/>
                      <a:pt x="1233" y="1850"/>
                      <a:pt x="1142" y="1964"/>
                    </a:cubicBezTo>
                    <a:cubicBezTo>
                      <a:pt x="913" y="2260"/>
                      <a:pt x="708" y="2580"/>
                      <a:pt x="548" y="2922"/>
                    </a:cubicBezTo>
                    <a:cubicBezTo>
                      <a:pt x="480" y="3036"/>
                      <a:pt x="411" y="3173"/>
                      <a:pt x="366" y="3310"/>
                    </a:cubicBezTo>
                    <a:cubicBezTo>
                      <a:pt x="137" y="3904"/>
                      <a:pt x="0" y="4566"/>
                      <a:pt x="0" y="5251"/>
                    </a:cubicBezTo>
                    <a:cubicBezTo>
                      <a:pt x="0" y="5479"/>
                      <a:pt x="23" y="5707"/>
                      <a:pt x="46" y="5935"/>
                    </a:cubicBezTo>
                    <a:cubicBezTo>
                      <a:pt x="69" y="6118"/>
                      <a:pt x="115" y="6300"/>
                      <a:pt x="137" y="6483"/>
                    </a:cubicBezTo>
                    <a:cubicBezTo>
                      <a:pt x="708" y="8766"/>
                      <a:pt x="2762" y="10478"/>
                      <a:pt x="5227" y="10478"/>
                    </a:cubicBezTo>
                    <a:cubicBezTo>
                      <a:pt x="6985" y="10478"/>
                      <a:pt x="8537" y="9610"/>
                      <a:pt x="9496" y="8286"/>
                    </a:cubicBezTo>
                    <a:cubicBezTo>
                      <a:pt x="9610" y="8127"/>
                      <a:pt x="9701" y="7967"/>
                      <a:pt x="9792" y="7807"/>
                    </a:cubicBezTo>
                    <a:cubicBezTo>
                      <a:pt x="10066" y="7305"/>
                      <a:pt x="10272" y="6734"/>
                      <a:pt x="10386" y="6164"/>
                    </a:cubicBezTo>
                    <a:cubicBezTo>
                      <a:pt x="10409" y="6004"/>
                      <a:pt x="10432" y="5867"/>
                      <a:pt x="10432" y="5730"/>
                    </a:cubicBezTo>
                    <a:cubicBezTo>
                      <a:pt x="10454" y="5570"/>
                      <a:pt x="10454" y="5410"/>
                      <a:pt x="10454" y="5251"/>
                    </a:cubicBezTo>
                    <a:cubicBezTo>
                      <a:pt x="10454" y="4908"/>
                      <a:pt x="10432" y="4566"/>
                      <a:pt x="10363" y="4246"/>
                    </a:cubicBezTo>
                    <a:cubicBezTo>
                      <a:pt x="10340" y="4109"/>
                      <a:pt x="10295" y="3972"/>
                      <a:pt x="10272" y="3835"/>
                    </a:cubicBezTo>
                    <a:cubicBezTo>
                      <a:pt x="10135" y="3333"/>
                      <a:pt x="9929" y="2877"/>
                      <a:pt x="9656" y="2443"/>
                    </a:cubicBezTo>
                    <a:cubicBezTo>
                      <a:pt x="9564" y="2306"/>
                      <a:pt x="9473" y="2192"/>
                      <a:pt x="9382" y="2055"/>
                    </a:cubicBezTo>
                    <a:cubicBezTo>
                      <a:pt x="8423" y="822"/>
                      <a:pt x="6916" y="1"/>
                      <a:pt x="5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3542;p32">
                <a:extLst>
                  <a:ext uri="{FF2B5EF4-FFF2-40B4-BE49-F238E27FC236}">
                    <a16:creationId xmlns:a16="http://schemas.microsoft.com/office/drawing/2014/main" id="{DF1571CC-7BC3-41A4-BD2C-F047DAFE980F}"/>
                  </a:ext>
                </a:extLst>
              </p:cNvPr>
              <p:cNvSpPr/>
              <p:nvPr/>
            </p:nvSpPr>
            <p:spPr>
              <a:xfrm>
                <a:off x="3135225" y="3394725"/>
                <a:ext cx="18147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1949" extrusionOk="0">
                    <a:moveTo>
                      <a:pt x="411" y="1"/>
                    </a:moveTo>
                    <a:cubicBezTo>
                      <a:pt x="251" y="69"/>
                      <a:pt x="114" y="138"/>
                      <a:pt x="0" y="229"/>
                    </a:cubicBezTo>
                    <a:cubicBezTo>
                      <a:pt x="1717" y="1368"/>
                      <a:pt x="3648" y="1948"/>
                      <a:pt x="5658" y="1948"/>
                    </a:cubicBezTo>
                    <a:cubicBezTo>
                      <a:pt x="6187" y="1948"/>
                      <a:pt x="6721" y="1908"/>
                      <a:pt x="7259" y="1827"/>
                    </a:cubicBezTo>
                    <a:cubicBezTo>
                      <a:pt x="7167" y="1690"/>
                      <a:pt x="7076" y="1576"/>
                      <a:pt x="6985" y="1439"/>
                    </a:cubicBezTo>
                    <a:cubicBezTo>
                      <a:pt x="6537" y="1500"/>
                      <a:pt x="6092" y="1531"/>
                      <a:pt x="5651" y="1531"/>
                    </a:cubicBezTo>
                    <a:cubicBezTo>
                      <a:pt x="3798" y="1531"/>
                      <a:pt x="2015" y="997"/>
                      <a:pt x="4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3543;p32">
                <a:extLst>
                  <a:ext uri="{FF2B5EF4-FFF2-40B4-BE49-F238E27FC236}">
                    <a16:creationId xmlns:a16="http://schemas.microsoft.com/office/drawing/2014/main" id="{F475F421-094F-45BB-B099-481CE8FF02C2}"/>
                  </a:ext>
                </a:extLst>
              </p:cNvPr>
              <p:cNvSpPr/>
              <p:nvPr/>
            </p:nvSpPr>
            <p:spPr>
              <a:xfrm>
                <a:off x="3103825" y="3420425"/>
                <a:ext cx="2305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2700" extrusionOk="0">
                    <a:moveTo>
                      <a:pt x="275" y="0"/>
                    </a:moveTo>
                    <a:cubicBezTo>
                      <a:pt x="183" y="114"/>
                      <a:pt x="92" y="206"/>
                      <a:pt x="1" y="320"/>
                    </a:cubicBezTo>
                    <a:cubicBezTo>
                      <a:pt x="2282" y="1897"/>
                      <a:pt x="4879" y="2699"/>
                      <a:pt x="7583" y="2699"/>
                    </a:cubicBezTo>
                    <a:cubicBezTo>
                      <a:pt x="8125" y="2699"/>
                      <a:pt x="8673" y="2667"/>
                      <a:pt x="9222" y="2602"/>
                    </a:cubicBezTo>
                    <a:cubicBezTo>
                      <a:pt x="9199" y="2465"/>
                      <a:pt x="9154" y="2328"/>
                      <a:pt x="9131" y="2191"/>
                    </a:cubicBezTo>
                    <a:cubicBezTo>
                      <a:pt x="8614" y="2251"/>
                      <a:pt x="8099" y="2281"/>
                      <a:pt x="7587" y="2281"/>
                    </a:cubicBezTo>
                    <a:cubicBezTo>
                      <a:pt x="4982" y="2281"/>
                      <a:pt x="2469" y="1507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3544;p32">
                <a:extLst>
                  <a:ext uri="{FF2B5EF4-FFF2-40B4-BE49-F238E27FC236}">
                    <a16:creationId xmlns:a16="http://schemas.microsoft.com/office/drawing/2014/main" id="{281B3B6B-CEC0-4F22-972F-95C75C160A52}"/>
                  </a:ext>
                </a:extLst>
              </p:cNvPr>
              <p:cNvSpPr/>
              <p:nvPr/>
            </p:nvSpPr>
            <p:spPr>
              <a:xfrm>
                <a:off x="3084425" y="3452375"/>
                <a:ext cx="251675" cy="82150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3286" extrusionOk="0">
                    <a:moveTo>
                      <a:pt x="183" y="0"/>
                    </a:moveTo>
                    <a:cubicBezTo>
                      <a:pt x="115" y="114"/>
                      <a:pt x="46" y="251"/>
                      <a:pt x="1" y="388"/>
                    </a:cubicBezTo>
                    <a:cubicBezTo>
                      <a:pt x="2627" y="2282"/>
                      <a:pt x="5690" y="3286"/>
                      <a:pt x="8865" y="3286"/>
                    </a:cubicBezTo>
                    <a:cubicBezTo>
                      <a:pt x="9249" y="3286"/>
                      <a:pt x="9634" y="3271"/>
                      <a:pt x="10021" y="3242"/>
                    </a:cubicBezTo>
                    <a:cubicBezTo>
                      <a:pt x="10044" y="3082"/>
                      <a:pt x="10067" y="2945"/>
                      <a:pt x="10067" y="2808"/>
                    </a:cubicBezTo>
                    <a:lnTo>
                      <a:pt x="10067" y="2808"/>
                    </a:lnTo>
                    <a:cubicBezTo>
                      <a:pt x="9656" y="2843"/>
                      <a:pt x="9246" y="2860"/>
                      <a:pt x="8838" y="2860"/>
                    </a:cubicBezTo>
                    <a:cubicBezTo>
                      <a:pt x="5749" y="2860"/>
                      <a:pt x="2743" y="1875"/>
                      <a:pt x="1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3545;p32">
                <a:extLst>
                  <a:ext uri="{FF2B5EF4-FFF2-40B4-BE49-F238E27FC236}">
                    <a16:creationId xmlns:a16="http://schemas.microsoft.com/office/drawing/2014/main" id="{848B765F-2F67-4FB2-98F2-EFF47E1A0B6E}"/>
                  </a:ext>
                </a:extLst>
              </p:cNvPr>
              <p:cNvSpPr/>
              <p:nvPr/>
            </p:nvSpPr>
            <p:spPr>
              <a:xfrm>
                <a:off x="3076450" y="3527700"/>
                <a:ext cx="24367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24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83"/>
                      <a:pt x="69" y="365"/>
                      <a:pt x="91" y="548"/>
                    </a:cubicBezTo>
                    <a:cubicBezTo>
                      <a:pt x="2253" y="1838"/>
                      <a:pt x="4878" y="2477"/>
                      <a:pt x="7470" y="2477"/>
                    </a:cubicBezTo>
                    <a:cubicBezTo>
                      <a:pt x="8135" y="2477"/>
                      <a:pt x="8798" y="2435"/>
                      <a:pt x="9450" y="2351"/>
                    </a:cubicBezTo>
                    <a:cubicBezTo>
                      <a:pt x="9564" y="2192"/>
                      <a:pt x="9655" y="2032"/>
                      <a:pt x="9746" y="1872"/>
                    </a:cubicBezTo>
                    <a:lnTo>
                      <a:pt x="9746" y="1872"/>
                    </a:lnTo>
                    <a:cubicBezTo>
                      <a:pt x="8995" y="1986"/>
                      <a:pt x="8226" y="2043"/>
                      <a:pt x="7454" y="2043"/>
                    </a:cubicBezTo>
                    <a:cubicBezTo>
                      <a:pt x="4823" y="2043"/>
                      <a:pt x="2153" y="137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3546;p32">
                <a:extLst>
                  <a:ext uri="{FF2B5EF4-FFF2-40B4-BE49-F238E27FC236}">
                    <a16:creationId xmlns:a16="http://schemas.microsoft.com/office/drawing/2014/main" id="{382B9419-F607-48CF-8795-0B9D19AD0D61}"/>
                  </a:ext>
                </a:extLst>
              </p:cNvPr>
              <p:cNvSpPr/>
              <p:nvPr/>
            </p:nvSpPr>
            <p:spPr>
              <a:xfrm>
                <a:off x="3189425" y="3200725"/>
                <a:ext cx="111300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629" extrusionOk="0">
                    <a:moveTo>
                      <a:pt x="3196" y="274"/>
                    </a:moveTo>
                    <a:cubicBezTo>
                      <a:pt x="3424" y="274"/>
                      <a:pt x="3584" y="366"/>
                      <a:pt x="3675" y="503"/>
                    </a:cubicBezTo>
                    <a:cubicBezTo>
                      <a:pt x="4109" y="1347"/>
                      <a:pt x="2625" y="4086"/>
                      <a:pt x="1621" y="5730"/>
                    </a:cubicBezTo>
                    <a:cubicBezTo>
                      <a:pt x="1530" y="5730"/>
                      <a:pt x="1461" y="5730"/>
                      <a:pt x="1370" y="5707"/>
                    </a:cubicBezTo>
                    <a:cubicBezTo>
                      <a:pt x="1370" y="4314"/>
                      <a:pt x="1484" y="1621"/>
                      <a:pt x="2420" y="640"/>
                    </a:cubicBezTo>
                    <a:cubicBezTo>
                      <a:pt x="2648" y="388"/>
                      <a:pt x="2899" y="274"/>
                      <a:pt x="3196" y="274"/>
                    </a:cubicBezTo>
                    <a:close/>
                    <a:moveTo>
                      <a:pt x="3196" y="0"/>
                    </a:moveTo>
                    <a:cubicBezTo>
                      <a:pt x="2831" y="0"/>
                      <a:pt x="2488" y="160"/>
                      <a:pt x="2215" y="434"/>
                    </a:cubicBezTo>
                    <a:cubicBezTo>
                      <a:pt x="1210" y="1507"/>
                      <a:pt x="1073" y="4246"/>
                      <a:pt x="1096" y="5684"/>
                    </a:cubicBezTo>
                    <a:cubicBezTo>
                      <a:pt x="1005" y="5681"/>
                      <a:pt x="917" y="5679"/>
                      <a:pt x="834" y="5679"/>
                    </a:cubicBezTo>
                    <a:cubicBezTo>
                      <a:pt x="336" y="5679"/>
                      <a:pt x="0" y="5730"/>
                      <a:pt x="0" y="5730"/>
                    </a:cubicBezTo>
                    <a:lnTo>
                      <a:pt x="0" y="7807"/>
                    </a:lnTo>
                    <a:lnTo>
                      <a:pt x="2329" y="8628"/>
                    </a:lnTo>
                    <a:lnTo>
                      <a:pt x="3584" y="6597"/>
                    </a:lnTo>
                    <a:cubicBezTo>
                      <a:pt x="3105" y="6140"/>
                      <a:pt x="2511" y="5912"/>
                      <a:pt x="1918" y="5798"/>
                    </a:cubicBezTo>
                    <a:cubicBezTo>
                      <a:pt x="2831" y="4292"/>
                      <a:pt x="4451" y="1393"/>
                      <a:pt x="3926" y="366"/>
                    </a:cubicBezTo>
                    <a:cubicBezTo>
                      <a:pt x="3812" y="206"/>
                      <a:pt x="3630" y="0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4" name="Google Shape;3547;p32">
              <a:extLst>
                <a:ext uri="{FF2B5EF4-FFF2-40B4-BE49-F238E27FC236}">
                  <a16:creationId xmlns:a16="http://schemas.microsoft.com/office/drawing/2014/main" id="{748D05E1-67E6-4DEC-BBE7-0A29BF53EC16}"/>
                </a:ext>
              </a:extLst>
            </p:cNvPr>
            <p:cNvGrpSpPr/>
            <p:nvPr/>
          </p:nvGrpSpPr>
          <p:grpSpPr>
            <a:xfrm>
              <a:off x="6840680" y="3508780"/>
              <a:ext cx="1825610" cy="533436"/>
              <a:chOff x="1624825" y="3483125"/>
              <a:chExt cx="1466825" cy="428600"/>
            </a:xfrm>
          </p:grpSpPr>
          <p:sp>
            <p:nvSpPr>
              <p:cNvPr id="247" name="Google Shape;3548;p32">
                <a:extLst>
                  <a:ext uri="{FF2B5EF4-FFF2-40B4-BE49-F238E27FC236}">
                    <a16:creationId xmlns:a16="http://schemas.microsoft.com/office/drawing/2014/main" id="{B52F59EF-92E6-451D-8CEC-54F642C5F0EC}"/>
                  </a:ext>
                </a:extLst>
              </p:cNvPr>
              <p:cNvSpPr/>
              <p:nvPr/>
            </p:nvSpPr>
            <p:spPr>
              <a:xfrm>
                <a:off x="1638600" y="3494950"/>
                <a:ext cx="1441775" cy="411125"/>
              </a:xfrm>
              <a:custGeom>
                <a:avLst/>
                <a:gdLst/>
                <a:ahLst/>
                <a:cxnLst/>
                <a:rect l="l" t="t" r="r" b="b"/>
                <a:pathLst>
                  <a:path w="57671" h="16445" extrusionOk="0">
                    <a:moveTo>
                      <a:pt x="25390" y="329"/>
                    </a:moveTo>
                    <a:cubicBezTo>
                      <a:pt x="25765" y="329"/>
                      <a:pt x="26166" y="429"/>
                      <a:pt x="26542" y="605"/>
                    </a:cubicBezTo>
                    <a:cubicBezTo>
                      <a:pt x="28222" y="1382"/>
                      <a:pt x="29425" y="2886"/>
                      <a:pt x="29951" y="4841"/>
                    </a:cubicBezTo>
                    <a:cubicBezTo>
                      <a:pt x="30277" y="6044"/>
                      <a:pt x="30302" y="7297"/>
                      <a:pt x="30076" y="8500"/>
                    </a:cubicBezTo>
                    <a:cubicBezTo>
                      <a:pt x="27996" y="7773"/>
                      <a:pt x="26342" y="6820"/>
                      <a:pt x="24989" y="5592"/>
                    </a:cubicBezTo>
                    <a:cubicBezTo>
                      <a:pt x="24061" y="4765"/>
                      <a:pt x="23209" y="3262"/>
                      <a:pt x="23359" y="2033"/>
                    </a:cubicBezTo>
                    <a:cubicBezTo>
                      <a:pt x="23435" y="1407"/>
                      <a:pt x="23760" y="906"/>
                      <a:pt x="24312" y="605"/>
                    </a:cubicBezTo>
                    <a:cubicBezTo>
                      <a:pt x="24638" y="429"/>
                      <a:pt x="24989" y="329"/>
                      <a:pt x="25390" y="329"/>
                    </a:cubicBezTo>
                    <a:close/>
                    <a:moveTo>
                      <a:pt x="7520" y="4665"/>
                    </a:moveTo>
                    <a:cubicBezTo>
                      <a:pt x="7620" y="4665"/>
                      <a:pt x="7720" y="4665"/>
                      <a:pt x="7820" y="4690"/>
                    </a:cubicBezTo>
                    <a:cubicBezTo>
                      <a:pt x="8397" y="4790"/>
                      <a:pt x="8948" y="5267"/>
                      <a:pt x="8873" y="6044"/>
                    </a:cubicBezTo>
                    <a:cubicBezTo>
                      <a:pt x="8773" y="7221"/>
                      <a:pt x="8472" y="8349"/>
                      <a:pt x="8021" y="9427"/>
                    </a:cubicBezTo>
                    <a:cubicBezTo>
                      <a:pt x="7144" y="8525"/>
                      <a:pt x="6242" y="7322"/>
                      <a:pt x="6267" y="5993"/>
                    </a:cubicBezTo>
                    <a:cubicBezTo>
                      <a:pt x="6292" y="5843"/>
                      <a:pt x="6317" y="5668"/>
                      <a:pt x="6367" y="5517"/>
                    </a:cubicBezTo>
                    <a:cubicBezTo>
                      <a:pt x="6542" y="4916"/>
                      <a:pt x="7044" y="4665"/>
                      <a:pt x="7520" y="4665"/>
                    </a:cubicBezTo>
                    <a:close/>
                    <a:moveTo>
                      <a:pt x="25392" y="0"/>
                    </a:moveTo>
                    <a:cubicBezTo>
                      <a:pt x="24952" y="0"/>
                      <a:pt x="24531" y="100"/>
                      <a:pt x="24161" y="304"/>
                    </a:cubicBezTo>
                    <a:cubicBezTo>
                      <a:pt x="23485" y="680"/>
                      <a:pt x="23109" y="1257"/>
                      <a:pt x="23009" y="2008"/>
                    </a:cubicBezTo>
                    <a:cubicBezTo>
                      <a:pt x="22858" y="3412"/>
                      <a:pt x="23811" y="4966"/>
                      <a:pt x="24763" y="5843"/>
                    </a:cubicBezTo>
                    <a:cubicBezTo>
                      <a:pt x="26317" y="7247"/>
                      <a:pt x="28146" y="8199"/>
                      <a:pt x="30001" y="8851"/>
                    </a:cubicBezTo>
                    <a:cubicBezTo>
                      <a:pt x="29775" y="9828"/>
                      <a:pt x="29349" y="10755"/>
                      <a:pt x="28798" y="11532"/>
                    </a:cubicBezTo>
                    <a:cubicBezTo>
                      <a:pt x="26979" y="14071"/>
                      <a:pt x="23695" y="15574"/>
                      <a:pt x="20213" y="15574"/>
                    </a:cubicBezTo>
                    <a:cubicBezTo>
                      <a:pt x="19570" y="15574"/>
                      <a:pt x="18920" y="15523"/>
                      <a:pt x="18272" y="15417"/>
                    </a:cubicBezTo>
                    <a:cubicBezTo>
                      <a:pt x="13936" y="14690"/>
                      <a:pt x="10452" y="11933"/>
                      <a:pt x="8272" y="9678"/>
                    </a:cubicBezTo>
                    <a:cubicBezTo>
                      <a:pt x="8773" y="8550"/>
                      <a:pt x="9099" y="7322"/>
                      <a:pt x="9224" y="6069"/>
                    </a:cubicBezTo>
                    <a:cubicBezTo>
                      <a:pt x="9299" y="5091"/>
                      <a:pt x="8572" y="4490"/>
                      <a:pt x="7871" y="4364"/>
                    </a:cubicBezTo>
                    <a:cubicBezTo>
                      <a:pt x="7752" y="4339"/>
                      <a:pt x="7629" y="4326"/>
                      <a:pt x="7506" y="4326"/>
                    </a:cubicBezTo>
                    <a:cubicBezTo>
                      <a:pt x="6897" y="4326"/>
                      <a:pt x="6270" y="4646"/>
                      <a:pt x="6041" y="5417"/>
                    </a:cubicBezTo>
                    <a:cubicBezTo>
                      <a:pt x="5991" y="5617"/>
                      <a:pt x="5941" y="5793"/>
                      <a:pt x="5941" y="5993"/>
                    </a:cubicBezTo>
                    <a:cubicBezTo>
                      <a:pt x="5891" y="7497"/>
                      <a:pt x="6943" y="8800"/>
                      <a:pt x="7871" y="9753"/>
                    </a:cubicBezTo>
                    <a:cubicBezTo>
                      <a:pt x="6367" y="12961"/>
                      <a:pt x="3409" y="15442"/>
                      <a:pt x="1" y="16119"/>
                    </a:cubicBezTo>
                    <a:lnTo>
                      <a:pt x="76" y="16445"/>
                    </a:lnTo>
                    <a:cubicBezTo>
                      <a:pt x="3535" y="15768"/>
                      <a:pt x="6542" y="13262"/>
                      <a:pt x="8121" y="10003"/>
                    </a:cubicBezTo>
                    <a:cubicBezTo>
                      <a:pt x="11254" y="13186"/>
                      <a:pt x="14738" y="15166"/>
                      <a:pt x="18222" y="15743"/>
                    </a:cubicBezTo>
                    <a:cubicBezTo>
                      <a:pt x="18888" y="15853"/>
                      <a:pt x="19557" y="15906"/>
                      <a:pt x="20220" y="15906"/>
                    </a:cubicBezTo>
                    <a:cubicBezTo>
                      <a:pt x="23794" y="15906"/>
                      <a:pt x="27192" y="14354"/>
                      <a:pt x="29074" y="11733"/>
                    </a:cubicBezTo>
                    <a:cubicBezTo>
                      <a:pt x="29650" y="10906"/>
                      <a:pt x="30076" y="9953"/>
                      <a:pt x="30302" y="8951"/>
                    </a:cubicBezTo>
                    <a:cubicBezTo>
                      <a:pt x="32257" y="9602"/>
                      <a:pt x="34187" y="9928"/>
                      <a:pt x="35740" y="10129"/>
                    </a:cubicBezTo>
                    <a:cubicBezTo>
                      <a:pt x="37540" y="10368"/>
                      <a:pt x="39226" y="10488"/>
                      <a:pt x="40810" y="10488"/>
                    </a:cubicBezTo>
                    <a:cubicBezTo>
                      <a:pt x="43707" y="10488"/>
                      <a:pt x="46263" y="10087"/>
                      <a:pt x="48548" y="9277"/>
                    </a:cubicBezTo>
                    <a:cubicBezTo>
                      <a:pt x="52984" y="7723"/>
                      <a:pt x="56392" y="4490"/>
                      <a:pt x="57670" y="655"/>
                    </a:cubicBezTo>
                    <a:lnTo>
                      <a:pt x="57345" y="530"/>
                    </a:lnTo>
                    <a:cubicBezTo>
                      <a:pt x="56116" y="4289"/>
                      <a:pt x="52783" y="7447"/>
                      <a:pt x="48422" y="8951"/>
                    </a:cubicBezTo>
                    <a:cubicBezTo>
                      <a:pt x="46157" y="9749"/>
                      <a:pt x="43616" y="10145"/>
                      <a:pt x="40737" y="10145"/>
                    </a:cubicBezTo>
                    <a:cubicBezTo>
                      <a:pt x="39189" y="10145"/>
                      <a:pt x="37543" y="10031"/>
                      <a:pt x="35791" y="9803"/>
                    </a:cubicBezTo>
                    <a:cubicBezTo>
                      <a:pt x="33735" y="9527"/>
                      <a:pt x="31956" y="9126"/>
                      <a:pt x="30377" y="8625"/>
                    </a:cubicBezTo>
                    <a:cubicBezTo>
                      <a:pt x="30628" y="7347"/>
                      <a:pt x="30603" y="6018"/>
                      <a:pt x="30277" y="4765"/>
                    </a:cubicBezTo>
                    <a:cubicBezTo>
                      <a:pt x="29725" y="2685"/>
                      <a:pt x="28447" y="1106"/>
                      <a:pt x="26693" y="279"/>
                    </a:cubicBezTo>
                    <a:cubicBezTo>
                      <a:pt x="26261" y="94"/>
                      <a:pt x="25818" y="0"/>
                      <a:pt x="25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3549;p32">
                <a:extLst>
                  <a:ext uri="{FF2B5EF4-FFF2-40B4-BE49-F238E27FC236}">
                    <a16:creationId xmlns:a16="http://schemas.microsoft.com/office/drawing/2014/main" id="{43528372-8E2E-45A1-9B8A-AE304C2AED03}"/>
                  </a:ext>
                </a:extLst>
              </p:cNvPr>
              <p:cNvSpPr/>
              <p:nvPr/>
            </p:nvSpPr>
            <p:spPr>
              <a:xfrm>
                <a:off x="1624825" y="3880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3550;p32">
                <a:extLst>
                  <a:ext uri="{FF2B5EF4-FFF2-40B4-BE49-F238E27FC236}">
                    <a16:creationId xmlns:a16="http://schemas.microsoft.com/office/drawing/2014/main" id="{42904A40-A892-4E2E-9590-6F029A8A5316}"/>
                  </a:ext>
                </a:extLst>
              </p:cNvPr>
              <p:cNvSpPr/>
              <p:nvPr/>
            </p:nvSpPr>
            <p:spPr>
              <a:xfrm>
                <a:off x="1725075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78" y="1254"/>
                      <a:pt x="1254" y="953"/>
                      <a:pt x="1254" y="627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3551;p32">
                <a:extLst>
                  <a:ext uri="{FF2B5EF4-FFF2-40B4-BE49-F238E27FC236}">
                    <a16:creationId xmlns:a16="http://schemas.microsoft.com/office/drawing/2014/main" id="{0E78F623-BA53-4056-892C-68330FB8D6ED}"/>
                  </a:ext>
                </a:extLst>
              </p:cNvPr>
              <p:cNvSpPr/>
              <p:nvPr/>
            </p:nvSpPr>
            <p:spPr>
              <a:xfrm>
                <a:off x="1841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3552;p32">
                <a:extLst>
                  <a:ext uri="{FF2B5EF4-FFF2-40B4-BE49-F238E27FC236}">
                    <a16:creationId xmlns:a16="http://schemas.microsoft.com/office/drawing/2014/main" id="{C605E229-1B1E-4EF3-833E-BFD15A629674}"/>
                  </a:ext>
                </a:extLst>
              </p:cNvPr>
              <p:cNvSpPr/>
              <p:nvPr/>
            </p:nvSpPr>
            <p:spPr>
              <a:xfrm>
                <a:off x="1834725" y="3701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02" y="1253"/>
                    </a:cubicBezTo>
                    <a:cubicBezTo>
                      <a:pt x="953" y="1253"/>
                      <a:pt x="1229" y="978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3553;p32">
                <a:extLst>
                  <a:ext uri="{FF2B5EF4-FFF2-40B4-BE49-F238E27FC236}">
                    <a16:creationId xmlns:a16="http://schemas.microsoft.com/office/drawing/2014/main" id="{D87F38EC-28CA-4345-8113-21BB66872C4A}"/>
                  </a:ext>
                </a:extLst>
              </p:cNvPr>
              <p:cNvSpPr/>
              <p:nvPr/>
            </p:nvSpPr>
            <p:spPr>
              <a:xfrm>
                <a:off x="179587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301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3554;p32">
                <a:extLst>
                  <a:ext uri="{FF2B5EF4-FFF2-40B4-BE49-F238E27FC236}">
                    <a16:creationId xmlns:a16="http://schemas.microsoft.com/office/drawing/2014/main" id="{F7ECA4E9-37B4-4E40-8C68-0D83234BFC9A}"/>
                  </a:ext>
                </a:extLst>
              </p:cNvPr>
              <p:cNvSpPr/>
              <p:nvPr/>
            </p:nvSpPr>
            <p:spPr>
              <a:xfrm>
                <a:off x="1780225" y="3662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3555;p32">
                <a:extLst>
                  <a:ext uri="{FF2B5EF4-FFF2-40B4-BE49-F238E27FC236}">
                    <a16:creationId xmlns:a16="http://schemas.microsoft.com/office/drawing/2014/main" id="{2BDDD8A0-6AB2-4A4D-A1E8-7D8A59196EC5}"/>
                  </a:ext>
                </a:extLst>
              </p:cNvPr>
              <p:cNvSpPr/>
              <p:nvPr/>
            </p:nvSpPr>
            <p:spPr>
              <a:xfrm>
                <a:off x="189112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301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3556;p32">
                <a:extLst>
                  <a:ext uri="{FF2B5EF4-FFF2-40B4-BE49-F238E27FC236}">
                    <a16:creationId xmlns:a16="http://schemas.microsoft.com/office/drawing/2014/main" id="{F7DD4677-D974-4853-9763-E572711CBDEA}"/>
                  </a:ext>
                </a:extLst>
              </p:cNvPr>
              <p:cNvSpPr/>
              <p:nvPr/>
            </p:nvSpPr>
            <p:spPr>
              <a:xfrm>
                <a:off x="1985100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3557;p32">
                <a:extLst>
                  <a:ext uri="{FF2B5EF4-FFF2-40B4-BE49-F238E27FC236}">
                    <a16:creationId xmlns:a16="http://schemas.microsoft.com/office/drawing/2014/main" id="{F21FDF5B-CDAD-4014-A38D-5971D1E144B1}"/>
                  </a:ext>
                </a:extLst>
              </p:cNvPr>
              <p:cNvSpPr/>
              <p:nvPr/>
            </p:nvSpPr>
            <p:spPr>
              <a:xfrm>
                <a:off x="2111050" y="3867825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02" y="1229"/>
                    </a:cubicBezTo>
                    <a:cubicBezTo>
                      <a:pt x="953" y="1229"/>
                      <a:pt x="1228" y="953"/>
                      <a:pt x="1228" y="602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3558;p32">
                <a:extLst>
                  <a:ext uri="{FF2B5EF4-FFF2-40B4-BE49-F238E27FC236}">
                    <a16:creationId xmlns:a16="http://schemas.microsoft.com/office/drawing/2014/main" id="{F6658C85-5CB2-4B41-8A56-923F581E1E82}"/>
                  </a:ext>
                </a:extLst>
              </p:cNvPr>
              <p:cNvSpPr/>
              <p:nvPr/>
            </p:nvSpPr>
            <p:spPr>
              <a:xfrm>
                <a:off x="2208800" y="385905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77" y="1254"/>
                      <a:pt x="1253" y="953"/>
                      <a:pt x="1253" y="627"/>
                    </a:cubicBezTo>
                    <a:cubicBezTo>
                      <a:pt x="1253" y="277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3559;p32">
                <a:extLst>
                  <a:ext uri="{FF2B5EF4-FFF2-40B4-BE49-F238E27FC236}">
                    <a16:creationId xmlns:a16="http://schemas.microsoft.com/office/drawing/2014/main" id="{15CBC3AB-D8C4-4F9A-996B-FE45B1EFF237}"/>
                  </a:ext>
                </a:extLst>
              </p:cNvPr>
              <p:cNvSpPr/>
              <p:nvPr/>
            </p:nvSpPr>
            <p:spPr>
              <a:xfrm>
                <a:off x="2318450" y="38058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7" y="1254"/>
                      <a:pt x="1253" y="978"/>
                      <a:pt x="1253" y="627"/>
                    </a:cubicBezTo>
                    <a:cubicBezTo>
                      <a:pt x="1253" y="276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3560;p32">
                <a:extLst>
                  <a:ext uri="{FF2B5EF4-FFF2-40B4-BE49-F238E27FC236}">
                    <a16:creationId xmlns:a16="http://schemas.microsoft.com/office/drawing/2014/main" id="{B6A70341-0EE7-4F06-908E-1CDF5DD397AB}"/>
                  </a:ext>
                </a:extLst>
              </p:cNvPr>
              <p:cNvSpPr/>
              <p:nvPr/>
            </p:nvSpPr>
            <p:spPr>
              <a:xfrm>
                <a:off x="2376700" y="3623475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3561;p32">
                <a:extLst>
                  <a:ext uri="{FF2B5EF4-FFF2-40B4-BE49-F238E27FC236}">
                    <a16:creationId xmlns:a16="http://schemas.microsoft.com/office/drawing/2014/main" id="{00C91E4A-6474-49BD-9BCA-24136F9F0BFB}"/>
                  </a:ext>
                </a:extLst>
              </p:cNvPr>
              <p:cNvSpPr/>
              <p:nvPr/>
            </p:nvSpPr>
            <p:spPr>
              <a:xfrm>
                <a:off x="2347875" y="3542650"/>
                <a:ext cx="307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229" extrusionOk="0">
                    <a:moveTo>
                      <a:pt x="602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02" y="1228"/>
                    </a:cubicBezTo>
                    <a:cubicBezTo>
                      <a:pt x="953" y="1228"/>
                      <a:pt x="1229" y="953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3562;p32">
                <a:extLst>
                  <a:ext uri="{FF2B5EF4-FFF2-40B4-BE49-F238E27FC236}">
                    <a16:creationId xmlns:a16="http://schemas.microsoft.com/office/drawing/2014/main" id="{7D50A31E-6D22-4957-A511-E7C5630C8692}"/>
                  </a:ext>
                </a:extLst>
              </p:cNvPr>
              <p:cNvSpPr/>
              <p:nvPr/>
            </p:nvSpPr>
            <p:spPr>
              <a:xfrm>
                <a:off x="2263925" y="3483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301"/>
                      <a:pt x="1" y="627"/>
                    </a:cubicBezTo>
                    <a:cubicBezTo>
                      <a:pt x="1" y="978"/>
                      <a:pt x="301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3563;p32">
                <a:extLst>
                  <a:ext uri="{FF2B5EF4-FFF2-40B4-BE49-F238E27FC236}">
                    <a16:creationId xmlns:a16="http://schemas.microsoft.com/office/drawing/2014/main" id="{116A3DB8-7E48-446B-A30C-DE34051ABBDB}"/>
                  </a:ext>
                </a:extLst>
              </p:cNvPr>
              <p:cNvSpPr/>
              <p:nvPr/>
            </p:nvSpPr>
            <p:spPr>
              <a:xfrm>
                <a:off x="2199400" y="3536375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02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3564;p32">
                <a:extLst>
                  <a:ext uri="{FF2B5EF4-FFF2-40B4-BE49-F238E27FC236}">
                    <a16:creationId xmlns:a16="http://schemas.microsoft.com/office/drawing/2014/main" id="{FA2C3A27-6CBD-402E-809B-44149C0ADC69}"/>
                  </a:ext>
                </a:extLst>
              </p:cNvPr>
              <p:cNvSpPr/>
              <p:nvPr/>
            </p:nvSpPr>
            <p:spPr>
              <a:xfrm>
                <a:off x="2257650" y="36310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302" y="0"/>
                      <a:pt x="1" y="276"/>
                      <a:pt x="1" y="627"/>
                    </a:cubicBezTo>
                    <a:cubicBezTo>
                      <a:pt x="1" y="952"/>
                      <a:pt x="302" y="1253"/>
                      <a:pt x="628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3565;p32">
                <a:extLst>
                  <a:ext uri="{FF2B5EF4-FFF2-40B4-BE49-F238E27FC236}">
                    <a16:creationId xmlns:a16="http://schemas.microsoft.com/office/drawing/2014/main" id="{27DF6450-2750-4F83-BE36-CDDF075A5456}"/>
                  </a:ext>
                </a:extLst>
              </p:cNvPr>
              <p:cNvSpPr/>
              <p:nvPr/>
            </p:nvSpPr>
            <p:spPr>
              <a:xfrm>
                <a:off x="2417425" y="37018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3566;p32">
                <a:extLst>
                  <a:ext uri="{FF2B5EF4-FFF2-40B4-BE49-F238E27FC236}">
                    <a16:creationId xmlns:a16="http://schemas.microsoft.com/office/drawing/2014/main" id="{4D222B3A-8DCC-475A-B391-C452F02A5D8A}"/>
                  </a:ext>
                </a:extLst>
              </p:cNvPr>
              <p:cNvSpPr/>
              <p:nvPr/>
            </p:nvSpPr>
            <p:spPr>
              <a:xfrm>
                <a:off x="2576575" y="37362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02" y="1254"/>
                    </a:cubicBezTo>
                    <a:cubicBezTo>
                      <a:pt x="953" y="1254"/>
                      <a:pt x="1229" y="953"/>
                      <a:pt x="1229" y="627"/>
                    </a:cubicBezTo>
                    <a:cubicBezTo>
                      <a:pt x="1229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3567;p32">
                <a:extLst>
                  <a:ext uri="{FF2B5EF4-FFF2-40B4-BE49-F238E27FC236}">
                    <a16:creationId xmlns:a16="http://schemas.microsoft.com/office/drawing/2014/main" id="{2DF02AEC-D4F2-470C-A16D-CB408A02131C}"/>
                  </a:ext>
                </a:extLst>
              </p:cNvPr>
              <p:cNvSpPr/>
              <p:nvPr/>
            </p:nvSpPr>
            <p:spPr>
              <a:xfrm>
                <a:off x="2746375" y="37299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7" y="1"/>
                      <a:pt x="1" y="302"/>
                      <a:pt x="1" y="628"/>
                    </a:cubicBezTo>
                    <a:cubicBezTo>
                      <a:pt x="1" y="978"/>
                      <a:pt x="277" y="1254"/>
                      <a:pt x="602" y="1254"/>
                    </a:cubicBezTo>
                    <a:cubicBezTo>
                      <a:pt x="953" y="1254"/>
                      <a:pt x="1229" y="978"/>
                      <a:pt x="1229" y="628"/>
                    </a:cubicBezTo>
                    <a:cubicBezTo>
                      <a:pt x="1229" y="302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3568;p32">
                <a:extLst>
                  <a:ext uri="{FF2B5EF4-FFF2-40B4-BE49-F238E27FC236}">
                    <a16:creationId xmlns:a16="http://schemas.microsoft.com/office/drawing/2014/main" id="{002ED4AC-16DF-4739-8657-9AFD42BE90AF}"/>
                  </a:ext>
                </a:extLst>
              </p:cNvPr>
              <p:cNvSpPr/>
              <p:nvPr/>
            </p:nvSpPr>
            <p:spPr>
              <a:xfrm>
                <a:off x="2896125" y="36823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53"/>
                      <a:pt x="627" y="1253"/>
                    </a:cubicBezTo>
                    <a:cubicBezTo>
                      <a:pt x="953" y="1253"/>
                      <a:pt x="1254" y="953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3569;p32">
                <a:extLst>
                  <a:ext uri="{FF2B5EF4-FFF2-40B4-BE49-F238E27FC236}">
                    <a16:creationId xmlns:a16="http://schemas.microsoft.com/office/drawing/2014/main" id="{5A979458-3920-4EB9-A3CC-DD083629A05A}"/>
                  </a:ext>
                </a:extLst>
              </p:cNvPr>
              <p:cNvSpPr/>
              <p:nvPr/>
            </p:nvSpPr>
            <p:spPr>
              <a:xfrm>
                <a:off x="3060925" y="349877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3570;p32">
                <a:extLst>
                  <a:ext uri="{FF2B5EF4-FFF2-40B4-BE49-F238E27FC236}">
                    <a16:creationId xmlns:a16="http://schemas.microsoft.com/office/drawing/2014/main" id="{AF843B10-997B-476A-9B39-B01013ACB3F4}"/>
                  </a:ext>
                </a:extLst>
              </p:cNvPr>
              <p:cNvSpPr/>
              <p:nvPr/>
            </p:nvSpPr>
            <p:spPr>
              <a:xfrm>
                <a:off x="2987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52" y="1254"/>
                      <a:pt x="1228" y="953"/>
                      <a:pt x="1228" y="627"/>
                    </a:cubicBezTo>
                    <a:cubicBezTo>
                      <a:pt x="1228" y="276"/>
                      <a:pt x="952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5" name="Google Shape;3571;p32">
              <a:extLst>
                <a:ext uri="{FF2B5EF4-FFF2-40B4-BE49-F238E27FC236}">
                  <a16:creationId xmlns:a16="http://schemas.microsoft.com/office/drawing/2014/main" id="{C0DF06A7-CB48-4C70-96EC-F017492B33EB}"/>
                </a:ext>
              </a:extLst>
            </p:cNvPr>
            <p:cNvGrpSpPr/>
            <p:nvPr/>
          </p:nvGrpSpPr>
          <p:grpSpPr>
            <a:xfrm>
              <a:off x="7463758" y="1656255"/>
              <a:ext cx="786898" cy="384115"/>
              <a:chOff x="2125450" y="1994675"/>
              <a:chExt cx="632250" cy="308625"/>
            </a:xfrm>
          </p:grpSpPr>
          <p:sp>
            <p:nvSpPr>
              <p:cNvPr id="236" name="Google Shape;3572;p32">
                <a:extLst>
                  <a:ext uri="{FF2B5EF4-FFF2-40B4-BE49-F238E27FC236}">
                    <a16:creationId xmlns:a16="http://schemas.microsoft.com/office/drawing/2014/main" id="{8CD52DB0-8CE7-4482-B47A-4DCD0356B9F1}"/>
                  </a:ext>
                </a:extLst>
              </p:cNvPr>
              <p:cNvSpPr/>
              <p:nvPr/>
            </p:nvSpPr>
            <p:spPr>
              <a:xfrm>
                <a:off x="2139250" y="1994675"/>
                <a:ext cx="618450" cy="303000"/>
              </a:xfrm>
              <a:custGeom>
                <a:avLst/>
                <a:gdLst/>
                <a:ahLst/>
                <a:cxnLst/>
                <a:rect l="l" t="t" r="r" b="b"/>
                <a:pathLst>
                  <a:path w="24738" h="12120" extrusionOk="0">
                    <a:moveTo>
                      <a:pt x="7519" y="340"/>
                    </a:moveTo>
                    <a:cubicBezTo>
                      <a:pt x="7619" y="340"/>
                      <a:pt x="7719" y="340"/>
                      <a:pt x="7820" y="365"/>
                    </a:cubicBezTo>
                    <a:cubicBezTo>
                      <a:pt x="8396" y="465"/>
                      <a:pt x="8947" y="941"/>
                      <a:pt x="8872" y="1718"/>
                    </a:cubicBezTo>
                    <a:cubicBezTo>
                      <a:pt x="8772" y="2896"/>
                      <a:pt x="8471" y="4024"/>
                      <a:pt x="8020" y="5102"/>
                    </a:cubicBezTo>
                    <a:cubicBezTo>
                      <a:pt x="7143" y="4200"/>
                      <a:pt x="6241" y="2997"/>
                      <a:pt x="6291" y="1668"/>
                    </a:cubicBezTo>
                    <a:cubicBezTo>
                      <a:pt x="6291" y="1518"/>
                      <a:pt x="6316" y="1342"/>
                      <a:pt x="6366" y="1192"/>
                    </a:cubicBezTo>
                    <a:cubicBezTo>
                      <a:pt x="6541" y="591"/>
                      <a:pt x="7043" y="340"/>
                      <a:pt x="7519" y="340"/>
                    </a:cubicBezTo>
                    <a:close/>
                    <a:moveTo>
                      <a:pt x="7505" y="0"/>
                    </a:moveTo>
                    <a:cubicBezTo>
                      <a:pt x="6897" y="0"/>
                      <a:pt x="6269" y="321"/>
                      <a:pt x="6040" y="1092"/>
                    </a:cubicBezTo>
                    <a:cubicBezTo>
                      <a:pt x="5990" y="1292"/>
                      <a:pt x="5940" y="1468"/>
                      <a:pt x="5940" y="1668"/>
                    </a:cubicBezTo>
                    <a:cubicBezTo>
                      <a:pt x="5890" y="3172"/>
                      <a:pt x="6942" y="4475"/>
                      <a:pt x="7870" y="5428"/>
                    </a:cubicBezTo>
                    <a:cubicBezTo>
                      <a:pt x="6366" y="8636"/>
                      <a:pt x="3409" y="11142"/>
                      <a:pt x="0" y="11794"/>
                    </a:cubicBezTo>
                    <a:lnTo>
                      <a:pt x="75" y="12119"/>
                    </a:lnTo>
                    <a:cubicBezTo>
                      <a:pt x="3534" y="11443"/>
                      <a:pt x="6541" y="8936"/>
                      <a:pt x="8120" y="5703"/>
                    </a:cubicBezTo>
                    <a:cubicBezTo>
                      <a:pt x="11253" y="8861"/>
                      <a:pt x="14737" y="10841"/>
                      <a:pt x="18221" y="11418"/>
                    </a:cubicBezTo>
                    <a:cubicBezTo>
                      <a:pt x="18891" y="11529"/>
                      <a:pt x="19563" y="11583"/>
                      <a:pt x="20228" y="11583"/>
                    </a:cubicBezTo>
                    <a:cubicBezTo>
                      <a:pt x="21804" y="11583"/>
                      <a:pt x="23345" y="11280"/>
                      <a:pt x="24737" y="10716"/>
                    </a:cubicBezTo>
                    <a:cubicBezTo>
                      <a:pt x="24687" y="10616"/>
                      <a:pt x="24662" y="10490"/>
                      <a:pt x="24637" y="10390"/>
                    </a:cubicBezTo>
                    <a:cubicBezTo>
                      <a:pt x="23263" y="10943"/>
                      <a:pt x="21738" y="11242"/>
                      <a:pt x="20177" y="11242"/>
                    </a:cubicBezTo>
                    <a:cubicBezTo>
                      <a:pt x="19545" y="11242"/>
                      <a:pt x="18907" y="11193"/>
                      <a:pt x="18271" y="11092"/>
                    </a:cubicBezTo>
                    <a:cubicBezTo>
                      <a:pt x="13935" y="10365"/>
                      <a:pt x="10451" y="7608"/>
                      <a:pt x="8271" y="5378"/>
                    </a:cubicBezTo>
                    <a:cubicBezTo>
                      <a:pt x="8772" y="4225"/>
                      <a:pt x="9098" y="2997"/>
                      <a:pt x="9223" y="1743"/>
                    </a:cubicBezTo>
                    <a:cubicBezTo>
                      <a:pt x="9298" y="766"/>
                      <a:pt x="8572" y="164"/>
                      <a:pt x="7870" y="39"/>
                    </a:cubicBezTo>
                    <a:cubicBezTo>
                      <a:pt x="7751" y="14"/>
                      <a:pt x="7628" y="0"/>
                      <a:pt x="7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3573;p32">
                <a:extLst>
                  <a:ext uri="{FF2B5EF4-FFF2-40B4-BE49-F238E27FC236}">
                    <a16:creationId xmlns:a16="http://schemas.microsoft.com/office/drawing/2014/main" id="{E5BF1CA0-CCCE-4320-BB14-2617BB74124B}"/>
                  </a:ext>
                </a:extLst>
              </p:cNvPr>
              <p:cNvSpPr/>
              <p:nvPr/>
            </p:nvSpPr>
            <p:spPr>
              <a:xfrm>
                <a:off x="2125450" y="22719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3574;p32">
                <a:extLst>
                  <a:ext uri="{FF2B5EF4-FFF2-40B4-BE49-F238E27FC236}">
                    <a16:creationId xmlns:a16="http://schemas.microsoft.com/office/drawing/2014/main" id="{DB08F7B6-F043-469A-9BD9-1426C2E0BCE4}"/>
                  </a:ext>
                </a:extLst>
              </p:cNvPr>
              <p:cNvSpPr/>
              <p:nvPr/>
            </p:nvSpPr>
            <p:spPr>
              <a:xfrm>
                <a:off x="2225700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3575;p32">
                <a:extLst>
                  <a:ext uri="{FF2B5EF4-FFF2-40B4-BE49-F238E27FC236}">
                    <a16:creationId xmlns:a16="http://schemas.microsoft.com/office/drawing/2014/main" id="{641687D9-4621-4ACA-8CAB-47BE5A868E46}"/>
                  </a:ext>
                </a:extLst>
              </p:cNvPr>
              <p:cNvSpPr/>
              <p:nvPr/>
            </p:nvSpPr>
            <p:spPr>
              <a:xfrm>
                <a:off x="2342250" y="19994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3576;p32">
                <a:extLst>
                  <a:ext uri="{FF2B5EF4-FFF2-40B4-BE49-F238E27FC236}">
                    <a16:creationId xmlns:a16="http://schemas.microsoft.com/office/drawing/2014/main" id="{78631C36-130A-4BB2-9C5C-874423589A12}"/>
                  </a:ext>
                </a:extLst>
              </p:cNvPr>
              <p:cNvSpPr/>
              <p:nvPr/>
            </p:nvSpPr>
            <p:spPr>
              <a:xfrm>
                <a:off x="2335350" y="20933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02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7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3577;p32">
                <a:extLst>
                  <a:ext uri="{FF2B5EF4-FFF2-40B4-BE49-F238E27FC236}">
                    <a16:creationId xmlns:a16="http://schemas.microsoft.com/office/drawing/2014/main" id="{4A9A6D3F-A240-4863-89B4-6EAA48E2F654}"/>
                  </a:ext>
                </a:extLst>
              </p:cNvPr>
              <p:cNvSpPr/>
              <p:nvPr/>
            </p:nvSpPr>
            <p:spPr>
              <a:xfrm>
                <a:off x="229650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3578;p32">
                <a:extLst>
                  <a:ext uri="{FF2B5EF4-FFF2-40B4-BE49-F238E27FC236}">
                    <a16:creationId xmlns:a16="http://schemas.microsoft.com/office/drawing/2014/main" id="{8AAF921D-455F-4514-B8FE-70153AB9D507}"/>
                  </a:ext>
                </a:extLst>
              </p:cNvPr>
              <p:cNvSpPr/>
              <p:nvPr/>
            </p:nvSpPr>
            <p:spPr>
              <a:xfrm>
                <a:off x="2280850" y="205390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8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8"/>
                    </a:cubicBezTo>
                    <a:cubicBezTo>
                      <a:pt x="1253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3579;p32">
                <a:extLst>
                  <a:ext uri="{FF2B5EF4-FFF2-40B4-BE49-F238E27FC236}">
                    <a16:creationId xmlns:a16="http://schemas.microsoft.com/office/drawing/2014/main" id="{92ABECC4-EF86-4554-995F-08AF3EF422D4}"/>
                  </a:ext>
                </a:extLst>
              </p:cNvPr>
              <p:cNvSpPr/>
              <p:nvPr/>
            </p:nvSpPr>
            <p:spPr>
              <a:xfrm>
                <a:off x="239175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02"/>
                    </a:cubicBezTo>
                    <a:cubicBezTo>
                      <a:pt x="0" y="953"/>
                      <a:pt x="301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3580;p32">
                <a:extLst>
                  <a:ext uri="{FF2B5EF4-FFF2-40B4-BE49-F238E27FC236}">
                    <a16:creationId xmlns:a16="http://schemas.microsoft.com/office/drawing/2014/main" id="{E52BE775-B147-4156-8352-0EAF51FCD1B7}"/>
                  </a:ext>
                </a:extLst>
              </p:cNvPr>
              <p:cNvSpPr/>
              <p:nvPr/>
            </p:nvSpPr>
            <p:spPr>
              <a:xfrm>
                <a:off x="2485725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3581;p32">
                <a:extLst>
                  <a:ext uri="{FF2B5EF4-FFF2-40B4-BE49-F238E27FC236}">
                    <a16:creationId xmlns:a16="http://schemas.microsoft.com/office/drawing/2014/main" id="{F01CD9B1-34C6-4E98-9C0F-375BD4786B0C}"/>
                  </a:ext>
                </a:extLst>
              </p:cNvPr>
              <p:cNvSpPr/>
              <p:nvPr/>
            </p:nvSpPr>
            <p:spPr>
              <a:xfrm>
                <a:off x="2611675" y="22594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3582;p32">
                <a:extLst>
                  <a:ext uri="{FF2B5EF4-FFF2-40B4-BE49-F238E27FC236}">
                    <a16:creationId xmlns:a16="http://schemas.microsoft.com/office/drawing/2014/main" id="{54BB6425-2BC1-4B4F-9A42-3FC484D8A015}"/>
                  </a:ext>
                </a:extLst>
              </p:cNvPr>
              <p:cNvSpPr/>
              <p:nvPr/>
            </p:nvSpPr>
            <p:spPr>
              <a:xfrm>
                <a:off x="2709425" y="2250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301" y="1"/>
                      <a:pt x="0" y="276"/>
                      <a:pt x="0" y="627"/>
                    </a:cubicBezTo>
                    <a:cubicBezTo>
                      <a:pt x="0" y="978"/>
                      <a:pt x="301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6" name="Google Shape;3583;p32">
              <a:extLst>
                <a:ext uri="{FF2B5EF4-FFF2-40B4-BE49-F238E27FC236}">
                  <a16:creationId xmlns:a16="http://schemas.microsoft.com/office/drawing/2014/main" id="{2B9AEE3C-C90D-45A6-8AB1-A97B629AE205}"/>
                </a:ext>
              </a:extLst>
            </p:cNvPr>
            <p:cNvGrpSpPr/>
            <p:nvPr/>
          </p:nvGrpSpPr>
          <p:grpSpPr>
            <a:xfrm>
              <a:off x="7278935" y="2721135"/>
              <a:ext cx="1237630" cy="368899"/>
              <a:chOff x="1976950" y="2850275"/>
              <a:chExt cx="994400" cy="296400"/>
            </a:xfrm>
          </p:grpSpPr>
          <p:sp>
            <p:nvSpPr>
              <p:cNvPr id="213" name="Google Shape;3584;p32">
                <a:extLst>
                  <a:ext uri="{FF2B5EF4-FFF2-40B4-BE49-F238E27FC236}">
                    <a16:creationId xmlns:a16="http://schemas.microsoft.com/office/drawing/2014/main" id="{A078F323-5700-4AA2-878B-7A6D6B3AC321}"/>
                  </a:ext>
                </a:extLst>
              </p:cNvPr>
              <p:cNvSpPr/>
              <p:nvPr/>
            </p:nvSpPr>
            <p:spPr>
              <a:xfrm>
                <a:off x="1989500" y="2860150"/>
                <a:ext cx="966175" cy="275250"/>
              </a:xfrm>
              <a:custGeom>
                <a:avLst/>
                <a:gdLst/>
                <a:ahLst/>
                <a:cxnLst/>
                <a:rect l="l" t="t" r="r" b="b"/>
                <a:pathLst>
                  <a:path w="38647" h="11010" extrusionOk="0">
                    <a:moveTo>
                      <a:pt x="21654" y="232"/>
                    </a:moveTo>
                    <a:cubicBezTo>
                      <a:pt x="21905" y="232"/>
                      <a:pt x="22156" y="282"/>
                      <a:pt x="22356" y="408"/>
                    </a:cubicBezTo>
                    <a:cubicBezTo>
                      <a:pt x="22732" y="608"/>
                      <a:pt x="22958" y="934"/>
                      <a:pt x="23008" y="1360"/>
                    </a:cubicBezTo>
                    <a:cubicBezTo>
                      <a:pt x="23108" y="2187"/>
                      <a:pt x="22532" y="3190"/>
                      <a:pt x="21905" y="3741"/>
                    </a:cubicBezTo>
                    <a:cubicBezTo>
                      <a:pt x="21003" y="4568"/>
                      <a:pt x="19900" y="5220"/>
                      <a:pt x="18521" y="5696"/>
                    </a:cubicBezTo>
                    <a:cubicBezTo>
                      <a:pt x="18346" y="4894"/>
                      <a:pt x="18371" y="4042"/>
                      <a:pt x="18597" y="3240"/>
                    </a:cubicBezTo>
                    <a:cubicBezTo>
                      <a:pt x="18922" y="1937"/>
                      <a:pt x="19750" y="934"/>
                      <a:pt x="20877" y="408"/>
                    </a:cubicBezTo>
                    <a:cubicBezTo>
                      <a:pt x="21128" y="282"/>
                      <a:pt x="21404" y="232"/>
                      <a:pt x="21654" y="232"/>
                    </a:cubicBezTo>
                    <a:close/>
                    <a:moveTo>
                      <a:pt x="33609" y="3115"/>
                    </a:moveTo>
                    <a:cubicBezTo>
                      <a:pt x="33935" y="3115"/>
                      <a:pt x="34286" y="3290"/>
                      <a:pt x="34386" y="3691"/>
                    </a:cubicBezTo>
                    <a:cubicBezTo>
                      <a:pt x="34436" y="3816"/>
                      <a:pt x="34436" y="3917"/>
                      <a:pt x="34461" y="4017"/>
                    </a:cubicBezTo>
                    <a:cubicBezTo>
                      <a:pt x="34486" y="4919"/>
                      <a:pt x="33860" y="5721"/>
                      <a:pt x="33283" y="6323"/>
                    </a:cubicBezTo>
                    <a:cubicBezTo>
                      <a:pt x="32983" y="5596"/>
                      <a:pt x="32782" y="4844"/>
                      <a:pt x="32707" y="4067"/>
                    </a:cubicBezTo>
                    <a:cubicBezTo>
                      <a:pt x="32657" y="3541"/>
                      <a:pt x="33033" y="3215"/>
                      <a:pt x="33434" y="3140"/>
                    </a:cubicBezTo>
                    <a:cubicBezTo>
                      <a:pt x="33484" y="3140"/>
                      <a:pt x="33559" y="3115"/>
                      <a:pt x="33609" y="3115"/>
                    </a:cubicBezTo>
                    <a:close/>
                    <a:moveTo>
                      <a:pt x="21657" y="1"/>
                    </a:moveTo>
                    <a:cubicBezTo>
                      <a:pt x="21366" y="1"/>
                      <a:pt x="21065" y="69"/>
                      <a:pt x="20777" y="207"/>
                    </a:cubicBezTo>
                    <a:cubicBezTo>
                      <a:pt x="19599" y="759"/>
                      <a:pt x="18722" y="1811"/>
                      <a:pt x="18371" y="3190"/>
                    </a:cubicBezTo>
                    <a:cubicBezTo>
                      <a:pt x="18146" y="4042"/>
                      <a:pt x="18120" y="4919"/>
                      <a:pt x="18296" y="5771"/>
                    </a:cubicBezTo>
                    <a:cubicBezTo>
                      <a:pt x="17243" y="6122"/>
                      <a:pt x="16040" y="6398"/>
                      <a:pt x="14662" y="6573"/>
                    </a:cubicBezTo>
                    <a:cubicBezTo>
                      <a:pt x="13483" y="6732"/>
                      <a:pt x="12379" y="6810"/>
                      <a:pt x="11340" y="6810"/>
                    </a:cubicBezTo>
                    <a:cubicBezTo>
                      <a:pt x="9418" y="6810"/>
                      <a:pt x="7720" y="6542"/>
                      <a:pt x="6191" y="6022"/>
                    </a:cubicBezTo>
                    <a:cubicBezTo>
                      <a:pt x="3283" y="4994"/>
                      <a:pt x="1053" y="2889"/>
                      <a:pt x="226" y="358"/>
                    </a:cubicBezTo>
                    <a:lnTo>
                      <a:pt x="0" y="433"/>
                    </a:lnTo>
                    <a:cubicBezTo>
                      <a:pt x="852" y="3014"/>
                      <a:pt x="3158" y="5170"/>
                      <a:pt x="6115" y="6222"/>
                    </a:cubicBezTo>
                    <a:cubicBezTo>
                      <a:pt x="7667" y="6761"/>
                      <a:pt x="9399" y="7034"/>
                      <a:pt x="11360" y="7034"/>
                    </a:cubicBezTo>
                    <a:cubicBezTo>
                      <a:pt x="12409" y="7034"/>
                      <a:pt x="13524" y="6956"/>
                      <a:pt x="14712" y="6799"/>
                    </a:cubicBezTo>
                    <a:cubicBezTo>
                      <a:pt x="15765" y="6648"/>
                      <a:pt x="17043" y="6423"/>
                      <a:pt x="18346" y="5997"/>
                    </a:cubicBezTo>
                    <a:cubicBezTo>
                      <a:pt x="18496" y="6673"/>
                      <a:pt x="18797" y="7325"/>
                      <a:pt x="19173" y="7877"/>
                    </a:cubicBezTo>
                    <a:cubicBezTo>
                      <a:pt x="20440" y="9629"/>
                      <a:pt x="22702" y="10670"/>
                      <a:pt x="25092" y="10670"/>
                    </a:cubicBezTo>
                    <a:cubicBezTo>
                      <a:pt x="25539" y="10670"/>
                      <a:pt x="25991" y="10633"/>
                      <a:pt x="26441" y="10558"/>
                    </a:cubicBezTo>
                    <a:cubicBezTo>
                      <a:pt x="28772" y="10157"/>
                      <a:pt x="31128" y="8854"/>
                      <a:pt x="33233" y="6724"/>
                    </a:cubicBezTo>
                    <a:cubicBezTo>
                      <a:pt x="34286" y="8879"/>
                      <a:pt x="36291" y="10583"/>
                      <a:pt x="38622" y="11009"/>
                    </a:cubicBezTo>
                    <a:lnTo>
                      <a:pt x="38647" y="10809"/>
                    </a:lnTo>
                    <a:cubicBezTo>
                      <a:pt x="36391" y="10358"/>
                      <a:pt x="34411" y="8679"/>
                      <a:pt x="33384" y="6548"/>
                    </a:cubicBezTo>
                    <a:cubicBezTo>
                      <a:pt x="34010" y="5897"/>
                      <a:pt x="34712" y="5019"/>
                      <a:pt x="34687" y="4017"/>
                    </a:cubicBezTo>
                    <a:cubicBezTo>
                      <a:pt x="34662" y="3892"/>
                      <a:pt x="34662" y="3766"/>
                      <a:pt x="34612" y="3641"/>
                    </a:cubicBezTo>
                    <a:cubicBezTo>
                      <a:pt x="34461" y="3103"/>
                      <a:pt x="34015" y="2898"/>
                      <a:pt x="33591" y="2898"/>
                    </a:cubicBezTo>
                    <a:cubicBezTo>
                      <a:pt x="33521" y="2898"/>
                      <a:pt x="33451" y="2903"/>
                      <a:pt x="33384" y="2914"/>
                    </a:cubicBezTo>
                    <a:cubicBezTo>
                      <a:pt x="32908" y="3014"/>
                      <a:pt x="32431" y="3415"/>
                      <a:pt x="32481" y="4067"/>
                    </a:cubicBezTo>
                    <a:cubicBezTo>
                      <a:pt x="32557" y="4919"/>
                      <a:pt x="32782" y="5746"/>
                      <a:pt x="33133" y="6498"/>
                    </a:cubicBezTo>
                    <a:cubicBezTo>
                      <a:pt x="31654" y="8002"/>
                      <a:pt x="29324" y="9856"/>
                      <a:pt x="26416" y="10333"/>
                    </a:cubicBezTo>
                    <a:cubicBezTo>
                      <a:pt x="25980" y="10403"/>
                      <a:pt x="25543" y="10438"/>
                      <a:pt x="25110" y="10438"/>
                    </a:cubicBezTo>
                    <a:cubicBezTo>
                      <a:pt x="22781" y="10438"/>
                      <a:pt x="20578" y="9442"/>
                      <a:pt x="19374" y="7751"/>
                    </a:cubicBezTo>
                    <a:cubicBezTo>
                      <a:pt x="18973" y="7200"/>
                      <a:pt x="18722" y="6598"/>
                      <a:pt x="18547" y="5922"/>
                    </a:cubicBezTo>
                    <a:cubicBezTo>
                      <a:pt x="19800" y="5496"/>
                      <a:pt x="21028" y="4869"/>
                      <a:pt x="22055" y="3917"/>
                    </a:cubicBezTo>
                    <a:cubicBezTo>
                      <a:pt x="22707" y="3340"/>
                      <a:pt x="23334" y="2288"/>
                      <a:pt x="23233" y="1335"/>
                    </a:cubicBezTo>
                    <a:cubicBezTo>
                      <a:pt x="23183" y="859"/>
                      <a:pt x="22907" y="458"/>
                      <a:pt x="22481" y="207"/>
                    </a:cubicBezTo>
                    <a:cubicBezTo>
                      <a:pt x="22231" y="69"/>
                      <a:pt x="21949" y="1"/>
                      <a:pt x="216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3585;p32">
                <a:extLst>
                  <a:ext uri="{FF2B5EF4-FFF2-40B4-BE49-F238E27FC236}">
                    <a16:creationId xmlns:a16="http://schemas.microsoft.com/office/drawing/2014/main" id="{F66C04E9-0B26-4253-876B-D914CD2FC7BC}"/>
                  </a:ext>
                </a:extLst>
              </p:cNvPr>
              <p:cNvSpPr/>
              <p:nvPr/>
            </p:nvSpPr>
            <p:spPr>
              <a:xfrm>
                <a:off x="1976950" y="285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3586;p32">
                <a:extLst>
                  <a:ext uri="{FF2B5EF4-FFF2-40B4-BE49-F238E27FC236}">
                    <a16:creationId xmlns:a16="http://schemas.microsoft.com/office/drawing/2014/main" id="{652E3279-246B-4F01-B0B8-2AF7A47888E4}"/>
                  </a:ext>
                </a:extLst>
              </p:cNvPr>
              <p:cNvSpPr/>
              <p:nvPr/>
            </p:nvSpPr>
            <p:spPr>
              <a:xfrm>
                <a:off x="2025825" y="2930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302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2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3587;p32">
                <a:extLst>
                  <a:ext uri="{FF2B5EF4-FFF2-40B4-BE49-F238E27FC236}">
                    <a16:creationId xmlns:a16="http://schemas.microsoft.com/office/drawing/2014/main" id="{5B5D05BC-32A9-4849-AAF5-3588B9B10E12}"/>
                  </a:ext>
                </a:extLst>
              </p:cNvPr>
              <p:cNvSpPr/>
              <p:nvPr/>
            </p:nvSpPr>
            <p:spPr>
              <a:xfrm>
                <a:off x="2087225" y="2982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2"/>
                      <a:pt x="277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3588;p32">
                <a:extLst>
                  <a:ext uri="{FF2B5EF4-FFF2-40B4-BE49-F238E27FC236}">
                    <a16:creationId xmlns:a16="http://schemas.microsoft.com/office/drawing/2014/main" id="{53E3521E-CB76-4F17-8391-05A36811A421}"/>
                  </a:ext>
                </a:extLst>
              </p:cNvPr>
              <p:cNvSpPr/>
              <p:nvPr/>
            </p:nvSpPr>
            <p:spPr>
              <a:xfrm>
                <a:off x="2187475" y="3013200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2"/>
                      <a:pt x="277" y="1228"/>
                      <a:pt x="627" y="1228"/>
                    </a:cubicBezTo>
                    <a:cubicBezTo>
                      <a:pt x="978" y="1228"/>
                      <a:pt x="1254" y="952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3589;p32">
                <a:extLst>
                  <a:ext uri="{FF2B5EF4-FFF2-40B4-BE49-F238E27FC236}">
                    <a16:creationId xmlns:a16="http://schemas.microsoft.com/office/drawing/2014/main" id="{4EB3D43B-B7BE-40EE-80A1-C280D6DA28F2}"/>
                  </a:ext>
                </a:extLst>
              </p:cNvPr>
              <p:cNvSpPr/>
              <p:nvPr/>
            </p:nvSpPr>
            <p:spPr>
              <a:xfrm>
                <a:off x="2301525" y="301695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3590;p32">
                <a:extLst>
                  <a:ext uri="{FF2B5EF4-FFF2-40B4-BE49-F238E27FC236}">
                    <a16:creationId xmlns:a16="http://schemas.microsoft.com/office/drawing/2014/main" id="{86E3532B-0120-4B7E-8E15-4F2962165B79}"/>
                  </a:ext>
                </a:extLst>
              </p:cNvPr>
              <p:cNvSpPr/>
              <p:nvPr/>
            </p:nvSpPr>
            <p:spPr>
              <a:xfrm>
                <a:off x="2407400" y="29937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3591;p32">
                <a:extLst>
                  <a:ext uri="{FF2B5EF4-FFF2-40B4-BE49-F238E27FC236}">
                    <a16:creationId xmlns:a16="http://schemas.microsoft.com/office/drawing/2014/main" id="{8B697E9B-3EB9-4BC7-ABEE-40BD9408236D}"/>
                  </a:ext>
                </a:extLst>
              </p:cNvPr>
              <p:cNvSpPr/>
              <p:nvPr/>
            </p:nvSpPr>
            <p:spPr>
              <a:xfrm>
                <a:off x="2514550" y="29461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276"/>
                      <a:pt x="1" y="627"/>
                    </a:cubicBezTo>
                    <a:cubicBezTo>
                      <a:pt x="1" y="978"/>
                      <a:pt x="301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3592;p32">
                <a:extLst>
                  <a:ext uri="{FF2B5EF4-FFF2-40B4-BE49-F238E27FC236}">
                    <a16:creationId xmlns:a16="http://schemas.microsoft.com/office/drawing/2014/main" id="{3DC9A4AC-8F0F-4A80-AE45-5E065303501F}"/>
                  </a:ext>
                </a:extLst>
              </p:cNvPr>
              <p:cNvSpPr/>
              <p:nvPr/>
            </p:nvSpPr>
            <p:spPr>
              <a:xfrm>
                <a:off x="2474450" y="3063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3593;p32">
                <a:extLst>
                  <a:ext uri="{FF2B5EF4-FFF2-40B4-BE49-F238E27FC236}">
                    <a16:creationId xmlns:a16="http://schemas.microsoft.com/office/drawing/2014/main" id="{C3D209F6-3A83-4B9F-9A7C-DB323B921EA0}"/>
                  </a:ext>
                </a:extLst>
              </p:cNvPr>
              <p:cNvSpPr/>
              <p:nvPr/>
            </p:nvSpPr>
            <p:spPr>
              <a:xfrm>
                <a:off x="2549650" y="30990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3594;p32">
                <a:extLst>
                  <a:ext uri="{FF2B5EF4-FFF2-40B4-BE49-F238E27FC236}">
                    <a16:creationId xmlns:a16="http://schemas.microsoft.com/office/drawing/2014/main" id="{04159DFE-2174-4F43-8972-4EFAA847A53B}"/>
                  </a:ext>
                </a:extLst>
              </p:cNvPr>
              <p:cNvSpPr/>
              <p:nvPr/>
            </p:nvSpPr>
            <p:spPr>
              <a:xfrm>
                <a:off x="2613550" y="31046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3595;p32">
                <a:extLst>
                  <a:ext uri="{FF2B5EF4-FFF2-40B4-BE49-F238E27FC236}">
                    <a16:creationId xmlns:a16="http://schemas.microsoft.com/office/drawing/2014/main" id="{5A55A414-A14C-4531-9D2A-3FAC8E9534E8}"/>
                  </a:ext>
                </a:extLst>
              </p:cNvPr>
              <p:cNvSpPr/>
              <p:nvPr/>
            </p:nvSpPr>
            <p:spPr>
              <a:xfrm>
                <a:off x="2697525" y="30840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7" y="1253"/>
                      <a:pt x="1253" y="978"/>
                      <a:pt x="1253" y="627"/>
                    </a:cubicBezTo>
                    <a:cubicBezTo>
                      <a:pt x="1253" y="276"/>
                      <a:pt x="977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3596;p32">
                <a:extLst>
                  <a:ext uri="{FF2B5EF4-FFF2-40B4-BE49-F238E27FC236}">
                    <a16:creationId xmlns:a16="http://schemas.microsoft.com/office/drawing/2014/main" id="{6E990909-EF4F-488F-AFDE-B6A3380F009B}"/>
                  </a:ext>
                </a:extLst>
              </p:cNvPr>
              <p:cNvSpPr/>
              <p:nvPr/>
            </p:nvSpPr>
            <p:spPr>
              <a:xfrm>
                <a:off x="2760800" y="30426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53" y="1253"/>
                      <a:pt x="1228" y="978"/>
                      <a:pt x="1228" y="627"/>
                    </a:cubicBezTo>
                    <a:cubicBezTo>
                      <a:pt x="1228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3597;p32">
                <a:extLst>
                  <a:ext uri="{FF2B5EF4-FFF2-40B4-BE49-F238E27FC236}">
                    <a16:creationId xmlns:a16="http://schemas.microsoft.com/office/drawing/2014/main" id="{EA6DBA26-E6C8-427D-812C-2184644A980F}"/>
                  </a:ext>
                </a:extLst>
              </p:cNvPr>
              <p:cNvSpPr/>
              <p:nvPr/>
            </p:nvSpPr>
            <p:spPr>
              <a:xfrm>
                <a:off x="2835350" y="29674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3598;p32">
                <a:extLst>
                  <a:ext uri="{FF2B5EF4-FFF2-40B4-BE49-F238E27FC236}">
                    <a16:creationId xmlns:a16="http://schemas.microsoft.com/office/drawing/2014/main" id="{43A872A8-13D4-4414-A389-20955A0C9E25}"/>
                  </a:ext>
                </a:extLst>
              </p:cNvPr>
              <p:cNvSpPr/>
              <p:nvPr/>
            </p:nvSpPr>
            <p:spPr>
              <a:xfrm>
                <a:off x="2794000" y="2925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3599;p32">
                <a:extLst>
                  <a:ext uri="{FF2B5EF4-FFF2-40B4-BE49-F238E27FC236}">
                    <a16:creationId xmlns:a16="http://schemas.microsoft.com/office/drawing/2014/main" id="{923F8735-090A-444A-A5E9-0BFAE4BB8118}"/>
                  </a:ext>
                </a:extLst>
              </p:cNvPr>
              <p:cNvSpPr/>
              <p:nvPr/>
            </p:nvSpPr>
            <p:spPr>
              <a:xfrm>
                <a:off x="2794000" y="29875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27" y="1229"/>
                    </a:cubicBezTo>
                    <a:cubicBezTo>
                      <a:pt x="978" y="1229"/>
                      <a:pt x="1254" y="953"/>
                      <a:pt x="1254" y="602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3600;p32">
                <a:extLst>
                  <a:ext uri="{FF2B5EF4-FFF2-40B4-BE49-F238E27FC236}">
                    <a16:creationId xmlns:a16="http://schemas.microsoft.com/office/drawing/2014/main" id="{F3A2123B-BE29-4C22-B709-FDFAEB4694AD}"/>
                  </a:ext>
                </a:extLst>
              </p:cNvPr>
              <p:cNvSpPr/>
              <p:nvPr/>
            </p:nvSpPr>
            <p:spPr>
              <a:xfrm>
                <a:off x="2824700" y="3042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3601;p32">
                <a:extLst>
                  <a:ext uri="{FF2B5EF4-FFF2-40B4-BE49-F238E27FC236}">
                    <a16:creationId xmlns:a16="http://schemas.microsoft.com/office/drawing/2014/main" id="{C28EA7B6-78CE-4D69-A59D-9CD7BFAE7C74}"/>
                  </a:ext>
                </a:extLst>
              </p:cNvPr>
              <p:cNvSpPr/>
              <p:nvPr/>
            </p:nvSpPr>
            <p:spPr>
              <a:xfrm>
                <a:off x="2871700" y="3083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3602;p32">
                <a:extLst>
                  <a:ext uri="{FF2B5EF4-FFF2-40B4-BE49-F238E27FC236}">
                    <a16:creationId xmlns:a16="http://schemas.microsoft.com/office/drawing/2014/main" id="{208B335F-418D-45E8-B38A-36F7D99058EA}"/>
                  </a:ext>
                </a:extLst>
              </p:cNvPr>
              <p:cNvSpPr/>
              <p:nvPr/>
            </p:nvSpPr>
            <p:spPr>
              <a:xfrm>
                <a:off x="2940000" y="3115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3603;p32">
                <a:extLst>
                  <a:ext uri="{FF2B5EF4-FFF2-40B4-BE49-F238E27FC236}">
                    <a16:creationId xmlns:a16="http://schemas.microsoft.com/office/drawing/2014/main" id="{E4A1685E-40D6-4DC7-8339-225025302AC3}"/>
                  </a:ext>
                </a:extLst>
              </p:cNvPr>
              <p:cNvSpPr/>
              <p:nvPr/>
            </p:nvSpPr>
            <p:spPr>
              <a:xfrm>
                <a:off x="2554025" y="28828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3604;p32">
                <a:extLst>
                  <a:ext uri="{FF2B5EF4-FFF2-40B4-BE49-F238E27FC236}">
                    <a16:creationId xmlns:a16="http://schemas.microsoft.com/office/drawing/2014/main" id="{51AE0CC0-D47A-4299-BB79-5F90857315A7}"/>
                  </a:ext>
                </a:extLst>
              </p:cNvPr>
              <p:cNvSpPr/>
              <p:nvPr/>
            </p:nvSpPr>
            <p:spPr>
              <a:xfrm>
                <a:off x="2510800" y="2850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53" y="978"/>
                      <a:pt x="1253" y="627"/>
                    </a:cubicBezTo>
                    <a:cubicBezTo>
                      <a:pt x="1253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3605;p32">
                <a:extLst>
                  <a:ext uri="{FF2B5EF4-FFF2-40B4-BE49-F238E27FC236}">
                    <a16:creationId xmlns:a16="http://schemas.microsoft.com/office/drawing/2014/main" id="{95DB963D-1511-4C40-B0D2-F6F03D631D7F}"/>
                  </a:ext>
                </a:extLst>
              </p:cNvPr>
              <p:cNvSpPr/>
              <p:nvPr/>
            </p:nvSpPr>
            <p:spPr>
              <a:xfrm>
                <a:off x="2455025" y="2887250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02" y="1229"/>
                    </a:cubicBezTo>
                    <a:cubicBezTo>
                      <a:pt x="953" y="1229"/>
                      <a:pt x="1229" y="953"/>
                      <a:pt x="1229" y="602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3606;p32">
                <a:extLst>
                  <a:ext uri="{FF2B5EF4-FFF2-40B4-BE49-F238E27FC236}">
                    <a16:creationId xmlns:a16="http://schemas.microsoft.com/office/drawing/2014/main" id="{A884FC51-66F3-4D07-8DC1-5CB7C8A90049}"/>
                  </a:ext>
                </a:extLst>
              </p:cNvPr>
              <p:cNvSpPr/>
              <p:nvPr/>
            </p:nvSpPr>
            <p:spPr>
              <a:xfrm>
                <a:off x="2434975" y="2941125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7" name="Google Shape;3607;p32">
              <a:extLst>
                <a:ext uri="{FF2B5EF4-FFF2-40B4-BE49-F238E27FC236}">
                  <a16:creationId xmlns:a16="http://schemas.microsoft.com/office/drawing/2014/main" id="{64C2FDA9-EEC5-47C9-BCE7-51F92C0FC7A0}"/>
                </a:ext>
              </a:extLst>
            </p:cNvPr>
            <p:cNvGrpSpPr/>
            <p:nvPr/>
          </p:nvGrpSpPr>
          <p:grpSpPr>
            <a:xfrm>
              <a:off x="7906975" y="2000728"/>
              <a:ext cx="230127" cy="429760"/>
              <a:chOff x="2873875" y="3112800"/>
              <a:chExt cx="184900" cy="345300"/>
            </a:xfrm>
          </p:grpSpPr>
          <p:sp>
            <p:nvSpPr>
              <p:cNvPr id="211" name="Google Shape;3608;p32">
                <a:extLst>
                  <a:ext uri="{FF2B5EF4-FFF2-40B4-BE49-F238E27FC236}">
                    <a16:creationId xmlns:a16="http://schemas.microsoft.com/office/drawing/2014/main" id="{DFD6DB1B-5E59-4818-A665-360C3DE12985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3609;p32">
                <a:extLst>
                  <a:ext uri="{FF2B5EF4-FFF2-40B4-BE49-F238E27FC236}">
                    <a16:creationId xmlns:a16="http://schemas.microsoft.com/office/drawing/2014/main" id="{3D9DE803-0672-49FB-B33C-2F4B0EECD59F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8" name="Google Shape;3610;p32">
              <a:extLst>
                <a:ext uri="{FF2B5EF4-FFF2-40B4-BE49-F238E27FC236}">
                  <a16:creationId xmlns:a16="http://schemas.microsoft.com/office/drawing/2014/main" id="{04FAE5E1-D916-4F75-A4EA-795639EA0A7E}"/>
                </a:ext>
              </a:extLst>
            </p:cNvPr>
            <p:cNvGrpSpPr/>
            <p:nvPr/>
          </p:nvGrpSpPr>
          <p:grpSpPr>
            <a:xfrm>
              <a:off x="7321360" y="2959898"/>
              <a:ext cx="141485" cy="264224"/>
              <a:chOff x="2873875" y="3112800"/>
              <a:chExt cx="184900" cy="345300"/>
            </a:xfrm>
          </p:grpSpPr>
          <p:sp>
            <p:nvSpPr>
              <p:cNvPr id="209" name="Google Shape;3611;p32">
                <a:extLst>
                  <a:ext uri="{FF2B5EF4-FFF2-40B4-BE49-F238E27FC236}">
                    <a16:creationId xmlns:a16="http://schemas.microsoft.com/office/drawing/2014/main" id="{869B6600-1875-4120-AC32-380B4FA3E9DD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3612;p32">
                <a:extLst>
                  <a:ext uri="{FF2B5EF4-FFF2-40B4-BE49-F238E27FC236}">
                    <a16:creationId xmlns:a16="http://schemas.microsoft.com/office/drawing/2014/main" id="{B989AFE9-A644-4771-88E6-A04D441521B8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76" name="Google Shape;3613;p32">
            <a:extLst>
              <a:ext uri="{FF2B5EF4-FFF2-40B4-BE49-F238E27FC236}">
                <a16:creationId xmlns:a16="http://schemas.microsoft.com/office/drawing/2014/main" id="{C6B87FA2-FF4D-4487-B5EE-0B8A7D6815AD}"/>
              </a:ext>
            </a:extLst>
          </p:cNvPr>
          <p:cNvGrpSpPr/>
          <p:nvPr/>
        </p:nvGrpSpPr>
        <p:grpSpPr>
          <a:xfrm>
            <a:off x="-62102" y="3928403"/>
            <a:ext cx="793721" cy="1196861"/>
            <a:chOff x="6861138" y="3837225"/>
            <a:chExt cx="1061975" cy="1293800"/>
          </a:xfrm>
        </p:grpSpPr>
        <p:sp>
          <p:nvSpPr>
            <p:cNvPr id="277" name="Google Shape;3614;p32">
              <a:extLst>
                <a:ext uri="{FF2B5EF4-FFF2-40B4-BE49-F238E27FC236}">
                  <a16:creationId xmlns:a16="http://schemas.microsoft.com/office/drawing/2014/main" id="{1CA6078B-0B45-4008-BF99-FA95D4F81500}"/>
                </a:ext>
              </a:extLst>
            </p:cNvPr>
            <p:cNvSpPr/>
            <p:nvPr/>
          </p:nvSpPr>
          <p:spPr>
            <a:xfrm>
              <a:off x="6861138" y="4009725"/>
              <a:ext cx="508475" cy="269350"/>
            </a:xfrm>
            <a:custGeom>
              <a:avLst/>
              <a:gdLst/>
              <a:ahLst/>
              <a:cxnLst/>
              <a:rect l="l" t="t" r="r" b="b"/>
              <a:pathLst>
                <a:path w="20339" h="10774" extrusionOk="0">
                  <a:moveTo>
                    <a:pt x="1" y="0"/>
                  </a:moveTo>
                  <a:lnTo>
                    <a:pt x="1" y="8445"/>
                  </a:lnTo>
                  <a:lnTo>
                    <a:pt x="20338" y="10774"/>
                  </a:lnTo>
                  <a:cubicBezTo>
                    <a:pt x="20338" y="10774"/>
                    <a:pt x="7784" y="118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3615;p32">
              <a:extLst>
                <a:ext uri="{FF2B5EF4-FFF2-40B4-BE49-F238E27FC236}">
                  <a16:creationId xmlns:a16="http://schemas.microsoft.com/office/drawing/2014/main" id="{B52401AA-515E-482D-8628-0B5653A18DC2}"/>
                </a:ext>
              </a:extLst>
            </p:cNvPr>
            <p:cNvSpPr/>
            <p:nvPr/>
          </p:nvSpPr>
          <p:spPr>
            <a:xfrm>
              <a:off x="7429488" y="3893300"/>
              <a:ext cx="493625" cy="376075"/>
            </a:xfrm>
            <a:custGeom>
              <a:avLst/>
              <a:gdLst/>
              <a:ahLst/>
              <a:cxnLst/>
              <a:rect l="l" t="t" r="r" b="b"/>
              <a:pathLst>
                <a:path w="19745" h="15043" extrusionOk="0">
                  <a:moveTo>
                    <a:pt x="18809" y="1"/>
                  </a:moveTo>
                  <a:cubicBezTo>
                    <a:pt x="8288" y="3932"/>
                    <a:pt x="1128" y="14268"/>
                    <a:pt x="94" y="15002"/>
                  </a:cubicBezTo>
                  <a:lnTo>
                    <a:pt x="94" y="15002"/>
                  </a:lnTo>
                  <a:lnTo>
                    <a:pt x="19745" y="6346"/>
                  </a:lnTo>
                  <a:lnTo>
                    <a:pt x="18809" y="1"/>
                  </a:lnTo>
                  <a:close/>
                  <a:moveTo>
                    <a:pt x="94" y="15002"/>
                  </a:moveTo>
                  <a:lnTo>
                    <a:pt x="1" y="15043"/>
                  </a:lnTo>
                  <a:cubicBezTo>
                    <a:pt x="2" y="15043"/>
                    <a:pt x="3" y="15043"/>
                    <a:pt x="4" y="15043"/>
                  </a:cubicBezTo>
                  <a:cubicBezTo>
                    <a:pt x="26" y="15043"/>
                    <a:pt x="56" y="15029"/>
                    <a:pt x="94" y="150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3616;p32">
              <a:extLst>
                <a:ext uri="{FF2B5EF4-FFF2-40B4-BE49-F238E27FC236}">
                  <a16:creationId xmlns:a16="http://schemas.microsoft.com/office/drawing/2014/main" id="{404D9E8C-022C-4770-A613-8A68DCFC3D23}"/>
                </a:ext>
              </a:extLst>
            </p:cNvPr>
            <p:cNvSpPr/>
            <p:nvPr/>
          </p:nvSpPr>
          <p:spPr>
            <a:xfrm>
              <a:off x="7177288" y="3837225"/>
              <a:ext cx="219700" cy="473250"/>
            </a:xfrm>
            <a:custGeom>
              <a:avLst/>
              <a:gdLst/>
              <a:ahLst/>
              <a:cxnLst/>
              <a:rect l="l" t="t" r="r" b="b"/>
              <a:pathLst>
                <a:path w="8788" h="18930" extrusionOk="0">
                  <a:moveTo>
                    <a:pt x="4086" y="8521"/>
                  </a:moveTo>
                  <a:cubicBezTo>
                    <a:pt x="4177" y="8612"/>
                    <a:pt x="4246" y="8726"/>
                    <a:pt x="4314" y="8817"/>
                  </a:cubicBezTo>
                  <a:cubicBezTo>
                    <a:pt x="4930" y="9730"/>
                    <a:pt x="5090" y="10712"/>
                    <a:pt x="4748" y="11465"/>
                  </a:cubicBezTo>
                  <a:cubicBezTo>
                    <a:pt x="4611" y="11785"/>
                    <a:pt x="4314" y="12059"/>
                    <a:pt x="3994" y="12150"/>
                  </a:cubicBezTo>
                  <a:cubicBezTo>
                    <a:pt x="3915" y="12184"/>
                    <a:pt x="3823" y="12207"/>
                    <a:pt x="3723" y="12207"/>
                  </a:cubicBezTo>
                  <a:cubicBezTo>
                    <a:pt x="3624" y="12207"/>
                    <a:pt x="3515" y="12184"/>
                    <a:pt x="3401" y="12127"/>
                  </a:cubicBezTo>
                  <a:cubicBezTo>
                    <a:pt x="3036" y="11922"/>
                    <a:pt x="2876" y="11420"/>
                    <a:pt x="2944" y="10621"/>
                  </a:cubicBezTo>
                  <a:cubicBezTo>
                    <a:pt x="2990" y="10096"/>
                    <a:pt x="3059" y="9662"/>
                    <a:pt x="3241" y="9297"/>
                  </a:cubicBezTo>
                  <a:cubicBezTo>
                    <a:pt x="3424" y="8954"/>
                    <a:pt x="3721" y="8680"/>
                    <a:pt x="4086" y="8521"/>
                  </a:cubicBezTo>
                  <a:close/>
                  <a:moveTo>
                    <a:pt x="1867" y="1"/>
                  </a:moveTo>
                  <a:cubicBezTo>
                    <a:pt x="1689" y="1"/>
                    <a:pt x="1504" y="35"/>
                    <a:pt x="1324" y="98"/>
                  </a:cubicBezTo>
                  <a:cubicBezTo>
                    <a:pt x="822" y="304"/>
                    <a:pt x="411" y="714"/>
                    <a:pt x="251" y="1217"/>
                  </a:cubicBezTo>
                  <a:cubicBezTo>
                    <a:pt x="0" y="1901"/>
                    <a:pt x="91" y="2723"/>
                    <a:pt x="502" y="3727"/>
                  </a:cubicBezTo>
                  <a:cubicBezTo>
                    <a:pt x="936" y="4800"/>
                    <a:pt x="1552" y="5782"/>
                    <a:pt x="2328" y="6626"/>
                  </a:cubicBezTo>
                  <a:cubicBezTo>
                    <a:pt x="2556" y="6900"/>
                    <a:pt x="2808" y="7151"/>
                    <a:pt x="3036" y="7379"/>
                  </a:cubicBezTo>
                  <a:cubicBezTo>
                    <a:pt x="3310" y="7653"/>
                    <a:pt x="3584" y="7927"/>
                    <a:pt x="3835" y="8224"/>
                  </a:cubicBezTo>
                  <a:cubicBezTo>
                    <a:pt x="3447" y="8429"/>
                    <a:pt x="3127" y="8726"/>
                    <a:pt x="2922" y="9114"/>
                  </a:cubicBezTo>
                  <a:cubicBezTo>
                    <a:pt x="2671" y="9571"/>
                    <a:pt x="2602" y="10096"/>
                    <a:pt x="2556" y="10598"/>
                  </a:cubicBezTo>
                  <a:cubicBezTo>
                    <a:pt x="2488" y="11556"/>
                    <a:pt x="2716" y="12196"/>
                    <a:pt x="3218" y="12469"/>
                  </a:cubicBezTo>
                  <a:cubicBezTo>
                    <a:pt x="3374" y="12547"/>
                    <a:pt x="3537" y="12588"/>
                    <a:pt x="3707" y="12588"/>
                  </a:cubicBezTo>
                  <a:cubicBezTo>
                    <a:pt x="3837" y="12588"/>
                    <a:pt x="3970" y="12564"/>
                    <a:pt x="4109" y="12515"/>
                  </a:cubicBezTo>
                  <a:cubicBezTo>
                    <a:pt x="4519" y="12378"/>
                    <a:pt x="4907" y="12036"/>
                    <a:pt x="5090" y="11625"/>
                  </a:cubicBezTo>
                  <a:cubicBezTo>
                    <a:pt x="5478" y="10758"/>
                    <a:pt x="5318" y="9639"/>
                    <a:pt x="4634" y="8612"/>
                  </a:cubicBezTo>
                  <a:cubicBezTo>
                    <a:pt x="4565" y="8544"/>
                    <a:pt x="4519" y="8452"/>
                    <a:pt x="4474" y="8384"/>
                  </a:cubicBezTo>
                  <a:cubicBezTo>
                    <a:pt x="4474" y="8384"/>
                    <a:pt x="4497" y="8384"/>
                    <a:pt x="4497" y="8361"/>
                  </a:cubicBezTo>
                  <a:cubicBezTo>
                    <a:pt x="4691" y="8317"/>
                    <a:pt x="4893" y="8295"/>
                    <a:pt x="5095" y="8295"/>
                  </a:cubicBezTo>
                  <a:cubicBezTo>
                    <a:pt x="5626" y="8295"/>
                    <a:pt x="6160" y="8445"/>
                    <a:pt x="6574" y="8726"/>
                  </a:cubicBezTo>
                  <a:cubicBezTo>
                    <a:pt x="7532" y="9388"/>
                    <a:pt x="8126" y="10643"/>
                    <a:pt x="8240" y="12173"/>
                  </a:cubicBezTo>
                  <a:cubicBezTo>
                    <a:pt x="8400" y="14569"/>
                    <a:pt x="7418" y="17057"/>
                    <a:pt x="5638" y="18655"/>
                  </a:cubicBezTo>
                  <a:lnTo>
                    <a:pt x="5889" y="18929"/>
                  </a:lnTo>
                  <a:cubicBezTo>
                    <a:pt x="7738" y="17263"/>
                    <a:pt x="8788" y="14661"/>
                    <a:pt x="8628" y="12150"/>
                  </a:cubicBezTo>
                  <a:cubicBezTo>
                    <a:pt x="8491" y="10507"/>
                    <a:pt x="7829" y="9137"/>
                    <a:pt x="6802" y="8429"/>
                  </a:cubicBezTo>
                  <a:cubicBezTo>
                    <a:pt x="6320" y="8097"/>
                    <a:pt x="5704" y="7922"/>
                    <a:pt x="5088" y="7922"/>
                  </a:cubicBezTo>
                  <a:cubicBezTo>
                    <a:pt x="4858" y="7922"/>
                    <a:pt x="4628" y="7946"/>
                    <a:pt x="4405" y="7996"/>
                  </a:cubicBezTo>
                  <a:cubicBezTo>
                    <a:pt x="4337" y="8019"/>
                    <a:pt x="4268" y="8041"/>
                    <a:pt x="4200" y="8064"/>
                  </a:cubicBezTo>
                  <a:cubicBezTo>
                    <a:pt x="3926" y="7722"/>
                    <a:pt x="3606" y="7425"/>
                    <a:pt x="3310" y="7106"/>
                  </a:cubicBezTo>
                  <a:cubicBezTo>
                    <a:pt x="3081" y="6877"/>
                    <a:pt x="2830" y="6626"/>
                    <a:pt x="2602" y="6375"/>
                  </a:cubicBezTo>
                  <a:cubicBezTo>
                    <a:pt x="1872" y="5553"/>
                    <a:pt x="1278" y="4618"/>
                    <a:pt x="845" y="3590"/>
                  </a:cubicBezTo>
                  <a:cubicBezTo>
                    <a:pt x="479" y="2677"/>
                    <a:pt x="388" y="1924"/>
                    <a:pt x="593" y="1331"/>
                  </a:cubicBezTo>
                  <a:cubicBezTo>
                    <a:pt x="730" y="943"/>
                    <a:pt x="1073" y="623"/>
                    <a:pt x="1461" y="463"/>
                  </a:cubicBezTo>
                  <a:cubicBezTo>
                    <a:pt x="1568" y="416"/>
                    <a:pt x="1700" y="380"/>
                    <a:pt x="1848" y="380"/>
                  </a:cubicBezTo>
                  <a:cubicBezTo>
                    <a:pt x="1983" y="380"/>
                    <a:pt x="2130" y="410"/>
                    <a:pt x="2283" y="486"/>
                  </a:cubicBezTo>
                  <a:lnTo>
                    <a:pt x="2442" y="144"/>
                  </a:lnTo>
                  <a:cubicBezTo>
                    <a:pt x="2271" y="46"/>
                    <a:pt x="2074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3617;p32">
              <a:extLst>
                <a:ext uri="{FF2B5EF4-FFF2-40B4-BE49-F238E27FC236}">
                  <a16:creationId xmlns:a16="http://schemas.microsoft.com/office/drawing/2014/main" id="{EAEEC807-8E01-470E-B94A-43638BB87457}"/>
                </a:ext>
              </a:extLst>
            </p:cNvPr>
            <p:cNvSpPr/>
            <p:nvPr/>
          </p:nvSpPr>
          <p:spPr>
            <a:xfrm>
              <a:off x="6959863" y="4381775"/>
              <a:ext cx="886800" cy="740700"/>
            </a:xfrm>
            <a:custGeom>
              <a:avLst/>
              <a:gdLst/>
              <a:ahLst/>
              <a:cxnLst/>
              <a:rect l="l" t="t" r="r" b="b"/>
              <a:pathLst>
                <a:path w="35472" h="29628" extrusionOk="0">
                  <a:moveTo>
                    <a:pt x="35471" y="0"/>
                  </a:moveTo>
                  <a:lnTo>
                    <a:pt x="1" y="1666"/>
                  </a:lnTo>
                  <a:lnTo>
                    <a:pt x="7373" y="29239"/>
                  </a:lnTo>
                  <a:lnTo>
                    <a:pt x="31796" y="29627"/>
                  </a:lnTo>
                  <a:lnTo>
                    <a:pt x="35471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3618;p32">
              <a:extLst>
                <a:ext uri="{FF2B5EF4-FFF2-40B4-BE49-F238E27FC236}">
                  <a16:creationId xmlns:a16="http://schemas.microsoft.com/office/drawing/2014/main" id="{D226B853-C79D-46C8-BA2C-6D384BA15278}"/>
                </a:ext>
              </a:extLst>
            </p:cNvPr>
            <p:cNvSpPr/>
            <p:nvPr/>
          </p:nvSpPr>
          <p:spPr>
            <a:xfrm>
              <a:off x="7325638" y="4381775"/>
              <a:ext cx="208300" cy="749250"/>
            </a:xfrm>
            <a:custGeom>
              <a:avLst/>
              <a:gdLst/>
              <a:ahLst/>
              <a:cxnLst/>
              <a:rect l="l" t="t" r="r" b="b"/>
              <a:pathLst>
                <a:path w="8332" h="29970" extrusionOk="0">
                  <a:moveTo>
                    <a:pt x="822" y="0"/>
                  </a:moveTo>
                  <a:lnTo>
                    <a:pt x="1" y="29627"/>
                  </a:lnTo>
                  <a:lnTo>
                    <a:pt x="8332" y="29970"/>
                  </a:lnTo>
                  <a:lnTo>
                    <a:pt x="5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3619;p32">
              <a:extLst>
                <a:ext uri="{FF2B5EF4-FFF2-40B4-BE49-F238E27FC236}">
                  <a16:creationId xmlns:a16="http://schemas.microsoft.com/office/drawing/2014/main" id="{8E600206-2ABE-40E8-96B0-0AB6C4622B2B}"/>
                </a:ext>
              </a:extLst>
            </p:cNvPr>
            <p:cNvSpPr/>
            <p:nvPr/>
          </p:nvSpPr>
          <p:spPr>
            <a:xfrm>
              <a:off x="6882838" y="4214000"/>
              <a:ext cx="1002050" cy="304175"/>
            </a:xfrm>
            <a:custGeom>
              <a:avLst/>
              <a:gdLst/>
              <a:ahLst/>
              <a:cxnLst/>
              <a:rect l="l" t="t" r="r" b="b"/>
              <a:pathLst>
                <a:path w="40082" h="12167" extrusionOk="0">
                  <a:moveTo>
                    <a:pt x="40081" y="1"/>
                  </a:moveTo>
                  <a:lnTo>
                    <a:pt x="0" y="4908"/>
                  </a:lnTo>
                  <a:lnTo>
                    <a:pt x="1529" y="12166"/>
                  </a:lnTo>
                  <a:lnTo>
                    <a:pt x="40081" y="8537"/>
                  </a:lnTo>
                  <a:lnTo>
                    <a:pt x="4008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3620;p32">
              <a:extLst>
                <a:ext uri="{FF2B5EF4-FFF2-40B4-BE49-F238E27FC236}">
                  <a16:creationId xmlns:a16="http://schemas.microsoft.com/office/drawing/2014/main" id="{A15A5C31-CA8B-4C8B-B733-F297E593569B}"/>
                </a:ext>
              </a:extLst>
            </p:cNvPr>
            <p:cNvSpPr/>
            <p:nvPr/>
          </p:nvSpPr>
          <p:spPr>
            <a:xfrm>
              <a:off x="7307963" y="4251100"/>
              <a:ext cx="219700" cy="244825"/>
            </a:xfrm>
            <a:custGeom>
              <a:avLst/>
              <a:gdLst/>
              <a:ahLst/>
              <a:cxnLst/>
              <a:rect l="l" t="t" r="r" b="b"/>
              <a:pathLst>
                <a:path w="8788" h="9793" extrusionOk="0">
                  <a:moveTo>
                    <a:pt x="6094" y="0"/>
                  </a:moveTo>
                  <a:lnTo>
                    <a:pt x="0" y="571"/>
                  </a:lnTo>
                  <a:lnTo>
                    <a:pt x="0" y="9792"/>
                  </a:lnTo>
                  <a:lnTo>
                    <a:pt x="8788" y="8993"/>
                  </a:lnTo>
                  <a:lnTo>
                    <a:pt x="609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" name="Google Shape;3622;p32">
            <a:extLst>
              <a:ext uri="{FF2B5EF4-FFF2-40B4-BE49-F238E27FC236}">
                <a16:creationId xmlns:a16="http://schemas.microsoft.com/office/drawing/2014/main" id="{576E7435-FD2C-404A-AD49-AD8D49B65A1E}"/>
              </a:ext>
            </a:extLst>
          </p:cNvPr>
          <p:cNvGrpSpPr/>
          <p:nvPr/>
        </p:nvGrpSpPr>
        <p:grpSpPr>
          <a:xfrm>
            <a:off x="437887" y="4559444"/>
            <a:ext cx="1050534" cy="557328"/>
            <a:chOff x="7019250" y="4692150"/>
            <a:chExt cx="1224950" cy="514900"/>
          </a:xfrm>
        </p:grpSpPr>
        <p:sp>
          <p:nvSpPr>
            <p:cNvPr id="285" name="Google Shape;3623;p32">
              <a:extLst>
                <a:ext uri="{FF2B5EF4-FFF2-40B4-BE49-F238E27FC236}">
                  <a16:creationId xmlns:a16="http://schemas.microsoft.com/office/drawing/2014/main" id="{967E10D0-DA5D-4A8B-94CA-348B9F63DFED}"/>
                </a:ext>
              </a:extLst>
            </p:cNvPr>
            <p:cNvSpPr/>
            <p:nvPr/>
          </p:nvSpPr>
          <p:spPr>
            <a:xfrm>
              <a:off x="7019250" y="4893675"/>
              <a:ext cx="1224950" cy="313375"/>
            </a:xfrm>
            <a:custGeom>
              <a:avLst/>
              <a:gdLst/>
              <a:ahLst/>
              <a:cxnLst/>
              <a:rect l="l" t="t" r="r" b="b"/>
              <a:pathLst>
                <a:path w="48998" h="12535" extrusionOk="0">
                  <a:moveTo>
                    <a:pt x="21218" y="0"/>
                  </a:moveTo>
                  <a:cubicBezTo>
                    <a:pt x="10333" y="0"/>
                    <a:pt x="317" y="93"/>
                    <a:pt x="226" y="322"/>
                  </a:cubicBezTo>
                  <a:cubicBezTo>
                    <a:pt x="0" y="949"/>
                    <a:pt x="2456" y="11676"/>
                    <a:pt x="2982" y="12177"/>
                  </a:cubicBezTo>
                  <a:cubicBezTo>
                    <a:pt x="3227" y="12408"/>
                    <a:pt x="14670" y="12534"/>
                    <a:pt x="25822" y="12534"/>
                  </a:cubicBezTo>
                  <a:cubicBezTo>
                    <a:pt x="36404" y="12534"/>
                    <a:pt x="46724" y="12421"/>
                    <a:pt x="46968" y="12177"/>
                  </a:cubicBezTo>
                  <a:cubicBezTo>
                    <a:pt x="47469" y="11651"/>
                    <a:pt x="48998" y="823"/>
                    <a:pt x="48522" y="322"/>
                  </a:cubicBezTo>
                  <a:cubicBezTo>
                    <a:pt x="48331" y="132"/>
                    <a:pt x="34160" y="0"/>
                    <a:pt x="212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3624;p32">
              <a:extLst>
                <a:ext uri="{FF2B5EF4-FFF2-40B4-BE49-F238E27FC236}">
                  <a16:creationId xmlns:a16="http://schemas.microsoft.com/office/drawing/2014/main" id="{0F18B492-9E0E-41AD-A6BE-86D32724E397}"/>
                </a:ext>
              </a:extLst>
            </p:cNvPr>
            <p:cNvSpPr/>
            <p:nvPr/>
          </p:nvSpPr>
          <p:spPr>
            <a:xfrm>
              <a:off x="7268625" y="4888725"/>
              <a:ext cx="11925" cy="318000"/>
            </a:xfrm>
            <a:custGeom>
              <a:avLst/>
              <a:gdLst/>
              <a:ahLst/>
              <a:cxnLst/>
              <a:rect l="l" t="t" r="r" b="b"/>
              <a:pathLst>
                <a:path w="477" h="12720" extrusionOk="0">
                  <a:moveTo>
                    <a:pt x="313" y="0"/>
                  </a:moveTo>
                  <a:cubicBezTo>
                    <a:pt x="232" y="0"/>
                    <a:pt x="150" y="57"/>
                    <a:pt x="150" y="169"/>
                  </a:cubicBezTo>
                  <a:cubicBezTo>
                    <a:pt x="100" y="4280"/>
                    <a:pt x="50" y="8415"/>
                    <a:pt x="0" y="12550"/>
                  </a:cubicBezTo>
                  <a:cubicBezTo>
                    <a:pt x="0" y="12663"/>
                    <a:pt x="88" y="12719"/>
                    <a:pt x="175" y="12719"/>
                  </a:cubicBezTo>
                  <a:cubicBezTo>
                    <a:pt x="263" y="12719"/>
                    <a:pt x="351" y="12663"/>
                    <a:pt x="351" y="12550"/>
                  </a:cubicBezTo>
                  <a:lnTo>
                    <a:pt x="476" y="169"/>
                  </a:lnTo>
                  <a:cubicBezTo>
                    <a:pt x="476" y="57"/>
                    <a:pt x="395" y="0"/>
                    <a:pt x="3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3625;p32">
              <a:extLst>
                <a:ext uri="{FF2B5EF4-FFF2-40B4-BE49-F238E27FC236}">
                  <a16:creationId xmlns:a16="http://schemas.microsoft.com/office/drawing/2014/main" id="{4AA894A4-3278-4553-B362-4B129239F862}"/>
                </a:ext>
              </a:extLst>
            </p:cNvPr>
            <p:cNvSpPr/>
            <p:nvPr/>
          </p:nvSpPr>
          <p:spPr>
            <a:xfrm>
              <a:off x="7271250" y="4692150"/>
              <a:ext cx="165925" cy="204500"/>
            </a:xfrm>
            <a:custGeom>
              <a:avLst/>
              <a:gdLst/>
              <a:ahLst/>
              <a:cxnLst/>
              <a:rect l="l" t="t" r="r" b="b"/>
              <a:pathLst>
                <a:path w="6637" h="8180" extrusionOk="0">
                  <a:moveTo>
                    <a:pt x="4657" y="310"/>
                  </a:moveTo>
                  <a:cubicBezTo>
                    <a:pt x="4989" y="310"/>
                    <a:pt x="5285" y="534"/>
                    <a:pt x="5459" y="1140"/>
                  </a:cubicBezTo>
                  <a:cubicBezTo>
                    <a:pt x="5710" y="1942"/>
                    <a:pt x="5008" y="2894"/>
                    <a:pt x="4582" y="3521"/>
                  </a:cubicBezTo>
                  <a:cubicBezTo>
                    <a:pt x="4206" y="4123"/>
                    <a:pt x="3780" y="4699"/>
                    <a:pt x="3304" y="5225"/>
                  </a:cubicBezTo>
                  <a:cubicBezTo>
                    <a:pt x="2464" y="6158"/>
                    <a:pt x="1517" y="6981"/>
                    <a:pt x="481" y="7697"/>
                  </a:cubicBezTo>
                  <a:lnTo>
                    <a:pt x="481" y="7697"/>
                  </a:lnTo>
                  <a:cubicBezTo>
                    <a:pt x="911" y="6317"/>
                    <a:pt x="1424" y="4961"/>
                    <a:pt x="2000" y="3646"/>
                  </a:cubicBezTo>
                  <a:cubicBezTo>
                    <a:pt x="2276" y="2995"/>
                    <a:pt x="2552" y="2343"/>
                    <a:pt x="2877" y="1742"/>
                  </a:cubicBezTo>
                  <a:cubicBezTo>
                    <a:pt x="3162" y="1222"/>
                    <a:pt x="3985" y="310"/>
                    <a:pt x="4657" y="310"/>
                  </a:cubicBezTo>
                  <a:close/>
                  <a:moveTo>
                    <a:pt x="4573" y="0"/>
                  </a:moveTo>
                  <a:cubicBezTo>
                    <a:pt x="3682" y="0"/>
                    <a:pt x="2839" y="1085"/>
                    <a:pt x="2476" y="1792"/>
                  </a:cubicBezTo>
                  <a:cubicBezTo>
                    <a:pt x="1474" y="3772"/>
                    <a:pt x="697" y="5877"/>
                    <a:pt x="45" y="7957"/>
                  </a:cubicBezTo>
                  <a:cubicBezTo>
                    <a:pt x="0" y="8092"/>
                    <a:pt x="100" y="8174"/>
                    <a:pt x="202" y="8174"/>
                  </a:cubicBezTo>
                  <a:cubicBezTo>
                    <a:pt x="226" y="8174"/>
                    <a:pt x="250" y="8169"/>
                    <a:pt x="272" y="8160"/>
                  </a:cubicBezTo>
                  <a:lnTo>
                    <a:pt x="272" y="8160"/>
                  </a:lnTo>
                  <a:cubicBezTo>
                    <a:pt x="294" y="8172"/>
                    <a:pt x="319" y="8179"/>
                    <a:pt x="344" y="8179"/>
                  </a:cubicBezTo>
                  <a:cubicBezTo>
                    <a:pt x="369" y="8179"/>
                    <a:pt x="395" y="8173"/>
                    <a:pt x="421" y="8158"/>
                  </a:cubicBezTo>
                  <a:cubicBezTo>
                    <a:pt x="1925" y="7155"/>
                    <a:pt x="3253" y="5927"/>
                    <a:pt x="4331" y="4473"/>
                  </a:cubicBezTo>
                  <a:cubicBezTo>
                    <a:pt x="5033" y="3521"/>
                    <a:pt x="6637" y="1516"/>
                    <a:pt x="5409" y="363"/>
                  </a:cubicBezTo>
                  <a:cubicBezTo>
                    <a:pt x="5134" y="106"/>
                    <a:pt x="4851" y="0"/>
                    <a:pt x="45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3626;p32">
              <a:extLst>
                <a:ext uri="{FF2B5EF4-FFF2-40B4-BE49-F238E27FC236}">
                  <a16:creationId xmlns:a16="http://schemas.microsoft.com/office/drawing/2014/main" id="{19D3B411-2C22-496C-BC6A-0219A47B45BF}"/>
                </a:ext>
              </a:extLst>
            </p:cNvPr>
            <p:cNvSpPr/>
            <p:nvPr/>
          </p:nvSpPr>
          <p:spPr>
            <a:xfrm>
              <a:off x="7144550" y="4712425"/>
              <a:ext cx="141200" cy="184300"/>
            </a:xfrm>
            <a:custGeom>
              <a:avLst/>
              <a:gdLst/>
              <a:ahLst/>
              <a:cxnLst/>
              <a:rect l="l" t="t" r="r" b="b"/>
              <a:pathLst>
                <a:path w="5648" h="7372" extrusionOk="0">
                  <a:moveTo>
                    <a:pt x="1288" y="294"/>
                  </a:moveTo>
                  <a:cubicBezTo>
                    <a:pt x="2602" y="294"/>
                    <a:pt x="4510" y="5069"/>
                    <a:pt x="5092" y="6693"/>
                  </a:cubicBezTo>
                  <a:lnTo>
                    <a:pt x="5092" y="6693"/>
                  </a:lnTo>
                  <a:cubicBezTo>
                    <a:pt x="4259" y="5924"/>
                    <a:pt x="3478" y="5087"/>
                    <a:pt x="2732" y="4214"/>
                  </a:cubicBezTo>
                  <a:cubicBezTo>
                    <a:pt x="2256" y="3662"/>
                    <a:pt x="1" y="1256"/>
                    <a:pt x="903" y="454"/>
                  </a:cubicBezTo>
                  <a:cubicBezTo>
                    <a:pt x="1024" y="344"/>
                    <a:pt x="1153" y="294"/>
                    <a:pt x="1288" y="294"/>
                  </a:cubicBezTo>
                  <a:close/>
                  <a:moveTo>
                    <a:pt x="1294" y="1"/>
                  </a:moveTo>
                  <a:cubicBezTo>
                    <a:pt x="821" y="1"/>
                    <a:pt x="402" y="308"/>
                    <a:pt x="402" y="905"/>
                  </a:cubicBezTo>
                  <a:cubicBezTo>
                    <a:pt x="377" y="2058"/>
                    <a:pt x="1504" y="3286"/>
                    <a:pt x="2206" y="4114"/>
                  </a:cubicBezTo>
                  <a:cubicBezTo>
                    <a:pt x="3158" y="5266"/>
                    <a:pt x="4186" y="6369"/>
                    <a:pt x="5314" y="7322"/>
                  </a:cubicBezTo>
                  <a:cubicBezTo>
                    <a:pt x="5349" y="7356"/>
                    <a:pt x="5388" y="7371"/>
                    <a:pt x="5425" y="7371"/>
                  </a:cubicBezTo>
                  <a:cubicBezTo>
                    <a:pt x="5545" y="7371"/>
                    <a:pt x="5648" y="7222"/>
                    <a:pt x="5551" y="7108"/>
                  </a:cubicBezTo>
                  <a:lnTo>
                    <a:pt x="5551" y="7108"/>
                  </a:lnTo>
                  <a:cubicBezTo>
                    <a:pt x="5551" y="7089"/>
                    <a:pt x="5548" y="7068"/>
                    <a:pt x="5539" y="7046"/>
                  </a:cubicBezTo>
                  <a:cubicBezTo>
                    <a:pt x="5214" y="5868"/>
                    <a:pt x="4737" y="4740"/>
                    <a:pt x="4211" y="3637"/>
                  </a:cubicBezTo>
                  <a:cubicBezTo>
                    <a:pt x="3685" y="2484"/>
                    <a:pt x="3033" y="956"/>
                    <a:pt x="1955" y="204"/>
                  </a:cubicBezTo>
                  <a:cubicBezTo>
                    <a:pt x="1748" y="68"/>
                    <a:pt x="1515" y="1"/>
                    <a:pt x="12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3627;p32">
              <a:extLst>
                <a:ext uri="{FF2B5EF4-FFF2-40B4-BE49-F238E27FC236}">
                  <a16:creationId xmlns:a16="http://schemas.microsoft.com/office/drawing/2014/main" id="{C77D2466-98C5-47F2-9043-6E260B648DF9}"/>
                </a:ext>
              </a:extLst>
            </p:cNvPr>
            <p:cNvSpPr/>
            <p:nvPr/>
          </p:nvSpPr>
          <p:spPr>
            <a:xfrm>
              <a:off x="7278100" y="4750025"/>
              <a:ext cx="390025" cy="149100"/>
            </a:xfrm>
            <a:custGeom>
              <a:avLst/>
              <a:gdLst/>
              <a:ahLst/>
              <a:cxnLst/>
              <a:rect l="l" t="t" r="r" b="b"/>
              <a:pathLst>
                <a:path w="15601" h="5964" extrusionOk="0">
                  <a:moveTo>
                    <a:pt x="13300" y="0"/>
                  </a:moveTo>
                  <a:cubicBezTo>
                    <a:pt x="13061" y="0"/>
                    <a:pt x="12824" y="70"/>
                    <a:pt x="12604" y="229"/>
                  </a:cubicBezTo>
                  <a:cubicBezTo>
                    <a:pt x="12203" y="554"/>
                    <a:pt x="11827" y="1131"/>
                    <a:pt x="11902" y="1657"/>
                  </a:cubicBezTo>
                  <a:cubicBezTo>
                    <a:pt x="12021" y="2234"/>
                    <a:pt x="12535" y="2385"/>
                    <a:pt x="13043" y="2385"/>
                  </a:cubicBezTo>
                  <a:cubicBezTo>
                    <a:pt x="13175" y="2385"/>
                    <a:pt x="13306" y="2374"/>
                    <a:pt x="13431" y="2359"/>
                  </a:cubicBezTo>
                  <a:cubicBezTo>
                    <a:pt x="13624" y="2335"/>
                    <a:pt x="13654" y="2032"/>
                    <a:pt x="13455" y="2032"/>
                  </a:cubicBezTo>
                  <a:cubicBezTo>
                    <a:pt x="13447" y="2032"/>
                    <a:pt x="13439" y="2032"/>
                    <a:pt x="13431" y="2033"/>
                  </a:cubicBezTo>
                  <a:cubicBezTo>
                    <a:pt x="13308" y="2047"/>
                    <a:pt x="13166" y="2060"/>
                    <a:pt x="13025" y="2060"/>
                  </a:cubicBezTo>
                  <a:cubicBezTo>
                    <a:pt x="12646" y="2060"/>
                    <a:pt x="12264" y="1963"/>
                    <a:pt x="12228" y="1507"/>
                  </a:cubicBezTo>
                  <a:cubicBezTo>
                    <a:pt x="12203" y="1181"/>
                    <a:pt x="12453" y="805"/>
                    <a:pt x="12704" y="604"/>
                  </a:cubicBezTo>
                  <a:cubicBezTo>
                    <a:pt x="12895" y="426"/>
                    <a:pt x="13107" y="349"/>
                    <a:pt x="13322" y="349"/>
                  </a:cubicBezTo>
                  <a:cubicBezTo>
                    <a:pt x="14344" y="349"/>
                    <a:pt x="15452" y="2095"/>
                    <a:pt x="14934" y="2985"/>
                  </a:cubicBezTo>
                  <a:cubicBezTo>
                    <a:pt x="14408" y="3863"/>
                    <a:pt x="12954" y="4514"/>
                    <a:pt x="11977" y="4690"/>
                  </a:cubicBezTo>
                  <a:cubicBezTo>
                    <a:pt x="11827" y="4715"/>
                    <a:pt x="11681" y="4727"/>
                    <a:pt x="11540" y="4727"/>
                  </a:cubicBezTo>
                  <a:cubicBezTo>
                    <a:pt x="10833" y="4727"/>
                    <a:pt x="10231" y="4431"/>
                    <a:pt x="9646" y="4013"/>
                  </a:cubicBezTo>
                  <a:cubicBezTo>
                    <a:pt x="8614" y="3297"/>
                    <a:pt x="7688" y="2634"/>
                    <a:pt x="6482" y="2634"/>
                  </a:cubicBezTo>
                  <a:cubicBezTo>
                    <a:pt x="6253" y="2634"/>
                    <a:pt x="6013" y="2658"/>
                    <a:pt x="5761" y="2710"/>
                  </a:cubicBezTo>
                  <a:cubicBezTo>
                    <a:pt x="3656" y="3136"/>
                    <a:pt x="2052" y="4765"/>
                    <a:pt x="172" y="5667"/>
                  </a:cubicBezTo>
                  <a:cubicBezTo>
                    <a:pt x="0" y="5732"/>
                    <a:pt x="105" y="5963"/>
                    <a:pt x="266" y="5963"/>
                  </a:cubicBezTo>
                  <a:cubicBezTo>
                    <a:pt x="292" y="5963"/>
                    <a:pt x="320" y="5957"/>
                    <a:pt x="348" y="5943"/>
                  </a:cubicBezTo>
                  <a:cubicBezTo>
                    <a:pt x="2223" y="5040"/>
                    <a:pt x="4247" y="2940"/>
                    <a:pt x="6480" y="2940"/>
                  </a:cubicBezTo>
                  <a:cubicBezTo>
                    <a:pt x="6665" y="2940"/>
                    <a:pt x="6852" y="2955"/>
                    <a:pt x="7040" y="2985"/>
                  </a:cubicBezTo>
                  <a:cubicBezTo>
                    <a:pt x="8644" y="3236"/>
                    <a:pt x="9571" y="4865"/>
                    <a:pt x="11200" y="5041"/>
                  </a:cubicBezTo>
                  <a:cubicBezTo>
                    <a:pt x="11289" y="5050"/>
                    <a:pt x="11383" y="5055"/>
                    <a:pt x="11481" y="5055"/>
                  </a:cubicBezTo>
                  <a:cubicBezTo>
                    <a:pt x="12923" y="5055"/>
                    <a:pt x="15201" y="4038"/>
                    <a:pt x="15436" y="2559"/>
                  </a:cubicBezTo>
                  <a:cubicBezTo>
                    <a:pt x="15601" y="1527"/>
                    <a:pt x="14421" y="0"/>
                    <a:pt x="133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3628;p32">
              <a:extLst>
                <a:ext uri="{FF2B5EF4-FFF2-40B4-BE49-F238E27FC236}">
                  <a16:creationId xmlns:a16="http://schemas.microsoft.com/office/drawing/2014/main" id="{7C39864D-E2DA-43A8-864F-E0FB3B764147}"/>
                </a:ext>
              </a:extLst>
            </p:cNvPr>
            <p:cNvSpPr/>
            <p:nvPr/>
          </p:nvSpPr>
          <p:spPr>
            <a:xfrm>
              <a:off x="7022375" y="4762225"/>
              <a:ext cx="270075" cy="130300"/>
            </a:xfrm>
            <a:custGeom>
              <a:avLst/>
              <a:gdLst/>
              <a:ahLst/>
              <a:cxnLst/>
              <a:rect l="l" t="t" r="r" b="b"/>
              <a:pathLst>
                <a:path w="10803" h="5212" extrusionOk="0">
                  <a:moveTo>
                    <a:pt x="3355" y="1"/>
                  </a:moveTo>
                  <a:cubicBezTo>
                    <a:pt x="3104" y="1"/>
                    <a:pt x="2841" y="105"/>
                    <a:pt x="2557" y="342"/>
                  </a:cubicBezTo>
                  <a:cubicBezTo>
                    <a:pt x="1930" y="868"/>
                    <a:pt x="1354" y="1495"/>
                    <a:pt x="852" y="2122"/>
                  </a:cubicBezTo>
                  <a:cubicBezTo>
                    <a:pt x="577" y="2523"/>
                    <a:pt x="0" y="3149"/>
                    <a:pt x="126" y="3700"/>
                  </a:cubicBezTo>
                  <a:cubicBezTo>
                    <a:pt x="251" y="4252"/>
                    <a:pt x="1003" y="4377"/>
                    <a:pt x="1454" y="4427"/>
                  </a:cubicBezTo>
                  <a:cubicBezTo>
                    <a:pt x="1673" y="4457"/>
                    <a:pt x="1920" y="4474"/>
                    <a:pt x="2172" y="4474"/>
                  </a:cubicBezTo>
                  <a:cubicBezTo>
                    <a:pt x="3420" y="4474"/>
                    <a:pt x="4819" y="4048"/>
                    <a:pt x="3860" y="2548"/>
                  </a:cubicBezTo>
                  <a:cubicBezTo>
                    <a:pt x="3823" y="2496"/>
                    <a:pt x="3774" y="2475"/>
                    <a:pt x="3724" y="2475"/>
                  </a:cubicBezTo>
                  <a:cubicBezTo>
                    <a:pt x="3605" y="2475"/>
                    <a:pt x="3488" y="2599"/>
                    <a:pt x="3559" y="2723"/>
                  </a:cubicBezTo>
                  <a:cubicBezTo>
                    <a:pt x="4010" y="3425"/>
                    <a:pt x="3710" y="4001"/>
                    <a:pt x="2908" y="4127"/>
                  </a:cubicBezTo>
                  <a:cubicBezTo>
                    <a:pt x="2682" y="4152"/>
                    <a:pt x="2456" y="4152"/>
                    <a:pt x="2231" y="4152"/>
                  </a:cubicBezTo>
                  <a:cubicBezTo>
                    <a:pt x="1680" y="4152"/>
                    <a:pt x="376" y="4152"/>
                    <a:pt x="502" y="3375"/>
                  </a:cubicBezTo>
                  <a:cubicBezTo>
                    <a:pt x="577" y="2773"/>
                    <a:pt x="1279" y="2122"/>
                    <a:pt x="1654" y="1695"/>
                  </a:cubicBezTo>
                  <a:cubicBezTo>
                    <a:pt x="1980" y="1370"/>
                    <a:pt x="2306" y="944"/>
                    <a:pt x="2682" y="668"/>
                  </a:cubicBezTo>
                  <a:cubicBezTo>
                    <a:pt x="2927" y="498"/>
                    <a:pt x="3153" y="425"/>
                    <a:pt x="3361" y="425"/>
                  </a:cubicBezTo>
                  <a:cubicBezTo>
                    <a:pt x="4196" y="425"/>
                    <a:pt x="4762" y="1585"/>
                    <a:pt x="5264" y="2247"/>
                  </a:cubicBezTo>
                  <a:cubicBezTo>
                    <a:pt x="5740" y="2848"/>
                    <a:pt x="6266" y="3425"/>
                    <a:pt x="6842" y="3926"/>
                  </a:cubicBezTo>
                  <a:cubicBezTo>
                    <a:pt x="7846" y="4743"/>
                    <a:pt x="9002" y="5212"/>
                    <a:pt x="10289" y="5212"/>
                  </a:cubicBezTo>
                  <a:cubicBezTo>
                    <a:pt x="10384" y="5212"/>
                    <a:pt x="10480" y="5209"/>
                    <a:pt x="10577" y="5204"/>
                  </a:cubicBezTo>
                  <a:cubicBezTo>
                    <a:pt x="10795" y="5204"/>
                    <a:pt x="10802" y="4877"/>
                    <a:pt x="10599" y="4877"/>
                  </a:cubicBezTo>
                  <a:cubicBezTo>
                    <a:pt x="10592" y="4877"/>
                    <a:pt x="10585" y="4878"/>
                    <a:pt x="10577" y="4878"/>
                  </a:cubicBezTo>
                  <a:cubicBezTo>
                    <a:pt x="10489" y="4883"/>
                    <a:pt x="10401" y="4885"/>
                    <a:pt x="10314" y="4885"/>
                  </a:cubicBezTo>
                  <a:cubicBezTo>
                    <a:pt x="8972" y="4885"/>
                    <a:pt x="7806" y="4344"/>
                    <a:pt x="6817" y="3450"/>
                  </a:cubicBezTo>
                  <a:cubicBezTo>
                    <a:pt x="5915" y="2623"/>
                    <a:pt x="5314" y="1595"/>
                    <a:pt x="4537" y="718"/>
                  </a:cubicBezTo>
                  <a:cubicBezTo>
                    <a:pt x="4147" y="282"/>
                    <a:pt x="3768" y="1"/>
                    <a:pt x="3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3629;p32">
              <a:extLst>
                <a:ext uri="{FF2B5EF4-FFF2-40B4-BE49-F238E27FC236}">
                  <a16:creationId xmlns:a16="http://schemas.microsoft.com/office/drawing/2014/main" id="{C442FFFD-CAF9-493B-947F-A9A068D2CD1B}"/>
                </a:ext>
              </a:extLst>
            </p:cNvPr>
            <p:cNvSpPr/>
            <p:nvPr/>
          </p:nvSpPr>
          <p:spPr>
            <a:xfrm>
              <a:off x="7367600" y="5114750"/>
              <a:ext cx="78350" cy="52025"/>
            </a:xfrm>
            <a:custGeom>
              <a:avLst/>
              <a:gdLst/>
              <a:ahLst/>
              <a:cxnLst/>
              <a:rect l="l" t="t" r="r" b="b"/>
              <a:pathLst>
                <a:path w="3134" h="2081" extrusionOk="0">
                  <a:moveTo>
                    <a:pt x="1" y="1"/>
                  </a:moveTo>
                  <a:lnTo>
                    <a:pt x="327" y="2081"/>
                  </a:lnTo>
                  <a:lnTo>
                    <a:pt x="31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3630;p32">
              <a:extLst>
                <a:ext uri="{FF2B5EF4-FFF2-40B4-BE49-F238E27FC236}">
                  <a16:creationId xmlns:a16="http://schemas.microsoft.com/office/drawing/2014/main" id="{283DF852-F4FF-4B38-9B58-15AB6F4C4A47}"/>
                </a:ext>
              </a:extLst>
            </p:cNvPr>
            <p:cNvSpPr/>
            <p:nvPr/>
          </p:nvSpPr>
          <p:spPr>
            <a:xfrm>
              <a:off x="7733525" y="5028900"/>
              <a:ext cx="60800" cy="92775"/>
            </a:xfrm>
            <a:custGeom>
              <a:avLst/>
              <a:gdLst/>
              <a:ahLst/>
              <a:cxnLst/>
              <a:rect l="l" t="t" r="r" b="b"/>
              <a:pathLst>
                <a:path w="2432" h="3711" extrusionOk="0">
                  <a:moveTo>
                    <a:pt x="2432" y="1"/>
                  </a:moveTo>
                  <a:lnTo>
                    <a:pt x="1" y="2407"/>
                  </a:lnTo>
                  <a:lnTo>
                    <a:pt x="1855" y="3710"/>
                  </a:lnTo>
                  <a:lnTo>
                    <a:pt x="24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3631;p32">
              <a:extLst>
                <a:ext uri="{FF2B5EF4-FFF2-40B4-BE49-F238E27FC236}">
                  <a16:creationId xmlns:a16="http://schemas.microsoft.com/office/drawing/2014/main" id="{A80E181B-0AB5-44FC-A2BF-B99E1A3AFED9}"/>
                </a:ext>
              </a:extLst>
            </p:cNvPr>
            <p:cNvSpPr/>
            <p:nvPr/>
          </p:nvSpPr>
          <p:spPr>
            <a:xfrm>
              <a:off x="8028650" y="5096575"/>
              <a:ext cx="90875" cy="54550"/>
            </a:xfrm>
            <a:custGeom>
              <a:avLst/>
              <a:gdLst/>
              <a:ahLst/>
              <a:cxnLst/>
              <a:rect l="l" t="t" r="r" b="b"/>
              <a:pathLst>
                <a:path w="3635" h="2182" extrusionOk="0">
                  <a:moveTo>
                    <a:pt x="727" y="1"/>
                  </a:moveTo>
                  <a:lnTo>
                    <a:pt x="0" y="1981"/>
                  </a:lnTo>
                  <a:lnTo>
                    <a:pt x="3634" y="2181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3632;p32">
              <a:extLst>
                <a:ext uri="{FF2B5EF4-FFF2-40B4-BE49-F238E27FC236}">
                  <a16:creationId xmlns:a16="http://schemas.microsoft.com/office/drawing/2014/main" id="{3A4D5739-C4D2-46A9-845B-536ED0E391F7}"/>
                </a:ext>
              </a:extLst>
            </p:cNvPr>
            <p:cNvSpPr/>
            <p:nvPr/>
          </p:nvSpPr>
          <p:spPr>
            <a:xfrm>
              <a:off x="7933400" y="4948075"/>
              <a:ext cx="92125" cy="64575"/>
            </a:xfrm>
            <a:custGeom>
              <a:avLst/>
              <a:gdLst/>
              <a:ahLst/>
              <a:cxnLst/>
              <a:rect l="l" t="t" r="r" b="b"/>
              <a:pathLst>
                <a:path w="3685" h="2583" extrusionOk="0">
                  <a:moveTo>
                    <a:pt x="1" y="1"/>
                  </a:moveTo>
                  <a:lnTo>
                    <a:pt x="1504" y="2582"/>
                  </a:lnTo>
                  <a:lnTo>
                    <a:pt x="3685" y="153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3633;p32">
              <a:extLst>
                <a:ext uri="{FF2B5EF4-FFF2-40B4-BE49-F238E27FC236}">
                  <a16:creationId xmlns:a16="http://schemas.microsoft.com/office/drawing/2014/main" id="{1AC79063-FD7B-4D78-814A-6AC59D78B0F1}"/>
                </a:ext>
              </a:extLst>
            </p:cNvPr>
            <p:cNvSpPr/>
            <p:nvPr/>
          </p:nvSpPr>
          <p:spPr>
            <a:xfrm>
              <a:off x="7464725" y="4949975"/>
              <a:ext cx="101525" cy="39475"/>
            </a:xfrm>
            <a:custGeom>
              <a:avLst/>
              <a:gdLst/>
              <a:ahLst/>
              <a:cxnLst/>
              <a:rect l="l" t="t" r="r" b="b"/>
              <a:pathLst>
                <a:path w="4061" h="1579" extrusionOk="0">
                  <a:moveTo>
                    <a:pt x="4061" y="0"/>
                  </a:moveTo>
                  <a:lnTo>
                    <a:pt x="1" y="426"/>
                  </a:lnTo>
                  <a:lnTo>
                    <a:pt x="2382" y="1579"/>
                  </a:lnTo>
                  <a:lnTo>
                    <a:pt x="406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3634;p32">
              <a:extLst>
                <a:ext uri="{FF2B5EF4-FFF2-40B4-BE49-F238E27FC236}">
                  <a16:creationId xmlns:a16="http://schemas.microsoft.com/office/drawing/2014/main" id="{6D7D6348-F7FB-4CFD-94FF-1820B222F849}"/>
                </a:ext>
              </a:extLst>
            </p:cNvPr>
            <p:cNvSpPr/>
            <p:nvPr/>
          </p:nvSpPr>
          <p:spPr>
            <a:xfrm>
              <a:off x="7110100" y="4953100"/>
              <a:ext cx="83975" cy="58300"/>
            </a:xfrm>
            <a:custGeom>
              <a:avLst/>
              <a:gdLst/>
              <a:ahLst/>
              <a:cxnLst/>
              <a:rect l="l" t="t" r="r" b="b"/>
              <a:pathLst>
                <a:path w="3359" h="2332" extrusionOk="0">
                  <a:moveTo>
                    <a:pt x="1479" y="0"/>
                  </a:moveTo>
                  <a:lnTo>
                    <a:pt x="0" y="2331"/>
                  </a:lnTo>
                  <a:lnTo>
                    <a:pt x="3359" y="1404"/>
                  </a:lnTo>
                  <a:lnTo>
                    <a:pt x="14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3635;p32">
              <a:extLst>
                <a:ext uri="{FF2B5EF4-FFF2-40B4-BE49-F238E27FC236}">
                  <a16:creationId xmlns:a16="http://schemas.microsoft.com/office/drawing/2014/main" id="{0A70A965-38F0-45EE-B83F-D54B20206202}"/>
                </a:ext>
              </a:extLst>
            </p:cNvPr>
            <p:cNvSpPr/>
            <p:nvPr/>
          </p:nvSpPr>
          <p:spPr>
            <a:xfrm>
              <a:off x="7175875" y="51254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1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1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3636;p32">
              <a:extLst>
                <a:ext uri="{FF2B5EF4-FFF2-40B4-BE49-F238E27FC236}">
                  <a16:creationId xmlns:a16="http://schemas.microsoft.com/office/drawing/2014/main" id="{5234005B-A5E2-4B38-A73E-110EAAC14E96}"/>
                </a:ext>
              </a:extLst>
            </p:cNvPr>
            <p:cNvSpPr/>
            <p:nvPr/>
          </p:nvSpPr>
          <p:spPr>
            <a:xfrm>
              <a:off x="7566225" y="51279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2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3637;p32">
              <a:extLst>
                <a:ext uri="{FF2B5EF4-FFF2-40B4-BE49-F238E27FC236}">
                  <a16:creationId xmlns:a16="http://schemas.microsoft.com/office/drawing/2014/main" id="{33B64AD4-BE91-4384-853F-41C54DC1F494}"/>
                </a:ext>
              </a:extLst>
            </p:cNvPr>
            <p:cNvSpPr/>
            <p:nvPr/>
          </p:nvSpPr>
          <p:spPr>
            <a:xfrm>
              <a:off x="7339425" y="4973775"/>
              <a:ext cx="15675" cy="15675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301" y="0"/>
                  </a:moveTo>
                  <a:cubicBezTo>
                    <a:pt x="125" y="0"/>
                    <a:pt x="0" y="126"/>
                    <a:pt x="0" y="301"/>
                  </a:cubicBezTo>
                  <a:cubicBezTo>
                    <a:pt x="0" y="477"/>
                    <a:pt x="125" y="627"/>
                    <a:pt x="301" y="627"/>
                  </a:cubicBezTo>
                  <a:cubicBezTo>
                    <a:pt x="476" y="627"/>
                    <a:pt x="627" y="477"/>
                    <a:pt x="627" y="301"/>
                  </a:cubicBezTo>
                  <a:cubicBezTo>
                    <a:pt x="627" y="126"/>
                    <a:pt x="476" y="0"/>
                    <a:pt x="3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638;p32">
              <a:extLst>
                <a:ext uri="{FF2B5EF4-FFF2-40B4-BE49-F238E27FC236}">
                  <a16:creationId xmlns:a16="http://schemas.microsoft.com/office/drawing/2014/main" id="{2CA929EF-8C5B-400C-BF16-DC683A683208}"/>
                </a:ext>
              </a:extLst>
            </p:cNvPr>
            <p:cNvSpPr/>
            <p:nvPr/>
          </p:nvSpPr>
          <p:spPr>
            <a:xfrm>
              <a:off x="8106975" y="4963125"/>
              <a:ext cx="15675" cy="15675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301" y="0"/>
                  </a:moveTo>
                  <a:cubicBezTo>
                    <a:pt x="125" y="0"/>
                    <a:pt x="0" y="151"/>
                    <a:pt x="0" y="326"/>
                  </a:cubicBezTo>
                  <a:cubicBezTo>
                    <a:pt x="0" y="502"/>
                    <a:pt x="125" y="627"/>
                    <a:pt x="301" y="627"/>
                  </a:cubicBezTo>
                  <a:cubicBezTo>
                    <a:pt x="476" y="627"/>
                    <a:pt x="627" y="502"/>
                    <a:pt x="627" y="326"/>
                  </a:cubicBezTo>
                  <a:cubicBezTo>
                    <a:pt x="627" y="151"/>
                    <a:pt x="476" y="0"/>
                    <a:pt x="3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639;p32">
              <a:extLst>
                <a:ext uri="{FF2B5EF4-FFF2-40B4-BE49-F238E27FC236}">
                  <a16:creationId xmlns:a16="http://schemas.microsoft.com/office/drawing/2014/main" id="{FF5E39E3-E846-4334-AD71-47ACE2CD7C3E}"/>
                </a:ext>
              </a:extLst>
            </p:cNvPr>
            <p:cNvSpPr/>
            <p:nvPr/>
          </p:nvSpPr>
          <p:spPr>
            <a:xfrm>
              <a:off x="7675875" y="495810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27" y="1"/>
                  </a:moveTo>
                  <a:cubicBezTo>
                    <a:pt x="151" y="1"/>
                    <a:pt x="1" y="126"/>
                    <a:pt x="1" y="302"/>
                  </a:cubicBezTo>
                  <a:cubicBezTo>
                    <a:pt x="1" y="477"/>
                    <a:pt x="151" y="627"/>
                    <a:pt x="327" y="627"/>
                  </a:cubicBezTo>
                  <a:cubicBezTo>
                    <a:pt x="502" y="627"/>
                    <a:pt x="627" y="477"/>
                    <a:pt x="627" y="302"/>
                  </a:cubicBezTo>
                  <a:cubicBezTo>
                    <a:pt x="627" y="126"/>
                    <a:pt x="502" y="1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640;p32">
              <a:extLst>
                <a:ext uri="{FF2B5EF4-FFF2-40B4-BE49-F238E27FC236}">
                  <a16:creationId xmlns:a16="http://schemas.microsoft.com/office/drawing/2014/main" id="{B9B439AC-DC0E-443E-BD53-1B0678064068}"/>
                </a:ext>
              </a:extLst>
            </p:cNvPr>
            <p:cNvSpPr/>
            <p:nvPr/>
          </p:nvSpPr>
          <p:spPr>
            <a:xfrm>
              <a:off x="7892675" y="5148575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01" y="1"/>
                  </a:moveTo>
                  <a:cubicBezTo>
                    <a:pt x="151" y="1"/>
                    <a:pt x="1" y="151"/>
                    <a:pt x="1" y="327"/>
                  </a:cubicBezTo>
                  <a:cubicBezTo>
                    <a:pt x="1" y="477"/>
                    <a:pt x="151" y="627"/>
                    <a:pt x="301" y="627"/>
                  </a:cubicBezTo>
                  <a:cubicBezTo>
                    <a:pt x="477" y="627"/>
                    <a:pt x="627" y="477"/>
                    <a:pt x="627" y="327"/>
                  </a:cubicBezTo>
                  <a:cubicBezTo>
                    <a:pt x="627" y="151"/>
                    <a:pt x="477" y="1"/>
                    <a:pt x="3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641;p32">
              <a:extLst>
                <a:ext uri="{FF2B5EF4-FFF2-40B4-BE49-F238E27FC236}">
                  <a16:creationId xmlns:a16="http://schemas.microsoft.com/office/drawing/2014/main" id="{54E099F5-5F90-41D9-8915-E3BB7C596510}"/>
                </a:ext>
              </a:extLst>
            </p:cNvPr>
            <p:cNvSpPr/>
            <p:nvPr/>
          </p:nvSpPr>
          <p:spPr>
            <a:xfrm>
              <a:off x="7043050" y="5050225"/>
              <a:ext cx="1182350" cy="11925"/>
            </a:xfrm>
            <a:custGeom>
              <a:avLst/>
              <a:gdLst/>
              <a:ahLst/>
              <a:cxnLst/>
              <a:rect l="l" t="t" r="r" b="b"/>
              <a:pathLst>
                <a:path w="47294" h="477" extrusionOk="0">
                  <a:moveTo>
                    <a:pt x="226" y="0"/>
                  </a:moveTo>
                  <a:cubicBezTo>
                    <a:pt x="0" y="0"/>
                    <a:pt x="0" y="351"/>
                    <a:pt x="226" y="351"/>
                  </a:cubicBezTo>
                  <a:cubicBezTo>
                    <a:pt x="5514" y="351"/>
                    <a:pt x="10802" y="376"/>
                    <a:pt x="16091" y="401"/>
                  </a:cubicBezTo>
                  <a:cubicBezTo>
                    <a:pt x="24487" y="426"/>
                    <a:pt x="32883" y="451"/>
                    <a:pt x="41279" y="476"/>
                  </a:cubicBezTo>
                  <a:lnTo>
                    <a:pt x="47068" y="476"/>
                  </a:lnTo>
                  <a:cubicBezTo>
                    <a:pt x="47294" y="476"/>
                    <a:pt x="47294" y="150"/>
                    <a:pt x="47068" y="150"/>
                  </a:cubicBezTo>
                  <a:cubicBezTo>
                    <a:pt x="41780" y="125"/>
                    <a:pt x="36492" y="125"/>
                    <a:pt x="31204" y="100"/>
                  </a:cubicBezTo>
                  <a:cubicBezTo>
                    <a:pt x="22808" y="75"/>
                    <a:pt x="14412" y="50"/>
                    <a:pt x="6015" y="25"/>
                  </a:cubicBezTo>
                  <a:cubicBezTo>
                    <a:pt x="4086" y="25"/>
                    <a:pt x="2156" y="25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" name="Google Shape;8497;p65">
            <a:extLst>
              <a:ext uri="{FF2B5EF4-FFF2-40B4-BE49-F238E27FC236}">
                <a16:creationId xmlns:a16="http://schemas.microsoft.com/office/drawing/2014/main" id="{09FF07B4-2144-4E76-A2B0-F40E80DE43EA}"/>
              </a:ext>
            </a:extLst>
          </p:cNvPr>
          <p:cNvGrpSpPr/>
          <p:nvPr/>
        </p:nvGrpSpPr>
        <p:grpSpPr>
          <a:xfrm>
            <a:off x="7763071" y="138214"/>
            <a:ext cx="575124" cy="623016"/>
            <a:chOff x="3107925" y="764425"/>
            <a:chExt cx="820200" cy="888500"/>
          </a:xfrm>
        </p:grpSpPr>
        <p:sp>
          <p:nvSpPr>
            <p:cNvPr id="305" name="Google Shape;8498;p65">
              <a:extLst>
                <a:ext uri="{FF2B5EF4-FFF2-40B4-BE49-F238E27FC236}">
                  <a16:creationId xmlns:a16="http://schemas.microsoft.com/office/drawing/2014/main" id="{1CBDB232-B542-4CA1-B581-2831AEB07D06}"/>
                </a:ext>
              </a:extLst>
            </p:cNvPr>
            <p:cNvSpPr/>
            <p:nvPr/>
          </p:nvSpPr>
          <p:spPr>
            <a:xfrm>
              <a:off x="3139250" y="1071450"/>
              <a:ext cx="356550" cy="581475"/>
            </a:xfrm>
            <a:custGeom>
              <a:avLst/>
              <a:gdLst/>
              <a:ahLst/>
              <a:cxnLst/>
              <a:rect l="l" t="t" r="r" b="b"/>
              <a:pathLst>
                <a:path w="14262" h="23259" extrusionOk="0">
                  <a:moveTo>
                    <a:pt x="12281" y="1"/>
                  </a:moveTo>
                  <a:cubicBezTo>
                    <a:pt x="12281" y="1"/>
                    <a:pt x="11103" y="2507"/>
                    <a:pt x="9299" y="5765"/>
                  </a:cubicBezTo>
                  <a:cubicBezTo>
                    <a:pt x="6893" y="10101"/>
                    <a:pt x="3359" y="15815"/>
                    <a:pt x="0" y="18672"/>
                  </a:cubicBezTo>
                  <a:cubicBezTo>
                    <a:pt x="0" y="18672"/>
                    <a:pt x="3885" y="18121"/>
                    <a:pt x="6141" y="16692"/>
                  </a:cubicBezTo>
                  <a:lnTo>
                    <a:pt x="6141" y="23259"/>
                  </a:lnTo>
                  <a:cubicBezTo>
                    <a:pt x="6141" y="23259"/>
                    <a:pt x="11404" y="18221"/>
                    <a:pt x="13459" y="7394"/>
                  </a:cubicBezTo>
                  <a:cubicBezTo>
                    <a:pt x="13735" y="6066"/>
                    <a:pt x="13935" y="4637"/>
                    <a:pt x="14061" y="3108"/>
                  </a:cubicBezTo>
                  <a:cubicBezTo>
                    <a:pt x="14161" y="2231"/>
                    <a:pt x="14211" y="1304"/>
                    <a:pt x="14261" y="326"/>
                  </a:cubicBezTo>
                  <a:lnTo>
                    <a:pt x="13559" y="201"/>
                  </a:lnTo>
                  <a:lnTo>
                    <a:pt x="1228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8499;p65">
              <a:extLst>
                <a:ext uri="{FF2B5EF4-FFF2-40B4-BE49-F238E27FC236}">
                  <a16:creationId xmlns:a16="http://schemas.microsoft.com/office/drawing/2014/main" id="{4B739C70-F8A8-4C0B-8556-6BAD1E3BEE24}"/>
                </a:ext>
              </a:extLst>
            </p:cNvPr>
            <p:cNvSpPr/>
            <p:nvPr/>
          </p:nvSpPr>
          <p:spPr>
            <a:xfrm>
              <a:off x="3477600" y="1061425"/>
              <a:ext cx="404150" cy="561425"/>
            </a:xfrm>
            <a:custGeom>
              <a:avLst/>
              <a:gdLst/>
              <a:ahLst/>
              <a:cxnLst/>
              <a:rect l="l" t="t" r="r" b="b"/>
              <a:pathLst>
                <a:path w="16166" h="22457" extrusionOk="0">
                  <a:moveTo>
                    <a:pt x="1930" y="1"/>
                  </a:moveTo>
                  <a:lnTo>
                    <a:pt x="0" y="552"/>
                  </a:lnTo>
                  <a:cubicBezTo>
                    <a:pt x="0" y="577"/>
                    <a:pt x="0" y="602"/>
                    <a:pt x="25" y="602"/>
                  </a:cubicBezTo>
                  <a:cubicBezTo>
                    <a:pt x="176" y="1630"/>
                    <a:pt x="326" y="2582"/>
                    <a:pt x="527" y="3509"/>
                  </a:cubicBezTo>
                  <a:cubicBezTo>
                    <a:pt x="852" y="5063"/>
                    <a:pt x="1253" y="6517"/>
                    <a:pt x="1679" y="7870"/>
                  </a:cubicBezTo>
                  <a:cubicBezTo>
                    <a:pt x="4938" y="18121"/>
                    <a:pt x="10577" y="22457"/>
                    <a:pt x="10577" y="22457"/>
                  </a:cubicBezTo>
                  <a:lnTo>
                    <a:pt x="9850" y="15915"/>
                  </a:lnTo>
                  <a:lnTo>
                    <a:pt x="9850" y="15915"/>
                  </a:lnTo>
                  <a:cubicBezTo>
                    <a:pt x="12256" y="17093"/>
                    <a:pt x="16166" y="17219"/>
                    <a:pt x="16166" y="17219"/>
                  </a:cubicBezTo>
                  <a:cubicBezTo>
                    <a:pt x="12933" y="15038"/>
                    <a:pt x="9349" y="10652"/>
                    <a:pt x="6567" y="6868"/>
                  </a:cubicBezTo>
                  <a:cubicBezTo>
                    <a:pt x="3860" y="3158"/>
                    <a:pt x="1930" y="1"/>
                    <a:pt x="1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8500;p65">
              <a:extLst>
                <a:ext uri="{FF2B5EF4-FFF2-40B4-BE49-F238E27FC236}">
                  <a16:creationId xmlns:a16="http://schemas.microsoft.com/office/drawing/2014/main" id="{7588704C-3E15-46CC-8361-A2A6EB655C77}"/>
                </a:ext>
              </a:extLst>
            </p:cNvPr>
            <p:cNvSpPr/>
            <p:nvPr/>
          </p:nvSpPr>
          <p:spPr>
            <a:xfrm>
              <a:off x="3371700" y="1061425"/>
              <a:ext cx="270075" cy="196775"/>
            </a:xfrm>
            <a:custGeom>
              <a:avLst/>
              <a:gdLst/>
              <a:ahLst/>
              <a:cxnLst/>
              <a:rect l="l" t="t" r="r" b="b"/>
              <a:pathLst>
                <a:path w="10803" h="7871" extrusionOk="0">
                  <a:moveTo>
                    <a:pt x="6166" y="1"/>
                  </a:moveTo>
                  <a:lnTo>
                    <a:pt x="4236" y="552"/>
                  </a:lnTo>
                  <a:cubicBezTo>
                    <a:pt x="4236" y="573"/>
                    <a:pt x="4236" y="595"/>
                    <a:pt x="4252" y="601"/>
                  </a:cubicBezTo>
                  <a:lnTo>
                    <a:pt x="4252" y="601"/>
                  </a:lnTo>
                  <a:lnTo>
                    <a:pt x="2983" y="402"/>
                  </a:lnTo>
                  <a:cubicBezTo>
                    <a:pt x="2983" y="402"/>
                    <a:pt x="1805" y="2908"/>
                    <a:pt x="1" y="6166"/>
                  </a:cubicBezTo>
                  <a:cubicBezTo>
                    <a:pt x="828" y="6793"/>
                    <a:pt x="2181" y="7569"/>
                    <a:pt x="4161" y="7795"/>
                  </a:cubicBezTo>
                  <a:cubicBezTo>
                    <a:pt x="4437" y="6467"/>
                    <a:pt x="4637" y="5038"/>
                    <a:pt x="4763" y="3509"/>
                  </a:cubicBezTo>
                  <a:cubicBezTo>
                    <a:pt x="5088" y="5063"/>
                    <a:pt x="5489" y="6517"/>
                    <a:pt x="5915" y="7870"/>
                  </a:cubicBezTo>
                  <a:cubicBezTo>
                    <a:pt x="7294" y="7820"/>
                    <a:pt x="8923" y="7544"/>
                    <a:pt x="10803" y="6868"/>
                  </a:cubicBezTo>
                  <a:cubicBezTo>
                    <a:pt x="8096" y="3158"/>
                    <a:pt x="6166" y="1"/>
                    <a:pt x="6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8501;p65">
              <a:extLst>
                <a:ext uri="{FF2B5EF4-FFF2-40B4-BE49-F238E27FC236}">
                  <a16:creationId xmlns:a16="http://schemas.microsoft.com/office/drawing/2014/main" id="{13D48C6A-79A9-42A5-9DEB-4BAD049B7C89}"/>
                </a:ext>
              </a:extLst>
            </p:cNvPr>
            <p:cNvSpPr/>
            <p:nvPr/>
          </p:nvSpPr>
          <p:spPr>
            <a:xfrm>
              <a:off x="3107925" y="786775"/>
              <a:ext cx="387875" cy="300375"/>
            </a:xfrm>
            <a:custGeom>
              <a:avLst/>
              <a:gdLst/>
              <a:ahLst/>
              <a:cxnLst/>
              <a:rect l="l" t="t" r="r" b="b"/>
              <a:pathLst>
                <a:path w="15515" h="12015" extrusionOk="0">
                  <a:moveTo>
                    <a:pt x="3149" y="0"/>
                  </a:moveTo>
                  <a:cubicBezTo>
                    <a:pt x="3019" y="0"/>
                    <a:pt x="2889" y="3"/>
                    <a:pt x="2757" y="9"/>
                  </a:cubicBezTo>
                  <a:cubicBezTo>
                    <a:pt x="1128" y="2039"/>
                    <a:pt x="0" y="9007"/>
                    <a:pt x="1579" y="11713"/>
                  </a:cubicBezTo>
                  <a:cubicBezTo>
                    <a:pt x="2949" y="11939"/>
                    <a:pt x="4954" y="12014"/>
                    <a:pt x="7019" y="12014"/>
                  </a:cubicBezTo>
                  <a:cubicBezTo>
                    <a:pt x="11148" y="12014"/>
                    <a:pt x="15514" y="11713"/>
                    <a:pt x="15514" y="11713"/>
                  </a:cubicBezTo>
                  <a:cubicBezTo>
                    <a:pt x="15514" y="11713"/>
                    <a:pt x="11480" y="0"/>
                    <a:pt x="3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8502;p65">
              <a:extLst>
                <a:ext uri="{FF2B5EF4-FFF2-40B4-BE49-F238E27FC236}">
                  <a16:creationId xmlns:a16="http://schemas.microsoft.com/office/drawing/2014/main" id="{5045D2FC-13FB-493C-AB64-DA810604BA18}"/>
                </a:ext>
              </a:extLst>
            </p:cNvPr>
            <p:cNvSpPr/>
            <p:nvPr/>
          </p:nvSpPr>
          <p:spPr>
            <a:xfrm>
              <a:off x="3155375" y="1018375"/>
              <a:ext cx="319100" cy="57050"/>
            </a:xfrm>
            <a:custGeom>
              <a:avLst/>
              <a:gdLst/>
              <a:ahLst/>
              <a:cxnLst/>
              <a:rect l="l" t="t" r="r" b="b"/>
              <a:pathLst>
                <a:path w="12764" h="2282" extrusionOk="0">
                  <a:moveTo>
                    <a:pt x="4179" y="1"/>
                  </a:moveTo>
                  <a:cubicBezTo>
                    <a:pt x="2983" y="1"/>
                    <a:pt x="1942" y="245"/>
                    <a:pt x="1285" y="895"/>
                  </a:cubicBezTo>
                  <a:cubicBezTo>
                    <a:pt x="0" y="2138"/>
                    <a:pt x="8250" y="2282"/>
                    <a:pt x="11553" y="2282"/>
                  </a:cubicBezTo>
                  <a:cubicBezTo>
                    <a:pt x="12116" y="2282"/>
                    <a:pt x="12535" y="2278"/>
                    <a:pt x="12739" y="2274"/>
                  </a:cubicBezTo>
                  <a:cubicBezTo>
                    <a:pt x="12739" y="2274"/>
                    <a:pt x="12764" y="2274"/>
                    <a:pt x="12739" y="2249"/>
                  </a:cubicBezTo>
                  <a:cubicBezTo>
                    <a:pt x="12739" y="2249"/>
                    <a:pt x="12739" y="2249"/>
                    <a:pt x="12714" y="2224"/>
                  </a:cubicBezTo>
                  <a:cubicBezTo>
                    <a:pt x="12714" y="2224"/>
                    <a:pt x="12689" y="2199"/>
                    <a:pt x="12664" y="2174"/>
                  </a:cubicBezTo>
                  <a:cubicBezTo>
                    <a:pt x="11643" y="1736"/>
                    <a:pt x="7364" y="1"/>
                    <a:pt x="4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8503;p65">
              <a:extLst>
                <a:ext uri="{FF2B5EF4-FFF2-40B4-BE49-F238E27FC236}">
                  <a16:creationId xmlns:a16="http://schemas.microsoft.com/office/drawing/2014/main" id="{7C858BC6-77E0-4FEF-A375-F8879C036151}"/>
                </a:ext>
              </a:extLst>
            </p:cNvPr>
            <p:cNvSpPr/>
            <p:nvPr/>
          </p:nvSpPr>
          <p:spPr>
            <a:xfrm>
              <a:off x="3495775" y="764425"/>
              <a:ext cx="432350" cy="346100"/>
            </a:xfrm>
            <a:custGeom>
              <a:avLst/>
              <a:gdLst/>
              <a:ahLst/>
              <a:cxnLst/>
              <a:rect l="l" t="t" r="r" b="b"/>
              <a:pathLst>
                <a:path w="17294" h="13844" extrusionOk="0">
                  <a:moveTo>
                    <a:pt x="14261" y="1"/>
                  </a:moveTo>
                  <a:cubicBezTo>
                    <a:pt x="4461" y="677"/>
                    <a:pt x="0" y="12607"/>
                    <a:pt x="0" y="12607"/>
                  </a:cubicBezTo>
                  <a:cubicBezTo>
                    <a:pt x="2306" y="13535"/>
                    <a:pt x="4723" y="13844"/>
                    <a:pt x="6921" y="13844"/>
                  </a:cubicBezTo>
                  <a:cubicBezTo>
                    <a:pt x="11317" y="13844"/>
                    <a:pt x="14837" y="12607"/>
                    <a:pt x="14837" y="12607"/>
                  </a:cubicBezTo>
                  <a:cubicBezTo>
                    <a:pt x="14837" y="12607"/>
                    <a:pt x="17293" y="5765"/>
                    <a:pt x="142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8504;p65">
              <a:extLst>
                <a:ext uri="{FF2B5EF4-FFF2-40B4-BE49-F238E27FC236}">
                  <a16:creationId xmlns:a16="http://schemas.microsoft.com/office/drawing/2014/main" id="{D6172148-3FE9-4498-96B0-94EA057CB9A6}"/>
                </a:ext>
              </a:extLst>
            </p:cNvPr>
            <p:cNvSpPr/>
            <p:nvPr/>
          </p:nvSpPr>
          <p:spPr>
            <a:xfrm>
              <a:off x="3537125" y="1033050"/>
              <a:ext cx="321000" cy="55150"/>
            </a:xfrm>
            <a:custGeom>
              <a:avLst/>
              <a:gdLst/>
              <a:ahLst/>
              <a:cxnLst/>
              <a:rect l="l" t="t" r="r" b="b"/>
              <a:pathLst>
                <a:path w="12840" h="2206" extrusionOk="0">
                  <a:moveTo>
                    <a:pt x="10094" y="1"/>
                  </a:moveTo>
                  <a:cubicBezTo>
                    <a:pt x="6454" y="1"/>
                    <a:pt x="0" y="1862"/>
                    <a:pt x="0" y="1862"/>
                  </a:cubicBezTo>
                  <a:cubicBezTo>
                    <a:pt x="0" y="1862"/>
                    <a:pt x="3628" y="2206"/>
                    <a:pt x="6976" y="2206"/>
                  </a:cubicBezTo>
                  <a:cubicBezTo>
                    <a:pt x="10023" y="2206"/>
                    <a:pt x="12840" y="1921"/>
                    <a:pt x="12481" y="835"/>
                  </a:cubicBezTo>
                  <a:cubicBezTo>
                    <a:pt x="12287" y="226"/>
                    <a:pt x="11361" y="1"/>
                    <a:pt x="100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8505;p65">
              <a:extLst>
                <a:ext uri="{FF2B5EF4-FFF2-40B4-BE49-F238E27FC236}">
                  <a16:creationId xmlns:a16="http://schemas.microsoft.com/office/drawing/2014/main" id="{52D35B7A-3973-4EA5-94CF-1C336A30CB9D}"/>
                </a:ext>
              </a:extLst>
            </p:cNvPr>
            <p:cNvSpPr/>
            <p:nvPr/>
          </p:nvSpPr>
          <p:spPr>
            <a:xfrm>
              <a:off x="3454400" y="1035725"/>
              <a:ext cx="82125" cy="57425"/>
            </a:xfrm>
            <a:custGeom>
              <a:avLst/>
              <a:gdLst/>
              <a:ahLst/>
              <a:cxnLst/>
              <a:rect l="l" t="t" r="r" b="b"/>
              <a:pathLst>
                <a:path w="3285" h="2297" extrusionOk="0">
                  <a:moveTo>
                    <a:pt x="1630" y="1"/>
                  </a:moveTo>
                  <a:cubicBezTo>
                    <a:pt x="1" y="1"/>
                    <a:pt x="1" y="1780"/>
                    <a:pt x="1" y="1780"/>
                  </a:cubicBezTo>
                  <a:cubicBezTo>
                    <a:pt x="1" y="1780"/>
                    <a:pt x="737" y="2297"/>
                    <a:pt x="1699" y="2297"/>
                  </a:cubicBezTo>
                  <a:cubicBezTo>
                    <a:pt x="2191" y="2297"/>
                    <a:pt x="2742" y="2162"/>
                    <a:pt x="3284" y="1755"/>
                  </a:cubicBezTo>
                  <a:cubicBezTo>
                    <a:pt x="3284" y="1755"/>
                    <a:pt x="3259" y="26"/>
                    <a:pt x="1630" y="1"/>
                  </a:cubicBezTo>
                  <a:close/>
                </a:path>
              </a:pathLst>
            </a:custGeom>
            <a:solidFill>
              <a:srgbClr val="D964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3" name="Google Shape;8559;p65">
            <a:extLst>
              <a:ext uri="{FF2B5EF4-FFF2-40B4-BE49-F238E27FC236}">
                <a16:creationId xmlns:a16="http://schemas.microsoft.com/office/drawing/2014/main" id="{5B645807-69E0-4B53-B54D-413C71DB7BA2}"/>
              </a:ext>
            </a:extLst>
          </p:cNvPr>
          <p:cNvGrpSpPr/>
          <p:nvPr/>
        </p:nvGrpSpPr>
        <p:grpSpPr>
          <a:xfrm>
            <a:off x="4035658" y="-34854"/>
            <a:ext cx="706932" cy="989446"/>
            <a:chOff x="4996400" y="3709925"/>
            <a:chExt cx="1008175" cy="1411075"/>
          </a:xfrm>
        </p:grpSpPr>
        <p:sp>
          <p:nvSpPr>
            <p:cNvPr id="314" name="Google Shape;8560;p65">
              <a:extLst>
                <a:ext uri="{FF2B5EF4-FFF2-40B4-BE49-F238E27FC236}">
                  <a16:creationId xmlns:a16="http://schemas.microsoft.com/office/drawing/2014/main" id="{D38C84EC-B2A7-412A-89CA-5FBDA9688A0A}"/>
                </a:ext>
              </a:extLst>
            </p:cNvPr>
            <p:cNvSpPr/>
            <p:nvPr/>
          </p:nvSpPr>
          <p:spPr>
            <a:xfrm>
              <a:off x="5216325" y="4326475"/>
              <a:ext cx="567700" cy="567700"/>
            </a:xfrm>
            <a:custGeom>
              <a:avLst/>
              <a:gdLst/>
              <a:ahLst/>
              <a:cxnLst/>
              <a:rect l="l" t="t" r="r" b="b"/>
              <a:pathLst>
                <a:path w="22708" h="22708" extrusionOk="0">
                  <a:moveTo>
                    <a:pt x="22707" y="1"/>
                  </a:moveTo>
                  <a:lnTo>
                    <a:pt x="9098" y="9099"/>
                  </a:lnTo>
                  <a:lnTo>
                    <a:pt x="0" y="22708"/>
                  </a:lnTo>
                  <a:lnTo>
                    <a:pt x="13660" y="13560"/>
                  </a:lnTo>
                  <a:lnTo>
                    <a:pt x="22707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8561;p65">
              <a:extLst>
                <a:ext uri="{FF2B5EF4-FFF2-40B4-BE49-F238E27FC236}">
                  <a16:creationId xmlns:a16="http://schemas.microsoft.com/office/drawing/2014/main" id="{948BF99E-E0BE-4987-8111-E16E5253C804}"/>
                </a:ext>
              </a:extLst>
            </p:cNvPr>
            <p:cNvSpPr/>
            <p:nvPr/>
          </p:nvSpPr>
          <p:spPr>
            <a:xfrm>
              <a:off x="5209425" y="4325850"/>
              <a:ext cx="568325" cy="568325"/>
            </a:xfrm>
            <a:custGeom>
              <a:avLst/>
              <a:gdLst/>
              <a:ahLst/>
              <a:cxnLst/>
              <a:rect l="l" t="t" r="r" b="b"/>
              <a:pathLst>
                <a:path w="22733" h="22733" extrusionOk="0">
                  <a:moveTo>
                    <a:pt x="1" y="1"/>
                  </a:moveTo>
                  <a:lnTo>
                    <a:pt x="9124" y="13610"/>
                  </a:lnTo>
                  <a:lnTo>
                    <a:pt x="22733" y="22733"/>
                  </a:lnTo>
                  <a:lnTo>
                    <a:pt x="13560" y="90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8562;p65">
              <a:extLst>
                <a:ext uri="{FF2B5EF4-FFF2-40B4-BE49-F238E27FC236}">
                  <a16:creationId xmlns:a16="http://schemas.microsoft.com/office/drawing/2014/main" id="{7B84FC00-FE9B-400E-B253-1E8FE3475EFD}"/>
                </a:ext>
              </a:extLst>
            </p:cNvPr>
            <p:cNvSpPr/>
            <p:nvPr/>
          </p:nvSpPr>
          <p:spPr>
            <a:xfrm>
              <a:off x="5418700" y="4614075"/>
              <a:ext cx="82100" cy="495025"/>
            </a:xfrm>
            <a:custGeom>
              <a:avLst/>
              <a:gdLst/>
              <a:ahLst/>
              <a:cxnLst/>
              <a:rect l="l" t="t" r="r" b="b"/>
              <a:pathLst>
                <a:path w="3284" h="19801" extrusionOk="0">
                  <a:moveTo>
                    <a:pt x="3284" y="1"/>
                  </a:moveTo>
                  <a:lnTo>
                    <a:pt x="1" y="3259"/>
                  </a:lnTo>
                  <a:lnTo>
                    <a:pt x="3284" y="19800"/>
                  </a:lnTo>
                  <a:lnTo>
                    <a:pt x="328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8563;p65">
              <a:extLst>
                <a:ext uri="{FF2B5EF4-FFF2-40B4-BE49-F238E27FC236}">
                  <a16:creationId xmlns:a16="http://schemas.microsoft.com/office/drawing/2014/main" id="{B3BCD573-79AF-411A-B49C-3C00B6626DEB}"/>
                </a:ext>
              </a:extLst>
            </p:cNvPr>
            <p:cNvSpPr/>
            <p:nvPr/>
          </p:nvSpPr>
          <p:spPr>
            <a:xfrm>
              <a:off x="5418075" y="4124725"/>
              <a:ext cx="82725" cy="484375"/>
            </a:xfrm>
            <a:custGeom>
              <a:avLst/>
              <a:gdLst/>
              <a:ahLst/>
              <a:cxnLst/>
              <a:rect l="l" t="t" r="r" b="b"/>
              <a:pathLst>
                <a:path w="3309" h="19375" extrusionOk="0">
                  <a:moveTo>
                    <a:pt x="3309" y="1"/>
                  </a:moveTo>
                  <a:lnTo>
                    <a:pt x="101" y="16116"/>
                  </a:lnTo>
                  <a:lnTo>
                    <a:pt x="1" y="16141"/>
                  </a:lnTo>
                  <a:lnTo>
                    <a:pt x="3309" y="19374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8564;p65">
              <a:extLst>
                <a:ext uri="{FF2B5EF4-FFF2-40B4-BE49-F238E27FC236}">
                  <a16:creationId xmlns:a16="http://schemas.microsoft.com/office/drawing/2014/main" id="{2444F903-1E32-4749-B0C7-5D498D08EFB5}"/>
                </a:ext>
              </a:extLst>
            </p:cNvPr>
            <p:cNvSpPr/>
            <p:nvPr/>
          </p:nvSpPr>
          <p:spPr>
            <a:xfrm>
              <a:off x="5500775" y="4609075"/>
              <a:ext cx="1925" cy="5025"/>
            </a:xfrm>
            <a:custGeom>
              <a:avLst/>
              <a:gdLst/>
              <a:ahLst/>
              <a:cxnLst/>
              <a:rect l="l" t="t" r="r" b="b"/>
              <a:pathLst>
                <a:path w="77" h="201" extrusionOk="0">
                  <a:moveTo>
                    <a:pt x="1" y="0"/>
                  </a:moveTo>
                  <a:lnTo>
                    <a:pt x="1" y="201"/>
                  </a:lnTo>
                  <a:lnTo>
                    <a:pt x="76" y="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E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8565;p65">
              <a:extLst>
                <a:ext uri="{FF2B5EF4-FFF2-40B4-BE49-F238E27FC236}">
                  <a16:creationId xmlns:a16="http://schemas.microsoft.com/office/drawing/2014/main" id="{67B10449-2809-4DB8-91FD-5B2B5D02438B}"/>
                </a:ext>
              </a:extLst>
            </p:cNvPr>
            <p:cNvSpPr/>
            <p:nvPr/>
          </p:nvSpPr>
          <p:spPr>
            <a:xfrm>
              <a:off x="5500775" y="4112825"/>
              <a:ext cx="85875" cy="498775"/>
            </a:xfrm>
            <a:custGeom>
              <a:avLst/>
              <a:gdLst/>
              <a:ahLst/>
              <a:cxnLst/>
              <a:rect l="l" t="t" r="r" b="b"/>
              <a:pathLst>
                <a:path w="3435" h="19951" extrusionOk="0">
                  <a:moveTo>
                    <a:pt x="76" y="0"/>
                  </a:moveTo>
                  <a:lnTo>
                    <a:pt x="1" y="477"/>
                  </a:lnTo>
                  <a:lnTo>
                    <a:pt x="1" y="19850"/>
                  </a:lnTo>
                  <a:lnTo>
                    <a:pt x="76" y="19950"/>
                  </a:lnTo>
                  <a:lnTo>
                    <a:pt x="3435" y="16642"/>
                  </a:lnTo>
                  <a:lnTo>
                    <a:pt x="3409" y="1664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8566;p65">
              <a:extLst>
                <a:ext uri="{FF2B5EF4-FFF2-40B4-BE49-F238E27FC236}">
                  <a16:creationId xmlns:a16="http://schemas.microsoft.com/office/drawing/2014/main" id="{21E5F6B4-3B38-4919-A023-B9883F577BE1}"/>
                </a:ext>
              </a:extLst>
            </p:cNvPr>
            <p:cNvSpPr/>
            <p:nvPr/>
          </p:nvSpPr>
          <p:spPr>
            <a:xfrm>
              <a:off x="5500775" y="4611575"/>
              <a:ext cx="87125" cy="509425"/>
            </a:xfrm>
            <a:custGeom>
              <a:avLst/>
              <a:gdLst/>
              <a:ahLst/>
              <a:cxnLst/>
              <a:rect l="l" t="t" r="r" b="b"/>
              <a:pathLst>
                <a:path w="3485" h="20377" extrusionOk="0">
                  <a:moveTo>
                    <a:pt x="76" y="0"/>
                  </a:moveTo>
                  <a:lnTo>
                    <a:pt x="1" y="101"/>
                  </a:lnTo>
                  <a:lnTo>
                    <a:pt x="1" y="19900"/>
                  </a:lnTo>
                  <a:lnTo>
                    <a:pt x="76" y="20376"/>
                  </a:lnTo>
                  <a:lnTo>
                    <a:pt x="3460" y="3334"/>
                  </a:lnTo>
                  <a:lnTo>
                    <a:pt x="3485" y="333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8567;p65">
              <a:extLst>
                <a:ext uri="{FF2B5EF4-FFF2-40B4-BE49-F238E27FC236}">
                  <a16:creationId xmlns:a16="http://schemas.microsoft.com/office/drawing/2014/main" id="{3E7F3C2C-CD57-4D6E-86F0-0F2C520D514D}"/>
                </a:ext>
              </a:extLst>
            </p:cNvPr>
            <p:cNvSpPr/>
            <p:nvPr/>
          </p:nvSpPr>
          <p:spPr>
            <a:xfrm>
              <a:off x="4996400" y="4611575"/>
              <a:ext cx="504400" cy="83975"/>
            </a:xfrm>
            <a:custGeom>
              <a:avLst/>
              <a:gdLst/>
              <a:ahLst/>
              <a:cxnLst/>
              <a:rect l="l" t="t" r="r" b="b"/>
              <a:pathLst>
                <a:path w="20176" h="3359" extrusionOk="0">
                  <a:moveTo>
                    <a:pt x="0" y="0"/>
                  </a:moveTo>
                  <a:lnTo>
                    <a:pt x="16893" y="3359"/>
                  </a:lnTo>
                  <a:lnTo>
                    <a:pt x="20176" y="101"/>
                  </a:lnTo>
                  <a:lnTo>
                    <a:pt x="20176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8568;p65">
              <a:extLst>
                <a:ext uri="{FF2B5EF4-FFF2-40B4-BE49-F238E27FC236}">
                  <a16:creationId xmlns:a16="http://schemas.microsoft.com/office/drawing/2014/main" id="{974422B5-047D-4291-99DD-49E5F111D408}"/>
                </a:ext>
              </a:extLst>
            </p:cNvPr>
            <p:cNvSpPr/>
            <p:nvPr/>
          </p:nvSpPr>
          <p:spPr>
            <a:xfrm>
              <a:off x="4996400" y="4528225"/>
              <a:ext cx="504400" cy="83375"/>
            </a:xfrm>
            <a:custGeom>
              <a:avLst/>
              <a:gdLst/>
              <a:ahLst/>
              <a:cxnLst/>
              <a:rect l="l" t="t" r="r" b="b"/>
              <a:pathLst>
                <a:path w="20176" h="3335" extrusionOk="0">
                  <a:moveTo>
                    <a:pt x="16868" y="1"/>
                  </a:moveTo>
                  <a:lnTo>
                    <a:pt x="0" y="3334"/>
                  </a:lnTo>
                  <a:lnTo>
                    <a:pt x="20176" y="3334"/>
                  </a:lnTo>
                  <a:lnTo>
                    <a:pt x="20176" y="3234"/>
                  </a:lnTo>
                  <a:lnTo>
                    <a:pt x="168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8569;p65">
              <a:extLst>
                <a:ext uri="{FF2B5EF4-FFF2-40B4-BE49-F238E27FC236}">
                  <a16:creationId xmlns:a16="http://schemas.microsoft.com/office/drawing/2014/main" id="{9065E229-DCAC-4ED0-8DF8-DA4056603E93}"/>
                </a:ext>
              </a:extLst>
            </p:cNvPr>
            <p:cNvSpPr/>
            <p:nvPr/>
          </p:nvSpPr>
          <p:spPr>
            <a:xfrm>
              <a:off x="5502675" y="4610950"/>
              <a:ext cx="501900" cy="83975"/>
            </a:xfrm>
            <a:custGeom>
              <a:avLst/>
              <a:gdLst/>
              <a:ahLst/>
              <a:cxnLst/>
              <a:rect l="l" t="t" r="r" b="b"/>
              <a:pathLst>
                <a:path w="20076" h="3359" extrusionOk="0">
                  <a:moveTo>
                    <a:pt x="19900" y="0"/>
                  </a:moveTo>
                  <a:lnTo>
                    <a:pt x="25" y="25"/>
                  </a:lnTo>
                  <a:lnTo>
                    <a:pt x="0" y="25"/>
                  </a:lnTo>
                  <a:lnTo>
                    <a:pt x="3409" y="3359"/>
                  </a:lnTo>
                  <a:lnTo>
                    <a:pt x="20075" y="25"/>
                  </a:lnTo>
                  <a:lnTo>
                    <a:pt x="19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8570;p65">
              <a:extLst>
                <a:ext uri="{FF2B5EF4-FFF2-40B4-BE49-F238E27FC236}">
                  <a16:creationId xmlns:a16="http://schemas.microsoft.com/office/drawing/2014/main" id="{08AD8A34-2003-4A1A-A0A4-8B1FEF0A97E4}"/>
                </a:ext>
              </a:extLst>
            </p:cNvPr>
            <p:cNvSpPr/>
            <p:nvPr/>
          </p:nvSpPr>
          <p:spPr>
            <a:xfrm>
              <a:off x="5503300" y="4528875"/>
              <a:ext cx="496875" cy="82725"/>
            </a:xfrm>
            <a:custGeom>
              <a:avLst/>
              <a:gdLst/>
              <a:ahLst/>
              <a:cxnLst/>
              <a:rect l="l" t="t" r="r" b="b"/>
              <a:pathLst>
                <a:path w="19875" h="3309" extrusionOk="0">
                  <a:moveTo>
                    <a:pt x="3334" y="0"/>
                  </a:moveTo>
                  <a:lnTo>
                    <a:pt x="0" y="3308"/>
                  </a:lnTo>
                  <a:lnTo>
                    <a:pt x="19875" y="3283"/>
                  </a:lnTo>
                  <a:lnTo>
                    <a:pt x="3334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8571;p65">
              <a:extLst>
                <a:ext uri="{FF2B5EF4-FFF2-40B4-BE49-F238E27FC236}">
                  <a16:creationId xmlns:a16="http://schemas.microsoft.com/office/drawing/2014/main" id="{37EB17DD-2A9B-4E79-84B7-D08619D89714}"/>
                </a:ext>
              </a:extLst>
            </p:cNvPr>
            <p:cNvSpPr/>
            <p:nvPr/>
          </p:nvSpPr>
          <p:spPr>
            <a:xfrm>
              <a:off x="5381100" y="3948225"/>
              <a:ext cx="226850" cy="172150"/>
            </a:xfrm>
            <a:custGeom>
              <a:avLst/>
              <a:gdLst/>
              <a:ahLst/>
              <a:cxnLst/>
              <a:rect l="l" t="t" r="r" b="b"/>
              <a:pathLst>
                <a:path w="9074" h="6886" extrusionOk="0">
                  <a:moveTo>
                    <a:pt x="7144" y="444"/>
                  </a:moveTo>
                  <a:cubicBezTo>
                    <a:pt x="7244" y="444"/>
                    <a:pt x="7369" y="469"/>
                    <a:pt x="7495" y="494"/>
                  </a:cubicBezTo>
                  <a:cubicBezTo>
                    <a:pt x="7871" y="594"/>
                    <a:pt x="8096" y="745"/>
                    <a:pt x="8171" y="1020"/>
                  </a:cubicBezTo>
                  <a:cubicBezTo>
                    <a:pt x="8497" y="2173"/>
                    <a:pt x="6317" y="4755"/>
                    <a:pt x="5089" y="6058"/>
                  </a:cubicBezTo>
                  <a:cubicBezTo>
                    <a:pt x="5089" y="4805"/>
                    <a:pt x="5189" y="1722"/>
                    <a:pt x="6367" y="745"/>
                  </a:cubicBezTo>
                  <a:cubicBezTo>
                    <a:pt x="6592" y="544"/>
                    <a:pt x="6843" y="444"/>
                    <a:pt x="7144" y="444"/>
                  </a:cubicBezTo>
                  <a:close/>
                  <a:moveTo>
                    <a:pt x="1605" y="995"/>
                  </a:moveTo>
                  <a:cubicBezTo>
                    <a:pt x="1705" y="995"/>
                    <a:pt x="1805" y="1020"/>
                    <a:pt x="1906" y="1045"/>
                  </a:cubicBezTo>
                  <a:cubicBezTo>
                    <a:pt x="3109" y="1497"/>
                    <a:pt x="4111" y="4504"/>
                    <a:pt x="4537" y="6133"/>
                  </a:cubicBezTo>
                  <a:cubicBezTo>
                    <a:pt x="3109" y="5281"/>
                    <a:pt x="602" y="3477"/>
                    <a:pt x="502" y="2173"/>
                  </a:cubicBezTo>
                  <a:cubicBezTo>
                    <a:pt x="477" y="1822"/>
                    <a:pt x="628" y="1522"/>
                    <a:pt x="953" y="1271"/>
                  </a:cubicBezTo>
                  <a:cubicBezTo>
                    <a:pt x="1179" y="1070"/>
                    <a:pt x="1379" y="995"/>
                    <a:pt x="1605" y="995"/>
                  </a:cubicBezTo>
                  <a:close/>
                  <a:moveTo>
                    <a:pt x="7098" y="1"/>
                  </a:moveTo>
                  <a:cubicBezTo>
                    <a:pt x="6716" y="1"/>
                    <a:pt x="6366" y="129"/>
                    <a:pt x="6066" y="394"/>
                  </a:cubicBezTo>
                  <a:cubicBezTo>
                    <a:pt x="5039" y="1246"/>
                    <a:pt x="4738" y="3401"/>
                    <a:pt x="4663" y="4930"/>
                  </a:cubicBezTo>
                  <a:cubicBezTo>
                    <a:pt x="4161" y="3326"/>
                    <a:pt x="3259" y="1070"/>
                    <a:pt x="2031" y="619"/>
                  </a:cubicBezTo>
                  <a:cubicBezTo>
                    <a:pt x="1885" y="563"/>
                    <a:pt x="1740" y="535"/>
                    <a:pt x="1594" y="535"/>
                  </a:cubicBezTo>
                  <a:cubicBezTo>
                    <a:pt x="1289" y="535"/>
                    <a:pt x="983" y="657"/>
                    <a:pt x="678" y="895"/>
                  </a:cubicBezTo>
                  <a:cubicBezTo>
                    <a:pt x="227" y="1246"/>
                    <a:pt x="1" y="1697"/>
                    <a:pt x="51" y="2198"/>
                  </a:cubicBezTo>
                  <a:cubicBezTo>
                    <a:pt x="201" y="4078"/>
                    <a:pt x="3936" y="6334"/>
                    <a:pt x="4663" y="6735"/>
                  </a:cubicBezTo>
                  <a:cubicBezTo>
                    <a:pt x="4713" y="6760"/>
                    <a:pt x="4763" y="6785"/>
                    <a:pt x="4763" y="6785"/>
                  </a:cubicBezTo>
                  <a:lnTo>
                    <a:pt x="4913" y="6885"/>
                  </a:lnTo>
                  <a:lnTo>
                    <a:pt x="5039" y="6760"/>
                  </a:lnTo>
                  <a:lnTo>
                    <a:pt x="5114" y="6659"/>
                  </a:lnTo>
                  <a:cubicBezTo>
                    <a:pt x="5816" y="5983"/>
                    <a:pt x="9074" y="2574"/>
                    <a:pt x="8597" y="895"/>
                  </a:cubicBezTo>
                  <a:cubicBezTo>
                    <a:pt x="8497" y="469"/>
                    <a:pt x="8146" y="193"/>
                    <a:pt x="7595" y="68"/>
                  </a:cubicBezTo>
                  <a:cubicBezTo>
                    <a:pt x="7425" y="24"/>
                    <a:pt x="7259" y="1"/>
                    <a:pt x="70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8572;p65">
              <a:extLst>
                <a:ext uri="{FF2B5EF4-FFF2-40B4-BE49-F238E27FC236}">
                  <a16:creationId xmlns:a16="http://schemas.microsoft.com/office/drawing/2014/main" id="{02E6C482-09F7-417E-8912-5B9FBEDF80F2}"/>
                </a:ext>
              </a:extLst>
            </p:cNvPr>
            <p:cNvSpPr/>
            <p:nvPr/>
          </p:nvSpPr>
          <p:spPr>
            <a:xfrm>
              <a:off x="5476975" y="3709925"/>
              <a:ext cx="25725" cy="359675"/>
            </a:xfrm>
            <a:custGeom>
              <a:avLst/>
              <a:gdLst/>
              <a:ahLst/>
              <a:cxnLst/>
              <a:rect l="l" t="t" r="r" b="b"/>
              <a:pathLst>
                <a:path w="1029" h="14387" extrusionOk="0">
                  <a:moveTo>
                    <a:pt x="452" y="1"/>
                  </a:moveTo>
                  <a:lnTo>
                    <a:pt x="1" y="26"/>
                  </a:lnTo>
                  <a:lnTo>
                    <a:pt x="577" y="14387"/>
                  </a:lnTo>
                  <a:lnTo>
                    <a:pt x="1028" y="14362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" name="Google Shape;8573;p65">
            <a:extLst>
              <a:ext uri="{FF2B5EF4-FFF2-40B4-BE49-F238E27FC236}">
                <a16:creationId xmlns:a16="http://schemas.microsoft.com/office/drawing/2014/main" id="{0D49F51E-D230-4CBE-9337-6B9FD47A3131}"/>
              </a:ext>
            </a:extLst>
          </p:cNvPr>
          <p:cNvGrpSpPr/>
          <p:nvPr/>
        </p:nvGrpSpPr>
        <p:grpSpPr>
          <a:xfrm>
            <a:off x="1699574" y="115154"/>
            <a:ext cx="500885" cy="724953"/>
            <a:chOff x="6315028" y="3627615"/>
            <a:chExt cx="500885" cy="724953"/>
          </a:xfrm>
        </p:grpSpPr>
        <p:sp>
          <p:nvSpPr>
            <p:cNvPr id="328" name="Google Shape;8574;p65">
              <a:extLst>
                <a:ext uri="{FF2B5EF4-FFF2-40B4-BE49-F238E27FC236}">
                  <a16:creationId xmlns:a16="http://schemas.microsoft.com/office/drawing/2014/main" id="{7BB1FCC5-0BCA-4C03-AC02-CD492E197F41}"/>
                </a:ext>
              </a:extLst>
            </p:cNvPr>
            <p:cNvSpPr/>
            <p:nvPr/>
          </p:nvSpPr>
          <p:spPr>
            <a:xfrm>
              <a:off x="6568985" y="4131988"/>
              <a:ext cx="456" cy="456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0" y="26"/>
                  </a:lnTo>
                  <a:lnTo>
                    <a:pt x="25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8575;p65">
              <a:extLst>
                <a:ext uri="{FF2B5EF4-FFF2-40B4-BE49-F238E27FC236}">
                  <a16:creationId xmlns:a16="http://schemas.microsoft.com/office/drawing/2014/main" id="{6055EA00-6075-462A-ABBD-D427E9E88E97}"/>
                </a:ext>
              </a:extLst>
            </p:cNvPr>
            <p:cNvSpPr/>
            <p:nvPr/>
          </p:nvSpPr>
          <p:spPr>
            <a:xfrm>
              <a:off x="6568985" y="4132427"/>
              <a:ext cx="456" cy="18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8576;p65">
              <a:extLst>
                <a:ext uri="{FF2B5EF4-FFF2-40B4-BE49-F238E27FC236}">
                  <a16:creationId xmlns:a16="http://schemas.microsoft.com/office/drawing/2014/main" id="{A43DC302-B20D-45F5-B881-FD569EC748E6}"/>
                </a:ext>
              </a:extLst>
            </p:cNvPr>
            <p:cNvSpPr/>
            <p:nvPr/>
          </p:nvSpPr>
          <p:spPr>
            <a:xfrm>
              <a:off x="6569424" y="413242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C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8577;p65">
              <a:extLst>
                <a:ext uri="{FF2B5EF4-FFF2-40B4-BE49-F238E27FC236}">
                  <a16:creationId xmlns:a16="http://schemas.microsoft.com/office/drawing/2014/main" id="{A1AFF655-7D75-4E70-88E2-6418970274DF}"/>
                </a:ext>
              </a:extLst>
            </p:cNvPr>
            <p:cNvSpPr/>
            <p:nvPr/>
          </p:nvSpPr>
          <p:spPr>
            <a:xfrm>
              <a:off x="6568547" y="4132427"/>
              <a:ext cx="456" cy="18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0" y="1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FC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8578;p65">
              <a:extLst>
                <a:ext uri="{FF2B5EF4-FFF2-40B4-BE49-F238E27FC236}">
                  <a16:creationId xmlns:a16="http://schemas.microsoft.com/office/drawing/2014/main" id="{813BCD83-3AF5-461B-8554-584056D861C9}"/>
                </a:ext>
              </a:extLst>
            </p:cNvPr>
            <p:cNvSpPr/>
            <p:nvPr/>
          </p:nvSpPr>
          <p:spPr>
            <a:xfrm>
              <a:off x="6568985" y="413198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8579;p65">
              <a:extLst>
                <a:ext uri="{FF2B5EF4-FFF2-40B4-BE49-F238E27FC236}">
                  <a16:creationId xmlns:a16="http://schemas.microsoft.com/office/drawing/2014/main" id="{9FEB17B7-D1D9-41E5-81B9-C796C4E2EFED}"/>
                </a:ext>
              </a:extLst>
            </p:cNvPr>
            <p:cNvSpPr/>
            <p:nvPr/>
          </p:nvSpPr>
          <p:spPr>
            <a:xfrm>
              <a:off x="6568985" y="4131988"/>
              <a:ext cx="18" cy="456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1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C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8580;p65">
              <a:extLst>
                <a:ext uri="{FF2B5EF4-FFF2-40B4-BE49-F238E27FC236}">
                  <a16:creationId xmlns:a16="http://schemas.microsoft.com/office/drawing/2014/main" id="{E10510D8-554A-4B72-8BAF-5E99A069AD7F}"/>
                </a:ext>
              </a:extLst>
            </p:cNvPr>
            <p:cNvSpPr/>
            <p:nvPr/>
          </p:nvSpPr>
          <p:spPr>
            <a:xfrm>
              <a:off x="6569424" y="4039290"/>
              <a:ext cx="246489" cy="127864"/>
            </a:xfrm>
            <a:custGeom>
              <a:avLst/>
              <a:gdLst/>
              <a:ahLst/>
              <a:cxnLst/>
              <a:rect l="l" t="t" r="r" b="b"/>
              <a:pathLst>
                <a:path w="14061" h="7294" extrusionOk="0">
                  <a:moveTo>
                    <a:pt x="14061" y="0"/>
                  </a:moveTo>
                  <a:lnTo>
                    <a:pt x="0" y="5314"/>
                  </a:lnTo>
                  <a:lnTo>
                    <a:pt x="7244" y="7294"/>
                  </a:lnTo>
                  <a:lnTo>
                    <a:pt x="140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8581;p65">
              <a:extLst>
                <a:ext uri="{FF2B5EF4-FFF2-40B4-BE49-F238E27FC236}">
                  <a16:creationId xmlns:a16="http://schemas.microsoft.com/office/drawing/2014/main" id="{B0494F72-05A8-4999-B445-AB504C6E8C07}"/>
                </a:ext>
              </a:extLst>
            </p:cNvPr>
            <p:cNvSpPr/>
            <p:nvPr/>
          </p:nvSpPr>
          <p:spPr>
            <a:xfrm>
              <a:off x="6568985" y="4132427"/>
              <a:ext cx="165203" cy="205644"/>
            </a:xfrm>
            <a:custGeom>
              <a:avLst/>
              <a:gdLst/>
              <a:ahLst/>
              <a:cxnLst/>
              <a:rect l="l" t="t" r="r" b="b"/>
              <a:pathLst>
                <a:path w="9424" h="11731" extrusionOk="0">
                  <a:moveTo>
                    <a:pt x="0" y="1"/>
                  </a:moveTo>
                  <a:lnTo>
                    <a:pt x="351" y="7520"/>
                  </a:lnTo>
                  <a:lnTo>
                    <a:pt x="376" y="7520"/>
                  </a:lnTo>
                  <a:lnTo>
                    <a:pt x="9424" y="11730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8582;p65">
              <a:extLst>
                <a:ext uri="{FF2B5EF4-FFF2-40B4-BE49-F238E27FC236}">
                  <a16:creationId xmlns:a16="http://schemas.microsoft.com/office/drawing/2014/main" id="{C79ED028-9C3C-432B-B655-4EDC7C14A81A}"/>
                </a:ext>
              </a:extLst>
            </p:cNvPr>
            <p:cNvSpPr/>
            <p:nvPr/>
          </p:nvSpPr>
          <p:spPr>
            <a:xfrm>
              <a:off x="6424433" y="4132427"/>
              <a:ext cx="144132" cy="220142"/>
            </a:xfrm>
            <a:custGeom>
              <a:avLst/>
              <a:gdLst/>
              <a:ahLst/>
              <a:cxnLst/>
              <a:rect l="l" t="t" r="r" b="b"/>
              <a:pathLst>
                <a:path w="8222" h="12558" extrusionOk="0">
                  <a:moveTo>
                    <a:pt x="8221" y="1"/>
                  </a:moveTo>
                  <a:lnTo>
                    <a:pt x="1229" y="2657"/>
                  </a:lnTo>
                  <a:lnTo>
                    <a:pt x="1" y="12557"/>
                  </a:lnTo>
                  <a:lnTo>
                    <a:pt x="822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8583;p65">
              <a:extLst>
                <a:ext uri="{FF2B5EF4-FFF2-40B4-BE49-F238E27FC236}">
                  <a16:creationId xmlns:a16="http://schemas.microsoft.com/office/drawing/2014/main" id="{08F0DE67-AFFD-49C5-82F4-8695F3877F29}"/>
                </a:ext>
              </a:extLst>
            </p:cNvPr>
            <p:cNvSpPr/>
            <p:nvPr/>
          </p:nvSpPr>
          <p:spPr>
            <a:xfrm>
              <a:off x="6557118" y="3868828"/>
              <a:ext cx="84372" cy="263178"/>
            </a:xfrm>
            <a:custGeom>
              <a:avLst/>
              <a:gdLst/>
              <a:ahLst/>
              <a:cxnLst/>
              <a:rect l="l" t="t" r="r" b="b"/>
              <a:pathLst>
                <a:path w="4813" h="15013" extrusionOk="0">
                  <a:moveTo>
                    <a:pt x="1" y="0"/>
                  </a:moveTo>
                  <a:lnTo>
                    <a:pt x="677" y="15013"/>
                  </a:lnTo>
                  <a:lnTo>
                    <a:pt x="4813" y="87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8584;p65">
              <a:extLst>
                <a:ext uri="{FF2B5EF4-FFF2-40B4-BE49-F238E27FC236}">
                  <a16:creationId xmlns:a16="http://schemas.microsoft.com/office/drawing/2014/main" id="{1B79FE33-D7B0-4623-9C3F-5230F5CD8C30}"/>
                </a:ext>
              </a:extLst>
            </p:cNvPr>
            <p:cNvSpPr/>
            <p:nvPr/>
          </p:nvSpPr>
          <p:spPr>
            <a:xfrm>
              <a:off x="6315028" y="4029631"/>
              <a:ext cx="253975" cy="102813"/>
            </a:xfrm>
            <a:custGeom>
              <a:avLst/>
              <a:gdLst/>
              <a:ahLst/>
              <a:cxnLst/>
              <a:rect l="l" t="t" r="r" b="b"/>
              <a:pathLst>
                <a:path w="14488" h="5865" extrusionOk="0">
                  <a:moveTo>
                    <a:pt x="9801" y="0"/>
                  </a:moveTo>
                  <a:lnTo>
                    <a:pt x="1" y="1880"/>
                  </a:lnTo>
                  <a:lnTo>
                    <a:pt x="14487" y="5865"/>
                  </a:lnTo>
                  <a:lnTo>
                    <a:pt x="14487" y="5840"/>
                  </a:lnTo>
                  <a:lnTo>
                    <a:pt x="980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8585;p65">
              <a:extLst>
                <a:ext uri="{FF2B5EF4-FFF2-40B4-BE49-F238E27FC236}">
                  <a16:creationId xmlns:a16="http://schemas.microsoft.com/office/drawing/2014/main" id="{15873CA9-1D5C-4608-8FE8-6B4D35BEA5F0}"/>
                </a:ext>
              </a:extLst>
            </p:cNvPr>
            <p:cNvSpPr/>
            <p:nvPr/>
          </p:nvSpPr>
          <p:spPr>
            <a:xfrm>
              <a:off x="6569424" y="4132427"/>
              <a:ext cx="164764" cy="205644"/>
            </a:xfrm>
            <a:custGeom>
              <a:avLst/>
              <a:gdLst/>
              <a:ahLst/>
              <a:cxnLst/>
              <a:rect l="l" t="t" r="r" b="b"/>
              <a:pathLst>
                <a:path w="9399" h="11731" extrusionOk="0">
                  <a:moveTo>
                    <a:pt x="0" y="1"/>
                  </a:moveTo>
                  <a:lnTo>
                    <a:pt x="9399" y="11730"/>
                  </a:lnTo>
                  <a:lnTo>
                    <a:pt x="9399" y="11730"/>
                  </a:lnTo>
                  <a:lnTo>
                    <a:pt x="7244" y="19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8586;p65">
              <a:extLst>
                <a:ext uri="{FF2B5EF4-FFF2-40B4-BE49-F238E27FC236}">
                  <a16:creationId xmlns:a16="http://schemas.microsoft.com/office/drawing/2014/main" id="{D05CE653-0630-4620-8A1B-240E3E31EF47}"/>
                </a:ext>
              </a:extLst>
            </p:cNvPr>
            <p:cNvSpPr/>
            <p:nvPr/>
          </p:nvSpPr>
          <p:spPr>
            <a:xfrm>
              <a:off x="6424433" y="4132427"/>
              <a:ext cx="150723" cy="220142"/>
            </a:xfrm>
            <a:custGeom>
              <a:avLst/>
              <a:gdLst/>
              <a:ahLst/>
              <a:cxnLst/>
              <a:rect l="l" t="t" r="r" b="b"/>
              <a:pathLst>
                <a:path w="8598" h="12558" extrusionOk="0">
                  <a:moveTo>
                    <a:pt x="8221" y="1"/>
                  </a:moveTo>
                  <a:lnTo>
                    <a:pt x="1" y="12557"/>
                  </a:lnTo>
                  <a:lnTo>
                    <a:pt x="8597" y="7520"/>
                  </a:lnTo>
                  <a:lnTo>
                    <a:pt x="8246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8587;p65">
              <a:extLst>
                <a:ext uri="{FF2B5EF4-FFF2-40B4-BE49-F238E27FC236}">
                  <a16:creationId xmlns:a16="http://schemas.microsoft.com/office/drawing/2014/main" id="{C98302F6-C560-4CB3-95B8-0D91BFDED8CD}"/>
                </a:ext>
              </a:extLst>
            </p:cNvPr>
            <p:cNvSpPr/>
            <p:nvPr/>
          </p:nvSpPr>
          <p:spPr>
            <a:xfrm>
              <a:off x="6568985" y="4021707"/>
              <a:ext cx="246928" cy="110737"/>
            </a:xfrm>
            <a:custGeom>
              <a:avLst/>
              <a:gdLst/>
              <a:ahLst/>
              <a:cxnLst/>
              <a:rect l="l" t="t" r="r" b="b"/>
              <a:pathLst>
                <a:path w="14086" h="6317" extrusionOk="0">
                  <a:moveTo>
                    <a:pt x="4136" y="1"/>
                  </a:moveTo>
                  <a:lnTo>
                    <a:pt x="0" y="6292"/>
                  </a:lnTo>
                  <a:lnTo>
                    <a:pt x="25" y="6317"/>
                  </a:lnTo>
                  <a:lnTo>
                    <a:pt x="14086" y="1003"/>
                  </a:lnTo>
                  <a:lnTo>
                    <a:pt x="4161" y="26"/>
                  </a:lnTo>
                  <a:lnTo>
                    <a:pt x="4136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8588;p65">
              <a:extLst>
                <a:ext uri="{FF2B5EF4-FFF2-40B4-BE49-F238E27FC236}">
                  <a16:creationId xmlns:a16="http://schemas.microsoft.com/office/drawing/2014/main" id="{0D091BC3-85EC-4EBA-8F5B-41B39C066882}"/>
                </a:ext>
              </a:extLst>
            </p:cNvPr>
            <p:cNvSpPr/>
            <p:nvPr/>
          </p:nvSpPr>
          <p:spPr>
            <a:xfrm>
              <a:off x="6315028" y="4062569"/>
              <a:ext cx="253975" cy="116452"/>
            </a:xfrm>
            <a:custGeom>
              <a:avLst/>
              <a:gdLst/>
              <a:ahLst/>
              <a:cxnLst/>
              <a:rect l="l" t="t" r="r" b="b"/>
              <a:pathLst>
                <a:path w="14488" h="6643" extrusionOk="0">
                  <a:moveTo>
                    <a:pt x="1" y="1"/>
                  </a:moveTo>
                  <a:lnTo>
                    <a:pt x="7470" y="6642"/>
                  </a:lnTo>
                  <a:lnTo>
                    <a:pt x="14462" y="3986"/>
                  </a:lnTo>
                  <a:lnTo>
                    <a:pt x="14487" y="39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8589;p65">
              <a:extLst>
                <a:ext uri="{FF2B5EF4-FFF2-40B4-BE49-F238E27FC236}">
                  <a16:creationId xmlns:a16="http://schemas.microsoft.com/office/drawing/2014/main" id="{7C5497C7-08CB-4057-B175-55676C4281DD}"/>
                </a:ext>
              </a:extLst>
            </p:cNvPr>
            <p:cNvSpPr/>
            <p:nvPr/>
          </p:nvSpPr>
          <p:spPr>
            <a:xfrm>
              <a:off x="6486822" y="3868828"/>
              <a:ext cx="82181" cy="263178"/>
            </a:xfrm>
            <a:custGeom>
              <a:avLst/>
              <a:gdLst/>
              <a:ahLst/>
              <a:cxnLst/>
              <a:rect l="l" t="t" r="r" b="b"/>
              <a:pathLst>
                <a:path w="4688" h="15013" extrusionOk="0">
                  <a:moveTo>
                    <a:pt x="4011" y="0"/>
                  </a:moveTo>
                  <a:lnTo>
                    <a:pt x="1" y="9173"/>
                  </a:lnTo>
                  <a:lnTo>
                    <a:pt x="4687" y="15013"/>
                  </a:lnTo>
                  <a:lnTo>
                    <a:pt x="4011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8590;p65">
              <a:extLst>
                <a:ext uri="{FF2B5EF4-FFF2-40B4-BE49-F238E27FC236}">
                  <a16:creationId xmlns:a16="http://schemas.microsoft.com/office/drawing/2014/main" id="{105DCA47-D9B7-47A7-AA14-70133BB8F163}"/>
                </a:ext>
              </a:extLst>
            </p:cNvPr>
            <p:cNvSpPr/>
            <p:nvPr/>
          </p:nvSpPr>
          <p:spPr>
            <a:xfrm>
              <a:off x="6488575" y="3770800"/>
              <a:ext cx="134911" cy="101551"/>
            </a:xfrm>
            <a:custGeom>
              <a:avLst/>
              <a:gdLst/>
              <a:ahLst/>
              <a:cxnLst/>
              <a:rect l="l" t="t" r="r" b="b"/>
              <a:pathLst>
                <a:path w="7696" h="5793" extrusionOk="0">
                  <a:moveTo>
                    <a:pt x="5998" y="399"/>
                  </a:moveTo>
                  <a:cubicBezTo>
                    <a:pt x="6028" y="399"/>
                    <a:pt x="6059" y="401"/>
                    <a:pt x="6091" y="404"/>
                  </a:cubicBezTo>
                  <a:cubicBezTo>
                    <a:pt x="6191" y="404"/>
                    <a:pt x="6292" y="404"/>
                    <a:pt x="6392" y="429"/>
                  </a:cubicBezTo>
                  <a:cubicBezTo>
                    <a:pt x="6718" y="529"/>
                    <a:pt x="6893" y="680"/>
                    <a:pt x="6968" y="905"/>
                  </a:cubicBezTo>
                  <a:cubicBezTo>
                    <a:pt x="7219" y="1883"/>
                    <a:pt x="5314" y="4038"/>
                    <a:pt x="4236" y="5091"/>
                  </a:cubicBezTo>
                  <a:cubicBezTo>
                    <a:pt x="4261" y="4038"/>
                    <a:pt x="4412" y="1432"/>
                    <a:pt x="5414" y="605"/>
                  </a:cubicBezTo>
                  <a:cubicBezTo>
                    <a:pt x="5611" y="473"/>
                    <a:pt x="5789" y="399"/>
                    <a:pt x="5998" y="399"/>
                  </a:cubicBezTo>
                  <a:close/>
                  <a:moveTo>
                    <a:pt x="1379" y="730"/>
                  </a:moveTo>
                  <a:cubicBezTo>
                    <a:pt x="1454" y="730"/>
                    <a:pt x="1555" y="755"/>
                    <a:pt x="1630" y="780"/>
                  </a:cubicBezTo>
                  <a:cubicBezTo>
                    <a:pt x="2657" y="1181"/>
                    <a:pt x="3434" y="3763"/>
                    <a:pt x="3760" y="5166"/>
                  </a:cubicBezTo>
                  <a:cubicBezTo>
                    <a:pt x="2582" y="4414"/>
                    <a:pt x="477" y="2835"/>
                    <a:pt x="427" y="1707"/>
                  </a:cubicBezTo>
                  <a:cubicBezTo>
                    <a:pt x="402" y="1407"/>
                    <a:pt x="527" y="1156"/>
                    <a:pt x="828" y="956"/>
                  </a:cubicBezTo>
                  <a:cubicBezTo>
                    <a:pt x="1003" y="805"/>
                    <a:pt x="1204" y="730"/>
                    <a:pt x="1379" y="730"/>
                  </a:cubicBezTo>
                  <a:close/>
                  <a:moveTo>
                    <a:pt x="6085" y="0"/>
                  </a:moveTo>
                  <a:cubicBezTo>
                    <a:pt x="5754" y="0"/>
                    <a:pt x="5459" y="113"/>
                    <a:pt x="5189" y="329"/>
                  </a:cubicBezTo>
                  <a:cubicBezTo>
                    <a:pt x="4287" y="1031"/>
                    <a:pt x="3986" y="2835"/>
                    <a:pt x="3886" y="4138"/>
                  </a:cubicBezTo>
                  <a:cubicBezTo>
                    <a:pt x="3485" y="2760"/>
                    <a:pt x="2783" y="830"/>
                    <a:pt x="1755" y="429"/>
                  </a:cubicBezTo>
                  <a:cubicBezTo>
                    <a:pt x="1627" y="378"/>
                    <a:pt x="1497" y="353"/>
                    <a:pt x="1365" y="353"/>
                  </a:cubicBezTo>
                  <a:cubicBezTo>
                    <a:pt x="1110" y="353"/>
                    <a:pt x="851" y="448"/>
                    <a:pt x="602" y="630"/>
                  </a:cubicBezTo>
                  <a:cubicBezTo>
                    <a:pt x="201" y="930"/>
                    <a:pt x="1" y="1306"/>
                    <a:pt x="26" y="1732"/>
                  </a:cubicBezTo>
                  <a:cubicBezTo>
                    <a:pt x="126" y="3311"/>
                    <a:pt x="3259" y="5316"/>
                    <a:pt x="3835" y="5667"/>
                  </a:cubicBezTo>
                  <a:cubicBezTo>
                    <a:pt x="3886" y="5692"/>
                    <a:pt x="3936" y="5717"/>
                    <a:pt x="3936" y="5717"/>
                  </a:cubicBezTo>
                  <a:lnTo>
                    <a:pt x="4061" y="5793"/>
                  </a:lnTo>
                  <a:lnTo>
                    <a:pt x="4161" y="5692"/>
                  </a:lnTo>
                  <a:lnTo>
                    <a:pt x="4236" y="5617"/>
                  </a:lnTo>
                  <a:cubicBezTo>
                    <a:pt x="4838" y="5066"/>
                    <a:pt x="7695" y="2234"/>
                    <a:pt x="7319" y="805"/>
                  </a:cubicBezTo>
                  <a:cubicBezTo>
                    <a:pt x="7244" y="429"/>
                    <a:pt x="6943" y="179"/>
                    <a:pt x="6492" y="53"/>
                  </a:cubicBezTo>
                  <a:cubicBezTo>
                    <a:pt x="6351" y="1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8591;p65">
              <a:extLst>
                <a:ext uri="{FF2B5EF4-FFF2-40B4-BE49-F238E27FC236}">
                  <a16:creationId xmlns:a16="http://schemas.microsoft.com/office/drawing/2014/main" id="{35BAA4AF-4AAD-4462-A618-2CFCBC3BABE6}"/>
                </a:ext>
              </a:extLst>
            </p:cNvPr>
            <p:cNvSpPr/>
            <p:nvPr/>
          </p:nvSpPr>
          <p:spPr>
            <a:xfrm>
              <a:off x="6549650" y="3627615"/>
              <a:ext cx="10115" cy="214865"/>
            </a:xfrm>
            <a:custGeom>
              <a:avLst/>
              <a:gdLst/>
              <a:ahLst/>
              <a:cxnLst/>
              <a:rect l="l" t="t" r="r" b="b"/>
              <a:pathLst>
                <a:path w="577" h="12257" extrusionOk="0">
                  <a:moveTo>
                    <a:pt x="402" y="1"/>
                  </a:moveTo>
                  <a:lnTo>
                    <a:pt x="1" y="26"/>
                  </a:lnTo>
                  <a:lnTo>
                    <a:pt x="201" y="12256"/>
                  </a:lnTo>
                  <a:lnTo>
                    <a:pt x="577" y="12231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6" name="Google Shape;8603;p65">
            <a:extLst>
              <a:ext uri="{FF2B5EF4-FFF2-40B4-BE49-F238E27FC236}">
                <a16:creationId xmlns:a16="http://schemas.microsoft.com/office/drawing/2014/main" id="{EA7C52BB-C0B6-4546-AC26-A16A1D8DE970}"/>
              </a:ext>
            </a:extLst>
          </p:cNvPr>
          <p:cNvGrpSpPr/>
          <p:nvPr/>
        </p:nvGrpSpPr>
        <p:grpSpPr>
          <a:xfrm>
            <a:off x="486879" y="304746"/>
            <a:ext cx="552265" cy="551844"/>
            <a:chOff x="5082875" y="803275"/>
            <a:chExt cx="787600" cy="787000"/>
          </a:xfrm>
        </p:grpSpPr>
        <p:sp>
          <p:nvSpPr>
            <p:cNvPr id="347" name="Google Shape;8604;p65">
              <a:extLst>
                <a:ext uri="{FF2B5EF4-FFF2-40B4-BE49-F238E27FC236}">
                  <a16:creationId xmlns:a16="http://schemas.microsoft.com/office/drawing/2014/main" id="{003E8684-E307-420C-9A5F-C3FE3970C285}"/>
                </a:ext>
              </a:extLst>
            </p:cNvPr>
            <p:cNvSpPr/>
            <p:nvPr/>
          </p:nvSpPr>
          <p:spPr>
            <a:xfrm>
              <a:off x="5476350" y="1108575"/>
              <a:ext cx="394125" cy="168525"/>
            </a:xfrm>
            <a:custGeom>
              <a:avLst/>
              <a:gdLst/>
              <a:ahLst/>
              <a:cxnLst/>
              <a:rect l="l" t="t" r="r" b="b"/>
              <a:pathLst>
                <a:path w="15765" h="6741" extrusionOk="0">
                  <a:moveTo>
                    <a:pt x="8217" y="1"/>
                  </a:moveTo>
                  <a:cubicBezTo>
                    <a:pt x="3539" y="1"/>
                    <a:pt x="1" y="3528"/>
                    <a:pt x="1" y="3528"/>
                  </a:cubicBezTo>
                  <a:cubicBezTo>
                    <a:pt x="2776" y="5937"/>
                    <a:pt x="5449" y="6741"/>
                    <a:pt x="7781" y="6741"/>
                  </a:cubicBezTo>
                  <a:cubicBezTo>
                    <a:pt x="12460" y="6741"/>
                    <a:pt x="15765" y="3503"/>
                    <a:pt x="15765" y="3503"/>
                  </a:cubicBezTo>
                  <a:cubicBezTo>
                    <a:pt x="13164" y="877"/>
                    <a:pt x="10549" y="1"/>
                    <a:pt x="82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8605;p65">
              <a:extLst>
                <a:ext uri="{FF2B5EF4-FFF2-40B4-BE49-F238E27FC236}">
                  <a16:creationId xmlns:a16="http://schemas.microsoft.com/office/drawing/2014/main" id="{6F26EBA3-DBF3-40E6-B8D2-E32B3B71A20D}"/>
                </a:ext>
              </a:extLst>
            </p:cNvPr>
            <p:cNvSpPr/>
            <p:nvPr/>
          </p:nvSpPr>
          <p:spPr>
            <a:xfrm>
              <a:off x="5295275" y="1196775"/>
              <a:ext cx="379725" cy="393500"/>
            </a:xfrm>
            <a:custGeom>
              <a:avLst/>
              <a:gdLst/>
              <a:ahLst/>
              <a:cxnLst/>
              <a:rect l="l" t="t" r="r" b="b"/>
              <a:pathLst>
                <a:path w="15189" h="15740" extrusionOk="0">
                  <a:moveTo>
                    <a:pt x="7244" y="0"/>
                  </a:moveTo>
                  <a:lnTo>
                    <a:pt x="7244" y="0"/>
                  </a:lnTo>
                  <a:cubicBezTo>
                    <a:pt x="0" y="8346"/>
                    <a:pt x="7294" y="15740"/>
                    <a:pt x="7294" y="15740"/>
                  </a:cubicBezTo>
                  <a:cubicBezTo>
                    <a:pt x="15188" y="7945"/>
                    <a:pt x="7244" y="0"/>
                    <a:pt x="7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8606;p65">
              <a:extLst>
                <a:ext uri="{FF2B5EF4-FFF2-40B4-BE49-F238E27FC236}">
                  <a16:creationId xmlns:a16="http://schemas.microsoft.com/office/drawing/2014/main" id="{C4E657F7-2F24-42FD-894F-CD358524A9E4}"/>
                </a:ext>
              </a:extLst>
            </p:cNvPr>
            <p:cNvSpPr/>
            <p:nvPr/>
          </p:nvSpPr>
          <p:spPr>
            <a:xfrm>
              <a:off x="5082875" y="1116450"/>
              <a:ext cx="393500" cy="168525"/>
            </a:xfrm>
            <a:custGeom>
              <a:avLst/>
              <a:gdLst/>
              <a:ahLst/>
              <a:cxnLst/>
              <a:rect l="l" t="t" r="r" b="b"/>
              <a:pathLst>
                <a:path w="15740" h="6741" extrusionOk="0">
                  <a:moveTo>
                    <a:pt x="7966" y="0"/>
                  </a:moveTo>
                  <a:cubicBezTo>
                    <a:pt x="3294" y="0"/>
                    <a:pt x="0" y="3238"/>
                    <a:pt x="0" y="3238"/>
                  </a:cubicBezTo>
                  <a:cubicBezTo>
                    <a:pt x="2593" y="5864"/>
                    <a:pt x="5202" y="6740"/>
                    <a:pt x="7530" y="6740"/>
                  </a:cubicBezTo>
                  <a:cubicBezTo>
                    <a:pt x="12201" y="6740"/>
                    <a:pt x="15740" y="3213"/>
                    <a:pt x="15740" y="3213"/>
                  </a:cubicBezTo>
                  <a:cubicBezTo>
                    <a:pt x="12964" y="804"/>
                    <a:pt x="10294" y="0"/>
                    <a:pt x="79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8607;p65">
              <a:extLst>
                <a:ext uri="{FF2B5EF4-FFF2-40B4-BE49-F238E27FC236}">
                  <a16:creationId xmlns:a16="http://schemas.microsoft.com/office/drawing/2014/main" id="{2389ABD0-D01B-4822-87BB-3C9BEF8CBEBF}"/>
                </a:ext>
              </a:extLst>
            </p:cNvPr>
            <p:cNvSpPr/>
            <p:nvPr/>
          </p:nvSpPr>
          <p:spPr>
            <a:xfrm>
              <a:off x="5278350" y="803275"/>
              <a:ext cx="379100" cy="393525"/>
            </a:xfrm>
            <a:custGeom>
              <a:avLst/>
              <a:gdLst/>
              <a:ahLst/>
              <a:cxnLst/>
              <a:rect l="l" t="t" r="r" b="b"/>
              <a:pathLst>
                <a:path w="15164" h="15741" extrusionOk="0">
                  <a:moveTo>
                    <a:pt x="7895" y="1"/>
                  </a:moveTo>
                  <a:lnTo>
                    <a:pt x="7895" y="1"/>
                  </a:lnTo>
                  <a:cubicBezTo>
                    <a:pt x="1" y="7795"/>
                    <a:pt x="7921" y="15740"/>
                    <a:pt x="7921" y="15740"/>
                  </a:cubicBezTo>
                  <a:cubicBezTo>
                    <a:pt x="15163" y="7394"/>
                    <a:pt x="7896" y="1"/>
                    <a:pt x="78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8608;p65">
              <a:extLst>
                <a:ext uri="{FF2B5EF4-FFF2-40B4-BE49-F238E27FC236}">
                  <a16:creationId xmlns:a16="http://schemas.microsoft.com/office/drawing/2014/main" id="{945914C1-B2F0-478A-B840-55D4FC1D26A8}"/>
                </a:ext>
              </a:extLst>
            </p:cNvPr>
            <p:cNvSpPr/>
            <p:nvPr/>
          </p:nvSpPr>
          <p:spPr>
            <a:xfrm>
              <a:off x="5476350" y="917925"/>
              <a:ext cx="278225" cy="278875"/>
            </a:xfrm>
            <a:custGeom>
              <a:avLst/>
              <a:gdLst/>
              <a:ahLst/>
              <a:cxnLst/>
              <a:rect l="l" t="t" r="r" b="b"/>
              <a:pathLst>
                <a:path w="11129" h="11155" extrusionOk="0">
                  <a:moveTo>
                    <a:pt x="11018" y="1"/>
                  </a:moveTo>
                  <a:cubicBezTo>
                    <a:pt x="25" y="1"/>
                    <a:pt x="1" y="11154"/>
                    <a:pt x="1" y="11154"/>
                  </a:cubicBezTo>
                  <a:cubicBezTo>
                    <a:pt x="11028" y="10377"/>
                    <a:pt x="11128" y="1"/>
                    <a:pt x="11128" y="1"/>
                  </a:cubicBezTo>
                  <a:cubicBezTo>
                    <a:pt x="11091" y="1"/>
                    <a:pt x="11054" y="1"/>
                    <a:pt x="110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8609;p65">
              <a:extLst>
                <a:ext uri="{FF2B5EF4-FFF2-40B4-BE49-F238E27FC236}">
                  <a16:creationId xmlns:a16="http://schemas.microsoft.com/office/drawing/2014/main" id="{60B9C475-4634-4BE2-ACF3-816939DE9CC2}"/>
                </a:ext>
              </a:extLst>
            </p:cNvPr>
            <p:cNvSpPr/>
            <p:nvPr/>
          </p:nvSpPr>
          <p:spPr>
            <a:xfrm>
              <a:off x="5476350" y="1196775"/>
              <a:ext cx="280725" cy="277575"/>
            </a:xfrm>
            <a:custGeom>
              <a:avLst/>
              <a:gdLst/>
              <a:ahLst/>
              <a:cxnLst/>
              <a:rect l="l" t="t" r="r" b="b"/>
              <a:pathLst>
                <a:path w="11229" h="11103" extrusionOk="0">
                  <a:moveTo>
                    <a:pt x="1" y="0"/>
                  </a:moveTo>
                  <a:cubicBezTo>
                    <a:pt x="777" y="11003"/>
                    <a:pt x="11153" y="11103"/>
                    <a:pt x="11153" y="11103"/>
                  </a:cubicBezTo>
                  <a:cubicBezTo>
                    <a:pt x="1122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8610;p65">
              <a:extLst>
                <a:ext uri="{FF2B5EF4-FFF2-40B4-BE49-F238E27FC236}">
                  <a16:creationId xmlns:a16="http://schemas.microsoft.com/office/drawing/2014/main" id="{3828A759-C0E8-49FA-8823-F1CE9CDE2EF7}"/>
                </a:ext>
              </a:extLst>
            </p:cNvPr>
            <p:cNvSpPr/>
            <p:nvPr/>
          </p:nvSpPr>
          <p:spPr>
            <a:xfrm>
              <a:off x="5198775" y="1196775"/>
              <a:ext cx="277600" cy="278850"/>
            </a:xfrm>
            <a:custGeom>
              <a:avLst/>
              <a:gdLst/>
              <a:ahLst/>
              <a:cxnLst/>
              <a:rect l="l" t="t" r="r" b="b"/>
              <a:pathLst>
                <a:path w="11104" h="11154" extrusionOk="0">
                  <a:moveTo>
                    <a:pt x="11104" y="0"/>
                  </a:moveTo>
                  <a:lnTo>
                    <a:pt x="11104" y="0"/>
                  </a:lnTo>
                  <a:cubicBezTo>
                    <a:pt x="101" y="777"/>
                    <a:pt x="1" y="11153"/>
                    <a:pt x="1" y="11153"/>
                  </a:cubicBezTo>
                  <a:cubicBezTo>
                    <a:pt x="38" y="11153"/>
                    <a:pt x="75" y="11153"/>
                    <a:pt x="111" y="11153"/>
                  </a:cubicBezTo>
                  <a:cubicBezTo>
                    <a:pt x="11103" y="11153"/>
                    <a:pt x="11104" y="0"/>
                    <a:pt x="11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8611;p65">
              <a:extLst>
                <a:ext uri="{FF2B5EF4-FFF2-40B4-BE49-F238E27FC236}">
                  <a16:creationId xmlns:a16="http://schemas.microsoft.com/office/drawing/2014/main" id="{EF8E2DFC-5495-4CE1-835A-41146BEA7C8D}"/>
                </a:ext>
              </a:extLst>
            </p:cNvPr>
            <p:cNvSpPr/>
            <p:nvPr/>
          </p:nvSpPr>
          <p:spPr>
            <a:xfrm>
              <a:off x="5195650" y="918575"/>
              <a:ext cx="280725" cy="278225"/>
            </a:xfrm>
            <a:custGeom>
              <a:avLst/>
              <a:gdLst/>
              <a:ahLst/>
              <a:cxnLst/>
              <a:rect l="l" t="t" r="r" b="b"/>
              <a:pathLst>
                <a:path w="11229" h="11129" extrusionOk="0">
                  <a:moveTo>
                    <a:pt x="76" y="0"/>
                  </a:moveTo>
                  <a:lnTo>
                    <a:pt x="76" y="0"/>
                  </a:lnTo>
                  <a:cubicBezTo>
                    <a:pt x="0" y="11103"/>
                    <a:pt x="11229" y="11128"/>
                    <a:pt x="11229" y="11128"/>
                  </a:cubicBezTo>
                  <a:cubicBezTo>
                    <a:pt x="10452" y="101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8612;p65">
              <a:extLst>
                <a:ext uri="{FF2B5EF4-FFF2-40B4-BE49-F238E27FC236}">
                  <a16:creationId xmlns:a16="http://schemas.microsoft.com/office/drawing/2014/main" id="{E98927DF-3E32-4940-9AFA-7720A6AD1D4B}"/>
                </a:ext>
              </a:extLst>
            </p:cNvPr>
            <p:cNvSpPr/>
            <p:nvPr/>
          </p:nvSpPr>
          <p:spPr>
            <a:xfrm>
              <a:off x="5478850" y="1201775"/>
              <a:ext cx="100900" cy="96950"/>
            </a:xfrm>
            <a:custGeom>
              <a:avLst/>
              <a:gdLst/>
              <a:ahLst/>
              <a:cxnLst/>
              <a:rect l="l" t="t" r="r" b="b"/>
              <a:pathLst>
                <a:path w="4036" h="3878" extrusionOk="0">
                  <a:moveTo>
                    <a:pt x="1" y="1"/>
                  </a:moveTo>
                  <a:cubicBezTo>
                    <a:pt x="1" y="1"/>
                    <a:pt x="2312" y="3878"/>
                    <a:pt x="3211" y="3878"/>
                  </a:cubicBezTo>
                  <a:cubicBezTo>
                    <a:pt x="3330" y="3878"/>
                    <a:pt x="3423" y="3811"/>
                    <a:pt x="3484" y="3660"/>
                  </a:cubicBezTo>
                  <a:cubicBezTo>
                    <a:pt x="4036" y="235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8613;p65">
              <a:extLst>
                <a:ext uri="{FF2B5EF4-FFF2-40B4-BE49-F238E27FC236}">
                  <a16:creationId xmlns:a16="http://schemas.microsoft.com/office/drawing/2014/main" id="{CA077C30-A16D-4AED-B75F-9E8642B5F5D8}"/>
                </a:ext>
              </a:extLst>
            </p:cNvPr>
            <p:cNvSpPr/>
            <p:nvPr/>
          </p:nvSpPr>
          <p:spPr>
            <a:xfrm>
              <a:off x="5366700" y="1196775"/>
              <a:ext cx="102775" cy="98600"/>
            </a:xfrm>
            <a:custGeom>
              <a:avLst/>
              <a:gdLst/>
              <a:ahLst/>
              <a:cxnLst/>
              <a:rect l="l" t="t" r="r" b="b"/>
              <a:pathLst>
                <a:path w="4111" h="3944" extrusionOk="0">
                  <a:moveTo>
                    <a:pt x="4111" y="0"/>
                  </a:moveTo>
                  <a:cubicBezTo>
                    <a:pt x="4110" y="0"/>
                    <a:pt x="1" y="2481"/>
                    <a:pt x="627" y="3734"/>
                  </a:cubicBezTo>
                  <a:cubicBezTo>
                    <a:pt x="698" y="3879"/>
                    <a:pt x="797" y="3943"/>
                    <a:pt x="918" y="3943"/>
                  </a:cubicBezTo>
                  <a:cubicBezTo>
                    <a:pt x="1863" y="3943"/>
                    <a:pt x="4111" y="0"/>
                    <a:pt x="41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8614;p65">
              <a:extLst>
                <a:ext uri="{FF2B5EF4-FFF2-40B4-BE49-F238E27FC236}">
                  <a16:creationId xmlns:a16="http://schemas.microsoft.com/office/drawing/2014/main" id="{6C4FFDC2-8D5B-4BA0-BCED-A11E73AACAAE}"/>
                </a:ext>
              </a:extLst>
            </p:cNvPr>
            <p:cNvSpPr/>
            <p:nvPr/>
          </p:nvSpPr>
          <p:spPr>
            <a:xfrm>
              <a:off x="5314700" y="1065725"/>
              <a:ext cx="156650" cy="126050"/>
            </a:xfrm>
            <a:custGeom>
              <a:avLst/>
              <a:gdLst/>
              <a:ahLst/>
              <a:cxnLst/>
              <a:rect l="l" t="t" r="r" b="b"/>
              <a:pathLst>
                <a:path w="6266" h="5042" extrusionOk="0">
                  <a:moveTo>
                    <a:pt x="2424" y="0"/>
                  </a:moveTo>
                  <a:cubicBezTo>
                    <a:pt x="2275" y="0"/>
                    <a:pt x="2126" y="33"/>
                    <a:pt x="1980" y="104"/>
                  </a:cubicBezTo>
                  <a:cubicBezTo>
                    <a:pt x="0" y="1057"/>
                    <a:pt x="6266" y="5042"/>
                    <a:pt x="6266" y="5042"/>
                  </a:cubicBezTo>
                  <a:cubicBezTo>
                    <a:pt x="6266" y="5042"/>
                    <a:pt x="4271" y="0"/>
                    <a:pt x="2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8615;p65">
              <a:extLst>
                <a:ext uri="{FF2B5EF4-FFF2-40B4-BE49-F238E27FC236}">
                  <a16:creationId xmlns:a16="http://schemas.microsoft.com/office/drawing/2014/main" id="{35F44036-B30D-4C2F-A5EF-88500EF87097}"/>
                </a:ext>
              </a:extLst>
            </p:cNvPr>
            <p:cNvSpPr/>
            <p:nvPr/>
          </p:nvSpPr>
          <p:spPr>
            <a:xfrm>
              <a:off x="5477600" y="1084900"/>
              <a:ext cx="130350" cy="111275"/>
            </a:xfrm>
            <a:custGeom>
              <a:avLst/>
              <a:gdLst/>
              <a:ahLst/>
              <a:cxnLst/>
              <a:rect l="l" t="t" r="r" b="b"/>
              <a:pathLst>
                <a:path w="5214" h="4451" extrusionOk="0">
                  <a:moveTo>
                    <a:pt x="3743" y="1"/>
                  </a:moveTo>
                  <a:cubicBezTo>
                    <a:pt x="2447" y="1"/>
                    <a:pt x="1" y="4450"/>
                    <a:pt x="1" y="4450"/>
                  </a:cubicBezTo>
                  <a:cubicBezTo>
                    <a:pt x="1" y="4450"/>
                    <a:pt x="5214" y="1894"/>
                    <a:pt x="4211" y="290"/>
                  </a:cubicBezTo>
                  <a:cubicBezTo>
                    <a:pt x="4084" y="89"/>
                    <a:pt x="3925" y="1"/>
                    <a:pt x="37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8616;p65">
              <a:extLst>
                <a:ext uri="{FF2B5EF4-FFF2-40B4-BE49-F238E27FC236}">
                  <a16:creationId xmlns:a16="http://schemas.microsoft.com/office/drawing/2014/main" id="{309EA70D-518B-4F6E-92F9-9B6A65CE1958}"/>
                </a:ext>
              </a:extLst>
            </p:cNvPr>
            <p:cNvSpPr/>
            <p:nvPr/>
          </p:nvSpPr>
          <p:spPr>
            <a:xfrm>
              <a:off x="5458800" y="1180000"/>
              <a:ext cx="37000" cy="32675"/>
            </a:xfrm>
            <a:custGeom>
              <a:avLst/>
              <a:gdLst/>
              <a:ahLst/>
              <a:cxnLst/>
              <a:rect l="l" t="t" r="r" b="b"/>
              <a:pathLst>
                <a:path w="1480" h="1307" extrusionOk="0">
                  <a:moveTo>
                    <a:pt x="717" y="1"/>
                  </a:moveTo>
                  <a:cubicBezTo>
                    <a:pt x="636" y="1"/>
                    <a:pt x="554" y="15"/>
                    <a:pt x="477" y="45"/>
                  </a:cubicBezTo>
                  <a:cubicBezTo>
                    <a:pt x="151" y="195"/>
                    <a:pt x="1" y="596"/>
                    <a:pt x="151" y="922"/>
                  </a:cubicBezTo>
                  <a:cubicBezTo>
                    <a:pt x="262" y="1161"/>
                    <a:pt x="494" y="1306"/>
                    <a:pt x="739" y="1306"/>
                  </a:cubicBezTo>
                  <a:cubicBezTo>
                    <a:pt x="827" y="1306"/>
                    <a:pt x="917" y="1287"/>
                    <a:pt x="1003" y="1248"/>
                  </a:cubicBezTo>
                  <a:cubicBezTo>
                    <a:pt x="1329" y="1097"/>
                    <a:pt x="1479" y="721"/>
                    <a:pt x="1354" y="395"/>
                  </a:cubicBezTo>
                  <a:cubicBezTo>
                    <a:pt x="1239" y="147"/>
                    <a:pt x="979" y="1"/>
                    <a:pt x="7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5" name="Google Shape;8573;p65">
            <a:extLst>
              <a:ext uri="{FF2B5EF4-FFF2-40B4-BE49-F238E27FC236}">
                <a16:creationId xmlns:a16="http://schemas.microsoft.com/office/drawing/2014/main" id="{F498C0AC-C714-45D4-979C-C14253B80056}"/>
              </a:ext>
            </a:extLst>
          </p:cNvPr>
          <p:cNvGrpSpPr/>
          <p:nvPr/>
        </p:nvGrpSpPr>
        <p:grpSpPr>
          <a:xfrm>
            <a:off x="6370403" y="50774"/>
            <a:ext cx="500885" cy="724953"/>
            <a:chOff x="6315028" y="3627615"/>
            <a:chExt cx="500885" cy="724953"/>
          </a:xfrm>
        </p:grpSpPr>
        <p:sp>
          <p:nvSpPr>
            <p:cNvPr id="396" name="Google Shape;8574;p65">
              <a:extLst>
                <a:ext uri="{FF2B5EF4-FFF2-40B4-BE49-F238E27FC236}">
                  <a16:creationId xmlns:a16="http://schemas.microsoft.com/office/drawing/2014/main" id="{4EB99D38-1999-44A7-AE56-8D11BA71B215}"/>
                </a:ext>
              </a:extLst>
            </p:cNvPr>
            <p:cNvSpPr/>
            <p:nvPr/>
          </p:nvSpPr>
          <p:spPr>
            <a:xfrm>
              <a:off x="6568985" y="4131988"/>
              <a:ext cx="456" cy="456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0" y="26"/>
                  </a:lnTo>
                  <a:lnTo>
                    <a:pt x="25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8575;p65">
              <a:extLst>
                <a:ext uri="{FF2B5EF4-FFF2-40B4-BE49-F238E27FC236}">
                  <a16:creationId xmlns:a16="http://schemas.microsoft.com/office/drawing/2014/main" id="{D7F46A92-1FB0-4E82-AF88-113DC2328A5B}"/>
                </a:ext>
              </a:extLst>
            </p:cNvPr>
            <p:cNvSpPr/>
            <p:nvPr/>
          </p:nvSpPr>
          <p:spPr>
            <a:xfrm>
              <a:off x="6568985" y="4132427"/>
              <a:ext cx="456" cy="18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8576;p65">
              <a:extLst>
                <a:ext uri="{FF2B5EF4-FFF2-40B4-BE49-F238E27FC236}">
                  <a16:creationId xmlns:a16="http://schemas.microsoft.com/office/drawing/2014/main" id="{C10BF95B-7747-47A8-81C5-94C6DD2C13F3}"/>
                </a:ext>
              </a:extLst>
            </p:cNvPr>
            <p:cNvSpPr/>
            <p:nvPr/>
          </p:nvSpPr>
          <p:spPr>
            <a:xfrm>
              <a:off x="6569424" y="413242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C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8577;p65">
              <a:extLst>
                <a:ext uri="{FF2B5EF4-FFF2-40B4-BE49-F238E27FC236}">
                  <a16:creationId xmlns:a16="http://schemas.microsoft.com/office/drawing/2014/main" id="{A0F21918-E94B-42E5-BFE3-D5BAD7390810}"/>
                </a:ext>
              </a:extLst>
            </p:cNvPr>
            <p:cNvSpPr/>
            <p:nvPr/>
          </p:nvSpPr>
          <p:spPr>
            <a:xfrm>
              <a:off x="6568547" y="4132427"/>
              <a:ext cx="456" cy="18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0" y="1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FC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8578;p65">
              <a:extLst>
                <a:ext uri="{FF2B5EF4-FFF2-40B4-BE49-F238E27FC236}">
                  <a16:creationId xmlns:a16="http://schemas.microsoft.com/office/drawing/2014/main" id="{F7261430-61E9-4E73-B4AB-4365A8520E04}"/>
                </a:ext>
              </a:extLst>
            </p:cNvPr>
            <p:cNvSpPr/>
            <p:nvPr/>
          </p:nvSpPr>
          <p:spPr>
            <a:xfrm>
              <a:off x="6568985" y="413198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8579;p65">
              <a:extLst>
                <a:ext uri="{FF2B5EF4-FFF2-40B4-BE49-F238E27FC236}">
                  <a16:creationId xmlns:a16="http://schemas.microsoft.com/office/drawing/2014/main" id="{75853A5E-E2E5-4C98-A3FC-407E13541EC6}"/>
                </a:ext>
              </a:extLst>
            </p:cNvPr>
            <p:cNvSpPr/>
            <p:nvPr/>
          </p:nvSpPr>
          <p:spPr>
            <a:xfrm>
              <a:off x="6568985" y="4131988"/>
              <a:ext cx="18" cy="456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1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C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8580;p65">
              <a:extLst>
                <a:ext uri="{FF2B5EF4-FFF2-40B4-BE49-F238E27FC236}">
                  <a16:creationId xmlns:a16="http://schemas.microsoft.com/office/drawing/2014/main" id="{349ABD12-61F3-4548-9FB5-EF6413B5FD98}"/>
                </a:ext>
              </a:extLst>
            </p:cNvPr>
            <p:cNvSpPr/>
            <p:nvPr/>
          </p:nvSpPr>
          <p:spPr>
            <a:xfrm>
              <a:off x="6569424" y="4039290"/>
              <a:ext cx="246489" cy="127864"/>
            </a:xfrm>
            <a:custGeom>
              <a:avLst/>
              <a:gdLst/>
              <a:ahLst/>
              <a:cxnLst/>
              <a:rect l="l" t="t" r="r" b="b"/>
              <a:pathLst>
                <a:path w="14061" h="7294" extrusionOk="0">
                  <a:moveTo>
                    <a:pt x="14061" y="0"/>
                  </a:moveTo>
                  <a:lnTo>
                    <a:pt x="0" y="5314"/>
                  </a:lnTo>
                  <a:lnTo>
                    <a:pt x="7244" y="7294"/>
                  </a:lnTo>
                  <a:lnTo>
                    <a:pt x="140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8581;p65">
              <a:extLst>
                <a:ext uri="{FF2B5EF4-FFF2-40B4-BE49-F238E27FC236}">
                  <a16:creationId xmlns:a16="http://schemas.microsoft.com/office/drawing/2014/main" id="{B92F8A86-75CB-411C-8B37-43386C42DF8B}"/>
                </a:ext>
              </a:extLst>
            </p:cNvPr>
            <p:cNvSpPr/>
            <p:nvPr/>
          </p:nvSpPr>
          <p:spPr>
            <a:xfrm>
              <a:off x="6568985" y="4132427"/>
              <a:ext cx="165203" cy="205644"/>
            </a:xfrm>
            <a:custGeom>
              <a:avLst/>
              <a:gdLst/>
              <a:ahLst/>
              <a:cxnLst/>
              <a:rect l="l" t="t" r="r" b="b"/>
              <a:pathLst>
                <a:path w="9424" h="11731" extrusionOk="0">
                  <a:moveTo>
                    <a:pt x="0" y="1"/>
                  </a:moveTo>
                  <a:lnTo>
                    <a:pt x="351" y="7520"/>
                  </a:lnTo>
                  <a:lnTo>
                    <a:pt x="376" y="7520"/>
                  </a:lnTo>
                  <a:lnTo>
                    <a:pt x="9424" y="11730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8582;p65">
              <a:extLst>
                <a:ext uri="{FF2B5EF4-FFF2-40B4-BE49-F238E27FC236}">
                  <a16:creationId xmlns:a16="http://schemas.microsoft.com/office/drawing/2014/main" id="{CC5D8639-5B2D-4EE2-AB55-B2148171D890}"/>
                </a:ext>
              </a:extLst>
            </p:cNvPr>
            <p:cNvSpPr/>
            <p:nvPr/>
          </p:nvSpPr>
          <p:spPr>
            <a:xfrm>
              <a:off x="6424433" y="4132427"/>
              <a:ext cx="144132" cy="220142"/>
            </a:xfrm>
            <a:custGeom>
              <a:avLst/>
              <a:gdLst/>
              <a:ahLst/>
              <a:cxnLst/>
              <a:rect l="l" t="t" r="r" b="b"/>
              <a:pathLst>
                <a:path w="8222" h="12558" extrusionOk="0">
                  <a:moveTo>
                    <a:pt x="8221" y="1"/>
                  </a:moveTo>
                  <a:lnTo>
                    <a:pt x="1229" y="2657"/>
                  </a:lnTo>
                  <a:lnTo>
                    <a:pt x="1" y="12557"/>
                  </a:lnTo>
                  <a:lnTo>
                    <a:pt x="822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8583;p65">
              <a:extLst>
                <a:ext uri="{FF2B5EF4-FFF2-40B4-BE49-F238E27FC236}">
                  <a16:creationId xmlns:a16="http://schemas.microsoft.com/office/drawing/2014/main" id="{15C4E013-7A54-464F-94B5-8D1D0103F4E2}"/>
                </a:ext>
              </a:extLst>
            </p:cNvPr>
            <p:cNvSpPr/>
            <p:nvPr/>
          </p:nvSpPr>
          <p:spPr>
            <a:xfrm>
              <a:off x="6557118" y="3868828"/>
              <a:ext cx="84372" cy="263178"/>
            </a:xfrm>
            <a:custGeom>
              <a:avLst/>
              <a:gdLst/>
              <a:ahLst/>
              <a:cxnLst/>
              <a:rect l="l" t="t" r="r" b="b"/>
              <a:pathLst>
                <a:path w="4813" h="15013" extrusionOk="0">
                  <a:moveTo>
                    <a:pt x="1" y="0"/>
                  </a:moveTo>
                  <a:lnTo>
                    <a:pt x="677" y="15013"/>
                  </a:lnTo>
                  <a:lnTo>
                    <a:pt x="4813" y="87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8584;p65">
              <a:extLst>
                <a:ext uri="{FF2B5EF4-FFF2-40B4-BE49-F238E27FC236}">
                  <a16:creationId xmlns:a16="http://schemas.microsoft.com/office/drawing/2014/main" id="{6719216C-1553-4A36-A8C2-661B9E57AB66}"/>
                </a:ext>
              </a:extLst>
            </p:cNvPr>
            <p:cNvSpPr/>
            <p:nvPr/>
          </p:nvSpPr>
          <p:spPr>
            <a:xfrm>
              <a:off x="6315028" y="4029631"/>
              <a:ext cx="253975" cy="102813"/>
            </a:xfrm>
            <a:custGeom>
              <a:avLst/>
              <a:gdLst/>
              <a:ahLst/>
              <a:cxnLst/>
              <a:rect l="l" t="t" r="r" b="b"/>
              <a:pathLst>
                <a:path w="14488" h="5865" extrusionOk="0">
                  <a:moveTo>
                    <a:pt x="9801" y="0"/>
                  </a:moveTo>
                  <a:lnTo>
                    <a:pt x="1" y="1880"/>
                  </a:lnTo>
                  <a:lnTo>
                    <a:pt x="14487" y="5865"/>
                  </a:lnTo>
                  <a:lnTo>
                    <a:pt x="14487" y="5840"/>
                  </a:lnTo>
                  <a:lnTo>
                    <a:pt x="980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8585;p65">
              <a:extLst>
                <a:ext uri="{FF2B5EF4-FFF2-40B4-BE49-F238E27FC236}">
                  <a16:creationId xmlns:a16="http://schemas.microsoft.com/office/drawing/2014/main" id="{33BCE2B9-3AEE-4CC4-AD05-E7636AC71388}"/>
                </a:ext>
              </a:extLst>
            </p:cNvPr>
            <p:cNvSpPr/>
            <p:nvPr/>
          </p:nvSpPr>
          <p:spPr>
            <a:xfrm>
              <a:off x="6569424" y="4132427"/>
              <a:ext cx="164764" cy="205644"/>
            </a:xfrm>
            <a:custGeom>
              <a:avLst/>
              <a:gdLst/>
              <a:ahLst/>
              <a:cxnLst/>
              <a:rect l="l" t="t" r="r" b="b"/>
              <a:pathLst>
                <a:path w="9399" h="11731" extrusionOk="0">
                  <a:moveTo>
                    <a:pt x="0" y="1"/>
                  </a:moveTo>
                  <a:lnTo>
                    <a:pt x="9399" y="11730"/>
                  </a:lnTo>
                  <a:lnTo>
                    <a:pt x="9399" y="11730"/>
                  </a:lnTo>
                  <a:lnTo>
                    <a:pt x="7244" y="19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8586;p65">
              <a:extLst>
                <a:ext uri="{FF2B5EF4-FFF2-40B4-BE49-F238E27FC236}">
                  <a16:creationId xmlns:a16="http://schemas.microsoft.com/office/drawing/2014/main" id="{6C320325-9AAB-4C52-813B-6FBC1790A70F}"/>
                </a:ext>
              </a:extLst>
            </p:cNvPr>
            <p:cNvSpPr/>
            <p:nvPr/>
          </p:nvSpPr>
          <p:spPr>
            <a:xfrm>
              <a:off x="6424433" y="4132427"/>
              <a:ext cx="150723" cy="220142"/>
            </a:xfrm>
            <a:custGeom>
              <a:avLst/>
              <a:gdLst/>
              <a:ahLst/>
              <a:cxnLst/>
              <a:rect l="l" t="t" r="r" b="b"/>
              <a:pathLst>
                <a:path w="8598" h="12558" extrusionOk="0">
                  <a:moveTo>
                    <a:pt x="8221" y="1"/>
                  </a:moveTo>
                  <a:lnTo>
                    <a:pt x="1" y="12557"/>
                  </a:lnTo>
                  <a:lnTo>
                    <a:pt x="8597" y="7520"/>
                  </a:lnTo>
                  <a:lnTo>
                    <a:pt x="8246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8587;p65">
              <a:extLst>
                <a:ext uri="{FF2B5EF4-FFF2-40B4-BE49-F238E27FC236}">
                  <a16:creationId xmlns:a16="http://schemas.microsoft.com/office/drawing/2014/main" id="{09A05750-5F98-4527-950F-DB0347408F96}"/>
                </a:ext>
              </a:extLst>
            </p:cNvPr>
            <p:cNvSpPr/>
            <p:nvPr/>
          </p:nvSpPr>
          <p:spPr>
            <a:xfrm>
              <a:off x="6568985" y="4021707"/>
              <a:ext cx="246928" cy="110737"/>
            </a:xfrm>
            <a:custGeom>
              <a:avLst/>
              <a:gdLst/>
              <a:ahLst/>
              <a:cxnLst/>
              <a:rect l="l" t="t" r="r" b="b"/>
              <a:pathLst>
                <a:path w="14086" h="6317" extrusionOk="0">
                  <a:moveTo>
                    <a:pt x="4136" y="1"/>
                  </a:moveTo>
                  <a:lnTo>
                    <a:pt x="0" y="6292"/>
                  </a:lnTo>
                  <a:lnTo>
                    <a:pt x="25" y="6317"/>
                  </a:lnTo>
                  <a:lnTo>
                    <a:pt x="14086" y="1003"/>
                  </a:lnTo>
                  <a:lnTo>
                    <a:pt x="4161" y="26"/>
                  </a:lnTo>
                  <a:lnTo>
                    <a:pt x="4136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8588;p65">
              <a:extLst>
                <a:ext uri="{FF2B5EF4-FFF2-40B4-BE49-F238E27FC236}">
                  <a16:creationId xmlns:a16="http://schemas.microsoft.com/office/drawing/2014/main" id="{80883461-A62E-431F-B509-5958AB27AD72}"/>
                </a:ext>
              </a:extLst>
            </p:cNvPr>
            <p:cNvSpPr/>
            <p:nvPr/>
          </p:nvSpPr>
          <p:spPr>
            <a:xfrm>
              <a:off x="6315028" y="4062569"/>
              <a:ext cx="253975" cy="116452"/>
            </a:xfrm>
            <a:custGeom>
              <a:avLst/>
              <a:gdLst/>
              <a:ahLst/>
              <a:cxnLst/>
              <a:rect l="l" t="t" r="r" b="b"/>
              <a:pathLst>
                <a:path w="14488" h="6643" extrusionOk="0">
                  <a:moveTo>
                    <a:pt x="1" y="1"/>
                  </a:moveTo>
                  <a:lnTo>
                    <a:pt x="7470" y="6642"/>
                  </a:lnTo>
                  <a:lnTo>
                    <a:pt x="14462" y="3986"/>
                  </a:lnTo>
                  <a:lnTo>
                    <a:pt x="14487" y="39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8589;p65">
              <a:extLst>
                <a:ext uri="{FF2B5EF4-FFF2-40B4-BE49-F238E27FC236}">
                  <a16:creationId xmlns:a16="http://schemas.microsoft.com/office/drawing/2014/main" id="{6C160969-B4AB-45A8-9BAC-344DAB7386B3}"/>
                </a:ext>
              </a:extLst>
            </p:cNvPr>
            <p:cNvSpPr/>
            <p:nvPr/>
          </p:nvSpPr>
          <p:spPr>
            <a:xfrm>
              <a:off x="6486822" y="3868828"/>
              <a:ext cx="82181" cy="263178"/>
            </a:xfrm>
            <a:custGeom>
              <a:avLst/>
              <a:gdLst/>
              <a:ahLst/>
              <a:cxnLst/>
              <a:rect l="l" t="t" r="r" b="b"/>
              <a:pathLst>
                <a:path w="4688" h="15013" extrusionOk="0">
                  <a:moveTo>
                    <a:pt x="4011" y="0"/>
                  </a:moveTo>
                  <a:lnTo>
                    <a:pt x="1" y="9173"/>
                  </a:lnTo>
                  <a:lnTo>
                    <a:pt x="4687" y="15013"/>
                  </a:lnTo>
                  <a:lnTo>
                    <a:pt x="4011" y="0"/>
                  </a:lnTo>
                  <a:close/>
                </a:path>
              </a:pathLst>
            </a:custGeom>
            <a:solidFill>
              <a:srgbClr val="EFB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8590;p65">
              <a:extLst>
                <a:ext uri="{FF2B5EF4-FFF2-40B4-BE49-F238E27FC236}">
                  <a16:creationId xmlns:a16="http://schemas.microsoft.com/office/drawing/2014/main" id="{2699772A-E250-446D-ABF8-52717E421A48}"/>
                </a:ext>
              </a:extLst>
            </p:cNvPr>
            <p:cNvSpPr/>
            <p:nvPr/>
          </p:nvSpPr>
          <p:spPr>
            <a:xfrm>
              <a:off x="6488575" y="3770800"/>
              <a:ext cx="134911" cy="101551"/>
            </a:xfrm>
            <a:custGeom>
              <a:avLst/>
              <a:gdLst/>
              <a:ahLst/>
              <a:cxnLst/>
              <a:rect l="l" t="t" r="r" b="b"/>
              <a:pathLst>
                <a:path w="7696" h="5793" extrusionOk="0">
                  <a:moveTo>
                    <a:pt x="5998" y="399"/>
                  </a:moveTo>
                  <a:cubicBezTo>
                    <a:pt x="6028" y="399"/>
                    <a:pt x="6059" y="401"/>
                    <a:pt x="6091" y="404"/>
                  </a:cubicBezTo>
                  <a:cubicBezTo>
                    <a:pt x="6191" y="404"/>
                    <a:pt x="6292" y="404"/>
                    <a:pt x="6392" y="429"/>
                  </a:cubicBezTo>
                  <a:cubicBezTo>
                    <a:pt x="6718" y="529"/>
                    <a:pt x="6893" y="680"/>
                    <a:pt x="6968" y="905"/>
                  </a:cubicBezTo>
                  <a:cubicBezTo>
                    <a:pt x="7219" y="1883"/>
                    <a:pt x="5314" y="4038"/>
                    <a:pt x="4236" y="5091"/>
                  </a:cubicBezTo>
                  <a:cubicBezTo>
                    <a:pt x="4261" y="4038"/>
                    <a:pt x="4412" y="1432"/>
                    <a:pt x="5414" y="605"/>
                  </a:cubicBezTo>
                  <a:cubicBezTo>
                    <a:pt x="5611" y="473"/>
                    <a:pt x="5789" y="399"/>
                    <a:pt x="5998" y="399"/>
                  </a:cubicBezTo>
                  <a:close/>
                  <a:moveTo>
                    <a:pt x="1379" y="730"/>
                  </a:moveTo>
                  <a:cubicBezTo>
                    <a:pt x="1454" y="730"/>
                    <a:pt x="1555" y="755"/>
                    <a:pt x="1630" y="780"/>
                  </a:cubicBezTo>
                  <a:cubicBezTo>
                    <a:pt x="2657" y="1181"/>
                    <a:pt x="3434" y="3763"/>
                    <a:pt x="3760" y="5166"/>
                  </a:cubicBezTo>
                  <a:cubicBezTo>
                    <a:pt x="2582" y="4414"/>
                    <a:pt x="477" y="2835"/>
                    <a:pt x="427" y="1707"/>
                  </a:cubicBezTo>
                  <a:cubicBezTo>
                    <a:pt x="402" y="1407"/>
                    <a:pt x="527" y="1156"/>
                    <a:pt x="828" y="956"/>
                  </a:cubicBezTo>
                  <a:cubicBezTo>
                    <a:pt x="1003" y="805"/>
                    <a:pt x="1204" y="730"/>
                    <a:pt x="1379" y="730"/>
                  </a:cubicBezTo>
                  <a:close/>
                  <a:moveTo>
                    <a:pt x="6085" y="0"/>
                  </a:moveTo>
                  <a:cubicBezTo>
                    <a:pt x="5754" y="0"/>
                    <a:pt x="5459" y="113"/>
                    <a:pt x="5189" y="329"/>
                  </a:cubicBezTo>
                  <a:cubicBezTo>
                    <a:pt x="4287" y="1031"/>
                    <a:pt x="3986" y="2835"/>
                    <a:pt x="3886" y="4138"/>
                  </a:cubicBezTo>
                  <a:cubicBezTo>
                    <a:pt x="3485" y="2760"/>
                    <a:pt x="2783" y="830"/>
                    <a:pt x="1755" y="429"/>
                  </a:cubicBezTo>
                  <a:cubicBezTo>
                    <a:pt x="1627" y="378"/>
                    <a:pt x="1497" y="353"/>
                    <a:pt x="1365" y="353"/>
                  </a:cubicBezTo>
                  <a:cubicBezTo>
                    <a:pt x="1110" y="353"/>
                    <a:pt x="851" y="448"/>
                    <a:pt x="602" y="630"/>
                  </a:cubicBezTo>
                  <a:cubicBezTo>
                    <a:pt x="201" y="930"/>
                    <a:pt x="1" y="1306"/>
                    <a:pt x="26" y="1732"/>
                  </a:cubicBezTo>
                  <a:cubicBezTo>
                    <a:pt x="126" y="3311"/>
                    <a:pt x="3259" y="5316"/>
                    <a:pt x="3835" y="5667"/>
                  </a:cubicBezTo>
                  <a:cubicBezTo>
                    <a:pt x="3886" y="5692"/>
                    <a:pt x="3936" y="5717"/>
                    <a:pt x="3936" y="5717"/>
                  </a:cubicBezTo>
                  <a:lnTo>
                    <a:pt x="4061" y="5793"/>
                  </a:lnTo>
                  <a:lnTo>
                    <a:pt x="4161" y="5692"/>
                  </a:lnTo>
                  <a:lnTo>
                    <a:pt x="4236" y="5617"/>
                  </a:lnTo>
                  <a:cubicBezTo>
                    <a:pt x="4838" y="5066"/>
                    <a:pt x="7695" y="2234"/>
                    <a:pt x="7319" y="805"/>
                  </a:cubicBezTo>
                  <a:cubicBezTo>
                    <a:pt x="7244" y="429"/>
                    <a:pt x="6943" y="179"/>
                    <a:pt x="6492" y="53"/>
                  </a:cubicBezTo>
                  <a:cubicBezTo>
                    <a:pt x="6351" y="1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8591;p65">
              <a:extLst>
                <a:ext uri="{FF2B5EF4-FFF2-40B4-BE49-F238E27FC236}">
                  <a16:creationId xmlns:a16="http://schemas.microsoft.com/office/drawing/2014/main" id="{2EA475D4-B9B6-4764-917E-0BDB3B61879B}"/>
                </a:ext>
              </a:extLst>
            </p:cNvPr>
            <p:cNvSpPr/>
            <p:nvPr/>
          </p:nvSpPr>
          <p:spPr>
            <a:xfrm>
              <a:off x="6549650" y="3627615"/>
              <a:ext cx="10115" cy="214865"/>
            </a:xfrm>
            <a:custGeom>
              <a:avLst/>
              <a:gdLst/>
              <a:ahLst/>
              <a:cxnLst/>
              <a:rect l="l" t="t" r="r" b="b"/>
              <a:pathLst>
                <a:path w="577" h="12257" extrusionOk="0">
                  <a:moveTo>
                    <a:pt x="402" y="1"/>
                  </a:moveTo>
                  <a:lnTo>
                    <a:pt x="1" y="26"/>
                  </a:lnTo>
                  <a:lnTo>
                    <a:pt x="201" y="12256"/>
                  </a:lnTo>
                  <a:lnTo>
                    <a:pt x="577" y="12231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4" name="Google Shape;8603;p65">
            <a:extLst>
              <a:ext uri="{FF2B5EF4-FFF2-40B4-BE49-F238E27FC236}">
                <a16:creationId xmlns:a16="http://schemas.microsoft.com/office/drawing/2014/main" id="{3ED93D3F-AB71-4771-B171-C4990E960153}"/>
              </a:ext>
            </a:extLst>
          </p:cNvPr>
          <p:cNvGrpSpPr/>
          <p:nvPr/>
        </p:nvGrpSpPr>
        <p:grpSpPr>
          <a:xfrm>
            <a:off x="5157708" y="240366"/>
            <a:ext cx="552265" cy="551844"/>
            <a:chOff x="5082875" y="803275"/>
            <a:chExt cx="787600" cy="787000"/>
          </a:xfrm>
        </p:grpSpPr>
        <p:sp>
          <p:nvSpPr>
            <p:cNvPr id="415" name="Google Shape;8604;p65">
              <a:extLst>
                <a:ext uri="{FF2B5EF4-FFF2-40B4-BE49-F238E27FC236}">
                  <a16:creationId xmlns:a16="http://schemas.microsoft.com/office/drawing/2014/main" id="{3B9A2661-2429-453C-B384-8700C6A19C27}"/>
                </a:ext>
              </a:extLst>
            </p:cNvPr>
            <p:cNvSpPr/>
            <p:nvPr/>
          </p:nvSpPr>
          <p:spPr>
            <a:xfrm>
              <a:off x="5476350" y="1108575"/>
              <a:ext cx="394125" cy="168525"/>
            </a:xfrm>
            <a:custGeom>
              <a:avLst/>
              <a:gdLst/>
              <a:ahLst/>
              <a:cxnLst/>
              <a:rect l="l" t="t" r="r" b="b"/>
              <a:pathLst>
                <a:path w="15765" h="6741" extrusionOk="0">
                  <a:moveTo>
                    <a:pt x="8217" y="1"/>
                  </a:moveTo>
                  <a:cubicBezTo>
                    <a:pt x="3539" y="1"/>
                    <a:pt x="1" y="3528"/>
                    <a:pt x="1" y="3528"/>
                  </a:cubicBezTo>
                  <a:cubicBezTo>
                    <a:pt x="2776" y="5937"/>
                    <a:pt x="5449" y="6741"/>
                    <a:pt x="7781" y="6741"/>
                  </a:cubicBezTo>
                  <a:cubicBezTo>
                    <a:pt x="12460" y="6741"/>
                    <a:pt x="15765" y="3503"/>
                    <a:pt x="15765" y="3503"/>
                  </a:cubicBezTo>
                  <a:cubicBezTo>
                    <a:pt x="13164" y="877"/>
                    <a:pt x="10549" y="1"/>
                    <a:pt x="82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8605;p65">
              <a:extLst>
                <a:ext uri="{FF2B5EF4-FFF2-40B4-BE49-F238E27FC236}">
                  <a16:creationId xmlns:a16="http://schemas.microsoft.com/office/drawing/2014/main" id="{3A886209-10D0-48FD-AA16-BF7BADB9F324}"/>
                </a:ext>
              </a:extLst>
            </p:cNvPr>
            <p:cNvSpPr/>
            <p:nvPr/>
          </p:nvSpPr>
          <p:spPr>
            <a:xfrm>
              <a:off x="5295275" y="1196775"/>
              <a:ext cx="379725" cy="393500"/>
            </a:xfrm>
            <a:custGeom>
              <a:avLst/>
              <a:gdLst/>
              <a:ahLst/>
              <a:cxnLst/>
              <a:rect l="l" t="t" r="r" b="b"/>
              <a:pathLst>
                <a:path w="15189" h="15740" extrusionOk="0">
                  <a:moveTo>
                    <a:pt x="7244" y="0"/>
                  </a:moveTo>
                  <a:lnTo>
                    <a:pt x="7244" y="0"/>
                  </a:lnTo>
                  <a:cubicBezTo>
                    <a:pt x="0" y="8346"/>
                    <a:pt x="7294" y="15740"/>
                    <a:pt x="7294" y="15740"/>
                  </a:cubicBezTo>
                  <a:cubicBezTo>
                    <a:pt x="15188" y="7945"/>
                    <a:pt x="7244" y="0"/>
                    <a:pt x="7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8606;p65">
              <a:extLst>
                <a:ext uri="{FF2B5EF4-FFF2-40B4-BE49-F238E27FC236}">
                  <a16:creationId xmlns:a16="http://schemas.microsoft.com/office/drawing/2014/main" id="{468150D0-82DA-40E4-8C13-465AAFFFE66F}"/>
                </a:ext>
              </a:extLst>
            </p:cNvPr>
            <p:cNvSpPr/>
            <p:nvPr/>
          </p:nvSpPr>
          <p:spPr>
            <a:xfrm>
              <a:off x="5082875" y="1116450"/>
              <a:ext cx="393500" cy="168525"/>
            </a:xfrm>
            <a:custGeom>
              <a:avLst/>
              <a:gdLst/>
              <a:ahLst/>
              <a:cxnLst/>
              <a:rect l="l" t="t" r="r" b="b"/>
              <a:pathLst>
                <a:path w="15740" h="6741" extrusionOk="0">
                  <a:moveTo>
                    <a:pt x="7966" y="0"/>
                  </a:moveTo>
                  <a:cubicBezTo>
                    <a:pt x="3294" y="0"/>
                    <a:pt x="0" y="3238"/>
                    <a:pt x="0" y="3238"/>
                  </a:cubicBezTo>
                  <a:cubicBezTo>
                    <a:pt x="2593" y="5864"/>
                    <a:pt x="5202" y="6740"/>
                    <a:pt x="7530" y="6740"/>
                  </a:cubicBezTo>
                  <a:cubicBezTo>
                    <a:pt x="12201" y="6740"/>
                    <a:pt x="15740" y="3213"/>
                    <a:pt x="15740" y="3213"/>
                  </a:cubicBezTo>
                  <a:cubicBezTo>
                    <a:pt x="12964" y="804"/>
                    <a:pt x="10294" y="0"/>
                    <a:pt x="79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8607;p65">
              <a:extLst>
                <a:ext uri="{FF2B5EF4-FFF2-40B4-BE49-F238E27FC236}">
                  <a16:creationId xmlns:a16="http://schemas.microsoft.com/office/drawing/2014/main" id="{D8E67100-04B4-4705-B77C-BE32A35318EB}"/>
                </a:ext>
              </a:extLst>
            </p:cNvPr>
            <p:cNvSpPr/>
            <p:nvPr/>
          </p:nvSpPr>
          <p:spPr>
            <a:xfrm>
              <a:off x="5278350" y="803275"/>
              <a:ext cx="379100" cy="393525"/>
            </a:xfrm>
            <a:custGeom>
              <a:avLst/>
              <a:gdLst/>
              <a:ahLst/>
              <a:cxnLst/>
              <a:rect l="l" t="t" r="r" b="b"/>
              <a:pathLst>
                <a:path w="15164" h="15741" extrusionOk="0">
                  <a:moveTo>
                    <a:pt x="7895" y="1"/>
                  </a:moveTo>
                  <a:lnTo>
                    <a:pt x="7895" y="1"/>
                  </a:lnTo>
                  <a:cubicBezTo>
                    <a:pt x="1" y="7795"/>
                    <a:pt x="7921" y="15740"/>
                    <a:pt x="7921" y="15740"/>
                  </a:cubicBezTo>
                  <a:cubicBezTo>
                    <a:pt x="15163" y="7394"/>
                    <a:pt x="7896" y="1"/>
                    <a:pt x="78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8608;p65">
              <a:extLst>
                <a:ext uri="{FF2B5EF4-FFF2-40B4-BE49-F238E27FC236}">
                  <a16:creationId xmlns:a16="http://schemas.microsoft.com/office/drawing/2014/main" id="{828B1060-41BB-4A2C-9E0D-F0EBE08C1790}"/>
                </a:ext>
              </a:extLst>
            </p:cNvPr>
            <p:cNvSpPr/>
            <p:nvPr/>
          </p:nvSpPr>
          <p:spPr>
            <a:xfrm>
              <a:off x="5476350" y="917925"/>
              <a:ext cx="278225" cy="278875"/>
            </a:xfrm>
            <a:custGeom>
              <a:avLst/>
              <a:gdLst/>
              <a:ahLst/>
              <a:cxnLst/>
              <a:rect l="l" t="t" r="r" b="b"/>
              <a:pathLst>
                <a:path w="11129" h="11155" extrusionOk="0">
                  <a:moveTo>
                    <a:pt x="11018" y="1"/>
                  </a:moveTo>
                  <a:cubicBezTo>
                    <a:pt x="25" y="1"/>
                    <a:pt x="1" y="11154"/>
                    <a:pt x="1" y="11154"/>
                  </a:cubicBezTo>
                  <a:cubicBezTo>
                    <a:pt x="11028" y="10377"/>
                    <a:pt x="11128" y="1"/>
                    <a:pt x="11128" y="1"/>
                  </a:cubicBezTo>
                  <a:cubicBezTo>
                    <a:pt x="11091" y="1"/>
                    <a:pt x="11054" y="1"/>
                    <a:pt x="110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8609;p65">
              <a:extLst>
                <a:ext uri="{FF2B5EF4-FFF2-40B4-BE49-F238E27FC236}">
                  <a16:creationId xmlns:a16="http://schemas.microsoft.com/office/drawing/2014/main" id="{63279777-897B-420E-A1C6-42310B86389B}"/>
                </a:ext>
              </a:extLst>
            </p:cNvPr>
            <p:cNvSpPr/>
            <p:nvPr/>
          </p:nvSpPr>
          <p:spPr>
            <a:xfrm>
              <a:off x="5476350" y="1196775"/>
              <a:ext cx="280725" cy="277575"/>
            </a:xfrm>
            <a:custGeom>
              <a:avLst/>
              <a:gdLst/>
              <a:ahLst/>
              <a:cxnLst/>
              <a:rect l="l" t="t" r="r" b="b"/>
              <a:pathLst>
                <a:path w="11229" h="11103" extrusionOk="0">
                  <a:moveTo>
                    <a:pt x="1" y="0"/>
                  </a:moveTo>
                  <a:cubicBezTo>
                    <a:pt x="777" y="11003"/>
                    <a:pt x="11153" y="11103"/>
                    <a:pt x="11153" y="11103"/>
                  </a:cubicBezTo>
                  <a:cubicBezTo>
                    <a:pt x="1122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8610;p65">
              <a:extLst>
                <a:ext uri="{FF2B5EF4-FFF2-40B4-BE49-F238E27FC236}">
                  <a16:creationId xmlns:a16="http://schemas.microsoft.com/office/drawing/2014/main" id="{A6C6D5FB-ABDA-4252-BE29-9D57FB4B4DB1}"/>
                </a:ext>
              </a:extLst>
            </p:cNvPr>
            <p:cNvSpPr/>
            <p:nvPr/>
          </p:nvSpPr>
          <p:spPr>
            <a:xfrm>
              <a:off x="5198775" y="1196775"/>
              <a:ext cx="277600" cy="278850"/>
            </a:xfrm>
            <a:custGeom>
              <a:avLst/>
              <a:gdLst/>
              <a:ahLst/>
              <a:cxnLst/>
              <a:rect l="l" t="t" r="r" b="b"/>
              <a:pathLst>
                <a:path w="11104" h="11154" extrusionOk="0">
                  <a:moveTo>
                    <a:pt x="11104" y="0"/>
                  </a:moveTo>
                  <a:lnTo>
                    <a:pt x="11104" y="0"/>
                  </a:lnTo>
                  <a:cubicBezTo>
                    <a:pt x="101" y="777"/>
                    <a:pt x="1" y="11153"/>
                    <a:pt x="1" y="11153"/>
                  </a:cubicBezTo>
                  <a:cubicBezTo>
                    <a:pt x="38" y="11153"/>
                    <a:pt x="75" y="11153"/>
                    <a:pt x="111" y="11153"/>
                  </a:cubicBezTo>
                  <a:cubicBezTo>
                    <a:pt x="11103" y="11153"/>
                    <a:pt x="11104" y="0"/>
                    <a:pt x="11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8611;p65">
              <a:extLst>
                <a:ext uri="{FF2B5EF4-FFF2-40B4-BE49-F238E27FC236}">
                  <a16:creationId xmlns:a16="http://schemas.microsoft.com/office/drawing/2014/main" id="{A1579AC3-7036-4535-938B-6E5AEB6D4EE2}"/>
                </a:ext>
              </a:extLst>
            </p:cNvPr>
            <p:cNvSpPr/>
            <p:nvPr/>
          </p:nvSpPr>
          <p:spPr>
            <a:xfrm>
              <a:off x="5195650" y="918575"/>
              <a:ext cx="280725" cy="278225"/>
            </a:xfrm>
            <a:custGeom>
              <a:avLst/>
              <a:gdLst/>
              <a:ahLst/>
              <a:cxnLst/>
              <a:rect l="l" t="t" r="r" b="b"/>
              <a:pathLst>
                <a:path w="11229" h="11129" extrusionOk="0">
                  <a:moveTo>
                    <a:pt x="76" y="0"/>
                  </a:moveTo>
                  <a:lnTo>
                    <a:pt x="76" y="0"/>
                  </a:lnTo>
                  <a:cubicBezTo>
                    <a:pt x="0" y="11103"/>
                    <a:pt x="11229" y="11128"/>
                    <a:pt x="11229" y="11128"/>
                  </a:cubicBezTo>
                  <a:cubicBezTo>
                    <a:pt x="10452" y="101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8612;p65">
              <a:extLst>
                <a:ext uri="{FF2B5EF4-FFF2-40B4-BE49-F238E27FC236}">
                  <a16:creationId xmlns:a16="http://schemas.microsoft.com/office/drawing/2014/main" id="{FE293EB6-81B5-4F0E-A2B1-E6ED12666D40}"/>
                </a:ext>
              </a:extLst>
            </p:cNvPr>
            <p:cNvSpPr/>
            <p:nvPr/>
          </p:nvSpPr>
          <p:spPr>
            <a:xfrm>
              <a:off x="5478850" y="1201775"/>
              <a:ext cx="100900" cy="96950"/>
            </a:xfrm>
            <a:custGeom>
              <a:avLst/>
              <a:gdLst/>
              <a:ahLst/>
              <a:cxnLst/>
              <a:rect l="l" t="t" r="r" b="b"/>
              <a:pathLst>
                <a:path w="4036" h="3878" extrusionOk="0">
                  <a:moveTo>
                    <a:pt x="1" y="1"/>
                  </a:moveTo>
                  <a:cubicBezTo>
                    <a:pt x="1" y="1"/>
                    <a:pt x="2312" y="3878"/>
                    <a:pt x="3211" y="3878"/>
                  </a:cubicBezTo>
                  <a:cubicBezTo>
                    <a:pt x="3330" y="3878"/>
                    <a:pt x="3423" y="3811"/>
                    <a:pt x="3484" y="3660"/>
                  </a:cubicBezTo>
                  <a:cubicBezTo>
                    <a:pt x="4036" y="235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8613;p65">
              <a:extLst>
                <a:ext uri="{FF2B5EF4-FFF2-40B4-BE49-F238E27FC236}">
                  <a16:creationId xmlns:a16="http://schemas.microsoft.com/office/drawing/2014/main" id="{AF32DA29-AF9F-438F-8F83-348A4BC5D49A}"/>
                </a:ext>
              </a:extLst>
            </p:cNvPr>
            <p:cNvSpPr/>
            <p:nvPr/>
          </p:nvSpPr>
          <p:spPr>
            <a:xfrm>
              <a:off x="5366700" y="1196775"/>
              <a:ext cx="102775" cy="98600"/>
            </a:xfrm>
            <a:custGeom>
              <a:avLst/>
              <a:gdLst/>
              <a:ahLst/>
              <a:cxnLst/>
              <a:rect l="l" t="t" r="r" b="b"/>
              <a:pathLst>
                <a:path w="4111" h="3944" extrusionOk="0">
                  <a:moveTo>
                    <a:pt x="4111" y="0"/>
                  </a:moveTo>
                  <a:cubicBezTo>
                    <a:pt x="4110" y="0"/>
                    <a:pt x="1" y="2481"/>
                    <a:pt x="627" y="3734"/>
                  </a:cubicBezTo>
                  <a:cubicBezTo>
                    <a:pt x="698" y="3879"/>
                    <a:pt x="797" y="3943"/>
                    <a:pt x="918" y="3943"/>
                  </a:cubicBezTo>
                  <a:cubicBezTo>
                    <a:pt x="1863" y="3943"/>
                    <a:pt x="4111" y="0"/>
                    <a:pt x="41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8614;p65">
              <a:extLst>
                <a:ext uri="{FF2B5EF4-FFF2-40B4-BE49-F238E27FC236}">
                  <a16:creationId xmlns:a16="http://schemas.microsoft.com/office/drawing/2014/main" id="{426A9195-A3A0-44C0-BCC0-22F8872AA331}"/>
                </a:ext>
              </a:extLst>
            </p:cNvPr>
            <p:cNvSpPr/>
            <p:nvPr/>
          </p:nvSpPr>
          <p:spPr>
            <a:xfrm>
              <a:off x="5314700" y="1065725"/>
              <a:ext cx="156650" cy="126050"/>
            </a:xfrm>
            <a:custGeom>
              <a:avLst/>
              <a:gdLst/>
              <a:ahLst/>
              <a:cxnLst/>
              <a:rect l="l" t="t" r="r" b="b"/>
              <a:pathLst>
                <a:path w="6266" h="5042" extrusionOk="0">
                  <a:moveTo>
                    <a:pt x="2424" y="0"/>
                  </a:moveTo>
                  <a:cubicBezTo>
                    <a:pt x="2275" y="0"/>
                    <a:pt x="2126" y="33"/>
                    <a:pt x="1980" y="104"/>
                  </a:cubicBezTo>
                  <a:cubicBezTo>
                    <a:pt x="0" y="1057"/>
                    <a:pt x="6266" y="5042"/>
                    <a:pt x="6266" y="5042"/>
                  </a:cubicBezTo>
                  <a:cubicBezTo>
                    <a:pt x="6266" y="5042"/>
                    <a:pt x="4271" y="0"/>
                    <a:pt x="2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8615;p65">
              <a:extLst>
                <a:ext uri="{FF2B5EF4-FFF2-40B4-BE49-F238E27FC236}">
                  <a16:creationId xmlns:a16="http://schemas.microsoft.com/office/drawing/2014/main" id="{80A852FE-5928-415B-9CE5-FD70E9809AB6}"/>
                </a:ext>
              </a:extLst>
            </p:cNvPr>
            <p:cNvSpPr/>
            <p:nvPr/>
          </p:nvSpPr>
          <p:spPr>
            <a:xfrm>
              <a:off x="5477600" y="1084900"/>
              <a:ext cx="130350" cy="111275"/>
            </a:xfrm>
            <a:custGeom>
              <a:avLst/>
              <a:gdLst/>
              <a:ahLst/>
              <a:cxnLst/>
              <a:rect l="l" t="t" r="r" b="b"/>
              <a:pathLst>
                <a:path w="5214" h="4451" extrusionOk="0">
                  <a:moveTo>
                    <a:pt x="3743" y="1"/>
                  </a:moveTo>
                  <a:cubicBezTo>
                    <a:pt x="2447" y="1"/>
                    <a:pt x="1" y="4450"/>
                    <a:pt x="1" y="4450"/>
                  </a:cubicBezTo>
                  <a:cubicBezTo>
                    <a:pt x="1" y="4450"/>
                    <a:pt x="5214" y="1894"/>
                    <a:pt x="4211" y="290"/>
                  </a:cubicBezTo>
                  <a:cubicBezTo>
                    <a:pt x="4084" y="89"/>
                    <a:pt x="3925" y="1"/>
                    <a:pt x="37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8616;p65">
              <a:extLst>
                <a:ext uri="{FF2B5EF4-FFF2-40B4-BE49-F238E27FC236}">
                  <a16:creationId xmlns:a16="http://schemas.microsoft.com/office/drawing/2014/main" id="{EA3D362B-A404-4EA2-AEE3-062FB9CB4885}"/>
                </a:ext>
              </a:extLst>
            </p:cNvPr>
            <p:cNvSpPr/>
            <p:nvPr/>
          </p:nvSpPr>
          <p:spPr>
            <a:xfrm>
              <a:off x="5458800" y="1180000"/>
              <a:ext cx="37000" cy="32675"/>
            </a:xfrm>
            <a:custGeom>
              <a:avLst/>
              <a:gdLst/>
              <a:ahLst/>
              <a:cxnLst/>
              <a:rect l="l" t="t" r="r" b="b"/>
              <a:pathLst>
                <a:path w="1480" h="1307" extrusionOk="0">
                  <a:moveTo>
                    <a:pt x="717" y="1"/>
                  </a:moveTo>
                  <a:cubicBezTo>
                    <a:pt x="636" y="1"/>
                    <a:pt x="554" y="15"/>
                    <a:pt x="477" y="45"/>
                  </a:cubicBezTo>
                  <a:cubicBezTo>
                    <a:pt x="151" y="195"/>
                    <a:pt x="1" y="596"/>
                    <a:pt x="151" y="922"/>
                  </a:cubicBezTo>
                  <a:cubicBezTo>
                    <a:pt x="262" y="1161"/>
                    <a:pt x="494" y="1306"/>
                    <a:pt x="739" y="1306"/>
                  </a:cubicBezTo>
                  <a:cubicBezTo>
                    <a:pt x="827" y="1306"/>
                    <a:pt x="917" y="1287"/>
                    <a:pt x="1003" y="1248"/>
                  </a:cubicBezTo>
                  <a:cubicBezTo>
                    <a:pt x="1329" y="1097"/>
                    <a:pt x="1479" y="721"/>
                    <a:pt x="1354" y="395"/>
                  </a:cubicBezTo>
                  <a:cubicBezTo>
                    <a:pt x="1239" y="147"/>
                    <a:pt x="979" y="1"/>
                    <a:pt x="7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8" name="Google Shape;3521;p32">
            <a:extLst>
              <a:ext uri="{FF2B5EF4-FFF2-40B4-BE49-F238E27FC236}">
                <a16:creationId xmlns:a16="http://schemas.microsoft.com/office/drawing/2014/main" id="{C76CACAD-C057-4B1A-9694-C43BC8D7E4C5}"/>
              </a:ext>
            </a:extLst>
          </p:cNvPr>
          <p:cNvGrpSpPr/>
          <p:nvPr/>
        </p:nvGrpSpPr>
        <p:grpSpPr>
          <a:xfrm>
            <a:off x="7523052" y="-320842"/>
            <a:ext cx="2194785" cy="5697008"/>
            <a:chOff x="6657475" y="399400"/>
            <a:chExt cx="2235799" cy="5062261"/>
          </a:xfrm>
        </p:grpSpPr>
        <p:sp>
          <p:nvSpPr>
            <p:cNvPr id="429" name="Google Shape;3522;p32">
              <a:extLst>
                <a:ext uri="{FF2B5EF4-FFF2-40B4-BE49-F238E27FC236}">
                  <a16:creationId xmlns:a16="http://schemas.microsoft.com/office/drawing/2014/main" id="{5BA3C238-DC15-4C49-A0B8-AE54B302A6AB}"/>
                </a:ext>
              </a:extLst>
            </p:cNvPr>
            <p:cNvSpPr/>
            <p:nvPr/>
          </p:nvSpPr>
          <p:spPr>
            <a:xfrm>
              <a:off x="7752375" y="4467350"/>
              <a:ext cx="149781" cy="994310"/>
            </a:xfrm>
            <a:custGeom>
              <a:avLst/>
              <a:gdLst/>
              <a:ahLst/>
              <a:cxnLst/>
              <a:rect l="l" t="t" r="r" b="b"/>
              <a:pathLst>
                <a:path w="4813" h="21730" extrusionOk="0">
                  <a:moveTo>
                    <a:pt x="1" y="0"/>
                  </a:moveTo>
                  <a:lnTo>
                    <a:pt x="1254" y="21730"/>
                  </a:lnTo>
                  <a:lnTo>
                    <a:pt x="3560" y="2173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3523;p32">
              <a:extLst>
                <a:ext uri="{FF2B5EF4-FFF2-40B4-BE49-F238E27FC236}">
                  <a16:creationId xmlns:a16="http://schemas.microsoft.com/office/drawing/2014/main" id="{E4E08E02-69D1-4E0D-BC43-61007166D656}"/>
                </a:ext>
              </a:extLst>
            </p:cNvPr>
            <p:cNvSpPr/>
            <p:nvPr/>
          </p:nvSpPr>
          <p:spPr>
            <a:xfrm>
              <a:off x="6657475" y="3090126"/>
              <a:ext cx="2235799" cy="1741382"/>
            </a:xfrm>
            <a:custGeom>
              <a:avLst/>
              <a:gdLst/>
              <a:ahLst/>
              <a:cxnLst/>
              <a:rect l="l" t="t" r="r" b="b"/>
              <a:pathLst>
                <a:path w="71856" h="55966" extrusionOk="0">
                  <a:moveTo>
                    <a:pt x="42833" y="0"/>
                  </a:moveTo>
                  <a:cubicBezTo>
                    <a:pt x="41981" y="0"/>
                    <a:pt x="13785" y="8547"/>
                    <a:pt x="13785" y="8547"/>
                  </a:cubicBezTo>
                  <a:lnTo>
                    <a:pt x="1" y="53660"/>
                  </a:lnTo>
                  <a:lnTo>
                    <a:pt x="12758" y="43234"/>
                  </a:lnTo>
                  <a:lnTo>
                    <a:pt x="13384" y="50753"/>
                  </a:lnTo>
                  <a:lnTo>
                    <a:pt x="20678" y="45114"/>
                  </a:lnTo>
                  <a:lnTo>
                    <a:pt x="25289" y="55139"/>
                  </a:lnTo>
                  <a:lnTo>
                    <a:pt x="32808" y="45740"/>
                  </a:lnTo>
                  <a:lnTo>
                    <a:pt x="38021" y="52206"/>
                  </a:lnTo>
                  <a:lnTo>
                    <a:pt x="43234" y="44487"/>
                  </a:lnTo>
                  <a:lnTo>
                    <a:pt x="51605" y="55966"/>
                  </a:lnTo>
                  <a:lnTo>
                    <a:pt x="54111" y="45114"/>
                  </a:lnTo>
                  <a:lnTo>
                    <a:pt x="60578" y="50953"/>
                  </a:lnTo>
                  <a:lnTo>
                    <a:pt x="62658" y="43635"/>
                  </a:lnTo>
                  <a:lnTo>
                    <a:pt x="71856" y="52833"/>
                  </a:lnTo>
                  <a:cubicBezTo>
                    <a:pt x="71856" y="52833"/>
                    <a:pt x="62257" y="10853"/>
                    <a:pt x="61630" y="10652"/>
                  </a:cubicBezTo>
                  <a:cubicBezTo>
                    <a:pt x="61004" y="10427"/>
                    <a:pt x="43660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3524;p32">
              <a:extLst>
                <a:ext uri="{FF2B5EF4-FFF2-40B4-BE49-F238E27FC236}">
                  <a16:creationId xmlns:a16="http://schemas.microsoft.com/office/drawing/2014/main" id="{613FDEB1-1304-46C2-9B5C-9AC8239D33EC}"/>
                </a:ext>
              </a:extLst>
            </p:cNvPr>
            <p:cNvSpPr/>
            <p:nvPr/>
          </p:nvSpPr>
          <p:spPr>
            <a:xfrm>
              <a:off x="6924202" y="2244767"/>
              <a:ext cx="1774146" cy="1547193"/>
            </a:xfrm>
            <a:custGeom>
              <a:avLst/>
              <a:gdLst/>
              <a:ahLst/>
              <a:cxnLst/>
              <a:rect l="l" t="t" r="r" b="b"/>
              <a:pathLst>
                <a:path w="57019" h="49725" extrusionOk="0">
                  <a:moveTo>
                    <a:pt x="16717" y="0"/>
                  </a:moveTo>
                  <a:cubicBezTo>
                    <a:pt x="16717" y="627"/>
                    <a:pt x="0" y="47620"/>
                    <a:pt x="0" y="47620"/>
                  </a:cubicBezTo>
                  <a:lnTo>
                    <a:pt x="8572" y="40527"/>
                  </a:lnTo>
                  <a:lnTo>
                    <a:pt x="10226" y="47419"/>
                  </a:lnTo>
                  <a:lnTo>
                    <a:pt x="19850" y="37820"/>
                  </a:lnTo>
                  <a:lnTo>
                    <a:pt x="22356" y="45540"/>
                  </a:lnTo>
                  <a:lnTo>
                    <a:pt x="28622" y="39700"/>
                  </a:lnTo>
                  <a:lnTo>
                    <a:pt x="35289" y="49725"/>
                  </a:lnTo>
                  <a:lnTo>
                    <a:pt x="39274" y="37194"/>
                  </a:lnTo>
                  <a:lnTo>
                    <a:pt x="43660" y="42407"/>
                  </a:lnTo>
                  <a:lnTo>
                    <a:pt x="47193" y="38021"/>
                  </a:lnTo>
                  <a:lnTo>
                    <a:pt x="57018" y="46166"/>
                  </a:lnTo>
                  <a:lnTo>
                    <a:pt x="45113" y="6266"/>
                  </a:lnTo>
                  <a:lnTo>
                    <a:pt x="1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3525;p32">
              <a:extLst>
                <a:ext uri="{FF2B5EF4-FFF2-40B4-BE49-F238E27FC236}">
                  <a16:creationId xmlns:a16="http://schemas.microsoft.com/office/drawing/2014/main" id="{E6AF3E63-F96B-4701-9D75-32E416B8F8FA}"/>
                </a:ext>
              </a:extLst>
            </p:cNvPr>
            <p:cNvSpPr/>
            <p:nvPr/>
          </p:nvSpPr>
          <p:spPr>
            <a:xfrm>
              <a:off x="7255619" y="1419665"/>
              <a:ext cx="1208787" cy="1359290"/>
            </a:xfrm>
            <a:custGeom>
              <a:avLst/>
              <a:gdLst/>
              <a:ahLst/>
              <a:cxnLst/>
              <a:rect l="l" t="t" r="r" b="b"/>
              <a:pathLst>
                <a:path w="38849" h="43686" extrusionOk="0">
                  <a:moveTo>
                    <a:pt x="13785" y="1"/>
                  </a:moveTo>
                  <a:lnTo>
                    <a:pt x="1" y="38648"/>
                  </a:lnTo>
                  <a:lnTo>
                    <a:pt x="1" y="38648"/>
                  </a:lnTo>
                  <a:lnTo>
                    <a:pt x="7094" y="32783"/>
                  </a:lnTo>
                  <a:lnTo>
                    <a:pt x="9826" y="41555"/>
                  </a:lnTo>
                  <a:lnTo>
                    <a:pt x="15465" y="33635"/>
                  </a:lnTo>
                  <a:lnTo>
                    <a:pt x="17545" y="38648"/>
                  </a:lnTo>
                  <a:lnTo>
                    <a:pt x="21931" y="33009"/>
                  </a:lnTo>
                  <a:cubicBezTo>
                    <a:pt x="21931" y="33009"/>
                    <a:pt x="27079" y="43686"/>
                    <a:pt x="27542" y="43686"/>
                  </a:cubicBezTo>
                  <a:cubicBezTo>
                    <a:pt x="27555" y="43686"/>
                    <a:pt x="27565" y="43677"/>
                    <a:pt x="27570" y="43660"/>
                  </a:cubicBezTo>
                  <a:cubicBezTo>
                    <a:pt x="27770" y="43034"/>
                    <a:pt x="30903" y="34036"/>
                    <a:pt x="30903" y="34036"/>
                  </a:cubicBezTo>
                  <a:lnTo>
                    <a:pt x="38848" y="40728"/>
                  </a:lnTo>
                  <a:lnTo>
                    <a:pt x="26517" y="1680"/>
                  </a:lnTo>
                  <a:lnTo>
                    <a:pt x="13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3526;p32">
              <a:extLst>
                <a:ext uri="{FF2B5EF4-FFF2-40B4-BE49-F238E27FC236}">
                  <a16:creationId xmlns:a16="http://schemas.microsoft.com/office/drawing/2014/main" id="{AC138F7D-A786-464F-8335-CFB4B22657C6}"/>
                </a:ext>
              </a:extLst>
            </p:cNvPr>
            <p:cNvSpPr/>
            <p:nvPr/>
          </p:nvSpPr>
          <p:spPr>
            <a:xfrm>
              <a:off x="7629198" y="399400"/>
              <a:ext cx="488194" cy="545913"/>
            </a:xfrm>
            <a:custGeom>
              <a:avLst/>
              <a:gdLst/>
              <a:ahLst/>
              <a:cxnLst/>
              <a:rect l="l" t="t" r="r" b="b"/>
              <a:pathLst>
                <a:path w="15690" h="17545" extrusionOk="0">
                  <a:moveTo>
                    <a:pt x="8597" y="1"/>
                  </a:moveTo>
                  <a:lnTo>
                    <a:pt x="6917" y="5865"/>
                  </a:lnTo>
                  <a:lnTo>
                    <a:pt x="0" y="6793"/>
                  </a:lnTo>
                  <a:lnTo>
                    <a:pt x="5063" y="9700"/>
                  </a:lnTo>
                  <a:lnTo>
                    <a:pt x="3985" y="16016"/>
                  </a:lnTo>
                  <a:lnTo>
                    <a:pt x="8597" y="11555"/>
                  </a:lnTo>
                  <a:lnTo>
                    <a:pt x="13835" y="17545"/>
                  </a:lnTo>
                  <a:lnTo>
                    <a:pt x="11830" y="8948"/>
                  </a:lnTo>
                  <a:lnTo>
                    <a:pt x="15689" y="6016"/>
                  </a:lnTo>
                  <a:lnTo>
                    <a:pt x="10000" y="5865"/>
                  </a:lnTo>
                  <a:lnTo>
                    <a:pt x="8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3527;p32">
              <a:extLst>
                <a:ext uri="{FF2B5EF4-FFF2-40B4-BE49-F238E27FC236}">
                  <a16:creationId xmlns:a16="http://schemas.microsoft.com/office/drawing/2014/main" id="{D51F5C52-2980-45F6-816A-879084967024}"/>
                </a:ext>
              </a:extLst>
            </p:cNvPr>
            <p:cNvSpPr/>
            <p:nvPr/>
          </p:nvSpPr>
          <p:spPr>
            <a:xfrm>
              <a:off x="7509090" y="815299"/>
              <a:ext cx="715116" cy="994311"/>
            </a:xfrm>
            <a:custGeom>
              <a:avLst/>
              <a:gdLst/>
              <a:ahLst/>
              <a:cxnLst/>
              <a:rect l="l" t="t" r="r" b="b"/>
              <a:pathLst>
                <a:path w="22983" h="31956" extrusionOk="0">
                  <a:moveTo>
                    <a:pt x="11905" y="0"/>
                  </a:moveTo>
                  <a:lnTo>
                    <a:pt x="0" y="29650"/>
                  </a:lnTo>
                  <a:lnTo>
                    <a:pt x="4186" y="24863"/>
                  </a:lnTo>
                  <a:lnTo>
                    <a:pt x="5439" y="31955"/>
                  </a:lnTo>
                  <a:lnTo>
                    <a:pt x="10226" y="24863"/>
                  </a:lnTo>
                  <a:lnTo>
                    <a:pt x="15665" y="31529"/>
                  </a:lnTo>
                  <a:lnTo>
                    <a:pt x="16717" y="26517"/>
                  </a:lnTo>
                  <a:lnTo>
                    <a:pt x="22983" y="30903"/>
                  </a:lnTo>
                  <a:lnTo>
                    <a:pt x="22983" y="30903"/>
                  </a:lnTo>
                  <a:lnTo>
                    <a:pt x="1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3528;p32">
              <a:extLst>
                <a:ext uri="{FF2B5EF4-FFF2-40B4-BE49-F238E27FC236}">
                  <a16:creationId xmlns:a16="http://schemas.microsoft.com/office/drawing/2014/main" id="{1C8D178E-A442-42EC-86C3-4E8FBAA6EAE1}"/>
                </a:ext>
              </a:extLst>
            </p:cNvPr>
            <p:cNvSpPr/>
            <p:nvPr/>
          </p:nvSpPr>
          <p:spPr>
            <a:xfrm>
              <a:off x="8232787" y="3715557"/>
              <a:ext cx="285449" cy="286227"/>
            </a:xfrm>
            <a:custGeom>
              <a:avLst/>
              <a:gdLst/>
              <a:ahLst/>
              <a:cxnLst/>
              <a:rect l="l" t="t" r="r" b="b"/>
              <a:pathLst>
                <a:path w="9174" h="9199" extrusionOk="0">
                  <a:moveTo>
                    <a:pt x="4587" y="1"/>
                  </a:moveTo>
                  <a:cubicBezTo>
                    <a:pt x="2056" y="1"/>
                    <a:pt x="1" y="2081"/>
                    <a:pt x="1" y="4612"/>
                  </a:cubicBezTo>
                  <a:cubicBezTo>
                    <a:pt x="1" y="7144"/>
                    <a:pt x="2056" y="9199"/>
                    <a:pt x="4587" y="9199"/>
                  </a:cubicBezTo>
                  <a:cubicBezTo>
                    <a:pt x="7118" y="9199"/>
                    <a:pt x="9174" y="7144"/>
                    <a:pt x="9174" y="4612"/>
                  </a:cubicBezTo>
                  <a:cubicBezTo>
                    <a:pt x="9174" y="2081"/>
                    <a:pt x="7118" y="1"/>
                    <a:pt x="4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3529;p32">
              <a:extLst>
                <a:ext uri="{FF2B5EF4-FFF2-40B4-BE49-F238E27FC236}">
                  <a16:creationId xmlns:a16="http://schemas.microsoft.com/office/drawing/2014/main" id="{020BF891-D22E-4793-978D-67146B398A4E}"/>
                </a:ext>
              </a:extLst>
            </p:cNvPr>
            <p:cNvSpPr/>
            <p:nvPr/>
          </p:nvSpPr>
          <p:spPr>
            <a:xfrm>
              <a:off x="7236140" y="3837220"/>
              <a:ext cx="142725" cy="142756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306" y="1"/>
                  </a:moveTo>
                  <a:cubicBezTo>
                    <a:pt x="1028" y="1"/>
                    <a:pt x="0" y="1028"/>
                    <a:pt x="0" y="2306"/>
                  </a:cubicBezTo>
                  <a:cubicBezTo>
                    <a:pt x="0" y="3560"/>
                    <a:pt x="1028" y="4587"/>
                    <a:pt x="2306" y="4587"/>
                  </a:cubicBezTo>
                  <a:cubicBezTo>
                    <a:pt x="3559" y="4587"/>
                    <a:pt x="4587" y="3560"/>
                    <a:pt x="4587" y="2306"/>
                  </a:cubicBezTo>
                  <a:cubicBezTo>
                    <a:pt x="4587" y="1028"/>
                    <a:pt x="3559" y="1"/>
                    <a:pt x="2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3530;p32">
              <a:extLst>
                <a:ext uri="{FF2B5EF4-FFF2-40B4-BE49-F238E27FC236}">
                  <a16:creationId xmlns:a16="http://schemas.microsoft.com/office/drawing/2014/main" id="{A3BBED7D-EF2B-479A-90EE-6E1AAB9B613D}"/>
                </a:ext>
              </a:extLst>
            </p:cNvPr>
            <p:cNvSpPr/>
            <p:nvPr/>
          </p:nvSpPr>
          <p:spPr>
            <a:xfrm>
              <a:off x="8029257" y="4235723"/>
              <a:ext cx="103737" cy="103769"/>
            </a:xfrm>
            <a:custGeom>
              <a:avLst/>
              <a:gdLst/>
              <a:ahLst/>
              <a:cxnLst/>
              <a:rect l="l" t="t" r="r" b="b"/>
              <a:pathLst>
                <a:path w="3334" h="3335" extrusionOk="0">
                  <a:moveTo>
                    <a:pt x="1654" y="1"/>
                  </a:moveTo>
                  <a:cubicBezTo>
                    <a:pt x="752" y="1"/>
                    <a:pt x="0" y="753"/>
                    <a:pt x="0" y="1680"/>
                  </a:cubicBezTo>
                  <a:cubicBezTo>
                    <a:pt x="0" y="2607"/>
                    <a:pt x="752" y="3334"/>
                    <a:pt x="1654" y="3334"/>
                  </a:cubicBezTo>
                  <a:cubicBezTo>
                    <a:pt x="2582" y="3334"/>
                    <a:pt x="3334" y="2607"/>
                    <a:pt x="3334" y="1680"/>
                  </a:cubicBezTo>
                  <a:cubicBezTo>
                    <a:pt x="3334" y="753"/>
                    <a:pt x="2582" y="1"/>
                    <a:pt x="1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3531;p32">
              <a:extLst>
                <a:ext uri="{FF2B5EF4-FFF2-40B4-BE49-F238E27FC236}">
                  <a16:creationId xmlns:a16="http://schemas.microsoft.com/office/drawing/2014/main" id="{6ED17BF7-7654-419F-BF28-213B53EA15F9}"/>
                </a:ext>
              </a:extLst>
            </p:cNvPr>
            <p:cNvSpPr/>
            <p:nvPr/>
          </p:nvSpPr>
          <p:spPr>
            <a:xfrm>
              <a:off x="7924738" y="1393932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55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55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3532;p32">
              <a:extLst>
                <a:ext uri="{FF2B5EF4-FFF2-40B4-BE49-F238E27FC236}">
                  <a16:creationId xmlns:a16="http://schemas.microsoft.com/office/drawing/2014/main" id="{0188B108-9C8C-434A-929B-F5EDC5C488BC}"/>
                </a:ext>
              </a:extLst>
            </p:cNvPr>
            <p:cNvSpPr/>
            <p:nvPr/>
          </p:nvSpPr>
          <p:spPr>
            <a:xfrm>
              <a:off x="7339850" y="3096349"/>
              <a:ext cx="104546" cy="103769"/>
            </a:xfrm>
            <a:custGeom>
              <a:avLst/>
              <a:gdLst/>
              <a:ahLst/>
              <a:cxnLst/>
              <a:rect l="l" t="t" r="r" b="b"/>
              <a:pathLst>
                <a:path w="3360" h="3335" extrusionOk="0">
                  <a:moveTo>
                    <a:pt x="1680" y="1"/>
                  </a:moveTo>
                  <a:cubicBezTo>
                    <a:pt x="753" y="1"/>
                    <a:pt x="1" y="753"/>
                    <a:pt x="1" y="1680"/>
                  </a:cubicBezTo>
                  <a:cubicBezTo>
                    <a:pt x="1" y="2582"/>
                    <a:pt x="753" y="3334"/>
                    <a:pt x="1680" y="3334"/>
                  </a:cubicBezTo>
                  <a:cubicBezTo>
                    <a:pt x="2607" y="3334"/>
                    <a:pt x="3359" y="2582"/>
                    <a:pt x="3359" y="1680"/>
                  </a:cubicBezTo>
                  <a:cubicBezTo>
                    <a:pt x="3359" y="753"/>
                    <a:pt x="2607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3533;p32">
              <a:extLst>
                <a:ext uri="{FF2B5EF4-FFF2-40B4-BE49-F238E27FC236}">
                  <a16:creationId xmlns:a16="http://schemas.microsoft.com/office/drawing/2014/main" id="{E5976F45-2A64-4844-977A-83F0EFFBFB4E}"/>
                </a:ext>
              </a:extLst>
            </p:cNvPr>
            <p:cNvSpPr/>
            <p:nvPr/>
          </p:nvSpPr>
          <p:spPr>
            <a:xfrm>
              <a:off x="7786708" y="3912863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76" y="1"/>
                    <a:pt x="1" y="276"/>
                    <a:pt x="1" y="627"/>
                  </a:cubicBezTo>
                  <a:cubicBezTo>
                    <a:pt x="1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276"/>
                    <a:pt x="953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3534;p32">
              <a:extLst>
                <a:ext uri="{FF2B5EF4-FFF2-40B4-BE49-F238E27FC236}">
                  <a16:creationId xmlns:a16="http://schemas.microsoft.com/office/drawing/2014/main" id="{0FFA02D4-4D9C-4693-A1AB-61FA32E8A7B9}"/>
                </a:ext>
              </a:extLst>
            </p:cNvPr>
            <p:cNvSpPr/>
            <p:nvPr/>
          </p:nvSpPr>
          <p:spPr>
            <a:xfrm>
              <a:off x="7801519" y="1835343"/>
              <a:ext cx="39049" cy="39018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627" y="0"/>
                  </a:moveTo>
                  <a:cubicBezTo>
                    <a:pt x="277" y="0"/>
                    <a:pt x="1" y="301"/>
                    <a:pt x="1" y="627"/>
                  </a:cubicBezTo>
                  <a:cubicBezTo>
                    <a:pt x="1" y="978"/>
                    <a:pt x="277" y="1254"/>
                    <a:pt x="627" y="1254"/>
                  </a:cubicBezTo>
                  <a:cubicBezTo>
                    <a:pt x="978" y="1254"/>
                    <a:pt x="1254" y="978"/>
                    <a:pt x="1254" y="627"/>
                  </a:cubicBezTo>
                  <a:cubicBezTo>
                    <a:pt x="1254" y="301"/>
                    <a:pt x="978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3535;p32">
              <a:extLst>
                <a:ext uri="{FF2B5EF4-FFF2-40B4-BE49-F238E27FC236}">
                  <a16:creationId xmlns:a16="http://schemas.microsoft.com/office/drawing/2014/main" id="{BC277B28-D71C-4728-B84D-8CF301DB1AD8}"/>
                </a:ext>
              </a:extLst>
            </p:cNvPr>
            <p:cNvSpPr/>
            <p:nvPr/>
          </p:nvSpPr>
          <p:spPr>
            <a:xfrm>
              <a:off x="7795296" y="2790666"/>
              <a:ext cx="39018" cy="3901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0"/>
                  </a:moveTo>
                  <a:cubicBezTo>
                    <a:pt x="276" y="0"/>
                    <a:pt x="0" y="301"/>
                    <a:pt x="0" y="627"/>
                  </a:cubicBezTo>
                  <a:cubicBezTo>
                    <a:pt x="0" y="978"/>
                    <a:pt x="276" y="1254"/>
                    <a:pt x="627" y="1254"/>
                  </a:cubicBezTo>
                  <a:cubicBezTo>
                    <a:pt x="953" y="1254"/>
                    <a:pt x="1254" y="978"/>
                    <a:pt x="1254" y="627"/>
                  </a:cubicBezTo>
                  <a:cubicBezTo>
                    <a:pt x="1254" y="301"/>
                    <a:pt x="953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3536;p32">
              <a:extLst>
                <a:ext uri="{FF2B5EF4-FFF2-40B4-BE49-F238E27FC236}">
                  <a16:creationId xmlns:a16="http://schemas.microsoft.com/office/drawing/2014/main" id="{42436B08-6ADF-48D0-B5A8-74C6694BB30A}"/>
                </a:ext>
              </a:extLst>
            </p:cNvPr>
            <p:cNvSpPr/>
            <p:nvPr/>
          </p:nvSpPr>
          <p:spPr>
            <a:xfrm>
              <a:off x="6937457" y="4270821"/>
              <a:ext cx="51495" cy="51495"/>
            </a:xfrm>
            <a:custGeom>
              <a:avLst/>
              <a:gdLst/>
              <a:ahLst/>
              <a:cxnLst/>
              <a:rect l="l" t="t" r="r" b="b"/>
              <a:pathLst>
                <a:path w="1655" h="1655" extrusionOk="0">
                  <a:moveTo>
                    <a:pt x="827" y="1"/>
                  </a:moveTo>
                  <a:cubicBezTo>
                    <a:pt x="376" y="1"/>
                    <a:pt x="0" y="351"/>
                    <a:pt x="0" y="828"/>
                  </a:cubicBezTo>
                  <a:cubicBezTo>
                    <a:pt x="0" y="1279"/>
                    <a:pt x="376" y="1655"/>
                    <a:pt x="827" y="1655"/>
                  </a:cubicBezTo>
                  <a:cubicBezTo>
                    <a:pt x="1279" y="1655"/>
                    <a:pt x="1654" y="1279"/>
                    <a:pt x="1654" y="828"/>
                  </a:cubicBezTo>
                  <a:cubicBezTo>
                    <a:pt x="1654" y="351"/>
                    <a:pt x="1279" y="1"/>
                    <a:pt x="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3537;p32">
              <a:extLst>
                <a:ext uri="{FF2B5EF4-FFF2-40B4-BE49-F238E27FC236}">
                  <a16:creationId xmlns:a16="http://schemas.microsoft.com/office/drawing/2014/main" id="{46337F29-A0DD-4D15-9E8C-43BF5E758758}"/>
                </a:ext>
              </a:extLst>
            </p:cNvPr>
            <p:cNvSpPr/>
            <p:nvPr/>
          </p:nvSpPr>
          <p:spPr>
            <a:xfrm>
              <a:off x="7834284" y="1224723"/>
              <a:ext cx="51495" cy="52273"/>
            </a:xfrm>
            <a:custGeom>
              <a:avLst/>
              <a:gdLst/>
              <a:ahLst/>
              <a:cxnLst/>
              <a:rect l="l" t="t" r="r" b="b"/>
              <a:pathLst>
                <a:path w="1655" h="1680" extrusionOk="0">
                  <a:moveTo>
                    <a:pt x="828" y="0"/>
                  </a:moveTo>
                  <a:cubicBezTo>
                    <a:pt x="376" y="0"/>
                    <a:pt x="1" y="376"/>
                    <a:pt x="1" y="827"/>
                  </a:cubicBezTo>
                  <a:cubicBezTo>
                    <a:pt x="1" y="1304"/>
                    <a:pt x="376" y="1679"/>
                    <a:pt x="828" y="1679"/>
                  </a:cubicBezTo>
                  <a:cubicBezTo>
                    <a:pt x="1279" y="1679"/>
                    <a:pt x="1655" y="1304"/>
                    <a:pt x="1655" y="827"/>
                  </a:cubicBezTo>
                  <a:cubicBezTo>
                    <a:pt x="1655" y="376"/>
                    <a:pt x="1279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3538;p32">
              <a:extLst>
                <a:ext uri="{FF2B5EF4-FFF2-40B4-BE49-F238E27FC236}">
                  <a16:creationId xmlns:a16="http://schemas.microsoft.com/office/drawing/2014/main" id="{6ABFCA46-C55B-437E-950C-7458D5FAFA54}"/>
                </a:ext>
              </a:extLst>
            </p:cNvPr>
            <p:cNvSpPr/>
            <p:nvPr/>
          </p:nvSpPr>
          <p:spPr>
            <a:xfrm>
              <a:off x="7587067" y="2199524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28" y="1"/>
                  </a:moveTo>
                  <a:cubicBezTo>
                    <a:pt x="377" y="1"/>
                    <a:pt x="1" y="377"/>
                    <a:pt x="1" y="828"/>
                  </a:cubicBezTo>
                  <a:cubicBezTo>
                    <a:pt x="1" y="1304"/>
                    <a:pt x="377" y="1680"/>
                    <a:pt x="828" y="1680"/>
                  </a:cubicBezTo>
                  <a:cubicBezTo>
                    <a:pt x="1304" y="1680"/>
                    <a:pt x="1680" y="1304"/>
                    <a:pt x="1680" y="828"/>
                  </a:cubicBezTo>
                  <a:cubicBezTo>
                    <a:pt x="1680" y="377"/>
                    <a:pt x="1304" y="1"/>
                    <a:pt x="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3539;p32">
              <a:extLst>
                <a:ext uri="{FF2B5EF4-FFF2-40B4-BE49-F238E27FC236}">
                  <a16:creationId xmlns:a16="http://schemas.microsoft.com/office/drawing/2014/main" id="{B1AF70B4-3E35-4F5C-9ED9-9755108A8C5E}"/>
                </a:ext>
              </a:extLst>
            </p:cNvPr>
            <p:cNvSpPr/>
            <p:nvPr/>
          </p:nvSpPr>
          <p:spPr>
            <a:xfrm>
              <a:off x="8002746" y="2966129"/>
              <a:ext cx="52273" cy="52273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852" y="0"/>
                  </a:moveTo>
                  <a:cubicBezTo>
                    <a:pt x="376" y="0"/>
                    <a:pt x="0" y="376"/>
                    <a:pt x="0" y="853"/>
                  </a:cubicBezTo>
                  <a:cubicBezTo>
                    <a:pt x="0" y="1304"/>
                    <a:pt x="376" y="1680"/>
                    <a:pt x="852" y="1680"/>
                  </a:cubicBezTo>
                  <a:cubicBezTo>
                    <a:pt x="1303" y="1680"/>
                    <a:pt x="1679" y="1304"/>
                    <a:pt x="1679" y="853"/>
                  </a:cubicBezTo>
                  <a:cubicBezTo>
                    <a:pt x="1679" y="376"/>
                    <a:pt x="1303" y="0"/>
                    <a:pt x="8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47" name="Google Shape;3540;p32">
              <a:extLst>
                <a:ext uri="{FF2B5EF4-FFF2-40B4-BE49-F238E27FC236}">
                  <a16:creationId xmlns:a16="http://schemas.microsoft.com/office/drawing/2014/main" id="{9CFCEE10-E23E-4DA3-9D82-021E9EFDF79E}"/>
                </a:ext>
              </a:extLst>
            </p:cNvPr>
            <p:cNvGrpSpPr/>
            <p:nvPr/>
          </p:nvGrpSpPr>
          <p:grpSpPr>
            <a:xfrm>
              <a:off x="8234136" y="3466287"/>
              <a:ext cx="325307" cy="548309"/>
              <a:chOff x="3075300" y="3200725"/>
              <a:chExt cx="261375" cy="440550"/>
            </a:xfrm>
          </p:grpSpPr>
          <p:sp>
            <p:nvSpPr>
              <p:cNvPr id="514" name="Google Shape;3541;p32">
                <a:extLst>
                  <a:ext uri="{FF2B5EF4-FFF2-40B4-BE49-F238E27FC236}">
                    <a16:creationId xmlns:a16="http://schemas.microsoft.com/office/drawing/2014/main" id="{7828EB0D-32AE-4D32-9CBF-D19287F19EE0}"/>
                  </a:ext>
                </a:extLst>
              </p:cNvPr>
              <p:cNvSpPr/>
              <p:nvPr/>
            </p:nvSpPr>
            <p:spPr>
              <a:xfrm>
                <a:off x="3075300" y="3379325"/>
                <a:ext cx="261375" cy="261950"/>
              </a:xfrm>
              <a:custGeom>
                <a:avLst/>
                <a:gdLst/>
                <a:ahLst/>
                <a:cxnLst/>
                <a:rect l="l" t="t" r="r" b="b"/>
                <a:pathLst>
                  <a:path w="10455" h="10478" extrusionOk="0">
                    <a:moveTo>
                      <a:pt x="5227" y="1"/>
                    </a:moveTo>
                    <a:cubicBezTo>
                      <a:pt x="4360" y="1"/>
                      <a:pt x="3516" y="229"/>
                      <a:pt x="2808" y="617"/>
                    </a:cubicBezTo>
                    <a:cubicBezTo>
                      <a:pt x="2648" y="685"/>
                      <a:pt x="2511" y="754"/>
                      <a:pt x="2397" y="845"/>
                    </a:cubicBezTo>
                    <a:cubicBezTo>
                      <a:pt x="2032" y="1073"/>
                      <a:pt x="1712" y="1347"/>
                      <a:pt x="1416" y="1644"/>
                    </a:cubicBezTo>
                    <a:cubicBezTo>
                      <a:pt x="1324" y="1758"/>
                      <a:pt x="1233" y="1850"/>
                      <a:pt x="1142" y="1964"/>
                    </a:cubicBezTo>
                    <a:cubicBezTo>
                      <a:pt x="913" y="2260"/>
                      <a:pt x="708" y="2580"/>
                      <a:pt x="548" y="2922"/>
                    </a:cubicBezTo>
                    <a:cubicBezTo>
                      <a:pt x="480" y="3036"/>
                      <a:pt x="411" y="3173"/>
                      <a:pt x="366" y="3310"/>
                    </a:cubicBezTo>
                    <a:cubicBezTo>
                      <a:pt x="137" y="3904"/>
                      <a:pt x="0" y="4566"/>
                      <a:pt x="0" y="5251"/>
                    </a:cubicBezTo>
                    <a:cubicBezTo>
                      <a:pt x="0" y="5479"/>
                      <a:pt x="23" y="5707"/>
                      <a:pt x="46" y="5935"/>
                    </a:cubicBezTo>
                    <a:cubicBezTo>
                      <a:pt x="69" y="6118"/>
                      <a:pt x="115" y="6300"/>
                      <a:pt x="137" y="6483"/>
                    </a:cubicBezTo>
                    <a:cubicBezTo>
                      <a:pt x="708" y="8766"/>
                      <a:pt x="2762" y="10478"/>
                      <a:pt x="5227" y="10478"/>
                    </a:cubicBezTo>
                    <a:cubicBezTo>
                      <a:pt x="6985" y="10478"/>
                      <a:pt x="8537" y="9610"/>
                      <a:pt x="9496" y="8286"/>
                    </a:cubicBezTo>
                    <a:cubicBezTo>
                      <a:pt x="9610" y="8127"/>
                      <a:pt x="9701" y="7967"/>
                      <a:pt x="9792" y="7807"/>
                    </a:cubicBezTo>
                    <a:cubicBezTo>
                      <a:pt x="10066" y="7305"/>
                      <a:pt x="10272" y="6734"/>
                      <a:pt x="10386" y="6164"/>
                    </a:cubicBezTo>
                    <a:cubicBezTo>
                      <a:pt x="10409" y="6004"/>
                      <a:pt x="10432" y="5867"/>
                      <a:pt x="10432" y="5730"/>
                    </a:cubicBezTo>
                    <a:cubicBezTo>
                      <a:pt x="10454" y="5570"/>
                      <a:pt x="10454" y="5410"/>
                      <a:pt x="10454" y="5251"/>
                    </a:cubicBezTo>
                    <a:cubicBezTo>
                      <a:pt x="10454" y="4908"/>
                      <a:pt x="10432" y="4566"/>
                      <a:pt x="10363" y="4246"/>
                    </a:cubicBezTo>
                    <a:cubicBezTo>
                      <a:pt x="10340" y="4109"/>
                      <a:pt x="10295" y="3972"/>
                      <a:pt x="10272" y="3835"/>
                    </a:cubicBezTo>
                    <a:cubicBezTo>
                      <a:pt x="10135" y="3333"/>
                      <a:pt x="9929" y="2877"/>
                      <a:pt x="9656" y="2443"/>
                    </a:cubicBezTo>
                    <a:cubicBezTo>
                      <a:pt x="9564" y="2306"/>
                      <a:pt x="9473" y="2192"/>
                      <a:pt x="9382" y="2055"/>
                    </a:cubicBezTo>
                    <a:cubicBezTo>
                      <a:pt x="8423" y="822"/>
                      <a:pt x="6916" y="1"/>
                      <a:pt x="5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3542;p32">
                <a:extLst>
                  <a:ext uri="{FF2B5EF4-FFF2-40B4-BE49-F238E27FC236}">
                    <a16:creationId xmlns:a16="http://schemas.microsoft.com/office/drawing/2014/main" id="{814F7C52-E8BD-4413-94BA-06D88A435103}"/>
                  </a:ext>
                </a:extLst>
              </p:cNvPr>
              <p:cNvSpPr/>
              <p:nvPr/>
            </p:nvSpPr>
            <p:spPr>
              <a:xfrm>
                <a:off x="3135225" y="3394725"/>
                <a:ext cx="18147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1949" extrusionOk="0">
                    <a:moveTo>
                      <a:pt x="411" y="1"/>
                    </a:moveTo>
                    <a:cubicBezTo>
                      <a:pt x="251" y="69"/>
                      <a:pt x="114" y="138"/>
                      <a:pt x="0" y="229"/>
                    </a:cubicBezTo>
                    <a:cubicBezTo>
                      <a:pt x="1717" y="1368"/>
                      <a:pt x="3648" y="1948"/>
                      <a:pt x="5658" y="1948"/>
                    </a:cubicBezTo>
                    <a:cubicBezTo>
                      <a:pt x="6187" y="1948"/>
                      <a:pt x="6721" y="1908"/>
                      <a:pt x="7259" y="1827"/>
                    </a:cubicBezTo>
                    <a:cubicBezTo>
                      <a:pt x="7167" y="1690"/>
                      <a:pt x="7076" y="1576"/>
                      <a:pt x="6985" y="1439"/>
                    </a:cubicBezTo>
                    <a:cubicBezTo>
                      <a:pt x="6537" y="1500"/>
                      <a:pt x="6092" y="1531"/>
                      <a:pt x="5651" y="1531"/>
                    </a:cubicBezTo>
                    <a:cubicBezTo>
                      <a:pt x="3798" y="1531"/>
                      <a:pt x="2015" y="997"/>
                      <a:pt x="4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3543;p32">
                <a:extLst>
                  <a:ext uri="{FF2B5EF4-FFF2-40B4-BE49-F238E27FC236}">
                    <a16:creationId xmlns:a16="http://schemas.microsoft.com/office/drawing/2014/main" id="{5E51891B-9BFE-42B5-A3D0-C4AB13985DBE}"/>
                  </a:ext>
                </a:extLst>
              </p:cNvPr>
              <p:cNvSpPr/>
              <p:nvPr/>
            </p:nvSpPr>
            <p:spPr>
              <a:xfrm>
                <a:off x="3103825" y="3420425"/>
                <a:ext cx="2305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2700" extrusionOk="0">
                    <a:moveTo>
                      <a:pt x="275" y="0"/>
                    </a:moveTo>
                    <a:cubicBezTo>
                      <a:pt x="183" y="114"/>
                      <a:pt x="92" y="206"/>
                      <a:pt x="1" y="320"/>
                    </a:cubicBezTo>
                    <a:cubicBezTo>
                      <a:pt x="2282" y="1897"/>
                      <a:pt x="4879" y="2699"/>
                      <a:pt x="7583" y="2699"/>
                    </a:cubicBezTo>
                    <a:cubicBezTo>
                      <a:pt x="8125" y="2699"/>
                      <a:pt x="8673" y="2667"/>
                      <a:pt x="9222" y="2602"/>
                    </a:cubicBezTo>
                    <a:cubicBezTo>
                      <a:pt x="9199" y="2465"/>
                      <a:pt x="9154" y="2328"/>
                      <a:pt x="9131" y="2191"/>
                    </a:cubicBezTo>
                    <a:cubicBezTo>
                      <a:pt x="8614" y="2251"/>
                      <a:pt x="8099" y="2281"/>
                      <a:pt x="7587" y="2281"/>
                    </a:cubicBezTo>
                    <a:cubicBezTo>
                      <a:pt x="4982" y="2281"/>
                      <a:pt x="2469" y="1507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3544;p32">
                <a:extLst>
                  <a:ext uri="{FF2B5EF4-FFF2-40B4-BE49-F238E27FC236}">
                    <a16:creationId xmlns:a16="http://schemas.microsoft.com/office/drawing/2014/main" id="{9640993E-6458-49C7-8AB3-8C735ECD01D2}"/>
                  </a:ext>
                </a:extLst>
              </p:cNvPr>
              <p:cNvSpPr/>
              <p:nvPr/>
            </p:nvSpPr>
            <p:spPr>
              <a:xfrm>
                <a:off x="3084425" y="3452375"/>
                <a:ext cx="251675" cy="82150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3286" extrusionOk="0">
                    <a:moveTo>
                      <a:pt x="183" y="0"/>
                    </a:moveTo>
                    <a:cubicBezTo>
                      <a:pt x="115" y="114"/>
                      <a:pt x="46" y="251"/>
                      <a:pt x="1" y="388"/>
                    </a:cubicBezTo>
                    <a:cubicBezTo>
                      <a:pt x="2627" y="2282"/>
                      <a:pt x="5690" y="3286"/>
                      <a:pt x="8865" y="3286"/>
                    </a:cubicBezTo>
                    <a:cubicBezTo>
                      <a:pt x="9249" y="3286"/>
                      <a:pt x="9634" y="3271"/>
                      <a:pt x="10021" y="3242"/>
                    </a:cubicBezTo>
                    <a:cubicBezTo>
                      <a:pt x="10044" y="3082"/>
                      <a:pt x="10067" y="2945"/>
                      <a:pt x="10067" y="2808"/>
                    </a:cubicBezTo>
                    <a:lnTo>
                      <a:pt x="10067" y="2808"/>
                    </a:lnTo>
                    <a:cubicBezTo>
                      <a:pt x="9656" y="2843"/>
                      <a:pt x="9246" y="2860"/>
                      <a:pt x="8838" y="2860"/>
                    </a:cubicBezTo>
                    <a:cubicBezTo>
                      <a:pt x="5749" y="2860"/>
                      <a:pt x="2743" y="1875"/>
                      <a:pt x="1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3545;p32">
                <a:extLst>
                  <a:ext uri="{FF2B5EF4-FFF2-40B4-BE49-F238E27FC236}">
                    <a16:creationId xmlns:a16="http://schemas.microsoft.com/office/drawing/2014/main" id="{C49C069D-179F-448A-9A00-81F65B9322BF}"/>
                  </a:ext>
                </a:extLst>
              </p:cNvPr>
              <p:cNvSpPr/>
              <p:nvPr/>
            </p:nvSpPr>
            <p:spPr>
              <a:xfrm>
                <a:off x="3076450" y="3527700"/>
                <a:ext cx="24367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24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83"/>
                      <a:pt x="69" y="365"/>
                      <a:pt x="91" y="548"/>
                    </a:cubicBezTo>
                    <a:cubicBezTo>
                      <a:pt x="2253" y="1838"/>
                      <a:pt x="4878" y="2477"/>
                      <a:pt x="7470" y="2477"/>
                    </a:cubicBezTo>
                    <a:cubicBezTo>
                      <a:pt x="8135" y="2477"/>
                      <a:pt x="8798" y="2435"/>
                      <a:pt x="9450" y="2351"/>
                    </a:cubicBezTo>
                    <a:cubicBezTo>
                      <a:pt x="9564" y="2192"/>
                      <a:pt x="9655" y="2032"/>
                      <a:pt x="9746" y="1872"/>
                    </a:cubicBezTo>
                    <a:lnTo>
                      <a:pt x="9746" y="1872"/>
                    </a:lnTo>
                    <a:cubicBezTo>
                      <a:pt x="8995" y="1986"/>
                      <a:pt x="8226" y="2043"/>
                      <a:pt x="7454" y="2043"/>
                    </a:cubicBezTo>
                    <a:cubicBezTo>
                      <a:pt x="4823" y="2043"/>
                      <a:pt x="2153" y="137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3546;p32">
                <a:extLst>
                  <a:ext uri="{FF2B5EF4-FFF2-40B4-BE49-F238E27FC236}">
                    <a16:creationId xmlns:a16="http://schemas.microsoft.com/office/drawing/2014/main" id="{DB745310-B974-429D-B805-DDA3577328C5}"/>
                  </a:ext>
                </a:extLst>
              </p:cNvPr>
              <p:cNvSpPr/>
              <p:nvPr/>
            </p:nvSpPr>
            <p:spPr>
              <a:xfrm>
                <a:off x="3189425" y="3200725"/>
                <a:ext cx="111300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629" extrusionOk="0">
                    <a:moveTo>
                      <a:pt x="3196" y="274"/>
                    </a:moveTo>
                    <a:cubicBezTo>
                      <a:pt x="3424" y="274"/>
                      <a:pt x="3584" y="366"/>
                      <a:pt x="3675" y="503"/>
                    </a:cubicBezTo>
                    <a:cubicBezTo>
                      <a:pt x="4109" y="1347"/>
                      <a:pt x="2625" y="4086"/>
                      <a:pt x="1621" y="5730"/>
                    </a:cubicBezTo>
                    <a:cubicBezTo>
                      <a:pt x="1530" y="5730"/>
                      <a:pt x="1461" y="5730"/>
                      <a:pt x="1370" y="5707"/>
                    </a:cubicBezTo>
                    <a:cubicBezTo>
                      <a:pt x="1370" y="4314"/>
                      <a:pt x="1484" y="1621"/>
                      <a:pt x="2420" y="640"/>
                    </a:cubicBezTo>
                    <a:cubicBezTo>
                      <a:pt x="2648" y="388"/>
                      <a:pt x="2899" y="274"/>
                      <a:pt x="3196" y="274"/>
                    </a:cubicBezTo>
                    <a:close/>
                    <a:moveTo>
                      <a:pt x="3196" y="0"/>
                    </a:moveTo>
                    <a:cubicBezTo>
                      <a:pt x="2831" y="0"/>
                      <a:pt x="2488" y="160"/>
                      <a:pt x="2215" y="434"/>
                    </a:cubicBezTo>
                    <a:cubicBezTo>
                      <a:pt x="1210" y="1507"/>
                      <a:pt x="1073" y="4246"/>
                      <a:pt x="1096" y="5684"/>
                    </a:cubicBezTo>
                    <a:cubicBezTo>
                      <a:pt x="1005" y="5681"/>
                      <a:pt x="917" y="5679"/>
                      <a:pt x="834" y="5679"/>
                    </a:cubicBezTo>
                    <a:cubicBezTo>
                      <a:pt x="336" y="5679"/>
                      <a:pt x="0" y="5730"/>
                      <a:pt x="0" y="5730"/>
                    </a:cubicBezTo>
                    <a:lnTo>
                      <a:pt x="0" y="7807"/>
                    </a:lnTo>
                    <a:lnTo>
                      <a:pt x="2329" y="8628"/>
                    </a:lnTo>
                    <a:lnTo>
                      <a:pt x="3584" y="6597"/>
                    </a:lnTo>
                    <a:cubicBezTo>
                      <a:pt x="3105" y="6140"/>
                      <a:pt x="2511" y="5912"/>
                      <a:pt x="1918" y="5798"/>
                    </a:cubicBezTo>
                    <a:cubicBezTo>
                      <a:pt x="2831" y="4292"/>
                      <a:pt x="4451" y="1393"/>
                      <a:pt x="3926" y="366"/>
                    </a:cubicBezTo>
                    <a:cubicBezTo>
                      <a:pt x="3812" y="206"/>
                      <a:pt x="3630" y="0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8" name="Google Shape;3547;p32">
              <a:extLst>
                <a:ext uri="{FF2B5EF4-FFF2-40B4-BE49-F238E27FC236}">
                  <a16:creationId xmlns:a16="http://schemas.microsoft.com/office/drawing/2014/main" id="{A1120634-E0FE-40F7-82B3-D59EC2ABA506}"/>
                </a:ext>
              </a:extLst>
            </p:cNvPr>
            <p:cNvGrpSpPr/>
            <p:nvPr/>
          </p:nvGrpSpPr>
          <p:grpSpPr>
            <a:xfrm>
              <a:off x="6840680" y="3508780"/>
              <a:ext cx="1825610" cy="533436"/>
              <a:chOff x="1624825" y="3483125"/>
              <a:chExt cx="1466825" cy="428600"/>
            </a:xfrm>
          </p:grpSpPr>
          <p:sp>
            <p:nvSpPr>
              <p:cNvPr id="491" name="Google Shape;3548;p32">
                <a:extLst>
                  <a:ext uri="{FF2B5EF4-FFF2-40B4-BE49-F238E27FC236}">
                    <a16:creationId xmlns:a16="http://schemas.microsoft.com/office/drawing/2014/main" id="{DAD00C29-ED4A-4E92-A972-02E81AA73CAB}"/>
                  </a:ext>
                </a:extLst>
              </p:cNvPr>
              <p:cNvSpPr/>
              <p:nvPr/>
            </p:nvSpPr>
            <p:spPr>
              <a:xfrm>
                <a:off x="1638600" y="3494950"/>
                <a:ext cx="1441775" cy="411125"/>
              </a:xfrm>
              <a:custGeom>
                <a:avLst/>
                <a:gdLst/>
                <a:ahLst/>
                <a:cxnLst/>
                <a:rect l="l" t="t" r="r" b="b"/>
                <a:pathLst>
                  <a:path w="57671" h="16445" extrusionOk="0">
                    <a:moveTo>
                      <a:pt x="25390" y="329"/>
                    </a:moveTo>
                    <a:cubicBezTo>
                      <a:pt x="25765" y="329"/>
                      <a:pt x="26166" y="429"/>
                      <a:pt x="26542" y="605"/>
                    </a:cubicBezTo>
                    <a:cubicBezTo>
                      <a:pt x="28222" y="1382"/>
                      <a:pt x="29425" y="2886"/>
                      <a:pt x="29951" y="4841"/>
                    </a:cubicBezTo>
                    <a:cubicBezTo>
                      <a:pt x="30277" y="6044"/>
                      <a:pt x="30302" y="7297"/>
                      <a:pt x="30076" y="8500"/>
                    </a:cubicBezTo>
                    <a:cubicBezTo>
                      <a:pt x="27996" y="7773"/>
                      <a:pt x="26342" y="6820"/>
                      <a:pt x="24989" y="5592"/>
                    </a:cubicBezTo>
                    <a:cubicBezTo>
                      <a:pt x="24061" y="4765"/>
                      <a:pt x="23209" y="3262"/>
                      <a:pt x="23359" y="2033"/>
                    </a:cubicBezTo>
                    <a:cubicBezTo>
                      <a:pt x="23435" y="1407"/>
                      <a:pt x="23760" y="906"/>
                      <a:pt x="24312" y="605"/>
                    </a:cubicBezTo>
                    <a:cubicBezTo>
                      <a:pt x="24638" y="429"/>
                      <a:pt x="24989" y="329"/>
                      <a:pt x="25390" y="329"/>
                    </a:cubicBezTo>
                    <a:close/>
                    <a:moveTo>
                      <a:pt x="7520" y="4665"/>
                    </a:moveTo>
                    <a:cubicBezTo>
                      <a:pt x="7620" y="4665"/>
                      <a:pt x="7720" y="4665"/>
                      <a:pt x="7820" y="4690"/>
                    </a:cubicBezTo>
                    <a:cubicBezTo>
                      <a:pt x="8397" y="4790"/>
                      <a:pt x="8948" y="5267"/>
                      <a:pt x="8873" y="6044"/>
                    </a:cubicBezTo>
                    <a:cubicBezTo>
                      <a:pt x="8773" y="7221"/>
                      <a:pt x="8472" y="8349"/>
                      <a:pt x="8021" y="9427"/>
                    </a:cubicBezTo>
                    <a:cubicBezTo>
                      <a:pt x="7144" y="8525"/>
                      <a:pt x="6242" y="7322"/>
                      <a:pt x="6267" y="5993"/>
                    </a:cubicBezTo>
                    <a:cubicBezTo>
                      <a:pt x="6292" y="5843"/>
                      <a:pt x="6317" y="5668"/>
                      <a:pt x="6367" y="5517"/>
                    </a:cubicBezTo>
                    <a:cubicBezTo>
                      <a:pt x="6542" y="4916"/>
                      <a:pt x="7044" y="4665"/>
                      <a:pt x="7520" y="4665"/>
                    </a:cubicBezTo>
                    <a:close/>
                    <a:moveTo>
                      <a:pt x="25392" y="0"/>
                    </a:moveTo>
                    <a:cubicBezTo>
                      <a:pt x="24952" y="0"/>
                      <a:pt x="24531" y="100"/>
                      <a:pt x="24161" y="304"/>
                    </a:cubicBezTo>
                    <a:cubicBezTo>
                      <a:pt x="23485" y="680"/>
                      <a:pt x="23109" y="1257"/>
                      <a:pt x="23009" y="2008"/>
                    </a:cubicBezTo>
                    <a:cubicBezTo>
                      <a:pt x="22858" y="3412"/>
                      <a:pt x="23811" y="4966"/>
                      <a:pt x="24763" y="5843"/>
                    </a:cubicBezTo>
                    <a:cubicBezTo>
                      <a:pt x="26317" y="7247"/>
                      <a:pt x="28146" y="8199"/>
                      <a:pt x="30001" y="8851"/>
                    </a:cubicBezTo>
                    <a:cubicBezTo>
                      <a:pt x="29775" y="9828"/>
                      <a:pt x="29349" y="10755"/>
                      <a:pt x="28798" y="11532"/>
                    </a:cubicBezTo>
                    <a:cubicBezTo>
                      <a:pt x="26979" y="14071"/>
                      <a:pt x="23695" y="15574"/>
                      <a:pt x="20213" y="15574"/>
                    </a:cubicBezTo>
                    <a:cubicBezTo>
                      <a:pt x="19570" y="15574"/>
                      <a:pt x="18920" y="15523"/>
                      <a:pt x="18272" y="15417"/>
                    </a:cubicBezTo>
                    <a:cubicBezTo>
                      <a:pt x="13936" y="14690"/>
                      <a:pt x="10452" y="11933"/>
                      <a:pt x="8272" y="9678"/>
                    </a:cubicBezTo>
                    <a:cubicBezTo>
                      <a:pt x="8773" y="8550"/>
                      <a:pt x="9099" y="7322"/>
                      <a:pt x="9224" y="6069"/>
                    </a:cubicBezTo>
                    <a:cubicBezTo>
                      <a:pt x="9299" y="5091"/>
                      <a:pt x="8572" y="4490"/>
                      <a:pt x="7871" y="4364"/>
                    </a:cubicBezTo>
                    <a:cubicBezTo>
                      <a:pt x="7752" y="4339"/>
                      <a:pt x="7629" y="4326"/>
                      <a:pt x="7506" y="4326"/>
                    </a:cubicBezTo>
                    <a:cubicBezTo>
                      <a:pt x="6897" y="4326"/>
                      <a:pt x="6270" y="4646"/>
                      <a:pt x="6041" y="5417"/>
                    </a:cubicBezTo>
                    <a:cubicBezTo>
                      <a:pt x="5991" y="5617"/>
                      <a:pt x="5941" y="5793"/>
                      <a:pt x="5941" y="5993"/>
                    </a:cubicBezTo>
                    <a:cubicBezTo>
                      <a:pt x="5891" y="7497"/>
                      <a:pt x="6943" y="8800"/>
                      <a:pt x="7871" y="9753"/>
                    </a:cubicBezTo>
                    <a:cubicBezTo>
                      <a:pt x="6367" y="12961"/>
                      <a:pt x="3409" y="15442"/>
                      <a:pt x="1" y="16119"/>
                    </a:cubicBezTo>
                    <a:lnTo>
                      <a:pt x="76" y="16445"/>
                    </a:lnTo>
                    <a:cubicBezTo>
                      <a:pt x="3535" y="15768"/>
                      <a:pt x="6542" y="13262"/>
                      <a:pt x="8121" y="10003"/>
                    </a:cubicBezTo>
                    <a:cubicBezTo>
                      <a:pt x="11254" y="13186"/>
                      <a:pt x="14738" y="15166"/>
                      <a:pt x="18222" y="15743"/>
                    </a:cubicBezTo>
                    <a:cubicBezTo>
                      <a:pt x="18888" y="15853"/>
                      <a:pt x="19557" y="15906"/>
                      <a:pt x="20220" y="15906"/>
                    </a:cubicBezTo>
                    <a:cubicBezTo>
                      <a:pt x="23794" y="15906"/>
                      <a:pt x="27192" y="14354"/>
                      <a:pt x="29074" y="11733"/>
                    </a:cubicBezTo>
                    <a:cubicBezTo>
                      <a:pt x="29650" y="10906"/>
                      <a:pt x="30076" y="9953"/>
                      <a:pt x="30302" y="8951"/>
                    </a:cubicBezTo>
                    <a:cubicBezTo>
                      <a:pt x="32257" y="9602"/>
                      <a:pt x="34187" y="9928"/>
                      <a:pt x="35740" y="10129"/>
                    </a:cubicBezTo>
                    <a:cubicBezTo>
                      <a:pt x="37540" y="10368"/>
                      <a:pt x="39226" y="10488"/>
                      <a:pt x="40810" y="10488"/>
                    </a:cubicBezTo>
                    <a:cubicBezTo>
                      <a:pt x="43707" y="10488"/>
                      <a:pt x="46263" y="10087"/>
                      <a:pt x="48548" y="9277"/>
                    </a:cubicBezTo>
                    <a:cubicBezTo>
                      <a:pt x="52984" y="7723"/>
                      <a:pt x="56392" y="4490"/>
                      <a:pt x="57670" y="655"/>
                    </a:cubicBezTo>
                    <a:lnTo>
                      <a:pt x="57345" y="530"/>
                    </a:lnTo>
                    <a:cubicBezTo>
                      <a:pt x="56116" y="4289"/>
                      <a:pt x="52783" y="7447"/>
                      <a:pt x="48422" y="8951"/>
                    </a:cubicBezTo>
                    <a:cubicBezTo>
                      <a:pt x="46157" y="9749"/>
                      <a:pt x="43616" y="10145"/>
                      <a:pt x="40737" y="10145"/>
                    </a:cubicBezTo>
                    <a:cubicBezTo>
                      <a:pt x="39189" y="10145"/>
                      <a:pt x="37543" y="10031"/>
                      <a:pt x="35791" y="9803"/>
                    </a:cubicBezTo>
                    <a:cubicBezTo>
                      <a:pt x="33735" y="9527"/>
                      <a:pt x="31956" y="9126"/>
                      <a:pt x="30377" y="8625"/>
                    </a:cubicBezTo>
                    <a:cubicBezTo>
                      <a:pt x="30628" y="7347"/>
                      <a:pt x="30603" y="6018"/>
                      <a:pt x="30277" y="4765"/>
                    </a:cubicBezTo>
                    <a:cubicBezTo>
                      <a:pt x="29725" y="2685"/>
                      <a:pt x="28447" y="1106"/>
                      <a:pt x="26693" y="279"/>
                    </a:cubicBezTo>
                    <a:cubicBezTo>
                      <a:pt x="26261" y="94"/>
                      <a:pt x="25818" y="0"/>
                      <a:pt x="25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3549;p32">
                <a:extLst>
                  <a:ext uri="{FF2B5EF4-FFF2-40B4-BE49-F238E27FC236}">
                    <a16:creationId xmlns:a16="http://schemas.microsoft.com/office/drawing/2014/main" id="{DCEBC826-FE62-4A45-BC14-DD5DF3CA43B5}"/>
                  </a:ext>
                </a:extLst>
              </p:cNvPr>
              <p:cNvSpPr/>
              <p:nvPr/>
            </p:nvSpPr>
            <p:spPr>
              <a:xfrm>
                <a:off x="1624825" y="3880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3550;p32">
                <a:extLst>
                  <a:ext uri="{FF2B5EF4-FFF2-40B4-BE49-F238E27FC236}">
                    <a16:creationId xmlns:a16="http://schemas.microsoft.com/office/drawing/2014/main" id="{B340E4E8-977F-4181-9B7C-6572A0B9CBFC}"/>
                  </a:ext>
                </a:extLst>
              </p:cNvPr>
              <p:cNvSpPr/>
              <p:nvPr/>
            </p:nvSpPr>
            <p:spPr>
              <a:xfrm>
                <a:off x="1725075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78" y="1254"/>
                      <a:pt x="1254" y="953"/>
                      <a:pt x="1254" y="627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3551;p32">
                <a:extLst>
                  <a:ext uri="{FF2B5EF4-FFF2-40B4-BE49-F238E27FC236}">
                    <a16:creationId xmlns:a16="http://schemas.microsoft.com/office/drawing/2014/main" id="{ABFF9337-4613-423F-BDA9-7E481DFF53C9}"/>
                  </a:ext>
                </a:extLst>
              </p:cNvPr>
              <p:cNvSpPr/>
              <p:nvPr/>
            </p:nvSpPr>
            <p:spPr>
              <a:xfrm>
                <a:off x="1841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3552;p32">
                <a:extLst>
                  <a:ext uri="{FF2B5EF4-FFF2-40B4-BE49-F238E27FC236}">
                    <a16:creationId xmlns:a16="http://schemas.microsoft.com/office/drawing/2014/main" id="{224BA5C1-34D2-4D23-A089-5E9104628171}"/>
                  </a:ext>
                </a:extLst>
              </p:cNvPr>
              <p:cNvSpPr/>
              <p:nvPr/>
            </p:nvSpPr>
            <p:spPr>
              <a:xfrm>
                <a:off x="1834725" y="3701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02" y="1253"/>
                    </a:cubicBezTo>
                    <a:cubicBezTo>
                      <a:pt x="953" y="1253"/>
                      <a:pt x="1229" y="978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3553;p32">
                <a:extLst>
                  <a:ext uri="{FF2B5EF4-FFF2-40B4-BE49-F238E27FC236}">
                    <a16:creationId xmlns:a16="http://schemas.microsoft.com/office/drawing/2014/main" id="{E1FD578D-B529-40B9-A8D6-C14DBAB48992}"/>
                  </a:ext>
                </a:extLst>
              </p:cNvPr>
              <p:cNvSpPr/>
              <p:nvPr/>
            </p:nvSpPr>
            <p:spPr>
              <a:xfrm>
                <a:off x="179587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301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3554;p32">
                <a:extLst>
                  <a:ext uri="{FF2B5EF4-FFF2-40B4-BE49-F238E27FC236}">
                    <a16:creationId xmlns:a16="http://schemas.microsoft.com/office/drawing/2014/main" id="{262FE4E2-94E4-4210-8501-AFA4055D3648}"/>
                  </a:ext>
                </a:extLst>
              </p:cNvPr>
              <p:cNvSpPr/>
              <p:nvPr/>
            </p:nvSpPr>
            <p:spPr>
              <a:xfrm>
                <a:off x="1780225" y="3662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3555;p32">
                <a:extLst>
                  <a:ext uri="{FF2B5EF4-FFF2-40B4-BE49-F238E27FC236}">
                    <a16:creationId xmlns:a16="http://schemas.microsoft.com/office/drawing/2014/main" id="{1851AC73-90EA-4932-8C39-517CE0B28002}"/>
                  </a:ext>
                </a:extLst>
              </p:cNvPr>
              <p:cNvSpPr/>
              <p:nvPr/>
            </p:nvSpPr>
            <p:spPr>
              <a:xfrm>
                <a:off x="1891125" y="3774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301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3556;p32">
                <a:extLst>
                  <a:ext uri="{FF2B5EF4-FFF2-40B4-BE49-F238E27FC236}">
                    <a16:creationId xmlns:a16="http://schemas.microsoft.com/office/drawing/2014/main" id="{BC306740-E35A-4C97-85B7-2CB9E6BA8C74}"/>
                  </a:ext>
                </a:extLst>
              </p:cNvPr>
              <p:cNvSpPr/>
              <p:nvPr/>
            </p:nvSpPr>
            <p:spPr>
              <a:xfrm>
                <a:off x="1985100" y="3836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53"/>
                      <a:pt x="276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3557;p32">
                <a:extLst>
                  <a:ext uri="{FF2B5EF4-FFF2-40B4-BE49-F238E27FC236}">
                    <a16:creationId xmlns:a16="http://schemas.microsoft.com/office/drawing/2014/main" id="{14DD45CA-5DE9-48C3-9164-2DA4B7F78A2D}"/>
                  </a:ext>
                </a:extLst>
              </p:cNvPr>
              <p:cNvSpPr/>
              <p:nvPr/>
            </p:nvSpPr>
            <p:spPr>
              <a:xfrm>
                <a:off x="2111050" y="3867825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02" y="1229"/>
                    </a:cubicBezTo>
                    <a:cubicBezTo>
                      <a:pt x="953" y="1229"/>
                      <a:pt x="1228" y="953"/>
                      <a:pt x="1228" y="602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3558;p32">
                <a:extLst>
                  <a:ext uri="{FF2B5EF4-FFF2-40B4-BE49-F238E27FC236}">
                    <a16:creationId xmlns:a16="http://schemas.microsoft.com/office/drawing/2014/main" id="{0A74F19B-1CC4-4200-82D4-BA24642D0048}"/>
                  </a:ext>
                </a:extLst>
              </p:cNvPr>
              <p:cNvSpPr/>
              <p:nvPr/>
            </p:nvSpPr>
            <p:spPr>
              <a:xfrm>
                <a:off x="2208800" y="385905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77" y="1254"/>
                      <a:pt x="1253" y="953"/>
                      <a:pt x="1253" y="627"/>
                    </a:cubicBezTo>
                    <a:cubicBezTo>
                      <a:pt x="1253" y="277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3559;p32">
                <a:extLst>
                  <a:ext uri="{FF2B5EF4-FFF2-40B4-BE49-F238E27FC236}">
                    <a16:creationId xmlns:a16="http://schemas.microsoft.com/office/drawing/2014/main" id="{7E544C5B-AD32-4196-9008-DAFD9D08EA50}"/>
                  </a:ext>
                </a:extLst>
              </p:cNvPr>
              <p:cNvSpPr/>
              <p:nvPr/>
            </p:nvSpPr>
            <p:spPr>
              <a:xfrm>
                <a:off x="2318450" y="38058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7" y="1254"/>
                      <a:pt x="1253" y="978"/>
                      <a:pt x="1253" y="627"/>
                    </a:cubicBezTo>
                    <a:cubicBezTo>
                      <a:pt x="1253" y="276"/>
                      <a:pt x="977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3560;p32">
                <a:extLst>
                  <a:ext uri="{FF2B5EF4-FFF2-40B4-BE49-F238E27FC236}">
                    <a16:creationId xmlns:a16="http://schemas.microsoft.com/office/drawing/2014/main" id="{17AD0BAE-D3DF-4A31-9468-F5865EAFDC9E}"/>
                  </a:ext>
                </a:extLst>
              </p:cNvPr>
              <p:cNvSpPr/>
              <p:nvPr/>
            </p:nvSpPr>
            <p:spPr>
              <a:xfrm>
                <a:off x="2376700" y="3623475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3561;p32">
                <a:extLst>
                  <a:ext uri="{FF2B5EF4-FFF2-40B4-BE49-F238E27FC236}">
                    <a16:creationId xmlns:a16="http://schemas.microsoft.com/office/drawing/2014/main" id="{D115BC7B-21B0-44D6-AD4C-E387139DE054}"/>
                  </a:ext>
                </a:extLst>
              </p:cNvPr>
              <p:cNvSpPr/>
              <p:nvPr/>
            </p:nvSpPr>
            <p:spPr>
              <a:xfrm>
                <a:off x="2347875" y="3542650"/>
                <a:ext cx="307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1229" extrusionOk="0">
                    <a:moveTo>
                      <a:pt x="602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28"/>
                      <a:pt x="602" y="1228"/>
                    </a:cubicBezTo>
                    <a:cubicBezTo>
                      <a:pt x="953" y="1228"/>
                      <a:pt x="1229" y="953"/>
                      <a:pt x="1229" y="627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3562;p32">
                <a:extLst>
                  <a:ext uri="{FF2B5EF4-FFF2-40B4-BE49-F238E27FC236}">
                    <a16:creationId xmlns:a16="http://schemas.microsoft.com/office/drawing/2014/main" id="{BA4034B4-EE83-4F10-BC22-3D16B8541742}"/>
                  </a:ext>
                </a:extLst>
              </p:cNvPr>
              <p:cNvSpPr/>
              <p:nvPr/>
            </p:nvSpPr>
            <p:spPr>
              <a:xfrm>
                <a:off x="2263925" y="3483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301"/>
                      <a:pt x="1" y="627"/>
                    </a:cubicBezTo>
                    <a:cubicBezTo>
                      <a:pt x="1" y="978"/>
                      <a:pt x="301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301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3563;p32">
                <a:extLst>
                  <a:ext uri="{FF2B5EF4-FFF2-40B4-BE49-F238E27FC236}">
                    <a16:creationId xmlns:a16="http://schemas.microsoft.com/office/drawing/2014/main" id="{C583B957-3548-435C-B09C-9DFA7391C84A}"/>
                  </a:ext>
                </a:extLst>
              </p:cNvPr>
              <p:cNvSpPr/>
              <p:nvPr/>
            </p:nvSpPr>
            <p:spPr>
              <a:xfrm>
                <a:off x="2199400" y="3536375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02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02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3564;p32">
                <a:extLst>
                  <a:ext uri="{FF2B5EF4-FFF2-40B4-BE49-F238E27FC236}">
                    <a16:creationId xmlns:a16="http://schemas.microsoft.com/office/drawing/2014/main" id="{45C513A1-9F65-4FF4-8DE9-2DCFE3203B8A}"/>
                  </a:ext>
                </a:extLst>
              </p:cNvPr>
              <p:cNvSpPr/>
              <p:nvPr/>
            </p:nvSpPr>
            <p:spPr>
              <a:xfrm>
                <a:off x="2257650" y="36310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302" y="0"/>
                      <a:pt x="1" y="276"/>
                      <a:pt x="1" y="627"/>
                    </a:cubicBezTo>
                    <a:cubicBezTo>
                      <a:pt x="1" y="952"/>
                      <a:pt x="302" y="1253"/>
                      <a:pt x="628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3565;p32">
                <a:extLst>
                  <a:ext uri="{FF2B5EF4-FFF2-40B4-BE49-F238E27FC236}">
                    <a16:creationId xmlns:a16="http://schemas.microsoft.com/office/drawing/2014/main" id="{FA17D170-453C-466A-BA77-C666A6E3B3F9}"/>
                  </a:ext>
                </a:extLst>
              </p:cNvPr>
              <p:cNvSpPr/>
              <p:nvPr/>
            </p:nvSpPr>
            <p:spPr>
              <a:xfrm>
                <a:off x="2417425" y="3701800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3566;p32">
                <a:extLst>
                  <a:ext uri="{FF2B5EF4-FFF2-40B4-BE49-F238E27FC236}">
                    <a16:creationId xmlns:a16="http://schemas.microsoft.com/office/drawing/2014/main" id="{54F15EA0-177A-45AD-A85F-C7F53E06E633}"/>
                  </a:ext>
                </a:extLst>
              </p:cNvPr>
              <p:cNvSpPr/>
              <p:nvPr/>
            </p:nvSpPr>
            <p:spPr>
              <a:xfrm>
                <a:off x="2576575" y="37362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02" y="1254"/>
                    </a:cubicBezTo>
                    <a:cubicBezTo>
                      <a:pt x="953" y="1254"/>
                      <a:pt x="1229" y="953"/>
                      <a:pt x="1229" y="627"/>
                    </a:cubicBezTo>
                    <a:cubicBezTo>
                      <a:pt x="1229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3567;p32">
                <a:extLst>
                  <a:ext uri="{FF2B5EF4-FFF2-40B4-BE49-F238E27FC236}">
                    <a16:creationId xmlns:a16="http://schemas.microsoft.com/office/drawing/2014/main" id="{BC3CEF24-44E0-4076-ABCF-0802FB15A56D}"/>
                  </a:ext>
                </a:extLst>
              </p:cNvPr>
              <p:cNvSpPr/>
              <p:nvPr/>
            </p:nvSpPr>
            <p:spPr>
              <a:xfrm>
                <a:off x="2746375" y="37299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7" y="1"/>
                      <a:pt x="1" y="302"/>
                      <a:pt x="1" y="628"/>
                    </a:cubicBezTo>
                    <a:cubicBezTo>
                      <a:pt x="1" y="978"/>
                      <a:pt x="277" y="1254"/>
                      <a:pt x="602" y="1254"/>
                    </a:cubicBezTo>
                    <a:cubicBezTo>
                      <a:pt x="953" y="1254"/>
                      <a:pt x="1229" y="978"/>
                      <a:pt x="1229" y="628"/>
                    </a:cubicBezTo>
                    <a:cubicBezTo>
                      <a:pt x="1229" y="302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3568;p32">
                <a:extLst>
                  <a:ext uri="{FF2B5EF4-FFF2-40B4-BE49-F238E27FC236}">
                    <a16:creationId xmlns:a16="http://schemas.microsoft.com/office/drawing/2014/main" id="{5D251054-0B2F-4EDD-BA1E-2FE6B9938FA9}"/>
                  </a:ext>
                </a:extLst>
              </p:cNvPr>
              <p:cNvSpPr/>
              <p:nvPr/>
            </p:nvSpPr>
            <p:spPr>
              <a:xfrm>
                <a:off x="2896125" y="36823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3"/>
                      <a:pt x="277" y="1253"/>
                      <a:pt x="627" y="1253"/>
                    </a:cubicBezTo>
                    <a:cubicBezTo>
                      <a:pt x="953" y="1253"/>
                      <a:pt x="1254" y="953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3569;p32">
                <a:extLst>
                  <a:ext uri="{FF2B5EF4-FFF2-40B4-BE49-F238E27FC236}">
                    <a16:creationId xmlns:a16="http://schemas.microsoft.com/office/drawing/2014/main" id="{FB827D2E-14FA-4DC1-A1EE-94C66C448390}"/>
                  </a:ext>
                </a:extLst>
              </p:cNvPr>
              <p:cNvSpPr/>
              <p:nvPr/>
            </p:nvSpPr>
            <p:spPr>
              <a:xfrm>
                <a:off x="3060925" y="349877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3570;p32">
                <a:extLst>
                  <a:ext uri="{FF2B5EF4-FFF2-40B4-BE49-F238E27FC236}">
                    <a16:creationId xmlns:a16="http://schemas.microsoft.com/office/drawing/2014/main" id="{4813A81F-E9B1-4277-BC5F-F4D31E33CAB3}"/>
                  </a:ext>
                </a:extLst>
              </p:cNvPr>
              <p:cNvSpPr/>
              <p:nvPr/>
            </p:nvSpPr>
            <p:spPr>
              <a:xfrm>
                <a:off x="2987625" y="360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27" y="1254"/>
                    </a:cubicBezTo>
                    <a:cubicBezTo>
                      <a:pt x="952" y="1254"/>
                      <a:pt x="1228" y="953"/>
                      <a:pt x="1228" y="627"/>
                    </a:cubicBezTo>
                    <a:cubicBezTo>
                      <a:pt x="1228" y="276"/>
                      <a:pt x="952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9" name="Google Shape;3571;p32">
              <a:extLst>
                <a:ext uri="{FF2B5EF4-FFF2-40B4-BE49-F238E27FC236}">
                  <a16:creationId xmlns:a16="http://schemas.microsoft.com/office/drawing/2014/main" id="{9A4C13ED-CF0C-43A1-875E-EDD4F6FE5383}"/>
                </a:ext>
              </a:extLst>
            </p:cNvPr>
            <p:cNvGrpSpPr/>
            <p:nvPr/>
          </p:nvGrpSpPr>
          <p:grpSpPr>
            <a:xfrm>
              <a:off x="7463758" y="1656255"/>
              <a:ext cx="786898" cy="384115"/>
              <a:chOff x="2125450" y="1994675"/>
              <a:chExt cx="632250" cy="308625"/>
            </a:xfrm>
          </p:grpSpPr>
          <p:sp>
            <p:nvSpPr>
              <p:cNvPr id="480" name="Google Shape;3572;p32">
                <a:extLst>
                  <a:ext uri="{FF2B5EF4-FFF2-40B4-BE49-F238E27FC236}">
                    <a16:creationId xmlns:a16="http://schemas.microsoft.com/office/drawing/2014/main" id="{DE8ED911-3AB9-4F35-8559-1819CBB2A614}"/>
                  </a:ext>
                </a:extLst>
              </p:cNvPr>
              <p:cNvSpPr/>
              <p:nvPr/>
            </p:nvSpPr>
            <p:spPr>
              <a:xfrm>
                <a:off x="2139250" y="1994675"/>
                <a:ext cx="618450" cy="303000"/>
              </a:xfrm>
              <a:custGeom>
                <a:avLst/>
                <a:gdLst/>
                <a:ahLst/>
                <a:cxnLst/>
                <a:rect l="l" t="t" r="r" b="b"/>
                <a:pathLst>
                  <a:path w="24738" h="12120" extrusionOk="0">
                    <a:moveTo>
                      <a:pt x="7519" y="340"/>
                    </a:moveTo>
                    <a:cubicBezTo>
                      <a:pt x="7619" y="340"/>
                      <a:pt x="7719" y="340"/>
                      <a:pt x="7820" y="365"/>
                    </a:cubicBezTo>
                    <a:cubicBezTo>
                      <a:pt x="8396" y="465"/>
                      <a:pt x="8947" y="941"/>
                      <a:pt x="8872" y="1718"/>
                    </a:cubicBezTo>
                    <a:cubicBezTo>
                      <a:pt x="8772" y="2896"/>
                      <a:pt x="8471" y="4024"/>
                      <a:pt x="8020" y="5102"/>
                    </a:cubicBezTo>
                    <a:cubicBezTo>
                      <a:pt x="7143" y="4200"/>
                      <a:pt x="6241" y="2997"/>
                      <a:pt x="6291" y="1668"/>
                    </a:cubicBezTo>
                    <a:cubicBezTo>
                      <a:pt x="6291" y="1518"/>
                      <a:pt x="6316" y="1342"/>
                      <a:pt x="6366" y="1192"/>
                    </a:cubicBezTo>
                    <a:cubicBezTo>
                      <a:pt x="6541" y="591"/>
                      <a:pt x="7043" y="340"/>
                      <a:pt x="7519" y="340"/>
                    </a:cubicBezTo>
                    <a:close/>
                    <a:moveTo>
                      <a:pt x="7505" y="0"/>
                    </a:moveTo>
                    <a:cubicBezTo>
                      <a:pt x="6897" y="0"/>
                      <a:pt x="6269" y="321"/>
                      <a:pt x="6040" y="1092"/>
                    </a:cubicBezTo>
                    <a:cubicBezTo>
                      <a:pt x="5990" y="1292"/>
                      <a:pt x="5940" y="1468"/>
                      <a:pt x="5940" y="1668"/>
                    </a:cubicBezTo>
                    <a:cubicBezTo>
                      <a:pt x="5890" y="3172"/>
                      <a:pt x="6942" y="4475"/>
                      <a:pt x="7870" y="5428"/>
                    </a:cubicBezTo>
                    <a:cubicBezTo>
                      <a:pt x="6366" y="8636"/>
                      <a:pt x="3409" y="11142"/>
                      <a:pt x="0" y="11794"/>
                    </a:cubicBezTo>
                    <a:lnTo>
                      <a:pt x="75" y="12119"/>
                    </a:lnTo>
                    <a:cubicBezTo>
                      <a:pt x="3534" y="11443"/>
                      <a:pt x="6541" y="8936"/>
                      <a:pt x="8120" y="5703"/>
                    </a:cubicBezTo>
                    <a:cubicBezTo>
                      <a:pt x="11253" y="8861"/>
                      <a:pt x="14737" y="10841"/>
                      <a:pt x="18221" y="11418"/>
                    </a:cubicBezTo>
                    <a:cubicBezTo>
                      <a:pt x="18891" y="11529"/>
                      <a:pt x="19563" y="11583"/>
                      <a:pt x="20228" y="11583"/>
                    </a:cubicBezTo>
                    <a:cubicBezTo>
                      <a:pt x="21804" y="11583"/>
                      <a:pt x="23345" y="11280"/>
                      <a:pt x="24737" y="10716"/>
                    </a:cubicBezTo>
                    <a:cubicBezTo>
                      <a:pt x="24687" y="10616"/>
                      <a:pt x="24662" y="10490"/>
                      <a:pt x="24637" y="10390"/>
                    </a:cubicBezTo>
                    <a:cubicBezTo>
                      <a:pt x="23263" y="10943"/>
                      <a:pt x="21738" y="11242"/>
                      <a:pt x="20177" y="11242"/>
                    </a:cubicBezTo>
                    <a:cubicBezTo>
                      <a:pt x="19545" y="11242"/>
                      <a:pt x="18907" y="11193"/>
                      <a:pt x="18271" y="11092"/>
                    </a:cubicBezTo>
                    <a:cubicBezTo>
                      <a:pt x="13935" y="10365"/>
                      <a:pt x="10451" y="7608"/>
                      <a:pt x="8271" y="5378"/>
                    </a:cubicBezTo>
                    <a:cubicBezTo>
                      <a:pt x="8772" y="4225"/>
                      <a:pt x="9098" y="2997"/>
                      <a:pt x="9223" y="1743"/>
                    </a:cubicBezTo>
                    <a:cubicBezTo>
                      <a:pt x="9298" y="766"/>
                      <a:pt x="8572" y="164"/>
                      <a:pt x="7870" y="39"/>
                    </a:cubicBezTo>
                    <a:cubicBezTo>
                      <a:pt x="7751" y="14"/>
                      <a:pt x="7628" y="0"/>
                      <a:pt x="7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3573;p32">
                <a:extLst>
                  <a:ext uri="{FF2B5EF4-FFF2-40B4-BE49-F238E27FC236}">
                    <a16:creationId xmlns:a16="http://schemas.microsoft.com/office/drawing/2014/main" id="{58D62DD6-5F67-48A2-9995-4B2E3450DDF5}"/>
                  </a:ext>
                </a:extLst>
              </p:cNvPr>
              <p:cNvSpPr/>
              <p:nvPr/>
            </p:nvSpPr>
            <p:spPr>
              <a:xfrm>
                <a:off x="2125450" y="22719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3574;p32">
                <a:extLst>
                  <a:ext uri="{FF2B5EF4-FFF2-40B4-BE49-F238E27FC236}">
                    <a16:creationId xmlns:a16="http://schemas.microsoft.com/office/drawing/2014/main" id="{CA7C7B68-C8A3-4792-85D2-92A52129199C}"/>
                  </a:ext>
                </a:extLst>
              </p:cNvPr>
              <p:cNvSpPr/>
              <p:nvPr/>
            </p:nvSpPr>
            <p:spPr>
              <a:xfrm>
                <a:off x="2225700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3575;p32">
                <a:extLst>
                  <a:ext uri="{FF2B5EF4-FFF2-40B4-BE49-F238E27FC236}">
                    <a16:creationId xmlns:a16="http://schemas.microsoft.com/office/drawing/2014/main" id="{652D38A9-46A9-4606-8AB2-91AD1A4BFA6C}"/>
                  </a:ext>
                </a:extLst>
              </p:cNvPr>
              <p:cNvSpPr/>
              <p:nvPr/>
            </p:nvSpPr>
            <p:spPr>
              <a:xfrm>
                <a:off x="2342250" y="19994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3576;p32">
                <a:extLst>
                  <a:ext uri="{FF2B5EF4-FFF2-40B4-BE49-F238E27FC236}">
                    <a16:creationId xmlns:a16="http://schemas.microsoft.com/office/drawing/2014/main" id="{E807A98E-C8CF-4C51-9110-E11E8335087A}"/>
                  </a:ext>
                </a:extLst>
              </p:cNvPr>
              <p:cNvSpPr/>
              <p:nvPr/>
            </p:nvSpPr>
            <p:spPr>
              <a:xfrm>
                <a:off x="2335350" y="2093375"/>
                <a:ext cx="3072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5" extrusionOk="0">
                    <a:moveTo>
                      <a:pt x="602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02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7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3577;p32">
                <a:extLst>
                  <a:ext uri="{FF2B5EF4-FFF2-40B4-BE49-F238E27FC236}">
                    <a16:creationId xmlns:a16="http://schemas.microsoft.com/office/drawing/2014/main" id="{0F0C77F7-0778-4B41-83BE-195DD7308EF8}"/>
                  </a:ext>
                </a:extLst>
              </p:cNvPr>
              <p:cNvSpPr/>
              <p:nvPr/>
            </p:nvSpPr>
            <p:spPr>
              <a:xfrm>
                <a:off x="229650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3"/>
                      <a:pt x="277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3578;p32">
                <a:extLst>
                  <a:ext uri="{FF2B5EF4-FFF2-40B4-BE49-F238E27FC236}">
                    <a16:creationId xmlns:a16="http://schemas.microsoft.com/office/drawing/2014/main" id="{A4EB6433-84B4-4F98-840C-6555AC1850F3}"/>
                  </a:ext>
                </a:extLst>
              </p:cNvPr>
              <p:cNvSpPr/>
              <p:nvPr/>
            </p:nvSpPr>
            <p:spPr>
              <a:xfrm>
                <a:off x="2280850" y="2053900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0" y="277"/>
                      <a:pt x="0" y="628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78" y="1254"/>
                      <a:pt x="1253" y="978"/>
                      <a:pt x="1253" y="628"/>
                    </a:cubicBezTo>
                    <a:cubicBezTo>
                      <a:pt x="1253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3579;p32">
                <a:extLst>
                  <a:ext uri="{FF2B5EF4-FFF2-40B4-BE49-F238E27FC236}">
                    <a16:creationId xmlns:a16="http://schemas.microsoft.com/office/drawing/2014/main" id="{0B634E42-5F54-4E5C-884A-46B367752D2B}"/>
                  </a:ext>
                </a:extLst>
              </p:cNvPr>
              <p:cNvSpPr/>
              <p:nvPr/>
            </p:nvSpPr>
            <p:spPr>
              <a:xfrm>
                <a:off x="2391750" y="21667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02"/>
                    </a:cubicBezTo>
                    <a:cubicBezTo>
                      <a:pt x="0" y="953"/>
                      <a:pt x="301" y="1228"/>
                      <a:pt x="627" y="1228"/>
                    </a:cubicBezTo>
                    <a:cubicBezTo>
                      <a:pt x="978" y="1228"/>
                      <a:pt x="1254" y="953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3580;p32">
                <a:extLst>
                  <a:ext uri="{FF2B5EF4-FFF2-40B4-BE49-F238E27FC236}">
                    <a16:creationId xmlns:a16="http://schemas.microsoft.com/office/drawing/2014/main" id="{90B41372-C94E-4A4E-A50B-9C09CDC7EED8}"/>
                  </a:ext>
                </a:extLst>
              </p:cNvPr>
              <p:cNvSpPr/>
              <p:nvPr/>
            </p:nvSpPr>
            <p:spPr>
              <a:xfrm>
                <a:off x="2485725" y="22281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3581;p32">
                <a:extLst>
                  <a:ext uri="{FF2B5EF4-FFF2-40B4-BE49-F238E27FC236}">
                    <a16:creationId xmlns:a16="http://schemas.microsoft.com/office/drawing/2014/main" id="{39358A1A-EDC2-4B6B-937E-CF803BC3CF06}"/>
                  </a:ext>
                </a:extLst>
              </p:cNvPr>
              <p:cNvSpPr/>
              <p:nvPr/>
            </p:nvSpPr>
            <p:spPr>
              <a:xfrm>
                <a:off x="2611675" y="22594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53"/>
                      <a:pt x="276" y="1254"/>
                      <a:pt x="602" y="1254"/>
                    </a:cubicBezTo>
                    <a:cubicBezTo>
                      <a:pt x="953" y="1254"/>
                      <a:pt x="1228" y="953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3582;p32">
                <a:extLst>
                  <a:ext uri="{FF2B5EF4-FFF2-40B4-BE49-F238E27FC236}">
                    <a16:creationId xmlns:a16="http://schemas.microsoft.com/office/drawing/2014/main" id="{475DFF1C-E838-4277-9D4D-EDCEAEDED1AB}"/>
                  </a:ext>
                </a:extLst>
              </p:cNvPr>
              <p:cNvSpPr/>
              <p:nvPr/>
            </p:nvSpPr>
            <p:spPr>
              <a:xfrm>
                <a:off x="2709425" y="2250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301" y="1"/>
                      <a:pt x="0" y="276"/>
                      <a:pt x="0" y="627"/>
                    </a:cubicBezTo>
                    <a:cubicBezTo>
                      <a:pt x="0" y="978"/>
                      <a:pt x="301" y="1254"/>
                      <a:pt x="627" y="1254"/>
                    </a:cubicBezTo>
                    <a:cubicBezTo>
                      <a:pt x="978" y="1254"/>
                      <a:pt x="1253" y="978"/>
                      <a:pt x="1253" y="627"/>
                    </a:cubicBezTo>
                    <a:cubicBezTo>
                      <a:pt x="1253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0" name="Google Shape;3583;p32">
              <a:extLst>
                <a:ext uri="{FF2B5EF4-FFF2-40B4-BE49-F238E27FC236}">
                  <a16:creationId xmlns:a16="http://schemas.microsoft.com/office/drawing/2014/main" id="{1B55495E-9DE5-4443-817F-1837230CAA02}"/>
                </a:ext>
              </a:extLst>
            </p:cNvPr>
            <p:cNvGrpSpPr/>
            <p:nvPr/>
          </p:nvGrpSpPr>
          <p:grpSpPr>
            <a:xfrm>
              <a:off x="7278935" y="2721135"/>
              <a:ext cx="1237630" cy="368899"/>
              <a:chOff x="1976950" y="2850275"/>
              <a:chExt cx="994400" cy="296400"/>
            </a:xfrm>
          </p:grpSpPr>
          <p:sp>
            <p:nvSpPr>
              <p:cNvPr id="457" name="Google Shape;3584;p32">
                <a:extLst>
                  <a:ext uri="{FF2B5EF4-FFF2-40B4-BE49-F238E27FC236}">
                    <a16:creationId xmlns:a16="http://schemas.microsoft.com/office/drawing/2014/main" id="{5CCC472A-8604-48DA-92E0-86837FAC1A65}"/>
                  </a:ext>
                </a:extLst>
              </p:cNvPr>
              <p:cNvSpPr/>
              <p:nvPr/>
            </p:nvSpPr>
            <p:spPr>
              <a:xfrm>
                <a:off x="1989500" y="2860150"/>
                <a:ext cx="966175" cy="275250"/>
              </a:xfrm>
              <a:custGeom>
                <a:avLst/>
                <a:gdLst/>
                <a:ahLst/>
                <a:cxnLst/>
                <a:rect l="l" t="t" r="r" b="b"/>
                <a:pathLst>
                  <a:path w="38647" h="11010" extrusionOk="0">
                    <a:moveTo>
                      <a:pt x="21654" y="232"/>
                    </a:moveTo>
                    <a:cubicBezTo>
                      <a:pt x="21905" y="232"/>
                      <a:pt x="22156" y="282"/>
                      <a:pt x="22356" y="408"/>
                    </a:cubicBezTo>
                    <a:cubicBezTo>
                      <a:pt x="22732" y="608"/>
                      <a:pt x="22958" y="934"/>
                      <a:pt x="23008" y="1360"/>
                    </a:cubicBezTo>
                    <a:cubicBezTo>
                      <a:pt x="23108" y="2187"/>
                      <a:pt x="22532" y="3190"/>
                      <a:pt x="21905" y="3741"/>
                    </a:cubicBezTo>
                    <a:cubicBezTo>
                      <a:pt x="21003" y="4568"/>
                      <a:pt x="19900" y="5220"/>
                      <a:pt x="18521" y="5696"/>
                    </a:cubicBezTo>
                    <a:cubicBezTo>
                      <a:pt x="18346" y="4894"/>
                      <a:pt x="18371" y="4042"/>
                      <a:pt x="18597" y="3240"/>
                    </a:cubicBezTo>
                    <a:cubicBezTo>
                      <a:pt x="18922" y="1937"/>
                      <a:pt x="19750" y="934"/>
                      <a:pt x="20877" y="408"/>
                    </a:cubicBezTo>
                    <a:cubicBezTo>
                      <a:pt x="21128" y="282"/>
                      <a:pt x="21404" y="232"/>
                      <a:pt x="21654" y="232"/>
                    </a:cubicBezTo>
                    <a:close/>
                    <a:moveTo>
                      <a:pt x="33609" y="3115"/>
                    </a:moveTo>
                    <a:cubicBezTo>
                      <a:pt x="33935" y="3115"/>
                      <a:pt x="34286" y="3290"/>
                      <a:pt x="34386" y="3691"/>
                    </a:cubicBezTo>
                    <a:cubicBezTo>
                      <a:pt x="34436" y="3816"/>
                      <a:pt x="34436" y="3917"/>
                      <a:pt x="34461" y="4017"/>
                    </a:cubicBezTo>
                    <a:cubicBezTo>
                      <a:pt x="34486" y="4919"/>
                      <a:pt x="33860" y="5721"/>
                      <a:pt x="33283" y="6323"/>
                    </a:cubicBezTo>
                    <a:cubicBezTo>
                      <a:pt x="32983" y="5596"/>
                      <a:pt x="32782" y="4844"/>
                      <a:pt x="32707" y="4067"/>
                    </a:cubicBezTo>
                    <a:cubicBezTo>
                      <a:pt x="32657" y="3541"/>
                      <a:pt x="33033" y="3215"/>
                      <a:pt x="33434" y="3140"/>
                    </a:cubicBezTo>
                    <a:cubicBezTo>
                      <a:pt x="33484" y="3140"/>
                      <a:pt x="33559" y="3115"/>
                      <a:pt x="33609" y="3115"/>
                    </a:cubicBezTo>
                    <a:close/>
                    <a:moveTo>
                      <a:pt x="21657" y="1"/>
                    </a:moveTo>
                    <a:cubicBezTo>
                      <a:pt x="21366" y="1"/>
                      <a:pt x="21065" y="69"/>
                      <a:pt x="20777" y="207"/>
                    </a:cubicBezTo>
                    <a:cubicBezTo>
                      <a:pt x="19599" y="759"/>
                      <a:pt x="18722" y="1811"/>
                      <a:pt x="18371" y="3190"/>
                    </a:cubicBezTo>
                    <a:cubicBezTo>
                      <a:pt x="18146" y="4042"/>
                      <a:pt x="18120" y="4919"/>
                      <a:pt x="18296" y="5771"/>
                    </a:cubicBezTo>
                    <a:cubicBezTo>
                      <a:pt x="17243" y="6122"/>
                      <a:pt x="16040" y="6398"/>
                      <a:pt x="14662" y="6573"/>
                    </a:cubicBezTo>
                    <a:cubicBezTo>
                      <a:pt x="13483" y="6732"/>
                      <a:pt x="12379" y="6810"/>
                      <a:pt x="11340" y="6810"/>
                    </a:cubicBezTo>
                    <a:cubicBezTo>
                      <a:pt x="9418" y="6810"/>
                      <a:pt x="7720" y="6542"/>
                      <a:pt x="6191" y="6022"/>
                    </a:cubicBezTo>
                    <a:cubicBezTo>
                      <a:pt x="3283" y="4994"/>
                      <a:pt x="1053" y="2889"/>
                      <a:pt x="226" y="358"/>
                    </a:cubicBezTo>
                    <a:lnTo>
                      <a:pt x="0" y="433"/>
                    </a:lnTo>
                    <a:cubicBezTo>
                      <a:pt x="852" y="3014"/>
                      <a:pt x="3158" y="5170"/>
                      <a:pt x="6115" y="6222"/>
                    </a:cubicBezTo>
                    <a:cubicBezTo>
                      <a:pt x="7667" y="6761"/>
                      <a:pt x="9399" y="7034"/>
                      <a:pt x="11360" y="7034"/>
                    </a:cubicBezTo>
                    <a:cubicBezTo>
                      <a:pt x="12409" y="7034"/>
                      <a:pt x="13524" y="6956"/>
                      <a:pt x="14712" y="6799"/>
                    </a:cubicBezTo>
                    <a:cubicBezTo>
                      <a:pt x="15765" y="6648"/>
                      <a:pt x="17043" y="6423"/>
                      <a:pt x="18346" y="5997"/>
                    </a:cubicBezTo>
                    <a:cubicBezTo>
                      <a:pt x="18496" y="6673"/>
                      <a:pt x="18797" y="7325"/>
                      <a:pt x="19173" y="7877"/>
                    </a:cubicBezTo>
                    <a:cubicBezTo>
                      <a:pt x="20440" y="9629"/>
                      <a:pt x="22702" y="10670"/>
                      <a:pt x="25092" y="10670"/>
                    </a:cubicBezTo>
                    <a:cubicBezTo>
                      <a:pt x="25539" y="10670"/>
                      <a:pt x="25991" y="10633"/>
                      <a:pt x="26441" y="10558"/>
                    </a:cubicBezTo>
                    <a:cubicBezTo>
                      <a:pt x="28772" y="10157"/>
                      <a:pt x="31128" y="8854"/>
                      <a:pt x="33233" y="6724"/>
                    </a:cubicBezTo>
                    <a:cubicBezTo>
                      <a:pt x="34286" y="8879"/>
                      <a:pt x="36291" y="10583"/>
                      <a:pt x="38622" y="11009"/>
                    </a:cubicBezTo>
                    <a:lnTo>
                      <a:pt x="38647" y="10809"/>
                    </a:lnTo>
                    <a:cubicBezTo>
                      <a:pt x="36391" y="10358"/>
                      <a:pt x="34411" y="8679"/>
                      <a:pt x="33384" y="6548"/>
                    </a:cubicBezTo>
                    <a:cubicBezTo>
                      <a:pt x="34010" y="5897"/>
                      <a:pt x="34712" y="5019"/>
                      <a:pt x="34687" y="4017"/>
                    </a:cubicBezTo>
                    <a:cubicBezTo>
                      <a:pt x="34662" y="3892"/>
                      <a:pt x="34662" y="3766"/>
                      <a:pt x="34612" y="3641"/>
                    </a:cubicBezTo>
                    <a:cubicBezTo>
                      <a:pt x="34461" y="3103"/>
                      <a:pt x="34015" y="2898"/>
                      <a:pt x="33591" y="2898"/>
                    </a:cubicBezTo>
                    <a:cubicBezTo>
                      <a:pt x="33521" y="2898"/>
                      <a:pt x="33451" y="2903"/>
                      <a:pt x="33384" y="2914"/>
                    </a:cubicBezTo>
                    <a:cubicBezTo>
                      <a:pt x="32908" y="3014"/>
                      <a:pt x="32431" y="3415"/>
                      <a:pt x="32481" y="4067"/>
                    </a:cubicBezTo>
                    <a:cubicBezTo>
                      <a:pt x="32557" y="4919"/>
                      <a:pt x="32782" y="5746"/>
                      <a:pt x="33133" y="6498"/>
                    </a:cubicBezTo>
                    <a:cubicBezTo>
                      <a:pt x="31654" y="8002"/>
                      <a:pt x="29324" y="9856"/>
                      <a:pt x="26416" y="10333"/>
                    </a:cubicBezTo>
                    <a:cubicBezTo>
                      <a:pt x="25980" y="10403"/>
                      <a:pt x="25543" y="10438"/>
                      <a:pt x="25110" y="10438"/>
                    </a:cubicBezTo>
                    <a:cubicBezTo>
                      <a:pt x="22781" y="10438"/>
                      <a:pt x="20578" y="9442"/>
                      <a:pt x="19374" y="7751"/>
                    </a:cubicBezTo>
                    <a:cubicBezTo>
                      <a:pt x="18973" y="7200"/>
                      <a:pt x="18722" y="6598"/>
                      <a:pt x="18547" y="5922"/>
                    </a:cubicBezTo>
                    <a:cubicBezTo>
                      <a:pt x="19800" y="5496"/>
                      <a:pt x="21028" y="4869"/>
                      <a:pt x="22055" y="3917"/>
                    </a:cubicBezTo>
                    <a:cubicBezTo>
                      <a:pt x="22707" y="3340"/>
                      <a:pt x="23334" y="2288"/>
                      <a:pt x="23233" y="1335"/>
                    </a:cubicBezTo>
                    <a:cubicBezTo>
                      <a:pt x="23183" y="859"/>
                      <a:pt x="22907" y="458"/>
                      <a:pt x="22481" y="207"/>
                    </a:cubicBezTo>
                    <a:cubicBezTo>
                      <a:pt x="22231" y="69"/>
                      <a:pt x="21949" y="1"/>
                      <a:pt x="216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3585;p32">
                <a:extLst>
                  <a:ext uri="{FF2B5EF4-FFF2-40B4-BE49-F238E27FC236}">
                    <a16:creationId xmlns:a16="http://schemas.microsoft.com/office/drawing/2014/main" id="{AA1C0C63-D01D-47E8-A66D-6EE5A6DE8600}"/>
                  </a:ext>
                </a:extLst>
              </p:cNvPr>
              <p:cNvSpPr/>
              <p:nvPr/>
            </p:nvSpPr>
            <p:spPr>
              <a:xfrm>
                <a:off x="1976950" y="285780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53" y="1254"/>
                      <a:pt x="1229" y="978"/>
                      <a:pt x="1229" y="627"/>
                    </a:cubicBezTo>
                    <a:cubicBezTo>
                      <a:pt x="1229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3586;p32">
                <a:extLst>
                  <a:ext uri="{FF2B5EF4-FFF2-40B4-BE49-F238E27FC236}">
                    <a16:creationId xmlns:a16="http://schemas.microsoft.com/office/drawing/2014/main" id="{9D549734-1D13-44C6-B6DC-24CDF3930248}"/>
                  </a:ext>
                </a:extLst>
              </p:cNvPr>
              <p:cNvSpPr/>
              <p:nvPr/>
            </p:nvSpPr>
            <p:spPr>
              <a:xfrm>
                <a:off x="2025825" y="2930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1" y="302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302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3587;p32">
                <a:extLst>
                  <a:ext uri="{FF2B5EF4-FFF2-40B4-BE49-F238E27FC236}">
                    <a16:creationId xmlns:a16="http://schemas.microsoft.com/office/drawing/2014/main" id="{945396E1-939F-4AFA-8EC4-F5044DC1841C}"/>
                  </a:ext>
                </a:extLst>
              </p:cNvPr>
              <p:cNvSpPr/>
              <p:nvPr/>
            </p:nvSpPr>
            <p:spPr>
              <a:xfrm>
                <a:off x="2087225" y="29825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52"/>
                      <a:pt x="277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3588;p32">
                <a:extLst>
                  <a:ext uri="{FF2B5EF4-FFF2-40B4-BE49-F238E27FC236}">
                    <a16:creationId xmlns:a16="http://schemas.microsoft.com/office/drawing/2014/main" id="{0D7E9B33-A652-40F1-BD7B-A33B2823CF13}"/>
                  </a:ext>
                </a:extLst>
              </p:cNvPr>
              <p:cNvSpPr/>
              <p:nvPr/>
            </p:nvSpPr>
            <p:spPr>
              <a:xfrm>
                <a:off x="2187475" y="3013200"/>
                <a:ext cx="313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9" extrusionOk="0">
                    <a:moveTo>
                      <a:pt x="627" y="0"/>
                    </a:moveTo>
                    <a:cubicBezTo>
                      <a:pt x="277" y="0"/>
                      <a:pt x="1" y="276"/>
                      <a:pt x="1" y="602"/>
                    </a:cubicBezTo>
                    <a:cubicBezTo>
                      <a:pt x="1" y="952"/>
                      <a:pt x="277" y="1228"/>
                      <a:pt x="627" y="1228"/>
                    </a:cubicBezTo>
                    <a:cubicBezTo>
                      <a:pt x="978" y="1228"/>
                      <a:pt x="1254" y="952"/>
                      <a:pt x="1254" y="602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3589;p32">
                <a:extLst>
                  <a:ext uri="{FF2B5EF4-FFF2-40B4-BE49-F238E27FC236}">
                    <a16:creationId xmlns:a16="http://schemas.microsoft.com/office/drawing/2014/main" id="{020F676A-F4EC-4529-8978-0ECF0967E3FE}"/>
                  </a:ext>
                </a:extLst>
              </p:cNvPr>
              <p:cNvSpPr/>
              <p:nvPr/>
            </p:nvSpPr>
            <p:spPr>
              <a:xfrm>
                <a:off x="2301525" y="301695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53"/>
                      <a:pt x="276" y="1229"/>
                      <a:pt x="627" y="1229"/>
                    </a:cubicBezTo>
                    <a:cubicBezTo>
                      <a:pt x="978" y="1229"/>
                      <a:pt x="1253" y="953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3590;p32">
                <a:extLst>
                  <a:ext uri="{FF2B5EF4-FFF2-40B4-BE49-F238E27FC236}">
                    <a16:creationId xmlns:a16="http://schemas.microsoft.com/office/drawing/2014/main" id="{35E9CE4D-035F-499B-85AF-9ED8ADCBA95F}"/>
                  </a:ext>
                </a:extLst>
              </p:cNvPr>
              <p:cNvSpPr/>
              <p:nvPr/>
            </p:nvSpPr>
            <p:spPr>
              <a:xfrm>
                <a:off x="2407400" y="299377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277" y="0"/>
                      <a:pt x="1" y="276"/>
                      <a:pt x="1" y="627"/>
                    </a:cubicBezTo>
                    <a:cubicBezTo>
                      <a:pt x="1" y="978"/>
                      <a:pt x="277" y="1253"/>
                      <a:pt x="628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3591;p32">
                <a:extLst>
                  <a:ext uri="{FF2B5EF4-FFF2-40B4-BE49-F238E27FC236}">
                    <a16:creationId xmlns:a16="http://schemas.microsoft.com/office/drawing/2014/main" id="{CC85C33D-78B8-4FFA-9145-EE50D32C9421}"/>
                  </a:ext>
                </a:extLst>
              </p:cNvPr>
              <p:cNvSpPr/>
              <p:nvPr/>
            </p:nvSpPr>
            <p:spPr>
              <a:xfrm>
                <a:off x="2514550" y="29461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1" y="276"/>
                      <a:pt x="1" y="627"/>
                    </a:cubicBezTo>
                    <a:cubicBezTo>
                      <a:pt x="1" y="978"/>
                      <a:pt x="301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3592;p32">
                <a:extLst>
                  <a:ext uri="{FF2B5EF4-FFF2-40B4-BE49-F238E27FC236}">
                    <a16:creationId xmlns:a16="http://schemas.microsoft.com/office/drawing/2014/main" id="{28DA125A-150C-4CA1-89CF-65D7249FE1A8}"/>
                  </a:ext>
                </a:extLst>
              </p:cNvPr>
              <p:cNvSpPr/>
              <p:nvPr/>
            </p:nvSpPr>
            <p:spPr>
              <a:xfrm>
                <a:off x="2474450" y="3063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3593;p32">
                <a:extLst>
                  <a:ext uri="{FF2B5EF4-FFF2-40B4-BE49-F238E27FC236}">
                    <a16:creationId xmlns:a16="http://schemas.microsoft.com/office/drawing/2014/main" id="{7F820AD8-DE61-4B2A-82AB-D359DDB2235D}"/>
                  </a:ext>
                </a:extLst>
              </p:cNvPr>
              <p:cNvSpPr/>
              <p:nvPr/>
            </p:nvSpPr>
            <p:spPr>
              <a:xfrm>
                <a:off x="2549650" y="3099025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02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02" y="1254"/>
                    </a:cubicBezTo>
                    <a:cubicBezTo>
                      <a:pt x="953" y="1254"/>
                      <a:pt x="1228" y="978"/>
                      <a:pt x="1228" y="627"/>
                    </a:cubicBezTo>
                    <a:cubicBezTo>
                      <a:pt x="1228" y="276"/>
                      <a:pt x="953" y="1"/>
                      <a:pt x="6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3594;p32">
                <a:extLst>
                  <a:ext uri="{FF2B5EF4-FFF2-40B4-BE49-F238E27FC236}">
                    <a16:creationId xmlns:a16="http://schemas.microsoft.com/office/drawing/2014/main" id="{EFE299B9-F5FC-462E-8FB3-8459CA66D70B}"/>
                  </a:ext>
                </a:extLst>
              </p:cNvPr>
              <p:cNvSpPr/>
              <p:nvPr/>
            </p:nvSpPr>
            <p:spPr>
              <a:xfrm>
                <a:off x="2613550" y="31046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3595;p32">
                <a:extLst>
                  <a:ext uri="{FF2B5EF4-FFF2-40B4-BE49-F238E27FC236}">
                    <a16:creationId xmlns:a16="http://schemas.microsoft.com/office/drawing/2014/main" id="{14FD66C9-4FB2-419E-A9C9-E2DF70D0C6D4}"/>
                  </a:ext>
                </a:extLst>
              </p:cNvPr>
              <p:cNvSpPr/>
              <p:nvPr/>
            </p:nvSpPr>
            <p:spPr>
              <a:xfrm>
                <a:off x="2697525" y="308400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7" y="1253"/>
                      <a:pt x="1253" y="978"/>
                      <a:pt x="1253" y="627"/>
                    </a:cubicBezTo>
                    <a:cubicBezTo>
                      <a:pt x="1253" y="276"/>
                      <a:pt x="977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3596;p32">
                <a:extLst>
                  <a:ext uri="{FF2B5EF4-FFF2-40B4-BE49-F238E27FC236}">
                    <a16:creationId xmlns:a16="http://schemas.microsoft.com/office/drawing/2014/main" id="{ED35F1D5-97ED-4C93-B278-350BF5D36E63}"/>
                  </a:ext>
                </a:extLst>
              </p:cNvPr>
              <p:cNvSpPr/>
              <p:nvPr/>
            </p:nvSpPr>
            <p:spPr>
              <a:xfrm>
                <a:off x="2760800" y="3042650"/>
                <a:ext cx="307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53" y="1253"/>
                      <a:pt x="1228" y="978"/>
                      <a:pt x="1228" y="627"/>
                    </a:cubicBezTo>
                    <a:cubicBezTo>
                      <a:pt x="1228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3597;p32">
                <a:extLst>
                  <a:ext uri="{FF2B5EF4-FFF2-40B4-BE49-F238E27FC236}">
                    <a16:creationId xmlns:a16="http://schemas.microsoft.com/office/drawing/2014/main" id="{7E356CCC-31FE-4889-AFFC-D1DD302ECE5E}"/>
                  </a:ext>
                </a:extLst>
              </p:cNvPr>
              <p:cNvSpPr/>
              <p:nvPr/>
            </p:nvSpPr>
            <p:spPr>
              <a:xfrm>
                <a:off x="2835350" y="29674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7" y="1"/>
                      <a:pt x="1" y="276"/>
                      <a:pt x="1" y="627"/>
                    </a:cubicBezTo>
                    <a:cubicBezTo>
                      <a:pt x="1" y="953"/>
                      <a:pt x="277" y="1254"/>
                      <a:pt x="627" y="1254"/>
                    </a:cubicBezTo>
                    <a:cubicBezTo>
                      <a:pt x="953" y="1254"/>
                      <a:pt x="1254" y="953"/>
                      <a:pt x="1254" y="627"/>
                    </a:cubicBezTo>
                    <a:cubicBezTo>
                      <a:pt x="1254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3598;p32">
                <a:extLst>
                  <a:ext uri="{FF2B5EF4-FFF2-40B4-BE49-F238E27FC236}">
                    <a16:creationId xmlns:a16="http://schemas.microsoft.com/office/drawing/2014/main" id="{D8386C21-2481-4A14-9983-514E8C93CFDE}"/>
                  </a:ext>
                </a:extLst>
              </p:cNvPr>
              <p:cNvSpPr/>
              <p:nvPr/>
            </p:nvSpPr>
            <p:spPr>
              <a:xfrm>
                <a:off x="2794000" y="29254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3599;p32">
                <a:extLst>
                  <a:ext uri="{FF2B5EF4-FFF2-40B4-BE49-F238E27FC236}">
                    <a16:creationId xmlns:a16="http://schemas.microsoft.com/office/drawing/2014/main" id="{D22BECD2-9C73-4C92-ABB4-0BDAEB60F03D}"/>
                  </a:ext>
                </a:extLst>
              </p:cNvPr>
              <p:cNvSpPr/>
              <p:nvPr/>
            </p:nvSpPr>
            <p:spPr>
              <a:xfrm>
                <a:off x="2794000" y="2987500"/>
                <a:ext cx="313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29" extrusionOk="0">
                    <a:moveTo>
                      <a:pt x="627" y="1"/>
                    </a:moveTo>
                    <a:cubicBezTo>
                      <a:pt x="276" y="1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27" y="1229"/>
                    </a:cubicBezTo>
                    <a:cubicBezTo>
                      <a:pt x="978" y="1229"/>
                      <a:pt x="1254" y="953"/>
                      <a:pt x="1254" y="602"/>
                    </a:cubicBezTo>
                    <a:cubicBezTo>
                      <a:pt x="1254" y="276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3600;p32">
                <a:extLst>
                  <a:ext uri="{FF2B5EF4-FFF2-40B4-BE49-F238E27FC236}">
                    <a16:creationId xmlns:a16="http://schemas.microsoft.com/office/drawing/2014/main" id="{D92227B5-3EC9-4117-8EB9-6BAA65DD1EBC}"/>
                  </a:ext>
                </a:extLst>
              </p:cNvPr>
              <p:cNvSpPr/>
              <p:nvPr/>
            </p:nvSpPr>
            <p:spPr>
              <a:xfrm>
                <a:off x="2824700" y="3042650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78"/>
                      <a:pt x="276" y="1253"/>
                      <a:pt x="627" y="1253"/>
                    </a:cubicBezTo>
                    <a:cubicBezTo>
                      <a:pt x="953" y="1253"/>
                      <a:pt x="1254" y="978"/>
                      <a:pt x="1254" y="627"/>
                    </a:cubicBezTo>
                    <a:cubicBezTo>
                      <a:pt x="1254" y="27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3601;p32">
                <a:extLst>
                  <a:ext uri="{FF2B5EF4-FFF2-40B4-BE49-F238E27FC236}">
                    <a16:creationId xmlns:a16="http://schemas.microsoft.com/office/drawing/2014/main" id="{133D2D00-2B3B-4D40-847D-622DC62C7F34}"/>
                  </a:ext>
                </a:extLst>
              </p:cNvPr>
              <p:cNvSpPr/>
              <p:nvPr/>
            </p:nvSpPr>
            <p:spPr>
              <a:xfrm>
                <a:off x="2871700" y="30833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0" y="276"/>
                      <a:pt x="0" y="627"/>
                    </a:cubicBezTo>
                    <a:cubicBezTo>
                      <a:pt x="0" y="978"/>
                      <a:pt x="276" y="1253"/>
                      <a:pt x="627" y="1253"/>
                    </a:cubicBezTo>
                    <a:cubicBezTo>
                      <a:pt x="978" y="1253"/>
                      <a:pt x="1254" y="978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3602;p32">
                <a:extLst>
                  <a:ext uri="{FF2B5EF4-FFF2-40B4-BE49-F238E27FC236}">
                    <a16:creationId xmlns:a16="http://schemas.microsoft.com/office/drawing/2014/main" id="{29AC3901-964D-42C1-8D02-1246403FA60F}"/>
                  </a:ext>
                </a:extLst>
              </p:cNvPr>
              <p:cNvSpPr/>
              <p:nvPr/>
            </p:nvSpPr>
            <p:spPr>
              <a:xfrm>
                <a:off x="2940000" y="31153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01" y="0"/>
                      <a:pt x="0" y="276"/>
                      <a:pt x="0" y="627"/>
                    </a:cubicBezTo>
                    <a:cubicBezTo>
                      <a:pt x="0" y="978"/>
                      <a:pt x="301" y="1253"/>
                      <a:pt x="627" y="1253"/>
                    </a:cubicBezTo>
                    <a:cubicBezTo>
                      <a:pt x="978" y="1253"/>
                      <a:pt x="1253" y="978"/>
                      <a:pt x="1253" y="627"/>
                    </a:cubicBezTo>
                    <a:cubicBezTo>
                      <a:pt x="1253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3603;p32">
                <a:extLst>
                  <a:ext uri="{FF2B5EF4-FFF2-40B4-BE49-F238E27FC236}">
                    <a16:creationId xmlns:a16="http://schemas.microsoft.com/office/drawing/2014/main" id="{F2C8384F-DBD2-49F4-92FC-65324A093646}"/>
                  </a:ext>
                </a:extLst>
              </p:cNvPr>
              <p:cNvSpPr/>
              <p:nvPr/>
            </p:nvSpPr>
            <p:spPr>
              <a:xfrm>
                <a:off x="2554025" y="28828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76" y="0"/>
                      <a:pt x="1" y="276"/>
                      <a:pt x="1" y="627"/>
                    </a:cubicBezTo>
                    <a:cubicBezTo>
                      <a:pt x="1" y="952"/>
                      <a:pt x="276" y="1253"/>
                      <a:pt x="627" y="1253"/>
                    </a:cubicBezTo>
                    <a:cubicBezTo>
                      <a:pt x="978" y="1253"/>
                      <a:pt x="1254" y="952"/>
                      <a:pt x="1254" y="627"/>
                    </a:cubicBezTo>
                    <a:cubicBezTo>
                      <a:pt x="1254" y="276"/>
                      <a:pt x="97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3604;p32">
                <a:extLst>
                  <a:ext uri="{FF2B5EF4-FFF2-40B4-BE49-F238E27FC236}">
                    <a16:creationId xmlns:a16="http://schemas.microsoft.com/office/drawing/2014/main" id="{D1BA2ADE-C354-4E1D-A52B-596B5567FB27}"/>
                  </a:ext>
                </a:extLst>
              </p:cNvPr>
              <p:cNvSpPr/>
              <p:nvPr/>
            </p:nvSpPr>
            <p:spPr>
              <a:xfrm>
                <a:off x="2510800" y="2850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1"/>
                    </a:moveTo>
                    <a:cubicBezTo>
                      <a:pt x="276" y="1"/>
                      <a:pt x="0" y="276"/>
                      <a:pt x="0" y="627"/>
                    </a:cubicBezTo>
                    <a:cubicBezTo>
                      <a:pt x="0" y="978"/>
                      <a:pt x="276" y="1254"/>
                      <a:pt x="627" y="1254"/>
                    </a:cubicBezTo>
                    <a:cubicBezTo>
                      <a:pt x="953" y="1254"/>
                      <a:pt x="1253" y="978"/>
                      <a:pt x="1253" y="627"/>
                    </a:cubicBezTo>
                    <a:cubicBezTo>
                      <a:pt x="1253" y="276"/>
                      <a:pt x="9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3605;p32">
                <a:extLst>
                  <a:ext uri="{FF2B5EF4-FFF2-40B4-BE49-F238E27FC236}">
                    <a16:creationId xmlns:a16="http://schemas.microsoft.com/office/drawing/2014/main" id="{27DC439D-1693-4492-8C2B-6F4E7A6F5E8C}"/>
                  </a:ext>
                </a:extLst>
              </p:cNvPr>
              <p:cNvSpPr/>
              <p:nvPr/>
            </p:nvSpPr>
            <p:spPr>
              <a:xfrm>
                <a:off x="2455025" y="2887250"/>
                <a:ext cx="307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29" extrusionOk="0">
                    <a:moveTo>
                      <a:pt x="602" y="0"/>
                    </a:moveTo>
                    <a:cubicBezTo>
                      <a:pt x="276" y="0"/>
                      <a:pt x="1" y="276"/>
                      <a:pt x="1" y="602"/>
                    </a:cubicBezTo>
                    <a:cubicBezTo>
                      <a:pt x="1" y="953"/>
                      <a:pt x="276" y="1229"/>
                      <a:pt x="602" y="1229"/>
                    </a:cubicBezTo>
                    <a:cubicBezTo>
                      <a:pt x="953" y="1229"/>
                      <a:pt x="1229" y="953"/>
                      <a:pt x="1229" y="602"/>
                    </a:cubicBezTo>
                    <a:cubicBezTo>
                      <a:pt x="1229" y="276"/>
                      <a:pt x="953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3606;p32">
                <a:extLst>
                  <a:ext uri="{FF2B5EF4-FFF2-40B4-BE49-F238E27FC236}">
                    <a16:creationId xmlns:a16="http://schemas.microsoft.com/office/drawing/2014/main" id="{E9205757-733A-4046-BB2D-242A4DA05B45}"/>
                  </a:ext>
                </a:extLst>
              </p:cNvPr>
              <p:cNvSpPr/>
              <p:nvPr/>
            </p:nvSpPr>
            <p:spPr>
              <a:xfrm>
                <a:off x="2434975" y="2941125"/>
                <a:ext cx="313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5" extrusionOk="0">
                    <a:moveTo>
                      <a:pt x="627" y="1"/>
                    </a:moveTo>
                    <a:cubicBezTo>
                      <a:pt x="276" y="1"/>
                      <a:pt x="1" y="277"/>
                      <a:pt x="1" y="627"/>
                    </a:cubicBezTo>
                    <a:cubicBezTo>
                      <a:pt x="1" y="978"/>
                      <a:pt x="276" y="1254"/>
                      <a:pt x="627" y="1254"/>
                    </a:cubicBezTo>
                    <a:cubicBezTo>
                      <a:pt x="978" y="1254"/>
                      <a:pt x="1254" y="978"/>
                      <a:pt x="1254" y="627"/>
                    </a:cubicBezTo>
                    <a:cubicBezTo>
                      <a:pt x="1254" y="277"/>
                      <a:pt x="97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" name="Google Shape;3607;p32">
              <a:extLst>
                <a:ext uri="{FF2B5EF4-FFF2-40B4-BE49-F238E27FC236}">
                  <a16:creationId xmlns:a16="http://schemas.microsoft.com/office/drawing/2014/main" id="{95BC0B04-181E-44D7-A479-9894D4543AD8}"/>
                </a:ext>
              </a:extLst>
            </p:cNvPr>
            <p:cNvGrpSpPr/>
            <p:nvPr/>
          </p:nvGrpSpPr>
          <p:grpSpPr>
            <a:xfrm>
              <a:off x="7906975" y="2000728"/>
              <a:ext cx="230127" cy="429760"/>
              <a:chOff x="2873875" y="3112800"/>
              <a:chExt cx="184900" cy="345300"/>
            </a:xfrm>
          </p:grpSpPr>
          <p:sp>
            <p:nvSpPr>
              <p:cNvPr id="455" name="Google Shape;3608;p32">
                <a:extLst>
                  <a:ext uri="{FF2B5EF4-FFF2-40B4-BE49-F238E27FC236}">
                    <a16:creationId xmlns:a16="http://schemas.microsoft.com/office/drawing/2014/main" id="{6FD1B169-A0A6-4FDC-A711-593F58E30CB3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3609;p32">
                <a:extLst>
                  <a:ext uri="{FF2B5EF4-FFF2-40B4-BE49-F238E27FC236}">
                    <a16:creationId xmlns:a16="http://schemas.microsoft.com/office/drawing/2014/main" id="{7E8973F3-FFF8-4AB3-805B-E28A0A2B3FE4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2" name="Google Shape;3610;p32">
              <a:extLst>
                <a:ext uri="{FF2B5EF4-FFF2-40B4-BE49-F238E27FC236}">
                  <a16:creationId xmlns:a16="http://schemas.microsoft.com/office/drawing/2014/main" id="{16EEED76-3B70-4458-B640-3BA2A361C89E}"/>
                </a:ext>
              </a:extLst>
            </p:cNvPr>
            <p:cNvGrpSpPr/>
            <p:nvPr/>
          </p:nvGrpSpPr>
          <p:grpSpPr>
            <a:xfrm>
              <a:off x="7321360" y="2959898"/>
              <a:ext cx="141485" cy="264224"/>
              <a:chOff x="2873875" y="3112800"/>
              <a:chExt cx="184900" cy="345300"/>
            </a:xfrm>
          </p:grpSpPr>
          <p:sp>
            <p:nvSpPr>
              <p:cNvPr id="453" name="Google Shape;3611;p32">
                <a:extLst>
                  <a:ext uri="{FF2B5EF4-FFF2-40B4-BE49-F238E27FC236}">
                    <a16:creationId xmlns:a16="http://schemas.microsoft.com/office/drawing/2014/main" id="{B74F6CCD-AC04-4522-8BEB-6D642E5149E1}"/>
                  </a:ext>
                </a:extLst>
              </p:cNvPr>
              <p:cNvSpPr/>
              <p:nvPr/>
            </p:nvSpPr>
            <p:spPr>
              <a:xfrm>
                <a:off x="2873875" y="3273200"/>
                <a:ext cx="184900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7396" extrusionOk="0">
                    <a:moveTo>
                      <a:pt x="3698" y="0"/>
                    </a:moveTo>
                    <a:cubicBezTo>
                      <a:pt x="1644" y="0"/>
                      <a:pt x="0" y="1644"/>
                      <a:pt x="0" y="3698"/>
                    </a:cubicBezTo>
                    <a:cubicBezTo>
                      <a:pt x="0" y="5729"/>
                      <a:pt x="1644" y="7396"/>
                      <a:pt x="3698" y="7396"/>
                    </a:cubicBezTo>
                    <a:cubicBezTo>
                      <a:pt x="5729" y="7396"/>
                      <a:pt x="7395" y="5729"/>
                      <a:pt x="7395" y="3698"/>
                    </a:cubicBezTo>
                    <a:cubicBezTo>
                      <a:pt x="7395" y="1644"/>
                      <a:pt x="5729" y="0"/>
                      <a:pt x="36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3612;p32">
                <a:extLst>
                  <a:ext uri="{FF2B5EF4-FFF2-40B4-BE49-F238E27FC236}">
                    <a16:creationId xmlns:a16="http://schemas.microsoft.com/office/drawing/2014/main" id="{465D252D-A00E-40B4-B113-B379B5613A8E}"/>
                  </a:ext>
                </a:extLst>
              </p:cNvPr>
              <p:cNvSpPr/>
              <p:nvPr/>
            </p:nvSpPr>
            <p:spPr>
              <a:xfrm>
                <a:off x="2966300" y="3112800"/>
                <a:ext cx="90775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741" extrusionOk="0">
                    <a:moveTo>
                      <a:pt x="2329" y="276"/>
                    </a:moveTo>
                    <a:cubicBezTo>
                      <a:pt x="2375" y="276"/>
                      <a:pt x="2420" y="299"/>
                      <a:pt x="2512" y="322"/>
                    </a:cubicBezTo>
                    <a:cubicBezTo>
                      <a:pt x="2694" y="390"/>
                      <a:pt x="2808" y="550"/>
                      <a:pt x="2900" y="756"/>
                    </a:cubicBezTo>
                    <a:cubicBezTo>
                      <a:pt x="3333" y="1851"/>
                      <a:pt x="2466" y="4316"/>
                      <a:pt x="1941" y="5640"/>
                    </a:cubicBezTo>
                    <a:cubicBezTo>
                      <a:pt x="1872" y="5617"/>
                      <a:pt x="1804" y="5594"/>
                      <a:pt x="1736" y="5572"/>
                    </a:cubicBezTo>
                    <a:cubicBezTo>
                      <a:pt x="1576" y="3723"/>
                      <a:pt x="1462" y="847"/>
                      <a:pt x="2124" y="345"/>
                    </a:cubicBezTo>
                    <a:cubicBezTo>
                      <a:pt x="2169" y="322"/>
                      <a:pt x="2238" y="276"/>
                      <a:pt x="2329" y="276"/>
                    </a:cubicBezTo>
                    <a:close/>
                    <a:moveTo>
                      <a:pt x="2312" y="1"/>
                    </a:moveTo>
                    <a:cubicBezTo>
                      <a:pt x="2164" y="1"/>
                      <a:pt x="2050" y="59"/>
                      <a:pt x="1964" y="116"/>
                    </a:cubicBezTo>
                    <a:cubicBezTo>
                      <a:pt x="1142" y="733"/>
                      <a:pt x="1279" y="3791"/>
                      <a:pt x="1439" y="5503"/>
                    </a:cubicBezTo>
                    <a:cubicBezTo>
                      <a:pt x="1159" y="5451"/>
                      <a:pt x="893" y="5437"/>
                      <a:pt x="686" y="5437"/>
                    </a:cubicBezTo>
                    <a:cubicBezTo>
                      <a:pt x="438" y="5437"/>
                      <a:pt x="275" y="5458"/>
                      <a:pt x="275" y="5458"/>
                    </a:cubicBezTo>
                    <a:lnTo>
                      <a:pt x="1" y="6987"/>
                    </a:lnTo>
                    <a:lnTo>
                      <a:pt x="2078" y="7740"/>
                    </a:lnTo>
                    <a:lnTo>
                      <a:pt x="2945" y="6416"/>
                    </a:lnTo>
                    <a:cubicBezTo>
                      <a:pt x="2763" y="6097"/>
                      <a:pt x="2489" y="5891"/>
                      <a:pt x="2215" y="5754"/>
                    </a:cubicBezTo>
                    <a:cubicBezTo>
                      <a:pt x="2740" y="4385"/>
                      <a:pt x="3630" y="1851"/>
                      <a:pt x="3174" y="664"/>
                    </a:cubicBezTo>
                    <a:cubicBezTo>
                      <a:pt x="3059" y="368"/>
                      <a:pt x="2877" y="162"/>
                      <a:pt x="2603" y="71"/>
                    </a:cubicBezTo>
                    <a:cubicBezTo>
                      <a:pt x="2494" y="20"/>
                      <a:pt x="2397" y="1"/>
                      <a:pt x="2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7" name="Slide Zoom 6">
                <a:extLst>
                  <a:ext uri="{FF2B5EF4-FFF2-40B4-BE49-F238E27FC236}">
                    <a16:creationId xmlns:a16="http://schemas.microsoft.com/office/drawing/2014/main" id="{E9592EEB-2051-4A73-AD55-16D743B86EA4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362825965"/>
                  </p:ext>
                </p:extLst>
              </p:nvPr>
            </p:nvGraphicFramePr>
            <p:xfrm>
              <a:off x="860513" y="844312"/>
              <a:ext cx="2941936" cy="2011680"/>
            </p:xfrm>
            <a:graphic>
              <a:graphicData uri="http://schemas.microsoft.com/office/powerpoint/2016/slidezoom">
                <pslz:sldZm>
                  <pslz:sldZmObj sldId="311" cId="2307243920">
                    <pslz:zmPr id="{E3004254-6739-4078-80FF-ECD0371F0995}" returnToParent="0" imageType="cover" transitionDur="1000">
                      <p166:blipFill xmlns:p166="http://schemas.microsoft.com/office/powerpoint/2016/6/main">
                        <a:blip r:embed="rId6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941936" cy="2011680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7" name="Slide Zoom 6">
                <a:hlinkClick r:id="rId7" action="ppaction://hlinksldjump"/>
                <a:extLst>
                  <a:ext uri="{FF2B5EF4-FFF2-40B4-BE49-F238E27FC236}">
                    <a16:creationId xmlns:a16="http://schemas.microsoft.com/office/drawing/2014/main" id="{E9592EEB-2051-4A73-AD55-16D743B86EA4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60513" y="844312"/>
                <a:ext cx="2941936" cy="2011680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9" name="Slide Zoom 8">
                <a:extLst>
                  <a:ext uri="{FF2B5EF4-FFF2-40B4-BE49-F238E27FC236}">
                    <a16:creationId xmlns:a16="http://schemas.microsoft.com/office/drawing/2014/main" id="{DDA0878D-ADA9-4D37-9677-ABD24B974914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327813556"/>
                  </p:ext>
                </p:extLst>
              </p:nvPr>
            </p:nvGraphicFramePr>
            <p:xfrm>
              <a:off x="4000073" y="822631"/>
              <a:ext cx="3002685" cy="2011680"/>
            </p:xfrm>
            <a:graphic>
              <a:graphicData uri="http://schemas.microsoft.com/office/powerpoint/2016/slidezoom">
                <pslz:sldZm>
                  <pslz:sldZmObj sldId="270" cId="0">
                    <pslz:zmPr id="{36FF525F-5AFB-480C-BF4E-A0034A428386}" returnToParent="0" imageType="cover" transitionDur="1000">
                      <p166:blipFill xmlns:p166="http://schemas.microsoft.com/office/powerpoint/2016/6/main">
                        <a:blip r:embed="rId9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02685" cy="2011680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9" name="Slide Zoom 8">
                <a:hlinkClick r:id="rId10" action="ppaction://hlinksldjump"/>
                <a:extLst>
                  <a:ext uri="{FF2B5EF4-FFF2-40B4-BE49-F238E27FC236}">
                    <a16:creationId xmlns:a16="http://schemas.microsoft.com/office/drawing/2014/main" id="{DDA0878D-ADA9-4D37-9677-ABD24B974914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0073" y="822631"/>
                <a:ext cx="3002685" cy="2011680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11" name="Slide Zoom 10">
                <a:extLst>
                  <a:ext uri="{FF2B5EF4-FFF2-40B4-BE49-F238E27FC236}">
                    <a16:creationId xmlns:a16="http://schemas.microsoft.com/office/drawing/2014/main" id="{5D6A0F58-5714-4FCD-80D6-AA60E542C94F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3843557"/>
                  </p:ext>
                </p:extLst>
              </p:nvPr>
            </p:nvGraphicFramePr>
            <p:xfrm>
              <a:off x="2415393" y="2819070"/>
              <a:ext cx="3008619" cy="2011680"/>
            </p:xfrm>
            <a:graphic>
              <a:graphicData uri="http://schemas.microsoft.com/office/powerpoint/2016/slidezoom">
                <pslz:sldZm>
                  <pslz:sldZmObj sldId="273" cId="0">
                    <pslz:zmPr id="{66C47267-7B50-4FAC-AA91-37E8ACEC93E1}" returnToParent="0" imageType="cover" transitionDur="1000">
                      <p166:blipFill xmlns:p166="http://schemas.microsoft.com/office/powerpoint/2016/6/main">
                        <a:blip r:embed="rId12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08619" cy="2011680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11" name="Slide Zoom 10">
                <a:hlinkClick r:id="rId13" action="ppaction://hlinksldjump"/>
                <a:extLst>
                  <a:ext uri="{FF2B5EF4-FFF2-40B4-BE49-F238E27FC236}">
                    <a16:creationId xmlns:a16="http://schemas.microsoft.com/office/drawing/2014/main" id="{5D6A0F58-5714-4FCD-80D6-AA60E542C94F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415393" y="2819070"/>
                <a:ext cx="3008619" cy="2011680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  <p:grpSp>
        <p:nvGrpSpPr>
          <p:cNvPr id="25" name="!!Google Shape;3642;p32">
            <a:extLst>
              <a:ext uri="{FF2B5EF4-FFF2-40B4-BE49-F238E27FC236}">
                <a16:creationId xmlns:a16="http://schemas.microsoft.com/office/drawing/2014/main" id="{17EFFBBD-A113-47D8-9F01-3BFCDE5044B0}"/>
              </a:ext>
            </a:extLst>
          </p:cNvPr>
          <p:cNvGrpSpPr/>
          <p:nvPr/>
        </p:nvGrpSpPr>
        <p:grpSpPr>
          <a:xfrm>
            <a:off x="6076635" y="2216667"/>
            <a:ext cx="2872788" cy="2835622"/>
            <a:chOff x="6290350" y="2338425"/>
            <a:chExt cx="2462530" cy="2430672"/>
          </a:xfrm>
        </p:grpSpPr>
        <p:sp>
          <p:nvSpPr>
            <p:cNvPr id="26" name="Google Shape;3823;p34">
              <a:extLst>
                <a:ext uri="{FF2B5EF4-FFF2-40B4-BE49-F238E27FC236}">
                  <a16:creationId xmlns:a16="http://schemas.microsoft.com/office/drawing/2014/main" id="{84FCA221-04AC-4384-9104-12FEC7E6CEF7}"/>
                </a:ext>
              </a:extLst>
            </p:cNvPr>
            <p:cNvSpPr/>
            <p:nvPr/>
          </p:nvSpPr>
          <p:spPr>
            <a:xfrm>
              <a:off x="6498652" y="4534392"/>
              <a:ext cx="1490226" cy="234705"/>
            </a:xfrm>
            <a:custGeom>
              <a:avLst/>
              <a:gdLst/>
              <a:ahLst/>
              <a:cxnLst/>
              <a:rect l="l" t="t" r="r" b="b"/>
              <a:pathLst>
                <a:path w="50452" h="7946" extrusionOk="0">
                  <a:moveTo>
                    <a:pt x="25213" y="1"/>
                  </a:moveTo>
                  <a:cubicBezTo>
                    <a:pt x="11303" y="1"/>
                    <a:pt x="0" y="1780"/>
                    <a:pt x="0" y="3961"/>
                  </a:cubicBezTo>
                  <a:cubicBezTo>
                    <a:pt x="0" y="6166"/>
                    <a:pt x="11303" y="7946"/>
                    <a:pt x="25213" y="7946"/>
                  </a:cubicBezTo>
                  <a:cubicBezTo>
                    <a:pt x="39148" y="7946"/>
                    <a:pt x="50451" y="6166"/>
                    <a:pt x="50451" y="3961"/>
                  </a:cubicBezTo>
                  <a:cubicBezTo>
                    <a:pt x="50451" y="1780"/>
                    <a:pt x="39148" y="1"/>
                    <a:pt x="252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824;p34">
              <a:extLst>
                <a:ext uri="{FF2B5EF4-FFF2-40B4-BE49-F238E27FC236}">
                  <a16:creationId xmlns:a16="http://schemas.microsoft.com/office/drawing/2014/main" id="{6A1A3214-7988-4AA1-ADD5-2AD40206E88B}"/>
                </a:ext>
              </a:extLst>
            </p:cNvPr>
            <p:cNvSpPr/>
            <p:nvPr/>
          </p:nvSpPr>
          <p:spPr>
            <a:xfrm>
              <a:off x="6685184" y="3606340"/>
              <a:ext cx="1322955" cy="1078887"/>
            </a:xfrm>
            <a:custGeom>
              <a:avLst/>
              <a:gdLst/>
              <a:ahLst/>
              <a:cxnLst/>
              <a:rect l="l" t="t" r="r" b="b"/>
              <a:pathLst>
                <a:path w="44789" h="36526" extrusionOk="0">
                  <a:moveTo>
                    <a:pt x="35938" y="1"/>
                  </a:moveTo>
                  <a:cubicBezTo>
                    <a:pt x="26936" y="1"/>
                    <a:pt x="7996" y="12999"/>
                    <a:pt x="7996" y="12999"/>
                  </a:cubicBezTo>
                  <a:lnTo>
                    <a:pt x="4863" y="32573"/>
                  </a:lnTo>
                  <a:cubicBezTo>
                    <a:pt x="4863" y="32573"/>
                    <a:pt x="1" y="32623"/>
                    <a:pt x="226" y="33249"/>
                  </a:cubicBezTo>
                  <a:cubicBezTo>
                    <a:pt x="452" y="33876"/>
                    <a:pt x="9074" y="35706"/>
                    <a:pt x="9074" y="35706"/>
                  </a:cubicBezTo>
                  <a:lnTo>
                    <a:pt x="18598" y="18989"/>
                  </a:lnTo>
                  <a:lnTo>
                    <a:pt x="24537" y="18212"/>
                  </a:lnTo>
                  <a:lnTo>
                    <a:pt x="24537" y="18212"/>
                  </a:lnTo>
                  <a:cubicBezTo>
                    <a:pt x="24537" y="18212"/>
                    <a:pt x="23109" y="28738"/>
                    <a:pt x="29575" y="33951"/>
                  </a:cubicBezTo>
                  <a:cubicBezTo>
                    <a:pt x="29575" y="33951"/>
                    <a:pt x="25440" y="35405"/>
                    <a:pt x="25239" y="36282"/>
                  </a:cubicBezTo>
                  <a:cubicBezTo>
                    <a:pt x="25204" y="36455"/>
                    <a:pt x="25664" y="36525"/>
                    <a:pt x="26423" y="36525"/>
                  </a:cubicBezTo>
                  <a:cubicBezTo>
                    <a:pt x="29503" y="36525"/>
                    <a:pt x="37520" y="35380"/>
                    <a:pt x="37520" y="35380"/>
                  </a:cubicBezTo>
                  <a:cubicBezTo>
                    <a:pt x="37520" y="35380"/>
                    <a:pt x="33811" y="28788"/>
                    <a:pt x="35089" y="24076"/>
                  </a:cubicBezTo>
                  <a:cubicBezTo>
                    <a:pt x="36367" y="19340"/>
                    <a:pt x="44788" y="8613"/>
                    <a:pt x="39801" y="1595"/>
                  </a:cubicBezTo>
                  <a:cubicBezTo>
                    <a:pt x="39007" y="472"/>
                    <a:pt x="37653" y="1"/>
                    <a:pt x="359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825;p34">
              <a:extLst>
                <a:ext uri="{FF2B5EF4-FFF2-40B4-BE49-F238E27FC236}">
                  <a16:creationId xmlns:a16="http://schemas.microsoft.com/office/drawing/2014/main" id="{8DF6607A-4D6A-4964-A621-5BCE9ED0F7A8}"/>
                </a:ext>
              </a:extLst>
            </p:cNvPr>
            <p:cNvSpPr/>
            <p:nvPr/>
          </p:nvSpPr>
          <p:spPr>
            <a:xfrm>
              <a:off x="6665216" y="4489996"/>
              <a:ext cx="369426" cy="188804"/>
            </a:xfrm>
            <a:custGeom>
              <a:avLst/>
              <a:gdLst/>
              <a:ahLst/>
              <a:cxnLst/>
              <a:rect l="l" t="t" r="r" b="b"/>
              <a:pathLst>
                <a:path w="12507" h="6392" extrusionOk="0">
                  <a:moveTo>
                    <a:pt x="5364" y="0"/>
                  </a:moveTo>
                  <a:lnTo>
                    <a:pt x="4913" y="2456"/>
                  </a:lnTo>
                  <a:cubicBezTo>
                    <a:pt x="4913" y="2456"/>
                    <a:pt x="4153" y="2381"/>
                    <a:pt x="3249" y="2381"/>
                  </a:cubicBezTo>
                  <a:cubicBezTo>
                    <a:pt x="2000" y="2381"/>
                    <a:pt x="475" y="2525"/>
                    <a:pt x="301" y="3208"/>
                  </a:cubicBezTo>
                  <a:cubicBezTo>
                    <a:pt x="0" y="4361"/>
                    <a:pt x="10101" y="6391"/>
                    <a:pt x="10101" y="6391"/>
                  </a:cubicBezTo>
                  <a:lnTo>
                    <a:pt x="12507" y="1780"/>
                  </a:lnTo>
                  <a:lnTo>
                    <a:pt x="5364" y="0"/>
                  </a:ln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826;p34">
              <a:extLst>
                <a:ext uri="{FF2B5EF4-FFF2-40B4-BE49-F238E27FC236}">
                  <a16:creationId xmlns:a16="http://schemas.microsoft.com/office/drawing/2014/main" id="{207DB598-0C8A-4C53-9829-42C2EC59EA82}"/>
                </a:ext>
              </a:extLst>
            </p:cNvPr>
            <p:cNvSpPr/>
            <p:nvPr/>
          </p:nvSpPr>
          <p:spPr>
            <a:xfrm>
              <a:off x="7388483" y="4501103"/>
              <a:ext cx="419787" cy="194947"/>
            </a:xfrm>
            <a:custGeom>
              <a:avLst/>
              <a:gdLst/>
              <a:ahLst/>
              <a:cxnLst/>
              <a:rect l="l" t="t" r="r" b="b"/>
              <a:pathLst>
                <a:path w="14212" h="6600" extrusionOk="0">
                  <a:moveTo>
                    <a:pt x="12206" y="0"/>
                  </a:moveTo>
                  <a:lnTo>
                    <a:pt x="3284" y="2130"/>
                  </a:lnTo>
                  <a:lnTo>
                    <a:pt x="4913" y="3559"/>
                  </a:lnTo>
                  <a:cubicBezTo>
                    <a:pt x="4913" y="3559"/>
                    <a:pt x="1" y="5013"/>
                    <a:pt x="552" y="6216"/>
                  </a:cubicBezTo>
                  <a:cubicBezTo>
                    <a:pt x="685" y="6493"/>
                    <a:pt x="1484" y="6600"/>
                    <a:pt x="2635" y="6600"/>
                  </a:cubicBezTo>
                  <a:cubicBezTo>
                    <a:pt x="6470" y="6600"/>
                    <a:pt x="14211" y="5414"/>
                    <a:pt x="14211" y="5414"/>
                  </a:cubicBezTo>
                  <a:lnTo>
                    <a:pt x="12206" y="0"/>
                  </a:ln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827;p34">
              <a:extLst>
                <a:ext uri="{FF2B5EF4-FFF2-40B4-BE49-F238E27FC236}">
                  <a16:creationId xmlns:a16="http://schemas.microsoft.com/office/drawing/2014/main" id="{2F366700-93BD-486F-8454-A0B5C9370E6D}"/>
                </a:ext>
              </a:extLst>
            </p:cNvPr>
            <p:cNvSpPr/>
            <p:nvPr/>
          </p:nvSpPr>
          <p:spPr>
            <a:xfrm>
              <a:off x="6792554" y="4535130"/>
              <a:ext cx="50834" cy="15655"/>
            </a:xfrm>
            <a:custGeom>
              <a:avLst/>
              <a:gdLst/>
              <a:ahLst/>
              <a:cxnLst/>
              <a:rect l="l" t="t" r="r" b="b"/>
              <a:pathLst>
                <a:path w="1721" h="530" extrusionOk="0">
                  <a:moveTo>
                    <a:pt x="150" y="1"/>
                  </a:moveTo>
                  <a:cubicBezTo>
                    <a:pt x="25" y="1"/>
                    <a:pt x="0" y="201"/>
                    <a:pt x="125" y="226"/>
                  </a:cubicBezTo>
                  <a:cubicBezTo>
                    <a:pt x="602" y="327"/>
                    <a:pt x="1053" y="427"/>
                    <a:pt x="1529" y="527"/>
                  </a:cubicBezTo>
                  <a:cubicBezTo>
                    <a:pt x="1538" y="529"/>
                    <a:pt x="1546" y="529"/>
                    <a:pt x="1554" y="529"/>
                  </a:cubicBezTo>
                  <a:cubicBezTo>
                    <a:pt x="1684" y="529"/>
                    <a:pt x="1721" y="349"/>
                    <a:pt x="1579" y="302"/>
                  </a:cubicBezTo>
                  <a:cubicBezTo>
                    <a:pt x="1203" y="226"/>
                    <a:pt x="802" y="126"/>
                    <a:pt x="401" y="51"/>
                  </a:cubicBezTo>
                  <a:cubicBezTo>
                    <a:pt x="376" y="26"/>
                    <a:pt x="351" y="1"/>
                    <a:pt x="3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828;p34">
              <a:extLst>
                <a:ext uri="{FF2B5EF4-FFF2-40B4-BE49-F238E27FC236}">
                  <a16:creationId xmlns:a16="http://schemas.microsoft.com/office/drawing/2014/main" id="{24B4B2EA-2905-46CB-B4C7-CC17C629E87D}"/>
                </a:ext>
              </a:extLst>
            </p:cNvPr>
            <p:cNvSpPr/>
            <p:nvPr/>
          </p:nvSpPr>
          <p:spPr>
            <a:xfrm>
              <a:off x="6792023" y="4511382"/>
              <a:ext cx="55087" cy="17929"/>
            </a:xfrm>
            <a:custGeom>
              <a:avLst/>
              <a:gdLst/>
              <a:ahLst/>
              <a:cxnLst/>
              <a:rect l="l" t="t" r="r" b="b"/>
              <a:pathLst>
                <a:path w="1865" h="607" extrusionOk="0">
                  <a:moveTo>
                    <a:pt x="171" y="1"/>
                  </a:moveTo>
                  <a:cubicBezTo>
                    <a:pt x="38" y="1"/>
                    <a:pt x="1" y="205"/>
                    <a:pt x="143" y="228"/>
                  </a:cubicBezTo>
                  <a:lnTo>
                    <a:pt x="1672" y="604"/>
                  </a:lnTo>
                  <a:cubicBezTo>
                    <a:pt x="1679" y="606"/>
                    <a:pt x="1685" y="606"/>
                    <a:pt x="1691" y="606"/>
                  </a:cubicBezTo>
                  <a:cubicBezTo>
                    <a:pt x="1805" y="606"/>
                    <a:pt x="1865" y="403"/>
                    <a:pt x="1722" y="379"/>
                  </a:cubicBezTo>
                  <a:lnTo>
                    <a:pt x="193" y="3"/>
                  </a:lnTo>
                  <a:cubicBezTo>
                    <a:pt x="186" y="2"/>
                    <a:pt x="178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829;p34">
              <a:extLst>
                <a:ext uri="{FF2B5EF4-FFF2-40B4-BE49-F238E27FC236}">
                  <a16:creationId xmlns:a16="http://schemas.microsoft.com/office/drawing/2014/main" id="{778959CF-B7FA-4D00-BAB9-A41D8C320098}"/>
                </a:ext>
              </a:extLst>
            </p:cNvPr>
            <p:cNvSpPr/>
            <p:nvPr/>
          </p:nvSpPr>
          <p:spPr>
            <a:xfrm>
              <a:off x="7494967" y="4560828"/>
              <a:ext cx="55974" cy="28917"/>
            </a:xfrm>
            <a:custGeom>
              <a:avLst/>
              <a:gdLst/>
              <a:ahLst/>
              <a:cxnLst/>
              <a:rect l="l" t="t" r="r" b="b"/>
              <a:pathLst>
                <a:path w="1895" h="979" extrusionOk="0">
                  <a:moveTo>
                    <a:pt x="1744" y="1"/>
                  </a:moveTo>
                  <a:cubicBezTo>
                    <a:pt x="1733" y="1"/>
                    <a:pt x="1721" y="3"/>
                    <a:pt x="1709" y="8"/>
                  </a:cubicBezTo>
                  <a:cubicBezTo>
                    <a:pt x="1132" y="209"/>
                    <a:pt x="606" y="459"/>
                    <a:pt x="105" y="785"/>
                  </a:cubicBezTo>
                  <a:cubicBezTo>
                    <a:pt x="1" y="847"/>
                    <a:pt x="52" y="979"/>
                    <a:pt x="144" y="979"/>
                  </a:cubicBezTo>
                  <a:cubicBezTo>
                    <a:pt x="163" y="979"/>
                    <a:pt x="184" y="973"/>
                    <a:pt x="205" y="960"/>
                  </a:cubicBezTo>
                  <a:cubicBezTo>
                    <a:pt x="706" y="660"/>
                    <a:pt x="1208" y="409"/>
                    <a:pt x="1759" y="234"/>
                  </a:cubicBezTo>
                  <a:cubicBezTo>
                    <a:pt x="1895" y="189"/>
                    <a:pt x="1847" y="1"/>
                    <a:pt x="17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830;p34">
              <a:extLst>
                <a:ext uri="{FF2B5EF4-FFF2-40B4-BE49-F238E27FC236}">
                  <a16:creationId xmlns:a16="http://schemas.microsoft.com/office/drawing/2014/main" id="{0B2F514D-F721-49A3-9673-D89296E4C00D}"/>
                </a:ext>
              </a:extLst>
            </p:cNvPr>
            <p:cNvSpPr/>
            <p:nvPr/>
          </p:nvSpPr>
          <p:spPr>
            <a:xfrm>
              <a:off x="7509529" y="4578610"/>
              <a:ext cx="50361" cy="19702"/>
            </a:xfrm>
            <a:custGeom>
              <a:avLst/>
              <a:gdLst/>
              <a:ahLst/>
              <a:cxnLst/>
              <a:rect l="l" t="t" r="r" b="b"/>
              <a:pathLst>
                <a:path w="1705" h="667" extrusionOk="0">
                  <a:moveTo>
                    <a:pt x="1558" y="0"/>
                  </a:moveTo>
                  <a:cubicBezTo>
                    <a:pt x="1546" y="0"/>
                    <a:pt x="1532" y="3"/>
                    <a:pt x="1517" y="8"/>
                  </a:cubicBezTo>
                  <a:cubicBezTo>
                    <a:pt x="1066" y="158"/>
                    <a:pt x="589" y="283"/>
                    <a:pt x="113" y="434"/>
                  </a:cubicBezTo>
                  <a:cubicBezTo>
                    <a:pt x="0" y="479"/>
                    <a:pt x="30" y="666"/>
                    <a:pt x="147" y="666"/>
                  </a:cubicBezTo>
                  <a:cubicBezTo>
                    <a:pt x="160" y="666"/>
                    <a:pt x="173" y="664"/>
                    <a:pt x="188" y="659"/>
                  </a:cubicBezTo>
                  <a:cubicBezTo>
                    <a:pt x="639" y="509"/>
                    <a:pt x="1116" y="358"/>
                    <a:pt x="1592" y="208"/>
                  </a:cubicBezTo>
                  <a:cubicBezTo>
                    <a:pt x="1705" y="186"/>
                    <a:pt x="1675" y="0"/>
                    <a:pt x="1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831;p34">
              <a:extLst>
                <a:ext uri="{FF2B5EF4-FFF2-40B4-BE49-F238E27FC236}">
                  <a16:creationId xmlns:a16="http://schemas.microsoft.com/office/drawing/2014/main" id="{518657C4-000C-4D1F-A582-2330F7197835}"/>
                </a:ext>
              </a:extLst>
            </p:cNvPr>
            <p:cNvSpPr/>
            <p:nvPr/>
          </p:nvSpPr>
          <p:spPr>
            <a:xfrm>
              <a:off x="6978673" y="4115574"/>
              <a:ext cx="10072" cy="36567"/>
            </a:xfrm>
            <a:custGeom>
              <a:avLst/>
              <a:gdLst/>
              <a:ahLst/>
              <a:cxnLst/>
              <a:rect l="l" t="t" r="r" b="b"/>
              <a:pathLst>
                <a:path w="341" h="1238" extrusionOk="0">
                  <a:moveTo>
                    <a:pt x="209" y="1"/>
                  </a:moveTo>
                  <a:cubicBezTo>
                    <a:pt x="153" y="1"/>
                    <a:pt x="103" y="32"/>
                    <a:pt x="115" y="95"/>
                  </a:cubicBezTo>
                  <a:cubicBezTo>
                    <a:pt x="115" y="445"/>
                    <a:pt x="90" y="771"/>
                    <a:pt x="15" y="1097"/>
                  </a:cubicBezTo>
                  <a:cubicBezTo>
                    <a:pt x="0" y="1184"/>
                    <a:pt x="70" y="1238"/>
                    <a:pt x="137" y="1238"/>
                  </a:cubicBezTo>
                  <a:cubicBezTo>
                    <a:pt x="184" y="1238"/>
                    <a:pt x="230" y="1210"/>
                    <a:pt x="240" y="1147"/>
                  </a:cubicBezTo>
                  <a:cubicBezTo>
                    <a:pt x="316" y="821"/>
                    <a:pt x="341" y="470"/>
                    <a:pt x="341" y="95"/>
                  </a:cubicBezTo>
                  <a:cubicBezTo>
                    <a:pt x="328" y="32"/>
                    <a:pt x="265" y="1"/>
                    <a:pt x="209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832;p34">
              <a:extLst>
                <a:ext uri="{FF2B5EF4-FFF2-40B4-BE49-F238E27FC236}">
                  <a16:creationId xmlns:a16="http://schemas.microsoft.com/office/drawing/2014/main" id="{E48FF4F0-8C26-41CC-BF89-E8EAC8B0B431}"/>
                </a:ext>
              </a:extLst>
            </p:cNvPr>
            <p:cNvSpPr/>
            <p:nvPr/>
          </p:nvSpPr>
          <p:spPr>
            <a:xfrm>
              <a:off x="6999822" y="4129220"/>
              <a:ext cx="10840" cy="32934"/>
            </a:xfrm>
            <a:custGeom>
              <a:avLst/>
              <a:gdLst/>
              <a:ahLst/>
              <a:cxnLst/>
              <a:rect l="l" t="t" r="r" b="b"/>
              <a:pathLst>
                <a:path w="367" h="1115" extrusionOk="0">
                  <a:moveTo>
                    <a:pt x="221" y="0"/>
                  </a:moveTo>
                  <a:cubicBezTo>
                    <a:pt x="177" y="0"/>
                    <a:pt x="136" y="25"/>
                    <a:pt x="126" y="84"/>
                  </a:cubicBezTo>
                  <a:cubicBezTo>
                    <a:pt x="76" y="384"/>
                    <a:pt x="51" y="685"/>
                    <a:pt x="1" y="1011"/>
                  </a:cubicBezTo>
                  <a:cubicBezTo>
                    <a:pt x="1" y="1083"/>
                    <a:pt x="52" y="1115"/>
                    <a:pt x="106" y="1115"/>
                  </a:cubicBezTo>
                  <a:cubicBezTo>
                    <a:pt x="165" y="1115"/>
                    <a:pt x="226" y="1076"/>
                    <a:pt x="226" y="1011"/>
                  </a:cubicBezTo>
                  <a:cubicBezTo>
                    <a:pt x="276" y="710"/>
                    <a:pt x="301" y="435"/>
                    <a:pt x="351" y="134"/>
                  </a:cubicBezTo>
                  <a:cubicBezTo>
                    <a:pt x="367" y="58"/>
                    <a:pt x="290" y="0"/>
                    <a:pt x="221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833;p34">
              <a:extLst>
                <a:ext uri="{FF2B5EF4-FFF2-40B4-BE49-F238E27FC236}">
                  <a16:creationId xmlns:a16="http://schemas.microsoft.com/office/drawing/2014/main" id="{DA15F7F1-9F5F-470B-850F-ED4F84ABB1D1}"/>
                </a:ext>
              </a:extLst>
            </p:cNvPr>
            <p:cNvSpPr/>
            <p:nvPr/>
          </p:nvSpPr>
          <p:spPr>
            <a:xfrm>
              <a:off x="7022744" y="4307422"/>
              <a:ext cx="16777" cy="30305"/>
            </a:xfrm>
            <a:custGeom>
              <a:avLst/>
              <a:gdLst/>
              <a:ahLst/>
              <a:cxnLst/>
              <a:rect l="l" t="t" r="r" b="b"/>
              <a:pathLst>
                <a:path w="568" h="1026" extrusionOk="0">
                  <a:moveTo>
                    <a:pt x="431" y="0"/>
                  </a:moveTo>
                  <a:cubicBezTo>
                    <a:pt x="384" y="0"/>
                    <a:pt x="338" y="28"/>
                    <a:pt x="327" y="91"/>
                  </a:cubicBezTo>
                  <a:cubicBezTo>
                    <a:pt x="302" y="367"/>
                    <a:pt x="202" y="617"/>
                    <a:pt x="52" y="868"/>
                  </a:cubicBezTo>
                  <a:cubicBezTo>
                    <a:pt x="1" y="952"/>
                    <a:pt x="76" y="1026"/>
                    <a:pt x="153" y="1026"/>
                  </a:cubicBezTo>
                  <a:cubicBezTo>
                    <a:pt x="190" y="1026"/>
                    <a:pt x="228" y="1009"/>
                    <a:pt x="252" y="968"/>
                  </a:cubicBezTo>
                  <a:cubicBezTo>
                    <a:pt x="403" y="717"/>
                    <a:pt x="503" y="442"/>
                    <a:pt x="553" y="141"/>
                  </a:cubicBezTo>
                  <a:cubicBezTo>
                    <a:pt x="567" y="54"/>
                    <a:pt x="497" y="0"/>
                    <a:pt x="431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834;p34">
              <a:extLst>
                <a:ext uri="{FF2B5EF4-FFF2-40B4-BE49-F238E27FC236}">
                  <a16:creationId xmlns:a16="http://schemas.microsoft.com/office/drawing/2014/main" id="{556E005D-D2DE-4221-B3B7-24A9EBE145FA}"/>
                </a:ext>
              </a:extLst>
            </p:cNvPr>
            <p:cNvSpPr/>
            <p:nvPr/>
          </p:nvSpPr>
          <p:spPr>
            <a:xfrm>
              <a:off x="7047792" y="4310169"/>
              <a:ext cx="16600" cy="30187"/>
            </a:xfrm>
            <a:custGeom>
              <a:avLst/>
              <a:gdLst/>
              <a:ahLst/>
              <a:cxnLst/>
              <a:rect l="l" t="t" r="r" b="b"/>
              <a:pathLst>
                <a:path w="562" h="1022" extrusionOk="0">
                  <a:moveTo>
                    <a:pt x="423" y="0"/>
                  </a:moveTo>
                  <a:cubicBezTo>
                    <a:pt x="376" y="0"/>
                    <a:pt x="327" y="22"/>
                    <a:pt x="306" y="73"/>
                  </a:cubicBezTo>
                  <a:lnTo>
                    <a:pt x="31" y="875"/>
                  </a:lnTo>
                  <a:cubicBezTo>
                    <a:pt x="0" y="967"/>
                    <a:pt x="72" y="1021"/>
                    <a:pt x="144" y="1021"/>
                  </a:cubicBezTo>
                  <a:cubicBezTo>
                    <a:pt x="191" y="1021"/>
                    <a:pt x="237" y="999"/>
                    <a:pt x="256" y="950"/>
                  </a:cubicBezTo>
                  <a:cubicBezTo>
                    <a:pt x="357" y="675"/>
                    <a:pt x="432" y="399"/>
                    <a:pt x="532" y="123"/>
                  </a:cubicBezTo>
                  <a:cubicBezTo>
                    <a:pt x="562" y="48"/>
                    <a:pt x="494" y="0"/>
                    <a:pt x="423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35;p34">
              <a:extLst>
                <a:ext uri="{FF2B5EF4-FFF2-40B4-BE49-F238E27FC236}">
                  <a16:creationId xmlns:a16="http://schemas.microsoft.com/office/drawing/2014/main" id="{D8EF9AF3-83E1-4E19-A90E-9373D2D5A362}"/>
                </a:ext>
              </a:extLst>
            </p:cNvPr>
            <p:cNvSpPr/>
            <p:nvPr/>
          </p:nvSpPr>
          <p:spPr>
            <a:xfrm>
              <a:off x="7064067" y="4277589"/>
              <a:ext cx="15153" cy="22773"/>
            </a:xfrm>
            <a:custGeom>
              <a:avLst/>
              <a:gdLst/>
              <a:ahLst/>
              <a:cxnLst/>
              <a:rect l="l" t="t" r="r" b="b"/>
              <a:pathLst>
                <a:path w="513" h="771" extrusionOk="0">
                  <a:moveTo>
                    <a:pt x="373" y="1"/>
                  </a:moveTo>
                  <a:cubicBezTo>
                    <a:pt x="326" y="1"/>
                    <a:pt x="277" y="23"/>
                    <a:pt x="257" y="73"/>
                  </a:cubicBezTo>
                  <a:cubicBezTo>
                    <a:pt x="182" y="249"/>
                    <a:pt x="106" y="449"/>
                    <a:pt x="31" y="625"/>
                  </a:cubicBezTo>
                  <a:cubicBezTo>
                    <a:pt x="1" y="716"/>
                    <a:pt x="73" y="771"/>
                    <a:pt x="145" y="771"/>
                  </a:cubicBezTo>
                  <a:cubicBezTo>
                    <a:pt x="191" y="771"/>
                    <a:pt x="237" y="749"/>
                    <a:pt x="257" y="700"/>
                  </a:cubicBezTo>
                  <a:cubicBezTo>
                    <a:pt x="332" y="499"/>
                    <a:pt x="407" y="324"/>
                    <a:pt x="482" y="123"/>
                  </a:cubicBezTo>
                  <a:cubicBezTo>
                    <a:pt x="512" y="49"/>
                    <a:pt x="444" y="1"/>
                    <a:pt x="373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836;p34">
              <a:extLst>
                <a:ext uri="{FF2B5EF4-FFF2-40B4-BE49-F238E27FC236}">
                  <a16:creationId xmlns:a16="http://schemas.microsoft.com/office/drawing/2014/main" id="{309AFEFA-F573-4F4B-BEF1-B6516ED08337}"/>
                </a:ext>
              </a:extLst>
            </p:cNvPr>
            <p:cNvSpPr/>
            <p:nvPr/>
          </p:nvSpPr>
          <p:spPr>
            <a:xfrm>
              <a:off x="7524712" y="4096522"/>
              <a:ext cx="12022" cy="29154"/>
            </a:xfrm>
            <a:custGeom>
              <a:avLst/>
              <a:gdLst/>
              <a:ahLst/>
              <a:cxnLst/>
              <a:rect l="l" t="t" r="r" b="b"/>
              <a:pathLst>
                <a:path w="407" h="987" extrusionOk="0">
                  <a:moveTo>
                    <a:pt x="116" y="0"/>
                  </a:moveTo>
                  <a:cubicBezTo>
                    <a:pt x="57" y="0"/>
                    <a:pt x="0" y="38"/>
                    <a:pt x="0" y="113"/>
                  </a:cubicBezTo>
                  <a:cubicBezTo>
                    <a:pt x="25" y="389"/>
                    <a:pt x="75" y="639"/>
                    <a:pt x="150" y="915"/>
                  </a:cubicBezTo>
                  <a:cubicBezTo>
                    <a:pt x="170" y="964"/>
                    <a:pt x="216" y="986"/>
                    <a:pt x="262" y="986"/>
                  </a:cubicBezTo>
                  <a:cubicBezTo>
                    <a:pt x="335" y="986"/>
                    <a:pt x="407" y="932"/>
                    <a:pt x="376" y="840"/>
                  </a:cubicBezTo>
                  <a:cubicBezTo>
                    <a:pt x="301" y="614"/>
                    <a:pt x="251" y="364"/>
                    <a:pt x="251" y="113"/>
                  </a:cubicBezTo>
                  <a:cubicBezTo>
                    <a:pt x="238" y="38"/>
                    <a:pt x="176" y="0"/>
                    <a:pt x="116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837;p34">
              <a:extLst>
                <a:ext uri="{FF2B5EF4-FFF2-40B4-BE49-F238E27FC236}">
                  <a16:creationId xmlns:a16="http://schemas.microsoft.com/office/drawing/2014/main" id="{1EA7202A-DFF1-4902-A444-1261728BDB8F}"/>
                </a:ext>
              </a:extLst>
            </p:cNvPr>
            <p:cNvSpPr/>
            <p:nvPr/>
          </p:nvSpPr>
          <p:spPr>
            <a:xfrm>
              <a:off x="7546924" y="4091471"/>
              <a:ext cx="10840" cy="32934"/>
            </a:xfrm>
            <a:custGeom>
              <a:avLst/>
              <a:gdLst/>
              <a:ahLst/>
              <a:cxnLst/>
              <a:rect l="l" t="t" r="r" b="b"/>
              <a:pathLst>
                <a:path w="367" h="1115" extrusionOk="0">
                  <a:moveTo>
                    <a:pt x="221" y="0"/>
                  </a:moveTo>
                  <a:cubicBezTo>
                    <a:pt x="176" y="0"/>
                    <a:pt x="135" y="24"/>
                    <a:pt x="125" y="83"/>
                  </a:cubicBezTo>
                  <a:cubicBezTo>
                    <a:pt x="25" y="384"/>
                    <a:pt x="0" y="685"/>
                    <a:pt x="50" y="1011"/>
                  </a:cubicBezTo>
                  <a:cubicBezTo>
                    <a:pt x="63" y="1076"/>
                    <a:pt x="131" y="1114"/>
                    <a:pt x="189" y="1114"/>
                  </a:cubicBezTo>
                  <a:cubicBezTo>
                    <a:pt x="243" y="1114"/>
                    <a:pt x="288" y="1083"/>
                    <a:pt x="276" y="1011"/>
                  </a:cubicBezTo>
                  <a:cubicBezTo>
                    <a:pt x="251" y="710"/>
                    <a:pt x="251" y="434"/>
                    <a:pt x="351" y="134"/>
                  </a:cubicBezTo>
                  <a:cubicBezTo>
                    <a:pt x="366" y="58"/>
                    <a:pt x="289" y="0"/>
                    <a:pt x="221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838;p34">
              <a:extLst>
                <a:ext uri="{FF2B5EF4-FFF2-40B4-BE49-F238E27FC236}">
                  <a16:creationId xmlns:a16="http://schemas.microsoft.com/office/drawing/2014/main" id="{135BFC96-D848-4017-8803-9F2C5658653E}"/>
                </a:ext>
              </a:extLst>
            </p:cNvPr>
            <p:cNvSpPr/>
            <p:nvPr/>
          </p:nvSpPr>
          <p:spPr>
            <a:xfrm>
              <a:off x="7568369" y="4066718"/>
              <a:ext cx="8566" cy="35002"/>
            </a:xfrm>
            <a:custGeom>
              <a:avLst/>
              <a:gdLst/>
              <a:ahLst/>
              <a:cxnLst/>
              <a:rect l="l" t="t" r="r" b="b"/>
              <a:pathLst>
                <a:path w="290" h="1185" extrusionOk="0">
                  <a:moveTo>
                    <a:pt x="114" y="0"/>
                  </a:moveTo>
                  <a:cubicBezTo>
                    <a:pt x="57" y="0"/>
                    <a:pt x="1" y="32"/>
                    <a:pt x="1" y="94"/>
                  </a:cubicBezTo>
                  <a:lnTo>
                    <a:pt x="51" y="1072"/>
                  </a:lnTo>
                  <a:cubicBezTo>
                    <a:pt x="63" y="1147"/>
                    <a:pt x="126" y="1185"/>
                    <a:pt x="183" y="1185"/>
                  </a:cubicBezTo>
                  <a:cubicBezTo>
                    <a:pt x="239" y="1185"/>
                    <a:pt x="289" y="1147"/>
                    <a:pt x="277" y="1072"/>
                  </a:cubicBezTo>
                  <a:lnTo>
                    <a:pt x="226" y="94"/>
                  </a:lnTo>
                  <a:cubicBezTo>
                    <a:pt x="226" y="32"/>
                    <a:pt x="170" y="0"/>
                    <a:pt x="114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839;p34">
              <a:extLst>
                <a:ext uri="{FF2B5EF4-FFF2-40B4-BE49-F238E27FC236}">
                  <a16:creationId xmlns:a16="http://schemas.microsoft.com/office/drawing/2014/main" id="{35C16500-A13D-4646-A088-1DE353619060}"/>
                </a:ext>
              </a:extLst>
            </p:cNvPr>
            <p:cNvSpPr/>
            <p:nvPr/>
          </p:nvSpPr>
          <p:spPr>
            <a:xfrm>
              <a:off x="7583935" y="4396450"/>
              <a:ext cx="16393" cy="39580"/>
            </a:xfrm>
            <a:custGeom>
              <a:avLst/>
              <a:gdLst/>
              <a:ahLst/>
              <a:cxnLst/>
              <a:rect l="l" t="t" r="r" b="b"/>
              <a:pathLst>
                <a:path w="555" h="1340" extrusionOk="0">
                  <a:moveTo>
                    <a:pt x="146" y="1"/>
                  </a:moveTo>
                  <a:cubicBezTo>
                    <a:pt x="101" y="1"/>
                    <a:pt x="60" y="25"/>
                    <a:pt x="50" y="84"/>
                  </a:cubicBezTo>
                  <a:cubicBezTo>
                    <a:pt x="0" y="510"/>
                    <a:pt x="75" y="911"/>
                    <a:pt x="301" y="1287"/>
                  </a:cubicBezTo>
                  <a:cubicBezTo>
                    <a:pt x="323" y="1324"/>
                    <a:pt x="356" y="1339"/>
                    <a:pt x="389" y="1339"/>
                  </a:cubicBezTo>
                  <a:cubicBezTo>
                    <a:pt x="470" y="1339"/>
                    <a:pt x="555" y="1251"/>
                    <a:pt x="501" y="1162"/>
                  </a:cubicBezTo>
                  <a:cubicBezTo>
                    <a:pt x="301" y="861"/>
                    <a:pt x="226" y="510"/>
                    <a:pt x="276" y="134"/>
                  </a:cubicBezTo>
                  <a:cubicBezTo>
                    <a:pt x="291" y="58"/>
                    <a:pt x="214" y="1"/>
                    <a:pt x="146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840;p34">
              <a:extLst>
                <a:ext uri="{FF2B5EF4-FFF2-40B4-BE49-F238E27FC236}">
                  <a16:creationId xmlns:a16="http://schemas.microsoft.com/office/drawing/2014/main" id="{1851A605-515F-4123-9021-7EB14B5B7F78}"/>
                </a:ext>
              </a:extLst>
            </p:cNvPr>
            <p:cNvSpPr/>
            <p:nvPr/>
          </p:nvSpPr>
          <p:spPr>
            <a:xfrm>
              <a:off x="7600949" y="4406699"/>
              <a:ext cx="11283" cy="30246"/>
            </a:xfrm>
            <a:custGeom>
              <a:avLst/>
              <a:gdLst/>
              <a:ahLst/>
              <a:cxnLst/>
              <a:rect l="l" t="t" r="r" b="b"/>
              <a:pathLst>
                <a:path w="382" h="1024" extrusionOk="0">
                  <a:moveTo>
                    <a:pt x="157" y="1"/>
                  </a:moveTo>
                  <a:cubicBezTo>
                    <a:pt x="101" y="1"/>
                    <a:pt x="38" y="38"/>
                    <a:pt x="26" y="113"/>
                  </a:cubicBezTo>
                  <a:cubicBezTo>
                    <a:pt x="1" y="389"/>
                    <a:pt x="26" y="665"/>
                    <a:pt x="126" y="940"/>
                  </a:cubicBezTo>
                  <a:cubicBezTo>
                    <a:pt x="146" y="1000"/>
                    <a:pt x="193" y="1024"/>
                    <a:pt x="239" y="1024"/>
                  </a:cubicBezTo>
                  <a:cubicBezTo>
                    <a:pt x="311" y="1024"/>
                    <a:pt x="382" y="966"/>
                    <a:pt x="351" y="890"/>
                  </a:cubicBezTo>
                  <a:cubicBezTo>
                    <a:pt x="276" y="640"/>
                    <a:pt x="226" y="364"/>
                    <a:pt x="251" y="113"/>
                  </a:cubicBezTo>
                  <a:cubicBezTo>
                    <a:pt x="264" y="38"/>
                    <a:pt x="214" y="1"/>
                    <a:pt x="157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841;p34">
              <a:extLst>
                <a:ext uri="{FF2B5EF4-FFF2-40B4-BE49-F238E27FC236}">
                  <a16:creationId xmlns:a16="http://schemas.microsoft.com/office/drawing/2014/main" id="{B3C344B5-1968-46BC-A9BD-450A59041EB5}"/>
                </a:ext>
              </a:extLst>
            </p:cNvPr>
            <p:cNvSpPr/>
            <p:nvPr/>
          </p:nvSpPr>
          <p:spPr>
            <a:xfrm>
              <a:off x="7606148" y="4368950"/>
              <a:ext cx="10545" cy="25432"/>
            </a:xfrm>
            <a:custGeom>
              <a:avLst/>
              <a:gdLst/>
              <a:ahLst/>
              <a:cxnLst/>
              <a:rect l="l" t="t" r="r" b="b"/>
              <a:pathLst>
                <a:path w="357" h="861" extrusionOk="0">
                  <a:moveTo>
                    <a:pt x="157" y="0"/>
                  </a:moveTo>
                  <a:cubicBezTo>
                    <a:pt x="100" y="0"/>
                    <a:pt x="38" y="38"/>
                    <a:pt x="25" y="113"/>
                  </a:cubicBezTo>
                  <a:cubicBezTo>
                    <a:pt x="0" y="339"/>
                    <a:pt x="25" y="564"/>
                    <a:pt x="125" y="790"/>
                  </a:cubicBezTo>
                  <a:cubicBezTo>
                    <a:pt x="145" y="839"/>
                    <a:pt x="187" y="861"/>
                    <a:pt x="229" y="861"/>
                  </a:cubicBezTo>
                  <a:cubicBezTo>
                    <a:pt x="294" y="861"/>
                    <a:pt x="356" y="806"/>
                    <a:pt x="326" y="715"/>
                  </a:cubicBezTo>
                  <a:cubicBezTo>
                    <a:pt x="251" y="514"/>
                    <a:pt x="226" y="314"/>
                    <a:pt x="251" y="113"/>
                  </a:cubicBezTo>
                  <a:cubicBezTo>
                    <a:pt x="263" y="38"/>
                    <a:pt x="213" y="0"/>
                    <a:pt x="157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842;p34">
              <a:extLst>
                <a:ext uri="{FF2B5EF4-FFF2-40B4-BE49-F238E27FC236}">
                  <a16:creationId xmlns:a16="http://schemas.microsoft.com/office/drawing/2014/main" id="{93DA42ED-F229-4717-A1B4-8549935DD16B}"/>
                </a:ext>
              </a:extLst>
            </p:cNvPr>
            <p:cNvSpPr/>
            <p:nvPr/>
          </p:nvSpPr>
          <p:spPr>
            <a:xfrm>
              <a:off x="7773451" y="3932173"/>
              <a:ext cx="15094" cy="39108"/>
            </a:xfrm>
            <a:custGeom>
              <a:avLst/>
              <a:gdLst/>
              <a:ahLst/>
              <a:cxnLst/>
              <a:rect l="l" t="t" r="r" b="b"/>
              <a:pathLst>
                <a:path w="511" h="1324" extrusionOk="0">
                  <a:moveTo>
                    <a:pt x="160" y="0"/>
                  </a:moveTo>
                  <a:cubicBezTo>
                    <a:pt x="100" y="0"/>
                    <a:pt x="38" y="38"/>
                    <a:pt x="25" y="113"/>
                  </a:cubicBezTo>
                  <a:cubicBezTo>
                    <a:pt x="0" y="514"/>
                    <a:pt x="75" y="915"/>
                    <a:pt x="276" y="1266"/>
                  </a:cubicBezTo>
                  <a:cubicBezTo>
                    <a:pt x="292" y="1307"/>
                    <a:pt x="324" y="1324"/>
                    <a:pt x="359" y="1324"/>
                  </a:cubicBezTo>
                  <a:cubicBezTo>
                    <a:pt x="430" y="1324"/>
                    <a:pt x="510" y="1250"/>
                    <a:pt x="476" y="1166"/>
                  </a:cubicBezTo>
                  <a:cubicBezTo>
                    <a:pt x="301" y="840"/>
                    <a:pt x="226" y="489"/>
                    <a:pt x="276" y="113"/>
                  </a:cubicBezTo>
                  <a:cubicBezTo>
                    <a:pt x="276" y="38"/>
                    <a:pt x="220" y="0"/>
                    <a:pt x="160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843;p34">
              <a:extLst>
                <a:ext uri="{FF2B5EF4-FFF2-40B4-BE49-F238E27FC236}">
                  <a16:creationId xmlns:a16="http://schemas.microsoft.com/office/drawing/2014/main" id="{85296B92-78D7-446C-B6D9-718BBA9CE661}"/>
                </a:ext>
              </a:extLst>
            </p:cNvPr>
            <p:cNvSpPr/>
            <p:nvPr/>
          </p:nvSpPr>
          <p:spPr>
            <a:xfrm>
              <a:off x="7794925" y="3932173"/>
              <a:ext cx="10840" cy="36922"/>
            </a:xfrm>
            <a:custGeom>
              <a:avLst/>
              <a:gdLst/>
              <a:ahLst/>
              <a:cxnLst/>
              <a:rect l="l" t="t" r="r" b="b"/>
              <a:pathLst>
                <a:path w="367" h="1250" extrusionOk="0">
                  <a:moveTo>
                    <a:pt x="182" y="0"/>
                  </a:moveTo>
                  <a:cubicBezTo>
                    <a:pt x="125" y="0"/>
                    <a:pt x="63" y="38"/>
                    <a:pt x="50" y="113"/>
                  </a:cubicBezTo>
                  <a:cubicBezTo>
                    <a:pt x="0" y="464"/>
                    <a:pt x="25" y="815"/>
                    <a:pt x="125" y="1166"/>
                  </a:cubicBezTo>
                  <a:cubicBezTo>
                    <a:pt x="135" y="1225"/>
                    <a:pt x="176" y="1249"/>
                    <a:pt x="221" y="1249"/>
                  </a:cubicBezTo>
                  <a:cubicBezTo>
                    <a:pt x="289" y="1249"/>
                    <a:pt x="366" y="1192"/>
                    <a:pt x="351" y="1116"/>
                  </a:cubicBezTo>
                  <a:cubicBezTo>
                    <a:pt x="251" y="765"/>
                    <a:pt x="251" y="439"/>
                    <a:pt x="276" y="113"/>
                  </a:cubicBezTo>
                  <a:cubicBezTo>
                    <a:pt x="288" y="38"/>
                    <a:pt x="238" y="0"/>
                    <a:pt x="182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844;p34">
              <a:extLst>
                <a:ext uri="{FF2B5EF4-FFF2-40B4-BE49-F238E27FC236}">
                  <a16:creationId xmlns:a16="http://schemas.microsoft.com/office/drawing/2014/main" id="{561627E5-4C74-4FCE-A48E-CD7CD10213E0}"/>
                </a:ext>
              </a:extLst>
            </p:cNvPr>
            <p:cNvSpPr/>
            <p:nvPr/>
          </p:nvSpPr>
          <p:spPr>
            <a:xfrm>
              <a:off x="6290350" y="3244796"/>
              <a:ext cx="391904" cy="436889"/>
            </a:xfrm>
            <a:custGeom>
              <a:avLst/>
              <a:gdLst/>
              <a:ahLst/>
              <a:cxnLst/>
              <a:rect l="l" t="t" r="r" b="b"/>
              <a:pathLst>
                <a:path w="13268" h="14791" extrusionOk="0">
                  <a:moveTo>
                    <a:pt x="3844" y="0"/>
                  </a:moveTo>
                  <a:cubicBezTo>
                    <a:pt x="3844" y="1"/>
                    <a:pt x="0" y="14790"/>
                    <a:pt x="10967" y="14790"/>
                  </a:cubicBezTo>
                  <a:cubicBezTo>
                    <a:pt x="11340" y="14790"/>
                    <a:pt x="11731" y="14773"/>
                    <a:pt x="12140" y="14737"/>
                  </a:cubicBezTo>
                  <a:lnTo>
                    <a:pt x="13268" y="4838"/>
                  </a:lnTo>
                  <a:lnTo>
                    <a:pt x="9308" y="2707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845;p34">
              <a:extLst>
                <a:ext uri="{FF2B5EF4-FFF2-40B4-BE49-F238E27FC236}">
                  <a16:creationId xmlns:a16="http://schemas.microsoft.com/office/drawing/2014/main" id="{5A4DD87C-448F-4F9B-84BD-DCAF98376734}"/>
                </a:ext>
              </a:extLst>
            </p:cNvPr>
            <p:cNvSpPr/>
            <p:nvPr/>
          </p:nvSpPr>
          <p:spPr>
            <a:xfrm>
              <a:off x="6531203" y="3091553"/>
              <a:ext cx="1398453" cy="962568"/>
            </a:xfrm>
            <a:custGeom>
              <a:avLst/>
              <a:gdLst/>
              <a:ahLst/>
              <a:cxnLst/>
              <a:rect l="l" t="t" r="r" b="b"/>
              <a:pathLst>
                <a:path w="47345" h="32588" extrusionOk="0">
                  <a:moveTo>
                    <a:pt x="32282" y="0"/>
                  </a:moveTo>
                  <a:lnTo>
                    <a:pt x="3986" y="8572"/>
                  </a:lnTo>
                  <a:cubicBezTo>
                    <a:pt x="3986" y="8572"/>
                    <a:pt x="1" y="22482"/>
                    <a:pt x="11129" y="30176"/>
                  </a:cubicBezTo>
                  <a:cubicBezTo>
                    <a:pt x="13588" y="31877"/>
                    <a:pt x="16605" y="32588"/>
                    <a:pt x="19826" y="32588"/>
                  </a:cubicBezTo>
                  <a:cubicBezTo>
                    <a:pt x="31178" y="32588"/>
                    <a:pt x="45071" y="23752"/>
                    <a:pt x="46066" y="18246"/>
                  </a:cubicBezTo>
                  <a:cubicBezTo>
                    <a:pt x="47344" y="11178"/>
                    <a:pt x="32282" y="0"/>
                    <a:pt x="322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846;p34">
              <a:extLst>
                <a:ext uri="{FF2B5EF4-FFF2-40B4-BE49-F238E27FC236}">
                  <a16:creationId xmlns:a16="http://schemas.microsoft.com/office/drawing/2014/main" id="{613297DC-F290-4919-B415-9001099DA60C}"/>
                </a:ext>
              </a:extLst>
            </p:cNvPr>
            <p:cNvSpPr/>
            <p:nvPr/>
          </p:nvSpPr>
          <p:spPr>
            <a:xfrm>
              <a:off x="7610785" y="3148561"/>
              <a:ext cx="589834" cy="439164"/>
            </a:xfrm>
            <a:custGeom>
              <a:avLst/>
              <a:gdLst/>
              <a:ahLst/>
              <a:cxnLst/>
              <a:rect l="l" t="t" r="r" b="b"/>
              <a:pathLst>
                <a:path w="19969" h="14868" extrusionOk="0">
                  <a:moveTo>
                    <a:pt x="10445" y="0"/>
                  </a:moveTo>
                  <a:lnTo>
                    <a:pt x="3903" y="3258"/>
                  </a:lnTo>
                  <a:cubicBezTo>
                    <a:pt x="3903" y="3258"/>
                    <a:pt x="0" y="14867"/>
                    <a:pt x="6705" y="14867"/>
                  </a:cubicBezTo>
                  <a:cubicBezTo>
                    <a:pt x="7483" y="14867"/>
                    <a:pt x="8405" y="14711"/>
                    <a:pt x="9492" y="14361"/>
                  </a:cubicBezTo>
                  <a:cubicBezTo>
                    <a:pt x="19968" y="11003"/>
                    <a:pt x="10445" y="1"/>
                    <a:pt x="10445" y="0"/>
                  </a:cubicBezTo>
                  <a:close/>
                </a:path>
              </a:pathLst>
            </a:custGeom>
            <a:solidFill>
              <a:srgbClr val="E751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847;p34">
              <a:extLst>
                <a:ext uri="{FF2B5EF4-FFF2-40B4-BE49-F238E27FC236}">
                  <a16:creationId xmlns:a16="http://schemas.microsoft.com/office/drawing/2014/main" id="{6A1761B5-AEC9-4852-A464-C64798599A21}"/>
                </a:ext>
              </a:extLst>
            </p:cNvPr>
            <p:cNvSpPr/>
            <p:nvPr/>
          </p:nvSpPr>
          <p:spPr>
            <a:xfrm>
              <a:off x="7067937" y="3399161"/>
              <a:ext cx="246697" cy="631600"/>
            </a:xfrm>
            <a:custGeom>
              <a:avLst/>
              <a:gdLst/>
              <a:ahLst/>
              <a:cxnLst/>
              <a:rect l="l" t="t" r="r" b="b"/>
              <a:pathLst>
                <a:path w="8352" h="21383" extrusionOk="0">
                  <a:moveTo>
                    <a:pt x="126" y="0"/>
                  </a:moveTo>
                  <a:cubicBezTo>
                    <a:pt x="63" y="0"/>
                    <a:pt x="0" y="38"/>
                    <a:pt x="0" y="113"/>
                  </a:cubicBezTo>
                  <a:cubicBezTo>
                    <a:pt x="25" y="4599"/>
                    <a:pt x="577" y="8810"/>
                    <a:pt x="2030" y="13070"/>
                  </a:cubicBezTo>
                  <a:cubicBezTo>
                    <a:pt x="3158" y="16404"/>
                    <a:pt x="4712" y="19812"/>
                    <a:pt x="8121" y="21366"/>
                  </a:cubicBezTo>
                  <a:cubicBezTo>
                    <a:pt x="8140" y="21378"/>
                    <a:pt x="8160" y="21383"/>
                    <a:pt x="8178" y="21383"/>
                  </a:cubicBezTo>
                  <a:cubicBezTo>
                    <a:pt x="8279" y="21383"/>
                    <a:pt x="8352" y="21233"/>
                    <a:pt x="8246" y="21191"/>
                  </a:cubicBezTo>
                  <a:cubicBezTo>
                    <a:pt x="4512" y="19461"/>
                    <a:pt x="3083" y="15627"/>
                    <a:pt x="1930" y="12043"/>
                  </a:cubicBezTo>
                  <a:cubicBezTo>
                    <a:pt x="652" y="8158"/>
                    <a:pt x="251" y="4173"/>
                    <a:pt x="251" y="113"/>
                  </a:cubicBezTo>
                  <a:cubicBezTo>
                    <a:pt x="251" y="38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848;p34">
              <a:extLst>
                <a:ext uri="{FF2B5EF4-FFF2-40B4-BE49-F238E27FC236}">
                  <a16:creationId xmlns:a16="http://schemas.microsoft.com/office/drawing/2014/main" id="{6D4832E3-7255-400E-B04E-720E97BFF376}"/>
                </a:ext>
              </a:extLst>
            </p:cNvPr>
            <p:cNvSpPr/>
            <p:nvPr/>
          </p:nvSpPr>
          <p:spPr>
            <a:xfrm>
              <a:off x="7088672" y="3858535"/>
              <a:ext cx="50361" cy="47171"/>
            </a:xfrm>
            <a:custGeom>
              <a:avLst/>
              <a:gdLst/>
              <a:ahLst/>
              <a:cxnLst/>
              <a:rect l="l" t="t" r="r" b="b"/>
              <a:pathLst>
                <a:path w="1705" h="1597" extrusionOk="0">
                  <a:moveTo>
                    <a:pt x="643" y="0"/>
                  </a:moveTo>
                  <a:cubicBezTo>
                    <a:pt x="488" y="0"/>
                    <a:pt x="352" y="73"/>
                    <a:pt x="251" y="225"/>
                  </a:cubicBezTo>
                  <a:cubicBezTo>
                    <a:pt x="226" y="225"/>
                    <a:pt x="226" y="250"/>
                    <a:pt x="226" y="275"/>
                  </a:cubicBezTo>
                  <a:cubicBezTo>
                    <a:pt x="75" y="375"/>
                    <a:pt x="0" y="551"/>
                    <a:pt x="50" y="751"/>
                  </a:cubicBezTo>
                  <a:cubicBezTo>
                    <a:pt x="116" y="1281"/>
                    <a:pt x="629" y="1596"/>
                    <a:pt x="1144" y="1596"/>
                  </a:cubicBezTo>
                  <a:cubicBezTo>
                    <a:pt x="1214" y="1596"/>
                    <a:pt x="1284" y="1591"/>
                    <a:pt x="1354" y="1578"/>
                  </a:cubicBezTo>
                  <a:cubicBezTo>
                    <a:pt x="1604" y="1528"/>
                    <a:pt x="1704" y="1253"/>
                    <a:pt x="1654" y="1027"/>
                  </a:cubicBezTo>
                  <a:cubicBezTo>
                    <a:pt x="1579" y="601"/>
                    <a:pt x="1278" y="225"/>
                    <a:pt x="877" y="50"/>
                  </a:cubicBezTo>
                  <a:cubicBezTo>
                    <a:pt x="796" y="17"/>
                    <a:pt x="717" y="0"/>
                    <a:pt x="6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849;p34">
              <a:extLst>
                <a:ext uri="{FF2B5EF4-FFF2-40B4-BE49-F238E27FC236}">
                  <a16:creationId xmlns:a16="http://schemas.microsoft.com/office/drawing/2014/main" id="{68A6DD4E-8677-4B85-A354-63CC8F0AAEF5}"/>
                </a:ext>
              </a:extLst>
            </p:cNvPr>
            <p:cNvSpPr/>
            <p:nvPr/>
          </p:nvSpPr>
          <p:spPr>
            <a:xfrm>
              <a:off x="7011667" y="3702929"/>
              <a:ext cx="37040" cy="49741"/>
            </a:xfrm>
            <a:custGeom>
              <a:avLst/>
              <a:gdLst/>
              <a:ahLst/>
              <a:cxnLst/>
              <a:rect l="l" t="t" r="r" b="b"/>
              <a:pathLst>
                <a:path w="1254" h="1684" extrusionOk="0">
                  <a:moveTo>
                    <a:pt x="746" y="0"/>
                  </a:moveTo>
                  <a:cubicBezTo>
                    <a:pt x="676" y="0"/>
                    <a:pt x="610" y="15"/>
                    <a:pt x="552" y="29"/>
                  </a:cubicBezTo>
                  <a:cubicBezTo>
                    <a:pt x="377" y="54"/>
                    <a:pt x="226" y="155"/>
                    <a:pt x="151" y="305"/>
                  </a:cubicBezTo>
                  <a:cubicBezTo>
                    <a:pt x="151" y="330"/>
                    <a:pt x="126" y="355"/>
                    <a:pt x="126" y="355"/>
                  </a:cubicBezTo>
                  <a:cubicBezTo>
                    <a:pt x="1" y="581"/>
                    <a:pt x="1" y="907"/>
                    <a:pt x="151" y="1107"/>
                  </a:cubicBezTo>
                  <a:cubicBezTo>
                    <a:pt x="201" y="1333"/>
                    <a:pt x="301" y="1508"/>
                    <a:pt x="552" y="1633"/>
                  </a:cubicBezTo>
                  <a:cubicBezTo>
                    <a:pt x="627" y="1668"/>
                    <a:pt x="701" y="1684"/>
                    <a:pt x="773" y="1684"/>
                  </a:cubicBezTo>
                  <a:cubicBezTo>
                    <a:pt x="1011" y="1684"/>
                    <a:pt x="1209" y="1503"/>
                    <a:pt x="1229" y="1232"/>
                  </a:cubicBezTo>
                  <a:cubicBezTo>
                    <a:pt x="1254" y="982"/>
                    <a:pt x="1254" y="706"/>
                    <a:pt x="1254" y="455"/>
                  </a:cubicBezTo>
                  <a:cubicBezTo>
                    <a:pt x="1229" y="255"/>
                    <a:pt x="1103" y="80"/>
                    <a:pt x="903" y="29"/>
                  </a:cubicBezTo>
                  <a:cubicBezTo>
                    <a:pt x="850" y="8"/>
                    <a:pt x="797" y="0"/>
                    <a:pt x="7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850;p34">
              <a:extLst>
                <a:ext uri="{FF2B5EF4-FFF2-40B4-BE49-F238E27FC236}">
                  <a16:creationId xmlns:a16="http://schemas.microsoft.com/office/drawing/2014/main" id="{EBEC092C-FF4F-4B80-95AD-EDF8A4EAAF1C}"/>
                </a:ext>
              </a:extLst>
            </p:cNvPr>
            <p:cNvSpPr/>
            <p:nvPr/>
          </p:nvSpPr>
          <p:spPr>
            <a:xfrm>
              <a:off x="6973179" y="3541652"/>
              <a:ext cx="37040" cy="60109"/>
            </a:xfrm>
            <a:custGeom>
              <a:avLst/>
              <a:gdLst/>
              <a:ahLst/>
              <a:cxnLst/>
              <a:rect l="l" t="t" r="r" b="b"/>
              <a:pathLst>
                <a:path w="1254" h="2035" extrusionOk="0">
                  <a:moveTo>
                    <a:pt x="802" y="1"/>
                  </a:moveTo>
                  <a:cubicBezTo>
                    <a:pt x="652" y="1"/>
                    <a:pt x="451" y="76"/>
                    <a:pt x="376" y="201"/>
                  </a:cubicBezTo>
                  <a:cubicBezTo>
                    <a:pt x="251" y="251"/>
                    <a:pt x="176" y="352"/>
                    <a:pt x="126" y="477"/>
                  </a:cubicBezTo>
                  <a:cubicBezTo>
                    <a:pt x="0" y="928"/>
                    <a:pt x="76" y="1429"/>
                    <a:pt x="351" y="1805"/>
                  </a:cubicBezTo>
                  <a:cubicBezTo>
                    <a:pt x="441" y="1940"/>
                    <a:pt x="571" y="2035"/>
                    <a:pt x="742" y="2035"/>
                  </a:cubicBezTo>
                  <a:cubicBezTo>
                    <a:pt x="762" y="2035"/>
                    <a:pt x="782" y="2033"/>
                    <a:pt x="802" y="2031"/>
                  </a:cubicBezTo>
                  <a:cubicBezTo>
                    <a:pt x="953" y="2006"/>
                    <a:pt x="1153" y="1880"/>
                    <a:pt x="1178" y="1705"/>
                  </a:cubicBezTo>
                  <a:cubicBezTo>
                    <a:pt x="1253" y="1279"/>
                    <a:pt x="1253" y="878"/>
                    <a:pt x="1203" y="452"/>
                  </a:cubicBezTo>
                  <a:cubicBezTo>
                    <a:pt x="1178" y="226"/>
                    <a:pt x="1053" y="51"/>
                    <a:pt x="8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851;p34">
              <a:extLst>
                <a:ext uri="{FF2B5EF4-FFF2-40B4-BE49-F238E27FC236}">
                  <a16:creationId xmlns:a16="http://schemas.microsoft.com/office/drawing/2014/main" id="{AD9287A3-4ECC-4BAF-945D-B1C82E02D040}"/>
                </a:ext>
              </a:extLst>
            </p:cNvPr>
            <p:cNvSpPr/>
            <p:nvPr/>
          </p:nvSpPr>
          <p:spPr>
            <a:xfrm>
              <a:off x="6912478" y="3676404"/>
              <a:ext cx="977957" cy="395891"/>
            </a:xfrm>
            <a:custGeom>
              <a:avLst/>
              <a:gdLst/>
              <a:ahLst/>
              <a:cxnLst/>
              <a:rect l="l" t="t" r="r" b="b"/>
              <a:pathLst>
                <a:path w="33109" h="13403" extrusionOk="0">
                  <a:moveTo>
                    <a:pt x="32607" y="0"/>
                  </a:moveTo>
                  <a:cubicBezTo>
                    <a:pt x="28497" y="5589"/>
                    <a:pt x="20301" y="8722"/>
                    <a:pt x="13334" y="11028"/>
                  </a:cubicBezTo>
                  <a:cubicBezTo>
                    <a:pt x="10715" y="11882"/>
                    <a:pt x="8195" y="12149"/>
                    <a:pt x="6067" y="12149"/>
                  </a:cubicBezTo>
                  <a:cubicBezTo>
                    <a:pt x="2512" y="12149"/>
                    <a:pt x="50" y="11404"/>
                    <a:pt x="50" y="11404"/>
                  </a:cubicBezTo>
                  <a:lnTo>
                    <a:pt x="0" y="12481"/>
                  </a:lnTo>
                  <a:cubicBezTo>
                    <a:pt x="2764" y="13123"/>
                    <a:pt x="5371" y="13402"/>
                    <a:pt x="7815" y="13402"/>
                  </a:cubicBezTo>
                  <a:cubicBezTo>
                    <a:pt x="24073" y="13402"/>
                    <a:pt x="33108" y="1053"/>
                    <a:pt x="33108" y="1053"/>
                  </a:cubicBezTo>
                  <a:lnTo>
                    <a:pt x="32607" y="0"/>
                  </a:ln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852;p34">
              <a:extLst>
                <a:ext uri="{FF2B5EF4-FFF2-40B4-BE49-F238E27FC236}">
                  <a16:creationId xmlns:a16="http://schemas.microsoft.com/office/drawing/2014/main" id="{346362F9-B800-4F70-9B5B-42C4346193F9}"/>
                </a:ext>
              </a:extLst>
            </p:cNvPr>
            <p:cNvSpPr/>
            <p:nvPr/>
          </p:nvSpPr>
          <p:spPr>
            <a:xfrm>
              <a:off x="7144174" y="3965108"/>
              <a:ext cx="247288" cy="119952"/>
            </a:xfrm>
            <a:custGeom>
              <a:avLst/>
              <a:gdLst/>
              <a:ahLst/>
              <a:cxnLst/>
              <a:rect l="l" t="t" r="r" b="b"/>
              <a:pathLst>
                <a:path w="8372" h="4061" extrusionOk="0">
                  <a:moveTo>
                    <a:pt x="6367" y="1078"/>
                  </a:moveTo>
                  <a:cubicBezTo>
                    <a:pt x="6492" y="1078"/>
                    <a:pt x="7119" y="2306"/>
                    <a:pt x="7119" y="2306"/>
                  </a:cubicBezTo>
                  <a:lnTo>
                    <a:pt x="2332" y="3259"/>
                  </a:lnTo>
                  <a:lnTo>
                    <a:pt x="1404" y="2031"/>
                  </a:lnTo>
                  <a:cubicBezTo>
                    <a:pt x="1404" y="2031"/>
                    <a:pt x="6267" y="1078"/>
                    <a:pt x="6367" y="1078"/>
                  </a:cubicBezTo>
                  <a:close/>
                  <a:moveTo>
                    <a:pt x="7169" y="1"/>
                  </a:moveTo>
                  <a:lnTo>
                    <a:pt x="1" y="1730"/>
                  </a:lnTo>
                  <a:lnTo>
                    <a:pt x="1931" y="4061"/>
                  </a:lnTo>
                  <a:lnTo>
                    <a:pt x="8372" y="2908"/>
                  </a:lnTo>
                  <a:lnTo>
                    <a:pt x="71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853;p34">
              <a:extLst>
                <a:ext uri="{FF2B5EF4-FFF2-40B4-BE49-F238E27FC236}">
                  <a16:creationId xmlns:a16="http://schemas.microsoft.com/office/drawing/2014/main" id="{7F529CB2-5F70-47FF-BAB2-3EF13F8BA120}"/>
                </a:ext>
              </a:extLst>
            </p:cNvPr>
            <p:cNvSpPr/>
            <p:nvPr/>
          </p:nvSpPr>
          <p:spPr>
            <a:xfrm>
              <a:off x="7600979" y="3488956"/>
              <a:ext cx="292953" cy="89912"/>
            </a:xfrm>
            <a:custGeom>
              <a:avLst/>
              <a:gdLst/>
              <a:ahLst/>
              <a:cxnLst/>
              <a:rect l="l" t="t" r="r" b="b"/>
              <a:pathLst>
                <a:path w="9918" h="3044" extrusionOk="0">
                  <a:moveTo>
                    <a:pt x="181" y="0"/>
                  </a:moveTo>
                  <a:cubicBezTo>
                    <a:pt x="90" y="0"/>
                    <a:pt x="1" y="126"/>
                    <a:pt x="100" y="206"/>
                  </a:cubicBezTo>
                  <a:cubicBezTo>
                    <a:pt x="2171" y="2082"/>
                    <a:pt x="4761" y="3044"/>
                    <a:pt x="7476" y="3044"/>
                  </a:cubicBezTo>
                  <a:cubicBezTo>
                    <a:pt x="8244" y="3044"/>
                    <a:pt x="9021" y="2967"/>
                    <a:pt x="9799" y="2812"/>
                  </a:cubicBezTo>
                  <a:cubicBezTo>
                    <a:pt x="9917" y="2765"/>
                    <a:pt x="9880" y="2584"/>
                    <a:pt x="9749" y="2584"/>
                  </a:cubicBezTo>
                  <a:cubicBezTo>
                    <a:pt x="9741" y="2584"/>
                    <a:pt x="9733" y="2585"/>
                    <a:pt x="9724" y="2587"/>
                  </a:cubicBezTo>
                  <a:cubicBezTo>
                    <a:pt x="8959" y="2736"/>
                    <a:pt x="8196" y="2811"/>
                    <a:pt x="7443" y="2811"/>
                  </a:cubicBezTo>
                  <a:cubicBezTo>
                    <a:pt x="4796" y="2811"/>
                    <a:pt x="2280" y="1884"/>
                    <a:pt x="250" y="30"/>
                  </a:cubicBezTo>
                  <a:cubicBezTo>
                    <a:pt x="229" y="9"/>
                    <a:pt x="205" y="0"/>
                    <a:pt x="181" y="0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854;p34">
              <a:extLst>
                <a:ext uri="{FF2B5EF4-FFF2-40B4-BE49-F238E27FC236}">
                  <a16:creationId xmlns:a16="http://schemas.microsoft.com/office/drawing/2014/main" id="{35B05802-1EDF-40CB-8CBB-13129B000FFB}"/>
                </a:ext>
              </a:extLst>
            </p:cNvPr>
            <p:cNvSpPr/>
            <p:nvPr/>
          </p:nvSpPr>
          <p:spPr>
            <a:xfrm>
              <a:off x="7711244" y="3311493"/>
              <a:ext cx="17516" cy="101609"/>
            </a:xfrm>
            <a:custGeom>
              <a:avLst/>
              <a:gdLst/>
              <a:ahLst/>
              <a:cxnLst/>
              <a:rect l="l" t="t" r="r" b="b"/>
              <a:pathLst>
                <a:path w="593" h="3440" extrusionOk="0">
                  <a:moveTo>
                    <a:pt x="444" y="1"/>
                  </a:moveTo>
                  <a:cubicBezTo>
                    <a:pt x="396" y="1"/>
                    <a:pt x="347" y="23"/>
                    <a:pt x="327" y="73"/>
                  </a:cubicBezTo>
                  <a:cubicBezTo>
                    <a:pt x="1" y="1176"/>
                    <a:pt x="1" y="2279"/>
                    <a:pt x="352" y="3357"/>
                  </a:cubicBezTo>
                  <a:cubicBezTo>
                    <a:pt x="362" y="3416"/>
                    <a:pt x="403" y="3440"/>
                    <a:pt x="447" y="3440"/>
                  </a:cubicBezTo>
                  <a:cubicBezTo>
                    <a:pt x="516" y="3440"/>
                    <a:pt x="593" y="3382"/>
                    <a:pt x="577" y="3306"/>
                  </a:cubicBezTo>
                  <a:cubicBezTo>
                    <a:pt x="252" y="2254"/>
                    <a:pt x="227" y="1201"/>
                    <a:pt x="552" y="123"/>
                  </a:cubicBezTo>
                  <a:cubicBezTo>
                    <a:pt x="582" y="49"/>
                    <a:pt x="514" y="1"/>
                    <a:pt x="4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855;p34">
              <a:extLst>
                <a:ext uri="{FF2B5EF4-FFF2-40B4-BE49-F238E27FC236}">
                  <a16:creationId xmlns:a16="http://schemas.microsoft.com/office/drawing/2014/main" id="{6C9618FD-974C-4110-800D-97EC504DA123}"/>
                </a:ext>
              </a:extLst>
            </p:cNvPr>
            <p:cNvSpPr/>
            <p:nvPr/>
          </p:nvSpPr>
          <p:spPr>
            <a:xfrm>
              <a:off x="6683707" y="3569418"/>
              <a:ext cx="12051" cy="46551"/>
            </a:xfrm>
            <a:custGeom>
              <a:avLst/>
              <a:gdLst/>
              <a:ahLst/>
              <a:cxnLst/>
              <a:rect l="l" t="t" r="r" b="b"/>
              <a:pathLst>
                <a:path w="408" h="1576" extrusionOk="0">
                  <a:moveTo>
                    <a:pt x="186" y="0"/>
                  </a:moveTo>
                  <a:cubicBezTo>
                    <a:pt x="126" y="0"/>
                    <a:pt x="63" y="38"/>
                    <a:pt x="51" y="113"/>
                  </a:cubicBezTo>
                  <a:cubicBezTo>
                    <a:pt x="1" y="589"/>
                    <a:pt x="51" y="1041"/>
                    <a:pt x="151" y="1492"/>
                  </a:cubicBezTo>
                  <a:cubicBezTo>
                    <a:pt x="171" y="1551"/>
                    <a:pt x="218" y="1575"/>
                    <a:pt x="264" y="1575"/>
                  </a:cubicBezTo>
                  <a:cubicBezTo>
                    <a:pt x="336" y="1575"/>
                    <a:pt x="407" y="1518"/>
                    <a:pt x="377" y="1442"/>
                  </a:cubicBezTo>
                  <a:cubicBezTo>
                    <a:pt x="276" y="990"/>
                    <a:pt x="251" y="564"/>
                    <a:pt x="302" y="113"/>
                  </a:cubicBezTo>
                  <a:cubicBezTo>
                    <a:pt x="302" y="38"/>
                    <a:pt x="245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856;p34">
              <a:extLst>
                <a:ext uri="{FF2B5EF4-FFF2-40B4-BE49-F238E27FC236}">
                  <a16:creationId xmlns:a16="http://schemas.microsoft.com/office/drawing/2014/main" id="{DD17FBEB-43C9-40D8-B807-8AC41E4346B1}"/>
                </a:ext>
              </a:extLst>
            </p:cNvPr>
            <p:cNvSpPr/>
            <p:nvPr/>
          </p:nvSpPr>
          <p:spPr>
            <a:xfrm>
              <a:off x="6702523" y="3598778"/>
              <a:ext cx="17575" cy="27352"/>
            </a:xfrm>
            <a:custGeom>
              <a:avLst/>
              <a:gdLst/>
              <a:ahLst/>
              <a:cxnLst/>
              <a:rect l="l" t="t" r="r" b="b"/>
              <a:pathLst>
                <a:path w="595" h="926" extrusionOk="0">
                  <a:moveTo>
                    <a:pt x="147" y="1"/>
                  </a:moveTo>
                  <a:cubicBezTo>
                    <a:pt x="78" y="1"/>
                    <a:pt x="0" y="55"/>
                    <a:pt x="15" y="147"/>
                  </a:cubicBezTo>
                  <a:cubicBezTo>
                    <a:pt x="91" y="397"/>
                    <a:pt x="191" y="648"/>
                    <a:pt x="341" y="874"/>
                  </a:cubicBezTo>
                  <a:cubicBezTo>
                    <a:pt x="363" y="910"/>
                    <a:pt x="396" y="926"/>
                    <a:pt x="429" y="926"/>
                  </a:cubicBezTo>
                  <a:cubicBezTo>
                    <a:pt x="510" y="926"/>
                    <a:pt x="595" y="837"/>
                    <a:pt x="542" y="748"/>
                  </a:cubicBezTo>
                  <a:cubicBezTo>
                    <a:pt x="391" y="548"/>
                    <a:pt x="291" y="322"/>
                    <a:pt x="241" y="72"/>
                  </a:cubicBezTo>
                  <a:cubicBezTo>
                    <a:pt x="231" y="23"/>
                    <a:pt x="191" y="1"/>
                    <a:pt x="1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857;p34">
              <a:extLst>
                <a:ext uri="{FF2B5EF4-FFF2-40B4-BE49-F238E27FC236}">
                  <a16:creationId xmlns:a16="http://schemas.microsoft.com/office/drawing/2014/main" id="{28EE34BD-8B8F-474C-AACA-682611E4C1EB}"/>
                </a:ext>
              </a:extLst>
            </p:cNvPr>
            <p:cNvSpPr/>
            <p:nvPr/>
          </p:nvSpPr>
          <p:spPr>
            <a:xfrm>
              <a:off x="7216276" y="3657647"/>
              <a:ext cx="24191" cy="41530"/>
            </a:xfrm>
            <a:custGeom>
              <a:avLst/>
              <a:gdLst/>
              <a:ahLst/>
              <a:cxnLst/>
              <a:rect l="l" t="t" r="r" b="b"/>
              <a:pathLst>
                <a:path w="819" h="1406" extrusionOk="0">
                  <a:moveTo>
                    <a:pt x="130" y="0"/>
                  </a:moveTo>
                  <a:cubicBezTo>
                    <a:pt x="69" y="0"/>
                    <a:pt x="1" y="58"/>
                    <a:pt x="16" y="134"/>
                  </a:cubicBezTo>
                  <a:cubicBezTo>
                    <a:pt x="91" y="610"/>
                    <a:pt x="292" y="1011"/>
                    <a:pt x="592" y="1362"/>
                  </a:cubicBezTo>
                  <a:cubicBezTo>
                    <a:pt x="611" y="1393"/>
                    <a:pt x="636" y="1405"/>
                    <a:pt x="661" y="1405"/>
                  </a:cubicBezTo>
                  <a:cubicBezTo>
                    <a:pt x="737" y="1405"/>
                    <a:pt x="818" y="1287"/>
                    <a:pt x="743" y="1212"/>
                  </a:cubicBezTo>
                  <a:cubicBezTo>
                    <a:pt x="467" y="886"/>
                    <a:pt x="292" y="510"/>
                    <a:pt x="217" y="84"/>
                  </a:cubicBezTo>
                  <a:cubicBezTo>
                    <a:pt x="207" y="25"/>
                    <a:pt x="170" y="0"/>
                    <a:pt x="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858;p34">
              <a:extLst>
                <a:ext uri="{FF2B5EF4-FFF2-40B4-BE49-F238E27FC236}">
                  <a16:creationId xmlns:a16="http://schemas.microsoft.com/office/drawing/2014/main" id="{70BF45E0-4241-4B29-81F5-E185F27B12C1}"/>
                </a:ext>
              </a:extLst>
            </p:cNvPr>
            <p:cNvSpPr/>
            <p:nvPr/>
          </p:nvSpPr>
          <p:spPr>
            <a:xfrm>
              <a:off x="7252106" y="3671323"/>
              <a:ext cx="27588" cy="39698"/>
            </a:xfrm>
            <a:custGeom>
              <a:avLst/>
              <a:gdLst/>
              <a:ahLst/>
              <a:cxnLst/>
              <a:rect l="l" t="t" r="r" b="b"/>
              <a:pathLst>
                <a:path w="934" h="1344" extrusionOk="0">
                  <a:moveTo>
                    <a:pt x="139" y="1"/>
                  </a:moveTo>
                  <a:cubicBezTo>
                    <a:pt x="73" y="1"/>
                    <a:pt x="0" y="55"/>
                    <a:pt x="31" y="147"/>
                  </a:cubicBezTo>
                  <a:cubicBezTo>
                    <a:pt x="131" y="598"/>
                    <a:pt x="357" y="974"/>
                    <a:pt x="683" y="1300"/>
                  </a:cubicBezTo>
                  <a:cubicBezTo>
                    <a:pt x="707" y="1331"/>
                    <a:pt x="737" y="1343"/>
                    <a:pt x="765" y="1343"/>
                  </a:cubicBezTo>
                  <a:cubicBezTo>
                    <a:pt x="853" y="1343"/>
                    <a:pt x="934" y="1225"/>
                    <a:pt x="858" y="1150"/>
                  </a:cubicBezTo>
                  <a:cubicBezTo>
                    <a:pt x="557" y="849"/>
                    <a:pt x="332" y="498"/>
                    <a:pt x="232" y="72"/>
                  </a:cubicBezTo>
                  <a:cubicBezTo>
                    <a:pt x="222" y="23"/>
                    <a:pt x="182" y="1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859;p34">
              <a:extLst>
                <a:ext uri="{FF2B5EF4-FFF2-40B4-BE49-F238E27FC236}">
                  <a16:creationId xmlns:a16="http://schemas.microsoft.com/office/drawing/2014/main" id="{7F9A0DA9-E1B6-4886-91DC-55D92D8A546E}"/>
                </a:ext>
              </a:extLst>
            </p:cNvPr>
            <p:cNvSpPr/>
            <p:nvPr/>
          </p:nvSpPr>
          <p:spPr>
            <a:xfrm>
              <a:off x="6879514" y="3804835"/>
              <a:ext cx="18874" cy="27942"/>
            </a:xfrm>
            <a:custGeom>
              <a:avLst/>
              <a:gdLst/>
              <a:ahLst/>
              <a:cxnLst/>
              <a:rect l="l" t="t" r="r" b="b"/>
              <a:pathLst>
                <a:path w="639" h="946" extrusionOk="0">
                  <a:moveTo>
                    <a:pt x="107" y="0"/>
                  </a:moveTo>
                  <a:cubicBezTo>
                    <a:pt x="51" y="0"/>
                    <a:pt x="1" y="38"/>
                    <a:pt x="13" y="113"/>
                  </a:cubicBezTo>
                  <a:cubicBezTo>
                    <a:pt x="38" y="414"/>
                    <a:pt x="164" y="690"/>
                    <a:pt x="389" y="915"/>
                  </a:cubicBezTo>
                  <a:cubicBezTo>
                    <a:pt x="410" y="936"/>
                    <a:pt x="435" y="945"/>
                    <a:pt x="459" y="945"/>
                  </a:cubicBezTo>
                  <a:cubicBezTo>
                    <a:pt x="550" y="945"/>
                    <a:pt x="639" y="819"/>
                    <a:pt x="540" y="740"/>
                  </a:cubicBezTo>
                  <a:cubicBezTo>
                    <a:pt x="389" y="564"/>
                    <a:pt x="264" y="364"/>
                    <a:pt x="239" y="113"/>
                  </a:cubicBezTo>
                  <a:cubicBezTo>
                    <a:pt x="226" y="38"/>
                    <a:pt x="164" y="0"/>
                    <a:pt x="1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860;p34">
              <a:extLst>
                <a:ext uri="{FF2B5EF4-FFF2-40B4-BE49-F238E27FC236}">
                  <a16:creationId xmlns:a16="http://schemas.microsoft.com/office/drawing/2014/main" id="{3AEBD23D-BE80-435C-92C2-F779AECB2FFC}"/>
                </a:ext>
              </a:extLst>
            </p:cNvPr>
            <p:cNvSpPr/>
            <p:nvPr/>
          </p:nvSpPr>
          <p:spPr>
            <a:xfrm>
              <a:off x="6903588" y="3798159"/>
              <a:ext cx="13646" cy="25639"/>
            </a:xfrm>
            <a:custGeom>
              <a:avLst/>
              <a:gdLst/>
              <a:ahLst/>
              <a:cxnLst/>
              <a:rect l="l" t="t" r="r" b="b"/>
              <a:pathLst>
                <a:path w="462" h="868" extrusionOk="0">
                  <a:moveTo>
                    <a:pt x="116" y="1"/>
                  </a:moveTo>
                  <a:cubicBezTo>
                    <a:pt x="57" y="1"/>
                    <a:pt x="0" y="38"/>
                    <a:pt x="0" y="114"/>
                  </a:cubicBezTo>
                  <a:cubicBezTo>
                    <a:pt x="51" y="364"/>
                    <a:pt x="101" y="590"/>
                    <a:pt x="226" y="815"/>
                  </a:cubicBezTo>
                  <a:cubicBezTo>
                    <a:pt x="241" y="852"/>
                    <a:pt x="268" y="867"/>
                    <a:pt x="299" y="867"/>
                  </a:cubicBezTo>
                  <a:cubicBezTo>
                    <a:pt x="372" y="867"/>
                    <a:pt x="462" y="779"/>
                    <a:pt x="427" y="690"/>
                  </a:cubicBezTo>
                  <a:cubicBezTo>
                    <a:pt x="326" y="515"/>
                    <a:pt x="276" y="314"/>
                    <a:pt x="251" y="114"/>
                  </a:cubicBezTo>
                  <a:cubicBezTo>
                    <a:pt x="239" y="38"/>
                    <a:pt x="176" y="1"/>
                    <a:pt x="1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3861;p34">
              <a:extLst>
                <a:ext uri="{FF2B5EF4-FFF2-40B4-BE49-F238E27FC236}">
                  <a16:creationId xmlns:a16="http://schemas.microsoft.com/office/drawing/2014/main" id="{B093385F-23AC-4A32-BF81-562F1ADD33CF}"/>
                </a:ext>
              </a:extLst>
            </p:cNvPr>
            <p:cNvSpPr/>
            <p:nvPr/>
          </p:nvSpPr>
          <p:spPr>
            <a:xfrm>
              <a:off x="6853727" y="3661369"/>
              <a:ext cx="28504" cy="51366"/>
            </a:xfrm>
            <a:custGeom>
              <a:avLst/>
              <a:gdLst/>
              <a:ahLst/>
              <a:cxnLst/>
              <a:rect l="l" t="t" r="r" b="b"/>
              <a:pathLst>
                <a:path w="965" h="1739" extrusionOk="0">
                  <a:moveTo>
                    <a:pt x="141" y="0"/>
                  </a:moveTo>
                  <a:cubicBezTo>
                    <a:pt x="69" y="0"/>
                    <a:pt x="0" y="74"/>
                    <a:pt x="34" y="158"/>
                  </a:cubicBezTo>
                  <a:lnTo>
                    <a:pt x="711" y="1687"/>
                  </a:lnTo>
                  <a:cubicBezTo>
                    <a:pt x="733" y="1724"/>
                    <a:pt x="766" y="1739"/>
                    <a:pt x="799" y="1739"/>
                  </a:cubicBezTo>
                  <a:cubicBezTo>
                    <a:pt x="880" y="1739"/>
                    <a:pt x="965" y="1650"/>
                    <a:pt x="911" y="1562"/>
                  </a:cubicBezTo>
                  <a:lnTo>
                    <a:pt x="235" y="58"/>
                  </a:lnTo>
                  <a:cubicBezTo>
                    <a:pt x="210" y="17"/>
                    <a:pt x="175" y="0"/>
                    <a:pt x="1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3862;p34">
              <a:extLst>
                <a:ext uri="{FF2B5EF4-FFF2-40B4-BE49-F238E27FC236}">
                  <a16:creationId xmlns:a16="http://schemas.microsoft.com/office/drawing/2014/main" id="{E8694A2E-1BD0-4038-8DC4-515FAA72DD66}"/>
                </a:ext>
              </a:extLst>
            </p:cNvPr>
            <p:cNvSpPr/>
            <p:nvPr/>
          </p:nvSpPr>
          <p:spPr>
            <a:xfrm>
              <a:off x="6873223" y="3650676"/>
              <a:ext cx="26791" cy="39876"/>
            </a:xfrm>
            <a:custGeom>
              <a:avLst/>
              <a:gdLst/>
              <a:ahLst/>
              <a:cxnLst/>
              <a:rect l="l" t="t" r="r" b="b"/>
              <a:pathLst>
                <a:path w="907" h="1350" extrusionOk="0">
                  <a:moveTo>
                    <a:pt x="152" y="0"/>
                  </a:moveTo>
                  <a:cubicBezTo>
                    <a:pt x="75" y="0"/>
                    <a:pt x="0" y="85"/>
                    <a:pt x="51" y="169"/>
                  </a:cubicBezTo>
                  <a:cubicBezTo>
                    <a:pt x="251" y="545"/>
                    <a:pt x="452" y="921"/>
                    <a:pt x="652" y="1297"/>
                  </a:cubicBezTo>
                  <a:cubicBezTo>
                    <a:pt x="675" y="1334"/>
                    <a:pt x="707" y="1349"/>
                    <a:pt x="741" y="1349"/>
                  </a:cubicBezTo>
                  <a:cubicBezTo>
                    <a:pt x="821" y="1349"/>
                    <a:pt x="906" y="1260"/>
                    <a:pt x="853" y="1172"/>
                  </a:cubicBezTo>
                  <a:cubicBezTo>
                    <a:pt x="652" y="796"/>
                    <a:pt x="452" y="420"/>
                    <a:pt x="251" y="69"/>
                  </a:cubicBezTo>
                  <a:cubicBezTo>
                    <a:pt x="227" y="20"/>
                    <a:pt x="189" y="0"/>
                    <a:pt x="1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3863;p34">
              <a:extLst>
                <a:ext uri="{FF2B5EF4-FFF2-40B4-BE49-F238E27FC236}">
                  <a16:creationId xmlns:a16="http://schemas.microsoft.com/office/drawing/2014/main" id="{55F73D86-BD77-4720-A928-E99FE38785F9}"/>
                </a:ext>
              </a:extLst>
            </p:cNvPr>
            <p:cNvSpPr/>
            <p:nvPr/>
          </p:nvSpPr>
          <p:spPr>
            <a:xfrm>
              <a:off x="7586860" y="3652478"/>
              <a:ext cx="28061" cy="30837"/>
            </a:xfrm>
            <a:custGeom>
              <a:avLst/>
              <a:gdLst/>
              <a:ahLst/>
              <a:cxnLst/>
              <a:rect l="l" t="t" r="r" b="b"/>
              <a:pathLst>
                <a:path w="950" h="1044" extrusionOk="0">
                  <a:moveTo>
                    <a:pt x="153" y="1"/>
                  </a:moveTo>
                  <a:cubicBezTo>
                    <a:pt x="76" y="1"/>
                    <a:pt x="1" y="74"/>
                    <a:pt x="52" y="158"/>
                  </a:cubicBezTo>
                  <a:cubicBezTo>
                    <a:pt x="227" y="484"/>
                    <a:pt x="427" y="760"/>
                    <a:pt x="703" y="1011"/>
                  </a:cubicBezTo>
                  <a:cubicBezTo>
                    <a:pt x="726" y="1034"/>
                    <a:pt x="754" y="1044"/>
                    <a:pt x="781" y="1044"/>
                  </a:cubicBezTo>
                  <a:cubicBezTo>
                    <a:pt x="869" y="1044"/>
                    <a:pt x="950" y="937"/>
                    <a:pt x="854" y="860"/>
                  </a:cubicBezTo>
                  <a:cubicBezTo>
                    <a:pt x="603" y="610"/>
                    <a:pt x="402" y="359"/>
                    <a:pt x="252" y="58"/>
                  </a:cubicBezTo>
                  <a:cubicBezTo>
                    <a:pt x="228" y="18"/>
                    <a:pt x="190" y="1"/>
                    <a:pt x="1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3864;p34">
              <a:extLst>
                <a:ext uri="{FF2B5EF4-FFF2-40B4-BE49-F238E27FC236}">
                  <a16:creationId xmlns:a16="http://schemas.microsoft.com/office/drawing/2014/main" id="{C415F0BF-0859-4DA5-A959-2B32181FF0EB}"/>
                </a:ext>
              </a:extLst>
            </p:cNvPr>
            <p:cNvSpPr/>
            <p:nvPr/>
          </p:nvSpPr>
          <p:spPr>
            <a:xfrm>
              <a:off x="7612705" y="3659301"/>
              <a:ext cx="16511" cy="18313"/>
            </a:xfrm>
            <a:custGeom>
              <a:avLst/>
              <a:gdLst/>
              <a:ahLst/>
              <a:cxnLst/>
              <a:rect l="l" t="t" r="r" b="b"/>
              <a:pathLst>
                <a:path w="559" h="620" extrusionOk="0">
                  <a:moveTo>
                    <a:pt x="166" y="1"/>
                  </a:moveTo>
                  <a:cubicBezTo>
                    <a:pt x="85" y="1"/>
                    <a:pt x="1" y="89"/>
                    <a:pt x="54" y="178"/>
                  </a:cubicBezTo>
                  <a:cubicBezTo>
                    <a:pt x="129" y="303"/>
                    <a:pt x="204" y="454"/>
                    <a:pt x="304" y="579"/>
                  </a:cubicBezTo>
                  <a:cubicBezTo>
                    <a:pt x="326" y="608"/>
                    <a:pt x="358" y="620"/>
                    <a:pt x="390" y="620"/>
                  </a:cubicBezTo>
                  <a:cubicBezTo>
                    <a:pt x="472" y="620"/>
                    <a:pt x="559" y="543"/>
                    <a:pt x="505" y="454"/>
                  </a:cubicBezTo>
                  <a:cubicBezTo>
                    <a:pt x="405" y="328"/>
                    <a:pt x="304" y="203"/>
                    <a:pt x="254" y="53"/>
                  </a:cubicBezTo>
                  <a:cubicBezTo>
                    <a:pt x="232" y="16"/>
                    <a:pt x="199" y="1"/>
                    <a:pt x="166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3865;p34">
              <a:extLst>
                <a:ext uri="{FF2B5EF4-FFF2-40B4-BE49-F238E27FC236}">
                  <a16:creationId xmlns:a16="http://schemas.microsoft.com/office/drawing/2014/main" id="{599EEC7A-D597-402D-B736-5FD90A3FF3B0}"/>
                </a:ext>
              </a:extLst>
            </p:cNvPr>
            <p:cNvSpPr/>
            <p:nvPr/>
          </p:nvSpPr>
          <p:spPr>
            <a:xfrm>
              <a:off x="7594864" y="3609530"/>
              <a:ext cx="23216" cy="30837"/>
            </a:xfrm>
            <a:custGeom>
              <a:avLst/>
              <a:gdLst/>
              <a:ahLst/>
              <a:cxnLst/>
              <a:rect l="l" t="t" r="r" b="b"/>
              <a:pathLst>
                <a:path w="786" h="1044" extrusionOk="0">
                  <a:moveTo>
                    <a:pt x="144" y="0"/>
                  </a:moveTo>
                  <a:cubicBezTo>
                    <a:pt x="72" y="0"/>
                    <a:pt x="1" y="58"/>
                    <a:pt x="31" y="134"/>
                  </a:cubicBezTo>
                  <a:cubicBezTo>
                    <a:pt x="156" y="460"/>
                    <a:pt x="332" y="735"/>
                    <a:pt x="557" y="1011"/>
                  </a:cubicBezTo>
                  <a:cubicBezTo>
                    <a:pt x="580" y="1034"/>
                    <a:pt x="606" y="1044"/>
                    <a:pt x="631" y="1044"/>
                  </a:cubicBezTo>
                  <a:cubicBezTo>
                    <a:pt x="713" y="1044"/>
                    <a:pt x="785" y="932"/>
                    <a:pt x="708" y="835"/>
                  </a:cubicBezTo>
                  <a:cubicBezTo>
                    <a:pt x="532" y="610"/>
                    <a:pt x="382" y="359"/>
                    <a:pt x="257" y="84"/>
                  </a:cubicBezTo>
                  <a:cubicBezTo>
                    <a:pt x="237" y="24"/>
                    <a:pt x="190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3866;p34">
              <a:extLst>
                <a:ext uri="{FF2B5EF4-FFF2-40B4-BE49-F238E27FC236}">
                  <a16:creationId xmlns:a16="http://schemas.microsoft.com/office/drawing/2014/main" id="{DC7C035F-B42B-43CB-9516-2FDA42B8BDB7}"/>
                </a:ext>
              </a:extLst>
            </p:cNvPr>
            <p:cNvSpPr/>
            <p:nvPr/>
          </p:nvSpPr>
          <p:spPr>
            <a:xfrm>
              <a:off x="7422274" y="3820549"/>
              <a:ext cx="24664" cy="32728"/>
            </a:xfrm>
            <a:custGeom>
              <a:avLst/>
              <a:gdLst/>
              <a:ahLst/>
              <a:cxnLst/>
              <a:rect l="l" t="t" r="r" b="b"/>
              <a:pathLst>
                <a:path w="835" h="1108" extrusionOk="0">
                  <a:moveTo>
                    <a:pt x="144" y="1"/>
                  </a:moveTo>
                  <a:cubicBezTo>
                    <a:pt x="71" y="1"/>
                    <a:pt x="0" y="80"/>
                    <a:pt x="35" y="183"/>
                  </a:cubicBezTo>
                  <a:cubicBezTo>
                    <a:pt x="185" y="484"/>
                    <a:pt x="385" y="784"/>
                    <a:pt x="586" y="1060"/>
                  </a:cubicBezTo>
                  <a:cubicBezTo>
                    <a:pt x="613" y="1093"/>
                    <a:pt x="645" y="1107"/>
                    <a:pt x="675" y="1107"/>
                  </a:cubicBezTo>
                  <a:cubicBezTo>
                    <a:pt x="760" y="1107"/>
                    <a:pt x="835" y="1002"/>
                    <a:pt x="761" y="910"/>
                  </a:cubicBezTo>
                  <a:cubicBezTo>
                    <a:pt x="561" y="659"/>
                    <a:pt x="385" y="358"/>
                    <a:pt x="235" y="57"/>
                  </a:cubicBezTo>
                  <a:cubicBezTo>
                    <a:pt x="211" y="18"/>
                    <a:pt x="177" y="1"/>
                    <a:pt x="1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3867;p34">
              <a:extLst>
                <a:ext uri="{FF2B5EF4-FFF2-40B4-BE49-F238E27FC236}">
                  <a16:creationId xmlns:a16="http://schemas.microsoft.com/office/drawing/2014/main" id="{7F12BE12-C935-408A-A82E-3A81E89D56C4}"/>
                </a:ext>
              </a:extLst>
            </p:cNvPr>
            <p:cNvSpPr/>
            <p:nvPr/>
          </p:nvSpPr>
          <p:spPr>
            <a:xfrm>
              <a:off x="7444487" y="3827609"/>
              <a:ext cx="26229" cy="28563"/>
            </a:xfrm>
            <a:custGeom>
              <a:avLst/>
              <a:gdLst/>
              <a:ahLst/>
              <a:cxnLst/>
              <a:rect l="l" t="t" r="r" b="b"/>
              <a:pathLst>
                <a:path w="888" h="967" extrusionOk="0">
                  <a:moveTo>
                    <a:pt x="152" y="0"/>
                  </a:moveTo>
                  <a:cubicBezTo>
                    <a:pt x="81" y="0"/>
                    <a:pt x="1" y="85"/>
                    <a:pt x="34" y="169"/>
                  </a:cubicBezTo>
                  <a:cubicBezTo>
                    <a:pt x="160" y="470"/>
                    <a:pt x="385" y="746"/>
                    <a:pt x="636" y="946"/>
                  </a:cubicBezTo>
                  <a:cubicBezTo>
                    <a:pt x="660" y="960"/>
                    <a:pt x="684" y="967"/>
                    <a:pt x="707" y="967"/>
                  </a:cubicBezTo>
                  <a:cubicBezTo>
                    <a:pt x="808" y="967"/>
                    <a:pt x="888" y="852"/>
                    <a:pt x="786" y="771"/>
                  </a:cubicBezTo>
                  <a:cubicBezTo>
                    <a:pt x="561" y="595"/>
                    <a:pt x="360" y="345"/>
                    <a:pt x="235" y="69"/>
                  </a:cubicBezTo>
                  <a:cubicBezTo>
                    <a:pt x="219" y="20"/>
                    <a:pt x="186" y="0"/>
                    <a:pt x="1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3868;p34">
              <a:extLst>
                <a:ext uri="{FF2B5EF4-FFF2-40B4-BE49-F238E27FC236}">
                  <a16:creationId xmlns:a16="http://schemas.microsoft.com/office/drawing/2014/main" id="{C402B71B-8E0D-4F59-87F4-2DA99C3B799A}"/>
                </a:ext>
              </a:extLst>
            </p:cNvPr>
            <p:cNvSpPr/>
            <p:nvPr/>
          </p:nvSpPr>
          <p:spPr>
            <a:xfrm>
              <a:off x="7959540" y="3389266"/>
              <a:ext cx="13233" cy="25343"/>
            </a:xfrm>
            <a:custGeom>
              <a:avLst/>
              <a:gdLst/>
              <a:ahLst/>
              <a:cxnLst/>
              <a:rect l="l" t="t" r="r" b="b"/>
              <a:pathLst>
                <a:path w="448" h="858" extrusionOk="0">
                  <a:moveTo>
                    <a:pt x="148" y="1"/>
                  </a:moveTo>
                  <a:cubicBezTo>
                    <a:pt x="79" y="1"/>
                    <a:pt x="1" y="55"/>
                    <a:pt x="16" y="147"/>
                  </a:cubicBezTo>
                  <a:lnTo>
                    <a:pt x="191" y="774"/>
                  </a:lnTo>
                  <a:cubicBezTo>
                    <a:pt x="211" y="833"/>
                    <a:pt x="258" y="857"/>
                    <a:pt x="305" y="857"/>
                  </a:cubicBezTo>
                  <a:cubicBezTo>
                    <a:pt x="376" y="857"/>
                    <a:pt x="447" y="800"/>
                    <a:pt x="417" y="724"/>
                  </a:cubicBezTo>
                  <a:lnTo>
                    <a:pt x="242" y="72"/>
                  </a:lnTo>
                  <a:cubicBezTo>
                    <a:pt x="232" y="23"/>
                    <a:pt x="192" y="1"/>
                    <a:pt x="1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3869;p34">
              <a:extLst>
                <a:ext uri="{FF2B5EF4-FFF2-40B4-BE49-F238E27FC236}">
                  <a16:creationId xmlns:a16="http://schemas.microsoft.com/office/drawing/2014/main" id="{CCA5D3C8-14BE-47F2-8BDC-5A8C754BA902}"/>
                </a:ext>
              </a:extLst>
            </p:cNvPr>
            <p:cNvSpPr/>
            <p:nvPr/>
          </p:nvSpPr>
          <p:spPr>
            <a:xfrm>
              <a:off x="7980276" y="3397802"/>
              <a:ext cx="17014" cy="27470"/>
            </a:xfrm>
            <a:custGeom>
              <a:avLst/>
              <a:gdLst/>
              <a:ahLst/>
              <a:cxnLst/>
              <a:rect l="l" t="t" r="r" b="b"/>
              <a:pathLst>
                <a:path w="576" h="930" extrusionOk="0">
                  <a:moveTo>
                    <a:pt x="146" y="0"/>
                  </a:moveTo>
                  <a:cubicBezTo>
                    <a:pt x="78" y="0"/>
                    <a:pt x="1" y="58"/>
                    <a:pt x="16" y="134"/>
                  </a:cubicBezTo>
                  <a:cubicBezTo>
                    <a:pt x="91" y="409"/>
                    <a:pt x="191" y="635"/>
                    <a:pt x="342" y="861"/>
                  </a:cubicBezTo>
                  <a:cubicBezTo>
                    <a:pt x="358" y="910"/>
                    <a:pt x="390" y="929"/>
                    <a:pt x="425" y="929"/>
                  </a:cubicBezTo>
                  <a:cubicBezTo>
                    <a:pt x="496" y="929"/>
                    <a:pt x="576" y="845"/>
                    <a:pt x="542" y="760"/>
                  </a:cubicBezTo>
                  <a:cubicBezTo>
                    <a:pt x="417" y="535"/>
                    <a:pt x="317" y="309"/>
                    <a:pt x="241" y="84"/>
                  </a:cubicBezTo>
                  <a:cubicBezTo>
                    <a:pt x="232" y="24"/>
                    <a:pt x="191" y="0"/>
                    <a:pt x="1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3870;p34">
              <a:extLst>
                <a:ext uri="{FF2B5EF4-FFF2-40B4-BE49-F238E27FC236}">
                  <a16:creationId xmlns:a16="http://schemas.microsoft.com/office/drawing/2014/main" id="{B67CF964-1FA4-4CD7-B59C-8848A192CECA}"/>
                </a:ext>
              </a:extLst>
            </p:cNvPr>
            <p:cNvSpPr/>
            <p:nvPr/>
          </p:nvSpPr>
          <p:spPr>
            <a:xfrm>
              <a:off x="7474349" y="2551718"/>
              <a:ext cx="1278531" cy="874605"/>
            </a:xfrm>
            <a:custGeom>
              <a:avLst/>
              <a:gdLst/>
              <a:ahLst/>
              <a:cxnLst/>
              <a:rect l="l" t="t" r="r" b="b"/>
              <a:pathLst>
                <a:path w="43285" h="29610" extrusionOk="0">
                  <a:moveTo>
                    <a:pt x="18117" y="0"/>
                  </a:moveTo>
                  <a:cubicBezTo>
                    <a:pt x="14514" y="0"/>
                    <a:pt x="10748" y="750"/>
                    <a:pt x="8096" y="3139"/>
                  </a:cubicBezTo>
                  <a:cubicBezTo>
                    <a:pt x="6292" y="4768"/>
                    <a:pt x="5139" y="7023"/>
                    <a:pt x="4587" y="9379"/>
                  </a:cubicBezTo>
                  <a:cubicBezTo>
                    <a:pt x="4036" y="11735"/>
                    <a:pt x="4011" y="14166"/>
                    <a:pt x="4161" y="16572"/>
                  </a:cubicBezTo>
                  <a:cubicBezTo>
                    <a:pt x="4262" y="18151"/>
                    <a:pt x="4362" y="19931"/>
                    <a:pt x="3259" y="21083"/>
                  </a:cubicBezTo>
                  <a:cubicBezTo>
                    <a:pt x="2683" y="21660"/>
                    <a:pt x="1906" y="21986"/>
                    <a:pt x="1254" y="22437"/>
                  </a:cubicBezTo>
                  <a:cubicBezTo>
                    <a:pt x="577" y="22913"/>
                    <a:pt x="1" y="23640"/>
                    <a:pt x="126" y="24442"/>
                  </a:cubicBezTo>
                  <a:cubicBezTo>
                    <a:pt x="282" y="25182"/>
                    <a:pt x="1089" y="25635"/>
                    <a:pt x="1876" y="25635"/>
                  </a:cubicBezTo>
                  <a:cubicBezTo>
                    <a:pt x="2102" y="25635"/>
                    <a:pt x="2326" y="25598"/>
                    <a:pt x="2532" y="25520"/>
                  </a:cubicBezTo>
                  <a:cubicBezTo>
                    <a:pt x="3735" y="25094"/>
                    <a:pt x="4362" y="23865"/>
                    <a:pt x="5264" y="23013"/>
                  </a:cubicBezTo>
                  <a:cubicBezTo>
                    <a:pt x="5740" y="22562"/>
                    <a:pt x="6317" y="22211"/>
                    <a:pt x="6918" y="22011"/>
                  </a:cubicBezTo>
                  <a:cubicBezTo>
                    <a:pt x="7615" y="21762"/>
                    <a:pt x="8290" y="21651"/>
                    <a:pt x="8945" y="21651"/>
                  </a:cubicBezTo>
                  <a:cubicBezTo>
                    <a:pt x="13165" y="21651"/>
                    <a:pt x="16580" y="26244"/>
                    <a:pt x="20051" y="28001"/>
                  </a:cubicBezTo>
                  <a:cubicBezTo>
                    <a:pt x="22257" y="29104"/>
                    <a:pt x="24738" y="29555"/>
                    <a:pt x="27219" y="29605"/>
                  </a:cubicBezTo>
                  <a:cubicBezTo>
                    <a:pt x="27369" y="29608"/>
                    <a:pt x="27519" y="29609"/>
                    <a:pt x="27668" y="29609"/>
                  </a:cubicBezTo>
                  <a:cubicBezTo>
                    <a:pt x="29955" y="29609"/>
                    <a:pt x="32269" y="29245"/>
                    <a:pt x="34362" y="28352"/>
                  </a:cubicBezTo>
                  <a:cubicBezTo>
                    <a:pt x="38497" y="26597"/>
                    <a:pt x="41630" y="22738"/>
                    <a:pt x="42457" y="18402"/>
                  </a:cubicBezTo>
                  <a:cubicBezTo>
                    <a:pt x="43284" y="14041"/>
                    <a:pt x="41755" y="9329"/>
                    <a:pt x="38522" y="6246"/>
                  </a:cubicBezTo>
                  <a:cubicBezTo>
                    <a:pt x="35415" y="3264"/>
                    <a:pt x="31079" y="1885"/>
                    <a:pt x="26818" y="1008"/>
                  </a:cubicBezTo>
                  <a:cubicBezTo>
                    <a:pt x="24136" y="457"/>
                    <a:pt x="21404" y="56"/>
                    <a:pt x="18648" y="6"/>
                  </a:cubicBezTo>
                  <a:cubicBezTo>
                    <a:pt x="18471" y="2"/>
                    <a:pt x="18294" y="0"/>
                    <a:pt x="181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3871;p34">
              <a:extLst>
                <a:ext uri="{FF2B5EF4-FFF2-40B4-BE49-F238E27FC236}">
                  <a16:creationId xmlns:a16="http://schemas.microsoft.com/office/drawing/2014/main" id="{23A0160D-1A3E-4555-A6C9-8202709E7954}"/>
                </a:ext>
              </a:extLst>
            </p:cNvPr>
            <p:cNvSpPr/>
            <p:nvPr/>
          </p:nvSpPr>
          <p:spPr>
            <a:xfrm>
              <a:off x="8489156" y="2723127"/>
              <a:ext cx="57362" cy="64421"/>
            </a:xfrm>
            <a:custGeom>
              <a:avLst/>
              <a:gdLst/>
              <a:ahLst/>
              <a:cxnLst/>
              <a:rect l="l" t="t" r="r" b="b"/>
              <a:pathLst>
                <a:path w="1942" h="2181" extrusionOk="0">
                  <a:moveTo>
                    <a:pt x="175" y="1"/>
                  </a:moveTo>
                  <a:cubicBezTo>
                    <a:pt x="74" y="1"/>
                    <a:pt x="0" y="154"/>
                    <a:pt x="106" y="218"/>
                  </a:cubicBezTo>
                  <a:cubicBezTo>
                    <a:pt x="833" y="669"/>
                    <a:pt x="1384" y="1321"/>
                    <a:pt x="1685" y="2097"/>
                  </a:cubicBezTo>
                  <a:cubicBezTo>
                    <a:pt x="1705" y="2157"/>
                    <a:pt x="1752" y="2181"/>
                    <a:pt x="1798" y="2181"/>
                  </a:cubicBezTo>
                  <a:cubicBezTo>
                    <a:pt x="1870" y="2181"/>
                    <a:pt x="1941" y="2123"/>
                    <a:pt x="1911" y="2047"/>
                  </a:cubicBezTo>
                  <a:cubicBezTo>
                    <a:pt x="1585" y="1195"/>
                    <a:pt x="1008" y="493"/>
                    <a:pt x="232" y="17"/>
                  </a:cubicBezTo>
                  <a:cubicBezTo>
                    <a:pt x="212" y="6"/>
                    <a:pt x="193" y="1"/>
                    <a:pt x="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3872;p34">
              <a:extLst>
                <a:ext uri="{FF2B5EF4-FFF2-40B4-BE49-F238E27FC236}">
                  <a16:creationId xmlns:a16="http://schemas.microsoft.com/office/drawing/2014/main" id="{163702FB-59E6-4E6E-9B33-FA4197048686}"/>
                </a:ext>
              </a:extLst>
            </p:cNvPr>
            <p:cNvSpPr/>
            <p:nvPr/>
          </p:nvSpPr>
          <p:spPr>
            <a:xfrm>
              <a:off x="8557713" y="2804799"/>
              <a:ext cx="20913" cy="61615"/>
            </a:xfrm>
            <a:custGeom>
              <a:avLst/>
              <a:gdLst/>
              <a:ahLst/>
              <a:cxnLst/>
              <a:rect l="l" t="t" r="r" b="b"/>
              <a:pathLst>
                <a:path w="708" h="2086" extrusionOk="0">
                  <a:moveTo>
                    <a:pt x="146" y="1"/>
                  </a:moveTo>
                  <a:cubicBezTo>
                    <a:pt x="78" y="1"/>
                    <a:pt x="1" y="58"/>
                    <a:pt x="16" y="134"/>
                  </a:cubicBezTo>
                  <a:cubicBezTo>
                    <a:pt x="166" y="761"/>
                    <a:pt x="317" y="1388"/>
                    <a:pt x="467" y="2014"/>
                  </a:cubicBezTo>
                  <a:cubicBezTo>
                    <a:pt x="477" y="2063"/>
                    <a:pt x="517" y="2085"/>
                    <a:pt x="561" y="2085"/>
                  </a:cubicBezTo>
                  <a:cubicBezTo>
                    <a:pt x="630" y="2085"/>
                    <a:pt x="708" y="2031"/>
                    <a:pt x="692" y="1939"/>
                  </a:cubicBezTo>
                  <a:cubicBezTo>
                    <a:pt x="542" y="1312"/>
                    <a:pt x="392" y="711"/>
                    <a:pt x="241" y="84"/>
                  </a:cubicBezTo>
                  <a:cubicBezTo>
                    <a:pt x="231" y="25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3873;p34">
              <a:extLst>
                <a:ext uri="{FF2B5EF4-FFF2-40B4-BE49-F238E27FC236}">
                  <a16:creationId xmlns:a16="http://schemas.microsoft.com/office/drawing/2014/main" id="{4F1039E2-67CF-4E88-BFEC-FC9995AD3E04}"/>
                </a:ext>
              </a:extLst>
            </p:cNvPr>
            <p:cNvSpPr/>
            <p:nvPr/>
          </p:nvSpPr>
          <p:spPr>
            <a:xfrm>
              <a:off x="8131008" y="3334296"/>
              <a:ext cx="101195" cy="18904"/>
            </a:xfrm>
            <a:custGeom>
              <a:avLst/>
              <a:gdLst/>
              <a:ahLst/>
              <a:cxnLst/>
              <a:rect l="l" t="t" r="r" b="b"/>
              <a:pathLst>
                <a:path w="3426" h="640" extrusionOk="0">
                  <a:moveTo>
                    <a:pt x="3234" y="1"/>
                  </a:moveTo>
                  <a:cubicBezTo>
                    <a:pt x="3226" y="1"/>
                    <a:pt x="3217" y="2"/>
                    <a:pt x="3209" y="3"/>
                  </a:cubicBezTo>
                  <a:cubicBezTo>
                    <a:pt x="2333" y="266"/>
                    <a:pt x="1439" y="414"/>
                    <a:pt x="526" y="414"/>
                  </a:cubicBezTo>
                  <a:cubicBezTo>
                    <a:pt x="393" y="414"/>
                    <a:pt x="260" y="410"/>
                    <a:pt x="126" y="404"/>
                  </a:cubicBezTo>
                  <a:cubicBezTo>
                    <a:pt x="1" y="404"/>
                    <a:pt x="1" y="630"/>
                    <a:pt x="126" y="630"/>
                  </a:cubicBezTo>
                  <a:cubicBezTo>
                    <a:pt x="263" y="636"/>
                    <a:pt x="399" y="639"/>
                    <a:pt x="535" y="639"/>
                  </a:cubicBezTo>
                  <a:cubicBezTo>
                    <a:pt x="1471" y="639"/>
                    <a:pt x="2387" y="491"/>
                    <a:pt x="3284" y="229"/>
                  </a:cubicBezTo>
                  <a:cubicBezTo>
                    <a:pt x="3425" y="181"/>
                    <a:pt x="3367" y="1"/>
                    <a:pt x="32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3874;p34">
              <a:extLst>
                <a:ext uri="{FF2B5EF4-FFF2-40B4-BE49-F238E27FC236}">
                  <a16:creationId xmlns:a16="http://schemas.microsoft.com/office/drawing/2014/main" id="{609A4375-E818-46CB-A5B2-CF14CA290397}"/>
                </a:ext>
              </a:extLst>
            </p:cNvPr>
            <p:cNvSpPr/>
            <p:nvPr/>
          </p:nvSpPr>
          <p:spPr>
            <a:xfrm>
              <a:off x="8195637" y="3294656"/>
              <a:ext cx="66607" cy="15537"/>
            </a:xfrm>
            <a:custGeom>
              <a:avLst/>
              <a:gdLst/>
              <a:ahLst/>
              <a:cxnLst/>
              <a:rect l="l" t="t" r="r" b="b"/>
              <a:pathLst>
                <a:path w="2255" h="526" extrusionOk="0">
                  <a:moveTo>
                    <a:pt x="2080" y="0"/>
                  </a:moveTo>
                  <a:cubicBezTo>
                    <a:pt x="2062" y="0"/>
                    <a:pt x="2042" y="5"/>
                    <a:pt x="2023" y="17"/>
                  </a:cubicBezTo>
                  <a:cubicBezTo>
                    <a:pt x="1627" y="206"/>
                    <a:pt x="1207" y="301"/>
                    <a:pt x="779" y="301"/>
                  </a:cubicBezTo>
                  <a:cubicBezTo>
                    <a:pt x="585" y="301"/>
                    <a:pt x="389" y="281"/>
                    <a:pt x="194" y="242"/>
                  </a:cubicBezTo>
                  <a:cubicBezTo>
                    <a:pt x="186" y="241"/>
                    <a:pt x="178" y="240"/>
                    <a:pt x="171" y="240"/>
                  </a:cubicBezTo>
                  <a:cubicBezTo>
                    <a:pt x="38" y="240"/>
                    <a:pt x="1" y="444"/>
                    <a:pt x="143" y="468"/>
                  </a:cubicBezTo>
                  <a:cubicBezTo>
                    <a:pt x="351" y="506"/>
                    <a:pt x="558" y="526"/>
                    <a:pt x="765" y="526"/>
                  </a:cubicBezTo>
                  <a:cubicBezTo>
                    <a:pt x="1233" y="526"/>
                    <a:pt x="1697" y="426"/>
                    <a:pt x="2148" y="217"/>
                  </a:cubicBezTo>
                  <a:cubicBezTo>
                    <a:pt x="2254" y="154"/>
                    <a:pt x="2181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3875;p34">
              <a:extLst>
                <a:ext uri="{FF2B5EF4-FFF2-40B4-BE49-F238E27FC236}">
                  <a16:creationId xmlns:a16="http://schemas.microsoft.com/office/drawing/2014/main" id="{C556A806-87BD-4B30-933F-C22C1C8763CC}"/>
                </a:ext>
              </a:extLst>
            </p:cNvPr>
            <p:cNvSpPr/>
            <p:nvPr/>
          </p:nvSpPr>
          <p:spPr>
            <a:xfrm>
              <a:off x="8383410" y="2909511"/>
              <a:ext cx="20056" cy="65307"/>
            </a:xfrm>
            <a:custGeom>
              <a:avLst/>
              <a:gdLst/>
              <a:ahLst/>
              <a:cxnLst/>
              <a:rect l="l" t="t" r="r" b="b"/>
              <a:pathLst>
                <a:path w="679" h="2211" extrusionOk="0">
                  <a:moveTo>
                    <a:pt x="356" y="1"/>
                  </a:moveTo>
                  <a:cubicBezTo>
                    <a:pt x="291" y="1"/>
                    <a:pt x="223" y="49"/>
                    <a:pt x="253" y="123"/>
                  </a:cubicBezTo>
                  <a:cubicBezTo>
                    <a:pt x="428" y="775"/>
                    <a:pt x="378" y="1427"/>
                    <a:pt x="52" y="2028"/>
                  </a:cubicBezTo>
                  <a:cubicBezTo>
                    <a:pt x="1" y="2131"/>
                    <a:pt x="78" y="2210"/>
                    <a:pt x="156" y="2210"/>
                  </a:cubicBezTo>
                  <a:cubicBezTo>
                    <a:pt x="192" y="2210"/>
                    <a:pt x="229" y="2193"/>
                    <a:pt x="253" y="2153"/>
                  </a:cubicBezTo>
                  <a:cubicBezTo>
                    <a:pt x="603" y="1502"/>
                    <a:pt x="679" y="775"/>
                    <a:pt x="453" y="73"/>
                  </a:cubicBezTo>
                  <a:cubicBezTo>
                    <a:pt x="443" y="23"/>
                    <a:pt x="400" y="1"/>
                    <a:pt x="3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3876;p34">
              <a:extLst>
                <a:ext uri="{FF2B5EF4-FFF2-40B4-BE49-F238E27FC236}">
                  <a16:creationId xmlns:a16="http://schemas.microsoft.com/office/drawing/2014/main" id="{FA51F023-93F3-4533-9443-A25328288C61}"/>
                </a:ext>
              </a:extLst>
            </p:cNvPr>
            <p:cNvSpPr/>
            <p:nvPr/>
          </p:nvSpPr>
          <p:spPr>
            <a:xfrm>
              <a:off x="8403318" y="2944602"/>
              <a:ext cx="26791" cy="47171"/>
            </a:xfrm>
            <a:custGeom>
              <a:avLst/>
              <a:gdLst/>
              <a:ahLst/>
              <a:cxnLst/>
              <a:rect l="l" t="t" r="r" b="b"/>
              <a:pathLst>
                <a:path w="907" h="1597" extrusionOk="0">
                  <a:moveTo>
                    <a:pt x="791" y="1"/>
                  </a:moveTo>
                  <a:cubicBezTo>
                    <a:pt x="731" y="1"/>
                    <a:pt x="669" y="38"/>
                    <a:pt x="656" y="113"/>
                  </a:cubicBezTo>
                  <a:cubicBezTo>
                    <a:pt x="656" y="615"/>
                    <a:pt x="456" y="1066"/>
                    <a:pt x="80" y="1391"/>
                  </a:cubicBezTo>
                  <a:cubicBezTo>
                    <a:pt x="1" y="1471"/>
                    <a:pt x="78" y="1597"/>
                    <a:pt x="163" y="1597"/>
                  </a:cubicBezTo>
                  <a:cubicBezTo>
                    <a:pt x="186" y="1597"/>
                    <a:pt x="209" y="1588"/>
                    <a:pt x="230" y="1567"/>
                  </a:cubicBezTo>
                  <a:cubicBezTo>
                    <a:pt x="656" y="1166"/>
                    <a:pt x="882" y="665"/>
                    <a:pt x="907" y="113"/>
                  </a:cubicBezTo>
                  <a:cubicBezTo>
                    <a:pt x="907" y="38"/>
                    <a:pt x="851" y="1"/>
                    <a:pt x="7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3877;p34">
              <a:extLst>
                <a:ext uri="{FF2B5EF4-FFF2-40B4-BE49-F238E27FC236}">
                  <a16:creationId xmlns:a16="http://schemas.microsoft.com/office/drawing/2014/main" id="{42EFFBE4-904C-48E0-B832-ABE599CBBD99}"/>
                </a:ext>
              </a:extLst>
            </p:cNvPr>
            <p:cNvSpPr/>
            <p:nvPr/>
          </p:nvSpPr>
          <p:spPr>
            <a:xfrm>
              <a:off x="7932897" y="2968055"/>
              <a:ext cx="22744" cy="33436"/>
            </a:xfrm>
            <a:custGeom>
              <a:avLst/>
              <a:gdLst/>
              <a:ahLst/>
              <a:cxnLst/>
              <a:rect l="l" t="t" r="r" b="b"/>
              <a:pathLst>
                <a:path w="770" h="1132" extrusionOk="0">
                  <a:moveTo>
                    <a:pt x="147" y="0"/>
                  </a:moveTo>
                  <a:cubicBezTo>
                    <a:pt x="79" y="0"/>
                    <a:pt x="0" y="55"/>
                    <a:pt x="16" y="146"/>
                  </a:cubicBezTo>
                  <a:cubicBezTo>
                    <a:pt x="66" y="522"/>
                    <a:pt x="266" y="848"/>
                    <a:pt x="542" y="1099"/>
                  </a:cubicBezTo>
                  <a:cubicBezTo>
                    <a:pt x="565" y="1122"/>
                    <a:pt x="591" y="1132"/>
                    <a:pt x="616" y="1132"/>
                  </a:cubicBezTo>
                  <a:cubicBezTo>
                    <a:pt x="699" y="1132"/>
                    <a:pt x="769" y="1025"/>
                    <a:pt x="692" y="948"/>
                  </a:cubicBezTo>
                  <a:cubicBezTo>
                    <a:pt x="442" y="698"/>
                    <a:pt x="291" y="422"/>
                    <a:pt x="241" y="71"/>
                  </a:cubicBezTo>
                  <a:cubicBezTo>
                    <a:pt x="232" y="22"/>
                    <a:pt x="191" y="0"/>
                    <a:pt x="1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3878;p34">
              <a:extLst>
                <a:ext uri="{FF2B5EF4-FFF2-40B4-BE49-F238E27FC236}">
                  <a16:creationId xmlns:a16="http://schemas.microsoft.com/office/drawing/2014/main" id="{B0E7C770-A748-43C0-B5EE-B229BD5AA3DB}"/>
                </a:ext>
              </a:extLst>
            </p:cNvPr>
            <p:cNvSpPr/>
            <p:nvPr/>
          </p:nvSpPr>
          <p:spPr>
            <a:xfrm>
              <a:off x="7956941" y="2973047"/>
              <a:ext cx="44720" cy="36124"/>
            </a:xfrm>
            <a:custGeom>
              <a:avLst/>
              <a:gdLst/>
              <a:ahLst/>
              <a:cxnLst/>
              <a:rect l="l" t="t" r="r" b="b"/>
              <a:pathLst>
                <a:path w="1514" h="1223" extrusionOk="0">
                  <a:moveTo>
                    <a:pt x="166" y="1"/>
                  </a:moveTo>
                  <a:cubicBezTo>
                    <a:pt x="85" y="1"/>
                    <a:pt x="1" y="89"/>
                    <a:pt x="54" y="178"/>
                  </a:cubicBezTo>
                  <a:cubicBezTo>
                    <a:pt x="405" y="604"/>
                    <a:pt x="806" y="955"/>
                    <a:pt x="1282" y="1205"/>
                  </a:cubicBezTo>
                  <a:cubicBezTo>
                    <a:pt x="1305" y="1217"/>
                    <a:pt x="1327" y="1222"/>
                    <a:pt x="1347" y="1222"/>
                  </a:cubicBezTo>
                  <a:cubicBezTo>
                    <a:pt x="1458" y="1222"/>
                    <a:pt x="1513" y="1069"/>
                    <a:pt x="1407" y="1005"/>
                  </a:cubicBezTo>
                  <a:cubicBezTo>
                    <a:pt x="956" y="779"/>
                    <a:pt x="580" y="454"/>
                    <a:pt x="254" y="53"/>
                  </a:cubicBezTo>
                  <a:cubicBezTo>
                    <a:pt x="232" y="16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3879;p34">
              <a:extLst>
                <a:ext uri="{FF2B5EF4-FFF2-40B4-BE49-F238E27FC236}">
                  <a16:creationId xmlns:a16="http://schemas.microsoft.com/office/drawing/2014/main" id="{74176F1F-2EEC-429E-9D81-2562B983707E}"/>
                </a:ext>
              </a:extLst>
            </p:cNvPr>
            <p:cNvSpPr/>
            <p:nvPr/>
          </p:nvSpPr>
          <p:spPr>
            <a:xfrm>
              <a:off x="7039787" y="2338425"/>
              <a:ext cx="854343" cy="526624"/>
            </a:xfrm>
            <a:custGeom>
              <a:avLst/>
              <a:gdLst/>
              <a:ahLst/>
              <a:cxnLst/>
              <a:rect l="l" t="t" r="r" b="b"/>
              <a:pathLst>
                <a:path w="28924" h="17829" extrusionOk="0">
                  <a:moveTo>
                    <a:pt x="11418" y="1"/>
                  </a:moveTo>
                  <a:cubicBezTo>
                    <a:pt x="3978" y="1"/>
                    <a:pt x="1" y="3668"/>
                    <a:pt x="1" y="3668"/>
                  </a:cubicBezTo>
                  <a:lnTo>
                    <a:pt x="16918" y="17828"/>
                  </a:lnTo>
                  <a:lnTo>
                    <a:pt x="21054" y="8329"/>
                  </a:lnTo>
                  <a:lnTo>
                    <a:pt x="21154" y="8104"/>
                  </a:lnTo>
                  <a:lnTo>
                    <a:pt x="21380" y="8254"/>
                  </a:lnTo>
                  <a:lnTo>
                    <a:pt x="28923" y="12866"/>
                  </a:lnTo>
                  <a:cubicBezTo>
                    <a:pt x="28923" y="12866"/>
                    <a:pt x="27144" y="2740"/>
                    <a:pt x="16467" y="535"/>
                  </a:cubicBezTo>
                  <a:cubicBezTo>
                    <a:pt x="14639" y="157"/>
                    <a:pt x="12955" y="1"/>
                    <a:pt x="11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3880;p34">
              <a:extLst>
                <a:ext uri="{FF2B5EF4-FFF2-40B4-BE49-F238E27FC236}">
                  <a16:creationId xmlns:a16="http://schemas.microsoft.com/office/drawing/2014/main" id="{D34136FE-CA30-468F-9648-6E4BB281BC0E}"/>
                </a:ext>
              </a:extLst>
            </p:cNvPr>
            <p:cNvSpPr/>
            <p:nvPr/>
          </p:nvSpPr>
          <p:spPr>
            <a:xfrm>
              <a:off x="6889527" y="2410025"/>
              <a:ext cx="707748" cy="578640"/>
            </a:xfrm>
            <a:custGeom>
              <a:avLst/>
              <a:gdLst/>
              <a:ahLst/>
              <a:cxnLst/>
              <a:rect l="l" t="t" r="r" b="b"/>
              <a:pathLst>
                <a:path w="23961" h="19590" extrusionOk="0">
                  <a:moveTo>
                    <a:pt x="6375" y="1"/>
                  </a:moveTo>
                  <a:cubicBezTo>
                    <a:pt x="5042" y="1"/>
                    <a:pt x="3833" y="253"/>
                    <a:pt x="2882" y="818"/>
                  </a:cubicBezTo>
                  <a:cubicBezTo>
                    <a:pt x="0" y="2547"/>
                    <a:pt x="376" y="6833"/>
                    <a:pt x="376" y="6833"/>
                  </a:cubicBezTo>
                  <a:lnTo>
                    <a:pt x="20000" y="19590"/>
                  </a:lnTo>
                  <a:cubicBezTo>
                    <a:pt x="20000" y="19590"/>
                    <a:pt x="23609" y="19364"/>
                    <a:pt x="23785" y="16407"/>
                  </a:cubicBezTo>
                  <a:cubicBezTo>
                    <a:pt x="23960" y="13424"/>
                    <a:pt x="18822" y="5053"/>
                    <a:pt x="14963" y="2672"/>
                  </a:cubicBezTo>
                  <a:cubicBezTo>
                    <a:pt x="12381" y="1070"/>
                    <a:pt x="9119" y="1"/>
                    <a:pt x="63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3881;p34">
              <a:extLst>
                <a:ext uri="{FF2B5EF4-FFF2-40B4-BE49-F238E27FC236}">
                  <a16:creationId xmlns:a16="http://schemas.microsoft.com/office/drawing/2014/main" id="{A899BC2B-E873-4323-B08E-8C80C7FF9673}"/>
                </a:ext>
              </a:extLst>
            </p:cNvPr>
            <p:cNvSpPr/>
            <p:nvPr/>
          </p:nvSpPr>
          <p:spPr>
            <a:xfrm>
              <a:off x="7751977" y="2585923"/>
              <a:ext cx="316140" cy="311916"/>
            </a:xfrm>
            <a:custGeom>
              <a:avLst/>
              <a:gdLst/>
              <a:ahLst/>
              <a:cxnLst/>
              <a:rect l="l" t="t" r="r" b="b"/>
              <a:pathLst>
                <a:path w="10703" h="10560" extrusionOk="0">
                  <a:moveTo>
                    <a:pt x="4408" y="0"/>
                  </a:moveTo>
                  <a:cubicBezTo>
                    <a:pt x="4401" y="0"/>
                    <a:pt x="4394" y="0"/>
                    <a:pt x="4386" y="1"/>
                  </a:cubicBezTo>
                  <a:cubicBezTo>
                    <a:pt x="3233" y="51"/>
                    <a:pt x="4437" y="4211"/>
                    <a:pt x="4437" y="4211"/>
                  </a:cubicBezTo>
                  <a:cubicBezTo>
                    <a:pt x="4437" y="4211"/>
                    <a:pt x="3423" y="1390"/>
                    <a:pt x="2387" y="1390"/>
                  </a:cubicBezTo>
                  <a:cubicBezTo>
                    <a:pt x="2318" y="1390"/>
                    <a:pt x="2250" y="1403"/>
                    <a:pt x="2181" y="1429"/>
                  </a:cubicBezTo>
                  <a:cubicBezTo>
                    <a:pt x="1103" y="1855"/>
                    <a:pt x="3885" y="5013"/>
                    <a:pt x="3885" y="5013"/>
                  </a:cubicBezTo>
                  <a:cubicBezTo>
                    <a:pt x="3885" y="5013"/>
                    <a:pt x="2031" y="4145"/>
                    <a:pt x="1006" y="4145"/>
                  </a:cubicBezTo>
                  <a:cubicBezTo>
                    <a:pt x="694" y="4145"/>
                    <a:pt x="458" y="4226"/>
                    <a:pt x="376" y="4437"/>
                  </a:cubicBezTo>
                  <a:cubicBezTo>
                    <a:pt x="0" y="5314"/>
                    <a:pt x="3710" y="6091"/>
                    <a:pt x="3710" y="6091"/>
                  </a:cubicBezTo>
                  <a:cubicBezTo>
                    <a:pt x="3710" y="6091"/>
                    <a:pt x="552" y="6968"/>
                    <a:pt x="903" y="7971"/>
                  </a:cubicBezTo>
                  <a:cubicBezTo>
                    <a:pt x="999" y="8228"/>
                    <a:pt x="1262" y="8323"/>
                    <a:pt x="1599" y="8323"/>
                  </a:cubicBezTo>
                  <a:cubicBezTo>
                    <a:pt x="2578" y="8323"/>
                    <a:pt x="4186" y="7520"/>
                    <a:pt x="4186" y="7519"/>
                  </a:cubicBezTo>
                  <a:lnTo>
                    <a:pt x="4186" y="7519"/>
                  </a:lnTo>
                  <a:cubicBezTo>
                    <a:pt x="4186" y="7520"/>
                    <a:pt x="2858" y="9600"/>
                    <a:pt x="3835" y="10452"/>
                  </a:cubicBezTo>
                  <a:cubicBezTo>
                    <a:pt x="3920" y="10526"/>
                    <a:pt x="4004" y="10560"/>
                    <a:pt x="4086" y="10560"/>
                  </a:cubicBezTo>
                  <a:cubicBezTo>
                    <a:pt x="4942" y="10560"/>
                    <a:pt x="5589" y="6843"/>
                    <a:pt x="5589" y="6843"/>
                  </a:cubicBezTo>
                  <a:cubicBezTo>
                    <a:pt x="5589" y="6843"/>
                    <a:pt x="6152" y="10487"/>
                    <a:pt x="7191" y="10487"/>
                  </a:cubicBezTo>
                  <a:cubicBezTo>
                    <a:pt x="7249" y="10487"/>
                    <a:pt x="7308" y="10476"/>
                    <a:pt x="7369" y="10452"/>
                  </a:cubicBezTo>
                  <a:cubicBezTo>
                    <a:pt x="8522" y="9976"/>
                    <a:pt x="6567" y="6392"/>
                    <a:pt x="6567" y="6392"/>
                  </a:cubicBezTo>
                  <a:lnTo>
                    <a:pt x="6567" y="6392"/>
                  </a:lnTo>
                  <a:cubicBezTo>
                    <a:pt x="6567" y="6392"/>
                    <a:pt x="8424" y="8185"/>
                    <a:pt x="9485" y="8185"/>
                  </a:cubicBezTo>
                  <a:cubicBezTo>
                    <a:pt x="9758" y="8185"/>
                    <a:pt x="9978" y="8067"/>
                    <a:pt x="10101" y="7770"/>
                  </a:cubicBezTo>
                  <a:cubicBezTo>
                    <a:pt x="10702" y="6341"/>
                    <a:pt x="6818" y="5339"/>
                    <a:pt x="6817" y="5339"/>
                  </a:cubicBezTo>
                  <a:lnTo>
                    <a:pt x="6817" y="5339"/>
                  </a:lnTo>
                  <a:cubicBezTo>
                    <a:pt x="6818" y="5339"/>
                    <a:pt x="7035" y="5353"/>
                    <a:pt x="7360" y="5353"/>
                  </a:cubicBezTo>
                  <a:cubicBezTo>
                    <a:pt x="8334" y="5353"/>
                    <a:pt x="10270" y="5226"/>
                    <a:pt x="10176" y="4211"/>
                  </a:cubicBezTo>
                  <a:cubicBezTo>
                    <a:pt x="10138" y="3805"/>
                    <a:pt x="9798" y="3663"/>
                    <a:pt x="9341" y="3663"/>
                  </a:cubicBezTo>
                  <a:cubicBezTo>
                    <a:pt x="8274" y="3663"/>
                    <a:pt x="6567" y="4437"/>
                    <a:pt x="6567" y="4437"/>
                  </a:cubicBezTo>
                  <a:cubicBezTo>
                    <a:pt x="6567" y="4437"/>
                    <a:pt x="9424" y="1304"/>
                    <a:pt x="8271" y="878"/>
                  </a:cubicBezTo>
                  <a:cubicBezTo>
                    <a:pt x="8212" y="857"/>
                    <a:pt x="8153" y="848"/>
                    <a:pt x="8092" y="848"/>
                  </a:cubicBezTo>
                  <a:cubicBezTo>
                    <a:pt x="6966" y="848"/>
                    <a:pt x="5589" y="4211"/>
                    <a:pt x="5589" y="4211"/>
                  </a:cubicBezTo>
                  <a:cubicBezTo>
                    <a:pt x="5589" y="3937"/>
                    <a:pt x="5540" y="0"/>
                    <a:pt x="4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3882;p34">
              <a:extLst>
                <a:ext uri="{FF2B5EF4-FFF2-40B4-BE49-F238E27FC236}">
                  <a16:creationId xmlns:a16="http://schemas.microsoft.com/office/drawing/2014/main" id="{26E7B4CE-935A-49B0-AA0D-8E1C7B693652}"/>
                </a:ext>
              </a:extLst>
            </p:cNvPr>
            <p:cNvSpPr/>
            <p:nvPr/>
          </p:nvSpPr>
          <p:spPr>
            <a:xfrm>
              <a:off x="7039374" y="2391593"/>
              <a:ext cx="9334" cy="32698"/>
            </a:xfrm>
            <a:custGeom>
              <a:avLst/>
              <a:gdLst/>
              <a:ahLst/>
              <a:cxnLst/>
              <a:rect l="l" t="t" r="r" b="b"/>
              <a:pathLst>
                <a:path w="316" h="1107" extrusionOk="0">
                  <a:moveTo>
                    <a:pt x="181" y="1"/>
                  </a:moveTo>
                  <a:cubicBezTo>
                    <a:pt x="122" y="1"/>
                    <a:pt x="65" y="38"/>
                    <a:pt x="65" y="113"/>
                  </a:cubicBezTo>
                  <a:cubicBezTo>
                    <a:pt x="90" y="389"/>
                    <a:pt x="65" y="690"/>
                    <a:pt x="15" y="966"/>
                  </a:cubicBezTo>
                  <a:cubicBezTo>
                    <a:pt x="0" y="1053"/>
                    <a:pt x="71" y="1106"/>
                    <a:pt x="137" y="1106"/>
                  </a:cubicBezTo>
                  <a:cubicBezTo>
                    <a:pt x="184" y="1106"/>
                    <a:pt x="230" y="1079"/>
                    <a:pt x="241" y="1016"/>
                  </a:cubicBezTo>
                  <a:cubicBezTo>
                    <a:pt x="291" y="715"/>
                    <a:pt x="316" y="414"/>
                    <a:pt x="316" y="113"/>
                  </a:cubicBezTo>
                  <a:cubicBezTo>
                    <a:pt x="303" y="38"/>
                    <a:pt x="241" y="1"/>
                    <a:pt x="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3883;p34">
              <a:extLst>
                <a:ext uri="{FF2B5EF4-FFF2-40B4-BE49-F238E27FC236}">
                  <a16:creationId xmlns:a16="http://schemas.microsoft.com/office/drawing/2014/main" id="{15882784-4680-4F3D-904E-A922AF172480}"/>
                </a:ext>
              </a:extLst>
            </p:cNvPr>
            <p:cNvSpPr/>
            <p:nvPr/>
          </p:nvSpPr>
          <p:spPr>
            <a:xfrm>
              <a:off x="7056092" y="2395108"/>
              <a:ext cx="8182" cy="32787"/>
            </a:xfrm>
            <a:custGeom>
              <a:avLst/>
              <a:gdLst/>
              <a:ahLst/>
              <a:cxnLst/>
              <a:rect l="l" t="t" r="r" b="b"/>
              <a:pathLst>
                <a:path w="277" h="1110" extrusionOk="0">
                  <a:moveTo>
                    <a:pt x="160" y="1"/>
                  </a:moveTo>
                  <a:cubicBezTo>
                    <a:pt x="101" y="1"/>
                    <a:pt x="38" y="32"/>
                    <a:pt x="25" y="95"/>
                  </a:cubicBezTo>
                  <a:cubicBezTo>
                    <a:pt x="0" y="395"/>
                    <a:pt x="0" y="696"/>
                    <a:pt x="0" y="997"/>
                  </a:cubicBezTo>
                  <a:cubicBezTo>
                    <a:pt x="13" y="1072"/>
                    <a:pt x="76" y="1110"/>
                    <a:pt x="135" y="1110"/>
                  </a:cubicBezTo>
                  <a:cubicBezTo>
                    <a:pt x="195" y="1110"/>
                    <a:pt x="251" y="1072"/>
                    <a:pt x="251" y="997"/>
                  </a:cubicBezTo>
                  <a:cubicBezTo>
                    <a:pt x="226" y="696"/>
                    <a:pt x="226" y="395"/>
                    <a:pt x="276" y="95"/>
                  </a:cubicBezTo>
                  <a:cubicBezTo>
                    <a:pt x="276" y="32"/>
                    <a:pt x="220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3884;p34">
              <a:extLst>
                <a:ext uri="{FF2B5EF4-FFF2-40B4-BE49-F238E27FC236}">
                  <a16:creationId xmlns:a16="http://schemas.microsoft.com/office/drawing/2014/main" id="{741F81D2-55E7-4221-A9DA-C1AA459BDBCC}"/>
                </a:ext>
              </a:extLst>
            </p:cNvPr>
            <p:cNvSpPr/>
            <p:nvPr/>
          </p:nvSpPr>
          <p:spPr>
            <a:xfrm>
              <a:off x="7124886" y="2449665"/>
              <a:ext cx="15714" cy="19524"/>
            </a:xfrm>
            <a:custGeom>
              <a:avLst/>
              <a:gdLst/>
              <a:ahLst/>
              <a:cxnLst/>
              <a:rect l="l" t="t" r="r" b="b"/>
              <a:pathLst>
                <a:path w="532" h="661" extrusionOk="0">
                  <a:moveTo>
                    <a:pt x="366" y="0"/>
                  </a:moveTo>
                  <a:cubicBezTo>
                    <a:pt x="333" y="0"/>
                    <a:pt x="300" y="15"/>
                    <a:pt x="278" y="52"/>
                  </a:cubicBezTo>
                  <a:cubicBezTo>
                    <a:pt x="203" y="203"/>
                    <a:pt x="128" y="353"/>
                    <a:pt x="52" y="478"/>
                  </a:cubicBezTo>
                  <a:cubicBezTo>
                    <a:pt x="1" y="581"/>
                    <a:pt x="78" y="660"/>
                    <a:pt x="156" y="660"/>
                  </a:cubicBezTo>
                  <a:cubicBezTo>
                    <a:pt x="193" y="660"/>
                    <a:pt x="229" y="643"/>
                    <a:pt x="253" y="604"/>
                  </a:cubicBezTo>
                  <a:cubicBezTo>
                    <a:pt x="328" y="453"/>
                    <a:pt x="403" y="328"/>
                    <a:pt x="478" y="177"/>
                  </a:cubicBezTo>
                  <a:cubicBezTo>
                    <a:pt x="532" y="89"/>
                    <a:pt x="447" y="0"/>
                    <a:pt x="3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3885;p34">
              <a:extLst>
                <a:ext uri="{FF2B5EF4-FFF2-40B4-BE49-F238E27FC236}">
                  <a16:creationId xmlns:a16="http://schemas.microsoft.com/office/drawing/2014/main" id="{355A1076-3FC5-4FAC-BC74-3407D51D043C}"/>
                </a:ext>
              </a:extLst>
            </p:cNvPr>
            <p:cNvSpPr/>
            <p:nvPr/>
          </p:nvSpPr>
          <p:spPr>
            <a:xfrm>
              <a:off x="7137351" y="2454834"/>
              <a:ext cx="12878" cy="19199"/>
            </a:xfrm>
            <a:custGeom>
              <a:avLst/>
              <a:gdLst/>
              <a:ahLst/>
              <a:cxnLst/>
              <a:rect l="l" t="t" r="r" b="b"/>
              <a:pathLst>
                <a:path w="436" h="650" extrusionOk="0">
                  <a:moveTo>
                    <a:pt x="270" y="1"/>
                  </a:moveTo>
                  <a:cubicBezTo>
                    <a:pt x="237" y="1"/>
                    <a:pt x="204" y="16"/>
                    <a:pt x="182" y="53"/>
                  </a:cubicBezTo>
                  <a:cubicBezTo>
                    <a:pt x="107" y="203"/>
                    <a:pt x="56" y="353"/>
                    <a:pt x="31" y="504"/>
                  </a:cubicBezTo>
                  <a:cubicBezTo>
                    <a:pt x="1" y="595"/>
                    <a:pt x="73" y="650"/>
                    <a:pt x="145" y="650"/>
                  </a:cubicBezTo>
                  <a:cubicBezTo>
                    <a:pt x="191" y="650"/>
                    <a:pt x="237" y="628"/>
                    <a:pt x="257" y="579"/>
                  </a:cubicBezTo>
                  <a:cubicBezTo>
                    <a:pt x="282" y="429"/>
                    <a:pt x="332" y="303"/>
                    <a:pt x="382" y="178"/>
                  </a:cubicBezTo>
                  <a:cubicBezTo>
                    <a:pt x="435" y="89"/>
                    <a:pt x="351" y="1"/>
                    <a:pt x="2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3886;p34">
              <a:extLst>
                <a:ext uri="{FF2B5EF4-FFF2-40B4-BE49-F238E27FC236}">
                  <a16:creationId xmlns:a16="http://schemas.microsoft.com/office/drawing/2014/main" id="{4F1A36A9-C28C-4951-9523-B97C978A60C2}"/>
                </a:ext>
              </a:extLst>
            </p:cNvPr>
            <p:cNvSpPr/>
            <p:nvPr/>
          </p:nvSpPr>
          <p:spPr>
            <a:xfrm>
              <a:off x="7369342" y="2579395"/>
              <a:ext cx="27352" cy="24044"/>
            </a:xfrm>
            <a:custGeom>
              <a:avLst/>
              <a:gdLst/>
              <a:ahLst/>
              <a:cxnLst/>
              <a:rect l="l" t="t" r="r" b="b"/>
              <a:pathLst>
                <a:path w="926" h="814" extrusionOk="0">
                  <a:moveTo>
                    <a:pt x="722" y="1"/>
                  </a:moveTo>
                  <a:cubicBezTo>
                    <a:pt x="698" y="1"/>
                    <a:pt x="672" y="7"/>
                    <a:pt x="649" y="21"/>
                  </a:cubicBezTo>
                  <a:cubicBezTo>
                    <a:pt x="423" y="197"/>
                    <a:pt x="223" y="422"/>
                    <a:pt x="72" y="648"/>
                  </a:cubicBezTo>
                  <a:cubicBezTo>
                    <a:pt x="1" y="737"/>
                    <a:pt x="82" y="814"/>
                    <a:pt x="171" y="814"/>
                  </a:cubicBezTo>
                  <a:cubicBezTo>
                    <a:pt x="207" y="814"/>
                    <a:pt x="244" y="802"/>
                    <a:pt x="273" y="773"/>
                  </a:cubicBezTo>
                  <a:cubicBezTo>
                    <a:pt x="423" y="547"/>
                    <a:pt x="598" y="347"/>
                    <a:pt x="824" y="197"/>
                  </a:cubicBezTo>
                  <a:cubicBezTo>
                    <a:pt x="926" y="115"/>
                    <a:pt x="829" y="1"/>
                    <a:pt x="7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3887;p34">
              <a:extLst>
                <a:ext uri="{FF2B5EF4-FFF2-40B4-BE49-F238E27FC236}">
                  <a16:creationId xmlns:a16="http://schemas.microsoft.com/office/drawing/2014/main" id="{E5EF3A59-69BF-4D4D-9C55-434776BC25C6}"/>
                </a:ext>
              </a:extLst>
            </p:cNvPr>
            <p:cNvSpPr/>
            <p:nvPr/>
          </p:nvSpPr>
          <p:spPr>
            <a:xfrm>
              <a:off x="7377258" y="2593101"/>
              <a:ext cx="27588" cy="23364"/>
            </a:xfrm>
            <a:custGeom>
              <a:avLst/>
              <a:gdLst/>
              <a:ahLst/>
              <a:cxnLst/>
              <a:rect l="l" t="t" r="r" b="b"/>
              <a:pathLst>
                <a:path w="934" h="791" extrusionOk="0">
                  <a:moveTo>
                    <a:pt x="769" y="0"/>
                  </a:moveTo>
                  <a:cubicBezTo>
                    <a:pt x="741" y="0"/>
                    <a:pt x="710" y="10"/>
                    <a:pt x="681" y="33"/>
                  </a:cubicBezTo>
                  <a:lnTo>
                    <a:pt x="80" y="585"/>
                  </a:lnTo>
                  <a:cubicBezTo>
                    <a:pt x="1" y="664"/>
                    <a:pt x="78" y="790"/>
                    <a:pt x="163" y="790"/>
                  </a:cubicBezTo>
                  <a:cubicBezTo>
                    <a:pt x="186" y="790"/>
                    <a:pt x="209" y="781"/>
                    <a:pt x="230" y="760"/>
                  </a:cubicBezTo>
                  <a:lnTo>
                    <a:pt x="857" y="184"/>
                  </a:lnTo>
                  <a:cubicBezTo>
                    <a:pt x="934" y="107"/>
                    <a:pt x="863" y="0"/>
                    <a:pt x="7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3888;p34">
              <a:extLst>
                <a:ext uri="{FF2B5EF4-FFF2-40B4-BE49-F238E27FC236}">
                  <a16:creationId xmlns:a16="http://schemas.microsoft.com/office/drawing/2014/main" id="{7546A46E-E6CC-490A-9589-8CFF4ED32B56}"/>
                </a:ext>
              </a:extLst>
            </p:cNvPr>
            <p:cNvSpPr/>
            <p:nvPr/>
          </p:nvSpPr>
          <p:spPr>
            <a:xfrm>
              <a:off x="7348311" y="2481005"/>
              <a:ext cx="28356" cy="31457"/>
            </a:xfrm>
            <a:custGeom>
              <a:avLst/>
              <a:gdLst/>
              <a:ahLst/>
              <a:cxnLst/>
              <a:rect l="l" t="t" r="r" b="b"/>
              <a:pathLst>
                <a:path w="960" h="1065" extrusionOk="0">
                  <a:moveTo>
                    <a:pt x="802" y="0"/>
                  </a:moveTo>
                  <a:cubicBezTo>
                    <a:pt x="777" y="0"/>
                    <a:pt x="753" y="13"/>
                    <a:pt x="734" y="44"/>
                  </a:cubicBezTo>
                  <a:cubicBezTo>
                    <a:pt x="508" y="319"/>
                    <a:pt x="283" y="595"/>
                    <a:pt x="57" y="871"/>
                  </a:cubicBezTo>
                  <a:cubicBezTo>
                    <a:pt x="1" y="946"/>
                    <a:pt x="72" y="1065"/>
                    <a:pt x="154" y="1065"/>
                  </a:cubicBezTo>
                  <a:cubicBezTo>
                    <a:pt x="180" y="1065"/>
                    <a:pt x="208" y="1052"/>
                    <a:pt x="233" y="1021"/>
                  </a:cubicBezTo>
                  <a:cubicBezTo>
                    <a:pt x="458" y="746"/>
                    <a:pt x="659" y="470"/>
                    <a:pt x="884" y="194"/>
                  </a:cubicBezTo>
                  <a:cubicBezTo>
                    <a:pt x="960" y="119"/>
                    <a:pt x="879" y="0"/>
                    <a:pt x="8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3889;p34">
              <a:extLst>
                <a:ext uri="{FF2B5EF4-FFF2-40B4-BE49-F238E27FC236}">
                  <a16:creationId xmlns:a16="http://schemas.microsoft.com/office/drawing/2014/main" id="{1B28947D-F18A-4D7F-8961-97564D96D40B}"/>
                </a:ext>
              </a:extLst>
            </p:cNvPr>
            <p:cNvSpPr/>
            <p:nvPr/>
          </p:nvSpPr>
          <p:spPr>
            <a:xfrm>
              <a:off x="7355105" y="2499820"/>
              <a:ext cx="23098" cy="18993"/>
            </a:xfrm>
            <a:custGeom>
              <a:avLst/>
              <a:gdLst/>
              <a:ahLst/>
              <a:cxnLst/>
              <a:rect l="l" t="t" r="r" b="b"/>
              <a:pathLst>
                <a:path w="782" h="643" extrusionOk="0">
                  <a:moveTo>
                    <a:pt x="607" y="0"/>
                  </a:moveTo>
                  <a:cubicBezTo>
                    <a:pt x="580" y="0"/>
                    <a:pt x="552" y="10"/>
                    <a:pt x="529" y="33"/>
                  </a:cubicBezTo>
                  <a:cubicBezTo>
                    <a:pt x="379" y="159"/>
                    <a:pt x="228" y="309"/>
                    <a:pt x="78" y="459"/>
                  </a:cubicBezTo>
                  <a:cubicBezTo>
                    <a:pt x="1" y="536"/>
                    <a:pt x="86" y="643"/>
                    <a:pt x="176" y="643"/>
                  </a:cubicBezTo>
                  <a:cubicBezTo>
                    <a:pt x="203" y="643"/>
                    <a:pt x="230" y="633"/>
                    <a:pt x="253" y="610"/>
                  </a:cubicBezTo>
                  <a:cubicBezTo>
                    <a:pt x="404" y="484"/>
                    <a:pt x="554" y="334"/>
                    <a:pt x="705" y="184"/>
                  </a:cubicBezTo>
                  <a:cubicBezTo>
                    <a:pt x="781" y="107"/>
                    <a:pt x="696" y="0"/>
                    <a:pt x="6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3890;p34">
              <a:extLst>
                <a:ext uri="{FF2B5EF4-FFF2-40B4-BE49-F238E27FC236}">
                  <a16:creationId xmlns:a16="http://schemas.microsoft.com/office/drawing/2014/main" id="{82E21D2C-6EFC-424F-8456-DEE54326C269}"/>
                </a:ext>
              </a:extLst>
            </p:cNvPr>
            <p:cNvSpPr/>
            <p:nvPr/>
          </p:nvSpPr>
          <p:spPr>
            <a:xfrm>
              <a:off x="7495499" y="2769295"/>
              <a:ext cx="28740" cy="14562"/>
            </a:xfrm>
            <a:custGeom>
              <a:avLst/>
              <a:gdLst/>
              <a:ahLst/>
              <a:cxnLst/>
              <a:rect l="l" t="t" r="r" b="b"/>
              <a:pathLst>
                <a:path w="973" h="493" extrusionOk="0">
                  <a:moveTo>
                    <a:pt x="779" y="0"/>
                  </a:moveTo>
                  <a:cubicBezTo>
                    <a:pt x="766" y="0"/>
                    <a:pt x="752" y="3"/>
                    <a:pt x="738" y="8"/>
                  </a:cubicBezTo>
                  <a:cubicBezTo>
                    <a:pt x="513" y="108"/>
                    <a:pt x="312" y="184"/>
                    <a:pt x="112" y="284"/>
                  </a:cubicBezTo>
                  <a:cubicBezTo>
                    <a:pt x="0" y="328"/>
                    <a:pt x="68" y="492"/>
                    <a:pt x="190" y="492"/>
                  </a:cubicBezTo>
                  <a:cubicBezTo>
                    <a:pt x="205" y="492"/>
                    <a:pt x="221" y="490"/>
                    <a:pt x="237" y="484"/>
                  </a:cubicBezTo>
                  <a:cubicBezTo>
                    <a:pt x="438" y="384"/>
                    <a:pt x="638" y="309"/>
                    <a:pt x="839" y="209"/>
                  </a:cubicBezTo>
                  <a:cubicBezTo>
                    <a:pt x="973" y="164"/>
                    <a:pt x="888" y="0"/>
                    <a:pt x="7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3891;p34">
              <a:extLst>
                <a:ext uri="{FF2B5EF4-FFF2-40B4-BE49-F238E27FC236}">
                  <a16:creationId xmlns:a16="http://schemas.microsoft.com/office/drawing/2014/main" id="{0BA05D1F-F5BB-49FD-B1A1-D7845D807E4C}"/>
                </a:ext>
              </a:extLst>
            </p:cNvPr>
            <p:cNvSpPr/>
            <p:nvPr/>
          </p:nvSpPr>
          <p:spPr>
            <a:xfrm>
              <a:off x="7501761" y="2788228"/>
              <a:ext cx="24546" cy="11667"/>
            </a:xfrm>
            <a:custGeom>
              <a:avLst/>
              <a:gdLst/>
              <a:ahLst/>
              <a:cxnLst/>
              <a:rect l="l" t="t" r="r" b="b"/>
              <a:pathLst>
                <a:path w="831" h="395" extrusionOk="0">
                  <a:moveTo>
                    <a:pt x="664" y="0"/>
                  </a:moveTo>
                  <a:cubicBezTo>
                    <a:pt x="644" y="0"/>
                    <a:pt x="623" y="6"/>
                    <a:pt x="602" y="19"/>
                  </a:cubicBezTo>
                  <a:cubicBezTo>
                    <a:pt x="451" y="94"/>
                    <a:pt x="301" y="144"/>
                    <a:pt x="125" y="169"/>
                  </a:cubicBezTo>
                  <a:cubicBezTo>
                    <a:pt x="0" y="194"/>
                    <a:pt x="50" y="395"/>
                    <a:pt x="201" y="395"/>
                  </a:cubicBezTo>
                  <a:cubicBezTo>
                    <a:pt x="376" y="370"/>
                    <a:pt x="552" y="294"/>
                    <a:pt x="727" y="194"/>
                  </a:cubicBezTo>
                  <a:cubicBezTo>
                    <a:pt x="831" y="132"/>
                    <a:pt x="762" y="0"/>
                    <a:pt x="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3892;p34">
              <a:extLst>
                <a:ext uri="{FF2B5EF4-FFF2-40B4-BE49-F238E27FC236}">
                  <a16:creationId xmlns:a16="http://schemas.microsoft.com/office/drawing/2014/main" id="{1C5F57FF-D499-4AD1-B555-DD754DDDB001}"/>
                </a:ext>
              </a:extLst>
            </p:cNvPr>
            <p:cNvSpPr/>
            <p:nvPr/>
          </p:nvSpPr>
          <p:spPr>
            <a:xfrm>
              <a:off x="7494642" y="2861601"/>
              <a:ext cx="12022" cy="25166"/>
            </a:xfrm>
            <a:custGeom>
              <a:avLst/>
              <a:gdLst/>
              <a:ahLst/>
              <a:cxnLst/>
              <a:rect l="l" t="t" r="r" b="b"/>
              <a:pathLst>
                <a:path w="407" h="852" extrusionOk="0">
                  <a:moveTo>
                    <a:pt x="270" y="0"/>
                  </a:moveTo>
                  <a:cubicBezTo>
                    <a:pt x="222" y="0"/>
                    <a:pt x="176" y="28"/>
                    <a:pt x="166" y="91"/>
                  </a:cubicBezTo>
                  <a:cubicBezTo>
                    <a:pt x="116" y="292"/>
                    <a:pt x="66" y="492"/>
                    <a:pt x="16" y="718"/>
                  </a:cubicBezTo>
                  <a:cubicBezTo>
                    <a:pt x="0" y="794"/>
                    <a:pt x="77" y="851"/>
                    <a:pt x="146" y="851"/>
                  </a:cubicBezTo>
                  <a:cubicBezTo>
                    <a:pt x="190" y="851"/>
                    <a:pt x="231" y="827"/>
                    <a:pt x="241" y="768"/>
                  </a:cubicBezTo>
                  <a:lnTo>
                    <a:pt x="392" y="141"/>
                  </a:lnTo>
                  <a:cubicBezTo>
                    <a:pt x="406" y="54"/>
                    <a:pt x="336" y="0"/>
                    <a:pt x="2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3893;p34">
              <a:extLst>
                <a:ext uri="{FF2B5EF4-FFF2-40B4-BE49-F238E27FC236}">
                  <a16:creationId xmlns:a16="http://schemas.microsoft.com/office/drawing/2014/main" id="{4D890962-8B17-4723-8E27-E66EBB2D1B19}"/>
                </a:ext>
              </a:extLst>
            </p:cNvPr>
            <p:cNvSpPr/>
            <p:nvPr/>
          </p:nvSpPr>
          <p:spPr>
            <a:xfrm>
              <a:off x="7509884" y="2876665"/>
              <a:ext cx="9688" cy="14119"/>
            </a:xfrm>
            <a:custGeom>
              <a:avLst/>
              <a:gdLst/>
              <a:ahLst/>
              <a:cxnLst/>
              <a:rect l="l" t="t" r="r" b="b"/>
              <a:pathLst>
                <a:path w="328" h="478" extrusionOk="0">
                  <a:moveTo>
                    <a:pt x="172" y="1"/>
                  </a:moveTo>
                  <a:cubicBezTo>
                    <a:pt x="136" y="1"/>
                    <a:pt x="100" y="18"/>
                    <a:pt x="76" y="57"/>
                  </a:cubicBezTo>
                  <a:cubicBezTo>
                    <a:pt x="51" y="158"/>
                    <a:pt x="26" y="258"/>
                    <a:pt x="1" y="383"/>
                  </a:cubicBezTo>
                  <a:cubicBezTo>
                    <a:pt x="1" y="446"/>
                    <a:pt x="57" y="477"/>
                    <a:pt x="114" y="477"/>
                  </a:cubicBezTo>
                  <a:cubicBezTo>
                    <a:pt x="170" y="477"/>
                    <a:pt x="226" y="446"/>
                    <a:pt x="226" y="383"/>
                  </a:cubicBezTo>
                  <a:cubicBezTo>
                    <a:pt x="251" y="308"/>
                    <a:pt x="251" y="233"/>
                    <a:pt x="277" y="183"/>
                  </a:cubicBezTo>
                  <a:cubicBezTo>
                    <a:pt x="328" y="80"/>
                    <a:pt x="251" y="1"/>
                    <a:pt x="1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3894;p34">
              <a:extLst>
                <a:ext uri="{FF2B5EF4-FFF2-40B4-BE49-F238E27FC236}">
                  <a16:creationId xmlns:a16="http://schemas.microsoft.com/office/drawing/2014/main" id="{C5479456-273D-4F46-B305-7FB6BB527159}"/>
                </a:ext>
              </a:extLst>
            </p:cNvPr>
            <p:cNvSpPr/>
            <p:nvPr/>
          </p:nvSpPr>
          <p:spPr>
            <a:xfrm>
              <a:off x="7596371" y="2483899"/>
              <a:ext cx="74937" cy="100575"/>
            </a:xfrm>
            <a:custGeom>
              <a:avLst/>
              <a:gdLst/>
              <a:ahLst/>
              <a:cxnLst/>
              <a:rect l="l" t="t" r="r" b="b"/>
              <a:pathLst>
                <a:path w="2537" h="3405" extrusionOk="0">
                  <a:moveTo>
                    <a:pt x="1014" y="0"/>
                  </a:moveTo>
                  <a:cubicBezTo>
                    <a:pt x="945" y="0"/>
                    <a:pt x="867" y="55"/>
                    <a:pt x="882" y="146"/>
                  </a:cubicBezTo>
                  <a:cubicBezTo>
                    <a:pt x="1158" y="1124"/>
                    <a:pt x="1534" y="2051"/>
                    <a:pt x="2035" y="2928"/>
                  </a:cubicBezTo>
                  <a:cubicBezTo>
                    <a:pt x="1860" y="2803"/>
                    <a:pt x="1709" y="2678"/>
                    <a:pt x="1584" y="2527"/>
                  </a:cubicBezTo>
                  <a:cubicBezTo>
                    <a:pt x="1083" y="2076"/>
                    <a:pt x="632" y="1575"/>
                    <a:pt x="231" y="1074"/>
                  </a:cubicBezTo>
                  <a:cubicBezTo>
                    <a:pt x="204" y="1040"/>
                    <a:pt x="174" y="1026"/>
                    <a:pt x="145" y="1026"/>
                  </a:cubicBezTo>
                  <a:cubicBezTo>
                    <a:pt x="67" y="1026"/>
                    <a:pt x="0" y="1132"/>
                    <a:pt x="55" y="1224"/>
                  </a:cubicBezTo>
                  <a:cubicBezTo>
                    <a:pt x="481" y="1750"/>
                    <a:pt x="933" y="2226"/>
                    <a:pt x="1409" y="2703"/>
                  </a:cubicBezTo>
                  <a:cubicBezTo>
                    <a:pt x="1659" y="2928"/>
                    <a:pt x="1960" y="3154"/>
                    <a:pt x="2211" y="3404"/>
                  </a:cubicBezTo>
                  <a:lnTo>
                    <a:pt x="2311" y="3179"/>
                  </a:lnTo>
                  <a:lnTo>
                    <a:pt x="2537" y="3329"/>
                  </a:lnTo>
                  <a:cubicBezTo>
                    <a:pt x="1885" y="2327"/>
                    <a:pt x="1409" y="1249"/>
                    <a:pt x="1108" y="71"/>
                  </a:cubicBezTo>
                  <a:cubicBezTo>
                    <a:pt x="1098" y="22"/>
                    <a:pt x="1058" y="0"/>
                    <a:pt x="10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3895;p34">
              <a:extLst>
                <a:ext uri="{FF2B5EF4-FFF2-40B4-BE49-F238E27FC236}">
                  <a16:creationId xmlns:a16="http://schemas.microsoft.com/office/drawing/2014/main" id="{6E5D5A21-AF7E-4489-AA67-1BEE76493508}"/>
                </a:ext>
              </a:extLst>
            </p:cNvPr>
            <p:cNvSpPr/>
            <p:nvPr/>
          </p:nvSpPr>
          <p:spPr>
            <a:xfrm>
              <a:off x="7392175" y="2925491"/>
              <a:ext cx="206585" cy="127248"/>
            </a:xfrm>
            <a:custGeom>
              <a:avLst/>
              <a:gdLst/>
              <a:ahLst/>
              <a:cxnLst/>
              <a:rect l="l" t="t" r="r" b="b"/>
              <a:pathLst>
                <a:path w="6994" h="4308" extrusionOk="0">
                  <a:moveTo>
                    <a:pt x="3072" y="0"/>
                  </a:moveTo>
                  <a:cubicBezTo>
                    <a:pt x="2586" y="0"/>
                    <a:pt x="2257" y="33"/>
                    <a:pt x="2257" y="33"/>
                  </a:cubicBezTo>
                  <a:lnTo>
                    <a:pt x="1" y="2038"/>
                  </a:lnTo>
                  <a:cubicBezTo>
                    <a:pt x="1114" y="3597"/>
                    <a:pt x="2832" y="4307"/>
                    <a:pt x="4286" y="4307"/>
                  </a:cubicBezTo>
                  <a:cubicBezTo>
                    <a:pt x="5778" y="4307"/>
                    <a:pt x="6993" y="3559"/>
                    <a:pt x="6993" y="2214"/>
                  </a:cubicBezTo>
                  <a:cubicBezTo>
                    <a:pt x="6993" y="258"/>
                    <a:pt x="4427" y="0"/>
                    <a:pt x="3072" y="0"/>
                  </a:cubicBezTo>
                  <a:close/>
                </a:path>
              </a:pathLst>
            </a:custGeom>
            <a:solidFill>
              <a:srgbClr val="EA9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3896;p34">
              <a:extLst>
                <a:ext uri="{FF2B5EF4-FFF2-40B4-BE49-F238E27FC236}">
                  <a16:creationId xmlns:a16="http://schemas.microsoft.com/office/drawing/2014/main" id="{16A921F7-EFAE-4267-A41F-A993C481A377}"/>
                </a:ext>
              </a:extLst>
            </p:cNvPr>
            <p:cNvSpPr/>
            <p:nvPr/>
          </p:nvSpPr>
          <p:spPr>
            <a:xfrm>
              <a:off x="6810307" y="2546697"/>
              <a:ext cx="90355" cy="128104"/>
            </a:xfrm>
            <a:custGeom>
              <a:avLst/>
              <a:gdLst/>
              <a:ahLst/>
              <a:cxnLst/>
              <a:rect l="l" t="t" r="r" b="b"/>
              <a:pathLst>
                <a:path w="3059" h="4337" extrusionOk="0">
                  <a:moveTo>
                    <a:pt x="1719" y="0"/>
                  </a:moveTo>
                  <a:cubicBezTo>
                    <a:pt x="1644" y="0"/>
                    <a:pt x="1564" y="8"/>
                    <a:pt x="1479" y="25"/>
                  </a:cubicBezTo>
                  <a:cubicBezTo>
                    <a:pt x="1" y="326"/>
                    <a:pt x="1" y="3183"/>
                    <a:pt x="1354" y="4336"/>
                  </a:cubicBezTo>
                  <a:lnTo>
                    <a:pt x="3058" y="2206"/>
                  </a:lnTo>
                  <a:cubicBezTo>
                    <a:pt x="3058" y="2206"/>
                    <a:pt x="2969" y="0"/>
                    <a:pt x="1719" y="0"/>
                  </a:cubicBezTo>
                  <a:close/>
                </a:path>
              </a:pathLst>
            </a:custGeom>
            <a:solidFill>
              <a:srgbClr val="EA9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3897;p34">
              <a:extLst>
                <a:ext uri="{FF2B5EF4-FFF2-40B4-BE49-F238E27FC236}">
                  <a16:creationId xmlns:a16="http://schemas.microsoft.com/office/drawing/2014/main" id="{A51AA820-E39C-4828-B263-5EA8D609FA8F}"/>
                </a:ext>
              </a:extLst>
            </p:cNvPr>
            <p:cNvSpPr/>
            <p:nvPr/>
          </p:nvSpPr>
          <p:spPr>
            <a:xfrm>
              <a:off x="6521603" y="2563711"/>
              <a:ext cx="1120830" cy="1012929"/>
            </a:xfrm>
            <a:custGeom>
              <a:avLst/>
              <a:gdLst/>
              <a:ahLst/>
              <a:cxnLst/>
              <a:rect l="l" t="t" r="r" b="b"/>
              <a:pathLst>
                <a:path w="37946" h="34293" extrusionOk="0">
                  <a:moveTo>
                    <a:pt x="14511" y="1"/>
                  </a:moveTo>
                  <a:cubicBezTo>
                    <a:pt x="13810" y="577"/>
                    <a:pt x="12531" y="903"/>
                    <a:pt x="11729" y="1404"/>
                  </a:cubicBezTo>
                  <a:cubicBezTo>
                    <a:pt x="10802" y="2006"/>
                    <a:pt x="9900" y="2657"/>
                    <a:pt x="9023" y="3334"/>
                  </a:cubicBezTo>
                  <a:cubicBezTo>
                    <a:pt x="7318" y="4687"/>
                    <a:pt x="5764" y="6241"/>
                    <a:pt x="4461" y="7971"/>
                  </a:cubicBezTo>
                  <a:cubicBezTo>
                    <a:pt x="1028" y="12507"/>
                    <a:pt x="0" y="18071"/>
                    <a:pt x="501" y="23585"/>
                  </a:cubicBezTo>
                  <a:cubicBezTo>
                    <a:pt x="702" y="25640"/>
                    <a:pt x="852" y="28397"/>
                    <a:pt x="3108" y="29023"/>
                  </a:cubicBezTo>
                  <a:cubicBezTo>
                    <a:pt x="3585" y="29163"/>
                    <a:pt x="3992" y="29227"/>
                    <a:pt x="4349" y="29227"/>
                  </a:cubicBezTo>
                  <a:cubicBezTo>
                    <a:pt x="5534" y="29227"/>
                    <a:pt x="6182" y="28526"/>
                    <a:pt x="7068" y="27545"/>
                  </a:cubicBezTo>
                  <a:cubicBezTo>
                    <a:pt x="7268" y="30051"/>
                    <a:pt x="8095" y="32482"/>
                    <a:pt x="9699" y="32833"/>
                  </a:cubicBezTo>
                  <a:cubicBezTo>
                    <a:pt x="9826" y="32862"/>
                    <a:pt x="9955" y="32876"/>
                    <a:pt x="10086" y="32876"/>
                  </a:cubicBezTo>
                  <a:cubicBezTo>
                    <a:pt x="11322" y="32876"/>
                    <a:pt x="12701" y="31635"/>
                    <a:pt x="13835" y="30026"/>
                  </a:cubicBezTo>
                  <a:cubicBezTo>
                    <a:pt x="14394" y="32336"/>
                    <a:pt x="15543" y="34292"/>
                    <a:pt x="17236" y="34292"/>
                  </a:cubicBezTo>
                  <a:cubicBezTo>
                    <a:pt x="17288" y="34292"/>
                    <a:pt x="17341" y="34290"/>
                    <a:pt x="17394" y="34287"/>
                  </a:cubicBezTo>
                  <a:cubicBezTo>
                    <a:pt x="19298" y="34161"/>
                    <a:pt x="20476" y="32432"/>
                    <a:pt x="21078" y="30527"/>
                  </a:cubicBezTo>
                  <a:cubicBezTo>
                    <a:pt x="21886" y="32336"/>
                    <a:pt x="23219" y="33946"/>
                    <a:pt x="24999" y="33946"/>
                  </a:cubicBezTo>
                  <a:cubicBezTo>
                    <a:pt x="25315" y="33946"/>
                    <a:pt x="25646" y="33895"/>
                    <a:pt x="25990" y="33785"/>
                  </a:cubicBezTo>
                  <a:cubicBezTo>
                    <a:pt x="27895" y="33159"/>
                    <a:pt x="29223" y="31605"/>
                    <a:pt x="30000" y="29976"/>
                  </a:cubicBezTo>
                  <a:cubicBezTo>
                    <a:pt x="30650" y="30682"/>
                    <a:pt x="31493" y="31167"/>
                    <a:pt x="32478" y="31167"/>
                  </a:cubicBezTo>
                  <a:cubicBezTo>
                    <a:pt x="32822" y="31167"/>
                    <a:pt x="33183" y="31108"/>
                    <a:pt x="33559" y="30978"/>
                  </a:cubicBezTo>
                  <a:cubicBezTo>
                    <a:pt x="37945" y="29449"/>
                    <a:pt x="32055" y="9424"/>
                    <a:pt x="32055" y="9424"/>
                  </a:cubicBezTo>
                  <a:cubicBezTo>
                    <a:pt x="32055" y="9424"/>
                    <a:pt x="28866" y="15436"/>
                    <a:pt x="22191" y="15436"/>
                  </a:cubicBezTo>
                  <a:cubicBezTo>
                    <a:pt x="21476" y="15436"/>
                    <a:pt x="20721" y="15367"/>
                    <a:pt x="19925" y="15214"/>
                  </a:cubicBezTo>
                  <a:cubicBezTo>
                    <a:pt x="11679" y="13660"/>
                    <a:pt x="10501" y="9625"/>
                    <a:pt x="10501" y="9625"/>
                  </a:cubicBezTo>
                  <a:cubicBezTo>
                    <a:pt x="10501" y="9625"/>
                    <a:pt x="7895" y="5489"/>
                    <a:pt x="14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3898;p34">
              <a:extLst>
                <a:ext uri="{FF2B5EF4-FFF2-40B4-BE49-F238E27FC236}">
                  <a16:creationId xmlns:a16="http://schemas.microsoft.com/office/drawing/2014/main" id="{4166B8AD-F3A1-4839-A118-6FCA942F8E70}"/>
                </a:ext>
              </a:extLst>
            </p:cNvPr>
            <p:cNvSpPr/>
            <p:nvPr/>
          </p:nvSpPr>
          <p:spPr>
            <a:xfrm>
              <a:off x="6785879" y="2525961"/>
              <a:ext cx="681105" cy="512682"/>
            </a:xfrm>
            <a:custGeom>
              <a:avLst/>
              <a:gdLst/>
              <a:ahLst/>
              <a:cxnLst/>
              <a:rect l="l" t="t" r="r" b="b"/>
              <a:pathLst>
                <a:path w="23059" h="17357" extrusionOk="0">
                  <a:moveTo>
                    <a:pt x="9783" y="0"/>
                  </a:moveTo>
                  <a:cubicBezTo>
                    <a:pt x="9337" y="0"/>
                    <a:pt x="8883" y="33"/>
                    <a:pt x="8422" y="101"/>
                  </a:cubicBezTo>
                  <a:cubicBezTo>
                    <a:pt x="8196" y="126"/>
                    <a:pt x="7945" y="176"/>
                    <a:pt x="7720" y="226"/>
                  </a:cubicBezTo>
                  <a:cubicBezTo>
                    <a:pt x="7720" y="226"/>
                    <a:pt x="2181" y="2858"/>
                    <a:pt x="1103" y="7344"/>
                  </a:cubicBezTo>
                  <a:cubicBezTo>
                    <a:pt x="0" y="11830"/>
                    <a:pt x="6266" y="15389"/>
                    <a:pt x="6266" y="15389"/>
                  </a:cubicBezTo>
                  <a:cubicBezTo>
                    <a:pt x="6266" y="15389"/>
                    <a:pt x="9474" y="17357"/>
                    <a:pt x="13271" y="17357"/>
                  </a:cubicBezTo>
                  <a:cubicBezTo>
                    <a:pt x="14149" y="17357"/>
                    <a:pt x="15057" y="17252"/>
                    <a:pt x="15965" y="16993"/>
                  </a:cubicBezTo>
                  <a:cubicBezTo>
                    <a:pt x="17569" y="16542"/>
                    <a:pt x="18923" y="15640"/>
                    <a:pt x="20001" y="14612"/>
                  </a:cubicBezTo>
                  <a:cubicBezTo>
                    <a:pt x="22181" y="12582"/>
                    <a:pt x="23058" y="10627"/>
                    <a:pt x="23058" y="10627"/>
                  </a:cubicBezTo>
                  <a:cubicBezTo>
                    <a:pt x="23058" y="10627"/>
                    <a:pt x="21655" y="7168"/>
                    <a:pt x="18923" y="4462"/>
                  </a:cubicBezTo>
                  <a:cubicBezTo>
                    <a:pt x="18071" y="3635"/>
                    <a:pt x="17143" y="2833"/>
                    <a:pt x="16116" y="2131"/>
                  </a:cubicBezTo>
                  <a:cubicBezTo>
                    <a:pt x="14263" y="889"/>
                    <a:pt x="12128" y="0"/>
                    <a:pt x="9783" y="0"/>
                  </a:cubicBezTo>
                  <a:close/>
                </a:path>
              </a:pathLst>
            </a:custGeom>
            <a:solidFill>
              <a:srgbClr val="F9B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3899;p34">
              <a:extLst>
                <a:ext uri="{FF2B5EF4-FFF2-40B4-BE49-F238E27FC236}">
                  <a16:creationId xmlns:a16="http://schemas.microsoft.com/office/drawing/2014/main" id="{24B6778C-B648-4339-AF5E-76D548BFCBB1}"/>
                </a:ext>
              </a:extLst>
            </p:cNvPr>
            <p:cNvSpPr/>
            <p:nvPr/>
          </p:nvSpPr>
          <p:spPr>
            <a:xfrm>
              <a:off x="6859162" y="2752487"/>
              <a:ext cx="60729" cy="59991"/>
            </a:xfrm>
            <a:custGeom>
              <a:avLst/>
              <a:gdLst/>
              <a:ahLst/>
              <a:cxnLst/>
              <a:rect l="l" t="t" r="r" b="b"/>
              <a:pathLst>
                <a:path w="2056" h="2031" extrusionOk="0">
                  <a:moveTo>
                    <a:pt x="1028" y="1"/>
                  </a:moveTo>
                  <a:cubicBezTo>
                    <a:pt x="452" y="1"/>
                    <a:pt x="1" y="452"/>
                    <a:pt x="1" y="1003"/>
                  </a:cubicBezTo>
                  <a:cubicBezTo>
                    <a:pt x="1" y="1580"/>
                    <a:pt x="452" y="2031"/>
                    <a:pt x="1028" y="2031"/>
                  </a:cubicBezTo>
                  <a:cubicBezTo>
                    <a:pt x="1605" y="2031"/>
                    <a:pt x="2056" y="1580"/>
                    <a:pt x="2056" y="1003"/>
                  </a:cubicBezTo>
                  <a:cubicBezTo>
                    <a:pt x="2056" y="452"/>
                    <a:pt x="1605" y="1"/>
                    <a:pt x="1028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3900;p34">
              <a:extLst>
                <a:ext uri="{FF2B5EF4-FFF2-40B4-BE49-F238E27FC236}">
                  <a16:creationId xmlns:a16="http://schemas.microsoft.com/office/drawing/2014/main" id="{27726DB5-F2C2-479D-BC3E-FF4C39AD3CDB}"/>
                </a:ext>
              </a:extLst>
            </p:cNvPr>
            <p:cNvSpPr/>
            <p:nvPr/>
          </p:nvSpPr>
          <p:spPr>
            <a:xfrm>
              <a:off x="7089411" y="2872411"/>
              <a:ext cx="60729" cy="59991"/>
            </a:xfrm>
            <a:custGeom>
              <a:avLst/>
              <a:gdLst/>
              <a:ahLst/>
              <a:cxnLst/>
              <a:rect l="l" t="t" r="r" b="b"/>
              <a:pathLst>
                <a:path w="2056" h="2031" extrusionOk="0">
                  <a:moveTo>
                    <a:pt x="1028" y="1"/>
                  </a:moveTo>
                  <a:cubicBezTo>
                    <a:pt x="451" y="1"/>
                    <a:pt x="0" y="452"/>
                    <a:pt x="0" y="1028"/>
                  </a:cubicBezTo>
                  <a:cubicBezTo>
                    <a:pt x="0" y="1580"/>
                    <a:pt x="451" y="2031"/>
                    <a:pt x="1028" y="2031"/>
                  </a:cubicBezTo>
                  <a:cubicBezTo>
                    <a:pt x="1579" y="2031"/>
                    <a:pt x="2055" y="1580"/>
                    <a:pt x="2055" y="1028"/>
                  </a:cubicBezTo>
                  <a:cubicBezTo>
                    <a:pt x="2055" y="452"/>
                    <a:pt x="1579" y="1"/>
                    <a:pt x="1028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3901;p34">
              <a:extLst>
                <a:ext uri="{FF2B5EF4-FFF2-40B4-BE49-F238E27FC236}">
                  <a16:creationId xmlns:a16="http://schemas.microsoft.com/office/drawing/2014/main" id="{0319AA2A-A492-4DB4-A42D-E0F95EE52C85}"/>
                </a:ext>
              </a:extLst>
            </p:cNvPr>
            <p:cNvSpPr/>
            <p:nvPr/>
          </p:nvSpPr>
          <p:spPr>
            <a:xfrm>
              <a:off x="7141220" y="2748057"/>
              <a:ext cx="60729" cy="55235"/>
            </a:xfrm>
            <a:custGeom>
              <a:avLst/>
              <a:gdLst/>
              <a:ahLst/>
              <a:cxnLst/>
              <a:rect l="l" t="t" r="r" b="b"/>
              <a:pathLst>
                <a:path w="2056" h="1870" extrusionOk="0">
                  <a:moveTo>
                    <a:pt x="727" y="0"/>
                  </a:moveTo>
                  <a:cubicBezTo>
                    <a:pt x="552" y="0"/>
                    <a:pt x="377" y="0"/>
                    <a:pt x="251" y="101"/>
                  </a:cubicBezTo>
                  <a:cubicBezTo>
                    <a:pt x="101" y="176"/>
                    <a:pt x="1" y="351"/>
                    <a:pt x="51" y="502"/>
                  </a:cubicBezTo>
                  <a:cubicBezTo>
                    <a:pt x="76" y="627"/>
                    <a:pt x="151" y="727"/>
                    <a:pt x="251" y="827"/>
                  </a:cubicBezTo>
                  <a:cubicBezTo>
                    <a:pt x="452" y="1028"/>
                    <a:pt x="627" y="1228"/>
                    <a:pt x="828" y="1429"/>
                  </a:cubicBezTo>
                  <a:cubicBezTo>
                    <a:pt x="978" y="1579"/>
                    <a:pt x="1128" y="1755"/>
                    <a:pt x="1329" y="1830"/>
                  </a:cubicBezTo>
                  <a:cubicBezTo>
                    <a:pt x="1407" y="1856"/>
                    <a:pt x="1488" y="1870"/>
                    <a:pt x="1565" y="1870"/>
                  </a:cubicBezTo>
                  <a:cubicBezTo>
                    <a:pt x="1713" y="1870"/>
                    <a:pt x="1848" y="1819"/>
                    <a:pt x="1930" y="1705"/>
                  </a:cubicBezTo>
                  <a:cubicBezTo>
                    <a:pt x="2006" y="1604"/>
                    <a:pt x="2031" y="1504"/>
                    <a:pt x="2031" y="1379"/>
                  </a:cubicBezTo>
                  <a:cubicBezTo>
                    <a:pt x="2056" y="752"/>
                    <a:pt x="1354" y="76"/>
                    <a:pt x="7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3902;p34">
              <a:extLst>
                <a:ext uri="{FF2B5EF4-FFF2-40B4-BE49-F238E27FC236}">
                  <a16:creationId xmlns:a16="http://schemas.microsoft.com/office/drawing/2014/main" id="{4A1E9CBC-7DEE-462D-B27C-EAC4F157007E}"/>
                </a:ext>
              </a:extLst>
            </p:cNvPr>
            <p:cNvSpPr/>
            <p:nvPr/>
          </p:nvSpPr>
          <p:spPr>
            <a:xfrm>
              <a:off x="6889527" y="2657139"/>
              <a:ext cx="72574" cy="34677"/>
            </a:xfrm>
            <a:custGeom>
              <a:avLst/>
              <a:gdLst/>
              <a:ahLst/>
              <a:cxnLst/>
              <a:rect l="l" t="t" r="r" b="b"/>
              <a:pathLst>
                <a:path w="2457" h="1174" extrusionOk="0">
                  <a:moveTo>
                    <a:pt x="1089" y="0"/>
                  </a:moveTo>
                  <a:cubicBezTo>
                    <a:pt x="560" y="0"/>
                    <a:pt x="56" y="226"/>
                    <a:pt x="0" y="773"/>
                  </a:cubicBezTo>
                  <a:cubicBezTo>
                    <a:pt x="0" y="873"/>
                    <a:pt x="25" y="973"/>
                    <a:pt x="75" y="1048"/>
                  </a:cubicBezTo>
                  <a:cubicBezTo>
                    <a:pt x="176" y="1148"/>
                    <a:pt x="326" y="1174"/>
                    <a:pt x="451" y="1174"/>
                  </a:cubicBezTo>
                  <a:cubicBezTo>
                    <a:pt x="752" y="1174"/>
                    <a:pt x="1003" y="1048"/>
                    <a:pt x="1278" y="998"/>
                  </a:cubicBezTo>
                  <a:cubicBezTo>
                    <a:pt x="1529" y="923"/>
                    <a:pt x="1905" y="998"/>
                    <a:pt x="2156" y="898"/>
                  </a:cubicBezTo>
                  <a:cubicBezTo>
                    <a:pt x="2456" y="747"/>
                    <a:pt x="2381" y="572"/>
                    <a:pt x="2181" y="372"/>
                  </a:cubicBezTo>
                  <a:cubicBezTo>
                    <a:pt x="1938" y="140"/>
                    <a:pt x="1506" y="0"/>
                    <a:pt x="10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3903;p34">
              <a:extLst>
                <a:ext uri="{FF2B5EF4-FFF2-40B4-BE49-F238E27FC236}">
                  <a16:creationId xmlns:a16="http://schemas.microsoft.com/office/drawing/2014/main" id="{E1B781AA-863C-48F9-9DDF-5AF361458FB4}"/>
                </a:ext>
              </a:extLst>
            </p:cNvPr>
            <p:cNvSpPr/>
            <p:nvPr/>
          </p:nvSpPr>
          <p:spPr>
            <a:xfrm>
              <a:off x="7019819" y="2525961"/>
              <a:ext cx="242089" cy="172174"/>
            </a:xfrm>
            <a:custGeom>
              <a:avLst/>
              <a:gdLst/>
              <a:ahLst/>
              <a:cxnLst/>
              <a:rect l="l" t="t" r="r" b="b"/>
              <a:pathLst>
                <a:path w="8196" h="5829" extrusionOk="0">
                  <a:moveTo>
                    <a:pt x="1863" y="0"/>
                  </a:moveTo>
                  <a:cubicBezTo>
                    <a:pt x="1417" y="0"/>
                    <a:pt x="963" y="33"/>
                    <a:pt x="502" y="101"/>
                  </a:cubicBezTo>
                  <a:cubicBezTo>
                    <a:pt x="201" y="652"/>
                    <a:pt x="75" y="1304"/>
                    <a:pt x="50" y="1830"/>
                  </a:cubicBezTo>
                  <a:cubicBezTo>
                    <a:pt x="0" y="2657"/>
                    <a:pt x="201" y="3459"/>
                    <a:pt x="602" y="4161"/>
                  </a:cubicBezTo>
                  <a:cubicBezTo>
                    <a:pt x="903" y="4712"/>
                    <a:pt x="1329" y="5188"/>
                    <a:pt x="1880" y="5489"/>
                  </a:cubicBezTo>
                  <a:cubicBezTo>
                    <a:pt x="2255" y="5703"/>
                    <a:pt x="2706" y="5829"/>
                    <a:pt x="3143" y="5829"/>
                  </a:cubicBezTo>
                  <a:cubicBezTo>
                    <a:pt x="3319" y="5829"/>
                    <a:pt x="3494" y="5808"/>
                    <a:pt x="3659" y="5765"/>
                  </a:cubicBezTo>
                  <a:cubicBezTo>
                    <a:pt x="3735" y="5740"/>
                    <a:pt x="3785" y="5740"/>
                    <a:pt x="3860" y="5690"/>
                  </a:cubicBezTo>
                  <a:cubicBezTo>
                    <a:pt x="3985" y="5589"/>
                    <a:pt x="4035" y="5414"/>
                    <a:pt x="3985" y="5239"/>
                  </a:cubicBezTo>
                  <a:cubicBezTo>
                    <a:pt x="3960" y="5088"/>
                    <a:pt x="3885" y="4938"/>
                    <a:pt x="3810" y="4787"/>
                  </a:cubicBezTo>
                  <a:cubicBezTo>
                    <a:pt x="3685" y="4512"/>
                    <a:pt x="3634" y="4186"/>
                    <a:pt x="3634" y="3885"/>
                  </a:cubicBezTo>
                  <a:cubicBezTo>
                    <a:pt x="3634" y="3660"/>
                    <a:pt x="3685" y="3434"/>
                    <a:pt x="3860" y="3309"/>
                  </a:cubicBezTo>
                  <a:cubicBezTo>
                    <a:pt x="3953" y="3243"/>
                    <a:pt x="4057" y="3220"/>
                    <a:pt x="4165" y="3220"/>
                  </a:cubicBezTo>
                  <a:cubicBezTo>
                    <a:pt x="4346" y="3220"/>
                    <a:pt x="4539" y="3287"/>
                    <a:pt x="4712" y="3334"/>
                  </a:cubicBezTo>
                  <a:cubicBezTo>
                    <a:pt x="4978" y="3400"/>
                    <a:pt x="5254" y="3433"/>
                    <a:pt x="5531" y="3433"/>
                  </a:cubicBezTo>
                  <a:cubicBezTo>
                    <a:pt x="5881" y="3433"/>
                    <a:pt x="6231" y="3382"/>
                    <a:pt x="6567" y="3284"/>
                  </a:cubicBezTo>
                  <a:cubicBezTo>
                    <a:pt x="7168" y="3133"/>
                    <a:pt x="7770" y="2808"/>
                    <a:pt x="8096" y="2281"/>
                  </a:cubicBezTo>
                  <a:cubicBezTo>
                    <a:pt x="8146" y="2256"/>
                    <a:pt x="8171" y="2181"/>
                    <a:pt x="8196" y="2131"/>
                  </a:cubicBezTo>
                  <a:cubicBezTo>
                    <a:pt x="6343" y="889"/>
                    <a:pt x="4208" y="0"/>
                    <a:pt x="1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3904;p34">
              <a:extLst>
                <a:ext uri="{FF2B5EF4-FFF2-40B4-BE49-F238E27FC236}">
                  <a16:creationId xmlns:a16="http://schemas.microsoft.com/office/drawing/2014/main" id="{913EF5ED-221C-41BC-B221-FDE0EF10824A}"/>
                </a:ext>
              </a:extLst>
            </p:cNvPr>
            <p:cNvSpPr/>
            <p:nvPr/>
          </p:nvSpPr>
          <p:spPr>
            <a:xfrm>
              <a:off x="7316676" y="2657730"/>
              <a:ext cx="151793" cy="299865"/>
            </a:xfrm>
            <a:custGeom>
              <a:avLst/>
              <a:gdLst/>
              <a:ahLst/>
              <a:cxnLst/>
              <a:rect l="l" t="t" r="r" b="b"/>
              <a:pathLst>
                <a:path w="5139" h="10152" extrusionOk="0">
                  <a:moveTo>
                    <a:pt x="953" y="1"/>
                  </a:moveTo>
                  <a:cubicBezTo>
                    <a:pt x="477" y="1053"/>
                    <a:pt x="0" y="3033"/>
                    <a:pt x="1855" y="5038"/>
                  </a:cubicBezTo>
                  <a:cubicBezTo>
                    <a:pt x="1855" y="5038"/>
                    <a:pt x="201" y="7870"/>
                    <a:pt x="2131" y="10151"/>
                  </a:cubicBezTo>
                  <a:cubicBezTo>
                    <a:pt x="4311" y="8121"/>
                    <a:pt x="5138" y="6241"/>
                    <a:pt x="5138" y="6241"/>
                  </a:cubicBezTo>
                  <a:cubicBezTo>
                    <a:pt x="5138" y="6241"/>
                    <a:pt x="3685" y="2707"/>
                    <a:pt x="9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3905;p34">
              <a:extLst>
                <a:ext uri="{FF2B5EF4-FFF2-40B4-BE49-F238E27FC236}">
                  <a16:creationId xmlns:a16="http://schemas.microsoft.com/office/drawing/2014/main" id="{E152F3CF-9D84-404F-8649-BB973C02C456}"/>
                </a:ext>
              </a:extLst>
            </p:cNvPr>
            <p:cNvSpPr/>
            <p:nvPr/>
          </p:nvSpPr>
          <p:spPr>
            <a:xfrm>
              <a:off x="6763666" y="2691787"/>
              <a:ext cx="453076" cy="411723"/>
            </a:xfrm>
            <a:custGeom>
              <a:avLst/>
              <a:gdLst/>
              <a:ahLst/>
              <a:cxnLst/>
              <a:rect l="l" t="t" r="r" b="b"/>
              <a:pathLst>
                <a:path w="15339" h="13939" extrusionOk="0">
                  <a:moveTo>
                    <a:pt x="1855" y="1"/>
                  </a:moveTo>
                  <a:cubicBezTo>
                    <a:pt x="1705" y="326"/>
                    <a:pt x="1504" y="627"/>
                    <a:pt x="1279" y="903"/>
                  </a:cubicBezTo>
                  <a:cubicBezTo>
                    <a:pt x="1053" y="1128"/>
                    <a:pt x="828" y="1379"/>
                    <a:pt x="677" y="1655"/>
                  </a:cubicBezTo>
                  <a:cubicBezTo>
                    <a:pt x="502" y="1955"/>
                    <a:pt x="427" y="2306"/>
                    <a:pt x="351" y="2657"/>
                  </a:cubicBezTo>
                  <a:cubicBezTo>
                    <a:pt x="176" y="3384"/>
                    <a:pt x="1" y="4111"/>
                    <a:pt x="26" y="4838"/>
                  </a:cubicBezTo>
                  <a:cubicBezTo>
                    <a:pt x="26" y="5840"/>
                    <a:pt x="351" y="6818"/>
                    <a:pt x="702" y="7745"/>
                  </a:cubicBezTo>
                  <a:cubicBezTo>
                    <a:pt x="1078" y="8672"/>
                    <a:pt x="1479" y="9600"/>
                    <a:pt x="2106" y="10377"/>
                  </a:cubicBezTo>
                  <a:cubicBezTo>
                    <a:pt x="2958" y="11479"/>
                    <a:pt x="4161" y="12256"/>
                    <a:pt x="5464" y="12783"/>
                  </a:cubicBezTo>
                  <a:cubicBezTo>
                    <a:pt x="6768" y="13309"/>
                    <a:pt x="8171" y="13560"/>
                    <a:pt x="9549" y="13760"/>
                  </a:cubicBezTo>
                  <a:cubicBezTo>
                    <a:pt x="10254" y="13862"/>
                    <a:pt x="10971" y="13939"/>
                    <a:pt x="11681" y="13939"/>
                  </a:cubicBezTo>
                  <a:cubicBezTo>
                    <a:pt x="12361" y="13939"/>
                    <a:pt x="13035" y="13869"/>
                    <a:pt x="13685" y="13685"/>
                  </a:cubicBezTo>
                  <a:cubicBezTo>
                    <a:pt x="14136" y="13560"/>
                    <a:pt x="14687" y="13234"/>
                    <a:pt x="14562" y="12783"/>
                  </a:cubicBezTo>
                  <a:cubicBezTo>
                    <a:pt x="14488" y="12536"/>
                    <a:pt x="15339" y="11704"/>
                    <a:pt x="15124" y="11704"/>
                  </a:cubicBezTo>
                  <a:cubicBezTo>
                    <a:pt x="15120" y="11704"/>
                    <a:pt x="15117" y="11705"/>
                    <a:pt x="15113" y="11705"/>
                  </a:cubicBezTo>
                  <a:cubicBezTo>
                    <a:pt x="15056" y="11706"/>
                    <a:pt x="14999" y="11707"/>
                    <a:pt x="14943" y="11707"/>
                  </a:cubicBezTo>
                  <a:cubicBezTo>
                    <a:pt x="13820" y="11707"/>
                    <a:pt x="12925" y="11457"/>
                    <a:pt x="12256" y="10502"/>
                  </a:cubicBezTo>
                  <a:cubicBezTo>
                    <a:pt x="11605" y="9575"/>
                    <a:pt x="11229" y="8497"/>
                    <a:pt x="10577" y="7595"/>
                  </a:cubicBezTo>
                  <a:cubicBezTo>
                    <a:pt x="9399" y="5991"/>
                    <a:pt x="7419" y="5189"/>
                    <a:pt x="5464" y="4788"/>
                  </a:cubicBezTo>
                  <a:cubicBezTo>
                    <a:pt x="4813" y="4637"/>
                    <a:pt x="4136" y="4562"/>
                    <a:pt x="3509" y="4336"/>
                  </a:cubicBezTo>
                  <a:cubicBezTo>
                    <a:pt x="2833" y="4086"/>
                    <a:pt x="2331" y="3660"/>
                    <a:pt x="2006" y="3158"/>
                  </a:cubicBezTo>
                  <a:cubicBezTo>
                    <a:pt x="1429" y="2256"/>
                    <a:pt x="1379" y="1078"/>
                    <a:pt x="18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3906;p34">
              <a:extLst>
                <a:ext uri="{FF2B5EF4-FFF2-40B4-BE49-F238E27FC236}">
                  <a16:creationId xmlns:a16="http://schemas.microsoft.com/office/drawing/2014/main" id="{759BE273-A738-4636-8EC5-224BEFDCBA69}"/>
                </a:ext>
              </a:extLst>
            </p:cNvPr>
            <p:cNvSpPr/>
            <p:nvPr/>
          </p:nvSpPr>
          <p:spPr>
            <a:xfrm>
              <a:off x="6919125" y="2730570"/>
              <a:ext cx="29656" cy="35002"/>
            </a:xfrm>
            <a:custGeom>
              <a:avLst/>
              <a:gdLst/>
              <a:ahLst/>
              <a:cxnLst/>
              <a:rect l="l" t="t" r="r" b="b"/>
              <a:pathLst>
                <a:path w="1004" h="1185" extrusionOk="0">
                  <a:moveTo>
                    <a:pt x="613" y="0"/>
                  </a:moveTo>
                  <a:cubicBezTo>
                    <a:pt x="427" y="0"/>
                    <a:pt x="212" y="187"/>
                    <a:pt x="126" y="467"/>
                  </a:cubicBezTo>
                  <a:cubicBezTo>
                    <a:pt x="1" y="793"/>
                    <a:pt x="76" y="1094"/>
                    <a:pt x="276" y="1169"/>
                  </a:cubicBezTo>
                  <a:cubicBezTo>
                    <a:pt x="305" y="1180"/>
                    <a:pt x="335" y="1185"/>
                    <a:pt x="366" y="1185"/>
                  </a:cubicBezTo>
                  <a:cubicBezTo>
                    <a:pt x="553" y="1185"/>
                    <a:pt x="771" y="1000"/>
                    <a:pt x="878" y="743"/>
                  </a:cubicBezTo>
                  <a:cubicBezTo>
                    <a:pt x="1003" y="417"/>
                    <a:pt x="928" y="91"/>
                    <a:pt x="703" y="16"/>
                  </a:cubicBezTo>
                  <a:cubicBezTo>
                    <a:pt x="674" y="5"/>
                    <a:pt x="644" y="0"/>
                    <a:pt x="613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3907;p34">
              <a:extLst>
                <a:ext uri="{FF2B5EF4-FFF2-40B4-BE49-F238E27FC236}">
                  <a16:creationId xmlns:a16="http://schemas.microsoft.com/office/drawing/2014/main" id="{760664B0-2402-42EA-8F1A-933CC94DEDB4}"/>
                </a:ext>
              </a:extLst>
            </p:cNvPr>
            <p:cNvSpPr/>
            <p:nvPr/>
          </p:nvSpPr>
          <p:spPr>
            <a:xfrm>
              <a:off x="7116793" y="2829020"/>
              <a:ext cx="29656" cy="35002"/>
            </a:xfrm>
            <a:custGeom>
              <a:avLst/>
              <a:gdLst/>
              <a:ahLst/>
              <a:cxnLst/>
              <a:rect l="l" t="t" r="r" b="b"/>
              <a:pathLst>
                <a:path w="1004" h="1185" extrusionOk="0">
                  <a:moveTo>
                    <a:pt x="630" y="0"/>
                  </a:moveTo>
                  <a:cubicBezTo>
                    <a:pt x="433" y="0"/>
                    <a:pt x="233" y="188"/>
                    <a:pt x="126" y="467"/>
                  </a:cubicBezTo>
                  <a:cubicBezTo>
                    <a:pt x="1" y="768"/>
                    <a:pt x="76" y="1094"/>
                    <a:pt x="276" y="1169"/>
                  </a:cubicBezTo>
                  <a:cubicBezTo>
                    <a:pt x="308" y="1180"/>
                    <a:pt x="341" y="1185"/>
                    <a:pt x="373" y="1185"/>
                  </a:cubicBezTo>
                  <a:cubicBezTo>
                    <a:pt x="570" y="1185"/>
                    <a:pt x="770" y="998"/>
                    <a:pt x="878" y="718"/>
                  </a:cubicBezTo>
                  <a:cubicBezTo>
                    <a:pt x="1003" y="417"/>
                    <a:pt x="928" y="91"/>
                    <a:pt x="727" y="16"/>
                  </a:cubicBezTo>
                  <a:cubicBezTo>
                    <a:pt x="695" y="6"/>
                    <a:pt x="663" y="0"/>
                    <a:pt x="630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3908;p34">
              <a:extLst>
                <a:ext uri="{FF2B5EF4-FFF2-40B4-BE49-F238E27FC236}">
                  <a16:creationId xmlns:a16="http://schemas.microsoft.com/office/drawing/2014/main" id="{EF6CC88F-D886-4BAF-9DA9-B85B282BE14A}"/>
                </a:ext>
              </a:extLst>
            </p:cNvPr>
            <p:cNvSpPr/>
            <p:nvPr/>
          </p:nvSpPr>
          <p:spPr>
            <a:xfrm>
              <a:off x="6933953" y="2851705"/>
              <a:ext cx="105862" cy="37040"/>
            </a:xfrm>
            <a:custGeom>
              <a:avLst/>
              <a:gdLst/>
              <a:ahLst/>
              <a:cxnLst/>
              <a:rect l="l" t="t" r="r" b="b"/>
              <a:pathLst>
                <a:path w="3584" h="1254" extrusionOk="0">
                  <a:moveTo>
                    <a:pt x="0" y="0"/>
                  </a:moveTo>
                  <a:cubicBezTo>
                    <a:pt x="150" y="276"/>
                    <a:pt x="401" y="526"/>
                    <a:pt x="702" y="702"/>
                  </a:cubicBezTo>
                  <a:cubicBezTo>
                    <a:pt x="977" y="902"/>
                    <a:pt x="1278" y="1028"/>
                    <a:pt x="1604" y="1128"/>
                  </a:cubicBezTo>
                  <a:cubicBezTo>
                    <a:pt x="1930" y="1203"/>
                    <a:pt x="2281" y="1253"/>
                    <a:pt x="2607" y="1253"/>
                  </a:cubicBezTo>
                  <a:cubicBezTo>
                    <a:pt x="2782" y="1253"/>
                    <a:pt x="2957" y="1203"/>
                    <a:pt x="3108" y="1178"/>
                  </a:cubicBezTo>
                  <a:cubicBezTo>
                    <a:pt x="3283" y="1153"/>
                    <a:pt x="3434" y="1103"/>
                    <a:pt x="3584" y="1053"/>
                  </a:cubicBezTo>
                  <a:cubicBezTo>
                    <a:pt x="3434" y="1053"/>
                    <a:pt x="3258" y="1053"/>
                    <a:pt x="3108" y="1028"/>
                  </a:cubicBezTo>
                  <a:cubicBezTo>
                    <a:pt x="2932" y="1028"/>
                    <a:pt x="2782" y="1028"/>
                    <a:pt x="2632" y="1003"/>
                  </a:cubicBezTo>
                  <a:cubicBezTo>
                    <a:pt x="2306" y="978"/>
                    <a:pt x="2005" y="902"/>
                    <a:pt x="1704" y="827"/>
                  </a:cubicBezTo>
                  <a:cubicBezTo>
                    <a:pt x="1378" y="752"/>
                    <a:pt x="1103" y="652"/>
                    <a:pt x="802" y="501"/>
                  </a:cubicBezTo>
                  <a:cubicBezTo>
                    <a:pt x="526" y="376"/>
                    <a:pt x="251" y="201"/>
                    <a:pt x="0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3909;p34">
              <a:extLst>
                <a:ext uri="{FF2B5EF4-FFF2-40B4-BE49-F238E27FC236}">
                  <a16:creationId xmlns:a16="http://schemas.microsoft.com/office/drawing/2014/main" id="{3A4050DE-F304-4EE9-AEBC-508071FDB5F8}"/>
                </a:ext>
              </a:extLst>
            </p:cNvPr>
            <p:cNvSpPr/>
            <p:nvPr/>
          </p:nvSpPr>
          <p:spPr>
            <a:xfrm>
              <a:off x="6955397" y="2778924"/>
              <a:ext cx="84064" cy="71510"/>
            </a:xfrm>
            <a:custGeom>
              <a:avLst/>
              <a:gdLst/>
              <a:ahLst/>
              <a:cxnLst/>
              <a:rect l="l" t="t" r="r" b="b"/>
              <a:pathLst>
                <a:path w="2846" h="2421" extrusionOk="0">
                  <a:moveTo>
                    <a:pt x="2717" y="1"/>
                  </a:moveTo>
                  <a:cubicBezTo>
                    <a:pt x="2707" y="1"/>
                    <a:pt x="2695" y="3"/>
                    <a:pt x="2683" y="8"/>
                  </a:cubicBezTo>
                  <a:lnTo>
                    <a:pt x="101" y="1036"/>
                  </a:lnTo>
                  <a:cubicBezTo>
                    <a:pt x="26" y="1061"/>
                    <a:pt x="1" y="1136"/>
                    <a:pt x="26" y="1211"/>
                  </a:cubicBezTo>
                  <a:cubicBezTo>
                    <a:pt x="226" y="1587"/>
                    <a:pt x="402" y="1988"/>
                    <a:pt x="602" y="2364"/>
                  </a:cubicBezTo>
                  <a:cubicBezTo>
                    <a:pt x="626" y="2404"/>
                    <a:pt x="660" y="2421"/>
                    <a:pt x="694" y="2421"/>
                  </a:cubicBezTo>
                  <a:cubicBezTo>
                    <a:pt x="766" y="2421"/>
                    <a:pt x="837" y="2341"/>
                    <a:pt x="803" y="2239"/>
                  </a:cubicBezTo>
                  <a:cubicBezTo>
                    <a:pt x="623" y="1901"/>
                    <a:pt x="463" y="1563"/>
                    <a:pt x="287" y="1207"/>
                  </a:cubicBezTo>
                  <a:lnTo>
                    <a:pt x="287" y="1207"/>
                  </a:lnTo>
                  <a:lnTo>
                    <a:pt x="2733" y="234"/>
                  </a:lnTo>
                  <a:cubicBezTo>
                    <a:pt x="2846" y="188"/>
                    <a:pt x="2816" y="1"/>
                    <a:pt x="2717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3910;p34">
              <a:extLst>
                <a:ext uri="{FF2B5EF4-FFF2-40B4-BE49-F238E27FC236}">
                  <a16:creationId xmlns:a16="http://schemas.microsoft.com/office/drawing/2014/main" id="{346E40B2-B5FB-4650-9137-A28BEF1E32EF}"/>
                </a:ext>
              </a:extLst>
            </p:cNvPr>
            <p:cNvSpPr/>
            <p:nvPr/>
          </p:nvSpPr>
          <p:spPr>
            <a:xfrm>
              <a:off x="7052400" y="2557006"/>
              <a:ext cx="22242" cy="66194"/>
            </a:xfrm>
            <a:custGeom>
              <a:avLst/>
              <a:gdLst/>
              <a:ahLst/>
              <a:cxnLst/>
              <a:rect l="l" t="t" r="r" b="b"/>
              <a:pathLst>
                <a:path w="753" h="2241" extrusionOk="0">
                  <a:moveTo>
                    <a:pt x="439" y="0"/>
                  </a:moveTo>
                  <a:cubicBezTo>
                    <a:pt x="406" y="0"/>
                    <a:pt x="373" y="16"/>
                    <a:pt x="351" y="52"/>
                  </a:cubicBezTo>
                  <a:cubicBezTo>
                    <a:pt x="0" y="804"/>
                    <a:pt x="176" y="1481"/>
                    <a:pt x="501" y="2183"/>
                  </a:cubicBezTo>
                  <a:cubicBezTo>
                    <a:pt x="526" y="2223"/>
                    <a:pt x="563" y="2240"/>
                    <a:pt x="600" y="2240"/>
                  </a:cubicBezTo>
                  <a:cubicBezTo>
                    <a:pt x="678" y="2240"/>
                    <a:pt x="753" y="2167"/>
                    <a:pt x="702" y="2082"/>
                  </a:cubicBezTo>
                  <a:cubicBezTo>
                    <a:pt x="401" y="1456"/>
                    <a:pt x="251" y="829"/>
                    <a:pt x="551" y="178"/>
                  </a:cubicBezTo>
                  <a:cubicBezTo>
                    <a:pt x="605" y="89"/>
                    <a:pt x="520" y="0"/>
                    <a:pt x="4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3911;p34">
              <a:extLst>
                <a:ext uri="{FF2B5EF4-FFF2-40B4-BE49-F238E27FC236}">
                  <a16:creationId xmlns:a16="http://schemas.microsoft.com/office/drawing/2014/main" id="{D892ECAC-A089-4220-AD49-88AA46E4F249}"/>
                </a:ext>
              </a:extLst>
            </p:cNvPr>
            <p:cNvSpPr/>
            <p:nvPr/>
          </p:nvSpPr>
          <p:spPr>
            <a:xfrm>
              <a:off x="7073844" y="2576058"/>
              <a:ext cx="10102" cy="30867"/>
            </a:xfrm>
            <a:custGeom>
              <a:avLst/>
              <a:gdLst/>
              <a:ahLst/>
              <a:cxnLst/>
              <a:rect l="l" t="t" r="r" b="b"/>
              <a:pathLst>
                <a:path w="342" h="1045" extrusionOk="0">
                  <a:moveTo>
                    <a:pt x="146" y="1"/>
                  </a:moveTo>
                  <a:cubicBezTo>
                    <a:pt x="102" y="1"/>
                    <a:pt x="61" y="25"/>
                    <a:pt x="51" y="84"/>
                  </a:cubicBezTo>
                  <a:cubicBezTo>
                    <a:pt x="1" y="385"/>
                    <a:pt x="26" y="660"/>
                    <a:pt x="101" y="961"/>
                  </a:cubicBezTo>
                  <a:cubicBezTo>
                    <a:pt x="111" y="1020"/>
                    <a:pt x="152" y="1045"/>
                    <a:pt x="196" y="1045"/>
                  </a:cubicBezTo>
                  <a:cubicBezTo>
                    <a:pt x="265" y="1045"/>
                    <a:pt x="342" y="987"/>
                    <a:pt x="327" y="911"/>
                  </a:cubicBezTo>
                  <a:cubicBezTo>
                    <a:pt x="252" y="660"/>
                    <a:pt x="226" y="410"/>
                    <a:pt x="277" y="134"/>
                  </a:cubicBezTo>
                  <a:cubicBezTo>
                    <a:pt x="292" y="58"/>
                    <a:pt x="215" y="1"/>
                    <a:pt x="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3912;p34">
              <a:extLst>
                <a:ext uri="{FF2B5EF4-FFF2-40B4-BE49-F238E27FC236}">
                  <a16:creationId xmlns:a16="http://schemas.microsoft.com/office/drawing/2014/main" id="{EA314765-FA33-4C34-B43E-91443DA9395D}"/>
                </a:ext>
              </a:extLst>
            </p:cNvPr>
            <p:cNvSpPr/>
            <p:nvPr/>
          </p:nvSpPr>
          <p:spPr>
            <a:xfrm>
              <a:off x="7361839" y="2721886"/>
              <a:ext cx="18402" cy="45488"/>
            </a:xfrm>
            <a:custGeom>
              <a:avLst/>
              <a:gdLst/>
              <a:ahLst/>
              <a:cxnLst/>
              <a:rect l="l" t="t" r="r" b="b"/>
              <a:pathLst>
                <a:path w="623" h="1540" extrusionOk="0">
                  <a:moveTo>
                    <a:pt x="264" y="1"/>
                  </a:moveTo>
                  <a:cubicBezTo>
                    <a:pt x="217" y="1"/>
                    <a:pt x="170" y="25"/>
                    <a:pt x="151" y="84"/>
                  </a:cubicBezTo>
                  <a:cubicBezTo>
                    <a:pt x="0" y="561"/>
                    <a:pt x="75" y="1062"/>
                    <a:pt x="351" y="1488"/>
                  </a:cubicBezTo>
                  <a:cubicBezTo>
                    <a:pt x="381" y="1525"/>
                    <a:pt x="419" y="1540"/>
                    <a:pt x="455" y="1540"/>
                  </a:cubicBezTo>
                  <a:cubicBezTo>
                    <a:pt x="543" y="1540"/>
                    <a:pt x="623" y="1451"/>
                    <a:pt x="552" y="1363"/>
                  </a:cubicBezTo>
                  <a:cubicBezTo>
                    <a:pt x="301" y="1012"/>
                    <a:pt x="226" y="561"/>
                    <a:pt x="376" y="134"/>
                  </a:cubicBezTo>
                  <a:cubicBezTo>
                    <a:pt x="407" y="58"/>
                    <a:pt x="336" y="1"/>
                    <a:pt x="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3913;p34">
              <a:extLst>
                <a:ext uri="{FF2B5EF4-FFF2-40B4-BE49-F238E27FC236}">
                  <a16:creationId xmlns:a16="http://schemas.microsoft.com/office/drawing/2014/main" id="{789155FC-CD35-47E5-80C8-74F20045290B}"/>
                </a:ext>
              </a:extLst>
            </p:cNvPr>
            <p:cNvSpPr/>
            <p:nvPr/>
          </p:nvSpPr>
          <p:spPr>
            <a:xfrm>
              <a:off x="7381837" y="2731516"/>
              <a:ext cx="18609" cy="48442"/>
            </a:xfrm>
            <a:custGeom>
              <a:avLst/>
              <a:gdLst/>
              <a:ahLst/>
              <a:cxnLst/>
              <a:rect l="l" t="t" r="r" b="b"/>
              <a:pathLst>
                <a:path w="630" h="1640" extrusionOk="0">
                  <a:moveTo>
                    <a:pt x="196" y="1"/>
                  </a:moveTo>
                  <a:cubicBezTo>
                    <a:pt x="151" y="1"/>
                    <a:pt x="110" y="25"/>
                    <a:pt x="100" y="84"/>
                  </a:cubicBezTo>
                  <a:cubicBezTo>
                    <a:pt x="0" y="610"/>
                    <a:pt x="75" y="1137"/>
                    <a:pt x="376" y="1588"/>
                  </a:cubicBezTo>
                  <a:cubicBezTo>
                    <a:pt x="398" y="1625"/>
                    <a:pt x="431" y="1640"/>
                    <a:pt x="464" y="1640"/>
                  </a:cubicBezTo>
                  <a:cubicBezTo>
                    <a:pt x="545" y="1640"/>
                    <a:pt x="630" y="1551"/>
                    <a:pt x="576" y="1463"/>
                  </a:cubicBezTo>
                  <a:cubicBezTo>
                    <a:pt x="301" y="1062"/>
                    <a:pt x="226" y="610"/>
                    <a:pt x="326" y="134"/>
                  </a:cubicBezTo>
                  <a:cubicBezTo>
                    <a:pt x="341" y="58"/>
                    <a:pt x="264" y="1"/>
                    <a:pt x="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3914;p34">
              <a:extLst>
                <a:ext uri="{FF2B5EF4-FFF2-40B4-BE49-F238E27FC236}">
                  <a16:creationId xmlns:a16="http://schemas.microsoft.com/office/drawing/2014/main" id="{E5855CF8-5C41-4339-B1C9-646C4DB1358E}"/>
                </a:ext>
              </a:extLst>
            </p:cNvPr>
            <p:cNvSpPr/>
            <p:nvPr/>
          </p:nvSpPr>
          <p:spPr>
            <a:xfrm>
              <a:off x="6727246" y="2787874"/>
              <a:ext cx="29892" cy="27499"/>
            </a:xfrm>
            <a:custGeom>
              <a:avLst/>
              <a:gdLst/>
              <a:ahLst/>
              <a:cxnLst/>
              <a:rect l="l" t="t" r="r" b="b"/>
              <a:pathLst>
                <a:path w="1012" h="931" extrusionOk="0">
                  <a:moveTo>
                    <a:pt x="838" y="1"/>
                  </a:moveTo>
                  <a:cubicBezTo>
                    <a:pt x="812" y="1"/>
                    <a:pt x="784" y="9"/>
                    <a:pt x="757" y="31"/>
                  </a:cubicBezTo>
                  <a:cubicBezTo>
                    <a:pt x="507" y="256"/>
                    <a:pt x="281" y="482"/>
                    <a:pt x="56" y="733"/>
                  </a:cubicBezTo>
                  <a:cubicBezTo>
                    <a:pt x="0" y="825"/>
                    <a:pt x="67" y="930"/>
                    <a:pt x="146" y="930"/>
                  </a:cubicBezTo>
                  <a:cubicBezTo>
                    <a:pt x="174" y="930"/>
                    <a:pt x="204" y="916"/>
                    <a:pt x="231" y="883"/>
                  </a:cubicBezTo>
                  <a:cubicBezTo>
                    <a:pt x="457" y="632"/>
                    <a:pt x="682" y="407"/>
                    <a:pt x="933" y="181"/>
                  </a:cubicBezTo>
                  <a:cubicBezTo>
                    <a:pt x="1012" y="122"/>
                    <a:pt x="935" y="1"/>
                    <a:pt x="8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3915;p34">
              <a:extLst>
                <a:ext uri="{FF2B5EF4-FFF2-40B4-BE49-F238E27FC236}">
                  <a16:creationId xmlns:a16="http://schemas.microsoft.com/office/drawing/2014/main" id="{E4F1618A-4665-4D7C-ACB3-D7AACE2616C1}"/>
                </a:ext>
              </a:extLst>
            </p:cNvPr>
            <p:cNvSpPr/>
            <p:nvPr/>
          </p:nvSpPr>
          <p:spPr>
            <a:xfrm>
              <a:off x="6737732" y="2807044"/>
              <a:ext cx="23807" cy="23010"/>
            </a:xfrm>
            <a:custGeom>
              <a:avLst/>
              <a:gdLst/>
              <a:ahLst/>
              <a:cxnLst/>
              <a:rect l="l" t="t" r="r" b="b"/>
              <a:pathLst>
                <a:path w="806" h="779" extrusionOk="0">
                  <a:moveTo>
                    <a:pt x="652" y="0"/>
                  </a:moveTo>
                  <a:cubicBezTo>
                    <a:pt x="627" y="0"/>
                    <a:pt x="601" y="10"/>
                    <a:pt x="578" y="33"/>
                  </a:cubicBezTo>
                  <a:cubicBezTo>
                    <a:pt x="402" y="209"/>
                    <a:pt x="252" y="409"/>
                    <a:pt x="77" y="585"/>
                  </a:cubicBezTo>
                  <a:cubicBezTo>
                    <a:pt x="1" y="660"/>
                    <a:pt x="82" y="779"/>
                    <a:pt x="170" y="779"/>
                  </a:cubicBezTo>
                  <a:cubicBezTo>
                    <a:pt x="198" y="779"/>
                    <a:pt x="227" y="766"/>
                    <a:pt x="252" y="735"/>
                  </a:cubicBezTo>
                  <a:cubicBezTo>
                    <a:pt x="402" y="560"/>
                    <a:pt x="578" y="384"/>
                    <a:pt x="728" y="184"/>
                  </a:cubicBezTo>
                  <a:cubicBezTo>
                    <a:pt x="805" y="107"/>
                    <a:pt x="734" y="0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3916;p34">
              <a:extLst>
                <a:ext uri="{FF2B5EF4-FFF2-40B4-BE49-F238E27FC236}">
                  <a16:creationId xmlns:a16="http://schemas.microsoft.com/office/drawing/2014/main" id="{F5595531-9617-43B2-A575-2BAD761FFAB6}"/>
                </a:ext>
              </a:extLst>
            </p:cNvPr>
            <p:cNvSpPr/>
            <p:nvPr/>
          </p:nvSpPr>
          <p:spPr>
            <a:xfrm>
              <a:off x="6981213" y="3064112"/>
              <a:ext cx="22655" cy="28267"/>
            </a:xfrm>
            <a:custGeom>
              <a:avLst/>
              <a:gdLst/>
              <a:ahLst/>
              <a:cxnLst/>
              <a:rect l="l" t="t" r="r" b="b"/>
              <a:pathLst>
                <a:path w="767" h="957" extrusionOk="0">
                  <a:moveTo>
                    <a:pt x="603" y="0"/>
                  </a:moveTo>
                  <a:cubicBezTo>
                    <a:pt x="573" y="0"/>
                    <a:pt x="545" y="16"/>
                    <a:pt x="530" y="52"/>
                  </a:cubicBezTo>
                  <a:cubicBezTo>
                    <a:pt x="380" y="303"/>
                    <a:pt x="230" y="554"/>
                    <a:pt x="54" y="779"/>
                  </a:cubicBezTo>
                  <a:cubicBezTo>
                    <a:pt x="1" y="868"/>
                    <a:pt x="86" y="956"/>
                    <a:pt x="166" y="956"/>
                  </a:cubicBezTo>
                  <a:cubicBezTo>
                    <a:pt x="200" y="956"/>
                    <a:pt x="233" y="941"/>
                    <a:pt x="255" y="904"/>
                  </a:cubicBezTo>
                  <a:cubicBezTo>
                    <a:pt x="430" y="679"/>
                    <a:pt x="580" y="428"/>
                    <a:pt x="731" y="178"/>
                  </a:cubicBezTo>
                  <a:cubicBezTo>
                    <a:pt x="766" y="89"/>
                    <a:pt x="676" y="0"/>
                    <a:pt x="6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3917;p34">
              <a:extLst>
                <a:ext uri="{FF2B5EF4-FFF2-40B4-BE49-F238E27FC236}">
                  <a16:creationId xmlns:a16="http://schemas.microsoft.com/office/drawing/2014/main" id="{3B3DC1D1-3FD7-4C39-A8DE-B70C3EB70E03}"/>
                </a:ext>
              </a:extLst>
            </p:cNvPr>
            <p:cNvSpPr/>
            <p:nvPr/>
          </p:nvSpPr>
          <p:spPr>
            <a:xfrm>
              <a:off x="6994683" y="3072856"/>
              <a:ext cx="22478" cy="23305"/>
            </a:xfrm>
            <a:custGeom>
              <a:avLst/>
              <a:gdLst/>
              <a:ahLst/>
              <a:cxnLst/>
              <a:rect l="l" t="t" r="r" b="b"/>
              <a:pathLst>
                <a:path w="761" h="789" extrusionOk="0">
                  <a:moveTo>
                    <a:pt x="606" y="0"/>
                  </a:moveTo>
                  <a:cubicBezTo>
                    <a:pt x="572" y="0"/>
                    <a:pt x="541" y="17"/>
                    <a:pt x="525" y="57"/>
                  </a:cubicBezTo>
                  <a:cubicBezTo>
                    <a:pt x="425" y="283"/>
                    <a:pt x="275" y="458"/>
                    <a:pt x="99" y="608"/>
                  </a:cubicBezTo>
                  <a:cubicBezTo>
                    <a:pt x="1" y="668"/>
                    <a:pt x="89" y="789"/>
                    <a:pt x="179" y="789"/>
                  </a:cubicBezTo>
                  <a:cubicBezTo>
                    <a:pt x="204" y="789"/>
                    <a:pt x="228" y="780"/>
                    <a:pt x="250" y="759"/>
                  </a:cubicBezTo>
                  <a:cubicBezTo>
                    <a:pt x="450" y="608"/>
                    <a:pt x="601" y="408"/>
                    <a:pt x="726" y="182"/>
                  </a:cubicBezTo>
                  <a:cubicBezTo>
                    <a:pt x="760" y="80"/>
                    <a:pt x="677" y="0"/>
                    <a:pt x="6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3918;p34">
              <a:extLst>
                <a:ext uri="{FF2B5EF4-FFF2-40B4-BE49-F238E27FC236}">
                  <a16:creationId xmlns:a16="http://schemas.microsoft.com/office/drawing/2014/main" id="{B71BFF77-9389-4E53-9DE2-4EFE667CD58D}"/>
                </a:ext>
              </a:extLst>
            </p:cNvPr>
            <p:cNvSpPr/>
            <p:nvPr/>
          </p:nvSpPr>
          <p:spPr>
            <a:xfrm>
              <a:off x="7083799" y="3300120"/>
              <a:ext cx="11815" cy="19199"/>
            </a:xfrm>
            <a:custGeom>
              <a:avLst/>
              <a:gdLst/>
              <a:ahLst/>
              <a:cxnLst/>
              <a:rect l="l" t="t" r="r" b="b"/>
              <a:pathLst>
                <a:path w="400" h="650" extrusionOk="0">
                  <a:moveTo>
                    <a:pt x="245" y="1"/>
                  </a:moveTo>
                  <a:cubicBezTo>
                    <a:pt x="212" y="1"/>
                    <a:pt x="181" y="18"/>
                    <a:pt x="165" y="57"/>
                  </a:cubicBezTo>
                  <a:cubicBezTo>
                    <a:pt x="90" y="208"/>
                    <a:pt x="40" y="358"/>
                    <a:pt x="15" y="508"/>
                  </a:cubicBezTo>
                  <a:cubicBezTo>
                    <a:pt x="0" y="596"/>
                    <a:pt x="70" y="649"/>
                    <a:pt x="136" y="649"/>
                  </a:cubicBezTo>
                  <a:cubicBezTo>
                    <a:pt x="184" y="649"/>
                    <a:pt x="230" y="622"/>
                    <a:pt x="240" y="559"/>
                  </a:cubicBezTo>
                  <a:cubicBezTo>
                    <a:pt x="265" y="433"/>
                    <a:pt x="290" y="308"/>
                    <a:pt x="366" y="183"/>
                  </a:cubicBezTo>
                  <a:cubicBezTo>
                    <a:pt x="400" y="80"/>
                    <a:pt x="317" y="1"/>
                    <a:pt x="2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3919;p34">
              <a:extLst>
                <a:ext uri="{FF2B5EF4-FFF2-40B4-BE49-F238E27FC236}">
                  <a16:creationId xmlns:a16="http://schemas.microsoft.com/office/drawing/2014/main" id="{8801976B-B5DC-4463-96A6-BC6C3F2446E2}"/>
                </a:ext>
              </a:extLst>
            </p:cNvPr>
            <p:cNvSpPr/>
            <p:nvPr/>
          </p:nvSpPr>
          <p:spPr>
            <a:xfrm>
              <a:off x="7101226" y="3301597"/>
              <a:ext cx="19022" cy="36302"/>
            </a:xfrm>
            <a:custGeom>
              <a:avLst/>
              <a:gdLst/>
              <a:ahLst/>
              <a:cxnLst/>
              <a:rect l="l" t="t" r="r" b="b"/>
              <a:pathLst>
                <a:path w="644" h="1229" extrusionOk="0">
                  <a:moveTo>
                    <a:pt x="494" y="1"/>
                  </a:moveTo>
                  <a:cubicBezTo>
                    <a:pt x="451" y="1"/>
                    <a:pt x="412" y="25"/>
                    <a:pt x="402" y="82"/>
                  </a:cubicBezTo>
                  <a:cubicBezTo>
                    <a:pt x="327" y="433"/>
                    <a:pt x="227" y="759"/>
                    <a:pt x="51" y="1060"/>
                  </a:cubicBezTo>
                  <a:cubicBezTo>
                    <a:pt x="1" y="1144"/>
                    <a:pt x="75" y="1229"/>
                    <a:pt x="152" y="1229"/>
                  </a:cubicBezTo>
                  <a:cubicBezTo>
                    <a:pt x="190" y="1229"/>
                    <a:pt x="227" y="1209"/>
                    <a:pt x="252" y="1160"/>
                  </a:cubicBezTo>
                  <a:cubicBezTo>
                    <a:pt x="427" y="834"/>
                    <a:pt x="553" y="509"/>
                    <a:pt x="628" y="158"/>
                  </a:cubicBezTo>
                  <a:cubicBezTo>
                    <a:pt x="643" y="65"/>
                    <a:pt x="563" y="1"/>
                    <a:pt x="4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3920;p34">
              <a:extLst>
                <a:ext uri="{FF2B5EF4-FFF2-40B4-BE49-F238E27FC236}">
                  <a16:creationId xmlns:a16="http://schemas.microsoft.com/office/drawing/2014/main" id="{63C99941-E8D0-4665-846F-4814573C6BB5}"/>
                </a:ext>
              </a:extLst>
            </p:cNvPr>
            <p:cNvSpPr/>
            <p:nvPr/>
          </p:nvSpPr>
          <p:spPr>
            <a:xfrm>
              <a:off x="7118565" y="3251737"/>
              <a:ext cx="13912" cy="24044"/>
            </a:xfrm>
            <a:custGeom>
              <a:avLst/>
              <a:gdLst/>
              <a:ahLst/>
              <a:cxnLst/>
              <a:rect l="l" t="t" r="r" b="b"/>
              <a:pathLst>
                <a:path w="471" h="814" extrusionOk="0">
                  <a:moveTo>
                    <a:pt x="338" y="0"/>
                  </a:moveTo>
                  <a:cubicBezTo>
                    <a:pt x="289" y="0"/>
                    <a:pt x="237" y="28"/>
                    <a:pt x="216" y="91"/>
                  </a:cubicBezTo>
                  <a:cubicBezTo>
                    <a:pt x="141" y="267"/>
                    <a:pt x="91" y="467"/>
                    <a:pt x="16" y="668"/>
                  </a:cubicBezTo>
                  <a:cubicBezTo>
                    <a:pt x="0" y="760"/>
                    <a:pt x="78" y="814"/>
                    <a:pt x="147" y="814"/>
                  </a:cubicBezTo>
                  <a:cubicBezTo>
                    <a:pt x="191" y="814"/>
                    <a:pt x="232" y="792"/>
                    <a:pt x="241" y="743"/>
                  </a:cubicBezTo>
                  <a:cubicBezTo>
                    <a:pt x="316" y="542"/>
                    <a:pt x="367" y="342"/>
                    <a:pt x="442" y="141"/>
                  </a:cubicBezTo>
                  <a:cubicBezTo>
                    <a:pt x="471" y="54"/>
                    <a:pt x="407" y="0"/>
                    <a:pt x="3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3921;p34">
              <a:extLst>
                <a:ext uri="{FF2B5EF4-FFF2-40B4-BE49-F238E27FC236}">
                  <a16:creationId xmlns:a16="http://schemas.microsoft.com/office/drawing/2014/main" id="{D84516FC-DBAC-4DDD-A513-AF1A38A63C33}"/>
                </a:ext>
              </a:extLst>
            </p:cNvPr>
            <p:cNvSpPr/>
            <p:nvPr/>
          </p:nvSpPr>
          <p:spPr>
            <a:xfrm>
              <a:off x="7355902" y="3083785"/>
              <a:ext cx="8182" cy="21503"/>
            </a:xfrm>
            <a:custGeom>
              <a:avLst/>
              <a:gdLst/>
              <a:ahLst/>
              <a:cxnLst/>
              <a:rect l="l" t="t" r="r" b="b"/>
              <a:pathLst>
                <a:path w="277" h="728" extrusionOk="0">
                  <a:moveTo>
                    <a:pt x="114" y="0"/>
                  </a:moveTo>
                  <a:cubicBezTo>
                    <a:pt x="57" y="0"/>
                    <a:pt x="1" y="38"/>
                    <a:pt x="1" y="113"/>
                  </a:cubicBezTo>
                  <a:lnTo>
                    <a:pt x="26" y="614"/>
                  </a:lnTo>
                  <a:cubicBezTo>
                    <a:pt x="38" y="690"/>
                    <a:pt x="101" y="727"/>
                    <a:pt x="161" y="727"/>
                  </a:cubicBezTo>
                  <a:cubicBezTo>
                    <a:pt x="220" y="727"/>
                    <a:pt x="276" y="690"/>
                    <a:pt x="276" y="614"/>
                  </a:cubicBezTo>
                  <a:lnTo>
                    <a:pt x="226" y="113"/>
                  </a:lnTo>
                  <a:cubicBezTo>
                    <a:pt x="226" y="38"/>
                    <a:pt x="170" y="0"/>
                    <a:pt x="1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3922;p34">
              <a:extLst>
                <a:ext uri="{FF2B5EF4-FFF2-40B4-BE49-F238E27FC236}">
                  <a16:creationId xmlns:a16="http://schemas.microsoft.com/office/drawing/2014/main" id="{55E71AC5-985A-46A1-93E6-2BD2AA36A809}"/>
                </a:ext>
              </a:extLst>
            </p:cNvPr>
            <p:cNvSpPr/>
            <p:nvPr/>
          </p:nvSpPr>
          <p:spPr>
            <a:xfrm>
              <a:off x="7372946" y="3096368"/>
              <a:ext cx="6675" cy="25195"/>
            </a:xfrm>
            <a:custGeom>
              <a:avLst/>
              <a:gdLst/>
              <a:ahLst/>
              <a:cxnLst/>
              <a:rect l="l" t="t" r="r" b="b"/>
              <a:pathLst>
                <a:path w="226" h="853" extrusionOk="0">
                  <a:moveTo>
                    <a:pt x="113" y="0"/>
                  </a:moveTo>
                  <a:cubicBezTo>
                    <a:pt x="57" y="0"/>
                    <a:pt x="0" y="38"/>
                    <a:pt x="0" y="113"/>
                  </a:cubicBezTo>
                  <a:lnTo>
                    <a:pt x="0" y="740"/>
                  </a:lnTo>
                  <a:cubicBezTo>
                    <a:pt x="0" y="815"/>
                    <a:pt x="57" y="853"/>
                    <a:pt x="113" y="853"/>
                  </a:cubicBezTo>
                  <a:cubicBezTo>
                    <a:pt x="169" y="853"/>
                    <a:pt x="226" y="815"/>
                    <a:pt x="226" y="740"/>
                  </a:cubicBezTo>
                  <a:lnTo>
                    <a:pt x="226" y="113"/>
                  </a:lnTo>
                  <a:cubicBezTo>
                    <a:pt x="226" y="38"/>
                    <a:pt x="169" y="0"/>
                    <a:pt x="1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3923;p34">
              <a:extLst>
                <a:ext uri="{FF2B5EF4-FFF2-40B4-BE49-F238E27FC236}">
                  <a16:creationId xmlns:a16="http://schemas.microsoft.com/office/drawing/2014/main" id="{31A8FDDD-782B-4C58-BF69-62379371D3B8}"/>
                </a:ext>
              </a:extLst>
            </p:cNvPr>
            <p:cNvSpPr/>
            <p:nvPr/>
          </p:nvSpPr>
          <p:spPr>
            <a:xfrm>
              <a:off x="7377376" y="3055635"/>
              <a:ext cx="9777" cy="24575"/>
            </a:xfrm>
            <a:custGeom>
              <a:avLst/>
              <a:gdLst/>
              <a:ahLst/>
              <a:cxnLst/>
              <a:rect l="l" t="t" r="r" b="b"/>
              <a:pathLst>
                <a:path w="331" h="832" extrusionOk="0">
                  <a:moveTo>
                    <a:pt x="113" y="1"/>
                  </a:moveTo>
                  <a:cubicBezTo>
                    <a:pt x="57" y="1"/>
                    <a:pt x="1" y="39"/>
                    <a:pt x="1" y="114"/>
                  </a:cubicBezTo>
                  <a:cubicBezTo>
                    <a:pt x="1" y="339"/>
                    <a:pt x="26" y="540"/>
                    <a:pt x="76" y="740"/>
                  </a:cubicBezTo>
                  <a:cubicBezTo>
                    <a:pt x="97" y="803"/>
                    <a:pt x="149" y="831"/>
                    <a:pt x="198" y="831"/>
                  </a:cubicBezTo>
                  <a:cubicBezTo>
                    <a:pt x="267" y="831"/>
                    <a:pt x="331" y="778"/>
                    <a:pt x="301" y="690"/>
                  </a:cubicBezTo>
                  <a:cubicBezTo>
                    <a:pt x="251" y="490"/>
                    <a:pt x="226" y="314"/>
                    <a:pt x="226" y="114"/>
                  </a:cubicBezTo>
                  <a:cubicBezTo>
                    <a:pt x="226" y="39"/>
                    <a:pt x="170" y="1"/>
                    <a:pt x="1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3924;p34">
              <a:extLst>
                <a:ext uri="{FF2B5EF4-FFF2-40B4-BE49-F238E27FC236}">
                  <a16:creationId xmlns:a16="http://schemas.microsoft.com/office/drawing/2014/main" id="{AAC02ECA-3948-411B-B360-13921D777A72}"/>
                </a:ext>
              </a:extLst>
            </p:cNvPr>
            <p:cNvSpPr/>
            <p:nvPr/>
          </p:nvSpPr>
          <p:spPr>
            <a:xfrm>
              <a:off x="7278188" y="3385810"/>
              <a:ext cx="8152" cy="26879"/>
            </a:xfrm>
            <a:custGeom>
              <a:avLst/>
              <a:gdLst/>
              <a:ahLst/>
              <a:cxnLst/>
              <a:rect l="l" t="t" r="r" b="b"/>
              <a:pathLst>
                <a:path w="276" h="910" extrusionOk="0">
                  <a:moveTo>
                    <a:pt x="116" y="1"/>
                  </a:moveTo>
                  <a:cubicBezTo>
                    <a:pt x="57" y="1"/>
                    <a:pt x="0" y="39"/>
                    <a:pt x="0" y="114"/>
                  </a:cubicBezTo>
                  <a:cubicBezTo>
                    <a:pt x="25" y="339"/>
                    <a:pt x="50" y="565"/>
                    <a:pt x="25" y="815"/>
                  </a:cubicBezTo>
                  <a:cubicBezTo>
                    <a:pt x="25" y="878"/>
                    <a:pt x="82" y="909"/>
                    <a:pt x="138" y="909"/>
                  </a:cubicBezTo>
                  <a:cubicBezTo>
                    <a:pt x="194" y="909"/>
                    <a:pt x="251" y="878"/>
                    <a:pt x="251" y="815"/>
                  </a:cubicBezTo>
                  <a:cubicBezTo>
                    <a:pt x="276" y="565"/>
                    <a:pt x="276" y="339"/>
                    <a:pt x="251" y="114"/>
                  </a:cubicBezTo>
                  <a:cubicBezTo>
                    <a:pt x="238" y="39"/>
                    <a:pt x="176" y="1"/>
                    <a:pt x="1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3925;p34">
              <a:extLst>
                <a:ext uri="{FF2B5EF4-FFF2-40B4-BE49-F238E27FC236}">
                  <a16:creationId xmlns:a16="http://schemas.microsoft.com/office/drawing/2014/main" id="{489689FD-C1EE-4A09-94A1-907282468568}"/>
                </a:ext>
              </a:extLst>
            </p:cNvPr>
            <p:cNvSpPr/>
            <p:nvPr/>
          </p:nvSpPr>
          <p:spPr>
            <a:xfrm>
              <a:off x="7290298" y="3387789"/>
              <a:ext cx="12051" cy="31635"/>
            </a:xfrm>
            <a:custGeom>
              <a:avLst/>
              <a:gdLst/>
              <a:ahLst/>
              <a:cxnLst/>
              <a:rect l="l" t="t" r="r" b="b"/>
              <a:pathLst>
                <a:path w="408" h="1071" extrusionOk="0">
                  <a:moveTo>
                    <a:pt x="137" y="1"/>
                  </a:moveTo>
                  <a:cubicBezTo>
                    <a:pt x="70" y="1"/>
                    <a:pt x="1" y="55"/>
                    <a:pt x="16" y="147"/>
                  </a:cubicBezTo>
                  <a:cubicBezTo>
                    <a:pt x="66" y="423"/>
                    <a:pt x="117" y="698"/>
                    <a:pt x="167" y="999"/>
                  </a:cubicBezTo>
                  <a:cubicBezTo>
                    <a:pt x="176" y="1048"/>
                    <a:pt x="217" y="1070"/>
                    <a:pt x="261" y="1070"/>
                  </a:cubicBezTo>
                  <a:cubicBezTo>
                    <a:pt x="329" y="1070"/>
                    <a:pt x="408" y="1016"/>
                    <a:pt x="392" y="924"/>
                  </a:cubicBezTo>
                  <a:lnTo>
                    <a:pt x="242" y="72"/>
                  </a:lnTo>
                  <a:cubicBezTo>
                    <a:pt x="222" y="23"/>
                    <a:pt x="180" y="1"/>
                    <a:pt x="1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3926;p34">
              <a:extLst>
                <a:ext uri="{FF2B5EF4-FFF2-40B4-BE49-F238E27FC236}">
                  <a16:creationId xmlns:a16="http://schemas.microsoft.com/office/drawing/2014/main" id="{F86A844F-D4FC-4D41-8D19-68F2DC3DFB3A}"/>
                </a:ext>
              </a:extLst>
            </p:cNvPr>
            <p:cNvSpPr/>
            <p:nvPr/>
          </p:nvSpPr>
          <p:spPr>
            <a:xfrm>
              <a:off x="7305865" y="3338579"/>
              <a:ext cx="10545" cy="25668"/>
            </a:xfrm>
            <a:custGeom>
              <a:avLst/>
              <a:gdLst/>
              <a:ahLst/>
              <a:cxnLst/>
              <a:rect l="l" t="t" r="r" b="b"/>
              <a:pathLst>
                <a:path w="357" h="869" extrusionOk="0">
                  <a:moveTo>
                    <a:pt x="146" y="0"/>
                  </a:moveTo>
                  <a:cubicBezTo>
                    <a:pt x="77" y="0"/>
                    <a:pt x="0" y="58"/>
                    <a:pt x="16" y="134"/>
                  </a:cubicBezTo>
                  <a:cubicBezTo>
                    <a:pt x="41" y="359"/>
                    <a:pt x="91" y="560"/>
                    <a:pt x="116" y="785"/>
                  </a:cubicBezTo>
                  <a:cubicBezTo>
                    <a:pt x="126" y="845"/>
                    <a:pt x="167" y="869"/>
                    <a:pt x="211" y="869"/>
                  </a:cubicBezTo>
                  <a:cubicBezTo>
                    <a:pt x="280" y="869"/>
                    <a:pt x="357" y="811"/>
                    <a:pt x="341" y="735"/>
                  </a:cubicBezTo>
                  <a:cubicBezTo>
                    <a:pt x="316" y="510"/>
                    <a:pt x="266" y="284"/>
                    <a:pt x="241" y="84"/>
                  </a:cubicBezTo>
                  <a:cubicBezTo>
                    <a:pt x="231" y="24"/>
                    <a:pt x="190" y="0"/>
                    <a:pt x="1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3927;p34">
              <a:extLst>
                <a:ext uri="{FF2B5EF4-FFF2-40B4-BE49-F238E27FC236}">
                  <a16:creationId xmlns:a16="http://schemas.microsoft.com/office/drawing/2014/main" id="{9CD7D4FC-AF1B-45D6-A3E9-1945A2091B15}"/>
                </a:ext>
              </a:extLst>
            </p:cNvPr>
            <p:cNvSpPr/>
            <p:nvPr/>
          </p:nvSpPr>
          <p:spPr>
            <a:xfrm>
              <a:off x="6771641" y="3148325"/>
              <a:ext cx="20351" cy="48619"/>
            </a:xfrm>
            <a:custGeom>
              <a:avLst/>
              <a:gdLst/>
              <a:ahLst/>
              <a:cxnLst/>
              <a:rect l="l" t="t" r="r" b="b"/>
              <a:pathLst>
                <a:path w="689" h="1646" extrusionOk="0">
                  <a:moveTo>
                    <a:pt x="546" y="0"/>
                  </a:moveTo>
                  <a:cubicBezTo>
                    <a:pt x="499" y="0"/>
                    <a:pt x="452" y="24"/>
                    <a:pt x="432" y="83"/>
                  </a:cubicBezTo>
                  <a:cubicBezTo>
                    <a:pt x="282" y="560"/>
                    <a:pt x="132" y="1036"/>
                    <a:pt x="31" y="1512"/>
                  </a:cubicBezTo>
                  <a:cubicBezTo>
                    <a:pt x="1" y="1588"/>
                    <a:pt x="72" y="1646"/>
                    <a:pt x="144" y="1646"/>
                  </a:cubicBezTo>
                  <a:cubicBezTo>
                    <a:pt x="190" y="1646"/>
                    <a:pt x="237" y="1621"/>
                    <a:pt x="257" y="1562"/>
                  </a:cubicBezTo>
                  <a:cubicBezTo>
                    <a:pt x="357" y="1086"/>
                    <a:pt x="508" y="610"/>
                    <a:pt x="658" y="134"/>
                  </a:cubicBezTo>
                  <a:cubicBezTo>
                    <a:pt x="688" y="58"/>
                    <a:pt x="617" y="0"/>
                    <a:pt x="5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3928;p34">
              <a:extLst>
                <a:ext uri="{FF2B5EF4-FFF2-40B4-BE49-F238E27FC236}">
                  <a16:creationId xmlns:a16="http://schemas.microsoft.com/office/drawing/2014/main" id="{451E0353-90CC-45F8-ABD5-3696A988A3C6}"/>
                </a:ext>
              </a:extLst>
            </p:cNvPr>
            <p:cNvSpPr/>
            <p:nvPr/>
          </p:nvSpPr>
          <p:spPr>
            <a:xfrm>
              <a:off x="6788390" y="3168322"/>
              <a:ext cx="18254" cy="34913"/>
            </a:xfrm>
            <a:custGeom>
              <a:avLst/>
              <a:gdLst/>
              <a:ahLst/>
              <a:cxnLst/>
              <a:rect l="l" t="t" r="r" b="b"/>
              <a:pathLst>
                <a:path w="618" h="1182" extrusionOk="0">
                  <a:moveTo>
                    <a:pt x="466" y="1"/>
                  </a:moveTo>
                  <a:cubicBezTo>
                    <a:pt x="429" y="1"/>
                    <a:pt x="391" y="17"/>
                    <a:pt x="367" y="58"/>
                  </a:cubicBezTo>
                  <a:cubicBezTo>
                    <a:pt x="216" y="359"/>
                    <a:pt x="91" y="685"/>
                    <a:pt x="16" y="1036"/>
                  </a:cubicBezTo>
                  <a:cubicBezTo>
                    <a:pt x="0" y="1127"/>
                    <a:pt x="69" y="1182"/>
                    <a:pt x="136" y="1182"/>
                  </a:cubicBezTo>
                  <a:cubicBezTo>
                    <a:pt x="179" y="1182"/>
                    <a:pt x="222" y="1160"/>
                    <a:pt x="241" y="1111"/>
                  </a:cubicBezTo>
                  <a:cubicBezTo>
                    <a:pt x="291" y="785"/>
                    <a:pt x="417" y="459"/>
                    <a:pt x="567" y="158"/>
                  </a:cubicBezTo>
                  <a:cubicBezTo>
                    <a:pt x="618" y="74"/>
                    <a:pt x="543" y="1"/>
                    <a:pt x="4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3929;p34">
              <a:extLst>
                <a:ext uri="{FF2B5EF4-FFF2-40B4-BE49-F238E27FC236}">
                  <a16:creationId xmlns:a16="http://schemas.microsoft.com/office/drawing/2014/main" id="{FFDD479E-81AF-4895-B6D2-4FC1F104E1AA}"/>
                </a:ext>
              </a:extLst>
            </p:cNvPr>
            <p:cNvSpPr/>
            <p:nvPr/>
          </p:nvSpPr>
          <p:spPr>
            <a:xfrm>
              <a:off x="6804222" y="3139021"/>
              <a:ext cx="17811" cy="28326"/>
            </a:xfrm>
            <a:custGeom>
              <a:avLst/>
              <a:gdLst/>
              <a:ahLst/>
              <a:cxnLst/>
              <a:rect l="l" t="t" r="r" b="b"/>
              <a:pathLst>
                <a:path w="603" h="959" extrusionOk="0">
                  <a:moveTo>
                    <a:pt x="472" y="0"/>
                  </a:moveTo>
                  <a:cubicBezTo>
                    <a:pt x="426" y="0"/>
                    <a:pt x="377" y="22"/>
                    <a:pt x="357" y="73"/>
                  </a:cubicBezTo>
                  <a:cubicBezTo>
                    <a:pt x="232" y="323"/>
                    <a:pt x="131" y="574"/>
                    <a:pt x="31" y="825"/>
                  </a:cubicBezTo>
                  <a:cubicBezTo>
                    <a:pt x="1" y="901"/>
                    <a:pt x="72" y="958"/>
                    <a:pt x="143" y="958"/>
                  </a:cubicBezTo>
                  <a:cubicBezTo>
                    <a:pt x="190" y="958"/>
                    <a:pt x="237" y="934"/>
                    <a:pt x="257" y="875"/>
                  </a:cubicBezTo>
                  <a:lnTo>
                    <a:pt x="557" y="123"/>
                  </a:lnTo>
                  <a:cubicBezTo>
                    <a:pt x="602" y="48"/>
                    <a:pt x="540" y="0"/>
                    <a:pt x="4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3930;p34">
              <a:extLst>
                <a:ext uri="{FF2B5EF4-FFF2-40B4-BE49-F238E27FC236}">
                  <a16:creationId xmlns:a16="http://schemas.microsoft.com/office/drawing/2014/main" id="{9990851D-1F7F-434D-975A-81B3CBB63B32}"/>
                </a:ext>
              </a:extLst>
            </p:cNvPr>
            <p:cNvSpPr/>
            <p:nvPr/>
          </p:nvSpPr>
          <p:spPr>
            <a:xfrm>
              <a:off x="6913571" y="3351014"/>
              <a:ext cx="8536" cy="38546"/>
            </a:xfrm>
            <a:custGeom>
              <a:avLst/>
              <a:gdLst/>
              <a:ahLst/>
              <a:cxnLst/>
              <a:rect l="l" t="t" r="r" b="b"/>
              <a:pathLst>
                <a:path w="289" h="1305" extrusionOk="0">
                  <a:moveTo>
                    <a:pt x="132" y="1"/>
                  </a:moveTo>
                  <a:cubicBezTo>
                    <a:pt x="76" y="1"/>
                    <a:pt x="26" y="39"/>
                    <a:pt x="38" y="114"/>
                  </a:cubicBezTo>
                  <a:cubicBezTo>
                    <a:pt x="38" y="465"/>
                    <a:pt x="38" y="841"/>
                    <a:pt x="13" y="1191"/>
                  </a:cubicBezTo>
                  <a:cubicBezTo>
                    <a:pt x="1" y="1267"/>
                    <a:pt x="51" y="1304"/>
                    <a:pt x="107" y="1304"/>
                  </a:cubicBezTo>
                  <a:cubicBezTo>
                    <a:pt x="164" y="1304"/>
                    <a:pt x="226" y="1267"/>
                    <a:pt x="239" y="1191"/>
                  </a:cubicBezTo>
                  <a:cubicBezTo>
                    <a:pt x="264" y="841"/>
                    <a:pt x="289" y="465"/>
                    <a:pt x="264" y="114"/>
                  </a:cubicBezTo>
                  <a:cubicBezTo>
                    <a:pt x="251" y="39"/>
                    <a:pt x="189" y="1"/>
                    <a:pt x="1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3931;p34">
              <a:extLst>
                <a:ext uri="{FF2B5EF4-FFF2-40B4-BE49-F238E27FC236}">
                  <a16:creationId xmlns:a16="http://schemas.microsoft.com/office/drawing/2014/main" id="{C88B912C-9CF3-4F52-9D6B-E34957720E84}"/>
                </a:ext>
              </a:extLst>
            </p:cNvPr>
            <p:cNvSpPr/>
            <p:nvPr/>
          </p:nvSpPr>
          <p:spPr>
            <a:xfrm>
              <a:off x="6938383" y="3360644"/>
              <a:ext cx="6675" cy="27440"/>
            </a:xfrm>
            <a:custGeom>
              <a:avLst/>
              <a:gdLst/>
              <a:ahLst/>
              <a:cxnLst/>
              <a:rect l="l" t="t" r="r" b="b"/>
              <a:pathLst>
                <a:path w="226" h="929" extrusionOk="0">
                  <a:moveTo>
                    <a:pt x="113" y="1"/>
                  </a:moveTo>
                  <a:cubicBezTo>
                    <a:pt x="57" y="1"/>
                    <a:pt x="0" y="38"/>
                    <a:pt x="0" y="114"/>
                  </a:cubicBezTo>
                  <a:lnTo>
                    <a:pt x="0" y="815"/>
                  </a:lnTo>
                  <a:cubicBezTo>
                    <a:pt x="0" y="891"/>
                    <a:pt x="57" y="928"/>
                    <a:pt x="113" y="928"/>
                  </a:cubicBezTo>
                  <a:cubicBezTo>
                    <a:pt x="170" y="928"/>
                    <a:pt x="226" y="891"/>
                    <a:pt x="226" y="815"/>
                  </a:cubicBezTo>
                  <a:lnTo>
                    <a:pt x="226" y="114"/>
                  </a:lnTo>
                  <a:cubicBezTo>
                    <a:pt x="226" y="38"/>
                    <a:pt x="170" y="1"/>
                    <a:pt x="113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3932;p34">
              <a:extLst>
                <a:ext uri="{FF2B5EF4-FFF2-40B4-BE49-F238E27FC236}">
                  <a16:creationId xmlns:a16="http://schemas.microsoft.com/office/drawing/2014/main" id="{C84ED818-280D-463E-B3A1-B8B97F1BCE4A}"/>
                </a:ext>
              </a:extLst>
            </p:cNvPr>
            <p:cNvSpPr/>
            <p:nvPr/>
          </p:nvSpPr>
          <p:spPr>
            <a:xfrm>
              <a:off x="6942076" y="3310311"/>
              <a:ext cx="8536" cy="16305"/>
            </a:xfrm>
            <a:custGeom>
              <a:avLst/>
              <a:gdLst/>
              <a:ahLst/>
              <a:cxnLst/>
              <a:rect l="l" t="t" r="r" b="b"/>
              <a:pathLst>
                <a:path w="289" h="552" extrusionOk="0">
                  <a:moveTo>
                    <a:pt x="182" y="1"/>
                  </a:moveTo>
                  <a:cubicBezTo>
                    <a:pt x="126" y="1"/>
                    <a:pt x="63" y="38"/>
                    <a:pt x="51" y="113"/>
                  </a:cubicBezTo>
                  <a:cubicBezTo>
                    <a:pt x="26" y="214"/>
                    <a:pt x="26" y="339"/>
                    <a:pt x="1" y="439"/>
                  </a:cubicBezTo>
                  <a:cubicBezTo>
                    <a:pt x="1" y="514"/>
                    <a:pt x="57" y="552"/>
                    <a:pt x="113" y="552"/>
                  </a:cubicBezTo>
                  <a:cubicBezTo>
                    <a:pt x="170" y="552"/>
                    <a:pt x="226" y="514"/>
                    <a:pt x="226" y="439"/>
                  </a:cubicBezTo>
                  <a:cubicBezTo>
                    <a:pt x="251" y="339"/>
                    <a:pt x="276" y="214"/>
                    <a:pt x="276" y="113"/>
                  </a:cubicBezTo>
                  <a:cubicBezTo>
                    <a:pt x="289" y="38"/>
                    <a:pt x="239" y="1"/>
                    <a:pt x="1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3933;p34">
              <a:extLst>
                <a:ext uri="{FF2B5EF4-FFF2-40B4-BE49-F238E27FC236}">
                  <a16:creationId xmlns:a16="http://schemas.microsoft.com/office/drawing/2014/main" id="{182B25DF-ACED-4612-9BC9-1BE2173D2157}"/>
                </a:ext>
              </a:extLst>
            </p:cNvPr>
            <p:cNvSpPr/>
            <p:nvPr/>
          </p:nvSpPr>
          <p:spPr>
            <a:xfrm>
              <a:off x="6756843" y="2942830"/>
              <a:ext cx="18106" cy="38310"/>
            </a:xfrm>
            <a:custGeom>
              <a:avLst/>
              <a:gdLst/>
              <a:ahLst/>
              <a:cxnLst/>
              <a:rect l="l" t="t" r="r" b="b"/>
              <a:pathLst>
                <a:path w="613" h="1297" extrusionOk="0">
                  <a:moveTo>
                    <a:pt x="479" y="0"/>
                  </a:moveTo>
                  <a:cubicBezTo>
                    <a:pt x="435" y="0"/>
                    <a:pt x="392" y="22"/>
                    <a:pt x="382" y="73"/>
                  </a:cubicBezTo>
                  <a:cubicBezTo>
                    <a:pt x="257" y="424"/>
                    <a:pt x="156" y="800"/>
                    <a:pt x="31" y="1151"/>
                  </a:cubicBezTo>
                  <a:cubicBezTo>
                    <a:pt x="0" y="1243"/>
                    <a:pt x="73" y="1297"/>
                    <a:pt x="145" y="1297"/>
                  </a:cubicBezTo>
                  <a:cubicBezTo>
                    <a:pt x="191" y="1297"/>
                    <a:pt x="237" y="1275"/>
                    <a:pt x="257" y="1226"/>
                  </a:cubicBezTo>
                  <a:lnTo>
                    <a:pt x="582" y="123"/>
                  </a:lnTo>
                  <a:cubicBezTo>
                    <a:pt x="612" y="48"/>
                    <a:pt x="544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3934;p34">
              <a:extLst>
                <a:ext uri="{FF2B5EF4-FFF2-40B4-BE49-F238E27FC236}">
                  <a16:creationId xmlns:a16="http://schemas.microsoft.com/office/drawing/2014/main" id="{FC98FBC2-A6A3-4902-A639-FAFB40B54CD4}"/>
                </a:ext>
              </a:extLst>
            </p:cNvPr>
            <p:cNvSpPr/>
            <p:nvPr/>
          </p:nvSpPr>
          <p:spPr>
            <a:xfrm>
              <a:off x="6765143" y="2963241"/>
              <a:ext cx="19347" cy="22685"/>
            </a:xfrm>
            <a:custGeom>
              <a:avLst/>
              <a:gdLst/>
              <a:ahLst/>
              <a:cxnLst/>
              <a:rect l="l" t="t" r="r" b="b"/>
              <a:pathLst>
                <a:path w="655" h="768" extrusionOk="0">
                  <a:moveTo>
                    <a:pt x="490" y="1"/>
                  </a:moveTo>
                  <a:cubicBezTo>
                    <a:pt x="466" y="1"/>
                    <a:pt x="444" y="11"/>
                    <a:pt x="427" y="34"/>
                  </a:cubicBezTo>
                  <a:cubicBezTo>
                    <a:pt x="276" y="209"/>
                    <a:pt x="151" y="410"/>
                    <a:pt x="51" y="610"/>
                  </a:cubicBezTo>
                  <a:cubicBezTo>
                    <a:pt x="0" y="695"/>
                    <a:pt x="75" y="768"/>
                    <a:pt x="152" y="768"/>
                  </a:cubicBezTo>
                  <a:cubicBezTo>
                    <a:pt x="189" y="768"/>
                    <a:pt x="227" y="751"/>
                    <a:pt x="251" y="710"/>
                  </a:cubicBezTo>
                  <a:cubicBezTo>
                    <a:pt x="327" y="535"/>
                    <a:pt x="452" y="359"/>
                    <a:pt x="577" y="209"/>
                  </a:cubicBezTo>
                  <a:cubicBezTo>
                    <a:pt x="654" y="112"/>
                    <a:pt x="568" y="1"/>
                    <a:pt x="4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3935;p34">
              <a:extLst>
                <a:ext uri="{FF2B5EF4-FFF2-40B4-BE49-F238E27FC236}">
                  <a16:creationId xmlns:a16="http://schemas.microsoft.com/office/drawing/2014/main" id="{76CD30EA-7EF1-4D2B-B057-57515D094A26}"/>
                </a:ext>
              </a:extLst>
            </p:cNvPr>
            <p:cNvSpPr/>
            <p:nvPr/>
          </p:nvSpPr>
          <p:spPr>
            <a:xfrm>
              <a:off x="6880637" y="2528177"/>
              <a:ext cx="159178" cy="104415"/>
            </a:xfrm>
            <a:custGeom>
              <a:avLst/>
              <a:gdLst/>
              <a:ahLst/>
              <a:cxnLst/>
              <a:rect l="l" t="t" r="r" b="b"/>
              <a:pathLst>
                <a:path w="5389" h="3535" extrusionOk="0">
                  <a:moveTo>
                    <a:pt x="5389" y="1"/>
                  </a:moveTo>
                  <a:cubicBezTo>
                    <a:pt x="1655" y="352"/>
                    <a:pt x="301" y="2482"/>
                    <a:pt x="301" y="2482"/>
                  </a:cubicBezTo>
                  <a:lnTo>
                    <a:pt x="0" y="3535"/>
                  </a:lnTo>
                  <a:cubicBezTo>
                    <a:pt x="3935" y="3108"/>
                    <a:pt x="5389" y="1"/>
                    <a:pt x="5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3936;p34">
              <a:extLst>
                <a:ext uri="{FF2B5EF4-FFF2-40B4-BE49-F238E27FC236}">
                  <a16:creationId xmlns:a16="http://schemas.microsoft.com/office/drawing/2014/main" id="{50249B75-7E21-4439-AC09-01A658F8BFA9}"/>
                </a:ext>
              </a:extLst>
            </p:cNvPr>
            <p:cNvSpPr/>
            <p:nvPr/>
          </p:nvSpPr>
          <p:spPr>
            <a:xfrm>
              <a:off x="6534186" y="2988643"/>
              <a:ext cx="1028289" cy="591991"/>
            </a:xfrm>
            <a:custGeom>
              <a:avLst/>
              <a:gdLst/>
              <a:ahLst/>
              <a:cxnLst/>
              <a:rect l="l" t="t" r="r" b="b"/>
              <a:pathLst>
                <a:path w="34813" h="20042" extrusionOk="0">
                  <a:moveTo>
                    <a:pt x="7256" y="9406"/>
                  </a:moveTo>
                  <a:cubicBezTo>
                    <a:pt x="7268" y="9406"/>
                    <a:pt x="7281" y="9412"/>
                    <a:pt x="7293" y="9424"/>
                  </a:cubicBezTo>
                  <a:cubicBezTo>
                    <a:pt x="7369" y="9474"/>
                    <a:pt x="7419" y="9600"/>
                    <a:pt x="7444" y="9725"/>
                  </a:cubicBezTo>
                  <a:cubicBezTo>
                    <a:pt x="7519" y="9976"/>
                    <a:pt x="7519" y="10251"/>
                    <a:pt x="7494" y="10502"/>
                  </a:cubicBezTo>
                  <a:cubicBezTo>
                    <a:pt x="7433" y="11375"/>
                    <a:pt x="7175" y="12231"/>
                    <a:pt x="6720" y="12964"/>
                  </a:cubicBezTo>
                  <a:lnTo>
                    <a:pt x="6720" y="12964"/>
                  </a:lnTo>
                  <a:cubicBezTo>
                    <a:pt x="6693" y="12336"/>
                    <a:pt x="6709" y="11707"/>
                    <a:pt x="6767" y="11078"/>
                  </a:cubicBezTo>
                  <a:cubicBezTo>
                    <a:pt x="6792" y="10803"/>
                    <a:pt x="6842" y="10552"/>
                    <a:pt x="6892" y="10276"/>
                  </a:cubicBezTo>
                  <a:cubicBezTo>
                    <a:pt x="6943" y="10026"/>
                    <a:pt x="6993" y="9750"/>
                    <a:pt x="7118" y="9525"/>
                  </a:cubicBezTo>
                  <a:cubicBezTo>
                    <a:pt x="7143" y="9474"/>
                    <a:pt x="7193" y="9424"/>
                    <a:pt x="7218" y="9424"/>
                  </a:cubicBezTo>
                  <a:cubicBezTo>
                    <a:pt x="7231" y="9412"/>
                    <a:pt x="7243" y="9406"/>
                    <a:pt x="7256" y="9406"/>
                  </a:cubicBezTo>
                  <a:close/>
                  <a:moveTo>
                    <a:pt x="29364" y="11918"/>
                  </a:moveTo>
                  <a:cubicBezTo>
                    <a:pt x="29418" y="11918"/>
                    <a:pt x="29474" y="11931"/>
                    <a:pt x="29524" y="11956"/>
                  </a:cubicBezTo>
                  <a:cubicBezTo>
                    <a:pt x="29599" y="12006"/>
                    <a:pt x="29674" y="12106"/>
                    <a:pt x="29700" y="12231"/>
                  </a:cubicBezTo>
                  <a:cubicBezTo>
                    <a:pt x="29800" y="12457"/>
                    <a:pt x="29825" y="12733"/>
                    <a:pt x="29825" y="12983"/>
                  </a:cubicBezTo>
                  <a:cubicBezTo>
                    <a:pt x="29800" y="13535"/>
                    <a:pt x="29700" y="14061"/>
                    <a:pt x="29574" y="14587"/>
                  </a:cubicBezTo>
                  <a:cubicBezTo>
                    <a:pt x="29551" y="14673"/>
                    <a:pt x="29527" y="14760"/>
                    <a:pt x="29501" y="14845"/>
                  </a:cubicBezTo>
                  <a:lnTo>
                    <a:pt x="29501" y="14845"/>
                  </a:lnTo>
                  <a:cubicBezTo>
                    <a:pt x="29261" y="14404"/>
                    <a:pt x="29071" y="13895"/>
                    <a:pt x="28998" y="13409"/>
                  </a:cubicBezTo>
                  <a:cubicBezTo>
                    <a:pt x="28948" y="13134"/>
                    <a:pt x="28923" y="12858"/>
                    <a:pt x="28948" y="12607"/>
                  </a:cubicBezTo>
                  <a:cubicBezTo>
                    <a:pt x="28973" y="12357"/>
                    <a:pt x="29023" y="12081"/>
                    <a:pt x="29223" y="11956"/>
                  </a:cubicBezTo>
                  <a:cubicBezTo>
                    <a:pt x="29261" y="11931"/>
                    <a:pt x="29311" y="11918"/>
                    <a:pt x="29364" y="11918"/>
                  </a:cubicBezTo>
                  <a:close/>
                  <a:moveTo>
                    <a:pt x="13846" y="12405"/>
                  </a:moveTo>
                  <a:cubicBezTo>
                    <a:pt x="13892" y="12405"/>
                    <a:pt x="13939" y="12426"/>
                    <a:pt x="13985" y="12457"/>
                  </a:cubicBezTo>
                  <a:cubicBezTo>
                    <a:pt x="14136" y="12557"/>
                    <a:pt x="14161" y="12833"/>
                    <a:pt x="14136" y="13084"/>
                  </a:cubicBezTo>
                  <a:cubicBezTo>
                    <a:pt x="14110" y="13610"/>
                    <a:pt x="13910" y="14111"/>
                    <a:pt x="13709" y="14612"/>
                  </a:cubicBezTo>
                  <a:cubicBezTo>
                    <a:pt x="13632" y="14775"/>
                    <a:pt x="13553" y="14937"/>
                    <a:pt x="13469" y="15099"/>
                  </a:cubicBezTo>
                  <a:lnTo>
                    <a:pt x="13469" y="15099"/>
                  </a:lnTo>
                  <a:cubicBezTo>
                    <a:pt x="13435" y="14821"/>
                    <a:pt x="13415" y="14541"/>
                    <a:pt x="13409" y="14261"/>
                  </a:cubicBezTo>
                  <a:cubicBezTo>
                    <a:pt x="13384" y="13735"/>
                    <a:pt x="13409" y="13184"/>
                    <a:pt x="13584" y="12708"/>
                  </a:cubicBezTo>
                  <a:cubicBezTo>
                    <a:pt x="13634" y="12607"/>
                    <a:pt x="13684" y="12482"/>
                    <a:pt x="13760" y="12432"/>
                  </a:cubicBezTo>
                  <a:cubicBezTo>
                    <a:pt x="13788" y="12413"/>
                    <a:pt x="13817" y="12405"/>
                    <a:pt x="13846" y="12405"/>
                  </a:cubicBezTo>
                  <a:close/>
                  <a:moveTo>
                    <a:pt x="20802" y="13033"/>
                  </a:moveTo>
                  <a:cubicBezTo>
                    <a:pt x="20802" y="13033"/>
                    <a:pt x="20827" y="13033"/>
                    <a:pt x="20852" y="13058"/>
                  </a:cubicBezTo>
                  <a:cubicBezTo>
                    <a:pt x="20877" y="13084"/>
                    <a:pt x="20902" y="13134"/>
                    <a:pt x="20902" y="13184"/>
                  </a:cubicBezTo>
                  <a:cubicBezTo>
                    <a:pt x="20928" y="13309"/>
                    <a:pt x="20953" y="13434"/>
                    <a:pt x="20953" y="13560"/>
                  </a:cubicBezTo>
                  <a:cubicBezTo>
                    <a:pt x="20953" y="13835"/>
                    <a:pt x="20928" y="14086"/>
                    <a:pt x="20902" y="14362"/>
                  </a:cubicBezTo>
                  <a:cubicBezTo>
                    <a:pt x="20860" y="14660"/>
                    <a:pt x="20793" y="14958"/>
                    <a:pt x="20716" y="15252"/>
                  </a:cubicBezTo>
                  <a:lnTo>
                    <a:pt x="20716" y="15252"/>
                  </a:lnTo>
                  <a:cubicBezTo>
                    <a:pt x="20670" y="14988"/>
                    <a:pt x="20639" y="14722"/>
                    <a:pt x="20627" y="14462"/>
                  </a:cubicBezTo>
                  <a:cubicBezTo>
                    <a:pt x="20602" y="14211"/>
                    <a:pt x="20602" y="13936"/>
                    <a:pt x="20627" y="13685"/>
                  </a:cubicBezTo>
                  <a:cubicBezTo>
                    <a:pt x="20627" y="13535"/>
                    <a:pt x="20652" y="13409"/>
                    <a:pt x="20677" y="13284"/>
                  </a:cubicBezTo>
                  <a:cubicBezTo>
                    <a:pt x="20702" y="13184"/>
                    <a:pt x="20777" y="13058"/>
                    <a:pt x="20802" y="13033"/>
                  </a:cubicBezTo>
                  <a:close/>
                  <a:moveTo>
                    <a:pt x="752" y="1"/>
                  </a:moveTo>
                  <a:lnTo>
                    <a:pt x="752" y="1"/>
                  </a:lnTo>
                  <a:cubicBezTo>
                    <a:pt x="376" y="2156"/>
                    <a:pt x="125" y="4312"/>
                    <a:pt x="25" y="6492"/>
                  </a:cubicBezTo>
                  <a:cubicBezTo>
                    <a:pt x="0" y="7595"/>
                    <a:pt x="25" y="8672"/>
                    <a:pt x="125" y="9750"/>
                  </a:cubicBezTo>
                  <a:cubicBezTo>
                    <a:pt x="251" y="10853"/>
                    <a:pt x="426" y="11931"/>
                    <a:pt x="902" y="12933"/>
                  </a:cubicBezTo>
                  <a:cubicBezTo>
                    <a:pt x="1128" y="13434"/>
                    <a:pt x="1454" y="13911"/>
                    <a:pt x="1905" y="14261"/>
                  </a:cubicBezTo>
                  <a:cubicBezTo>
                    <a:pt x="2130" y="14437"/>
                    <a:pt x="2406" y="14562"/>
                    <a:pt x="2682" y="14637"/>
                  </a:cubicBezTo>
                  <a:cubicBezTo>
                    <a:pt x="2932" y="14738"/>
                    <a:pt x="3208" y="14788"/>
                    <a:pt x="3509" y="14813"/>
                  </a:cubicBezTo>
                  <a:cubicBezTo>
                    <a:pt x="3647" y="14832"/>
                    <a:pt x="3786" y="14841"/>
                    <a:pt x="3926" y="14841"/>
                  </a:cubicBezTo>
                  <a:cubicBezTo>
                    <a:pt x="4345" y="14841"/>
                    <a:pt x="4768" y="14756"/>
                    <a:pt x="5163" y="14587"/>
                  </a:cubicBezTo>
                  <a:cubicBezTo>
                    <a:pt x="5689" y="14387"/>
                    <a:pt x="6140" y="14011"/>
                    <a:pt x="6491" y="13585"/>
                  </a:cubicBezTo>
                  <a:cubicBezTo>
                    <a:pt x="6508" y="13564"/>
                    <a:pt x="6525" y="13544"/>
                    <a:pt x="6542" y="13523"/>
                  </a:cubicBezTo>
                  <a:lnTo>
                    <a:pt x="6542" y="13523"/>
                  </a:lnTo>
                  <a:cubicBezTo>
                    <a:pt x="6560" y="13796"/>
                    <a:pt x="6585" y="14067"/>
                    <a:pt x="6617" y="14337"/>
                  </a:cubicBezTo>
                  <a:cubicBezTo>
                    <a:pt x="6767" y="15414"/>
                    <a:pt x="7018" y="16517"/>
                    <a:pt x="7644" y="17470"/>
                  </a:cubicBezTo>
                  <a:cubicBezTo>
                    <a:pt x="7945" y="17921"/>
                    <a:pt x="8396" y="18347"/>
                    <a:pt x="8973" y="18497"/>
                  </a:cubicBezTo>
                  <a:cubicBezTo>
                    <a:pt x="9196" y="18565"/>
                    <a:pt x="9423" y="18595"/>
                    <a:pt x="9648" y="18595"/>
                  </a:cubicBezTo>
                  <a:cubicBezTo>
                    <a:pt x="10004" y="18595"/>
                    <a:pt x="10355" y="18520"/>
                    <a:pt x="10677" y="18397"/>
                  </a:cubicBezTo>
                  <a:cubicBezTo>
                    <a:pt x="11203" y="18171"/>
                    <a:pt x="11679" y="17820"/>
                    <a:pt x="12080" y="17444"/>
                  </a:cubicBezTo>
                  <a:cubicBezTo>
                    <a:pt x="12481" y="17043"/>
                    <a:pt x="12832" y="16617"/>
                    <a:pt x="13133" y="16166"/>
                  </a:cubicBezTo>
                  <a:cubicBezTo>
                    <a:pt x="13196" y="16075"/>
                    <a:pt x="13256" y="15983"/>
                    <a:pt x="13315" y="15892"/>
                  </a:cubicBezTo>
                  <a:lnTo>
                    <a:pt x="13315" y="15892"/>
                  </a:lnTo>
                  <a:cubicBezTo>
                    <a:pt x="13428" y="16437"/>
                    <a:pt x="13593" y="16972"/>
                    <a:pt x="13810" y="17495"/>
                  </a:cubicBezTo>
                  <a:cubicBezTo>
                    <a:pt x="14035" y="18021"/>
                    <a:pt x="14311" y="18497"/>
                    <a:pt x="14687" y="18948"/>
                  </a:cubicBezTo>
                  <a:cubicBezTo>
                    <a:pt x="15038" y="19374"/>
                    <a:pt x="15514" y="19725"/>
                    <a:pt x="16090" y="19901"/>
                  </a:cubicBezTo>
                  <a:cubicBezTo>
                    <a:pt x="16375" y="19991"/>
                    <a:pt x="16680" y="20042"/>
                    <a:pt x="16984" y="20042"/>
                  </a:cubicBezTo>
                  <a:cubicBezTo>
                    <a:pt x="17269" y="20042"/>
                    <a:pt x="17553" y="19998"/>
                    <a:pt x="17820" y="19901"/>
                  </a:cubicBezTo>
                  <a:cubicBezTo>
                    <a:pt x="18371" y="19700"/>
                    <a:pt x="18822" y="19324"/>
                    <a:pt x="19198" y="18923"/>
                  </a:cubicBezTo>
                  <a:cubicBezTo>
                    <a:pt x="19891" y="18139"/>
                    <a:pt x="20349" y="17205"/>
                    <a:pt x="20691" y="16240"/>
                  </a:cubicBezTo>
                  <a:lnTo>
                    <a:pt x="20691" y="16240"/>
                  </a:lnTo>
                  <a:cubicBezTo>
                    <a:pt x="21020" y="17249"/>
                    <a:pt x="21541" y="18224"/>
                    <a:pt x="22431" y="18898"/>
                  </a:cubicBezTo>
                  <a:cubicBezTo>
                    <a:pt x="22857" y="19249"/>
                    <a:pt x="23409" y="19500"/>
                    <a:pt x="23960" y="19600"/>
                  </a:cubicBezTo>
                  <a:cubicBezTo>
                    <a:pt x="24191" y="19640"/>
                    <a:pt x="24421" y="19660"/>
                    <a:pt x="24650" y="19660"/>
                  </a:cubicBezTo>
                  <a:cubicBezTo>
                    <a:pt x="24994" y="19660"/>
                    <a:pt x="25334" y="19615"/>
                    <a:pt x="25664" y="19525"/>
                  </a:cubicBezTo>
                  <a:cubicBezTo>
                    <a:pt x="26792" y="19274"/>
                    <a:pt x="27694" y="18497"/>
                    <a:pt x="28371" y="17620"/>
                  </a:cubicBezTo>
                  <a:cubicBezTo>
                    <a:pt x="28887" y="16905"/>
                    <a:pt x="29278" y="16112"/>
                    <a:pt x="29567" y="15290"/>
                  </a:cubicBezTo>
                  <a:lnTo>
                    <a:pt x="29567" y="15290"/>
                  </a:lnTo>
                  <a:cubicBezTo>
                    <a:pt x="29817" y="15644"/>
                    <a:pt x="30129" y="15961"/>
                    <a:pt x="30502" y="16216"/>
                  </a:cubicBezTo>
                  <a:cubicBezTo>
                    <a:pt x="30953" y="16542"/>
                    <a:pt x="31529" y="16743"/>
                    <a:pt x="32080" y="16768"/>
                  </a:cubicBezTo>
                  <a:cubicBezTo>
                    <a:pt x="32381" y="16768"/>
                    <a:pt x="32657" y="16743"/>
                    <a:pt x="32933" y="16693"/>
                  </a:cubicBezTo>
                  <a:cubicBezTo>
                    <a:pt x="33233" y="16642"/>
                    <a:pt x="33484" y="16492"/>
                    <a:pt x="33710" y="16317"/>
                  </a:cubicBezTo>
                  <a:cubicBezTo>
                    <a:pt x="34136" y="15916"/>
                    <a:pt x="34361" y="15389"/>
                    <a:pt x="34512" y="14863"/>
                  </a:cubicBezTo>
                  <a:cubicBezTo>
                    <a:pt x="34787" y="13785"/>
                    <a:pt x="34812" y="12683"/>
                    <a:pt x="34812" y="11605"/>
                  </a:cubicBezTo>
                  <a:cubicBezTo>
                    <a:pt x="34787" y="10502"/>
                    <a:pt x="34687" y="9424"/>
                    <a:pt x="34537" y="8347"/>
                  </a:cubicBezTo>
                  <a:cubicBezTo>
                    <a:pt x="34261" y="6191"/>
                    <a:pt x="33835" y="4036"/>
                    <a:pt x="33334" y="1931"/>
                  </a:cubicBezTo>
                  <a:lnTo>
                    <a:pt x="33334" y="1931"/>
                  </a:lnTo>
                  <a:cubicBezTo>
                    <a:pt x="33810" y="4061"/>
                    <a:pt x="34211" y="6191"/>
                    <a:pt x="34461" y="8347"/>
                  </a:cubicBezTo>
                  <a:cubicBezTo>
                    <a:pt x="34587" y="9424"/>
                    <a:pt x="34687" y="10527"/>
                    <a:pt x="34687" y="11605"/>
                  </a:cubicBezTo>
                  <a:cubicBezTo>
                    <a:pt x="34712" y="12683"/>
                    <a:pt x="34662" y="13785"/>
                    <a:pt x="34361" y="14813"/>
                  </a:cubicBezTo>
                  <a:cubicBezTo>
                    <a:pt x="34211" y="15339"/>
                    <a:pt x="33985" y="15840"/>
                    <a:pt x="33609" y="16191"/>
                  </a:cubicBezTo>
                  <a:cubicBezTo>
                    <a:pt x="33263" y="16516"/>
                    <a:pt x="32785" y="16598"/>
                    <a:pt x="32322" y="16598"/>
                  </a:cubicBezTo>
                  <a:cubicBezTo>
                    <a:pt x="32250" y="16598"/>
                    <a:pt x="32177" y="16596"/>
                    <a:pt x="32106" y="16592"/>
                  </a:cubicBezTo>
                  <a:cubicBezTo>
                    <a:pt x="31554" y="16567"/>
                    <a:pt x="31028" y="16392"/>
                    <a:pt x="30602" y="16091"/>
                  </a:cubicBezTo>
                  <a:cubicBezTo>
                    <a:pt x="30211" y="15831"/>
                    <a:pt x="29896" y="15477"/>
                    <a:pt x="29640" y="15077"/>
                  </a:cubicBezTo>
                  <a:lnTo>
                    <a:pt x="29640" y="15077"/>
                  </a:lnTo>
                  <a:cubicBezTo>
                    <a:pt x="29688" y="14931"/>
                    <a:pt x="29733" y="14785"/>
                    <a:pt x="29775" y="14637"/>
                  </a:cubicBezTo>
                  <a:cubicBezTo>
                    <a:pt x="29900" y="14086"/>
                    <a:pt x="30000" y="13560"/>
                    <a:pt x="30000" y="13008"/>
                  </a:cubicBezTo>
                  <a:cubicBezTo>
                    <a:pt x="30000" y="12708"/>
                    <a:pt x="30000" y="12432"/>
                    <a:pt x="29900" y="12156"/>
                  </a:cubicBezTo>
                  <a:cubicBezTo>
                    <a:pt x="29850" y="12031"/>
                    <a:pt x="29775" y="11881"/>
                    <a:pt x="29599" y="11780"/>
                  </a:cubicBezTo>
                  <a:cubicBezTo>
                    <a:pt x="29529" y="11745"/>
                    <a:pt x="29454" y="11727"/>
                    <a:pt x="29379" y="11727"/>
                  </a:cubicBezTo>
                  <a:cubicBezTo>
                    <a:pt x="29291" y="11727"/>
                    <a:pt x="29204" y="11752"/>
                    <a:pt x="29123" y="11805"/>
                  </a:cubicBezTo>
                  <a:cubicBezTo>
                    <a:pt x="28973" y="11881"/>
                    <a:pt x="28898" y="12031"/>
                    <a:pt x="28847" y="12181"/>
                  </a:cubicBezTo>
                  <a:cubicBezTo>
                    <a:pt x="28797" y="12307"/>
                    <a:pt x="28772" y="12457"/>
                    <a:pt x="28747" y="12582"/>
                  </a:cubicBezTo>
                  <a:cubicBezTo>
                    <a:pt x="28747" y="12883"/>
                    <a:pt x="28747" y="13159"/>
                    <a:pt x="28797" y="13434"/>
                  </a:cubicBezTo>
                  <a:cubicBezTo>
                    <a:pt x="28898" y="13986"/>
                    <a:pt x="29098" y="14512"/>
                    <a:pt x="29374" y="14988"/>
                  </a:cubicBezTo>
                  <a:cubicBezTo>
                    <a:pt x="29391" y="15018"/>
                    <a:pt x="29409" y="15048"/>
                    <a:pt x="29427" y="15077"/>
                  </a:cubicBezTo>
                  <a:lnTo>
                    <a:pt x="29427" y="15077"/>
                  </a:lnTo>
                  <a:cubicBezTo>
                    <a:pt x="29142" y="15931"/>
                    <a:pt x="28722" y="16754"/>
                    <a:pt x="28196" y="17470"/>
                  </a:cubicBezTo>
                  <a:cubicBezTo>
                    <a:pt x="27544" y="18347"/>
                    <a:pt x="26667" y="19074"/>
                    <a:pt x="25614" y="19324"/>
                  </a:cubicBezTo>
                  <a:cubicBezTo>
                    <a:pt x="25312" y="19396"/>
                    <a:pt x="25002" y="19433"/>
                    <a:pt x="24693" y="19433"/>
                  </a:cubicBezTo>
                  <a:cubicBezTo>
                    <a:pt x="23925" y="19433"/>
                    <a:pt x="23164" y="19205"/>
                    <a:pt x="22557" y="18723"/>
                  </a:cubicBezTo>
                  <a:cubicBezTo>
                    <a:pt x="21730" y="18071"/>
                    <a:pt x="21203" y="17068"/>
                    <a:pt x="20902" y="16041"/>
                  </a:cubicBezTo>
                  <a:cubicBezTo>
                    <a:pt x="20880" y="15965"/>
                    <a:pt x="20858" y="15888"/>
                    <a:pt x="20838" y="15810"/>
                  </a:cubicBezTo>
                  <a:lnTo>
                    <a:pt x="20838" y="15810"/>
                  </a:lnTo>
                  <a:cubicBezTo>
                    <a:pt x="20982" y="15358"/>
                    <a:pt x="21090" y="14873"/>
                    <a:pt x="21178" y="14387"/>
                  </a:cubicBezTo>
                  <a:cubicBezTo>
                    <a:pt x="21203" y="14111"/>
                    <a:pt x="21228" y="13835"/>
                    <a:pt x="21228" y="13560"/>
                  </a:cubicBezTo>
                  <a:cubicBezTo>
                    <a:pt x="21228" y="13409"/>
                    <a:pt x="21203" y="13284"/>
                    <a:pt x="21153" y="13134"/>
                  </a:cubicBezTo>
                  <a:cubicBezTo>
                    <a:pt x="21128" y="13058"/>
                    <a:pt x="21103" y="12958"/>
                    <a:pt x="21053" y="12883"/>
                  </a:cubicBezTo>
                  <a:cubicBezTo>
                    <a:pt x="20999" y="12829"/>
                    <a:pt x="20918" y="12788"/>
                    <a:pt x="20822" y="12788"/>
                  </a:cubicBezTo>
                  <a:cubicBezTo>
                    <a:pt x="20784" y="12788"/>
                    <a:pt x="20744" y="12794"/>
                    <a:pt x="20702" y="12808"/>
                  </a:cubicBezTo>
                  <a:cubicBezTo>
                    <a:pt x="20577" y="12858"/>
                    <a:pt x="20552" y="12933"/>
                    <a:pt x="20501" y="13008"/>
                  </a:cubicBezTo>
                  <a:cubicBezTo>
                    <a:pt x="20476" y="13084"/>
                    <a:pt x="20451" y="13159"/>
                    <a:pt x="20426" y="13234"/>
                  </a:cubicBezTo>
                  <a:cubicBezTo>
                    <a:pt x="20376" y="13359"/>
                    <a:pt x="20376" y="13510"/>
                    <a:pt x="20351" y="13660"/>
                  </a:cubicBezTo>
                  <a:cubicBezTo>
                    <a:pt x="20326" y="13936"/>
                    <a:pt x="20326" y="14211"/>
                    <a:pt x="20351" y="14487"/>
                  </a:cubicBezTo>
                  <a:cubicBezTo>
                    <a:pt x="20391" y="14924"/>
                    <a:pt x="20462" y="15362"/>
                    <a:pt x="20565" y="15787"/>
                  </a:cubicBezTo>
                  <a:lnTo>
                    <a:pt x="20565" y="15787"/>
                  </a:lnTo>
                  <a:cubicBezTo>
                    <a:pt x="20552" y="15830"/>
                    <a:pt x="20539" y="15873"/>
                    <a:pt x="20527" y="15916"/>
                  </a:cubicBezTo>
                  <a:cubicBezTo>
                    <a:pt x="20176" y="16943"/>
                    <a:pt x="19699" y="17921"/>
                    <a:pt x="18998" y="18723"/>
                  </a:cubicBezTo>
                  <a:cubicBezTo>
                    <a:pt x="18622" y="19124"/>
                    <a:pt x="18196" y="19449"/>
                    <a:pt x="17720" y="19625"/>
                  </a:cubicBezTo>
                  <a:cubicBezTo>
                    <a:pt x="17478" y="19709"/>
                    <a:pt x="17226" y="19747"/>
                    <a:pt x="16976" y="19747"/>
                  </a:cubicBezTo>
                  <a:cubicBezTo>
                    <a:pt x="16705" y="19747"/>
                    <a:pt x="16438" y="19703"/>
                    <a:pt x="16191" y="19625"/>
                  </a:cubicBezTo>
                  <a:cubicBezTo>
                    <a:pt x="15689" y="19475"/>
                    <a:pt x="15238" y="19149"/>
                    <a:pt x="14912" y="18748"/>
                  </a:cubicBezTo>
                  <a:cubicBezTo>
                    <a:pt x="14562" y="18347"/>
                    <a:pt x="14286" y="17871"/>
                    <a:pt x="14085" y="17394"/>
                  </a:cubicBezTo>
                  <a:cubicBezTo>
                    <a:pt x="13828" y="16804"/>
                    <a:pt x="13644" y="16178"/>
                    <a:pt x="13533" y="15537"/>
                  </a:cubicBezTo>
                  <a:lnTo>
                    <a:pt x="13533" y="15537"/>
                  </a:lnTo>
                  <a:cubicBezTo>
                    <a:pt x="13691" y="15267"/>
                    <a:pt x="13834" y="14994"/>
                    <a:pt x="13960" y="14713"/>
                  </a:cubicBezTo>
                  <a:cubicBezTo>
                    <a:pt x="14161" y="14211"/>
                    <a:pt x="14361" y="13685"/>
                    <a:pt x="14411" y="13109"/>
                  </a:cubicBezTo>
                  <a:cubicBezTo>
                    <a:pt x="14436" y="12958"/>
                    <a:pt x="14436" y="12808"/>
                    <a:pt x="14411" y="12657"/>
                  </a:cubicBezTo>
                  <a:cubicBezTo>
                    <a:pt x="14361" y="12507"/>
                    <a:pt x="14311" y="12357"/>
                    <a:pt x="14161" y="12231"/>
                  </a:cubicBezTo>
                  <a:cubicBezTo>
                    <a:pt x="14085" y="12181"/>
                    <a:pt x="13985" y="12131"/>
                    <a:pt x="13885" y="12131"/>
                  </a:cubicBezTo>
                  <a:cubicBezTo>
                    <a:pt x="13785" y="12131"/>
                    <a:pt x="13684" y="12156"/>
                    <a:pt x="13609" y="12231"/>
                  </a:cubicBezTo>
                  <a:cubicBezTo>
                    <a:pt x="13459" y="12332"/>
                    <a:pt x="13384" y="12482"/>
                    <a:pt x="13334" y="12607"/>
                  </a:cubicBezTo>
                  <a:cubicBezTo>
                    <a:pt x="13133" y="13159"/>
                    <a:pt x="13108" y="13735"/>
                    <a:pt x="13133" y="14287"/>
                  </a:cubicBezTo>
                  <a:cubicBezTo>
                    <a:pt x="13142" y="14698"/>
                    <a:pt x="13180" y="15106"/>
                    <a:pt x="13245" y="15510"/>
                  </a:cubicBezTo>
                  <a:lnTo>
                    <a:pt x="13245" y="15510"/>
                  </a:lnTo>
                  <a:cubicBezTo>
                    <a:pt x="13147" y="15681"/>
                    <a:pt x="13043" y="15850"/>
                    <a:pt x="12933" y="16016"/>
                  </a:cubicBezTo>
                  <a:cubicBezTo>
                    <a:pt x="12632" y="16467"/>
                    <a:pt x="12281" y="16893"/>
                    <a:pt x="11905" y="17269"/>
                  </a:cubicBezTo>
                  <a:cubicBezTo>
                    <a:pt x="11504" y="17645"/>
                    <a:pt x="11078" y="17971"/>
                    <a:pt x="10577" y="18171"/>
                  </a:cubicBezTo>
                  <a:cubicBezTo>
                    <a:pt x="10273" y="18299"/>
                    <a:pt x="9939" y="18376"/>
                    <a:pt x="9607" y="18376"/>
                  </a:cubicBezTo>
                  <a:cubicBezTo>
                    <a:pt x="9418" y="18376"/>
                    <a:pt x="9230" y="18351"/>
                    <a:pt x="9048" y="18297"/>
                  </a:cubicBezTo>
                  <a:cubicBezTo>
                    <a:pt x="8547" y="18146"/>
                    <a:pt x="8120" y="17770"/>
                    <a:pt x="7845" y="17344"/>
                  </a:cubicBezTo>
                  <a:cubicBezTo>
                    <a:pt x="7243" y="16442"/>
                    <a:pt x="6993" y="15364"/>
                    <a:pt x="6842" y="14312"/>
                  </a:cubicBezTo>
                  <a:cubicBezTo>
                    <a:pt x="6794" y="13962"/>
                    <a:pt x="6758" y="13613"/>
                    <a:pt x="6736" y="13264"/>
                  </a:cubicBezTo>
                  <a:lnTo>
                    <a:pt x="6736" y="13264"/>
                  </a:lnTo>
                  <a:cubicBezTo>
                    <a:pt x="6982" y="12908"/>
                    <a:pt x="7165" y="12534"/>
                    <a:pt x="7318" y="12131"/>
                  </a:cubicBezTo>
                  <a:cubicBezTo>
                    <a:pt x="7519" y="11605"/>
                    <a:pt x="7644" y="11078"/>
                    <a:pt x="7694" y="10527"/>
                  </a:cubicBezTo>
                  <a:cubicBezTo>
                    <a:pt x="7719" y="10251"/>
                    <a:pt x="7719" y="9976"/>
                    <a:pt x="7644" y="9675"/>
                  </a:cubicBezTo>
                  <a:cubicBezTo>
                    <a:pt x="7619" y="9550"/>
                    <a:pt x="7569" y="9399"/>
                    <a:pt x="7419" y="9274"/>
                  </a:cubicBezTo>
                  <a:cubicBezTo>
                    <a:pt x="7394" y="9249"/>
                    <a:pt x="7344" y="9224"/>
                    <a:pt x="7293" y="9224"/>
                  </a:cubicBezTo>
                  <a:cubicBezTo>
                    <a:pt x="7271" y="9217"/>
                    <a:pt x="7251" y="9213"/>
                    <a:pt x="7233" y="9213"/>
                  </a:cubicBezTo>
                  <a:cubicBezTo>
                    <a:pt x="7189" y="9213"/>
                    <a:pt x="7153" y="9231"/>
                    <a:pt x="7118" y="9249"/>
                  </a:cubicBezTo>
                  <a:cubicBezTo>
                    <a:pt x="7043" y="9299"/>
                    <a:pt x="6993" y="9374"/>
                    <a:pt x="6943" y="9424"/>
                  </a:cubicBezTo>
                  <a:cubicBezTo>
                    <a:pt x="6817" y="9700"/>
                    <a:pt x="6742" y="9976"/>
                    <a:pt x="6692" y="10251"/>
                  </a:cubicBezTo>
                  <a:cubicBezTo>
                    <a:pt x="6642" y="10502"/>
                    <a:pt x="6592" y="10778"/>
                    <a:pt x="6567" y="11053"/>
                  </a:cubicBezTo>
                  <a:cubicBezTo>
                    <a:pt x="6500" y="11789"/>
                    <a:pt x="6489" y="12524"/>
                    <a:pt x="6526" y="13253"/>
                  </a:cubicBezTo>
                  <a:lnTo>
                    <a:pt x="6526" y="13253"/>
                  </a:lnTo>
                  <a:cubicBezTo>
                    <a:pt x="6475" y="13323"/>
                    <a:pt x="6421" y="13392"/>
                    <a:pt x="6366" y="13459"/>
                  </a:cubicBezTo>
                  <a:cubicBezTo>
                    <a:pt x="6015" y="13886"/>
                    <a:pt x="5589" y="14236"/>
                    <a:pt x="5113" y="14437"/>
                  </a:cubicBezTo>
                  <a:cubicBezTo>
                    <a:pt x="4727" y="14611"/>
                    <a:pt x="4311" y="14680"/>
                    <a:pt x="3889" y="14680"/>
                  </a:cubicBezTo>
                  <a:cubicBezTo>
                    <a:pt x="3763" y="14680"/>
                    <a:pt x="3636" y="14674"/>
                    <a:pt x="3509" y="14662"/>
                  </a:cubicBezTo>
                  <a:cubicBezTo>
                    <a:pt x="2983" y="14587"/>
                    <a:pt x="2431" y="14462"/>
                    <a:pt x="2005" y="14136"/>
                  </a:cubicBezTo>
                  <a:cubicBezTo>
                    <a:pt x="1579" y="13810"/>
                    <a:pt x="1278" y="13359"/>
                    <a:pt x="1028" y="12883"/>
                  </a:cubicBezTo>
                  <a:cubicBezTo>
                    <a:pt x="577" y="11906"/>
                    <a:pt x="351" y="10828"/>
                    <a:pt x="226" y="9750"/>
                  </a:cubicBezTo>
                  <a:cubicBezTo>
                    <a:pt x="125" y="8672"/>
                    <a:pt x="100" y="7595"/>
                    <a:pt x="100" y="6492"/>
                  </a:cubicBezTo>
                  <a:cubicBezTo>
                    <a:pt x="176" y="4337"/>
                    <a:pt x="401" y="2156"/>
                    <a:pt x="7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3937;p34">
              <a:extLst>
                <a:ext uri="{FF2B5EF4-FFF2-40B4-BE49-F238E27FC236}">
                  <a16:creationId xmlns:a16="http://schemas.microsoft.com/office/drawing/2014/main" id="{1391A75C-87E1-4617-BF9B-00F231423103}"/>
                </a:ext>
              </a:extLst>
            </p:cNvPr>
            <p:cNvSpPr/>
            <p:nvPr/>
          </p:nvSpPr>
          <p:spPr>
            <a:xfrm>
              <a:off x="6372643" y="3238859"/>
              <a:ext cx="351083" cy="177018"/>
            </a:xfrm>
            <a:custGeom>
              <a:avLst/>
              <a:gdLst/>
              <a:ahLst/>
              <a:cxnLst/>
              <a:rect l="l" t="t" r="r" b="b"/>
              <a:pathLst>
                <a:path w="11886" h="5993" extrusionOk="0">
                  <a:moveTo>
                    <a:pt x="1509" y="1"/>
                  </a:moveTo>
                  <a:cubicBezTo>
                    <a:pt x="1509" y="1"/>
                    <a:pt x="156" y="1154"/>
                    <a:pt x="56" y="2683"/>
                  </a:cubicBezTo>
                  <a:cubicBezTo>
                    <a:pt x="0" y="3820"/>
                    <a:pt x="1786" y="5993"/>
                    <a:pt x="4419" y="5993"/>
                  </a:cubicBezTo>
                  <a:cubicBezTo>
                    <a:pt x="5382" y="5993"/>
                    <a:pt x="6458" y="5702"/>
                    <a:pt x="7599" y="4963"/>
                  </a:cubicBezTo>
                  <a:cubicBezTo>
                    <a:pt x="11885" y="2206"/>
                    <a:pt x="1509" y="1"/>
                    <a:pt x="15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3938;p34">
              <a:extLst>
                <a:ext uri="{FF2B5EF4-FFF2-40B4-BE49-F238E27FC236}">
                  <a16:creationId xmlns:a16="http://schemas.microsoft.com/office/drawing/2014/main" id="{23447EFC-9C37-4EDC-AA7F-CF6C67F750BB}"/>
                </a:ext>
              </a:extLst>
            </p:cNvPr>
            <p:cNvSpPr/>
            <p:nvPr/>
          </p:nvSpPr>
          <p:spPr>
            <a:xfrm>
              <a:off x="6392167" y="3073062"/>
              <a:ext cx="297502" cy="308194"/>
            </a:xfrm>
            <a:custGeom>
              <a:avLst/>
              <a:gdLst/>
              <a:ahLst/>
              <a:cxnLst/>
              <a:rect l="l" t="t" r="r" b="b"/>
              <a:pathLst>
                <a:path w="10072" h="10434" extrusionOk="0">
                  <a:moveTo>
                    <a:pt x="4838" y="0"/>
                  </a:moveTo>
                  <a:cubicBezTo>
                    <a:pt x="1777" y="0"/>
                    <a:pt x="397" y="5814"/>
                    <a:pt x="397" y="5814"/>
                  </a:cubicBezTo>
                  <a:cubicBezTo>
                    <a:pt x="0" y="9324"/>
                    <a:pt x="2569" y="10434"/>
                    <a:pt x="4515" y="10434"/>
                  </a:cubicBezTo>
                  <a:cubicBezTo>
                    <a:pt x="5029" y="10434"/>
                    <a:pt x="5500" y="10356"/>
                    <a:pt x="5861" y="10226"/>
                  </a:cubicBezTo>
                  <a:cubicBezTo>
                    <a:pt x="7565" y="9624"/>
                    <a:pt x="10071" y="5689"/>
                    <a:pt x="9445" y="5413"/>
                  </a:cubicBezTo>
                  <a:cubicBezTo>
                    <a:pt x="9393" y="5391"/>
                    <a:pt x="9333" y="5380"/>
                    <a:pt x="9267" y="5380"/>
                  </a:cubicBezTo>
                  <a:cubicBezTo>
                    <a:pt x="8532" y="5380"/>
                    <a:pt x="7014" y="6667"/>
                    <a:pt x="7014" y="6667"/>
                  </a:cubicBezTo>
                  <a:cubicBezTo>
                    <a:pt x="7014" y="6667"/>
                    <a:pt x="8768" y="702"/>
                    <a:pt x="5334" y="50"/>
                  </a:cubicBezTo>
                  <a:cubicBezTo>
                    <a:pt x="5164" y="16"/>
                    <a:pt x="4999" y="0"/>
                    <a:pt x="4838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3939;p34">
              <a:extLst>
                <a:ext uri="{FF2B5EF4-FFF2-40B4-BE49-F238E27FC236}">
                  <a16:creationId xmlns:a16="http://schemas.microsoft.com/office/drawing/2014/main" id="{9521AC7D-2A72-427D-8C7C-6B20519F30DA}"/>
                </a:ext>
              </a:extLst>
            </p:cNvPr>
            <p:cNvSpPr/>
            <p:nvPr/>
          </p:nvSpPr>
          <p:spPr>
            <a:xfrm>
              <a:off x="6555926" y="3073181"/>
              <a:ext cx="18993" cy="115610"/>
            </a:xfrm>
            <a:custGeom>
              <a:avLst/>
              <a:gdLst/>
              <a:ahLst/>
              <a:cxnLst/>
              <a:rect l="l" t="t" r="r" b="b"/>
              <a:pathLst>
                <a:path w="643" h="3914" extrusionOk="0">
                  <a:moveTo>
                    <a:pt x="148" y="0"/>
                  </a:moveTo>
                  <a:cubicBezTo>
                    <a:pt x="79" y="0"/>
                    <a:pt x="1" y="54"/>
                    <a:pt x="16" y="146"/>
                  </a:cubicBezTo>
                  <a:cubicBezTo>
                    <a:pt x="242" y="1349"/>
                    <a:pt x="417" y="2552"/>
                    <a:pt x="66" y="3780"/>
                  </a:cubicBezTo>
                  <a:cubicBezTo>
                    <a:pt x="51" y="3856"/>
                    <a:pt x="128" y="3914"/>
                    <a:pt x="196" y="3914"/>
                  </a:cubicBezTo>
                  <a:cubicBezTo>
                    <a:pt x="241" y="3914"/>
                    <a:pt x="282" y="3890"/>
                    <a:pt x="292" y="3831"/>
                  </a:cubicBezTo>
                  <a:cubicBezTo>
                    <a:pt x="643" y="2577"/>
                    <a:pt x="492" y="1324"/>
                    <a:pt x="242" y="71"/>
                  </a:cubicBezTo>
                  <a:cubicBezTo>
                    <a:pt x="232" y="22"/>
                    <a:pt x="192" y="0"/>
                    <a:pt x="148" y="0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3940;p34">
              <a:extLst>
                <a:ext uri="{FF2B5EF4-FFF2-40B4-BE49-F238E27FC236}">
                  <a16:creationId xmlns:a16="http://schemas.microsoft.com/office/drawing/2014/main" id="{0AD97018-F112-4E21-A8C2-8E5C359D0BD0}"/>
                </a:ext>
              </a:extLst>
            </p:cNvPr>
            <p:cNvSpPr/>
            <p:nvPr/>
          </p:nvSpPr>
          <p:spPr>
            <a:xfrm>
              <a:off x="6504559" y="3070256"/>
              <a:ext cx="22980" cy="129788"/>
            </a:xfrm>
            <a:custGeom>
              <a:avLst/>
              <a:gdLst/>
              <a:ahLst/>
              <a:cxnLst/>
              <a:rect l="l" t="t" r="r" b="b"/>
              <a:pathLst>
                <a:path w="778" h="4394" extrusionOk="0">
                  <a:moveTo>
                    <a:pt x="546" y="1"/>
                  </a:moveTo>
                  <a:cubicBezTo>
                    <a:pt x="489" y="1"/>
                    <a:pt x="439" y="32"/>
                    <a:pt x="452" y="95"/>
                  </a:cubicBezTo>
                  <a:cubicBezTo>
                    <a:pt x="552" y="922"/>
                    <a:pt x="552" y="1699"/>
                    <a:pt x="351" y="2501"/>
                  </a:cubicBezTo>
                  <a:cubicBezTo>
                    <a:pt x="226" y="3102"/>
                    <a:pt x="26" y="3679"/>
                    <a:pt x="1" y="4280"/>
                  </a:cubicBezTo>
                  <a:cubicBezTo>
                    <a:pt x="1" y="4356"/>
                    <a:pt x="57" y="4393"/>
                    <a:pt x="117" y="4393"/>
                  </a:cubicBezTo>
                  <a:cubicBezTo>
                    <a:pt x="176" y="4393"/>
                    <a:pt x="239" y="4356"/>
                    <a:pt x="251" y="4280"/>
                  </a:cubicBezTo>
                  <a:cubicBezTo>
                    <a:pt x="276" y="3478"/>
                    <a:pt x="577" y="2752"/>
                    <a:pt x="702" y="1975"/>
                  </a:cubicBezTo>
                  <a:cubicBezTo>
                    <a:pt x="778" y="1348"/>
                    <a:pt x="752" y="721"/>
                    <a:pt x="677" y="95"/>
                  </a:cubicBezTo>
                  <a:cubicBezTo>
                    <a:pt x="665" y="32"/>
                    <a:pt x="602" y="1"/>
                    <a:pt x="546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3941;p34">
              <a:extLst>
                <a:ext uri="{FF2B5EF4-FFF2-40B4-BE49-F238E27FC236}">
                  <a16:creationId xmlns:a16="http://schemas.microsoft.com/office/drawing/2014/main" id="{7971284D-AB23-4662-BE7C-1D3599DDA954}"/>
                </a:ext>
              </a:extLst>
            </p:cNvPr>
            <p:cNvSpPr/>
            <p:nvPr/>
          </p:nvSpPr>
          <p:spPr>
            <a:xfrm>
              <a:off x="7476594" y="3200371"/>
              <a:ext cx="218400" cy="197813"/>
            </a:xfrm>
            <a:custGeom>
              <a:avLst/>
              <a:gdLst/>
              <a:ahLst/>
              <a:cxnLst/>
              <a:rect l="l" t="t" r="r" b="b"/>
              <a:pathLst>
                <a:path w="7394" h="6697" extrusionOk="0">
                  <a:moveTo>
                    <a:pt x="4386" y="1"/>
                  </a:moveTo>
                  <a:cubicBezTo>
                    <a:pt x="4286" y="477"/>
                    <a:pt x="0" y="4136"/>
                    <a:pt x="902" y="5114"/>
                  </a:cubicBezTo>
                  <a:cubicBezTo>
                    <a:pt x="1024" y="5242"/>
                    <a:pt x="1158" y="5298"/>
                    <a:pt x="1300" y="5298"/>
                  </a:cubicBezTo>
                  <a:cubicBezTo>
                    <a:pt x="2235" y="5298"/>
                    <a:pt x="3483" y="2858"/>
                    <a:pt x="3484" y="2858"/>
                  </a:cubicBezTo>
                  <a:lnTo>
                    <a:pt x="3484" y="2858"/>
                  </a:lnTo>
                  <a:cubicBezTo>
                    <a:pt x="3484" y="2858"/>
                    <a:pt x="2632" y="5790"/>
                    <a:pt x="3484" y="6141"/>
                  </a:cubicBezTo>
                  <a:cubicBezTo>
                    <a:pt x="3536" y="6162"/>
                    <a:pt x="3586" y="6172"/>
                    <a:pt x="3635" y="6172"/>
                  </a:cubicBezTo>
                  <a:cubicBezTo>
                    <a:pt x="4404" y="6172"/>
                    <a:pt x="4737" y="3711"/>
                    <a:pt x="4737" y="3710"/>
                  </a:cubicBezTo>
                  <a:lnTo>
                    <a:pt x="4737" y="3710"/>
                  </a:lnTo>
                  <a:cubicBezTo>
                    <a:pt x="4737" y="3711"/>
                    <a:pt x="4641" y="6696"/>
                    <a:pt x="5935" y="6696"/>
                  </a:cubicBezTo>
                  <a:cubicBezTo>
                    <a:pt x="5961" y="6696"/>
                    <a:pt x="5988" y="6695"/>
                    <a:pt x="6015" y="6692"/>
                  </a:cubicBezTo>
                  <a:cubicBezTo>
                    <a:pt x="7394" y="6542"/>
                    <a:pt x="7318" y="1304"/>
                    <a:pt x="7318" y="1304"/>
                  </a:cubicBezTo>
                  <a:lnTo>
                    <a:pt x="4386" y="1"/>
                  </a:ln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3942;p34">
              <a:extLst>
                <a:ext uri="{FF2B5EF4-FFF2-40B4-BE49-F238E27FC236}">
                  <a16:creationId xmlns:a16="http://schemas.microsoft.com/office/drawing/2014/main" id="{4B5386A0-E2FF-4723-8D7E-8E1F57C4AF1B}"/>
                </a:ext>
              </a:extLst>
            </p:cNvPr>
            <p:cNvSpPr/>
            <p:nvPr/>
          </p:nvSpPr>
          <p:spPr>
            <a:xfrm>
              <a:off x="7689061" y="3117517"/>
              <a:ext cx="319094" cy="291565"/>
            </a:xfrm>
            <a:custGeom>
              <a:avLst/>
              <a:gdLst/>
              <a:ahLst/>
              <a:cxnLst/>
              <a:rect l="l" t="t" r="r" b="b"/>
              <a:pathLst>
                <a:path w="10803" h="9871" extrusionOk="0">
                  <a:moveTo>
                    <a:pt x="6940" y="0"/>
                  </a:moveTo>
                  <a:cubicBezTo>
                    <a:pt x="6407" y="0"/>
                    <a:pt x="5899" y="156"/>
                    <a:pt x="5489" y="500"/>
                  </a:cubicBezTo>
                  <a:cubicBezTo>
                    <a:pt x="3935" y="1803"/>
                    <a:pt x="827" y="5989"/>
                    <a:pt x="827" y="5989"/>
                  </a:cubicBezTo>
                  <a:cubicBezTo>
                    <a:pt x="827" y="5989"/>
                    <a:pt x="0" y="7317"/>
                    <a:pt x="827" y="8244"/>
                  </a:cubicBezTo>
                  <a:cubicBezTo>
                    <a:pt x="1864" y="9357"/>
                    <a:pt x="3061" y="9870"/>
                    <a:pt x="4327" y="9870"/>
                  </a:cubicBezTo>
                  <a:cubicBezTo>
                    <a:pt x="5570" y="9870"/>
                    <a:pt x="6879" y="9376"/>
                    <a:pt x="8171" y="8470"/>
                  </a:cubicBezTo>
                  <a:cubicBezTo>
                    <a:pt x="10551" y="6791"/>
                    <a:pt x="10802" y="5187"/>
                    <a:pt x="10401" y="2906"/>
                  </a:cubicBezTo>
                  <a:cubicBezTo>
                    <a:pt x="10106" y="1209"/>
                    <a:pt x="8426" y="0"/>
                    <a:pt x="69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3943;p34">
              <a:extLst>
                <a:ext uri="{FF2B5EF4-FFF2-40B4-BE49-F238E27FC236}">
                  <a16:creationId xmlns:a16="http://schemas.microsoft.com/office/drawing/2014/main" id="{DF49F335-A069-4E3F-A43E-E86EB392451C}"/>
                </a:ext>
              </a:extLst>
            </p:cNvPr>
            <p:cNvSpPr/>
            <p:nvPr/>
          </p:nvSpPr>
          <p:spPr>
            <a:xfrm>
              <a:off x="7555047" y="3087625"/>
              <a:ext cx="456059" cy="278982"/>
            </a:xfrm>
            <a:custGeom>
              <a:avLst/>
              <a:gdLst/>
              <a:ahLst/>
              <a:cxnLst/>
              <a:rect l="l" t="t" r="r" b="b"/>
              <a:pathLst>
                <a:path w="15440" h="9445" extrusionOk="0">
                  <a:moveTo>
                    <a:pt x="7625" y="0"/>
                  </a:moveTo>
                  <a:cubicBezTo>
                    <a:pt x="5221" y="0"/>
                    <a:pt x="738" y="240"/>
                    <a:pt x="427" y="2013"/>
                  </a:cubicBezTo>
                  <a:cubicBezTo>
                    <a:pt x="1" y="4469"/>
                    <a:pt x="2306" y="7702"/>
                    <a:pt x="5941" y="7903"/>
                  </a:cubicBezTo>
                  <a:cubicBezTo>
                    <a:pt x="5941" y="7903"/>
                    <a:pt x="7067" y="9444"/>
                    <a:pt x="8928" y="9444"/>
                  </a:cubicBezTo>
                  <a:cubicBezTo>
                    <a:pt x="9773" y="9444"/>
                    <a:pt x="10769" y="9127"/>
                    <a:pt x="11880" y="8204"/>
                  </a:cubicBezTo>
                  <a:cubicBezTo>
                    <a:pt x="15439" y="5246"/>
                    <a:pt x="13134" y="1462"/>
                    <a:pt x="9124" y="33"/>
                  </a:cubicBezTo>
                  <a:cubicBezTo>
                    <a:pt x="9124" y="33"/>
                    <a:pt x="8518" y="0"/>
                    <a:pt x="7625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3944;p34">
              <a:extLst>
                <a:ext uri="{FF2B5EF4-FFF2-40B4-BE49-F238E27FC236}">
                  <a16:creationId xmlns:a16="http://schemas.microsoft.com/office/drawing/2014/main" id="{DC9CE323-07A1-4CA8-A3C5-E91B596FEA47}"/>
                </a:ext>
              </a:extLst>
            </p:cNvPr>
            <p:cNvSpPr/>
            <p:nvPr/>
          </p:nvSpPr>
          <p:spPr>
            <a:xfrm>
              <a:off x="7564499" y="3132079"/>
              <a:ext cx="112715" cy="28090"/>
            </a:xfrm>
            <a:custGeom>
              <a:avLst/>
              <a:gdLst/>
              <a:ahLst/>
              <a:cxnLst/>
              <a:rect l="l" t="t" r="r" b="b"/>
              <a:pathLst>
                <a:path w="3816" h="951" extrusionOk="0">
                  <a:moveTo>
                    <a:pt x="3353" y="1"/>
                  </a:moveTo>
                  <a:cubicBezTo>
                    <a:pt x="2213" y="1"/>
                    <a:pt x="1118" y="253"/>
                    <a:pt x="107" y="759"/>
                  </a:cubicBezTo>
                  <a:cubicBezTo>
                    <a:pt x="1" y="801"/>
                    <a:pt x="56" y="951"/>
                    <a:pt x="166" y="951"/>
                  </a:cubicBezTo>
                  <a:cubicBezTo>
                    <a:pt x="187" y="951"/>
                    <a:pt x="209" y="946"/>
                    <a:pt x="232" y="934"/>
                  </a:cubicBezTo>
                  <a:cubicBezTo>
                    <a:pt x="1212" y="456"/>
                    <a:pt x="2255" y="226"/>
                    <a:pt x="3340" y="226"/>
                  </a:cubicBezTo>
                  <a:cubicBezTo>
                    <a:pt x="3448" y="226"/>
                    <a:pt x="3557" y="228"/>
                    <a:pt x="3666" y="232"/>
                  </a:cubicBezTo>
                  <a:cubicBezTo>
                    <a:pt x="3674" y="234"/>
                    <a:pt x="3681" y="234"/>
                    <a:pt x="3688" y="234"/>
                  </a:cubicBezTo>
                  <a:cubicBezTo>
                    <a:pt x="3816" y="234"/>
                    <a:pt x="3808" y="31"/>
                    <a:pt x="3666" y="7"/>
                  </a:cubicBezTo>
                  <a:cubicBezTo>
                    <a:pt x="3561" y="3"/>
                    <a:pt x="3457" y="1"/>
                    <a:pt x="3353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3945;p34">
              <a:extLst>
                <a:ext uri="{FF2B5EF4-FFF2-40B4-BE49-F238E27FC236}">
                  <a16:creationId xmlns:a16="http://schemas.microsoft.com/office/drawing/2014/main" id="{59CB5FCB-2170-434C-A2AA-C5C78C5EB93D}"/>
                </a:ext>
              </a:extLst>
            </p:cNvPr>
            <p:cNvSpPr/>
            <p:nvPr/>
          </p:nvSpPr>
          <p:spPr>
            <a:xfrm>
              <a:off x="7578441" y="3200371"/>
              <a:ext cx="123230" cy="27647"/>
            </a:xfrm>
            <a:custGeom>
              <a:avLst/>
              <a:gdLst/>
              <a:ahLst/>
              <a:cxnLst/>
              <a:rect l="l" t="t" r="r" b="b"/>
              <a:pathLst>
                <a:path w="4172" h="936" extrusionOk="0">
                  <a:moveTo>
                    <a:pt x="4046" y="1"/>
                  </a:moveTo>
                  <a:cubicBezTo>
                    <a:pt x="2692" y="26"/>
                    <a:pt x="1389" y="251"/>
                    <a:pt x="136" y="702"/>
                  </a:cubicBezTo>
                  <a:cubicBezTo>
                    <a:pt x="1" y="748"/>
                    <a:pt x="28" y="935"/>
                    <a:pt x="145" y="935"/>
                  </a:cubicBezTo>
                  <a:cubicBezTo>
                    <a:pt x="157" y="935"/>
                    <a:pt x="171" y="933"/>
                    <a:pt x="186" y="928"/>
                  </a:cubicBezTo>
                  <a:cubicBezTo>
                    <a:pt x="1439" y="477"/>
                    <a:pt x="2717" y="251"/>
                    <a:pt x="4046" y="226"/>
                  </a:cubicBezTo>
                  <a:cubicBezTo>
                    <a:pt x="4171" y="226"/>
                    <a:pt x="4171" y="1"/>
                    <a:pt x="4046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9966" fill="hold"/>
                                        <p:tgtEl>
                                          <p:spTgt spid="5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5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5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0"/>
                  </p:tgtEl>
                </p:cond>
              </p:nextCondLst>
            </p:seq>
            <p:video>
              <p:cMediaNode vol="80000" showWhenStopped="0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520"/>
                </p:tgtEl>
              </p:cMediaNode>
            </p:vide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8" name="Google Shape;5408;p46"/>
          <p:cNvSpPr/>
          <p:nvPr/>
        </p:nvSpPr>
        <p:spPr>
          <a:xfrm>
            <a:off x="2079030" y="1096948"/>
            <a:ext cx="5611500" cy="26874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09" name="Google Shape;5409;p46"/>
          <p:cNvGrpSpPr/>
          <p:nvPr/>
        </p:nvGrpSpPr>
        <p:grpSpPr>
          <a:xfrm flipH="1">
            <a:off x="2229142" y="3832061"/>
            <a:ext cx="485805" cy="923289"/>
            <a:chOff x="2189375" y="1657450"/>
            <a:chExt cx="360925" cy="685950"/>
          </a:xfrm>
        </p:grpSpPr>
        <p:sp>
          <p:nvSpPr>
            <p:cNvPr id="5410" name="Google Shape;5410;p46"/>
            <p:cNvSpPr/>
            <p:nvPr/>
          </p:nvSpPr>
          <p:spPr>
            <a:xfrm>
              <a:off x="2189375" y="1657450"/>
              <a:ext cx="360925" cy="685950"/>
            </a:xfrm>
            <a:custGeom>
              <a:avLst/>
              <a:gdLst/>
              <a:ahLst/>
              <a:cxnLst/>
              <a:rect l="l" t="t" r="r" b="b"/>
              <a:pathLst>
                <a:path w="14437" h="27438" extrusionOk="0">
                  <a:moveTo>
                    <a:pt x="5837" y="0"/>
                  </a:moveTo>
                  <a:cubicBezTo>
                    <a:pt x="4400" y="0"/>
                    <a:pt x="3163" y="789"/>
                    <a:pt x="2481" y="1222"/>
                  </a:cubicBezTo>
                  <a:cubicBezTo>
                    <a:pt x="1379" y="1924"/>
                    <a:pt x="0" y="4029"/>
                    <a:pt x="1880" y="8090"/>
                  </a:cubicBezTo>
                  <a:cubicBezTo>
                    <a:pt x="3734" y="12175"/>
                    <a:pt x="11780" y="27438"/>
                    <a:pt x="11780" y="27438"/>
                  </a:cubicBezTo>
                  <a:lnTo>
                    <a:pt x="14436" y="26310"/>
                  </a:lnTo>
                  <a:lnTo>
                    <a:pt x="4311" y="6460"/>
                  </a:lnTo>
                  <a:cubicBezTo>
                    <a:pt x="4311" y="6460"/>
                    <a:pt x="2506" y="4029"/>
                    <a:pt x="4988" y="2751"/>
                  </a:cubicBezTo>
                  <a:cubicBezTo>
                    <a:pt x="5297" y="2592"/>
                    <a:pt x="5578" y="2522"/>
                    <a:pt x="5832" y="2522"/>
                  </a:cubicBezTo>
                  <a:cubicBezTo>
                    <a:pt x="7615" y="2522"/>
                    <a:pt x="8095" y="5959"/>
                    <a:pt x="8095" y="5959"/>
                  </a:cubicBezTo>
                  <a:lnTo>
                    <a:pt x="8396" y="7663"/>
                  </a:lnTo>
                  <a:lnTo>
                    <a:pt x="10802" y="7714"/>
                  </a:lnTo>
                  <a:cubicBezTo>
                    <a:pt x="10802" y="7714"/>
                    <a:pt x="11128" y="3453"/>
                    <a:pt x="8647" y="1172"/>
                  </a:cubicBezTo>
                  <a:cubicBezTo>
                    <a:pt x="7690" y="301"/>
                    <a:pt x="6725" y="0"/>
                    <a:pt x="58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46"/>
            <p:cNvSpPr/>
            <p:nvPr/>
          </p:nvSpPr>
          <p:spPr>
            <a:xfrm>
              <a:off x="2458800" y="2241875"/>
              <a:ext cx="83350" cy="101525"/>
            </a:xfrm>
            <a:custGeom>
              <a:avLst/>
              <a:gdLst/>
              <a:ahLst/>
              <a:cxnLst/>
              <a:rect l="l" t="t" r="r" b="b"/>
              <a:pathLst>
                <a:path w="3334" h="4061" extrusionOk="0">
                  <a:moveTo>
                    <a:pt x="2155" y="1"/>
                  </a:moveTo>
                  <a:lnTo>
                    <a:pt x="0" y="2131"/>
                  </a:lnTo>
                  <a:cubicBezTo>
                    <a:pt x="627" y="3334"/>
                    <a:pt x="1003" y="4061"/>
                    <a:pt x="1003" y="4061"/>
                  </a:cubicBezTo>
                  <a:lnTo>
                    <a:pt x="1930" y="3660"/>
                  </a:lnTo>
                  <a:lnTo>
                    <a:pt x="3333" y="2282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46"/>
            <p:cNvSpPr/>
            <p:nvPr/>
          </p:nvSpPr>
          <p:spPr>
            <a:xfrm>
              <a:off x="2403025" y="2134750"/>
              <a:ext cx="83975" cy="110925"/>
            </a:xfrm>
            <a:custGeom>
              <a:avLst/>
              <a:gdLst/>
              <a:ahLst/>
              <a:cxnLst/>
              <a:rect l="l" t="t" r="r" b="b"/>
              <a:pathLst>
                <a:path w="3359" h="4437" extrusionOk="0">
                  <a:moveTo>
                    <a:pt x="2206" y="0"/>
                  </a:moveTo>
                  <a:lnTo>
                    <a:pt x="1" y="2155"/>
                  </a:lnTo>
                  <a:cubicBezTo>
                    <a:pt x="402" y="2957"/>
                    <a:pt x="803" y="3734"/>
                    <a:pt x="1178" y="4436"/>
                  </a:cubicBezTo>
                  <a:lnTo>
                    <a:pt x="3359" y="2281"/>
                  </a:lnTo>
                  <a:lnTo>
                    <a:pt x="220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46"/>
            <p:cNvSpPr/>
            <p:nvPr/>
          </p:nvSpPr>
          <p:spPr>
            <a:xfrm>
              <a:off x="2344750" y="2021325"/>
              <a:ext cx="84625" cy="111550"/>
            </a:xfrm>
            <a:custGeom>
              <a:avLst/>
              <a:gdLst/>
              <a:ahLst/>
              <a:cxnLst/>
              <a:rect l="l" t="t" r="r" b="b"/>
              <a:pathLst>
                <a:path w="3385" h="4462" extrusionOk="0">
                  <a:moveTo>
                    <a:pt x="2231" y="1"/>
                  </a:moveTo>
                  <a:lnTo>
                    <a:pt x="1" y="2206"/>
                  </a:lnTo>
                  <a:cubicBezTo>
                    <a:pt x="377" y="2958"/>
                    <a:pt x="778" y="3710"/>
                    <a:pt x="1179" y="4462"/>
                  </a:cubicBezTo>
                  <a:lnTo>
                    <a:pt x="3384" y="2281"/>
                  </a:lnTo>
                  <a:lnTo>
                    <a:pt x="223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46"/>
            <p:cNvSpPr/>
            <p:nvPr/>
          </p:nvSpPr>
          <p:spPr>
            <a:xfrm>
              <a:off x="2282100" y="1898525"/>
              <a:ext cx="84600" cy="112175"/>
            </a:xfrm>
            <a:custGeom>
              <a:avLst/>
              <a:gdLst/>
              <a:ahLst/>
              <a:cxnLst/>
              <a:rect l="l" t="t" r="r" b="b"/>
              <a:pathLst>
                <a:path w="3384" h="4487" extrusionOk="0">
                  <a:moveTo>
                    <a:pt x="2231" y="0"/>
                  </a:moveTo>
                  <a:lnTo>
                    <a:pt x="0" y="2206"/>
                  </a:lnTo>
                  <a:cubicBezTo>
                    <a:pt x="351" y="2933"/>
                    <a:pt x="752" y="3685"/>
                    <a:pt x="1153" y="4487"/>
                  </a:cubicBezTo>
                  <a:lnTo>
                    <a:pt x="3384" y="2306"/>
                  </a:lnTo>
                  <a:lnTo>
                    <a:pt x="22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46"/>
            <p:cNvSpPr/>
            <p:nvPr/>
          </p:nvSpPr>
          <p:spPr>
            <a:xfrm>
              <a:off x="2398025" y="1783850"/>
              <a:ext cx="63925" cy="66450"/>
            </a:xfrm>
            <a:custGeom>
              <a:avLst/>
              <a:gdLst/>
              <a:ahLst/>
              <a:cxnLst/>
              <a:rect l="l" t="t" r="r" b="b"/>
              <a:pathLst>
                <a:path w="2557" h="2658" extrusionOk="0">
                  <a:moveTo>
                    <a:pt x="2256" y="1"/>
                  </a:moveTo>
                  <a:lnTo>
                    <a:pt x="0" y="2231"/>
                  </a:lnTo>
                  <a:lnTo>
                    <a:pt x="50" y="2607"/>
                  </a:lnTo>
                  <a:lnTo>
                    <a:pt x="2456" y="2658"/>
                  </a:lnTo>
                  <a:cubicBezTo>
                    <a:pt x="2456" y="2658"/>
                    <a:pt x="2556" y="1455"/>
                    <a:pt x="2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46"/>
            <p:cNvSpPr/>
            <p:nvPr/>
          </p:nvSpPr>
          <p:spPr>
            <a:xfrm>
              <a:off x="2212550" y="1657925"/>
              <a:ext cx="116575" cy="114050"/>
            </a:xfrm>
            <a:custGeom>
              <a:avLst/>
              <a:gdLst/>
              <a:ahLst/>
              <a:cxnLst/>
              <a:rect l="l" t="t" r="r" b="b"/>
              <a:pathLst>
                <a:path w="4663" h="4562" extrusionOk="0">
                  <a:moveTo>
                    <a:pt x="4662" y="0"/>
                  </a:moveTo>
                  <a:lnTo>
                    <a:pt x="4662" y="0"/>
                  </a:lnTo>
                  <a:cubicBezTo>
                    <a:pt x="3334" y="75"/>
                    <a:pt x="2206" y="802"/>
                    <a:pt x="1554" y="1203"/>
                  </a:cubicBezTo>
                  <a:cubicBezTo>
                    <a:pt x="827" y="1654"/>
                    <a:pt x="0" y="2732"/>
                    <a:pt x="25" y="4562"/>
                  </a:cubicBezTo>
                  <a:lnTo>
                    <a:pt x="466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46"/>
            <p:cNvSpPr/>
            <p:nvPr/>
          </p:nvSpPr>
          <p:spPr>
            <a:xfrm>
              <a:off x="2227575" y="1784475"/>
              <a:ext cx="82125" cy="113450"/>
            </a:xfrm>
            <a:custGeom>
              <a:avLst/>
              <a:gdLst/>
              <a:ahLst/>
              <a:cxnLst/>
              <a:rect l="l" t="t" r="r" b="b"/>
              <a:pathLst>
                <a:path w="3285" h="4538" extrusionOk="0">
                  <a:moveTo>
                    <a:pt x="2181" y="1"/>
                  </a:moveTo>
                  <a:lnTo>
                    <a:pt x="1" y="2156"/>
                  </a:lnTo>
                  <a:cubicBezTo>
                    <a:pt x="101" y="2432"/>
                    <a:pt x="201" y="2733"/>
                    <a:pt x="352" y="3009"/>
                  </a:cubicBezTo>
                  <a:cubicBezTo>
                    <a:pt x="527" y="3410"/>
                    <a:pt x="778" y="3936"/>
                    <a:pt x="1079" y="4537"/>
                  </a:cubicBezTo>
                  <a:lnTo>
                    <a:pt x="3284" y="2357"/>
                  </a:lnTo>
                  <a:lnTo>
                    <a:pt x="2783" y="1379"/>
                  </a:lnTo>
                  <a:cubicBezTo>
                    <a:pt x="2783" y="1379"/>
                    <a:pt x="2332" y="778"/>
                    <a:pt x="2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46"/>
            <p:cNvSpPr/>
            <p:nvPr/>
          </p:nvSpPr>
          <p:spPr>
            <a:xfrm>
              <a:off x="2346000" y="1676100"/>
              <a:ext cx="87125" cy="95250"/>
            </a:xfrm>
            <a:custGeom>
              <a:avLst/>
              <a:gdLst/>
              <a:ahLst/>
              <a:cxnLst/>
              <a:rect l="l" t="t" r="r" b="b"/>
              <a:pathLst>
                <a:path w="3485" h="3810" extrusionOk="0">
                  <a:moveTo>
                    <a:pt x="1855" y="0"/>
                  </a:moveTo>
                  <a:lnTo>
                    <a:pt x="1" y="1855"/>
                  </a:lnTo>
                  <a:cubicBezTo>
                    <a:pt x="728" y="2105"/>
                    <a:pt x="1204" y="3008"/>
                    <a:pt x="1479" y="3810"/>
                  </a:cubicBezTo>
                  <a:lnTo>
                    <a:pt x="3485" y="1830"/>
                  </a:lnTo>
                  <a:cubicBezTo>
                    <a:pt x="3184" y="1328"/>
                    <a:pt x="2833" y="852"/>
                    <a:pt x="2382" y="426"/>
                  </a:cubicBezTo>
                  <a:cubicBezTo>
                    <a:pt x="2206" y="276"/>
                    <a:pt x="2031" y="125"/>
                    <a:pt x="1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19" name="Google Shape;5419;p46"/>
          <p:cNvSpPr txBox="1">
            <a:spLocks noGrp="1"/>
          </p:cNvSpPr>
          <p:nvPr>
            <p:ph type="title"/>
          </p:nvPr>
        </p:nvSpPr>
        <p:spPr>
          <a:xfrm>
            <a:off x="2910050" y="2381503"/>
            <a:ext cx="4045200" cy="78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KHỞI ĐỘNG</a:t>
            </a:r>
            <a:endParaRPr/>
          </a:p>
        </p:txBody>
      </p:sp>
      <p:sp>
        <p:nvSpPr>
          <p:cNvPr id="5421" name="Google Shape;5421;p46"/>
          <p:cNvSpPr txBox="1">
            <a:spLocks noGrp="1"/>
          </p:cNvSpPr>
          <p:nvPr>
            <p:ph type="title" idx="2"/>
          </p:nvPr>
        </p:nvSpPr>
        <p:spPr>
          <a:xfrm>
            <a:off x="4276700" y="1670488"/>
            <a:ext cx="1311900" cy="711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01.</a:t>
            </a:r>
            <a:endParaRPr/>
          </a:p>
        </p:txBody>
      </p:sp>
      <p:grpSp>
        <p:nvGrpSpPr>
          <p:cNvPr id="5422" name="Google Shape;5422;p46"/>
          <p:cNvGrpSpPr/>
          <p:nvPr/>
        </p:nvGrpSpPr>
        <p:grpSpPr>
          <a:xfrm>
            <a:off x="2714938" y="3433739"/>
            <a:ext cx="4696249" cy="1438535"/>
            <a:chOff x="2714938" y="3433739"/>
            <a:chExt cx="4696249" cy="1438535"/>
          </a:xfrm>
        </p:grpSpPr>
        <p:sp>
          <p:nvSpPr>
            <p:cNvPr id="5423" name="Google Shape;5423;p46"/>
            <p:cNvSpPr/>
            <p:nvPr/>
          </p:nvSpPr>
          <p:spPr>
            <a:xfrm>
              <a:off x="2957725" y="3863975"/>
              <a:ext cx="1140903" cy="331425"/>
            </a:xfrm>
            <a:custGeom>
              <a:avLst/>
              <a:gdLst/>
              <a:ahLst/>
              <a:cxnLst/>
              <a:rect l="l" t="t" r="r" b="b"/>
              <a:pathLst>
                <a:path w="50488" h="13257" extrusionOk="0">
                  <a:moveTo>
                    <a:pt x="50488" y="3535"/>
                  </a:moveTo>
                  <a:cubicBezTo>
                    <a:pt x="48440" y="6462"/>
                    <a:pt x="45530" y="9636"/>
                    <a:pt x="41982" y="10053"/>
                  </a:cubicBezTo>
                  <a:cubicBezTo>
                    <a:pt x="37130" y="10624"/>
                    <a:pt x="32207" y="6390"/>
                    <a:pt x="27509" y="7733"/>
                  </a:cubicBezTo>
                  <a:cubicBezTo>
                    <a:pt x="21812" y="9361"/>
                    <a:pt x="13817" y="13996"/>
                    <a:pt x="9832" y="9611"/>
                  </a:cubicBezTo>
                  <a:cubicBezTo>
                    <a:pt x="9110" y="8816"/>
                    <a:pt x="8021" y="7521"/>
                    <a:pt x="8617" y="6628"/>
                  </a:cubicBezTo>
                  <a:cubicBezTo>
                    <a:pt x="9844" y="4787"/>
                    <a:pt x="14028" y="6700"/>
                    <a:pt x="14914" y="8727"/>
                  </a:cubicBezTo>
                  <a:cubicBezTo>
                    <a:pt x="15663" y="10441"/>
                    <a:pt x="13471" y="13257"/>
                    <a:pt x="11600" y="13257"/>
                  </a:cubicBezTo>
                  <a:cubicBezTo>
                    <a:pt x="5728" y="13257"/>
                    <a:pt x="0" y="5872"/>
                    <a:pt x="0" y="0"/>
                  </a:cubicBezTo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grpSp>
          <p:nvGrpSpPr>
            <p:cNvPr id="5424" name="Google Shape;5424;p46"/>
            <p:cNvGrpSpPr/>
            <p:nvPr/>
          </p:nvGrpSpPr>
          <p:grpSpPr>
            <a:xfrm rot="-541968">
              <a:off x="4004830" y="3691356"/>
              <a:ext cx="3354680" cy="923301"/>
              <a:chOff x="2193750" y="4093675"/>
              <a:chExt cx="3354675" cy="923300"/>
            </a:xfrm>
          </p:grpSpPr>
          <p:sp>
            <p:nvSpPr>
              <p:cNvPr id="5425" name="Google Shape;5425;p46"/>
              <p:cNvSpPr/>
              <p:nvPr/>
            </p:nvSpPr>
            <p:spPr>
              <a:xfrm>
                <a:off x="3800900" y="4813975"/>
                <a:ext cx="226850" cy="203000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8120" extrusionOk="0">
                    <a:moveTo>
                      <a:pt x="4515" y="0"/>
                    </a:moveTo>
                    <a:cubicBezTo>
                      <a:pt x="2768" y="0"/>
                      <a:pt x="1160" y="1143"/>
                      <a:pt x="627" y="2907"/>
                    </a:cubicBezTo>
                    <a:cubicBezTo>
                      <a:pt x="1" y="5037"/>
                      <a:pt x="1204" y="7318"/>
                      <a:pt x="3359" y="7944"/>
                    </a:cubicBezTo>
                    <a:cubicBezTo>
                      <a:pt x="3751" y="8063"/>
                      <a:pt x="4146" y="8119"/>
                      <a:pt x="4534" y="8119"/>
                    </a:cubicBezTo>
                    <a:cubicBezTo>
                      <a:pt x="6281" y="8119"/>
                      <a:pt x="7888" y="6976"/>
                      <a:pt x="8422" y="5213"/>
                    </a:cubicBezTo>
                    <a:cubicBezTo>
                      <a:pt x="9073" y="3082"/>
                      <a:pt x="7845" y="802"/>
                      <a:pt x="5690" y="175"/>
                    </a:cubicBezTo>
                    <a:cubicBezTo>
                      <a:pt x="5298" y="57"/>
                      <a:pt x="4903" y="0"/>
                      <a:pt x="4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" name="Google Shape;5426;p46"/>
              <p:cNvSpPr/>
              <p:nvPr/>
            </p:nvSpPr>
            <p:spPr>
              <a:xfrm>
                <a:off x="3947525" y="4887875"/>
                <a:ext cx="52650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3285" extrusionOk="0">
                    <a:moveTo>
                      <a:pt x="978" y="1"/>
                    </a:moveTo>
                    <a:cubicBezTo>
                      <a:pt x="1153" y="2332"/>
                      <a:pt x="0" y="3284"/>
                      <a:pt x="0" y="3284"/>
                    </a:cubicBezTo>
                    <a:cubicBezTo>
                      <a:pt x="2105" y="2407"/>
                      <a:pt x="978" y="1"/>
                      <a:pt x="978" y="1"/>
                    </a:cubicBezTo>
                    <a:close/>
                  </a:path>
                </a:pathLst>
              </a:custGeom>
              <a:solidFill>
                <a:srgbClr val="FFDC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" name="Google Shape;5427;p46"/>
              <p:cNvSpPr/>
              <p:nvPr/>
            </p:nvSpPr>
            <p:spPr>
              <a:xfrm>
                <a:off x="3865450" y="4808550"/>
                <a:ext cx="137225" cy="568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2272" extrusionOk="0">
                    <a:moveTo>
                      <a:pt x="901" y="0"/>
                    </a:moveTo>
                    <a:cubicBezTo>
                      <a:pt x="495" y="0"/>
                      <a:pt x="123" y="259"/>
                      <a:pt x="0" y="668"/>
                    </a:cubicBezTo>
                    <a:lnTo>
                      <a:pt x="5338" y="2272"/>
                    </a:lnTo>
                    <a:cubicBezTo>
                      <a:pt x="5489" y="1770"/>
                      <a:pt x="5213" y="1244"/>
                      <a:pt x="4712" y="1094"/>
                    </a:cubicBezTo>
                    <a:lnTo>
                      <a:pt x="1178" y="41"/>
                    </a:lnTo>
                    <a:cubicBezTo>
                      <a:pt x="1086" y="13"/>
                      <a:pt x="992" y="0"/>
                      <a:pt x="90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" name="Google Shape;5428;p46"/>
              <p:cNvSpPr/>
              <p:nvPr/>
            </p:nvSpPr>
            <p:spPr>
              <a:xfrm>
                <a:off x="2335350" y="4111575"/>
                <a:ext cx="3213075" cy="657925"/>
              </a:xfrm>
              <a:custGeom>
                <a:avLst/>
                <a:gdLst/>
                <a:ahLst/>
                <a:cxnLst/>
                <a:rect l="l" t="t" r="r" b="b"/>
                <a:pathLst>
                  <a:path w="128523" h="26317" fill="none" extrusionOk="0">
                    <a:moveTo>
                      <a:pt x="1" y="0"/>
                    </a:moveTo>
                    <a:cubicBezTo>
                      <a:pt x="1" y="0"/>
                      <a:pt x="2081" y="20476"/>
                      <a:pt x="23485" y="12857"/>
                    </a:cubicBezTo>
                    <a:cubicBezTo>
                      <a:pt x="24512" y="12507"/>
                      <a:pt x="25414" y="11780"/>
                      <a:pt x="25916" y="10827"/>
                    </a:cubicBezTo>
                    <a:cubicBezTo>
                      <a:pt x="26342" y="10025"/>
                      <a:pt x="26542" y="8998"/>
                      <a:pt x="26041" y="7770"/>
                    </a:cubicBezTo>
                    <a:cubicBezTo>
                      <a:pt x="24813" y="4963"/>
                      <a:pt x="19324" y="9775"/>
                      <a:pt x="23735" y="15790"/>
                    </a:cubicBezTo>
                    <a:cubicBezTo>
                      <a:pt x="28171" y="21830"/>
                      <a:pt x="33059" y="21053"/>
                      <a:pt x="37018" y="18171"/>
                    </a:cubicBezTo>
                    <a:cubicBezTo>
                      <a:pt x="40978" y="15263"/>
                      <a:pt x="51379" y="11128"/>
                      <a:pt x="58322" y="14963"/>
                    </a:cubicBezTo>
                    <a:cubicBezTo>
                      <a:pt x="65264" y="18772"/>
                      <a:pt x="67771" y="25113"/>
                      <a:pt x="65415" y="25715"/>
                    </a:cubicBezTo>
                    <a:cubicBezTo>
                      <a:pt x="63034" y="26316"/>
                      <a:pt x="62507" y="19925"/>
                      <a:pt x="68623" y="16567"/>
                    </a:cubicBezTo>
                    <a:cubicBezTo>
                      <a:pt x="74713" y="13208"/>
                      <a:pt x="83886" y="9925"/>
                      <a:pt x="94112" y="14887"/>
                    </a:cubicBezTo>
                    <a:cubicBezTo>
                      <a:pt x="104337" y="19850"/>
                      <a:pt x="128523" y="22732"/>
                      <a:pt x="118147" y="14411"/>
                    </a:cubicBezTo>
                  </a:path>
                </a:pathLst>
              </a:custGeom>
              <a:noFill/>
              <a:ln w="8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9" name="Google Shape;5429;p46"/>
              <p:cNvSpPr/>
              <p:nvPr/>
            </p:nvSpPr>
            <p:spPr>
              <a:xfrm>
                <a:off x="2193750" y="4359675"/>
                <a:ext cx="227475" cy="20305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8122" extrusionOk="0">
                    <a:moveTo>
                      <a:pt x="4553" y="1"/>
                    </a:moveTo>
                    <a:cubicBezTo>
                      <a:pt x="3607" y="1"/>
                      <a:pt x="2655" y="331"/>
                      <a:pt x="1880" y="1004"/>
                    </a:cubicBezTo>
                    <a:cubicBezTo>
                      <a:pt x="201" y="2457"/>
                      <a:pt x="1" y="5039"/>
                      <a:pt x="1479" y="6718"/>
                    </a:cubicBezTo>
                    <a:cubicBezTo>
                      <a:pt x="2285" y="7647"/>
                      <a:pt x="3412" y="8122"/>
                      <a:pt x="4546" y="8122"/>
                    </a:cubicBezTo>
                    <a:cubicBezTo>
                      <a:pt x="5492" y="8122"/>
                      <a:pt x="6444" y="7791"/>
                      <a:pt x="7219" y="7119"/>
                    </a:cubicBezTo>
                    <a:cubicBezTo>
                      <a:pt x="8923" y="5665"/>
                      <a:pt x="9098" y="3084"/>
                      <a:pt x="7620" y="1405"/>
                    </a:cubicBezTo>
                    <a:cubicBezTo>
                      <a:pt x="6813" y="475"/>
                      <a:pt x="5687" y="1"/>
                      <a:pt x="45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" name="Google Shape;5430;p46"/>
              <p:cNvSpPr/>
              <p:nvPr/>
            </p:nvSpPr>
            <p:spPr>
              <a:xfrm>
                <a:off x="2306525" y="4468700"/>
                <a:ext cx="6520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294" extrusionOk="0">
                    <a:moveTo>
                      <a:pt x="2607" y="1"/>
                    </a:moveTo>
                    <a:lnTo>
                      <a:pt x="2607" y="1"/>
                    </a:lnTo>
                    <a:cubicBezTo>
                      <a:pt x="1480" y="2081"/>
                      <a:pt x="1" y="2257"/>
                      <a:pt x="1" y="2257"/>
                    </a:cubicBezTo>
                    <a:cubicBezTo>
                      <a:pt x="151" y="2282"/>
                      <a:pt x="293" y="2293"/>
                      <a:pt x="427" y="2293"/>
                    </a:cubicBezTo>
                    <a:cubicBezTo>
                      <a:pt x="2302" y="2293"/>
                      <a:pt x="2607" y="1"/>
                      <a:pt x="2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" name="Google Shape;5431;p46"/>
              <p:cNvSpPr/>
              <p:nvPr/>
            </p:nvSpPr>
            <p:spPr>
              <a:xfrm>
                <a:off x="2405525" y="4329625"/>
                <a:ext cx="44525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1880" fill="none" extrusionOk="0">
                    <a:moveTo>
                      <a:pt x="803" y="1654"/>
                    </a:moveTo>
                    <a:lnTo>
                      <a:pt x="176" y="927"/>
                    </a:lnTo>
                    <a:cubicBezTo>
                      <a:pt x="1" y="727"/>
                      <a:pt x="26" y="426"/>
                      <a:pt x="226" y="251"/>
                    </a:cubicBezTo>
                    <a:lnTo>
                      <a:pt x="276" y="175"/>
                    </a:lnTo>
                    <a:cubicBezTo>
                      <a:pt x="502" y="0"/>
                      <a:pt x="803" y="25"/>
                      <a:pt x="978" y="226"/>
                    </a:cubicBezTo>
                    <a:lnTo>
                      <a:pt x="1605" y="952"/>
                    </a:lnTo>
                    <a:cubicBezTo>
                      <a:pt x="1780" y="1153"/>
                      <a:pt x="1755" y="1479"/>
                      <a:pt x="1555" y="1654"/>
                    </a:cubicBezTo>
                    <a:lnTo>
                      <a:pt x="1505" y="1704"/>
                    </a:lnTo>
                    <a:cubicBezTo>
                      <a:pt x="1304" y="1880"/>
                      <a:pt x="978" y="1855"/>
                      <a:pt x="803" y="1654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" name="Google Shape;5432;p46"/>
              <p:cNvSpPr/>
              <p:nvPr/>
            </p:nvSpPr>
            <p:spPr>
              <a:xfrm>
                <a:off x="2341000" y="4337425"/>
                <a:ext cx="10465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4186" h="4175" extrusionOk="0">
                    <a:moveTo>
                      <a:pt x="1759" y="1"/>
                    </a:moveTo>
                    <a:cubicBezTo>
                      <a:pt x="1391" y="1"/>
                      <a:pt x="1023" y="128"/>
                      <a:pt x="727" y="390"/>
                    </a:cubicBezTo>
                    <a:lnTo>
                      <a:pt x="0" y="1016"/>
                    </a:lnTo>
                    <a:lnTo>
                      <a:pt x="2732" y="4174"/>
                    </a:lnTo>
                    <a:lnTo>
                      <a:pt x="3459" y="3548"/>
                    </a:lnTo>
                    <a:cubicBezTo>
                      <a:pt x="4111" y="2971"/>
                      <a:pt x="4186" y="1969"/>
                      <a:pt x="3609" y="1317"/>
                    </a:cubicBezTo>
                    <a:lnTo>
                      <a:pt x="2958" y="540"/>
                    </a:lnTo>
                    <a:cubicBezTo>
                      <a:pt x="2643" y="185"/>
                      <a:pt x="2202" y="1"/>
                      <a:pt x="17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" name="Google Shape;5433;p46"/>
              <p:cNvSpPr/>
              <p:nvPr/>
            </p:nvSpPr>
            <p:spPr>
              <a:xfrm>
                <a:off x="2314675" y="4353150"/>
                <a:ext cx="102775" cy="111200"/>
              </a:xfrm>
              <a:custGeom>
                <a:avLst/>
                <a:gdLst/>
                <a:ahLst/>
                <a:cxnLst/>
                <a:rect l="l" t="t" r="r" b="b"/>
                <a:pathLst>
                  <a:path w="4111" h="4448" extrusionOk="0">
                    <a:moveTo>
                      <a:pt x="622" y="0"/>
                    </a:moveTo>
                    <a:cubicBezTo>
                      <a:pt x="404" y="0"/>
                      <a:pt x="184" y="77"/>
                      <a:pt x="1" y="237"/>
                    </a:cubicBezTo>
                    <a:lnTo>
                      <a:pt x="3660" y="4448"/>
                    </a:lnTo>
                    <a:cubicBezTo>
                      <a:pt x="4061" y="4097"/>
                      <a:pt x="4111" y="3520"/>
                      <a:pt x="3760" y="3119"/>
                    </a:cubicBezTo>
                    <a:lnTo>
                      <a:pt x="1329" y="312"/>
                    </a:lnTo>
                    <a:cubicBezTo>
                      <a:pt x="1138" y="108"/>
                      <a:pt x="881" y="0"/>
                      <a:pt x="6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" name="Google Shape;5434;p46"/>
              <p:cNvSpPr/>
              <p:nvPr/>
            </p:nvSpPr>
            <p:spPr>
              <a:xfrm>
                <a:off x="2543375" y="4540975"/>
                <a:ext cx="211800" cy="203150"/>
              </a:xfrm>
              <a:custGeom>
                <a:avLst/>
                <a:gdLst/>
                <a:ahLst/>
                <a:cxnLst/>
                <a:rect l="l" t="t" r="r" b="b"/>
                <a:pathLst>
                  <a:path w="8472" h="8126" extrusionOk="0">
                    <a:moveTo>
                      <a:pt x="4221" y="1"/>
                    </a:moveTo>
                    <a:cubicBezTo>
                      <a:pt x="2144" y="1"/>
                      <a:pt x="367" y="1595"/>
                      <a:pt x="201" y="3727"/>
                    </a:cubicBezTo>
                    <a:cubicBezTo>
                      <a:pt x="1" y="5957"/>
                      <a:pt x="1655" y="7912"/>
                      <a:pt x="3885" y="8113"/>
                    </a:cubicBezTo>
                    <a:cubicBezTo>
                      <a:pt x="3995" y="8121"/>
                      <a:pt x="4105" y="8125"/>
                      <a:pt x="4213" y="8125"/>
                    </a:cubicBezTo>
                    <a:cubicBezTo>
                      <a:pt x="6327" y="8125"/>
                      <a:pt x="8106" y="6525"/>
                      <a:pt x="8296" y="4403"/>
                    </a:cubicBezTo>
                    <a:cubicBezTo>
                      <a:pt x="8472" y="2173"/>
                      <a:pt x="6818" y="193"/>
                      <a:pt x="4587" y="17"/>
                    </a:cubicBezTo>
                    <a:cubicBezTo>
                      <a:pt x="4464" y="6"/>
                      <a:pt x="4342" y="1"/>
                      <a:pt x="42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" name="Google Shape;5435;p46"/>
              <p:cNvSpPr/>
              <p:nvPr/>
            </p:nvSpPr>
            <p:spPr>
              <a:xfrm>
                <a:off x="2693125" y="4603425"/>
                <a:ext cx="4702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3435" extrusionOk="0">
                    <a:moveTo>
                      <a:pt x="301" y="0"/>
                    </a:moveTo>
                    <a:cubicBezTo>
                      <a:pt x="953" y="2256"/>
                      <a:pt x="1" y="3434"/>
                      <a:pt x="1" y="3434"/>
                    </a:cubicBezTo>
                    <a:cubicBezTo>
                      <a:pt x="1880" y="2131"/>
                      <a:pt x="302" y="1"/>
                      <a:pt x="301" y="0"/>
                    </a:cubicBezTo>
                    <a:close/>
                  </a:path>
                </a:pathLst>
              </a:custGeom>
              <a:solidFill>
                <a:srgbClr val="FFDC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" name="Google Shape;5436;p46"/>
              <p:cNvSpPr/>
              <p:nvPr/>
            </p:nvSpPr>
            <p:spPr>
              <a:xfrm>
                <a:off x="2635475" y="4466200"/>
                <a:ext cx="5015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204" fill="none" extrusionOk="0">
                    <a:moveTo>
                      <a:pt x="1429" y="1179"/>
                    </a:moveTo>
                    <a:lnTo>
                      <a:pt x="477" y="1103"/>
                    </a:lnTo>
                    <a:cubicBezTo>
                      <a:pt x="201" y="1078"/>
                      <a:pt x="1" y="828"/>
                      <a:pt x="26" y="552"/>
                    </a:cubicBezTo>
                    <a:lnTo>
                      <a:pt x="51" y="477"/>
                    </a:lnTo>
                    <a:cubicBezTo>
                      <a:pt x="76" y="201"/>
                      <a:pt x="302" y="1"/>
                      <a:pt x="577" y="26"/>
                    </a:cubicBezTo>
                    <a:lnTo>
                      <a:pt x="1530" y="101"/>
                    </a:lnTo>
                    <a:cubicBezTo>
                      <a:pt x="1805" y="126"/>
                      <a:pt x="2006" y="377"/>
                      <a:pt x="1981" y="652"/>
                    </a:cubicBezTo>
                    <a:lnTo>
                      <a:pt x="1981" y="728"/>
                    </a:lnTo>
                    <a:cubicBezTo>
                      <a:pt x="1956" y="1003"/>
                      <a:pt x="1705" y="1204"/>
                      <a:pt x="1429" y="1179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" name="Google Shape;5437;p46"/>
              <p:cNvSpPr/>
              <p:nvPr/>
            </p:nvSpPr>
            <p:spPr>
              <a:xfrm>
                <a:off x="2604775" y="4488625"/>
                <a:ext cx="107800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2763" extrusionOk="0">
                    <a:moveTo>
                      <a:pt x="1668" y="0"/>
                    </a:moveTo>
                    <a:cubicBezTo>
                      <a:pt x="851" y="0"/>
                      <a:pt x="172" y="629"/>
                      <a:pt x="101" y="1460"/>
                    </a:cubicBezTo>
                    <a:lnTo>
                      <a:pt x="1" y="2412"/>
                    </a:lnTo>
                    <a:lnTo>
                      <a:pt x="4161" y="2763"/>
                    </a:lnTo>
                    <a:lnTo>
                      <a:pt x="4236" y="1811"/>
                    </a:lnTo>
                    <a:cubicBezTo>
                      <a:pt x="4312" y="933"/>
                      <a:pt x="3685" y="156"/>
                      <a:pt x="2808" y="81"/>
                    </a:cubicBezTo>
                    <a:lnTo>
                      <a:pt x="1805" y="6"/>
                    </a:lnTo>
                    <a:cubicBezTo>
                      <a:pt x="1759" y="2"/>
                      <a:pt x="1713" y="0"/>
                      <a:pt x="16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" name="Google Shape;5438;p46"/>
              <p:cNvSpPr/>
              <p:nvPr/>
            </p:nvSpPr>
            <p:spPr>
              <a:xfrm>
                <a:off x="2583475" y="4542525"/>
                <a:ext cx="140375" cy="33350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1334" extrusionOk="0">
                    <a:moveTo>
                      <a:pt x="913" y="1"/>
                    </a:moveTo>
                    <a:cubicBezTo>
                      <a:pt x="446" y="1"/>
                      <a:pt x="24" y="363"/>
                      <a:pt x="1" y="858"/>
                    </a:cubicBezTo>
                    <a:lnTo>
                      <a:pt x="5565" y="1334"/>
                    </a:lnTo>
                    <a:cubicBezTo>
                      <a:pt x="5615" y="807"/>
                      <a:pt x="5214" y="356"/>
                      <a:pt x="4712" y="306"/>
                    </a:cubicBezTo>
                    <a:lnTo>
                      <a:pt x="1003" y="5"/>
                    </a:lnTo>
                    <a:cubicBezTo>
                      <a:pt x="973" y="2"/>
                      <a:pt x="943" y="1"/>
                      <a:pt x="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" name="Google Shape;5439;p46"/>
              <p:cNvSpPr/>
              <p:nvPr/>
            </p:nvSpPr>
            <p:spPr>
              <a:xfrm>
                <a:off x="3008925" y="4372575"/>
                <a:ext cx="231225" cy="203375"/>
              </a:xfrm>
              <a:custGeom>
                <a:avLst/>
                <a:gdLst/>
                <a:ahLst/>
                <a:cxnLst/>
                <a:rect l="l" t="t" r="r" b="b"/>
                <a:pathLst>
                  <a:path w="9249" h="8135" extrusionOk="0">
                    <a:moveTo>
                      <a:pt x="4625" y="1"/>
                    </a:moveTo>
                    <a:cubicBezTo>
                      <a:pt x="3283" y="1"/>
                      <a:pt x="1975" y="660"/>
                      <a:pt x="1203" y="1866"/>
                    </a:cubicBezTo>
                    <a:cubicBezTo>
                      <a:pt x="0" y="3771"/>
                      <a:pt x="552" y="6277"/>
                      <a:pt x="2431" y="7480"/>
                    </a:cubicBezTo>
                    <a:cubicBezTo>
                      <a:pt x="3109" y="7923"/>
                      <a:pt x="3872" y="8134"/>
                      <a:pt x="4626" y="8134"/>
                    </a:cubicBezTo>
                    <a:cubicBezTo>
                      <a:pt x="5964" y="8134"/>
                      <a:pt x="7276" y="7470"/>
                      <a:pt x="8045" y="6252"/>
                    </a:cubicBezTo>
                    <a:cubicBezTo>
                      <a:pt x="9248" y="4372"/>
                      <a:pt x="8697" y="1866"/>
                      <a:pt x="6817" y="638"/>
                    </a:cubicBezTo>
                    <a:cubicBezTo>
                      <a:pt x="6135" y="207"/>
                      <a:pt x="5374" y="1"/>
                      <a:pt x="46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" name="Google Shape;5440;p46"/>
              <p:cNvSpPr/>
              <p:nvPr/>
            </p:nvSpPr>
            <p:spPr>
              <a:xfrm>
                <a:off x="3113550" y="4410275"/>
                <a:ext cx="72700" cy="4717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1887" extrusionOk="0">
                    <a:moveTo>
                      <a:pt x="484" y="1"/>
                    </a:moveTo>
                    <a:cubicBezTo>
                      <a:pt x="195" y="1"/>
                      <a:pt x="1" y="32"/>
                      <a:pt x="1" y="32"/>
                    </a:cubicBezTo>
                    <a:cubicBezTo>
                      <a:pt x="2306" y="508"/>
                      <a:pt x="2908" y="1887"/>
                      <a:pt x="2908" y="1887"/>
                    </a:cubicBezTo>
                    <a:cubicBezTo>
                      <a:pt x="2707" y="226"/>
                      <a:pt x="1258" y="1"/>
                      <a:pt x="4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" name="Google Shape;5441;p46"/>
              <p:cNvSpPr/>
              <p:nvPr/>
            </p:nvSpPr>
            <p:spPr>
              <a:xfrm>
                <a:off x="2965675" y="4364700"/>
                <a:ext cx="42650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1981" fill="none" extrusionOk="0">
                    <a:moveTo>
                      <a:pt x="1555" y="878"/>
                    </a:moveTo>
                    <a:lnTo>
                      <a:pt x="1054" y="1680"/>
                    </a:lnTo>
                    <a:cubicBezTo>
                      <a:pt x="903" y="1905"/>
                      <a:pt x="602" y="1981"/>
                      <a:pt x="377" y="1830"/>
                    </a:cubicBezTo>
                    <a:lnTo>
                      <a:pt x="302" y="1780"/>
                    </a:lnTo>
                    <a:cubicBezTo>
                      <a:pt x="76" y="1630"/>
                      <a:pt x="1" y="1329"/>
                      <a:pt x="151" y="1103"/>
                    </a:cubicBezTo>
                    <a:lnTo>
                      <a:pt x="678" y="301"/>
                    </a:lnTo>
                    <a:cubicBezTo>
                      <a:pt x="803" y="51"/>
                      <a:pt x="1129" y="1"/>
                      <a:pt x="1354" y="151"/>
                    </a:cubicBezTo>
                    <a:lnTo>
                      <a:pt x="1404" y="176"/>
                    </a:lnTo>
                    <a:cubicBezTo>
                      <a:pt x="1655" y="326"/>
                      <a:pt x="1705" y="627"/>
                      <a:pt x="1555" y="878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" name="Google Shape;5442;p46"/>
              <p:cNvSpPr/>
              <p:nvPr/>
            </p:nvSpPr>
            <p:spPr>
              <a:xfrm>
                <a:off x="2976975" y="4362825"/>
                <a:ext cx="100275" cy="107175"/>
              </a:xfrm>
              <a:custGeom>
                <a:avLst/>
                <a:gdLst/>
                <a:ahLst/>
                <a:cxnLst/>
                <a:rect l="l" t="t" r="r" b="b"/>
                <a:pathLst>
                  <a:path w="4011" h="4287" extrusionOk="0">
                    <a:moveTo>
                      <a:pt x="2348" y="0"/>
                    </a:moveTo>
                    <a:cubicBezTo>
                      <a:pt x="1821" y="0"/>
                      <a:pt x="1308" y="260"/>
                      <a:pt x="1003" y="727"/>
                    </a:cubicBezTo>
                    <a:lnTo>
                      <a:pt x="476" y="1579"/>
                    </a:lnTo>
                    <a:cubicBezTo>
                      <a:pt x="0" y="2306"/>
                      <a:pt x="201" y="3284"/>
                      <a:pt x="952" y="3760"/>
                    </a:cubicBezTo>
                    <a:lnTo>
                      <a:pt x="1754" y="4286"/>
                    </a:lnTo>
                    <a:lnTo>
                      <a:pt x="4010" y="777"/>
                    </a:lnTo>
                    <a:lnTo>
                      <a:pt x="3208" y="251"/>
                    </a:lnTo>
                    <a:cubicBezTo>
                      <a:pt x="2939" y="81"/>
                      <a:pt x="2642" y="0"/>
                      <a:pt x="23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" name="Google Shape;5443;p46"/>
              <p:cNvSpPr/>
              <p:nvPr/>
            </p:nvSpPr>
            <p:spPr>
              <a:xfrm>
                <a:off x="3010175" y="4374850"/>
                <a:ext cx="89625" cy="1214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4858" extrusionOk="0">
                    <a:moveTo>
                      <a:pt x="3075" y="1"/>
                    </a:moveTo>
                    <a:cubicBezTo>
                      <a:pt x="2761" y="1"/>
                      <a:pt x="2459" y="156"/>
                      <a:pt x="2281" y="447"/>
                    </a:cubicBezTo>
                    <a:lnTo>
                      <a:pt x="276" y="3554"/>
                    </a:lnTo>
                    <a:cubicBezTo>
                      <a:pt x="0" y="3981"/>
                      <a:pt x="126" y="4582"/>
                      <a:pt x="552" y="4858"/>
                    </a:cubicBezTo>
                    <a:lnTo>
                      <a:pt x="3584" y="146"/>
                    </a:lnTo>
                    <a:cubicBezTo>
                      <a:pt x="3424" y="48"/>
                      <a:pt x="3248" y="1"/>
                      <a:pt x="30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" name="Google Shape;5444;p46"/>
              <p:cNvSpPr/>
              <p:nvPr/>
            </p:nvSpPr>
            <p:spPr>
              <a:xfrm>
                <a:off x="3289000" y="4574275"/>
                <a:ext cx="227475" cy="203125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8125" extrusionOk="0">
                    <a:moveTo>
                      <a:pt x="4546" y="0"/>
                    </a:moveTo>
                    <a:cubicBezTo>
                      <a:pt x="4145" y="0"/>
                      <a:pt x="3736" y="61"/>
                      <a:pt x="3334" y="189"/>
                    </a:cubicBezTo>
                    <a:cubicBezTo>
                      <a:pt x="1178" y="866"/>
                      <a:pt x="0" y="3146"/>
                      <a:pt x="677" y="5277"/>
                    </a:cubicBezTo>
                    <a:cubicBezTo>
                      <a:pt x="1224" y="7020"/>
                      <a:pt x="2821" y="8124"/>
                      <a:pt x="4539" y="8124"/>
                    </a:cubicBezTo>
                    <a:cubicBezTo>
                      <a:pt x="4945" y="8124"/>
                      <a:pt x="5358" y="8063"/>
                      <a:pt x="5765" y="7933"/>
                    </a:cubicBezTo>
                    <a:cubicBezTo>
                      <a:pt x="7920" y="7282"/>
                      <a:pt x="9098" y="4976"/>
                      <a:pt x="8421" y="2846"/>
                    </a:cubicBezTo>
                    <a:cubicBezTo>
                      <a:pt x="7873" y="1118"/>
                      <a:pt x="6269" y="0"/>
                      <a:pt x="45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" name="Google Shape;5445;p46"/>
              <p:cNvSpPr/>
              <p:nvPr/>
            </p:nvSpPr>
            <p:spPr>
              <a:xfrm>
                <a:off x="3435600" y="4620350"/>
                <a:ext cx="564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28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55" y="1855"/>
                      <a:pt x="1029" y="3283"/>
                      <a:pt x="1029" y="3283"/>
                    </a:cubicBezTo>
                    <a:cubicBezTo>
                      <a:pt x="2257" y="1379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C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" name="Google Shape;5446;p46"/>
              <p:cNvSpPr/>
              <p:nvPr/>
            </p:nvSpPr>
            <p:spPr>
              <a:xfrm>
                <a:off x="3326600" y="4504425"/>
                <a:ext cx="50775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1455" fill="none" extrusionOk="0">
                    <a:moveTo>
                      <a:pt x="1629" y="1103"/>
                    </a:moveTo>
                    <a:lnTo>
                      <a:pt x="727" y="1379"/>
                    </a:lnTo>
                    <a:cubicBezTo>
                      <a:pt x="451" y="1454"/>
                      <a:pt x="176" y="1329"/>
                      <a:pt x="100" y="1053"/>
                    </a:cubicBezTo>
                    <a:lnTo>
                      <a:pt x="75" y="978"/>
                    </a:lnTo>
                    <a:cubicBezTo>
                      <a:pt x="0" y="727"/>
                      <a:pt x="125" y="452"/>
                      <a:pt x="401" y="351"/>
                    </a:cubicBezTo>
                    <a:lnTo>
                      <a:pt x="1303" y="76"/>
                    </a:lnTo>
                    <a:cubicBezTo>
                      <a:pt x="1579" y="1"/>
                      <a:pt x="1855" y="126"/>
                      <a:pt x="1930" y="402"/>
                    </a:cubicBezTo>
                    <a:lnTo>
                      <a:pt x="1955" y="477"/>
                    </a:lnTo>
                    <a:cubicBezTo>
                      <a:pt x="2030" y="727"/>
                      <a:pt x="1880" y="1003"/>
                      <a:pt x="1629" y="1103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" name="Google Shape;5447;p46"/>
              <p:cNvSpPr/>
              <p:nvPr/>
            </p:nvSpPr>
            <p:spPr>
              <a:xfrm>
                <a:off x="3312175" y="4524400"/>
                <a:ext cx="113425" cy="81550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262" extrusionOk="0">
                    <a:moveTo>
                      <a:pt x="2749" y="0"/>
                    </a:moveTo>
                    <a:cubicBezTo>
                      <a:pt x="2587" y="0"/>
                      <a:pt x="2421" y="25"/>
                      <a:pt x="2256" y="79"/>
                    </a:cubicBezTo>
                    <a:lnTo>
                      <a:pt x="1304" y="380"/>
                    </a:lnTo>
                    <a:cubicBezTo>
                      <a:pt x="477" y="630"/>
                      <a:pt x="1" y="1532"/>
                      <a:pt x="276" y="2359"/>
                    </a:cubicBezTo>
                    <a:lnTo>
                      <a:pt x="552" y="3262"/>
                    </a:lnTo>
                    <a:lnTo>
                      <a:pt x="4537" y="2009"/>
                    </a:lnTo>
                    <a:lnTo>
                      <a:pt x="4261" y="1106"/>
                    </a:lnTo>
                    <a:cubicBezTo>
                      <a:pt x="4039" y="439"/>
                      <a:pt x="3425" y="0"/>
                      <a:pt x="27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" name="Google Shape;5448;p46"/>
              <p:cNvSpPr/>
              <p:nvPr/>
            </p:nvSpPr>
            <p:spPr>
              <a:xfrm>
                <a:off x="3307800" y="4570150"/>
                <a:ext cx="137225" cy="5835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2334" extrusionOk="0">
                    <a:moveTo>
                      <a:pt x="4619" y="0"/>
                    </a:moveTo>
                    <a:cubicBezTo>
                      <a:pt x="4517" y="0"/>
                      <a:pt x="4414" y="17"/>
                      <a:pt x="4311" y="53"/>
                    </a:cubicBezTo>
                    <a:lnTo>
                      <a:pt x="777" y="1156"/>
                    </a:lnTo>
                    <a:cubicBezTo>
                      <a:pt x="276" y="1306"/>
                      <a:pt x="0" y="1833"/>
                      <a:pt x="151" y="2334"/>
                    </a:cubicBezTo>
                    <a:lnTo>
                      <a:pt x="5489" y="655"/>
                    </a:lnTo>
                    <a:cubicBezTo>
                      <a:pt x="5369" y="256"/>
                      <a:pt x="5012" y="0"/>
                      <a:pt x="46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" name="Google Shape;5449;p46"/>
              <p:cNvSpPr/>
              <p:nvPr/>
            </p:nvSpPr>
            <p:spPr>
              <a:xfrm>
                <a:off x="5049025" y="4657600"/>
                <a:ext cx="228100" cy="203125"/>
              </a:xfrm>
              <a:custGeom>
                <a:avLst/>
                <a:gdLst/>
                <a:ahLst/>
                <a:cxnLst/>
                <a:rect l="l" t="t" r="r" b="b"/>
                <a:pathLst>
                  <a:path w="9124" h="8125" extrusionOk="0">
                    <a:moveTo>
                      <a:pt x="4558" y="1"/>
                    </a:moveTo>
                    <a:cubicBezTo>
                      <a:pt x="4153" y="1"/>
                      <a:pt x="3742" y="61"/>
                      <a:pt x="3334" y="189"/>
                    </a:cubicBezTo>
                    <a:cubicBezTo>
                      <a:pt x="1204" y="866"/>
                      <a:pt x="1" y="3147"/>
                      <a:pt x="677" y="5277"/>
                    </a:cubicBezTo>
                    <a:cubicBezTo>
                      <a:pt x="1225" y="7021"/>
                      <a:pt x="2822" y="8125"/>
                      <a:pt x="4553" y="8125"/>
                    </a:cubicBezTo>
                    <a:cubicBezTo>
                      <a:pt x="4962" y="8125"/>
                      <a:pt x="5378" y="8063"/>
                      <a:pt x="5790" y="7934"/>
                    </a:cubicBezTo>
                    <a:cubicBezTo>
                      <a:pt x="7921" y="7257"/>
                      <a:pt x="9124" y="4976"/>
                      <a:pt x="8447" y="2846"/>
                    </a:cubicBezTo>
                    <a:cubicBezTo>
                      <a:pt x="7898" y="1118"/>
                      <a:pt x="6294" y="1"/>
                      <a:pt x="45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" name="Google Shape;5450;p46"/>
              <p:cNvSpPr/>
              <p:nvPr/>
            </p:nvSpPr>
            <p:spPr>
              <a:xfrm>
                <a:off x="5195650" y="4703675"/>
                <a:ext cx="56400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3284" extrusionOk="0">
                    <a:moveTo>
                      <a:pt x="0" y="1"/>
                    </a:moveTo>
                    <a:cubicBezTo>
                      <a:pt x="1454" y="1855"/>
                      <a:pt x="1028" y="3284"/>
                      <a:pt x="1028" y="3284"/>
                    </a:cubicBezTo>
                    <a:cubicBezTo>
                      <a:pt x="2256" y="1379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" name="Google Shape;5451;p46"/>
              <p:cNvSpPr/>
              <p:nvPr/>
            </p:nvSpPr>
            <p:spPr>
              <a:xfrm>
                <a:off x="5086625" y="4587750"/>
                <a:ext cx="5140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1455" fill="none" extrusionOk="0">
                    <a:moveTo>
                      <a:pt x="1630" y="1104"/>
                    </a:moveTo>
                    <a:lnTo>
                      <a:pt x="727" y="1379"/>
                    </a:lnTo>
                    <a:cubicBezTo>
                      <a:pt x="477" y="1455"/>
                      <a:pt x="201" y="1329"/>
                      <a:pt x="101" y="1054"/>
                    </a:cubicBezTo>
                    <a:lnTo>
                      <a:pt x="76" y="978"/>
                    </a:lnTo>
                    <a:cubicBezTo>
                      <a:pt x="0" y="728"/>
                      <a:pt x="151" y="452"/>
                      <a:pt x="401" y="352"/>
                    </a:cubicBezTo>
                    <a:lnTo>
                      <a:pt x="1329" y="76"/>
                    </a:lnTo>
                    <a:cubicBezTo>
                      <a:pt x="1579" y="1"/>
                      <a:pt x="1855" y="126"/>
                      <a:pt x="1930" y="402"/>
                    </a:cubicBezTo>
                    <a:lnTo>
                      <a:pt x="1955" y="477"/>
                    </a:lnTo>
                    <a:cubicBezTo>
                      <a:pt x="2056" y="728"/>
                      <a:pt x="1905" y="1003"/>
                      <a:pt x="1630" y="1104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" name="Google Shape;5452;p46"/>
              <p:cNvSpPr/>
              <p:nvPr/>
            </p:nvSpPr>
            <p:spPr>
              <a:xfrm>
                <a:off x="5072850" y="4607400"/>
                <a:ext cx="112800" cy="81900"/>
              </a:xfrm>
              <a:custGeom>
                <a:avLst/>
                <a:gdLst/>
                <a:ahLst/>
                <a:cxnLst/>
                <a:rect l="l" t="t" r="r" b="b"/>
                <a:pathLst>
                  <a:path w="4512" h="3276" extrusionOk="0">
                    <a:moveTo>
                      <a:pt x="2706" y="0"/>
                    </a:moveTo>
                    <a:cubicBezTo>
                      <a:pt x="2557" y="0"/>
                      <a:pt x="2405" y="22"/>
                      <a:pt x="2256" y="67"/>
                    </a:cubicBezTo>
                    <a:lnTo>
                      <a:pt x="1278" y="393"/>
                    </a:lnTo>
                    <a:cubicBezTo>
                      <a:pt x="451" y="643"/>
                      <a:pt x="0" y="1546"/>
                      <a:pt x="251" y="2373"/>
                    </a:cubicBezTo>
                    <a:lnTo>
                      <a:pt x="551" y="3275"/>
                    </a:lnTo>
                    <a:lnTo>
                      <a:pt x="4511" y="2022"/>
                    </a:lnTo>
                    <a:lnTo>
                      <a:pt x="4236" y="1120"/>
                    </a:lnTo>
                    <a:cubicBezTo>
                      <a:pt x="4010" y="442"/>
                      <a:pt x="3380" y="0"/>
                      <a:pt x="27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" name="Google Shape;5453;p46"/>
              <p:cNvSpPr/>
              <p:nvPr/>
            </p:nvSpPr>
            <p:spPr>
              <a:xfrm>
                <a:off x="5068450" y="4653150"/>
                <a:ext cx="136625" cy="58700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2348" extrusionOk="0">
                    <a:moveTo>
                      <a:pt x="4564" y="1"/>
                    </a:moveTo>
                    <a:cubicBezTo>
                      <a:pt x="4472" y="1"/>
                      <a:pt x="4379" y="14"/>
                      <a:pt x="4286" y="42"/>
                    </a:cubicBezTo>
                    <a:lnTo>
                      <a:pt x="753" y="1169"/>
                    </a:lnTo>
                    <a:cubicBezTo>
                      <a:pt x="276" y="1320"/>
                      <a:pt x="1" y="1846"/>
                      <a:pt x="151" y="2347"/>
                    </a:cubicBezTo>
                    <a:lnTo>
                      <a:pt x="5464" y="668"/>
                    </a:lnTo>
                    <a:cubicBezTo>
                      <a:pt x="5342" y="259"/>
                      <a:pt x="4969" y="1"/>
                      <a:pt x="45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" name="Google Shape;5454;p46"/>
              <p:cNvSpPr/>
              <p:nvPr/>
            </p:nvSpPr>
            <p:spPr>
              <a:xfrm>
                <a:off x="3603525" y="4533500"/>
                <a:ext cx="226850" cy="203400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8136" extrusionOk="0">
                    <a:moveTo>
                      <a:pt x="4558" y="0"/>
                    </a:moveTo>
                    <a:cubicBezTo>
                      <a:pt x="2804" y="0"/>
                      <a:pt x="1188" y="1128"/>
                      <a:pt x="652" y="2898"/>
                    </a:cubicBezTo>
                    <a:cubicBezTo>
                      <a:pt x="1" y="5053"/>
                      <a:pt x="1229" y="7309"/>
                      <a:pt x="3384" y="7960"/>
                    </a:cubicBezTo>
                    <a:cubicBezTo>
                      <a:pt x="3776" y="8079"/>
                      <a:pt x="4171" y="8135"/>
                      <a:pt x="4559" y="8135"/>
                    </a:cubicBezTo>
                    <a:cubicBezTo>
                      <a:pt x="6306" y="8135"/>
                      <a:pt x="7914" y="6992"/>
                      <a:pt x="8447" y="5229"/>
                    </a:cubicBezTo>
                    <a:cubicBezTo>
                      <a:pt x="9074" y="3073"/>
                      <a:pt x="7845" y="818"/>
                      <a:pt x="5715" y="166"/>
                    </a:cubicBezTo>
                    <a:cubicBezTo>
                      <a:pt x="5330" y="54"/>
                      <a:pt x="4941" y="0"/>
                      <a:pt x="45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" name="Google Shape;5455;p46"/>
              <p:cNvSpPr/>
              <p:nvPr/>
            </p:nvSpPr>
            <p:spPr>
              <a:xfrm>
                <a:off x="3750775" y="4607175"/>
                <a:ext cx="52025" cy="82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3310" extrusionOk="0">
                    <a:moveTo>
                      <a:pt x="978" y="1"/>
                    </a:moveTo>
                    <a:lnTo>
                      <a:pt x="978" y="1"/>
                    </a:lnTo>
                    <a:cubicBezTo>
                      <a:pt x="1153" y="2357"/>
                      <a:pt x="1" y="3309"/>
                      <a:pt x="1" y="3309"/>
                    </a:cubicBezTo>
                    <a:cubicBezTo>
                      <a:pt x="2081" y="2407"/>
                      <a:pt x="978" y="1"/>
                      <a:pt x="9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" name="Google Shape;5456;p46"/>
              <p:cNvSpPr/>
              <p:nvPr/>
            </p:nvSpPr>
            <p:spPr>
              <a:xfrm>
                <a:off x="3735750" y="4461200"/>
                <a:ext cx="507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1479" fill="none" extrusionOk="0">
                    <a:moveTo>
                      <a:pt x="1328" y="1379"/>
                    </a:moveTo>
                    <a:lnTo>
                      <a:pt x="401" y="1103"/>
                    </a:lnTo>
                    <a:cubicBezTo>
                      <a:pt x="125" y="1028"/>
                      <a:pt x="0" y="752"/>
                      <a:pt x="75" y="501"/>
                    </a:cubicBezTo>
                    <a:lnTo>
                      <a:pt x="100" y="426"/>
                    </a:lnTo>
                    <a:cubicBezTo>
                      <a:pt x="176" y="151"/>
                      <a:pt x="451" y="0"/>
                      <a:pt x="702" y="100"/>
                    </a:cubicBezTo>
                    <a:lnTo>
                      <a:pt x="1629" y="376"/>
                    </a:lnTo>
                    <a:cubicBezTo>
                      <a:pt x="1880" y="451"/>
                      <a:pt x="2030" y="727"/>
                      <a:pt x="1955" y="978"/>
                    </a:cubicBezTo>
                    <a:lnTo>
                      <a:pt x="1930" y="1053"/>
                    </a:lnTo>
                    <a:cubicBezTo>
                      <a:pt x="1855" y="1329"/>
                      <a:pt x="1579" y="1479"/>
                      <a:pt x="1328" y="1379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" name="Google Shape;5457;p46"/>
              <p:cNvSpPr/>
              <p:nvPr/>
            </p:nvSpPr>
            <p:spPr>
              <a:xfrm>
                <a:off x="3692500" y="4483325"/>
                <a:ext cx="113450" cy="80650"/>
              </a:xfrm>
              <a:custGeom>
                <a:avLst/>
                <a:gdLst/>
                <a:ahLst/>
                <a:cxnLst/>
                <a:rect l="l" t="t" r="r" b="b"/>
                <a:pathLst>
                  <a:path w="4538" h="3226" extrusionOk="0">
                    <a:moveTo>
                      <a:pt x="1805" y="1"/>
                    </a:moveTo>
                    <a:cubicBezTo>
                      <a:pt x="1124" y="1"/>
                      <a:pt x="482" y="443"/>
                      <a:pt x="276" y="1120"/>
                    </a:cubicBezTo>
                    <a:lnTo>
                      <a:pt x="1" y="2048"/>
                    </a:lnTo>
                    <a:lnTo>
                      <a:pt x="4011" y="3226"/>
                    </a:lnTo>
                    <a:lnTo>
                      <a:pt x="4286" y="2323"/>
                    </a:lnTo>
                    <a:cubicBezTo>
                      <a:pt x="4537" y="1471"/>
                      <a:pt x="4061" y="594"/>
                      <a:pt x="3209" y="343"/>
                    </a:cubicBezTo>
                    <a:lnTo>
                      <a:pt x="2256" y="68"/>
                    </a:lnTo>
                    <a:cubicBezTo>
                      <a:pt x="2107" y="22"/>
                      <a:pt x="1955" y="1"/>
                      <a:pt x="18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" name="Google Shape;5458;p46"/>
              <p:cNvSpPr/>
              <p:nvPr/>
            </p:nvSpPr>
            <p:spPr>
              <a:xfrm>
                <a:off x="3668700" y="4527900"/>
                <a:ext cx="137250" cy="56750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2270" extrusionOk="0">
                    <a:moveTo>
                      <a:pt x="890" y="0"/>
                    </a:moveTo>
                    <a:cubicBezTo>
                      <a:pt x="480" y="0"/>
                      <a:pt x="104" y="277"/>
                      <a:pt x="0" y="691"/>
                    </a:cubicBezTo>
                    <a:lnTo>
                      <a:pt x="5339" y="2270"/>
                    </a:lnTo>
                    <a:cubicBezTo>
                      <a:pt x="5489" y="1793"/>
                      <a:pt x="5213" y="1267"/>
                      <a:pt x="4712" y="1117"/>
                    </a:cubicBezTo>
                    <a:lnTo>
                      <a:pt x="1153" y="39"/>
                    </a:lnTo>
                    <a:cubicBezTo>
                      <a:pt x="1065" y="13"/>
                      <a:pt x="977" y="0"/>
                      <a:pt x="8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" name="Google Shape;5459;p46"/>
              <p:cNvSpPr/>
              <p:nvPr/>
            </p:nvSpPr>
            <p:spPr>
              <a:xfrm>
                <a:off x="4182475" y="4489675"/>
                <a:ext cx="226850" cy="203350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8134" extrusionOk="0">
                    <a:moveTo>
                      <a:pt x="4555" y="1"/>
                    </a:moveTo>
                    <a:cubicBezTo>
                      <a:pt x="2804" y="1"/>
                      <a:pt x="1168" y="1143"/>
                      <a:pt x="652" y="2896"/>
                    </a:cubicBezTo>
                    <a:cubicBezTo>
                      <a:pt x="1" y="5052"/>
                      <a:pt x="1229" y="7332"/>
                      <a:pt x="3384" y="7959"/>
                    </a:cubicBezTo>
                    <a:cubicBezTo>
                      <a:pt x="3771" y="8077"/>
                      <a:pt x="4163" y="8134"/>
                      <a:pt x="4550" y="8134"/>
                    </a:cubicBezTo>
                    <a:cubicBezTo>
                      <a:pt x="6289" y="8134"/>
                      <a:pt x="7909" y="6991"/>
                      <a:pt x="8422" y="5227"/>
                    </a:cubicBezTo>
                    <a:cubicBezTo>
                      <a:pt x="9074" y="3072"/>
                      <a:pt x="7845" y="816"/>
                      <a:pt x="5690" y="164"/>
                    </a:cubicBezTo>
                    <a:cubicBezTo>
                      <a:pt x="5313" y="54"/>
                      <a:pt x="4931" y="1"/>
                      <a:pt x="45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" name="Google Shape;5460;p46"/>
              <p:cNvSpPr/>
              <p:nvPr/>
            </p:nvSpPr>
            <p:spPr>
              <a:xfrm>
                <a:off x="4329100" y="4563950"/>
                <a:ext cx="52650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3284" extrusionOk="0">
                    <a:moveTo>
                      <a:pt x="1003" y="1"/>
                    </a:moveTo>
                    <a:lnTo>
                      <a:pt x="1003" y="1"/>
                    </a:lnTo>
                    <a:cubicBezTo>
                      <a:pt x="1178" y="2331"/>
                      <a:pt x="1" y="3284"/>
                      <a:pt x="1" y="3284"/>
                    </a:cubicBezTo>
                    <a:cubicBezTo>
                      <a:pt x="2106" y="2407"/>
                      <a:pt x="1003" y="1"/>
                      <a:pt x="1003" y="1"/>
                    </a:cubicBezTo>
                    <a:close/>
                  </a:path>
                </a:pathLst>
              </a:custGeom>
              <a:solidFill>
                <a:srgbClr val="85B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" name="Google Shape;5461;p46"/>
              <p:cNvSpPr/>
              <p:nvPr/>
            </p:nvSpPr>
            <p:spPr>
              <a:xfrm>
                <a:off x="4314075" y="4417950"/>
                <a:ext cx="5140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1455" fill="none" extrusionOk="0">
                    <a:moveTo>
                      <a:pt x="1328" y="1379"/>
                    </a:moveTo>
                    <a:lnTo>
                      <a:pt x="426" y="1104"/>
                    </a:lnTo>
                    <a:cubicBezTo>
                      <a:pt x="150" y="1028"/>
                      <a:pt x="0" y="753"/>
                      <a:pt x="75" y="477"/>
                    </a:cubicBezTo>
                    <a:lnTo>
                      <a:pt x="100" y="402"/>
                    </a:lnTo>
                    <a:cubicBezTo>
                      <a:pt x="175" y="151"/>
                      <a:pt x="451" y="1"/>
                      <a:pt x="727" y="76"/>
                    </a:cubicBezTo>
                    <a:lnTo>
                      <a:pt x="1629" y="352"/>
                    </a:lnTo>
                    <a:cubicBezTo>
                      <a:pt x="1905" y="427"/>
                      <a:pt x="2055" y="703"/>
                      <a:pt x="1980" y="953"/>
                    </a:cubicBezTo>
                    <a:lnTo>
                      <a:pt x="1955" y="1028"/>
                    </a:lnTo>
                    <a:cubicBezTo>
                      <a:pt x="1880" y="1304"/>
                      <a:pt x="1604" y="1455"/>
                      <a:pt x="1328" y="1379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" name="Google Shape;5462;p46"/>
              <p:cNvSpPr/>
              <p:nvPr/>
            </p:nvSpPr>
            <p:spPr>
              <a:xfrm>
                <a:off x="4271450" y="4439475"/>
                <a:ext cx="113450" cy="81275"/>
              </a:xfrm>
              <a:custGeom>
                <a:avLst/>
                <a:gdLst/>
                <a:ahLst/>
                <a:cxnLst/>
                <a:rect l="l" t="t" r="r" b="b"/>
                <a:pathLst>
                  <a:path w="4538" h="3251" extrusionOk="0">
                    <a:moveTo>
                      <a:pt x="1795" y="0"/>
                    </a:moveTo>
                    <a:cubicBezTo>
                      <a:pt x="1107" y="0"/>
                      <a:pt x="482" y="442"/>
                      <a:pt x="276" y="1120"/>
                    </a:cubicBezTo>
                    <a:lnTo>
                      <a:pt x="1" y="2047"/>
                    </a:lnTo>
                    <a:lnTo>
                      <a:pt x="4011" y="3250"/>
                    </a:lnTo>
                    <a:lnTo>
                      <a:pt x="4286" y="2323"/>
                    </a:lnTo>
                    <a:cubicBezTo>
                      <a:pt x="4537" y="1496"/>
                      <a:pt x="4061" y="594"/>
                      <a:pt x="3209" y="343"/>
                    </a:cubicBezTo>
                    <a:lnTo>
                      <a:pt x="2256" y="67"/>
                    </a:lnTo>
                    <a:cubicBezTo>
                      <a:pt x="2102" y="22"/>
                      <a:pt x="1947" y="0"/>
                      <a:pt x="17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" name="Google Shape;5463;p46"/>
              <p:cNvSpPr/>
              <p:nvPr/>
            </p:nvSpPr>
            <p:spPr>
              <a:xfrm>
                <a:off x="4247025" y="4484250"/>
                <a:ext cx="137875" cy="57175"/>
              </a:xfrm>
              <a:custGeom>
                <a:avLst/>
                <a:gdLst/>
                <a:ahLst/>
                <a:cxnLst/>
                <a:rect l="l" t="t" r="r" b="b"/>
                <a:pathLst>
                  <a:path w="5515" h="2287" extrusionOk="0">
                    <a:moveTo>
                      <a:pt x="934" y="1"/>
                    </a:moveTo>
                    <a:cubicBezTo>
                      <a:pt x="516" y="1"/>
                      <a:pt x="126" y="262"/>
                      <a:pt x="0" y="682"/>
                    </a:cubicBezTo>
                    <a:lnTo>
                      <a:pt x="5364" y="2286"/>
                    </a:lnTo>
                    <a:cubicBezTo>
                      <a:pt x="5514" y="1785"/>
                      <a:pt x="5238" y="1259"/>
                      <a:pt x="4737" y="1108"/>
                    </a:cubicBezTo>
                    <a:lnTo>
                      <a:pt x="1178" y="31"/>
                    </a:lnTo>
                    <a:cubicBezTo>
                      <a:pt x="1097" y="10"/>
                      <a:pt x="1015" y="1"/>
                      <a:pt x="9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" name="Google Shape;5464;p46"/>
              <p:cNvSpPr/>
              <p:nvPr/>
            </p:nvSpPr>
            <p:spPr>
              <a:xfrm>
                <a:off x="4643000" y="4589875"/>
                <a:ext cx="226850" cy="203400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8136" extrusionOk="0">
                    <a:moveTo>
                      <a:pt x="4534" y="1"/>
                    </a:moveTo>
                    <a:cubicBezTo>
                      <a:pt x="2779" y="1"/>
                      <a:pt x="1163" y="1129"/>
                      <a:pt x="628" y="2898"/>
                    </a:cubicBezTo>
                    <a:cubicBezTo>
                      <a:pt x="1" y="5054"/>
                      <a:pt x="1229" y="7309"/>
                      <a:pt x="3359" y="7961"/>
                    </a:cubicBezTo>
                    <a:cubicBezTo>
                      <a:pt x="3751" y="8079"/>
                      <a:pt x="4147" y="8136"/>
                      <a:pt x="4536" y="8136"/>
                    </a:cubicBezTo>
                    <a:cubicBezTo>
                      <a:pt x="6289" y="8136"/>
                      <a:pt x="7909" y="6993"/>
                      <a:pt x="8422" y="5229"/>
                    </a:cubicBezTo>
                    <a:cubicBezTo>
                      <a:pt x="9074" y="3074"/>
                      <a:pt x="7846" y="818"/>
                      <a:pt x="5690" y="167"/>
                    </a:cubicBezTo>
                    <a:cubicBezTo>
                      <a:pt x="5305" y="54"/>
                      <a:pt x="4916" y="1"/>
                      <a:pt x="4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" name="Google Shape;5465;p46"/>
              <p:cNvSpPr/>
              <p:nvPr/>
            </p:nvSpPr>
            <p:spPr>
              <a:xfrm>
                <a:off x="4789625" y="4663575"/>
                <a:ext cx="52650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3309" extrusionOk="0">
                    <a:moveTo>
                      <a:pt x="1003" y="1"/>
                    </a:moveTo>
                    <a:cubicBezTo>
                      <a:pt x="1179" y="2356"/>
                      <a:pt x="1" y="3309"/>
                      <a:pt x="1" y="3309"/>
                    </a:cubicBezTo>
                    <a:cubicBezTo>
                      <a:pt x="2106" y="2407"/>
                      <a:pt x="1003" y="1"/>
                      <a:pt x="1003" y="1"/>
                    </a:cubicBezTo>
                    <a:close/>
                  </a:path>
                </a:pathLst>
              </a:custGeom>
              <a:solidFill>
                <a:srgbClr val="FFDC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" name="Google Shape;5466;p46"/>
              <p:cNvSpPr/>
              <p:nvPr/>
            </p:nvSpPr>
            <p:spPr>
              <a:xfrm>
                <a:off x="4774600" y="4517575"/>
                <a:ext cx="5140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1455" fill="none" extrusionOk="0">
                    <a:moveTo>
                      <a:pt x="1329" y="1379"/>
                    </a:moveTo>
                    <a:lnTo>
                      <a:pt x="401" y="1104"/>
                    </a:lnTo>
                    <a:cubicBezTo>
                      <a:pt x="151" y="1028"/>
                      <a:pt x="0" y="753"/>
                      <a:pt x="75" y="502"/>
                    </a:cubicBezTo>
                    <a:lnTo>
                      <a:pt x="100" y="427"/>
                    </a:lnTo>
                    <a:cubicBezTo>
                      <a:pt x="176" y="151"/>
                      <a:pt x="451" y="1"/>
                      <a:pt x="727" y="101"/>
                    </a:cubicBezTo>
                    <a:lnTo>
                      <a:pt x="1629" y="352"/>
                    </a:lnTo>
                    <a:cubicBezTo>
                      <a:pt x="1905" y="452"/>
                      <a:pt x="2055" y="728"/>
                      <a:pt x="1980" y="978"/>
                    </a:cubicBezTo>
                    <a:lnTo>
                      <a:pt x="1955" y="1054"/>
                    </a:lnTo>
                    <a:cubicBezTo>
                      <a:pt x="1855" y="1329"/>
                      <a:pt x="1604" y="1455"/>
                      <a:pt x="1329" y="1379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" name="Google Shape;5467;p46"/>
              <p:cNvSpPr/>
              <p:nvPr/>
            </p:nvSpPr>
            <p:spPr>
              <a:xfrm>
                <a:off x="4731975" y="4539725"/>
                <a:ext cx="112825" cy="806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3226" extrusionOk="0">
                    <a:moveTo>
                      <a:pt x="1796" y="0"/>
                    </a:moveTo>
                    <a:cubicBezTo>
                      <a:pt x="1108" y="0"/>
                      <a:pt x="482" y="442"/>
                      <a:pt x="277" y="1120"/>
                    </a:cubicBezTo>
                    <a:lnTo>
                      <a:pt x="1" y="2047"/>
                    </a:lnTo>
                    <a:lnTo>
                      <a:pt x="4011" y="3225"/>
                    </a:lnTo>
                    <a:lnTo>
                      <a:pt x="4262" y="2323"/>
                    </a:lnTo>
                    <a:cubicBezTo>
                      <a:pt x="4512" y="1471"/>
                      <a:pt x="4036" y="594"/>
                      <a:pt x="3209" y="343"/>
                    </a:cubicBezTo>
                    <a:lnTo>
                      <a:pt x="2257" y="67"/>
                    </a:lnTo>
                    <a:cubicBezTo>
                      <a:pt x="2102" y="22"/>
                      <a:pt x="1947" y="0"/>
                      <a:pt x="17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" name="Google Shape;5468;p46"/>
              <p:cNvSpPr/>
              <p:nvPr/>
            </p:nvSpPr>
            <p:spPr>
              <a:xfrm>
                <a:off x="4707550" y="4584275"/>
                <a:ext cx="137875" cy="56775"/>
              </a:xfrm>
              <a:custGeom>
                <a:avLst/>
                <a:gdLst/>
                <a:ahLst/>
                <a:cxnLst/>
                <a:rect l="l" t="t" r="r" b="b"/>
                <a:pathLst>
                  <a:path w="5515" h="2271" extrusionOk="0">
                    <a:moveTo>
                      <a:pt x="913" y="1"/>
                    </a:moveTo>
                    <a:cubicBezTo>
                      <a:pt x="503" y="1"/>
                      <a:pt x="124" y="274"/>
                      <a:pt x="0" y="666"/>
                    </a:cubicBezTo>
                    <a:lnTo>
                      <a:pt x="5364" y="2270"/>
                    </a:lnTo>
                    <a:cubicBezTo>
                      <a:pt x="5514" y="1769"/>
                      <a:pt x="5214" y="1243"/>
                      <a:pt x="4737" y="1117"/>
                    </a:cubicBezTo>
                    <a:lnTo>
                      <a:pt x="1178" y="40"/>
                    </a:lnTo>
                    <a:cubicBezTo>
                      <a:pt x="1090" y="13"/>
                      <a:pt x="1001" y="1"/>
                      <a:pt x="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46"/>
              <p:cNvSpPr/>
              <p:nvPr/>
            </p:nvSpPr>
            <p:spPr>
              <a:xfrm>
                <a:off x="3932475" y="4741900"/>
                <a:ext cx="50775" cy="3635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1454" fill="none" extrusionOk="0">
                    <a:moveTo>
                      <a:pt x="1329" y="1379"/>
                    </a:moveTo>
                    <a:lnTo>
                      <a:pt x="402" y="1103"/>
                    </a:lnTo>
                    <a:cubicBezTo>
                      <a:pt x="151" y="1028"/>
                      <a:pt x="1" y="752"/>
                      <a:pt x="76" y="477"/>
                    </a:cubicBezTo>
                    <a:lnTo>
                      <a:pt x="101" y="401"/>
                    </a:lnTo>
                    <a:cubicBezTo>
                      <a:pt x="176" y="151"/>
                      <a:pt x="452" y="0"/>
                      <a:pt x="703" y="76"/>
                    </a:cubicBezTo>
                    <a:lnTo>
                      <a:pt x="1630" y="351"/>
                    </a:lnTo>
                    <a:cubicBezTo>
                      <a:pt x="1880" y="426"/>
                      <a:pt x="2031" y="702"/>
                      <a:pt x="1956" y="953"/>
                    </a:cubicBezTo>
                    <a:lnTo>
                      <a:pt x="1931" y="1028"/>
                    </a:lnTo>
                    <a:cubicBezTo>
                      <a:pt x="1855" y="1304"/>
                      <a:pt x="1580" y="1454"/>
                      <a:pt x="1329" y="1379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00" cap="flat" cmpd="sng">
                <a:solidFill>
                  <a:srgbClr val="21685F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" name="Google Shape;5470;p46"/>
              <p:cNvSpPr/>
              <p:nvPr/>
            </p:nvSpPr>
            <p:spPr>
              <a:xfrm>
                <a:off x="3889875" y="4763400"/>
                <a:ext cx="112800" cy="81275"/>
              </a:xfrm>
              <a:custGeom>
                <a:avLst/>
                <a:gdLst/>
                <a:ahLst/>
                <a:cxnLst/>
                <a:rect l="l" t="t" r="r" b="b"/>
                <a:pathLst>
                  <a:path w="4512" h="3251" extrusionOk="0">
                    <a:moveTo>
                      <a:pt x="1781" y="1"/>
                    </a:moveTo>
                    <a:cubicBezTo>
                      <a:pt x="1107" y="1"/>
                      <a:pt x="482" y="443"/>
                      <a:pt x="276" y="1120"/>
                    </a:cubicBezTo>
                    <a:lnTo>
                      <a:pt x="1" y="2048"/>
                    </a:lnTo>
                    <a:lnTo>
                      <a:pt x="3985" y="3251"/>
                    </a:lnTo>
                    <a:lnTo>
                      <a:pt x="4261" y="2323"/>
                    </a:lnTo>
                    <a:cubicBezTo>
                      <a:pt x="4512" y="1496"/>
                      <a:pt x="4036" y="594"/>
                      <a:pt x="3209" y="343"/>
                    </a:cubicBezTo>
                    <a:lnTo>
                      <a:pt x="2231" y="68"/>
                    </a:lnTo>
                    <a:cubicBezTo>
                      <a:pt x="2082" y="22"/>
                      <a:pt x="1930" y="1"/>
                      <a:pt x="17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" name="Google Shape;5471;p46"/>
              <p:cNvSpPr/>
              <p:nvPr/>
            </p:nvSpPr>
            <p:spPr>
              <a:xfrm>
                <a:off x="3976350" y="4242100"/>
                <a:ext cx="219950" cy="203225"/>
              </a:xfrm>
              <a:custGeom>
                <a:avLst/>
                <a:gdLst/>
                <a:ahLst/>
                <a:cxnLst/>
                <a:rect l="l" t="t" r="r" b="b"/>
                <a:pathLst>
                  <a:path w="8798" h="8129" extrusionOk="0">
                    <a:moveTo>
                      <a:pt x="4403" y="1"/>
                    </a:moveTo>
                    <a:cubicBezTo>
                      <a:pt x="2478" y="1"/>
                      <a:pt x="757" y="1367"/>
                      <a:pt x="401" y="3326"/>
                    </a:cubicBezTo>
                    <a:cubicBezTo>
                      <a:pt x="0" y="5556"/>
                      <a:pt x="1454" y="7661"/>
                      <a:pt x="3659" y="8062"/>
                    </a:cubicBezTo>
                    <a:cubicBezTo>
                      <a:pt x="3906" y="8107"/>
                      <a:pt x="4152" y="8129"/>
                      <a:pt x="4394" y="8129"/>
                    </a:cubicBezTo>
                    <a:cubicBezTo>
                      <a:pt x="6320" y="8129"/>
                      <a:pt x="8040" y="6763"/>
                      <a:pt x="8396" y="4804"/>
                    </a:cubicBezTo>
                    <a:cubicBezTo>
                      <a:pt x="8797" y="2599"/>
                      <a:pt x="7344" y="468"/>
                      <a:pt x="5138" y="67"/>
                    </a:cubicBezTo>
                    <a:cubicBezTo>
                      <a:pt x="4891" y="23"/>
                      <a:pt x="4646" y="1"/>
                      <a:pt x="44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" name="Google Shape;5472;p46"/>
              <p:cNvSpPr/>
              <p:nvPr/>
            </p:nvSpPr>
            <p:spPr>
              <a:xfrm>
                <a:off x="3997025" y="4293275"/>
                <a:ext cx="5015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3384" extrusionOk="0">
                    <a:moveTo>
                      <a:pt x="2005" y="0"/>
                    </a:moveTo>
                    <a:lnTo>
                      <a:pt x="2005" y="0"/>
                    </a:lnTo>
                    <a:cubicBezTo>
                      <a:pt x="0" y="1103"/>
                      <a:pt x="1379" y="3384"/>
                      <a:pt x="1379" y="3384"/>
                    </a:cubicBezTo>
                    <a:cubicBezTo>
                      <a:pt x="953" y="1078"/>
                      <a:pt x="2005" y="1"/>
                      <a:pt x="20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" name="Google Shape;5473;p46"/>
              <p:cNvSpPr/>
              <p:nvPr/>
            </p:nvSpPr>
            <p:spPr>
              <a:xfrm>
                <a:off x="4033975" y="4486875"/>
                <a:ext cx="50800" cy="32625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1305" fill="none" extrusionOk="0">
                    <a:moveTo>
                      <a:pt x="653" y="51"/>
                    </a:moveTo>
                    <a:lnTo>
                      <a:pt x="1580" y="226"/>
                    </a:lnTo>
                    <a:cubicBezTo>
                      <a:pt x="1856" y="276"/>
                      <a:pt x="2031" y="527"/>
                      <a:pt x="1981" y="778"/>
                    </a:cubicBezTo>
                    <a:lnTo>
                      <a:pt x="1981" y="878"/>
                    </a:lnTo>
                    <a:cubicBezTo>
                      <a:pt x="1931" y="1129"/>
                      <a:pt x="1655" y="1304"/>
                      <a:pt x="1404" y="1279"/>
                    </a:cubicBezTo>
                    <a:lnTo>
                      <a:pt x="452" y="1104"/>
                    </a:lnTo>
                    <a:cubicBezTo>
                      <a:pt x="176" y="1053"/>
                      <a:pt x="1" y="778"/>
                      <a:pt x="51" y="527"/>
                    </a:cubicBezTo>
                    <a:lnTo>
                      <a:pt x="76" y="427"/>
                    </a:lnTo>
                    <a:cubicBezTo>
                      <a:pt x="126" y="176"/>
                      <a:pt x="377" y="1"/>
                      <a:pt x="653" y="51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" name="Google Shape;5474;p46"/>
              <p:cNvSpPr/>
              <p:nvPr/>
            </p:nvSpPr>
            <p:spPr>
              <a:xfrm>
                <a:off x="4010800" y="4422350"/>
                <a:ext cx="110300" cy="751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007" extrusionOk="0">
                    <a:moveTo>
                      <a:pt x="326" y="0"/>
                    </a:moveTo>
                    <a:lnTo>
                      <a:pt x="151" y="953"/>
                    </a:lnTo>
                    <a:cubicBezTo>
                      <a:pt x="1" y="1805"/>
                      <a:pt x="552" y="2632"/>
                      <a:pt x="1429" y="2807"/>
                    </a:cubicBezTo>
                    <a:lnTo>
                      <a:pt x="2407" y="2983"/>
                    </a:lnTo>
                    <a:cubicBezTo>
                      <a:pt x="2498" y="2999"/>
                      <a:pt x="2589" y="3007"/>
                      <a:pt x="2679" y="3007"/>
                    </a:cubicBezTo>
                    <a:cubicBezTo>
                      <a:pt x="3428" y="3007"/>
                      <a:pt x="4105" y="2466"/>
                      <a:pt x="4261" y="1705"/>
                    </a:cubicBezTo>
                    <a:lnTo>
                      <a:pt x="4412" y="752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" name="Google Shape;5475;p46"/>
              <p:cNvSpPr/>
              <p:nvPr/>
            </p:nvSpPr>
            <p:spPr>
              <a:xfrm>
                <a:off x="4004550" y="4402925"/>
                <a:ext cx="139725" cy="44775"/>
              </a:xfrm>
              <a:custGeom>
                <a:avLst/>
                <a:gdLst/>
                <a:ahLst/>
                <a:cxnLst/>
                <a:rect l="l" t="t" r="r" b="b"/>
                <a:pathLst>
                  <a:path w="5589" h="1791" extrusionOk="0">
                    <a:moveTo>
                      <a:pt x="100" y="0"/>
                    </a:moveTo>
                    <a:lnTo>
                      <a:pt x="100" y="0"/>
                    </a:lnTo>
                    <a:cubicBezTo>
                      <a:pt x="0" y="527"/>
                      <a:pt x="351" y="1003"/>
                      <a:pt x="852" y="1103"/>
                    </a:cubicBezTo>
                    <a:lnTo>
                      <a:pt x="4511" y="1780"/>
                    </a:lnTo>
                    <a:cubicBezTo>
                      <a:pt x="4560" y="1787"/>
                      <a:pt x="4608" y="1791"/>
                      <a:pt x="4656" y="1791"/>
                    </a:cubicBezTo>
                    <a:cubicBezTo>
                      <a:pt x="5105" y="1791"/>
                      <a:pt x="5521" y="1481"/>
                      <a:pt x="5589" y="1028"/>
                    </a:cubicBez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6" name="Google Shape;5476;p46"/>
              <p:cNvSpPr/>
              <p:nvPr/>
            </p:nvSpPr>
            <p:spPr>
              <a:xfrm>
                <a:off x="4485750" y="4168825"/>
                <a:ext cx="219950" cy="203375"/>
              </a:xfrm>
              <a:custGeom>
                <a:avLst/>
                <a:gdLst/>
                <a:ahLst/>
                <a:cxnLst/>
                <a:rect l="l" t="t" r="r" b="b"/>
                <a:pathLst>
                  <a:path w="8798" h="8135" extrusionOk="0">
                    <a:moveTo>
                      <a:pt x="4413" y="0"/>
                    </a:moveTo>
                    <a:cubicBezTo>
                      <a:pt x="2483" y="0"/>
                      <a:pt x="758" y="1387"/>
                      <a:pt x="401" y="3349"/>
                    </a:cubicBezTo>
                    <a:cubicBezTo>
                      <a:pt x="0" y="5555"/>
                      <a:pt x="1454" y="7660"/>
                      <a:pt x="3659" y="8061"/>
                    </a:cubicBezTo>
                    <a:cubicBezTo>
                      <a:pt x="3915" y="8111"/>
                      <a:pt x="4170" y="8134"/>
                      <a:pt x="4421" y="8134"/>
                    </a:cubicBezTo>
                    <a:cubicBezTo>
                      <a:pt x="6336" y="8134"/>
                      <a:pt x="8042" y="6753"/>
                      <a:pt x="8396" y="4803"/>
                    </a:cubicBezTo>
                    <a:cubicBezTo>
                      <a:pt x="8797" y="2597"/>
                      <a:pt x="7344" y="492"/>
                      <a:pt x="5138" y="66"/>
                    </a:cubicBezTo>
                    <a:cubicBezTo>
                      <a:pt x="4895" y="22"/>
                      <a:pt x="4652" y="0"/>
                      <a:pt x="441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7" name="Google Shape;5477;p46"/>
              <p:cNvSpPr/>
              <p:nvPr/>
            </p:nvSpPr>
            <p:spPr>
              <a:xfrm>
                <a:off x="4507050" y="4219975"/>
                <a:ext cx="49525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3384" extrusionOk="0">
                    <a:moveTo>
                      <a:pt x="1980" y="0"/>
                    </a:moveTo>
                    <a:lnTo>
                      <a:pt x="1980" y="0"/>
                    </a:lnTo>
                    <a:cubicBezTo>
                      <a:pt x="0" y="1103"/>
                      <a:pt x="1354" y="3384"/>
                      <a:pt x="1354" y="3384"/>
                    </a:cubicBezTo>
                    <a:cubicBezTo>
                      <a:pt x="928" y="1078"/>
                      <a:pt x="1980" y="0"/>
                      <a:pt x="19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" name="Google Shape;5478;p46"/>
              <p:cNvSpPr/>
              <p:nvPr/>
            </p:nvSpPr>
            <p:spPr>
              <a:xfrm>
                <a:off x="4543400" y="4413575"/>
                <a:ext cx="50775" cy="3322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1329" fill="none" extrusionOk="0">
                    <a:moveTo>
                      <a:pt x="652" y="51"/>
                    </a:moveTo>
                    <a:lnTo>
                      <a:pt x="1579" y="226"/>
                    </a:lnTo>
                    <a:cubicBezTo>
                      <a:pt x="1855" y="276"/>
                      <a:pt x="2030" y="527"/>
                      <a:pt x="1980" y="802"/>
                    </a:cubicBezTo>
                    <a:lnTo>
                      <a:pt x="1980" y="878"/>
                    </a:lnTo>
                    <a:cubicBezTo>
                      <a:pt x="1930" y="1153"/>
                      <a:pt x="1654" y="1329"/>
                      <a:pt x="1404" y="1279"/>
                    </a:cubicBezTo>
                    <a:lnTo>
                      <a:pt x="451" y="1103"/>
                    </a:lnTo>
                    <a:cubicBezTo>
                      <a:pt x="175" y="1053"/>
                      <a:pt x="0" y="802"/>
                      <a:pt x="50" y="527"/>
                    </a:cubicBezTo>
                    <a:lnTo>
                      <a:pt x="75" y="452"/>
                    </a:lnTo>
                    <a:cubicBezTo>
                      <a:pt x="125" y="176"/>
                      <a:pt x="376" y="0"/>
                      <a:pt x="652" y="51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" name="Google Shape;5479;p46"/>
              <p:cNvSpPr/>
              <p:nvPr/>
            </p:nvSpPr>
            <p:spPr>
              <a:xfrm>
                <a:off x="4520200" y="4349025"/>
                <a:ext cx="110925" cy="7522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009" extrusionOk="0">
                    <a:moveTo>
                      <a:pt x="326" y="1"/>
                    </a:moveTo>
                    <a:lnTo>
                      <a:pt x="151" y="953"/>
                    </a:lnTo>
                    <a:cubicBezTo>
                      <a:pt x="1" y="1806"/>
                      <a:pt x="552" y="2633"/>
                      <a:pt x="1429" y="2808"/>
                    </a:cubicBezTo>
                    <a:lnTo>
                      <a:pt x="2407" y="2983"/>
                    </a:lnTo>
                    <a:cubicBezTo>
                      <a:pt x="2501" y="3000"/>
                      <a:pt x="2595" y="3008"/>
                      <a:pt x="2687" y="3008"/>
                    </a:cubicBezTo>
                    <a:cubicBezTo>
                      <a:pt x="3434" y="3008"/>
                      <a:pt x="4105" y="2486"/>
                      <a:pt x="4261" y="1705"/>
                    </a:cubicBezTo>
                    <a:lnTo>
                      <a:pt x="4437" y="778"/>
                    </a:lnTo>
                    <a:lnTo>
                      <a:pt x="32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" name="Google Shape;5480;p46"/>
              <p:cNvSpPr/>
              <p:nvPr/>
            </p:nvSpPr>
            <p:spPr>
              <a:xfrm>
                <a:off x="4513950" y="4329625"/>
                <a:ext cx="139750" cy="4492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1797" extrusionOk="0">
                    <a:moveTo>
                      <a:pt x="100" y="0"/>
                    </a:moveTo>
                    <a:lnTo>
                      <a:pt x="100" y="0"/>
                    </a:lnTo>
                    <a:cubicBezTo>
                      <a:pt x="0" y="526"/>
                      <a:pt x="351" y="1003"/>
                      <a:pt x="852" y="1103"/>
                    </a:cubicBezTo>
                    <a:lnTo>
                      <a:pt x="4511" y="1779"/>
                    </a:lnTo>
                    <a:cubicBezTo>
                      <a:pt x="4569" y="1791"/>
                      <a:pt x="4627" y="1797"/>
                      <a:pt x="4684" y="1797"/>
                    </a:cubicBezTo>
                    <a:cubicBezTo>
                      <a:pt x="5123" y="1797"/>
                      <a:pt x="5523" y="1471"/>
                      <a:pt x="5589" y="1028"/>
                    </a:cubicBez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" name="Google Shape;5481;p46"/>
              <p:cNvSpPr/>
              <p:nvPr/>
            </p:nvSpPr>
            <p:spPr>
              <a:xfrm>
                <a:off x="3406800" y="4186425"/>
                <a:ext cx="229350" cy="20332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133" extrusionOk="0">
                    <a:moveTo>
                      <a:pt x="4584" y="0"/>
                    </a:moveTo>
                    <a:cubicBezTo>
                      <a:pt x="4127" y="0"/>
                      <a:pt x="3662" y="77"/>
                      <a:pt x="3208" y="239"/>
                    </a:cubicBezTo>
                    <a:cubicBezTo>
                      <a:pt x="1078" y="1016"/>
                      <a:pt x="0" y="3347"/>
                      <a:pt x="777" y="5452"/>
                    </a:cubicBezTo>
                    <a:cubicBezTo>
                      <a:pt x="1365" y="7099"/>
                      <a:pt x="2920" y="8133"/>
                      <a:pt x="4576" y="8133"/>
                    </a:cubicBezTo>
                    <a:cubicBezTo>
                      <a:pt x="5038" y="8133"/>
                      <a:pt x="5507" y="8053"/>
                      <a:pt x="5965" y="7883"/>
                    </a:cubicBezTo>
                    <a:cubicBezTo>
                      <a:pt x="8095" y="7106"/>
                      <a:pt x="9173" y="4776"/>
                      <a:pt x="8396" y="2670"/>
                    </a:cubicBezTo>
                    <a:cubicBezTo>
                      <a:pt x="7806" y="1019"/>
                      <a:pt x="6245" y="0"/>
                      <a:pt x="458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" name="Google Shape;5482;p46"/>
              <p:cNvSpPr/>
              <p:nvPr/>
            </p:nvSpPr>
            <p:spPr>
              <a:xfrm>
                <a:off x="3433100" y="4264450"/>
                <a:ext cx="58300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3209" extrusionOk="0">
                    <a:moveTo>
                      <a:pt x="1154" y="1"/>
                    </a:moveTo>
                    <a:cubicBezTo>
                      <a:pt x="1" y="1955"/>
                      <a:pt x="2332" y="3209"/>
                      <a:pt x="2332" y="3209"/>
                    </a:cubicBezTo>
                    <a:cubicBezTo>
                      <a:pt x="803" y="1454"/>
                      <a:pt x="1154" y="1"/>
                      <a:pt x="1154" y="1"/>
                    </a:cubicBezTo>
                    <a:close/>
                  </a:path>
                </a:pathLst>
              </a:custGeom>
              <a:solidFill>
                <a:srgbClr val="85B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" name="Google Shape;5483;p46"/>
              <p:cNvSpPr/>
              <p:nvPr/>
            </p:nvSpPr>
            <p:spPr>
              <a:xfrm>
                <a:off x="3553400" y="4419850"/>
                <a:ext cx="51400" cy="38225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1529" fill="none" extrusionOk="0">
                    <a:moveTo>
                      <a:pt x="377" y="426"/>
                    </a:moveTo>
                    <a:lnTo>
                      <a:pt x="1279" y="100"/>
                    </a:lnTo>
                    <a:cubicBezTo>
                      <a:pt x="1555" y="0"/>
                      <a:pt x="1830" y="150"/>
                      <a:pt x="1931" y="401"/>
                    </a:cubicBezTo>
                    <a:lnTo>
                      <a:pt x="1956" y="476"/>
                    </a:lnTo>
                    <a:cubicBezTo>
                      <a:pt x="2056" y="727"/>
                      <a:pt x="1906" y="1003"/>
                      <a:pt x="1655" y="1103"/>
                    </a:cubicBezTo>
                    <a:lnTo>
                      <a:pt x="753" y="1429"/>
                    </a:lnTo>
                    <a:cubicBezTo>
                      <a:pt x="502" y="1529"/>
                      <a:pt x="226" y="1404"/>
                      <a:pt x="126" y="1128"/>
                    </a:cubicBezTo>
                    <a:lnTo>
                      <a:pt x="101" y="1053"/>
                    </a:lnTo>
                    <a:cubicBezTo>
                      <a:pt x="1" y="802"/>
                      <a:pt x="126" y="526"/>
                      <a:pt x="377" y="426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" name="Google Shape;5484;p46"/>
              <p:cNvSpPr/>
              <p:nvPr/>
            </p:nvSpPr>
            <p:spPr>
              <a:xfrm>
                <a:off x="3503275" y="4354675"/>
                <a:ext cx="11345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4538" h="3356" extrusionOk="0">
                    <a:moveTo>
                      <a:pt x="3911" y="1"/>
                    </a:moveTo>
                    <a:lnTo>
                      <a:pt x="1" y="1404"/>
                    </a:lnTo>
                    <a:lnTo>
                      <a:pt x="327" y="2306"/>
                    </a:lnTo>
                    <a:cubicBezTo>
                      <a:pt x="562" y="2954"/>
                      <a:pt x="1166" y="3355"/>
                      <a:pt x="1813" y="3355"/>
                    </a:cubicBezTo>
                    <a:cubicBezTo>
                      <a:pt x="1993" y="3355"/>
                      <a:pt x="2177" y="3324"/>
                      <a:pt x="2357" y="3259"/>
                    </a:cubicBezTo>
                    <a:lnTo>
                      <a:pt x="3284" y="2933"/>
                    </a:lnTo>
                    <a:cubicBezTo>
                      <a:pt x="4111" y="2632"/>
                      <a:pt x="4537" y="1705"/>
                      <a:pt x="4236" y="878"/>
                    </a:cubicBezTo>
                    <a:lnTo>
                      <a:pt x="391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" name="Google Shape;5485;p46"/>
              <p:cNvSpPr/>
              <p:nvPr/>
            </p:nvSpPr>
            <p:spPr>
              <a:xfrm>
                <a:off x="3483225" y="4331500"/>
                <a:ext cx="135375" cy="63450"/>
              </a:xfrm>
              <a:custGeom>
                <a:avLst/>
                <a:gdLst/>
                <a:ahLst/>
                <a:cxnLst/>
                <a:rect l="l" t="t" r="r" b="b"/>
                <a:pathLst>
                  <a:path w="5415" h="2538" extrusionOk="0">
                    <a:moveTo>
                      <a:pt x="5239" y="0"/>
                    </a:moveTo>
                    <a:lnTo>
                      <a:pt x="1" y="1905"/>
                    </a:lnTo>
                    <a:cubicBezTo>
                      <a:pt x="138" y="2298"/>
                      <a:pt x="492" y="2537"/>
                      <a:pt x="880" y="2537"/>
                    </a:cubicBezTo>
                    <a:cubicBezTo>
                      <a:pt x="987" y="2537"/>
                      <a:pt x="1096" y="2519"/>
                      <a:pt x="1204" y="2481"/>
                    </a:cubicBezTo>
                    <a:lnTo>
                      <a:pt x="4688" y="1203"/>
                    </a:lnTo>
                    <a:cubicBezTo>
                      <a:pt x="5164" y="1028"/>
                      <a:pt x="5414" y="476"/>
                      <a:pt x="52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6" name="Google Shape;5486;p46"/>
              <p:cNvSpPr/>
              <p:nvPr/>
            </p:nvSpPr>
            <p:spPr>
              <a:xfrm>
                <a:off x="2680600" y="4093675"/>
                <a:ext cx="226200" cy="203000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8120" extrusionOk="0">
                    <a:moveTo>
                      <a:pt x="4530" y="1"/>
                    </a:moveTo>
                    <a:cubicBezTo>
                      <a:pt x="3409" y="1"/>
                      <a:pt x="2291" y="462"/>
                      <a:pt x="1479" y="1368"/>
                    </a:cubicBezTo>
                    <a:cubicBezTo>
                      <a:pt x="0" y="3022"/>
                      <a:pt x="151" y="5603"/>
                      <a:pt x="1830" y="7082"/>
                    </a:cubicBezTo>
                    <a:cubicBezTo>
                      <a:pt x="2607" y="7778"/>
                      <a:pt x="3571" y="8120"/>
                      <a:pt x="4533" y="8120"/>
                    </a:cubicBezTo>
                    <a:cubicBezTo>
                      <a:pt x="5649" y="8120"/>
                      <a:pt x="6761" y="7659"/>
                      <a:pt x="7569" y="6756"/>
                    </a:cubicBezTo>
                    <a:cubicBezTo>
                      <a:pt x="9048" y="5077"/>
                      <a:pt x="8898" y="2521"/>
                      <a:pt x="7218" y="1017"/>
                    </a:cubicBezTo>
                    <a:cubicBezTo>
                      <a:pt x="6445" y="336"/>
                      <a:pt x="5486" y="1"/>
                      <a:pt x="45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" name="Google Shape;5487;p46"/>
              <p:cNvSpPr/>
              <p:nvPr/>
            </p:nvSpPr>
            <p:spPr>
              <a:xfrm>
                <a:off x="2728225" y="4202425"/>
                <a:ext cx="65800" cy="57025"/>
              </a:xfrm>
              <a:custGeom>
                <a:avLst/>
                <a:gdLst/>
                <a:ahLst/>
                <a:cxnLst/>
                <a:rect l="l" t="t" r="r" b="b"/>
                <a:pathLst>
                  <a:path w="2632" h="2281" extrusionOk="0">
                    <a:moveTo>
                      <a:pt x="75" y="0"/>
                    </a:moveTo>
                    <a:cubicBezTo>
                      <a:pt x="0" y="2281"/>
                      <a:pt x="2632" y="2281"/>
                      <a:pt x="2632" y="2281"/>
                    </a:cubicBezTo>
                    <a:cubicBezTo>
                      <a:pt x="451" y="1454"/>
                      <a:pt x="75" y="1"/>
                      <a:pt x="75" y="0"/>
                    </a:cubicBezTo>
                    <a:close/>
                  </a:path>
                </a:pathLst>
              </a:custGeom>
              <a:solidFill>
                <a:srgbClr val="85B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" name="Google Shape;5488;p46"/>
              <p:cNvSpPr/>
              <p:nvPr/>
            </p:nvSpPr>
            <p:spPr>
              <a:xfrm>
                <a:off x="2893625" y="4276975"/>
                <a:ext cx="45150" cy="47025"/>
              </a:xfrm>
              <a:custGeom>
                <a:avLst/>
                <a:gdLst/>
                <a:ahLst/>
                <a:cxnLst/>
                <a:rect l="l" t="t" r="r" b="b"/>
                <a:pathLst>
                  <a:path w="1806" h="1881" fill="none" extrusionOk="0">
                    <a:moveTo>
                      <a:pt x="176" y="953"/>
                    </a:moveTo>
                    <a:lnTo>
                      <a:pt x="828" y="226"/>
                    </a:lnTo>
                    <a:cubicBezTo>
                      <a:pt x="1003" y="26"/>
                      <a:pt x="1304" y="1"/>
                      <a:pt x="1504" y="201"/>
                    </a:cubicBezTo>
                    <a:lnTo>
                      <a:pt x="1580" y="251"/>
                    </a:lnTo>
                    <a:cubicBezTo>
                      <a:pt x="1780" y="427"/>
                      <a:pt x="1805" y="728"/>
                      <a:pt x="1605" y="953"/>
                    </a:cubicBezTo>
                    <a:lnTo>
                      <a:pt x="978" y="1655"/>
                    </a:lnTo>
                    <a:cubicBezTo>
                      <a:pt x="803" y="1855"/>
                      <a:pt x="477" y="1880"/>
                      <a:pt x="276" y="1705"/>
                    </a:cubicBezTo>
                    <a:lnTo>
                      <a:pt x="226" y="1655"/>
                    </a:lnTo>
                    <a:cubicBezTo>
                      <a:pt x="26" y="1454"/>
                      <a:pt x="1" y="1154"/>
                      <a:pt x="176" y="953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" name="Google Shape;5489;p46"/>
              <p:cNvSpPr/>
              <p:nvPr/>
            </p:nvSpPr>
            <p:spPr>
              <a:xfrm>
                <a:off x="2825950" y="4215575"/>
                <a:ext cx="105300" cy="104025"/>
              </a:xfrm>
              <a:custGeom>
                <a:avLst/>
                <a:gdLst/>
                <a:ahLst/>
                <a:cxnLst/>
                <a:rect l="l" t="t" r="r" b="b"/>
                <a:pathLst>
                  <a:path w="4212" h="4161" extrusionOk="0">
                    <a:moveTo>
                      <a:pt x="2783" y="1"/>
                    </a:moveTo>
                    <a:lnTo>
                      <a:pt x="1" y="3133"/>
                    </a:lnTo>
                    <a:lnTo>
                      <a:pt x="728" y="3760"/>
                    </a:lnTo>
                    <a:cubicBezTo>
                      <a:pt x="1030" y="4028"/>
                      <a:pt x="1408" y="4160"/>
                      <a:pt x="1785" y="4160"/>
                    </a:cubicBezTo>
                    <a:cubicBezTo>
                      <a:pt x="2218" y="4160"/>
                      <a:pt x="2650" y="3984"/>
                      <a:pt x="2958" y="3635"/>
                    </a:cubicBezTo>
                    <a:lnTo>
                      <a:pt x="3635" y="2883"/>
                    </a:lnTo>
                    <a:cubicBezTo>
                      <a:pt x="4211" y="2231"/>
                      <a:pt x="4136" y="1229"/>
                      <a:pt x="3485" y="652"/>
                    </a:cubicBezTo>
                    <a:lnTo>
                      <a:pt x="278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" name="Google Shape;5490;p46"/>
              <p:cNvSpPr/>
              <p:nvPr/>
            </p:nvSpPr>
            <p:spPr>
              <a:xfrm>
                <a:off x="2803400" y="4189250"/>
                <a:ext cx="10340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4136" h="4407" extrusionOk="0">
                    <a:moveTo>
                      <a:pt x="3710" y="1"/>
                    </a:moveTo>
                    <a:lnTo>
                      <a:pt x="1" y="4161"/>
                    </a:lnTo>
                    <a:cubicBezTo>
                      <a:pt x="176" y="4325"/>
                      <a:pt x="401" y="4407"/>
                      <a:pt x="626" y="4407"/>
                    </a:cubicBezTo>
                    <a:cubicBezTo>
                      <a:pt x="883" y="4407"/>
                      <a:pt x="1142" y="4300"/>
                      <a:pt x="1329" y="4086"/>
                    </a:cubicBezTo>
                    <a:lnTo>
                      <a:pt x="3785" y="1329"/>
                    </a:lnTo>
                    <a:cubicBezTo>
                      <a:pt x="4136" y="928"/>
                      <a:pt x="4086" y="352"/>
                      <a:pt x="371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91" name="Google Shape;5491;p46"/>
            <p:cNvGrpSpPr/>
            <p:nvPr/>
          </p:nvGrpSpPr>
          <p:grpSpPr>
            <a:xfrm rot="6786995">
              <a:off x="3717707" y="3864651"/>
              <a:ext cx="256298" cy="233098"/>
              <a:chOff x="2193750" y="4329625"/>
              <a:chExt cx="256300" cy="233100"/>
            </a:xfrm>
          </p:grpSpPr>
          <p:sp>
            <p:nvSpPr>
              <p:cNvPr id="5492" name="Google Shape;5492;p46"/>
              <p:cNvSpPr/>
              <p:nvPr/>
            </p:nvSpPr>
            <p:spPr>
              <a:xfrm>
                <a:off x="2193750" y="4359675"/>
                <a:ext cx="227475" cy="20305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8122" extrusionOk="0">
                    <a:moveTo>
                      <a:pt x="4553" y="1"/>
                    </a:moveTo>
                    <a:cubicBezTo>
                      <a:pt x="3607" y="1"/>
                      <a:pt x="2655" y="331"/>
                      <a:pt x="1880" y="1004"/>
                    </a:cubicBezTo>
                    <a:cubicBezTo>
                      <a:pt x="201" y="2457"/>
                      <a:pt x="1" y="5039"/>
                      <a:pt x="1479" y="6718"/>
                    </a:cubicBezTo>
                    <a:cubicBezTo>
                      <a:pt x="2285" y="7647"/>
                      <a:pt x="3412" y="8122"/>
                      <a:pt x="4546" y="8122"/>
                    </a:cubicBezTo>
                    <a:cubicBezTo>
                      <a:pt x="5492" y="8122"/>
                      <a:pt x="6444" y="7791"/>
                      <a:pt x="7219" y="7119"/>
                    </a:cubicBezTo>
                    <a:cubicBezTo>
                      <a:pt x="8923" y="5665"/>
                      <a:pt x="9098" y="3084"/>
                      <a:pt x="7620" y="1405"/>
                    </a:cubicBezTo>
                    <a:cubicBezTo>
                      <a:pt x="6813" y="475"/>
                      <a:pt x="5687" y="1"/>
                      <a:pt x="45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" name="Google Shape;5493;p46"/>
              <p:cNvSpPr/>
              <p:nvPr/>
            </p:nvSpPr>
            <p:spPr>
              <a:xfrm>
                <a:off x="2306525" y="4468700"/>
                <a:ext cx="6520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294" extrusionOk="0">
                    <a:moveTo>
                      <a:pt x="2607" y="1"/>
                    </a:moveTo>
                    <a:lnTo>
                      <a:pt x="2607" y="1"/>
                    </a:lnTo>
                    <a:cubicBezTo>
                      <a:pt x="1480" y="2081"/>
                      <a:pt x="1" y="2257"/>
                      <a:pt x="1" y="2257"/>
                    </a:cubicBezTo>
                    <a:cubicBezTo>
                      <a:pt x="151" y="2282"/>
                      <a:pt x="293" y="2293"/>
                      <a:pt x="427" y="2293"/>
                    </a:cubicBezTo>
                    <a:cubicBezTo>
                      <a:pt x="2302" y="2293"/>
                      <a:pt x="2607" y="1"/>
                      <a:pt x="2607" y="1"/>
                    </a:cubicBezTo>
                    <a:close/>
                  </a:path>
                </a:pathLst>
              </a:custGeom>
              <a:solidFill>
                <a:srgbClr val="85B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" name="Google Shape;5494;p46"/>
              <p:cNvSpPr/>
              <p:nvPr/>
            </p:nvSpPr>
            <p:spPr>
              <a:xfrm>
                <a:off x="2405525" y="4329625"/>
                <a:ext cx="44525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1880" fill="none" extrusionOk="0">
                    <a:moveTo>
                      <a:pt x="803" y="1654"/>
                    </a:moveTo>
                    <a:lnTo>
                      <a:pt x="176" y="927"/>
                    </a:lnTo>
                    <a:cubicBezTo>
                      <a:pt x="1" y="727"/>
                      <a:pt x="26" y="426"/>
                      <a:pt x="226" y="251"/>
                    </a:cubicBezTo>
                    <a:lnTo>
                      <a:pt x="276" y="175"/>
                    </a:lnTo>
                    <a:cubicBezTo>
                      <a:pt x="502" y="0"/>
                      <a:pt x="803" y="25"/>
                      <a:pt x="978" y="226"/>
                    </a:cubicBezTo>
                    <a:lnTo>
                      <a:pt x="1605" y="952"/>
                    </a:lnTo>
                    <a:cubicBezTo>
                      <a:pt x="1780" y="1153"/>
                      <a:pt x="1755" y="1479"/>
                      <a:pt x="1555" y="1654"/>
                    </a:cubicBezTo>
                    <a:lnTo>
                      <a:pt x="1505" y="1704"/>
                    </a:lnTo>
                    <a:cubicBezTo>
                      <a:pt x="1304" y="1880"/>
                      <a:pt x="978" y="1855"/>
                      <a:pt x="803" y="1654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" name="Google Shape;5495;p46"/>
              <p:cNvSpPr/>
              <p:nvPr/>
            </p:nvSpPr>
            <p:spPr>
              <a:xfrm>
                <a:off x="2341000" y="4337425"/>
                <a:ext cx="10465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4186" h="4175" extrusionOk="0">
                    <a:moveTo>
                      <a:pt x="1759" y="1"/>
                    </a:moveTo>
                    <a:cubicBezTo>
                      <a:pt x="1391" y="1"/>
                      <a:pt x="1023" y="128"/>
                      <a:pt x="727" y="390"/>
                    </a:cubicBezTo>
                    <a:lnTo>
                      <a:pt x="0" y="1016"/>
                    </a:lnTo>
                    <a:lnTo>
                      <a:pt x="2732" y="4174"/>
                    </a:lnTo>
                    <a:lnTo>
                      <a:pt x="3459" y="3548"/>
                    </a:lnTo>
                    <a:cubicBezTo>
                      <a:pt x="4111" y="2971"/>
                      <a:pt x="4186" y="1969"/>
                      <a:pt x="3609" y="1317"/>
                    </a:cubicBezTo>
                    <a:lnTo>
                      <a:pt x="2958" y="540"/>
                    </a:lnTo>
                    <a:cubicBezTo>
                      <a:pt x="2643" y="185"/>
                      <a:pt x="2202" y="1"/>
                      <a:pt x="17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" name="Google Shape;5496;p46"/>
              <p:cNvSpPr/>
              <p:nvPr/>
            </p:nvSpPr>
            <p:spPr>
              <a:xfrm>
                <a:off x="2314675" y="4353150"/>
                <a:ext cx="102775" cy="111200"/>
              </a:xfrm>
              <a:custGeom>
                <a:avLst/>
                <a:gdLst/>
                <a:ahLst/>
                <a:cxnLst/>
                <a:rect l="l" t="t" r="r" b="b"/>
                <a:pathLst>
                  <a:path w="4111" h="4448" extrusionOk="0">
                    <a:moveTo>
                      <a:pt x="622" y="0"/>
                    </a:moveTo>
                    <a:cubicBezTo>
                      <a:pt x="404" y="0"/>
                      <a:pt x="184" y="77"/>
                      <a:pt x="1" y="237"/>
                    </a:cubicBezTo>
                    <a:lnTo>
                      <a:pt x="3660" y="4448"/>
                    </a:lnTo>
                    <a:cubicBezTo>
                      <a:pt x="4061" y="4097"/>
                      <a:pt x="4111" y="3520"/>
                      <a:pt x="3760" y="3119"/>
                    </a:cubicBezTo>
                    <a:lnTo>
                      <a:pt x="1329" y="312"/>
                    </a:lnTo>
                    <a:cubicBezTo>
                      <a:pt x="1138" y="108"/>
                      <a:pt x="881" y="0"/>
                      <a:pt x="6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97" name="Google Shape;5497;p46"/>
            <p:cNvGrpSpPr/>
            <p:nvPr/>
          </p:nvGrpSpPr>
          <p:grpSpPr>
            <a:xfrm rot="-3808403">
              <a:off x="3492170" y="4083512"/>
              <a:ext cx="256292" cy="233093"/>
              <a:chOff x="2193750" y="4329625"/>
              <a:chExt cx="256300" cy="233100"/>
            </a:xfrm>
          </p:grpSpPr>
          <p:sp>
            <p:nvSpPr>
              <p:cNvPr id="5498" name="Google Shape;5498;p46"/>
              <p:cNvSpPr/>
              <p:nvPr/>
            </p:nvSpPr>
            <p:spPr>
              <a:xfrm>
                <a:off x="2193750" y="4359675"/>
                <a:ext cx="227475" cy="20305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8122" extrusionOk="0">
                    <a:moveTo>
                      <a:pt x="4553" y="1"/>
                    </a:moveTo>
                    <a:cubicBezTo>
                      <a:pt x="3607" y="1"/>
                      <a:pt x="2655" y="331"/>
                      <a:pt x="1880" y="1004"/>
                    </a:cubicBezTo>
                    <a:cubicBezTo>
                      <a:pt x="201" y="2457"/>
                      <a:pt x="1" y="5039"/>
                      <a:pt x="1479" y="6718"/>
                    </a:cubicBezTo>
                    <a:cubicBezTo>
                      <a:pt x="2285" y="7647"/>
                      <a:pt x="3412" y="8122"/>
                      <a:pt x="4546" y="8122"/>
                    </a:cubicBezTo>
                    <a:cubicBezTo>
                      <a:pt x="5492" y="8122"/>
                      <a:pt x="6444" y="7791"/>
                      <a:pt x="7219" y="7119"/>
                    </a:cubicBezTo>
                    <a:cubicBezTo>
                      <a:pt x="8923" y="5665"/>
                      <a:pt x="9098" y="3084"/>
                      <a:pt x="7620" y="1405"/>
                    </a:cubicBezTo>
                    <a:cubicBezTo>
                      <a:pt x="6813" y="475"/>
                      <a:pt x="5687" y="1"/>
                      <a:pt x="4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" name="Google Shape;5499;p46"/>
              <p:cNvSpPr/>
              <p:nvPr/>
            </p:nvSpPr>
            <p:spPr>
              <a:xfrm>
                <a:off x="2306525" y="4468700"/>
                <a:ext cx="6520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294" extrusionOk="0">
                    <a:moveTo>
                      <a:pt x="2607" y="1"/>
                    </a:moveTo>
                    <a:lnTo>
                      <a:pt x="2607" y="1"/>
                    </a:lnTo>
                    <a:cubicBezTo>
                      <a:pt x="1480" y="2081"/>
                      <a:pt x="1" y="2257"/>
                      <a:pt x="1" y="2257"/>
                    </a:cubicBezTo>
                    <a:cubicBezTo>
                      <a:pt x="151" y="2282"/>
                      <a:pt x="293" y="2293"/>
                      <a:pt x="427" y="2293"/>
                    </a:cubicBezTo>
                    <a:cubicBezTo>
                      <a:pt x="2302" y="2293"/>
                      <a:pt x="2607" y="1"/>
                      <a:pt x="2607" y="1"/>
                    </a:cubicBezTo>
                    <a:close/>
                  </a:path>
                </a:pathLst>
              </a:custGeom>
              <a:solidFill>
                <a:srgbClr val="FFDC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" name="Google Shape;5500;p46"/>
              <p:cNvSpPr/>
              <p:nvPr/>
            </p:nvSpPr>
            <p:spPr>
              <a:xfrm>
                <a:off x="2405525" y="4329625"/>
                <a:ext cx="44525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1880" fill="none" extrusionOk="0">
                    <a:moveTo>
                      <a:pt x="803" y="1654"/>
                    </a:moveTo>
                    <a:lnTo>
                      <a:pt x="176" y="927"/>
                    </a:lnTo>
                    <a:cubicBezTo>
                      <a:pt x="1" y="727"/>
                      <a:pt x="26" y="426"/>
                      <a:pt x="226" y="251"/>
                    </a:cubicBezTo>
                    <a:lnTo>
                      <a:pt x="276" y="175"/>
                    </a:lnTo>
                    <a:cubicBezTo>
                      <a:pt x="502" y="0"/>
                      <a:pt x="803" y="25"/>
                      <a:pt x="978" y="226"/>
                    </a:cubicBezTo>
                    <a:lnTo>
                      <a:pt x="1605" y="952"/>
                    </a:lnTo>
                    <a:cubicBezTo>
                      <a:pt x="1780" y="1153"/>
                      <a:pt x="1755" y="1479"/>
                      <a:pt x="1555" y="1654"/>
                    </a:cubicBezTo>
                    <a:lnTo>
                      <a:pt x="1505" y="1704"/>
                    </a:lnTo>
                    <a:cubicBezTo>
                      <a:pt x="1304" y="1880"/>
                      <a:pt x="978" y="1855"/>
                      <a:pt x="803" y="1654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" name="Google Shape;5501;p46"/>
              <p:cNvSpPr/>
              <p:nvPr/>
            </p:nvSpPr>
            <p:spPr>
              <a:xfrm>
                <a:off x="2341000" y="4337425"/>
                <a:ext cx="10465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4186" h="4175" extrusionOk="0">
                    <a:moveTo>
                      <a:pt x="1759" y="1"/>
                    </a:moveTo>
                    <a:cubicBezTo>
                      <a:pt x="1391" y="1"/>
                      <a:pt x="1023" y="128"/>
                      <a:pt x="727" y="390"/>
                    </a:cubicBezTo>
                    <a:lnTo>
                      <a:pt x="0" y="1016"/>
                    </a:lnTo>
                    <a:lnTo>
                      <a:pt x="2732" y="4174"/>
                    </a:lnTo>
                    <a:lnTo>
                      <a:pt x="3459" y="3548"/>
                    </a:lnTo>
                    <a:cubicBezTo>
                      <a:pt x="4111" y="2971"/>
                      <a:pt x="4186" y="1969"/>
                      <a:pt x="3609" y="1317"/>
                    </a:cubicBezTo>
                    <a:lnTo>
                      <a:pt x="2958" y="540"/>
                    </a:lnTo>
                    <a:cubicBezTo>
                      <a:pt x="2643" y="185"/>
                      <a:pt x="2202" y="1"/>
                      <a:pt x="17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" name="Google Shape;5502;p46"/>
              <p:cNvSpPr/>
              <p:nvPr/>
            </p:nvSpPr>
            <p:spPr>
              <a:xfrm>
                <a:off x="2314675" y="4353150"/>
                <a:ext cx="102775" cy="111200"/>
              </a:xfrm>
              <a:custGeom>
                <a:avLst/>
                <a:gdLst/>
                <a:ahLst/>
                <a:cxnLst/>
                <a:rect l="l" t="t" r="r" b="b"/>
                <a:pathLst>
                  <a:path w="4111" h="4448" extrusionOk="0">
                    <a:moveTo>
                      <a:pt x="622" y="0"/>
                    </a:moveTo>
                    <a:cubicBezTo>
                      <a:pt x="404" y="0"/>
                      <a:pt x="184" y="77"/>
                      <a:pt x="1" y="237"/>
                    </a:cubicBezTo>
                    <a:lnTo>
                      <a:pt x="3660" y="4448"/>
                    </a:lnTo>
                    <a:cubicBezTo>
                      <a:pt x="4061" y="4097"/>
                      <a:pt x="4111" y="3520"/>
                      <a:pt x="3760" y="3119"/>
                    </a:cubicBezTo>
                    <a:lnTo>
                      <a:pt x="1329" y="312"/>
                    </a:lnTo>
                    <a:cubicBezTo>
                      <a:pt x="1138" y="108"/>
                      <a:pt x="881" y="0"/>
                      <a:pt x="6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03" name="Google Shape;5503;p46"/>
            <p:cNvGrpSpPr/>
            <p:nvPr/>
          </p:nvGrpSpPr>
          <p:grpSpPr>
            <a:xfrm rot="-2549233">
              <a:off x="3183709" y="4173705"/>
              <a:ext cx="256290" cy="233091"/>
              <a:chOff x="2193750" y="4329625"/>
              <a:chExt cx="256300" cy="233100"/>
            </a:xfrm>
          </p:grpSpPr>
          <p:sp>
            <p:nvSpPr>
              <p:cNvPr id="5504" name="Google Shape;5504;p46"/>
              <p:cNvSpPr/>
              <p:nvPr/>
            </p:nvSpPr>
            <p:spPr>
              <a:xfrm>
                <a:off x="2193750" y="4359675"/>
                <a:ext cx="227475" cy="20305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8122" extrusionOk="0">
                    <a:moveTo>
                      <a:pt x="4553" y="1"/>
                    </a:moveTo>
                    <a:cubicBezTo>
                      <a:pt x="3607" y="1"/>
                      <a:pt x="2655" y="331"/>
                      <a:pt x="1880" y="1004"/>
                    </a:cubicBezTo>
                    <a:cubicBezTo>
                      <a:pt x="201" y="2457"/>
                      <a:pt x="1" y="5039"/>
                      <a:pt x="1479" y="6718"/>
                    </a:cubicBezTo>
                    <a:cubicBezTo>
                      <a:pt x="2285" y="7647"/>
                      <a:pt x="3412" y="8122"/>
                      <a:pt x="4546" y="8122"/>
                    </a:cubicBezTo>
                    <a:cubicBezTo>
                      <a:pt x="5492" y="8122"/>
                      <a:pt x="6444" y="7791"/>
                      <a:pt x="7219" y="7119"/>
                    </a:cubicBezTo>
                    <a:cubicBezTo>
                      <a:pt x="8923" y="5665"/>
                      <a:pt x="9098" y="3084"/>
                      <a:pt x="7620" y="1405"/>
                    </a:cubicBezTo>
                    <a:cubicBezTo>
                      <a:pt x="6813" y="475"/>
                      <a:pt x="5687" y="1"/>
                      <a:pt x="45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" name="Google Shape;5505;p46"/>
              <p:cNvSpPr/>
              <p:nvPr/>
            </p:nvSpPr>
            <p:spPr>
              <a:xfrm>
                <a:off x="2306525" y="4468700"/>
                <a:ext cx="6520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294" extrusionOk="0">
                    <a:moveTo>
                      <a:pt x="2607" y="1"/>
                    </a:moveTo>
                    <a:lnTo>
                      <a:pt x="2607" y="1"/>
                    </a:lnTo>
                    <a:cubicBezTo>
                      <a:pt x="1480" y="2081"/>
                      <a:pt x="1" y="2257"/>
                      <a:pt x="1" y="2257"/>
                    </a:cubicBezTo>
                    <a:cubicBezTo>
                      <a:pt x="151" y="2282"/>
                      <a:pt x="293" y="2293"/>
                      <a:pt x="427" y="2293"/>
                    </a:cubicBezTo>
                    <a:cubicBezTo>
                      <a:pt x="2302" y="2293"/>
                      <a:pt x="2607" y="1"/>
                      <a:pt x="2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" name="Google Shape;5506;p46"/>
              <p:cNvSpPr/>
              <p:nvPr/>
            </p:nvSpPr>
            <p:spPr>
              <a:xfrm>
                <a:off x="2405525" y="4329625"/>
                <a:ext cx="44525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1880" fill="none" extrusionOk="0">
                    <a:moveTo>
                      <a:pt x="803" y="1654"/>
                    </a:moveTo>
                    <a:lnTo>
                      <a:pt x="176" y="927"/>
                    </a:lnTo>
                    <a:cubicBezTo>
                      <a:pt x="1" y="727"/>
                      <a:pt x="26" y="426"/>
                      <a:pt x="226" y="251"/>
                    </a:cubicBezTo>
                    <a:lnTo>
                      <a:pt x="276" y="175"/>
                    </a:lnTo>
                    <a:cubicBezTo>
                      <a:pt x="502" y="0"/>
                      <a:pt x="803" y="25"/>
                      <a:pt x="978" y="226"/>
                    </a:cubicBezTo>
                    <a:lnTo>
                      <a:pt x="1605" y="952"/>
                    </a:lnTo>
                    <a:cubicBezTo>
                      <a:pt x="1780" y="1153"/>
                      <a:pt x="1755" y="1479"/>
                      <a:pt x="1555" y="1654"/>
                    </a:cubicBezTo>
                    <a:lnTo>
                      <a:pt x="1505" y="1704"/>
                    </a:lnTo>
                    <a:cubicBezTo>
                      <a:pt x="1304" y="1880"/>
                      <a:pt x="978" y="1855"/>
                      <a:pt x="803" y="1654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" name="Google Shape;5507;p46"/>
              <p:cNvSpPr/>
              <p:nvPr/>
            </p:nvSpPr>
            <p:spPr>
              <a:xfrm>
                <a:off x="2341000" y="4337425"/>
                <a:ext cx="10465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4186" h="4175" extrusionOk="0">
                    <a:moveTo>
                      <a:pt x="1759" y="1"/>
                    </a:moveTo>
                    <a:cubicBezTo>
                      <a:pt x="1391" y="1"/>
                      <a:pt x="1023" y="128"/>
                      <a:pt x="727" y="390"/>
                    </a:cubicBezTo>
                    <a:lnTo>
                      <a:pt x="0" y="1016"/>
                    </a:lnTo>
                    <a:lnTo>
                      <a:pt x="2732" y="4174"/>
                    </a:lnTo>
                    <a:lnTo>
                      <a:pt x="3459" y="3548"/>
                    </a:lnTo>
                    <a:cubicBezTo>
                      <a:pt x="4111" y="2971"/>
                      <a:pt x="4186" y="1969"/>
                      <a:pt x="3609" y="1317"/>
                    </a:cubicBezTo>
                    <a:lnTo>
                      <a:pt x="2958" y="540"/>
                    </a:lnTo>
                    <a:cubicBezTo>
                      <a:pt x="2643" y="185"/>
                      <a:pt x="2202" y="1"/>
                      <a:pt x="17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" name="Google Shape;5508;p46"/>
              <p:cNvSpPr/>
              <p:nvPr/>
            </p:nvSpPr>
            <p:spPr>
              <a:xfrm>
                <a:off x="2314675" y="4353150"/>
                <a:ext cx="102775" cy="111200"/>
              </a:xfrm>
              <a:custGeom>
                <a:avLst/>
                <a:gdLst/>
                <a:ahLst/>
                <a:cxnLst/>
                <a:rect l="l" t="t" r="r" b="b"/>
                <a:pathLst>
                  <a:path w="4111" h="4448" extrusionOk="0">
                    <a:moveTo>
                      <a:pt x="622" y="0"/>
                    </a:moveTo>
                    <a:cubicBezTo>
                      <a:pt x="404" y="0"/>
                      <a:pt x="184" y="77"/>
                      <a:pt x="1" y="237"/>
                    </a:cubicBezTo>
                    <a:lnTo>
                      <a:pt x="3660" y="4448"/>
                    </a:lnTo>
                    <a:cubicBezTo>
                      <a:pt x="4061" y="4097"/>
                      <a:pt x="4111" y="3520"/>
                      <a:pt x="3760" y="3119"/>
                    </a:cubicBezTo>
                    <a:lnTo>
                      <a:pt x="1329" y="312"/>
                    </a:lnTo>
                    <a:cubicBezTo>
                      <a:pt x="1138" y="108"/>
                      <a:pt x="881" y="0"/>
                      <a:pt x="6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09" name="Google Shape;5509;p46"/>
            <p:cNvGrpSpPr/>
            <p:nvPr/>
          </p:nvGrpSpPr>
          <p:grpSpPr>
            <a:xfrm rot="9209633">
              <a:off x="3145212" y="3771813"/>
              <a:ext cx="256304" cy="233103"/>
              <a:chOff x="2193750" y="4329625"/>
              <a:chExt cx="256300" cy="233100"/>
            </a:xfrm>
          </p:grpSpPr>
          <p:sp>
            <p:nvSpPr>
              <p:cNvPr id="5510" name="Google Shape;5510;p46"/>
              <p:cNvSpPr/>
              <p:nvPr/>
            </p:nvSpPr>
            <p:spPr>
              <a:xfrm>
                <a:off x="2193750" y="4359675"/>
                <a:ext cx="227475" cy="20305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8122" extrusionOk="0">
                    <a:moveTo>
                      <a:pt x="4553" y="1"/>
                    </a:moveTo>
                    <a:cubicBezTo>
                      <a:pt x="3607" y="1"/>
                      <a:pt x="2655" y="331"/>
                      <a:pt x="1880" y="1004"/>
                    </a:cubicBezTo>
                    <a:cubicBezTo>
                      <a:pt x="201" y="2457"/>
                      <a:pt x="1" y="5039"/>
                      <a:pt x="1479" y="6718"/>
                    </a:cubicBezTo>
                    <a:cubicBezTo>
                      <a:pt x="2285" y="7647"/>
                      <a:pt x="3412" y="8122"/>
                      <a:pt x="4546" y="8122"/>
                    </a:cubicBezTo>
                    <a:cubicBezTo>
                      <a:pt x="5492" y="8122"/>
                      <a:pt x="6444" y="7791"/>
                      <a:pt x="7219" y="7119"/>
                    </a:cubicBezTo>
                    <a:cubicBezTo>
                      <a:pt x="8923" y="5665"/>
                      <a:pt x="9098" y="3084"/>
                      <a:pt x="7620" y="1405"/>
                    </a:cubicBezTo>
                    <a:cubicBezTo>
                      <a:pt x="6813" y="475"/>
                      <a:pt x="5687" y="1"/>
                      <a:pt x="45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" name="Google Shape;5511;p46"/>
              <p:cNvSpPr/>
              <p:nvPr/>
            </p:nvSpPr>
            <p:spPr>
              <a:xfrm>
                <a:off x="2306525" y="4468700"/>
                <a:ext cx="6520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294" extrusionOk="0">
                    <a:moveTo>
                      <a:pt x="2607" y="1"/>
                    </a:moveTo>
                    <a:lnTo>
                      <a:pt x="2607" y="1"/>
                    </a:lnTo>
                    <a:cubicBezTo>
                      <a:pt x="1480" y="2081"/>
                      <a:pt x="1" y="2257"/>
                      <a:pt x="1" y="2257"/>
                    </a:cubicBezTo>
                    <a:cubicBezTo>
                      <a:pt x="151" y="2282"/>
                      <a:pt x="293" y="2293"/>
                      <a:pt x="427" y="2293"/>
                    </a:cubicBezTo>
                    <a:cubicBezTo>
                      <a:pt x="2302" y="2293"/>
                      <a:pt x="2607" y="1"/>
                      <a:pt x="2607" y="1"/>
                    </a:cubicBezTo>
                    <a:close/>
                  </a:path>
                </a:pathLst>
              </a:custGeom>
              <a:solidFill>
                <a:srgbClr val="85B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" name="Google Shape;5512;p46"/>
              <p:cNvSpPr/>
              <p:nvPr/>
            </p:nvSpPr>
            <p:spPr>
              <a:xfrm>
                <a:off x="2405525" y="4329625"/>
                <a:ext cx="44525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1880" fill="none" extrusionOk="0">
                    <a:moveTo>
                      <a:pt x="803" y="1654"/>
                    </a:moveTo>
                    <a:lnTo>
                      <a:pt x="176" y="927"/>
                    </a:lnTo>
                    <a:cubicBezTo>
                      <a:pt x="1" y="727"/>
                      <a:pt x="26" y="426"/>
                      <a:pt x="226" y="251"/>
                    </a:cubicBezTo>
                    <a:lnTo>
                      <a:pt x="276" y="175"/>
                    </a:lnTo>
                    <a:cubicBezTo>
                      <a:pt x="502" y="0"/>
                      <a:pt x="803" y="25"/>
                      <a:pt x="978" y="226"/>
                    </a:cubicBezTo>
                    <a:lnTo>
                      <a:pt x="1605" y="952"/>
                    </a:lnTo>
                    <a:cubicBezTo>
                      <a:pt x="1780" y="1153"/>
                      <a:pt x="1755" y="1479"/>
                      <a:pt x="1555" y="1654"/>
                    </a:cubicBezTo>
                    <a:lnTo>
                      <a:pt x="1505" y="1704"/>
                    </a:lnTo>
                    <a:cubicBezTo>
                      <a:pt x="1304" y="1880"/>
                      <a:pt x="978" y="1855"/>
                      <a:pt x="803" y="1654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46"/>
              <p:cNvSpPr/>
              <p:nvPr/>
            </p:nvSpPr>
            <p:spPr>
              <a:xfrm>
                <a:off x="2341000" y="4337425"/>
                <a:ext cx="10465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4186" h="4175" extrusionOk="0">
                    <a:moveTo>
                      <a:pt x="1759" y="1"/>
                    </a:moveTo>
                    <a:cubicBezTo>
                      <a:pt x="1391" y="1"/>
                      <a:pt x="1023" y="128"/>
                      <a:pt x="727" y="390"/>
                    </a:cubicBezTo>
                    <a:lnTo>
                      <a:pt x="0" y="1016"/>
                    </a:lnTo>
                    <a:lnTo>
                      <a:pt x="2732" y="4174"/>
                    </a:lnTo>
                    <a:lnTo>
                      <a:pt x="3459" y="3548"/>
                    </a:lnTo>
                    <a:cubicBezTo>
                      <a:pt x="4111" y="2971"/>
                      <a:pt x="4186" y="1969"/>
                      <a:pt x="3609" y="1317"/>
                    </a:cubicBezTo>
                    <a:lnTo>
                      <a:pt x="2958" y="540"/>
                    </a:lnTo>
                    <a:cubicBezTo>
                      <a:pt x="2643" y="185"/>
                      <a:pt x="2202" y="1"/>
                      <a:pt x="17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46"/>
              <p:cNvSpPr/>
              <p:nvPr/>
            </p:nvSpPr>
            <p:spPr>
              <a:xfrm>
                <a:off x="2314675" y="4353150"/>
                <a:ext cx="102775" cy="111200"/>
              </a:xfrm>
              <a:custGeom>
                <a:avLst/>
                <a:gdLst/>
                <a:ahLst/>
                <a:cxnLst/>
                <a:rect l="l" t="t" r="r" b="b"/>
                <a:pathLst>
                  <a:path w="4111" h="4448" extrusionOk="0">
                    <a:moveTo>
                      <a:pt x="622" y="0"/>
                    </a:moveTo>
                    <a:cubicBezTo>
                      <a:pt x="404" y="0"/>
                      <a:pt x="184" y="77"/>
                      <a:pt x="1" y="237"/>
                    </a:cubicBezTo>
                    <a:lnTo>
                      <a:pt x="3660" y="4448"/>
                    </a:lnTo>
                    <a:cubicBezTo>
                      <a:pt x="4061" y="4097"/>
                      <a:pt x="4111" y="3520"/>
                      <a:pt x="3760" y="3119"/>
                    </a:cubicBezTo>
                    <a:lnTo>
                      <a:pt x="1329" y="312"/>
                    </a:lnTo>
                    <a:cubicBezTo>
                      <a:pt x="1138" y="108"/>
                      <a:pt x="881" y="0"/>
                      <a:pt x="6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15" name="Google Shape;5515;p46"/>
            <p:cNvGrpSpPr/>
            <p:nvPr/>
          </p:nvGrpSpPr>
          <p:grpSpPr>
            <a:xfrm rot="1103814">
              <a:off x="2745172" y="3974893"/>
              <a:ext cx="256302" cy="233102"/>
              <a:chOff x="2193750" y="4329625"/>
              <a:chExt cx="256300" cy="233100"/>
            </a:xfrm>
          </p:grpSpPr>
          <p:sp>
            <p:nvSpPr>
              <p:cNvPr id="5516" name="Google Shape;5516;p46"/>
              <p:cNvSpPr/>
              <p:nvPr/>
            </p:nvSpPr>
            <p:spPr>
              <a:xfrm>
                <a:off x="2193750" y="4359675"/>
                <a:ext cx="227475" cy="20305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8122" extrusionOk="0">
                    <a:moveTo>
                      <a:pt x="4553" y="1"/>
                    </a:moveTo>
                    <a:cubicBezTo>
                      <a:pt x="3607" y="1"/>
                      <a:pt x="2655" y="331"/>
                      <a:pt x="1880" y="1004"/>
                    </a:cubicBezTo>
                    <a:cubicBezTo>
                      <a:pt x="201" y="2457"/>
                      <a:pt x="1" y="5039"/>
                      <a:pt x="1479" y="6718"/>
                    </a:cubicBezTo>
                    <a:cubicBezTo>
                      <a:pt x="2285" y="7647"/>
                      <a:pt x="3412" y="8122"/>
                      <a:pt x="4546" y="8122"/>
                    </a:cubicBezTo>
                    <a:cubicBezTo>
                      <a:pt x="5492" y="8122"/>
                      <a:pt x="6444" y="7791"/>
                      <a:pt x="7219" y="7119"/>
                    </a:cubicBezTo>
                    <a:cubicBezTo>
                      <a:pt x="8923" y="5665"/>
                      <a:pt x="9098" y="3084"/>
                      <a:pt x="7620" y="1405"/>
                    </a:cubicBezTo>
                    <a:cubicBezTo>
                      <a:pt x="6813" y="475"/>
                      <a:pt x="5687" y="1"/>
                      <a:pt x="45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46"/>
              <p:cNvSpPr/>
              <p:nvPr/>
            </p:nvSpPr>
            <p:spPr>
              <a:xfrm>
                <a:off x="2306525" y="4468700"/>
                <a:ext cx="6520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294" extrusionOk="0">
                    <a:moveTo>
                      <a:pt x="2607" y="1"/>
                    </a:moveTo>
                    <a:lnTo>
                      <a:pt x="2607" y="1"/>
                    </a:lnTo>
                    <a:cubicBezTo>
                      <a:pt x="1480" y="2081"/>
                      <a:pt x="1" y="2257"/>
                      <a:pt x="1" y="2257"/>
                    </a:cubicBezTo>
                    <a:cubicBezTo>
                      <a:pt x="151" y="2282"/>
                      <a:pt x="293" y="2293"/>
                      <a:pt x="427" y="2293"/>
                    </a:cubicBezTo>
                    <a:cubicBezTo>
                      <a:pt x="2302" y="2293"/>
                      <a:pt x="2607" y="1"/>
                      <a:pt x="2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46"/>
              <p:cNvSpPr/>
              <p:nvPr/>
            </p:nvSpPr>
            <p:spPr>
              <a:xfrm>
                <a:off x="2405525" y="4329625"/>
                <a:ext cx="44525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1880" fill="none" extrusionOk="0">
                    <a:moveTo>
                      <a:pt x="803" y="1654"/>
                    </a:moveTo>
                    <a:lnTo>
                      <a:pt x="176" y="927"/>
                    </a:lnTo>
                    <a:cubicBezTo>
                      <a:pt x="1" y="727"/>
                      <a:pt x="26" y="426"/>
                      <a:pt x="226" y="251"/>
                    </a:cubicBezTo>
                    <a:lnTo>
                      <a:pt x="276" y="175"/>
                    </a:lnTo>
                    <a:cubicBezTo>
                      <a:pt x="502" y="0"/>
                      <a:pt x="803" y="25"/>
                      <a:pt x="978" y="226"/>
                    </a:cubicBezTo>
                    <a:lnTo>
                      <a:pt x="1605" y="952"/>
                    </a:lnTo>
                    <a:cubicBezTo>
                      <a:pt x="1780" y="1153"/>
                      <a:pt x="1755" y="1479"/>
                      <a:pt x="1555" y="1654"/>
                    </a:cubicBezTo>
                    <a:lnTo>
                      <a:pt x="1505" y="1704"/>
                    </a:lnTo>
                    <a:cubicBezTo>
                      <a:pt x="1304" y="1880"/>
                      <a:pt x="978" y="1855"/>
                      <a:pt x="803" y="1654"/>
                    </a:cubicBezTo>
                    <a:close/>
                  </a:path>
                </a:pathLst>
              </a:custGeom>
              <a:noFill/>
              <a:ln w="6900" cap="flat" cmpd="sng">
                <a:solidFill>
                  <a:schemeClr val="accent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46"/>
              <p:cNvSpPr/>
              <p:nvPr/>
            </p:nvSpPr>
            <p:spPr>
              <a:xfrm>
                <a:off x="2341000" y="4337425"/>
                <a:ext cx="10465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4186" h="4175" extrusionOk="0">
                    <a:moveTo>
                      <a:pt x="1759" y="1"/>
                    </a:moveTo>
                    <a:cubicBezTo>
                      <a:pt x="1391" y="1"/>
                      <a:pt x="1023" y="128"/>
                      <a:pt x="727" y="390"/>
                    </a:cubicBezTo>
                    <a:lnTo>
                      <a:pt x="0" y="1016"/>
                    </a:lnTo>
                    <a:lnTo>
                      <a:pt x="2732" y="4174"/>
                    </a:lnTo>
                    <a:lnTo>
                      <a:pt x="3459" y="3548"/>
                    </a:lnTo>
                    <a:cubicBezTo>
                      <a:pt x="4111" y="2971"/>
                      <a:pt x="4186" y="1969"/>
                      <a:pt x="3609" y="1317"/>
                    </a:cubicBezTo>
                    <a:lnTo>
                      <a:pt x="2958" y="540"/>
                    </a:lnTo>
                    <a:cubicBezTo>
                      <a:pt x="2643" y="185"/>
                      <a:pt x="2202" y="1"/>
                      <a:pt x="17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46"/>
              <p:cNvSpPr/>
              <p:nvPr/>
            </p:nvSpPr>
            <p:spPr>
              <a:xfrm>
                <a:off x="2314675" y="4353150"/>
                <a:ext cx="102775" cy="111200"/>
              </a:xfrm>
              <a:custGeom>
                <a:avLst/>
                <a:gdLst/>
                <a:ahLst/>
                <a:cxnLst/>
                <a:rect l="l" t="t" r="r" b="b"/>
                <a:pathLst>
                  <a:path w="4111" h="4448" extrusionOk="0">
                    <a:moveTo>
                      <a:pt x="622" y="0"/>
                    </a:moveTo>
                    <a:cubicBezTo>
                      <a:pt x="404" y="0"/>
                      <a:pt x="184" y="77"/>
                      <a:pt x="1" y="237"/>
                    </a:cubicBezTo>
                    <a:lnTo>
                      <a:pt x="3660" y="4448"/>
                    </a:lnTo>
                    <a:cubicBezTo>
                      <a:pt x="4061" y="4097"/>
                      <a:pt x="4111" y="3520"/>
                      <a:pt x="3760" y="3119"/>
                    </a:cubicBezTo>
                    <a:lnTo>
                      <a:pt x="1329" y="312"/>
                    </a:lnTo>
                    <a:cubicBezTo>
                      <a:pt x="1138" y="108"/>
                      <a:pt x="881" y="0"/>
                      <a:pt x="6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21" name="Google Shape;5521;p46"/>
          <p:cNvGrpSpPr/>
          <p:nvPr/>
        </p:nvGrpSpPr>
        <p:grpSpPr>
          <a:xfrm>
            <a:off x="2363738" y="3588670"/>
            <a:ext cx="918944" cy="1166689"/>
            <a:chOff x="3022700" y="849650"/>
            <a:chExt cx="1510675" cy="1917950"/>
          </a:xfrm>
        </p:grpSpPr>
        <p:sp>
          <p:nvSpPr>
            <p:cNvPr id="5522" name="Google Shape;5522;p46"/>
            <p:cNvSpPr/>
            <p:nvPr/>
          </p:nvSpPr>
          <p:spPr>
            <a:xfrm>
              <a:off x="3022700" y="849650"/>
              <a:ext cx="1510675" cy="1917950"/>
            </a:xfrm>
            <a:custGeom>
              <a:avLst/>
              <a:gdLst/>
              <a:ahLst/>
              <a:cxnLst/>
              <a:rect l="l" t="t" r="r" b="b"/>
              <a:pathLst>
                <a:path w="60427" h="76718" extrusionOk="0">
                  <a:moveTo>
                    <a:pt x="29399" y="0"/>
                  </a:moveTo>
                  <a:cubicBezTo>
                    <a:pt x="21580" y="0"/>
                    <a:pt x="15239" y="6366"/>
                    <a:pt x="15239" y="14161"/>
                  </a:cubicBezTo>
                  <a:cubicBezTo>
                    <a:pt x="15239" y="14261"/>
                    <a:pt x="15239" y="14386"/>
                    <a:pt x="15239" y="14487"/>
                  </a:cubicBezTo>
                  <a:cubicBezTo>
                    <a:pt x="14738" y="13484"/>
                    <a:pt x="14211" y="12406"/>
                    <a:pt x="13685" y="11228"/>
                  </a:cubicBezTo>
                  <a:cubicBezTo>
                    <a:pt x="13459" y="10727"/>
                    <a:pt x="13259" y="10301"/>
                    <a:pt x="13083" y="9975"/>
                  </a:cubicBezTo>
                  <a:cubicBezTo>
                    <a:pt x="12256" y="8221"/>
                    <a:pt x="10452" y="7193"/>
                    <a:pt x="8271" y="7193"/>
                  </a:cubicBezTo>
                  <a:cubicBezTo>
                    <a:pt x="5815" y="7193"/>
                    <a:pt x="2858" y="8622"/>
                    <a:pt x="1780" y="11830"/>
                  </a:cubicBezTo>
                  <a:cubicBezTo>
                    <a:pt x="1" y="17193"/>
                    <a:pt x="10577" y="29950"/>
                    <a:pt x="16066" y="33083"/>
                  </a:cubicBezTo>
                  <a:cubicBezTo>
                    <a:pt x="16542" y="33359"/>
                    <a:pt x="17043" y="33609"/>
                    <a:pt x="17595" y="33810"/>
                  </a:cubicBezTo>
                  <a:cubicBezTo>
                    <a:pt x="17520" y="34512"/>
                    <a:pt x="17444" y="35214"/>
                    <a:pt x="17369" y="35915"/>
                  </a:cubicBezTo>
                  <a:cubicBezTo>
                    <a:pt x="16893" y="40928"/>
                    <a:pt x="16392" y="46116"/>
                    <a:pt x="15640" y="51128"/>
                  </a:cubicBezTo>
                  <a:cubicBezTo>
                    <a:pt x="15565" y="51655"/>
                    <a:pt x="15439" y="52432"/>
                    <a:pt x="15314" y="53334"/>
                  </a:cubicBezTo>
                  <a:cubicBezTo>
                    <a:pt x="13685" y="63484"/>
                    <a:pt x="12883" y="70226"/>
                    <a:pt x="13910" y="72532"/>
                  </a:cubicBezTo>
                  <a:cubicBezTo>
                    <a:pt x="15088" y="75113"/>
                    <a:pt x="19048" y="76717"/>
                    <a:pt x="22031" y="76717"/>
                  </a:cubicBezTo>
                  <a:cubicBezTo>
                    <a:pt x="24863" y="76717"/>
                    <a:pt x="26843" y="75339"/>
                    <a:pt x="27344" y="73008"/>
                  </a:cubicBezTo>
                  <a:cubicBezTo>
                    <a:pt x="27595" y="71830"/>
                    <a:pt x="27745" y="69399"/>
                    <a:pt x="27946" y="66316"/>
                  </a:cubicBezTo>
                  <a:cubicBezTo>
                    <a:pt x="28171" y="62682"/>
                    <a:pt x="28672" y="54687"/>
                    <a:pt x="29625" y="52106"/>
                  </a:cubicBezTo>
                  <a:cubicBezTo>
                    <a:pt x="30577" y="54687"/>
                    <a:pt x="31078" y="62682"/>
                    <a:pt x="31304" y="66316"/>
                  </a:cubicBezTo>
                  <a:cubicBezTo>
                    <a:pt x="31505" y="69399"/>
                    <a:pt x="31655" y="71830"/>
                    <a:pt x="31906" y="73008"/>
                  </a:cubicBezTo>
                  <a:cubicBezTo>
                    <a:pt x="32382" y="75239"/>
                    <a:pt x="34412" y="76517"/>
                    <a:pt x="37520" y="76517"/>
                  </a:cubicBezTo>
                  <a:cubicBezTo>
                    <a:pt x="39274" y="76517"/>
                    <a:pt x="41254" y="76091"/>
                    <a:pt x="42582" y="75464"/>
                  </a:cubicBezTo>
                  <a:cubicBezTo>
                    <a:pt x="46016" y="73810"/>
                    <a:pt x="45640" y="70627"/>
                    <a:pt x="45364" y="68296"/>
                  </a:cubicBezTo>
                  <a:cubicBezTo>
                    <a:pt x="45314" y="67870"/>
                    <a:pt x="45264" y="67469"/>
                    <a:pt x="45239" y="67043"/>
                  </a:cubicBezTo>
                  <a:cubicBezTo>
                    <a:pt x="45013" y="64161"/>
                    <a:pt x="44688" y="61229"/>
                    <a:pt x="44362" y="58422"/>
                  </a:cubicBezTo>
                  <a:lnTo>
                    <a:pt x="44186" y="57068"/>
                  </a:lnTo>
                  <a:cubicBezTo>
                    <a:pt x="43510" y="51103"/>
                    <a:pt x="42783" y="44938"/>
                    <a:pt x="42156" y="38848"/>
                  </a:cubicBezTo>
                  <a:lnTo>
                    <a:pt x="42156" y="38848"/>
                  </a:lnTo>
                  <a:cubicBezTo>
                    <a:pt x="44111" y="41805"/>
                    <a:pt x="45790" y="45439"/>
                    <a:pt x="46743" y="47544"/>
                  </a:cubicBezTo>
                  <a:cubicBezTo>
                    <a:pt x="46993" y="48046"/>
                    <a:pt x="47169" y="48472"/>
                    <a:pt x="47344" y="48798"/>
                  </a:cubicBezTo>
                  <a:cubicBezTo>
                    <a:pt x="48171" y="50552"/>
                    <a:pt x="49976" y="51580"/>
                    <a:pt x="52156" y="51580"/>
                  </a:cubicBezTo>
                  <a:cubicBezTo>
                    <a:pt x="54612" y="51580"/>
                    <a:pt x="57570" y="50151"/>
                    <a:pt x="58648" y="46943"/>
                  </a:cubicBezTo>
                  <a:cubicBezTo>
                    <a:pt x="60427" y="41579"/>
                    <a:pt x="49851" y="28822"/>
                    <a:pt x="44362" y="25690"/>
                  </a:cubicBezTo>
                  <a:cubicBezTo>
                    <a:pt x="42958" y="24863"/>
                    <a:pt x="41329" y="24336"/>
                    <a:pt x="39475" y="24086"/>
                  </a:cubicBezTo>
                  <a:cubicBezTo>
                    <a:pt x="42056" y="21479"/>
                    <a:pt x="43560" y="17920"/>
                    <a:pt x="43560" y="14161"/>
                  </a:cubicBezTo>
                  <a:cubicBezTo>
                    <a:pt x="43560" y="6366"/>
                    <a:pt x="37194" y="0"/>
                    <a:pt x="293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46"/>
            <p:cNvSpPr/>
            <p:nvPr/>
          </p:nvSpPr>
          <p:spPr>
            <a:xfrm>
              <a:off x="3065925" y="879275"/>
              <a:ext cx="1405425" cy="1860125"/>
            </a:xfrm>
            <a:custGeom>
              <a:avLst/>
              <a:gdLst/>
              <a:ahLst/>
              <a:cxnLst/>
              <a:rect l="l" t="t" r="r" b="b"/>
              <a:pathLst>
                <a:path w="56217" h="74405" extrusionOk="0">
                  <a:moveTo>
                    <a:pt x="27579" y="396"/>
                  </a:moveTo>
                  <a:cubicBezTo>
                    <a:pt x="31524" y="396"/>
                    <a:pt x="35355" y="2301"/>
                    <a:pt x="37771" y="5482"/>
                  </a:cubicBezTo>
                  <a:cubicBezTo>
                    <a:pt x="40979" y="9743"/>
                    <a:pt x="40954" y="15683"/>
                    <a:pt x="38046" y="20069"/>
                  </a:cubicBezTo>
                  <a:cubicBezTo>
                    <a:pt x="36943" y="21698"/>
                    <a:pt x="35440" y="23001"/>
                    <a:pt x="33761" y="23978"/>
                  </a:cubicBezTo>
                  <a:cubicBezTo>
                    <a:pt x="33592" y="24075"/>
                    <a:pt x="33655" y="24356"/>
                    <a:pt x="33837" y="24356"/>
                  </a:cubicBezTo>
                  <a:cubicBezTo>
                    <a:pt x="33845" y="24356"/>
                    <a:pt x="33853" y="24355"/>
                    <a:pt x="33861" y="24354"/>
                  </a:cubicBezTo>
                  <a:cubicBezTo>
                    <a:pt x="34262" y="24332"/>
                    <a:pt x="34664" y="24321"/>
                    <a:pt x="35066" y="24321"/>
                  </a:cubicBezTo>
                  <a:cubicBezTo>
                    <a:pt x="37421" y="24321"/>
                    <a:pt x="39757" y="24727"/>
                    <a:pt x="41856" y="25883"/>
                  </a:cubicBezTo>
                  <a:cubicBezTo>
                    <a:pt x="45390" y="27938"/>
                    <a:pt x="48272" y="31297"/>
                    <a:pt x="50703" y="34530"/>
                  </a:cubicBezTo>
                  <a:cubicBezTo>
                    <a:pt x="51956" y="36209"/>
                    <a:pt x="53134" y="37963"/>
                    <a:pt x="54086" y="39843"/>
                  </a:cubicBezTo>
                  <a:cubicBezTo>
                    <a:pt x="54813" y="41247"/>
                    <a:pt x="55540" y="42851"/>
                    <a:pt x="55540" y="44455"/>
                  </a:cubicBezTo>
                  <a:cubicBezTo>
                    <a:pt x="55540" y="46996"/>
                    <a:pt x="52842" y="48802"/>
                    <a:pt x="50394" y="48802"/>
                  </a:cubicBezTo>
                  <a:cubicBezTo>
                    <a:pt x="48979" y="48802"/>
                    <a:pt x="47648" y="48199"/>
                    <a:pt x="46969" y="46785"/>
                  </a:cubicBezTo>
                  <a:cubicBezTo>
                    <a:pt x="45189" y="43076"/>
                    <a:pt x="43535" y="39292"/>
                    <a:pt x="41129" y="35883"/>
                  </a:cubicBezTo>
                  <a:cubicBezTo>
                    <a:pt x="40427" y="34881"/>
                    <a:pt x="39625" y="33928"/>
                    <a:pt x="38723" y="33101"/>
                  </a:cubicBezTo>
                  <a:cubicBezTo>
                    <a:pt x="38681" y="33068"/>
                    <a:pt x="38625" y="33051"/>
                    <a:pt x="38571" y="33051"/>
                  </a:cubicBezTo>
                  <a:cubicBezTo>
                    <a:pt x="38461" y="33051"/>
                    <a:pt x="38355" y="33118"/>
                    <a:pt x="38372" y="33252"/>
                  </a:cubicBezTo>
                  <a:cubicBezTo>
                    <a:pt x="39049" y="39993"/>
                    <a:pt x="39801" y="46710"/>
                    <a:pt x="40578" y="53452"/>
                  </a:cubicBezTo>
                  <a:cubicBezTo>
                    <a:pt x="40979" y="56811"/>
                    <a:pt x="41380" y="60169"/>
                    <a:pt x="41705" y="63552"/>
                  </a:cubicBezTo>
                  <a:cubicBezTo>
                    <a:pt x="41831" y="64881"/>
                    <a:pt x="41931" y="66209"/>
                    <a:pt x="42081" y="67537"/>
                  </a:cubicBezTo>
                  <a:cubicBezTo>
                    <a:pt x="42207" y="68690"/>
                    <a:pt x="42332" y="69843"/>
                    <a:pt x="41981" y="70946"/>
                  </a:cubicBezTo>
                  <a:cubicBezTo>
                    <a:pt x="41329" y="73051"/>
                    <a:pt x="38447" y="73553"/>
                    <a:pt x="36568" y="73728"/>
                  </a:cubicBezTo>
                  <a:cubicBezTo>
                    <a:pt x="36306" y="73749"/>
                    <a:pt x="36032" y="73762"/>
                    <a:pt x="35751" y="73762"/>
                  </a:cubicBezTo>
                  <a:cubicBezTo>
                    <a:pt x="34068" y="73762"/>
                    <a:pt x="32178" y="73302"/>
                    <a:pt x="31705" y="71497"/>
                  </a:cubicBezTo>
                  <a:cubicBezTo>
                    <a:pt x="31455" y="70395"/>
                    <a:pt x="31430" y="69217"/>
                    <a:pt x="31354" y="68089"/>
                  </a:cubicBezTo>
                  <a:cubicBezTo>
                    <a:pt x="31229" y="66385"/>
                    <a:pt x="31129" y="64680"/>
                    <a:pt x="31029" y="62976"/>
                  </a:cubicBezTo>
                  <a:cubicBezTo>
                    <a:pt x="30933" y="61636"/>
                    <a:pt x="30540" y="48777"/>
                    <a:pt x="27864" y="48777"/>
                  </a:cubicBezTo>
                  <a:cubicBezTo>
                    <a:pt x="27738" y="48777"/>
                    <a:pt x="27606" y="48806"/>
                    <a:pt x="27470" y="48866"/>
                  </a:cubicBezTo>
                  <a:cubicBezTo>
                    <a:pt x="26793" y="49166"/>
                    <a:pt x="26492" y="50194"/>
                    <a:pt x="26292" y="50821"/>
                  </a:cubicBezTo>
                  <a:cubicBezTo>
                    <a:pt x="25841" y="52174"/>
                    <a:pt x="25665" y="53603"/>
                    <a:pt x="25465" y="55006"/>
                  </a:cubicBezTo>
                  <a:cubicBezTo>
                    <a:pt x="24989" y="58640"/>
                    <a:pt x="24813" y="62324"/>
                    <a:pt x="24562" y="65984"/>
                  </a:cubicBezTo>
                  <a:cubicBezTo>
                    <a:pt x="24487" y="67412"/>
                    <a:pt x="24387" y="68841"/>
                    <a:pt x="24237" y="70269"/>
                  </a:cubicBezTo>
                  <a:cubicBezTo>
                    <a:pt x="24086" y="71748"/>
                    <a:pt x="23710" y="73026"/>
                    <a:pt x="22182" y="73628"/>
                  </a:cubicBezTo>
                  <a:cubicBezTo>
                    <a:pt x="21583" y="73873"/>
                    <a:pt x="20938" y="73973"/>
                    <a:pt x="20283" y="73973"/>
                  </a:cubicBezTo>
                  <a:cubicBezTo>
                    <a:pt x="19129" y="73973"/>
                    <a:pt x="17942" y="73661"/>
                    <a:pt x="16918" y="73277"/>
                  </a:cubicBezTo>
                  <a:cubicBezTo>
                    <a:pt x="15540" y="72751"/>
                    <a:pt x="13886" y="71773"/>
                    <a:pt x="13485" y="70244"/>
                  </a:cubicBezTo>
                  <a:cubicBezTo>
                    <a:pt x="13134" y="68841"/>
                    <a:pt x="13309" y="67262"/>
                    <a:pt x="13384" y="65833"/>
                  </a:cubicBezTo>
                  <a:cubicBezTo>
                    <a:pt x="13510" y="63803"/>
                    <a:pt x="13760" y="61798"/>
                    <a:pt x="14036" y="59793"/>
                  </a:cubicBezTo>
                  <a:cubicBezTo>
                    <a:pt x="14512" y="56184"/>
                    <a:pt x="15164" y="52600"/>
                    <a:pt x="15665" y="48991"/>
                  </a:cubicBezTo>
                  <a:cubicBezTo>
                    <a:pt x="16467" y="43252"/>
                    <a:pt x="16968" y="37462"/>
                    <a:pt x="17545" y="31673"/>
                  </a:cubicBezTo>
                  <a:cubicBezTo>
                    <a:pt x="17545" y="31597"/>
                    <a:pt x="17470" y="31497"/>
                    <a:pt x="17395" y="31472"/>
                  </a:cubicBezTo>
                  <a:cubicBezTo>
                    <a:pt x="13259" y="30194"/>
                    <a:pt x="10051" y="26560"/>
                    <a:pt x="7394" y="23302"/>
                  </a:cubicBezTo>
                  <a:cubicBezTo>
                    <a:pt x="4988" y="20369"/>
                    <a:pt x="2282" y="16760"/>
                    <a:pt x="1530" y="12951"/>
                  </a:cubicBezTo>
                  <a:cubicBezTo>
                    <a:pt x="957" y="10030"/>
                    <a:pt x="3819" y="7560"/>
                    <a:pt x="6568" y="7560"/>
                  </a:cubicBezTo>
                  <a:cubicBezTo>
                    <a:pt x="7546" y="7560"/>
                    <a:pt x="8510" y="7873"/>
                    <a:pt x="9299" y="8590"/>
                  </a:cubicBezTo>
                  <a:cubicBezTo>
                    <a:pt x="10227" y="9442"/>
                    <a:pt x="10678" y="11096"/>
                    <a:pt x="11204" y="12224"/>
                  </a:cubicBezTo>
                  <a:cubicBezTo>
                    <a:pt x="12006" y="13928"/>
                    <a:pt x="12858" y="15607"/>
                    <a:pt x="13785" y="17262"/>
                  </a:cubicBezTo>
                  <a:cubicBezTo>
                    <a:pt x="14938" y="19317"/>
                    <a:pt x="16267" y="21397"/>
                    <a:pt x="17996" y="23051"/>
                  </a:cubicBezTo>
                  <a:cubicBezTo>
                    <a:pt x="18984" y="24039"/>
                    <a:pt x="20266" y="24879"/>
                    <a:pt x="21684" y="24879"/>
                  </a:cubicBezTo>
                  <a:cubicBezTo>
                    <a:pt x="21922" y="24879"/>
                    <a:pt x="22163" y="24856"/>
                    <a:pt x="22407" y="24805"/>
                  </a:cubicBezTo>
                  <a:cubicBezTo>
                    <a:pt x="22583" y="24755"/>
                    <a:pt x="22608" y="24505"/>
                    <a:pt x="22457" y="24429"/>
                  </a:cubicBezTo>
                  <a:cubicBezTo>
                    <a:pt x="17520" y="22074"/>
                    <a:pt x="14613" y="16961"/>
                    <a:pt x="15164" y="11522"/>
                  </a:cubicBezTo>
                  <a:cubicBezTo>
                    <a:pt x="15690" y="6459"/>
                    <a:pt x="19500" y="2249"/>
                    <a:pt x="24312" y="845"/>
                  </a:cubicBezTo>
                  <a:cubicBezTo>
                    <a:pt x="25391" y="542"/>
                    <a:pt x="26490" y="396"/>
                    <a:pt x="27579" y="396"/>
                  </a:cubicBezTo>
                  <a:close/>
                  <a:moveTo>
                    <a:pt x="27746" y="0"/>
                  </a:moveTo>
                  <a:cubicBezTo>
                    <a:pt x="25716" y="0"/>
                    <a:pt x="23679" y="465"/>
                    <a:pt x="21831" y="1372"/>
                  </a:cubicBezTo>
                  <a:cubicBezTo>
                    <a:pt x="17896" y="3302"/>
                    <a:pt x="15289" y="7236"/>
                    <a:pt x="14763" y="11522"/>
                  </a:cubicBezTo>
                  <a:cubicBezTo>
                    <a:pt x="14091" y="16825"/>
                    <a:pt x="17003" y="21968"/>
                    <a:pt x="21608" y="24464"/>
                  </a:cubicBezTo>
                  <a:lnTo>
                    <a:pt x="21608" y="24464"/>
                  </a:lnTo>
                  <a:cubicBezTo>
                    <a:pt x="20278" y="24431"/>
                    <a:pt x="19092" y="23528"/>
                    <a:pt x="18146" y="22625"/>
                  </a:cubicBezTo>
                  <a:cubicBezTo>
                    <a:pt x="16718" y="21246"/>
                    <a:pt x="15615" y="19567"/>
                    <a:pt x="14613" y="17888"/>
                  </a:cubicBezTo>
                  <a:cubicBezTo>
                    <a:pt x="12933" y="15056"/>
                    <a:pt x="11730" y="12023"/>
                    <a:pt x="10201" y="9116"/>
                  </a:cubicBezTo>
                  <a:cubicBezTo>
                    <a:pt x="9483" y="7723"/>
                    <a:pt x="8165" y="7161"/>
                    <a:pt x="6762" y="7161"/>
                  </a:cubicBezTo>
                  <a:cubicBezTo>
                    <a:pt x="5035" y="7161"/>
                    <a:pt x="3180" y="8013"/>
                    <a:pt x="2156" y="9216"/>
                  </a:cubicBezTo>
                  <a:cubicBezTo>
                    <a:pt x="1" y="11723"/>
                    <a:pt x="1505" y="14881"/>
                    <a:pt x="2833" y="17387"/>
                  </a:cubicBezTo>
                  <a:cubicBezTo>
                    <a:pt x="4863" y="21121"/>
                    <a:pt x="7620" y="24530"/>
                    <a:pt x="10628" y="27487"/>
                  </a:cubicBezTo>
                  <a:cubicBezTo>
                    <a:pt x="11881" y="28715"/>
                    <a:pt x="13259" y="29893"/>
                    <a:pt x="14763" y="30795"/>
                  </a:cubicBezTo>
                  <a:cubicBezTo>
                    <a:pt x="15239" y="31096"/>
                    <a:pt x="15765" y="31322"/>
                    <a:pt x="16267" y="31547"/>
                  </a:cubicBezTo>
                  <a:cubicBezTo>
                    <a:pt x="16517" y="31648"/>
                    <a:pt x="17119" y="31698"/>
                    <a:pt x="17094" y="32074"/>
                  </a:cubicBezTo>
                  <a:cubicBezTo>
                    <a:pt x="17044" y="32475"/>
                    <a:pt x="17019" y="32876"/>
                    <a:pt x="16968" y="33277"/>
                  </a:cubicBezTo>
                  <a:cubicBezTo>
                    <a:pt x="16793" y="35031"/>
                    <a:pt x="16618" y="36760"/>
                    <a:pt x="16442" y="38515"/>
                  </a:cubicBezTo>
                  <a:cubicBezTo>
                    <a:pt x="15941" y="43577"/>
                    <a:pt x="15314" y="48615"/>
                    <a:pt x="14512" y="53628"/>
                  </a:cubicBezTo>
                  <a:cubicBezTo>
                    <a:pt x="13911" y="57537"/>
                    <a:pt x="13309" y="61447"/>
                    <a:pt x="13009" y="65382"/>
                  </a:cubicBezTo>
                  <a:cubicBezTo>
                    <a:pt x="12883" y="66861"/>
                    <a:pt x="12783" y="68390"/>
                    <a:pt x="13009" y="69868"/>
                  </a:cubicBezTo>
                  <a:cubicBezTo>
                    <a:pt x="13184" y="71071"/>
                    <a:pt x="13836" y="71873"/>
                    <a:pt x="14813" y="72600"/>
                  </a:cubicBezTo>
                  <a:cubicBezTo>
                    <a:pt x="16176" y="73622"/>
                    <a:pt x="18255" y="74405"/>
                    <a:pt x="20202" y="74405"/>
                  </a:cubicBezTo>
                  <a:cubicBezTo>
                    <a:pt x="21406" y="74405"/>
                    <a:pt x="22559" y="74105"/>
                    <a:pt x="23460" y="73377"/>
                  </a:cubicBezTo>
                  <a:cubicBezTo>
                    <a:pt x="24362" y="72650"/>
                    <a:pt x="24537" y="71497"/>
                    <a:pt x="24663" y="70395"/>
                  </a:cubicBezTo>
                  <a:cubicBezTo>
                    <a:pt x="24813" y="69016"/>
                    <a:pt x="24888" y="67588"/>
                    <a:pt x="24989" y="66184"/>
                  </a:cubicBezTo>
                  <a:cubicBezTo>
                    <a:pt x="25214" y="62525"/>
                    <a:pt x="25390" y="58841"/>
                    <a:pt x="25866" y="55207"/>
                  </a:cubicBezTo>
                  <a:cubicBezTo>
                    <a:pt x="25936" y="54572"/>
                    <a:pt x="26559" y="49169"/>
                    <a:pt x="27878" y="49169"/>
                  </a:cubicBezTo>
                  <a:cubicBezTo>
                    <a:pt x="27964" y="49169"/>
                    <a:pt x="28054" y="49192"/>
                    <a:pt x="28146" y="49242"/>
                  </a:cubicBezTo>
                  <a:cubicBezTo>
                    <a:pt x="28948" y="49668"/>
                    <a:pt x="29199" y="51197"/>
                    <a:pt x="29375" y="51973"/>
                  </a:cubicBezTo>
                  <a:cubicBezTo>
                    <a:pt x="29750" y="53577"/>
                    <a:pt x="29951" y="55257"/>
                    <a:pt x="30126" y="56911"/>
                  </a:cubicBezTo>
                  <a:cubicBezTo>
                    <a:pt x="30502" y="60495"/>
                    <a:pt x="30678" y="64129"/>
                    <a:pt x="30903" y="67738"/>
                  </a:cubicBezTo>
                  <a:cubicBezTo>
                    <a:pt x="31004" y="68916"/>
                    <a:pt x="31079" y="70094"/>
                    <a:pt x="31254" y="71247"/>
                  </a:cubicBezTo>
                  <a:cubicBezTo>
                    <a:pt x="31480" y="72625"/>
                    <a:pt x="32382" y="73477"/>
                    <a:pt x="33685" y="73903"/>
                  </a:cubicBezTo>
                  <a:cubicBezTo>
                    <a:pt x="34376" y="74123"/>
                    <a:pt x="35148" y="74225"/>
                    <a:pt x="35943" y="74225"/>
                  </a:cubicBezTo>
                  <a:cubicBezTo>
                    <a:pt x="37687" y="74225"/>
                    <a:pt x="39543" y="73735"/>
                    <a:pt x="40903" y="72926"/>
                  </a:cubicBezTo>
                  <a:cubicBezTo>
                    <a:pt x="42081" y="72199"/>
                    <a:pt x="42558" y="70921"/>
                    <a:pt x="42633" y="69593"/>
                  </a:cubicBezTo>
                  <a:cubicBezTo>
                    <a:pt x="42733" y="67763"/>
                    <a:pt x="42332" y="65783"/>
                    <a:pt x="42182" y="63953"/>
                  </a:cubicBezTo>
                  <a:cubicBezTo>
                    <a:pt x="41271" y="53889"/>
                    <a:pt x="39853" y="43872"/>
                    <a:pt x="38853" y="33809"/>
                  </a:cubicBezTo>
                  <a:lnTo>
                    <a:pt x="38853" y="33809"/>
                  </a:lnTo>
                  <a:cubicBezTo>
                    <a:pt x="41933" y="36827"/>
                    <a:pt x="43868" y="41097"/>
                    <a:pt x="45665" y="44931"/>
                  </a:cubicBezTo>
                  <a:cubicBezTo>
                    <a:pt x="46242" y="46209"/>
                    <a:pt x="46693" y="47638"/>
                    <a:pt x="47871" y="48515"/>
                  </a:cubicBezTo>
                  <a:cubicBezTo>
                    <a:pt x="48587" y="49021"/>
                    <a:pt x="49469" y="49227"/>
                    <a:pt x="50353" y="49227"/>
                  </a:cubicBezTo>
                  <a:cubicBezTo>
                    <a:pt x="51046" y="49227"/>
                    <a:pt x="51740" y="49100"/>
                    <a:pt x="52357" y="48891"/>
                  </a:cubicBezTo>
                  <a:cubicBezTo>
                    <a:pt x="54011" y="48339"/>
                    <a:pt x="55214" y="47011"/>
                    <a:pt x="55816" y="45382"/>
                  </a:cubicBezTo>
                  <a:cubicBezTo>
                    <a:pt x="56217" y="44254"/>
                    <a:pt x="55791" y="42876"/>
                    <a:pt x="55415" y="41798"/>
                  </a:cubicBezTo>
                  <a:cubicBezTo>
                    <a:pt x="54112" y="38089"/>
                    <a:pt x="51555" y="34730"/>
                    <a:pt x="48999" y="31773"/>
                  </a:cubicBezTo>
                  <a:cubicBezTo>
                    <a:pt x="46996" y="29420"/>
                    <a:pt x="44744" y="27092"/>
                    <a:pt x="42066" y="25513"/>
                  </a:cubicBezTo>
                  <a:lnTo>
                    <a:pt x="42066" y="25513"/>
                  </a:lnTo>
                  <a:cubicBezTo>
                    <a:pt x="42063" y="25511"/>
                    <a:pt x="42060" y="25509"/>
                    <a:pt x="42056" y="25507"/>
                  </a:cubicBezTo>
                  <a:lnTo>
                    <a:pt x="42056" y="25507"/>
                  </a:lnTo>
                  <a:cubicBezTo>
                    <a:pt x="42056" y="25507"/>
                    <a:pt x="42056" y="25507"/>
                    <a:pt x="42056" y="25507"/>
                  </a:cubicBezTo>
                  <a:cubicBezTo>
                    <a:pt x="42056" y="25507"/>
                    <a:pt x="42055" y="25506"/>
                    <a:pt x="42054" y="25506"/>
                  </a:cubicBezTo>
                  <a:lnTo>
                    <a:pt x="42054" y="25506"/>
                  </a:lnTo>
                  <a:cubicBezTo>
                    <a:pt x="39938" y="24342"/>
                    <a:pt x="37571" y="23911"/>
                    <a:pt x="35180" y="23911"/>
                  </a:cubicBezTo>
                  <a:cubicBezTo>
                    <a:pt x="35000" y="23911"/>
                    <a:pt x="34819" y="23914"/>
                    <a:pt x="34639" y="23919"/>
                  </a:cubicBezTo>
                  <a:lnTo>
                    <a:pt x="34639" y="23919"/>
                  </a:lnTo>
                  <a:cubicBezTo>
                    <a:pt x="38442" y="21460"/>
                    <a:pt x="40700" y="17247"/>
                    <a:pt x="40653" y="12675"/>
                  </a:cubicBezTo>
                  <a:cubicBezTo>
                    <a:pt x="40603" y="8289"/>
                    <a:pt x="38147" y="4229"/>
                    <a:pt x="34462" y="1898"/>
                  </a:cubicBezTo>
                  <a:cubicBezTo>
                    <a:pt x="32433" y="621"/>
                    <a:pt x="30094" y="0"/>
                    <a:pt x="277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46"/>
            <p:cNvSpPr/>
            <p:nvPr/>
          </p:nvSpPr>
          <p:spPr>
            <a:xfrm>
              <a:off x="3599150" y="112722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1304" y="0"/>
                  </a:moveTo>
                  <a:cubicBezTo>
                    <a:pt x="577" y="0"/>
                    <a:pt x="0" y="602"/>
                    <a:pt x="0" y="1303"/>
                  </a:cubicBezTo>
                  <a:cubicBezTo>
                    <a:pt x="0" y="2030"/>
                    <a:pt x="577" y="2607"/>
                    <a:pt x="1304" y="2607"/>
                  </a:cubicBezTo>
                  <a:cubicBezTo>
                    <a:pt x="2005" y="2607"/>
                    <a:pt x="2607" y="2030"/>
                    <a:pt x="2607" y="1303"/>
                  </a:cubicBezTo>
                  <a:cubicBezTo>
                    <a:pt x="2607" y="602"/>
                    <a:pt x="2005" y="0"/>
                    <a:pt x="1304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46"/>
            <p:cNvSpPr/>
            <p:nvPr/>
          </p:nvSpPr>
          <p:spPr>
            <a:xfrm>
              <a:off x="3862925" y="1139750"/>
              <a:ext cx="52675" cy="52650"/>
            </a:xfrm>
            <a:custGeom>
              <a:avLst/>
              <a:gdLst/>
              <a:ahLst/>
              <a:cxnLst/>
              <a:rect l="l" t="t" r="r" b="b"/>
              <a:pathLst>
                <a:path w="2107" h="2106" extrusionOk="0">
                  <a:moveTo>
                    <a:pt x="1053" y="0"/>
                  </a:moveTo>
                  <a:cubicBezTo>
                    <a:pt x="477" y="0"/>
                    <a:pt x="1" y="477"/>
                    <a:pt x="1" y="1053"/>
                  </a:cubicBezTo>
                  <a:cubicBezTo>
                    <a:pt x="1" y="1629"/>
                    <a:pt x="477" y="2106"/>
                    <a:pt x="1053" y="2106"/>
                  </a:cubicBezTo>
                  <a:cubicBezTo>
                    <a:pt x="1630" y="2106"/>
                    <a:pt x="2106" y="1629"/>
                    <a:pt x="2106" y="1053"/>
                  </a:cubicBezTo>
                  <a:cubicBezTo>
                    <a:pt x="2106" y="477"/>
                    <a:pt x="1630" y="0"/>
                    <a:pt x="1053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46"/>
            <p:cNvSpPr/>
            <p:nvPr/>
          </p:nvSpPr>
          <p:spPr>
            <a:xfrm>
              <a:off x="3610150" y="1304575"/>
              <a:ext cx="323075" cy="103400"/>
            </a:xfrm>
            <a:custGeom>
              <a:avLst/>
              <a:gdLst/>
              <a:ahLst/>
              <a:cxnLst/>
              <a:rect l="l" t="t" r="r" b="b"/>
              <a:pathLst>
                <a:path w="12923" h="4136" extrusionOk="0">
                  <a:moveTo>
                    <a:pt x="285" y="0"/>
                  </a:moveTo>
                  <a:cubicBezTo>
                    <a:pt x="141" y="0"/>
                    <a:pt x="0" y="144"/>
                    <a:pt x="87" y="300"/>
                  </a:cubicBezTo>
                  <a:cubicBezTo>
                    <a:pt x="1440" y="2480"/>
                    <a:pt x="3621" y="4084"/>
                    <a:pt x="6252" y="4134"/>
                  </a:cubicBezTo>
                  <a:cubicBezTo>
                    <a:pt x="6292" y="4135"/>
                    <a:pt x="6332" y="4135"/>
                    <a:pt x="6372" y="4135"/>
                  </a:cubicBezTo>
                  <a:cubicBezTo>
                    <a:pt x="9076" y="4135"/>
                    <a:pt x="11337" y="2473"/>
                    <a:pt x="12819" y="300"/>
                  </a:cubicBezTo>
                  <a:cubicBezTo>
                    <a:pt x="12922" y="144"/>
                    <a:pt x="12787" y="0"/>
                    <a:pt x="12644" y="0"/>
                  </a:cubicBezTo>
                  <a:cubicBezTo>
                    <a:pt x="12580" y="0"/>
                    <a:pt x="12514" y="29"/>
                    <a:pt x="12468" y="99"/>
                  </a:cubicBezTo>
                  <a:cubicBezTo>
                    <a:pt x="11050" y="2138"/>
                    <a:pt x="8892" y="3734"/>
                    <a:pt x="6312" y="3734"/>
                  </a:cubicBezTo>
                  <a:cubicBezTo>
                    <a:pt x="6292" y="3734"/>
                    <a:pt x="6272" y="3733"/>
                    <a:pt x="6252" y="3733"/>
                  </a:cubicBezTo>
                  <a:cubicBezTo>
                    <a:pt x="3771" y="3683"/>
                    <a:pt x="1716" y="2129"/>
                    <a:pt x="463" y="99"/>
                  </a:cubicBezTo>
                  <a:cubicBezTo>
                    <a:pt x="416" y="29"/>
                    <a:pt x="350" y="0"/>
                    <a:pt x="285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46"/>
            <p:cNvSpPr/>
            <p:nvPr/>
          </p:nvSpPr>
          <p:spPr>
            <a:xfrm>
              <a:off x="3492000" y="1206175"/>
              <a:ext cx="79600" cy="79575"/>
            </a:xfrm>
            <a:custGeom>
              <a:avLst/>
              <a:gdLst/>
              <a:ahLst/>
              <a:cxnLst/>
              <a:rect l="l" t="t" r="r" b="b"/>
              <a:pathLst>
                <a:path w="3184" h="3183" extrusionOk="0">
                  <a:moveTo>
                    <a:pt x="1605" y="0"/>
                  </a:moveTo>
                  <a:cubicBezTo>
                    <a:pt x="702" y="0"/>
                    <a:pt x="1" y="702"/>
                    <a:pt x="1" y="1579"/>
                  </a:cubicBezTo>
                  <a:cubicBezTo>
                    <a:pt x="1" y="2456"/>
                    <a:pt x="702" y="3183"/>
                    <a:pt x="1605" y="3183"/>
                  </a:cubicBezTo>
                  <a:cubicBezTo>
                    <a:pt x="2482" y="3183"/>
                    <a:pt x="3184" y="2456"/>
                    <a:pt x="3184" y="1579"/>
                  </a:cubicBezTo>
                  <a:cubicBezTo>
                    <a:pt x="3184" y="702"/>
                    <a:pt x="2482" y="0"/>
                    <a:pt x="16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46"/>
            <p:cNvSpPr/>
            <p:nvPr/>
          </p:nvSpPr>
          <p:spPr>
            <a:xfrm>
              <a:off x="3939375" y="1206175"/>
              <a:ext cx="80225" cy="79575"/>
            </a:xfrm>
            <a:custGeom>
              <a:avLst/>
              <a:gdLst/>
              <a:ahLst/>
              <a:cxnLst/>
              <a:rect l="l" t="t" r="r" b="b"/>
              <a:pathLst>
                <a:path w="3209" h="3183" extrusionOk="0">
                  <a:moveTo>
                    <a:pt x="1604" y="0"/>
                  </a:moveTo>
                  <a:cubicBezTo>
                    <a:pt x="727" y="0"/>
                    <a:pt x="0" y="702"/>
                    <a:pt x="0" y="1579"/>
                  </a:cubicBezTo>
                  <a:cubicBezTo>
                    <a:pt x="0" y="2456"/>
                    <a:pt x="727" y="3183"/>
                    <a:pt x="1604" y="3183"/>
                  </a:cubicBezTo>
                  <a:cubicBezTo>
                    <a:pt x="2482" y="3183"/>
                    <a:pt x="3209" y="2456"/>
                    <a:pt x="3209" y="1579"/>
                  </a:cubicBezTo>
                  <a:cubicBezTo>
                    <a:pt x="3209" y="702"/>
                    <a:pt x="2482" y="0"/>
                    <a:pt x="16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46"/>
            <p:cNvSpPr/>
            <p:nvPr/>
          </p:nvSpPr>
          <p:spPr>
            <a:xfrm>
              <a:off x="3353525" y="1406675"/>
              <a:ext cx="23225" cy="23200"/>
            </a:xfrm>
            <a:custGeom>
              <a:avLst/>
              <a:gdLst/>
              <a:ahLst/>
              <a:cxnLst/>
              <a:rect l="l" t="t" r="r" b="b"/>
              <a:pathLst>
                <a:path w="929" h="928" extrusionOk="0">
                  <a:moveTo>
                    <a:pt x="477" y="0"/>
                  </a:moveTo>
                  <a:cubicBezTo>
                    <a:pt x="201" y="0"/>
                    <a:pt x="1" y="201"/>
                    <a:pt x="1" y="451"/>
                  </a:cubicBezTo>
                  <a:cubicBezTo>
                    <a:pt x="1" y="727"/>
                    <a:pt x="201" y="927"/>
                    <a:pt x="477" y="927"/>
                  </a:cubicBezTo>
                  <a:cubicBezTo>
                    <a:pt x="728" y="927"/>
                    <a:pt x="928" y="727"/>
                    <a:pt x="928" y="451"/>
                  </a:cubicBezTo>
                  <a:cubicBezTo>
                    <a:pt x="928" y="201"/>
                    <a:pt x="728" y="0"/>
                    <a:pt x="477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46"/>
            <p:cNvSpPr/>
            <p:nvPr/>
          </p:nvSpPr>
          <p:spPr>
            <a:xfrm>
              <a:off x="3346025" y="1438000"/>
              <a:ext cx="22575" cy="23200"/>
            </a:xfrm>
            <a:custGeom>
              <a:avLst/>
              <a:gdLst/>
              <a:ahLst/>
              <a:cxnLst/>
              <a:rect l="l" t="t" r="r" b="b"/>
              <a:pathLst>
                <a:path w="903" h="928" extrusionOk="0">
                  <a:moveTo>
                    <a:pt x="451" y="0"/>
                  </a:moveTo>
                  <a:cubicBezTo>
                    <a:pt x="201" y="0"/>
                    <a:pt x="0" y="226"/>
                    <a:pt x="0" y="476"/>
                  </a:cubicBezTo>
                  <a:cubicBezTo>
                    <a:pt x="0" y="727"/>
                    <a:pt x="201" y="928"/>
                    <a:pt x="451" y="928"/>
                  </a:cubicBezTo>
                  <a:cubicBezTo>
                    <a:pt x="702" y="928"/>
                    <a:pt x="902" y="727"/>
                    <a:pt x="902" y="476"/>
                  </a:cubicBezTo>
                  <a:cubicBezTo>
                    <a:pt x="902" y="226"/>
                    <a:pt x="702" y="0"/>
                    <a:pt x="451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46"/>
            <p:cNvSpPr/>
            <p:nvPr/>
          </p:nvSpPr>
          <p:spPr>
            <a:xfrm>
              <a:off x="3376725" y="1431100"/>
              <a:ext cx="15050" cy="15075"/>
            </a:xfrm>
            <a:custGeom>
              <a:avLst/>
              <a:gdLst/>
              <a:ahLst/>
              <a:cxnLst/>
              <a:rect l="l" t="t" r="r" b="b"/>
              <a:pathLst>
                <a:path w="602" h="603" extrusionOk="0">
                  <a:moveTo>
                    <a:pt x="301" y="1"/>
                  </a:moveTo>
                  <a:cubicBezTo>
                    <a:pt x="125" y="1"/>
                    <a:pt x="0" y="151"/>
                    <a:pt x="0" y="301"/>
                  </a:cubicBezTo>
                  <a:cubicBezTo>
                    <a:pt x="0" y="477"/>
                    <a:pt x="125" y="602"/>
                    <a:pt x="301" y="602"/>
                  </a:cubicBezTo>
                  <a:cubicBezTo>
                    <a:pt x="451" y="602"/>
                    <a:pt x="602" y="477"/>
                    <a:pt x="602" y="301"/>
                  </a:cubicBezTo>
                  <a:cubicBezTo>
                    <a:pt x="602" y="151"/>
                    <a:pt x="451" y="1"/>
                    <a:pt x="301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46"/>
            <p:cNvSpPr/>
            <p:nvPr/>
          </p:nvSpPr>
          <p:spPr>
            <a:xfrm>
              <a:off x="4191250" y="1670450"/>
              <a:ext cx="23850" cy="23825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1"/>
                  </a:moveTo>
                  <a:cubicBezTo>
                    <a:pt x="201" y="1"/>
                    <a:pt x="1" y="201"/>
                    <a:pt x="1" y="477"/>
                  </a:cubicBezTo>
                  <a:cubicBezTo>
                    <a:pt x="1" y="727"/>
                    <a:pt x="201" y="953"/>
                    <a:pt x="477" y="953"/>
                  </a:cubicBezTo>
                  <a:cubicBezTo>
                    <a:pt x="728" y="953"/>
                    <a:pt x="953" y="727"/>
                    <a:pt x="953" y="477"/>
                  </a:cubicBezTo>
                  <a:cubicBezTo>
                    <a:pt x="953" y="201"/>
                    <a:pt x="728" y="1"/>
                    <a:pt x="477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46"/>
            <p:cNvSpPr/>
            <p:nvPr/>
          </p:nvSpPr>
          <p:spPr>
            <a:xfrm>
              <a:off x="4183725" y="1702400"/>
              <a:ext cx="23225" cy="23225"/>
            </a:xfrm>
            <a:custGeom>
              <a:avLst/>
              <a:gdLst/>
              <a:ahLst/>
              <a:cxnLst/>
              <a:rect l="l" t="t" r="r" b="b"/>
              <a:pathLst>
                <a:path w="929" h="929" extrusionOk="0">
                  <a:moveTo>
                    <a:pt x="452" y="1"/>
                  </a:moveTo>
                  <a:cubicBezTo>
                    <a:pt x="201" y="1"/>
                    <a:pt x="1" y="201"/>
                    <a:pt x="1" y="452"/>
                  </a:cubicBezTo>
                  <a:cubicBezTo>
                    <a:pt x="1" y="703"/>
                    <a:pt x="201" y="928"/>
                    <a:pt x="452" y="928"/>
                  </a:cubicBezTo>
                  <a:cubicBezTo>
                    <a:pt x="703" y="928"/>
                    <a:pt x="928" y="703"/>
                    <a:pt x="928" y="452"/>
                  </a:cubicBezTo>
                  <a:cubicBezTo>
                    <a:pt x="928" y="201"/>
                    <a:pt x="703" y="1"/>
                    <a:pt x="452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46"/>
            <p:cNvSpPr/>
            <p:nvPr/>
          </p:nvSpPr>
          <p:spPr>
            <a:xfrm>
              <a:off x="4214450" y="1695525"/>
              <a:ext cx="15050" cy="15050"/>
            </a:xfrm>
            <a:custGeom>
              <a:avLst/>
              <a:gdLst/>
              <a:ahLst/>
              <a:cxnLst/>
              <a:rect l="l" t="t" r="r" b="b"/>
              <a:pathLst>
                <a:path w="602" h="602" extrusionOk="0">
                  <a:moveTo>
                    <a:pt x="301" y="0"/>
                  </a:moveTo>
                  <a:cubicBezTo>
                    <a:pt x="125" y="0"/>
                    <a:pt x="0" y="125"/>
                    <a:pt x="0" y="301"/>
                  </a:cubicBezTo>
                  <a:cubicBezTo>
                    <a:pt x="0" y="451"/>
                    <a:pt x="125" y="602"/>
                    <a:pt x="301" y="602"/>
                  </a:cubicBezTo>
                  <a:cubicBezTo>
                    <a:pt x="476" y="602"/>
                    <a:pt x="602" y="451"/>
                    <a:pt x="602" y="301"/>
                  </a:cubicBezTo>
                  <a:cubicBezTo>
                    <a:pt x="602" y="125"/>
                    <a:pt x="476" y="0"/>
                    <a:pt x="301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46"/>
            <p:cNvSpPr/>
            <p:nvPr/>
          </p:nvSpPr>
          <p:spPr>
            <a:xfrm>
              <a:off x="3479475" y="2233100"/>
              <a:ext cx="23825" cy="23850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477" y="1"/>
                  </a:moveTo>
                  <a:cubicBezTo>
                    <a:pt x="226" y="1"/>
                    <a:pt x="0" y="201"/>
                    <a:pt x="0" y="477"/>
                  </a:cubicBezTo>
                  <a:cubicBezTo>
                    <a:pt x="0" y="728"/>
                    <a:pt x="226" y="953"/>
                    <a:pt x="477" y="953"/>
                  </a:cubicBezTo>
                  <a:cubicBezTo>
                    <a:pt x="727" y="953"/>
                    <a:pt x="953" y="728"/>
                    <a:pt x="953" y="477"/>
                  </a:cubicBezTo>
                  <a:cubicBezTo>
                    <a:pt x="953" y="201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46"/>
            <p:cNvSpPr/>
            <p:nvPr/>
          </p:nvSpPr>
          <p:spPr>
            <a:xfrm>
              <a:off x="3471950" y="2265075"/>
              <a:ext cx="23200" cy="22575"/>
            </a:xfrm>
            <a:custGeom>
              <a:avLst/>
              <a:gdLst/>
              <a:ahLst/>
              <a:cxnLst/>
              <a:rect l="l" t="t" r="r" b="b"/>
              <a:pathLst>
                <a:path w="928" h="903" extrusionOk="0">
                  <a:moveTo>
                    <a:pt x="452" y="0"/>
                  </a:moveTo>
                  <a:cubicBezTo>
                    <a:pt x="201" y="0"/>
                    <a:pt x="1" y="201"/>
                    <a:pt x="1" y="451"/>
                  </a:cubicBezTo>
                  <a:cubicBezTo>
                    <a:pt x="1" y="702"/>
                    <a:pt x="201" y="902"/>
                    <a:pt x="452" y="902"/>
                  </a:cubicBezTo>
                  <a:cubicBezTo>
                    <a:pt x="727" y="902"/>
                    <a:pt x="928" y="702"/>
                    <a:pt x="928" y="451"/>
                  </a:cubicBezTo>
                  <a:cubicBezTo>
                    <a:pt x="928" y="201"/>
                    <a:pt x="727" y="0"/>
                    <a:pt x="452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46"/>
            <p:cNvSpPr/>
            <p:nvPr/>
          </p:nvSpPr>
          <p:spPr>
            <a:xfrm>
              <a:off x="3502650" y="2257550"/>
              <a:ext cx="15075" cy="15050"/>
            </a:xfrm>
            <a:custGeom>
              <a:avLst/>
              <a:gdLst/>
              <a:ahLst/>
              <a:cxnLst/>
              <a:rect l="l" t="t" r="r" b="b"/>
              <a:pathLst>
                <a:path w="603" h="602" extrusionOk="0">
                  <a:moveTo>
                    <a:pt x="301" y="0"/>
                  </a:moveTo>
                  <a:cubicBezTo>
                    <a:pt x="151" y="0"/>
                    <a:pt x="1" y="151"/>
                    <a:pt x="1" y="301"/>
                  </a:cubicBezTo>
                  <a:cubicBezTo>
                    <a:pt x="1" y="477"/>
                    <a:pt x="151" y="602"/>
                    <a:pt x="301" y="602"/>
                  </a:cubicBezTo>
                  <a:cubicBezTo>
                    <a:pt x="477" y="602"/>
                    <a:pt x="602" y="477"/>
                    <a:pt x="602" y="301"/>
                  </a:cubicBezTo>
                  <a:cubicBezTo>
                    <a:pt x="602" y="151"/>
                    <a:pt x="477" y="0"/>
                    <a:pt x="301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46"/>
            <p:cNvSpPr/>
            <p:nvPr/>
          </p:nvSpPr>
          <p:spPr>
            <a:xfrm>
              <a:off x="3961925" y="2233100"/>
              <a:ext cx="23225" cy="23850"/>
            </a:xfrm>
            <a:custGeom>
              <a:avLst/>
              <a:gdLst/>
              <a:ahLst/>
              <a:cxnLst/>
              <a:rect l="l" t="t" r="r" b="b"/>
              <a:pathLst>
                <a:path w="929" h="954" extrusionOk="0">
                  <a:moveTo>
                    <a:pt x="452" y="1"/>
                  </a:moveTo>
                  <a:cubicBezTo>
                    <a:pt x="201" y="1"/>
                    <a:pt x="1" y="201"/>
                    <a:pt x="1" y="477"/>
                  </a:cubicBezTo>
                  <a:cubicBezTo>
                    <a:pt x="1" y="728"/>
                    <a:pt x="201" y="953"/>
                    <a:pt x="452" y="953"/>
                  </a:cubicBezTo>
                  <a:cubicBezTo>
                    <a:pt x="728" y="953"/>
                    <a:pt x="928" y="728"/>
                    <a:pt x="928" y="477"/>
                  </a:cubicBezTo>
                  <a:cubicBezTo>
                    <a:pt x="928" y="201"/>
                    <a:pt x="728" y="1"/>
                    <a:pt x="452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46"/>
            <p:cNvSpPr/>
            <p:nvPr/>
          </p:nvSpPr>
          <p:spPr>
            <a:xfrm>
              <a:off x="3954400" y="2265075"/>
              <a:ext cx="22600" cy="22575"/>
            </a:xfrm>
            <a:custGeom>
              <a:avLst/>
              <a:gdLst/>
              <a:ahLst/>
              <a:cxnLst/>
              <a:rect l="l" t="t" r="r" b="b"/>
              <a:pathLst>
                <a:path w="904" h="903" extrusionOk="0">
                  <a:moveTo>
                    <a:pt x="452" y="0"/>
                  </a:moveTo>
                  <a:cubicBezTo>
                    <a:pt x="201" y="0"/>
                    <a:pt x="1" y="201"/>
                    <a:pt x="1" y="451"/>
                  </a:cubicBezTo>
                  <a:cubicBezTo>
                    <a:pt x="1" y="702"/>
                    <a:pt x="201" y="902"/>
                    <a:pt x="452" y="902"/>
                  </a:cubicBezTo>
                  <a:cubicBezTo>
                    <a:pt x="703" y="902"/>
                    <a:pt x="903" y="702"/>
                    <a:pt x="903" y="451"/>
                  </a:cubicBezTo>
                  <a:cubicBezTo>
                    <a:pt x="903" y="201"/>
                    <a:pt x="703" y="0"/>
                    <a:pt x="452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46"/>
            <p:cNvSpPr/>
            <p:nvPr/>
          </p:nvSpPr>
          <p:spPr>
            <a:xfrm>
              <a:off x="3985125" y="2257550"/>
              <a:ext cx="15050" cy="15050"/>
            </a:xfrm>
            <a:custGeom>
              <a:avLst/>
              <a:gdLst/>
              <a:ahLst/>
              <a:cxnLst/>
              <a:rect l="l" t="t" r="r" b="b"/>
              <a:pathLst>
                <a:path w="602" h="602" extrusionOk="0">
                  <a:moveTo>
                    <a:pt x="301" y="0"/>
                  </a:moveTo>
                  <a:cubicBezTo>
                    <a:pt x="125" y="0"/>
                    <a:pt x="0" y="151"/>
                    <a:pt x="0" y="301"/>
                  </a:cubicBezTo>
                  <a:cubicBezTo>
                    <a:pt x="0" y="477"/>
                    <a:pt x="125" y="602"/>
                    <a:pt x="301" y="602"/>
                  </a:cubicBezTo>
                  <a:cubicBezTo>
                    <a:pt x="451" y="602"/>
                    <a:pt x="602" y="477"/>
                    <a:pt x="602" y="301"/>
                  </a:cubicBezTo>
                  <a:cubicBezTo>
                    <a:pt x="602" y="151"/>
                    <a:pt x="451" y="0"/>
                    <a:pt x="301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46"/>
            <p:cNvSpPr/>
            <p:nvPr/>
          </p:nvSpPr>
          <p:spPr>
            <a:xfrm>
              <a:off x="3766450" y="958675"/>
              <a:ext cx="23825" cy="23825"/>
            </a:xfrm>
            <a:custGeom>
              <a:avLst/>
              <a:gdLst/>
              <a:ahLst/>
              <a:cxnLst/>
              <a:rect l="l" t="t" r="r" b="b"/>
              <a:pathLst>
                <a:path w="953" h="953" extrusionOk="0">
                  <a:moveTo>
                    <a:pt x="476" y="0"/>
                  </a:moveTo>
                  <a:cubicBezTo>
                    <a:pt x="226" y="0"/>
                    <a:pt x="0" y="226"/>
                    <a:pt x="0" y="476"/>
                  </a:cubicBezTo>
                  <a:cubicBezTo>
                    <a:pt x="0" y="727"/>
                    <a:pt x="226" y="953"/>
                    <a:pt x="476" y="953"/>
                  </a:cubicBezTo>
                  <a:cubicBezTo>
                    <a:pt x="752" y="953"/>
                    <a:pt x="953" y="727"/>
                    <a:pt x="953" y="476"/>
                  </a:cubicBezTo>
                  <a:cubicBezTo>
                    <a:pt x="953" y="226"/>
                    <a:pt x="752" y="0"/>
                    <a:pt x="476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46"/>
            <p:cNvSpPr/>
            <p:nvPr/>
          </p:nvSpPr>
          <p:spPr>
            <a:xfrm>
              <a:off x="3758925" y="990625"/>
              <a:ext cx="23200" cy="23200"/>
            </a:xfrm>
            <a:custGeom>
              <a:avLst/>
              <a:gdLst/>
              <a:ahLst/>
              <a:cxnLst/>
              <a:rect l="l" t="t" r="r" b="b"/>
              <a:pathLst>
                <a:path w="928" h="928" extrusionOk="0">
                  <a:moveTo>
                    <a:pt x="452" y="0"/>
                  </a:moveTo>
                  <a:cubicBezTo>
                    <a:pt x="201" y="0"/>
                    <a:pt x="0" y="201"/>
                    <a:pt x="0" y="452"/>
                  </a:cubicBezTo>
                  <a:cubicBezTo>
                    <a:pt x="0" y="702"/>
                    <a:pt x="201" y="928"/>
                    <a:pt x="452" y="928"/>
                  </a:cubicBezTo>
                  <a:cubicBezTo>
                    <a:pt x="727" y="928"/>
                    <a:pt x="928" y="702"/>
                    <a:pt x="928" y="452"/>
                  </a:cubicBezTo>
                  <a:cubicBezTo>
                    <a:pt x="928" y="201"/>
                    <a:pt x="727" y="0"/>
                    <a:pt x="452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46"/>
            <p:cNvSpPr/>
            <p:nvPr/>
          </p:nvSpPr>
          <p:spPr>
            <a:xfrm>
              <a:off x="3789625" y="983725"/>
              <a:ext cx="15050" cy="15075"/>
            </a:xfrm>
            <a:custGeom>
              <a:avLst/>
              <a:gdLst/>
              <a:ahLst/>
              <a:cxnLst/>
              <a:rect l="l" t="t" r="r" b="b"/>
              <a:pathLst>
                <a:path w="602" h="603" extrusionOk="0">
                  <a:moveTo>
                    <a:pt x="301" y="1"/>
                  </a:moveTo>
                  <a:cubicBezTo>
                    <a:pt x="151" y="1"/>
                    <a:pt x="0" y="126"/>
                    <a:pt x="0" y="301"/>
                  </a:cubicBezTo>
                  <a:cubicBezTo>
                    <a:pt x="0" y="452"/>
                    <a:pt x="151" y="602"/>
                    <a:pt x="301" y="602"/>
                  </a:cubicBezTo>
                  <a:cubicBezTo>
                    <a:pt x="477" y="602"/>
                    <a:pt x="602" y="452"/>
                    <a:pt x="602" y="301"/>
                  </a:cubicBezTo>
                  <a:cubicBezTo>
                    <a:pt x="602" y="126"/>
                    <a:pt x="477" y="1"/>
                    <a:pt x="301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46"/>
            <p:cNvSpPr/>
            <p:nvPr/>
          </p:nvSpPr>
          <p:spPr>
            <a:xfrm>
              <a:off x="3751400" y="1691125"/>
              <a:ext cx="32600" cy="32600"/>
            </a:xfrm>
            <a:custGeom>
              <a:avLst/>
              <a:gdLst/>
              <a:ahLst/>
              <a:cxnLst/>
              <a:rect l="l" t="t" r="r" b="b"/>
              <a:pathLst>
                <a:path w="1304" h="1304" extrusionOk="0">
                  <a:moveTo>
                    <a:pt x="652" y="1"/>
                  </a:moveTo>
                  <a:cubicBezTo>
                    <a:pt x="276" y="1"/>
                    <a:pt x="1" y="301"/>
                    <a:pt x="1" y="652"/>
                  </a:cubicBezTo>
                  <a:cubicBezTo>
                    <a:pt x="1" y="1028"/>
                    <a:pt x="276" y="1304"/>
                    <a:pt x="652" y="1304"/>
                  </a:cubicBezTo>
                  <a:cubicBezTo>
                    <a:pt x="1003" y="1304"/>
                    <a:pt x="1304" y="1028"/>
                    <a:pt x="1304" y="652"/>
                  </a:cubicBezTo>
                  <a:cubicBezTo>
                    <a:pt x="1304" y="301"/>
                    <a:pt x="1003" y="1"/>
                    <a:pt x="6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46"/>
            <p:cNvSpPr/>
            <p:nvPr/>
          </p:nvSpPr>
          <p:spPr>
            <a:xfrm>
              <a:off x="3757050" y="1704275"/>
              <a:ext cx="6900" cy="6925"/>
            </a:xfrm>
            <a:custGeom>
              <a:avLst/>
              <a:gdLst/>
              <a:ahLst/>
              <a:cxnLst/>
              <a:rect l="l" t="t" r="r" b="b"/>
              <a:pathLst>
                <a:path w="276" h="277" extrusionOk="0">
                  <a:moveTo>
                    <a:pt x="151" y="1"/>
                  </a:moveTo>
                  <a:cubicBezTo>
                    <a:pt x="50" y="1"/>
                    <a:pt x="0" y="51"/>
                    <a:pt x="0" y="126"/>
                  </a:cubicBezTo>
                  <a:cubicBezTo>
                    <a:pt x="0" y="201"/>
                    <a:pt x="50" y="277"/>
                    <a:pt x="151" y="277"/>
                  </a:cubicBezTo>
                  <a:cubicBezTo>
                    <a:pt x="226" y="277"/>
                    <a:pt x="276" y="201"/>
                    <a:pt x="276" y="126"/>
                  </a:cubicBezTo>
                  <a:cubicBezTo>
                    <a:pt x="276" y="51"/>
                    <a:pt x="226" y="1"/>
                    <a:pt x="151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46"/>
            <p:cNvSpPr/>
            <p:nvPr/>
          </p:nvSpPr>
          <p:spPr>
            <a:xfrm>
              <a:off x="3773325" y="1704275"/>
              <a:ext cx="6925" cy="6925"/>
            </a:xfrm>
            <a:custGeom>
              <a:avLst/>
              <a:gdLst/>
              <a:ahLst/>
              <a:cxnLst/>
              <a:rect l="l" t="t" r="r" b="b"/>
              <a:pathLst>
                <a:path w="277" h="277" extrusionOk="0">
                  <a:moveTo>
                    <a:pt x="151" y="1"/>
                  </a:moveTo>
                  <a:cubicBezTo>
                    <a:pt x="51" y="1"/>
                    <a:pt x="1" y="51"/>
                    <a:pt x="1" y="126"/>
                  </a:cubicBezTo>
                  <a:cubicBezTo>
                    <a:pt x="1" y="201"/>
                    <a:pt x="51" y="277"/>
                    <a:pt x="151" y="277"/>
                  </a:cubicBezTo>
                  <a:cubicBezTo>
                    <a:pt x="226" y="277"/>
                    <a:pt x="277" y="201"/>
                    <a:pt x="277" y="126"/>
                  </a:cubicBezTo>
                  <a:cubicBezTo>
                    <a:pt x="277" y="51"/>
                    <a:pt x="226" y="1"/>
                    <a:pt x="151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46"/>
            <p:cNvSpPr/>
            <p:nvPr/>
          </p:nvSpPr>
          <p:spPr>
            <a:xfrm>
              <a:off x="3751400" y="1794500"/>
              <a:ext cx="32600" cy="32625"/>
            </a:xfrm>
            <a:custGeom>
              <a:avLst/>
              <a:gdLst/>
              <a:ahLst/>
              <a:cxnLst/>
              <a:rect l="l" t="t" r="r" b="b"/>
              <a:pathLst>
                <a:path w="1304" h="1305" extrusionOk="0">
                  <a:moveTo>
                    <a:pt x="652" y="1"/>
                  </a:moveTo>
                  <a:cubicBezTo>
                    <a:pt x="276" y="1"/>
                    <a:pt x="1" y="302"/>
                    <a:pt x="1" y="653"/>
                  </a:cubicBezTo>
                  <a:cubicBezTo>
                    <a:pt x="1" y="1029"/>
                    <a:pt x="276" y="1304"/>
                    <a:pt x="652" y="1304"/>
                  </a:cubicBezTo>
                  <a:cubicBezTo>
                    <a:pt x="1003" y="1304"/>
                    <a:pt x="1304" y="1029"/>
                    <a:pt x="1304" y="653"/>
                  </a:cubicBezTo>
                  <a:cubicBezTo>
                    <a:pt x="1304" y="302"/>
                    <a:pt x="1003" y="1"/>
                    <a:pt x="6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46"/>
            <p:cNvSpPr/>
            <p:nvPr/>
          </p:nvSpPr>
          <p:spPr>
            <a:xfrm>
              <a:off x="3757050" y="1807050"/>
              <a:ext cx="6900" cy="7525"/>
            </a:xfrm>
            <a:custGeom>
              <a:avLst/>
              <a:gdLst/>
              <a:ahLst/>
              <a:cxnLst/>
              <a:rect l="l" t="t" r="r" b="b"/>
              <a:pathLst>
                <a:path w="276" h="301" extrusionOk="0">
                  <a:moveTo>
                    <a:pt x="151" y="0"/>
                  </a:moveTo>
                  <a:cubicBezTo>
                    <a:pt x="50" y="0"/>
                    <a:pt x="0" y="75"/>
                    <a:pt x="0" y="151"/>
                  </a:cubicBezTo>
                  <a:cubicBezTo>
                    <a:pt x="0" y="226"/>
                    <a:pt x="50" y="301"/>
                    <a:pt x="151" y="301"/>
                  </a:cubicBezTo>
                  <a:cubicBezTo>
                    <a:pt x="226" y="301"/>
                    <a:pt x="276" y="226"/>
                    <a:pt x="276" y="151"/>
                  </a:cubicBezTo>
                  <a:cubicBezTo>
                    <a:pt x="276" y="75"/>
                    <a:pt x="226" y="0"/>
                    <a:pt x="151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46"/>
            <p:cNvSpPr/>
            <p:nvPr/>
          </p:nvSpPr>
          <p:spPr>
            <a:xfrm>
              <a:off x="3773325" y="1807050"/>
              <a:ext cx="6925" cy="7525"/>
            </a:xfrm>
            <a:custGeom>
              <a:avLst/>
              <a:gdLst/>
              <a:ahLst/>
              <a:cxnLst/>
              <a:rect l="l" t="t" r="r" b="b"/>
              <a:pathLst>
                <a:path w="277" h="301" extrusionOk="0">
                  <a:moveTo>
                    <a:pt x="151" y="0"/>
                  </a:moveTo>
                  <a:cubicBezTo>
                    <a:pt x="51" y="0"/>
                    <a:pt x="1" y="75"/>
                    <a:pt x="1" y="151"/>
                  </a:cubicBezTo>
                  <a:cubicBezTo>
                    <a:pt x="1" y="226"/>
                    <a:pt x="51" y="301"/>
                    <a:pt x="151" y="301"/>
                  </a:cubicBezTo>
                  <a:cubicBezTo>
                    <a:pt x="226" y="301"/>
                    <a:pt x="277" y="226"/>
                    <a:pt x="277" y="151"/>
                  </a:cubicBezTo>
                  <a:cubicBezTo>
                    <a:pt x="277" y="75"/>
                    <a:pt x="226" y="0"/>
                    <a:pt x="151" y="0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46"/>
            <p:cNvSpPr/>
            <p:nvPr/>
          </p:nvSpPr>
          <p:spPr>
            <a:xfrm>
              <a:off x="3754525" y="1897900"/>
              <a:ext cx="32625" cy="32600"/>
            </a:xfrm>
            <a:custGeom>
              <a:avLst/>
              <a:gdLst/>
              <a:ahLst/>
              <a:cxnLst/>
              <a:rect l="l" t="t" r="r" b="b"/>
              <a:pathLst>
                <a:path w="1305" h="1304" extrusionOk="0">
                  <a:moveTo>
                    <a:pt x="653" y="0"/>
                  </a:moveTo>
                  <a:cubicBezTo>
                    <a:pt x="302" y="0"/>
                    <a:pt x="1" y="301"/>
                    <a:pt x="1" y="652"/>
                  </a:cubicBezTo>
                  <a:cubicBezTo>
                    <a:pt x="1" y="1028"/>
                    <a:pt x="302" y="1304"/>
                    <a:pt x="653" y="1304"/>
                  </a:cubicBezTo>
                  <a:cubicBezTo>
                    <a:pt x="1029" y="1304"/>
                    <a:pt x="1304" y="1028"/>
                    <a:pt x="1304" y="652"/>
                  </a:cubicBezTo>
                  <a:cubicBezTo>
                    <a:pt x="1304" y="301"/>
                    <a:pt x="1029" y="0"/>
                    <a:pt x="6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46"/>
            <p:cNvSpPr/>
            <p:nvPr/>
          </p:nvSpPr>
          <p:spPr>
            <a:xfrm>
              <a:off x="3760175" y="1910425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151" y="1"/>
                  </a:moveTo>
                  <a:cubicBezTo>
                    <a:pt x="76" y="1"/>
                    <a:pt x="1" y="76"/>
                    <a:pt x="1" y="151"/>
                  </a:cubicBezTo>
                  <a:cubicBezTo>
                    <a:pt x="1" y="226"/>
                    <a:pt x="76" y="301"/>
                    <a:pt x="151" y="301"/>
                  </a:cubicBezTo>
                  <a:cubicBezTo>
                    <a:pt x="226" y="301"/>
                    <a:pt x="301" y="226"/>
                    <a:pt x="301" y="151"/>
                  </a:cubicBezTo>
                  <a:cubicBezTo>
                    <a:pt x="301" y="76"/>
                    <a:pt x="226" y="1"/>
                    <a:pt x="151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46"/>
            <p:cNvSpPr/>
            <p:nvPr/>
          </p:nvSpPr>
          <p:spPr>
            <a:xfrm>
              <a:off x="3776475" y="1910425"/>
              <a:ext cx="7525" cy="7550"/>
            </a:xfrm>
            <a:custGeom>
              <a:avLst/>
              <a:gdLst/>
              <a:ahLst/>
              <a:cxnLst/>
              <a:rect l="l" t="t" r="r" b="b"/>
              <a:pathLst>
                <a:path w="301" h="302" extrusionOk="0">
                  <a:moveTo>
                    <a:pt x="151" y="1"/>
                  </a:moveTo>
                  <a:cubicBezTo>
                    <a:pt x="75" y="1"/>
                    <a:pt x="0" y="76"/>
                    <a:pt x="0" y="151"/>
                  </a:cubicBezTo>
                  <a:cubicBezTo>
                    <a:pt x="0" y="226"/>
                    <a:pt x="75" y="301"/>
                    <a:pt x="151" y="301"/>
                  </a:cubicBezTo>
                  <a:cubicBezTo>
                    <a:pt x="226" y="301"/>
                    <a:pt x="301" y="226"/>
                    <a:pt x="301" y="151"/>
                  </a:cubicBezTo>
                  <a:cubicBezTo>
                    <a:pt x="301" y="76"/>
                    <a:pt x="226" y="1"/>
                    <a:pt x="151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46"/>
            <p:cNvSpPr/>
            <p:nvPr/>
          </p:nvSpPr>
          <p:spPr>
            <a:xfrm>
              <a:off x="3119600" y="1164975"/>
              <a:ext cx="227850" cy="126050"/>
            </a:xfrm>
            <a:custGeom>
              <a:avLst/>
              <a:gdLst/>
              <a:ahLst/>
              <a:cxnLst/>
              <a:rect l="l" t="t" r="r" b="b"/>
              <a:pathLst>
                <a:path w="9114" h="5042" extrusionOk="0">
                  <a:moveTo>
                    <a:pt x="8822" y="1"/>
                  </a:moveTo>
                  <a:cubicBezTo>
                    <a:pt x="8761" y="1"/>
                    <a:pt x="8700" y="28"/>
                    <a:pt x="8656" y="94"/>
                  </a:cubicBezTo>
                  <a:cubicBezTo>
                    <a:pt x="7704" y="1473"/>
                    <a:pt x="6526" y="2625"/>
                    <a:pt x="4997" y="3327"/>
                  </a:cubicBezTo>
                  <a:cubicBezTo>
                    <a:pt x="3767" y="3878"/>
                    <a:pt x="2484" y="4609"/>
                    <a:pt x="1117" y="4609"/>
                  </a:cubicBezTo>
                  <a:cubicBezTo>
                    <a:pt x="868" y="4609"/>
                    <a:pt x="615" y="4584"/>
                    <a:pt x="360" y="4530"/>
                  </a:cubicBezTo>
                  <a:cubicBezTo>
                    <a:pt x="346" y="4527"/>
                    <a:pt x="331" y="4526"/>
                    <a:pt x="318" y="4526"/>
                  </a:cubicBezTo>
                  <a:cubicBezTo>
                    <a:pt x="96" y="4526"/>
                    <a:pt x="0" y="4886"/>
                    <a:pt x="260" y="4956"/>
                  </a:cubicBezTo>
                  <a:cubicBezTo>
                    <a:pt x="537" y="5015"/>
                    <a:pt x="811" y="5041"/>
                    <a:pt x="1082" y="5041"/>
                  </a:cubicBezTo>
                  <a:cubicBezTo>
                    <a:pt x="2432" y="5041"/>
                    <a:pt x="3711" y="4388"/>
                    <a:pt x="4922" y="3803"/>
                  </a:cubicBezTo>
                  <a:cubicBezTo>
                    <a:pt x="6651" y="3001"/>
                    <a:pt x="7929" y="1874"/>
                    <a:pt x="9007" y="320"/>
                  </a:cubicBezTo>
                  <a:cubicBezTo>
                    <a:pt x="9113" y="160"/>
                    <a:pt x="8969" y="1"/>
                    <a:pt x="8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46"/>
            <p:cNvSpPr/>
            <p:nvPr/>
          </p:nvSpPr>
          <p:spPr>
            <a:xfrm>
              <a:off x="3141025" y="1236475"/>
              <a:ext cx="237825" cy="93475"/>
            </a:xfrm>
            <a:custGeom>
              <a:avLst/>
              <a:gdLst/>
              <a:ahLst/>
              <a:cxnLst/>
              <a:rect l="l" t="t" r="r" b="b"/>
              <a:pathLst>
                <a:path w="9513" h="3739" extrusionOk="0">
                  <a:moveTo>
                    <a:pt x="9212" y="0"/>
                  </a:moveTo>
                  <a:cubicBezTo>
                    <a:pt x="9166" y="0"/>
                    <a:pt x="9118" y="20"/>
                    <a:pt x="9077" y="66"/>
                  </a:cubicBezTo>
                  <a:cubicBezTo>
                    <a:pt x="8000" y="1395"/>
                    <a:pt x="6446" y="1996"/>
                    <a:pt x="4892" y="2547"/>
                  </a:cubicBezTo>
                  <a:cubicBezTo>
                    <a:pt x="3802" y="2930"/>
                    <a:pt x="2596" y="3327"/>
                    <a:pt x="1429" y="3327"/>
                  </a:cubicBezTo>
                  <a:cubicBezTo>
                    <a:pt x="1065" y="3327"/>
                    <a:pt x="706" y="3288"/>
                    <a:pt x="355" y="3199"/>
                  </a:cubicBezTo>
                  <a:cubicBezTo>
                    <a:pt x="332" y="3193"/>
                    <a:pt x="310" y="3190"/>
                    <a:pt x="289" y="3190"/>
                  </a:cubicBezTo>
                  <a:cubicBezTo>
                    <a:pt x="65" y="3190"/>
                    <a:pt x="1" y="3531"/>
                    <a:pt x="230" y="3600"/>
                  </a:cubicBezTo>
                  <a:cubicBezTo>
                    <a:pt x="611" y="3697"/>
                    <a:pt x="997" y="3738"/>
                    <a:pt x="1386" y="3738"/>
                  </a:cubicBezTo>
                  <a:cubicBezTo>
                    <a:pt x="2609" y="3738"/>
                    <a:pt x="3851" y="3329"/>
                    <a:pt x="4992" y="2948"/>
                  </a:cubicBezTo>
                  <a:cubicBezTo>
                    <a:pt x="6621" y="2397"/>
                    <a:pt x="8250" y="1720"/>
                    <a:pt x="9378" y="367"/>
                  </a:cubicBezTo>
                  <a:cubicBezTo>
                    <a:pt x="9513" y="213"/>
                    <a:pt x="9367" y="0"/>
                    <a:pt x="92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46"/>
            <p:cNvSpPr/>
            <p:nvPr/>
          </p:nvSpPr>
          <p:spPr>
            <a:xfrm>
              <a:off x="4174250" y="1853550"/>
              <a:ext cx="250975" cy="87575"/>
            </a:xfrm>
            <a:custGeom>
              <a:avLst/>
              <a:gdLst/>
              <a:ahLst/>
              <a:cxnLst/>
              <a:rect l="l" t="t" r="r" b="b"/>
              <a:pathLst>
                <a:path w="10039" h="3503" extrusionOk="0">
                  <a:moveTo>
                    <a:pt x="7928" y="0"/>
                  </a:moveTo>
                  <a:cubicBezTo>
                    <a:pt x="6656" y="0"/>
                    <a:pt x="5399" y="240"/>
                    <a:pt x="4164" y="697"/>
                  </a:cubicBezTo>
                  <a:cubicBezTo>
                    <a:pt x="2661" y="1223"/>
                    <a:pt x="1007" y="1774"/>
                    <a:pt x="104" y="3203"/>
                  </a:cubicBezTo>
                  <a:cubicBezTo>
                    <a:pt x="0" y="3359"/>
                    <a:pt x="135" y="3502"/>
                    <a:pt x="278" y="3502"/>
                  </a:cubicBezTo>
                  <a:cubicBezTo>
                    <a:pt x="343" y="3502"/>
                    <a:pt x="409" y="3473"/>
                    <a:pt x="455" y="3403"/>
                  </a:cubicBezTo>
                  <a:cubicBezTo>
                    <a:pt x="1307" y="2100"/>
                    <a:pt x="2886" y="1599"/>
                    <a:pt x="4290" y="1098"/>
                  </a:cubicBezTo>
                  <a:cubicBezTo>
                    <a:pt x="5484" y="665"/>
                    <a:pt x="6713" y="412"/>
                    <a:pt x="7971" y="412"/>
                  </a:cubicBezTo>
                  <a:cubicBezTo>
                    <a:pt x="8535" y="412"/>
                    <a:pt x="9104" y="463"/>
                    <a:pt x="9678" y="571"/>
                  </a:cubicBezTo>
                  <a:cubicBezTo>
                    <a:pt x="9692" y="574"/>
                    <a:pt x="9706" y="575"/>
                    <a:pt x="9719" y="575"/>
                  </a:cubicBezTo>
                  <a:cubicBezTo>
                    <a:pt x="9942" y="575"/>
                    <a:pt x="10039" y="194"/>
                    <a:pt x="9779" y="170"/>
                  </a:cubicBezTo>
                  <a:cubicBezTo>
                    <a:pt x="9159" y="56"/>
                    <a:pt x="8542" y="0"/>
                    <a:pt x="79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46"/>
            <p:cNvSpPr/>
            <p:nvPr/>
          </p:nvSpPr>
          <p:spPr>
            <a:xfrm>
              <a:off x="4159775" y="1790950"/>
              <a:ext cx="223850" cy="108675"/>
            </a:xfrm>
            <a:custGeom>
              <a:avLst/>
              <a:gdLst/>
              <a:ahLst/>
              <a:cxnLst/>
              <a:rect l="l" t="t" r="r" b="b"/>
              <a:pathLst>
                <a:path w="8954" h="4347" extrusionOk="0">
                  <a:moveTo>
                    <a:pt x="7896" y="0"/>
                  </a:moveTo>
                  <a:cubicBezTo>
                    <a:pt x="6360" y="0"/>
                    <a:pt x="4913" y="488"/>
                    <a:pt x="3540" y="1196"/>
                  </a:cubicBezTo>
                  <a:cubicBezTo>
                    <a:pt x="2212" y="1847"/>
                    <a:pt x="859" y="2750"/>
                    <a:pt x="107" y="4028"/>
                  </a:cubicBezTo>
                  <a:cubicBezTo>
                    <a:pt x="0" y="4187"/>
                    <a:pt x="157" y="4347"/>
                    <a:pt x="303" y="4347"/>
                  </a:cubicBezTo>
                  <a:cubicBezTo>
                    <a:pt x="363" y="4347"/>
                    <a:pt x="421" y="4319"/>
                    <a:pt x="458" y="4253"/>
                  </a:cubicBezTo>
                  <a:cubicBezTo>
                    <a:pt x="1814" y="1931"/>
                    <a:pt x="5258" y="432"/>
                    <a:pt x="7966" y="432"/>
                  </a:cubicBezTo>
                  <a:cubicBezTo>
                    <a:pt x="8210" y="432"/>
                    <a:pt x="8448" y="444"/>
                    <a:pt x="8678" y="469"/>
                  </a:cubicBezTo>
                  <a:cubicBezTo>
                    <a:pt x="8686" y="470"/>
                    <a:pt x="8694" y="470"/>
                    <a:pt x="8701" y="470"/>
                  </a:cubicBezTo>
                  <a:cubicBezTo>
                    <a:pt x="8954" y="470"/>
                    <a:pt x="8946" y="67"/>
                    <a:pt x="8678" y="43"/>
                  </a:cubicBezTo>
                  <a:cubicBezTo>
                    <a:pt x="8415" y="14"/>
                    <a:pt x="8154" y="0"/>
                    <a:pt x="78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46"/>
            <p:cNvSpPr/>
            <p:nvPr/>
          </p:nvSpPr>
          <p:spPr>
            <a:xfrm>
              <a:off x="3624825" y="1524725"/>
              <a:ext cx="128475" cy="114475"/>
            </a:xfrm>
            <a:custGeom>
              <a:avLst/>
              <a:gdLst/>
              <a:ahLst/>
              <a:cxnLst/>
              <a:rect l="l" t="t" r="r" b="b"/>
              <a:pathLst>
                <a:path w="5139" h="4579" extrusionOk="0">
                  <a:moveTo>
                    <a:pt x="1188" y="1"/>
                  </a:moveTo>
                  <a:cubicBezTo>
                    <a:pt x="1124" y="1"/>
                    <a:pt x="1062" y="5"/>
                    <a:pt x="1003" y="15"/>
                  </a:cubicBezTo>
                  <a:cubicBezTo>
                    <a:pt x="1" y="215"/>
                    <a:pt x="126" y="2246"/>
                    <a:pt x="402" y="3073"/>
                  </a:cubicBezTo>
                  <a:cubicBezTo>
                    <a:pt x="602" y="3599"/>
                    <a:pt x="878" y="4501"/>
                    <a:pt x="1630" y="4551"/>
                  </a:cubicBezTo>
                  <a:cubicBezTo>
                    <a:pt x="1720" y="4570"/>
                    <a:pt x="1820" y="4579"/>
                    <a:pt x="1927" y="4579"/>
                  </a:cubicBezTo>
                  <a:cubicBezTo>
                    <a:pt x="2681" y="4579"/>
                    <a:pt x="3779" y="4151"/>
                    <a:pt x="4262" y="3799"/>
                  </a:cubicBezTo>
                  <a:cubicBezTo>
                    <a:pt x="4587" y="3599"/>
                    <a:pt x="4788" y="3449"/>
                    <a:pt x="5064" y="3198"/>
                  </a:cubicBezTo>
                  <a:lnTo>
                    <a:pt x="5139" y="1920"/>
                  </a:lnTo>
                  <a:cubicBezTo>
                    <a:pt x="4738" y="1444"/>
                    <a:pt x="4186" y="1243"/>
                    <a:pt x="3660" y="967"/>
                  </a:cubicBezTo>
                  <a:cubicBezTo>
                    <a:pt x="3082" y="644"/>
                    <a:pt x="1951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46"/>
            <p:cNvSpPr/>
            <p:nvPr/>
          </p:nvSpPr>
          <p:spPr>
            <a:xfrm>
              <a:off x="3781475" y="1524725"/>
              <a:ext cx="129100" cy="114475"/>
            </a:xfrm>
            <a:custGeom>
              <a:avLst/>
              <a:gdLst/>
              <a:ahLst/>
              <a:cxnLst/>
              <a:rect l="l" t="t" r="r" b="b"/>
              <a:pathLst>
                <a:path w="5164" h="4579" extrusionOk="0">
                  <a:moveTo>
                    <a:pt x="3956" y="1"/>
                  </a:moveTo>
                  <a:cubicBezTo>
                    <a:pt x="3210" y="1"/>
                    <a:pt x="2059" y="644"/>
                    <a:pt x="1504" y="967"/>
                  </a:cubicBezTo>
                  <a:cubicBezTo>
                    <a:pt x="953" y="1243"/>
                    <a:pt x="427" y="1444"/>
                    <a:pt x="1" y="1920"/>
                  </a:cubicBezTo>
                  <a:lnTo>
                    <a:pt x="101" y="3198"/>
                  </a:lnTo>
                  <a:cubicBezTo>
                    <a:pt x="377" y="3474"/>
                    <a:pt x="577" y="3599"/>
                    <a:pt x="903" y="3799"/>
                  </a:cubicBezTo>
                  <a:cubicBezTo>
                    <a:pt x="1386" y="4151"/>
                    <a:pt x="2464" y="4579"/>
                    <a:pt x="3230" y="4579"/>
                  </a:cubicBezTo>
                  <a:cubicBezTo>
                    <a:pt x="3339" y="4579"/>
                    <a:pt x="3441" y="4570"/>
                    <a:pt x="3535" y="4551"/>
                  </a:cubicBezTo>
                  <a:cubicBezTo>
                    <a:pt x="4286" y="4501"/>
                    <a:pt x="4537" y="3599"/>
                    <a:pt x="4763" y="3073"/>
                  </a:cubicBezTo>
                  <a:cubicBezTo>
                    <a:pt x="5013" y="2246"/>
                    <a:pt x="5164" y="215"/>
                    <a:pt x="4136" y="15"/>
                  </a:cubicBezTo>
                  <a:cubicBezTo>
                    <a:pt x="4079" y="5"/>
                    <a:pt x="4019" y="1"/>
                    <a:pt x="39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46"/>
            <p:cNvSpPr/>
            <p:nvPr/>
          </p:nvSpPr>
          <p:spPr>
            <a:xfrm>
              <a:off x="3735750" y="1562925"/>
              <a:ext cx="62050" cy="56700"/>
            </a:xfrm>
            <a:custGeom>
              <a:avLst/>
              <a:gdLst/>
              <a:ahLst/>
              <a:cxnLst/>
              <a:rect l="l" t="t" r="r" b="b"/>
              <a:pathLst>
                <a:path w="2482" h="2268" extrusionOk="0">
                  <a:moveTo>
                    <a:pt x="1290" y="1"/>
                  </a:moveTo>
                  <a:cubicBezTo>
                    <a:pt x="1128" y="1"/>
                    <a:pt x="968" y="31"/>
                    <a:pt x="827" y="91"/>
                  </a:cubicBezTo>
                  <a:cubicBezTo>
                    <a:pt x="150" y="342"/>
                    <a:pt x="0" y="1119"/>
                    <a:pt x="351" y="1695"/>
                  </a:cubicBezTo>
                  <a:cubicBezTo>
                    <a:pt x="545" y="2070"/>
                    <a:pt x="916" y="2268"/>
                    <a:pt x="1294" y="2268"/>
                  </a:cubicBezTo>
                  <a:cubicBezTo>
                    <a:pt x="1598" y="2268"/>
                    <a:pt x="1907" y="2139"/>
                    <a:pt x="2130" y="1870"/>
                  </a:cubicBezTo>
                  <a:cubicBezTo>
                    <a:pt x="2431" y="1444"/>
                    <a:pt x="2481" y="868"/>
                    <a:pt x="2256" y="442"/>
                  </a:cubicBezTo>
                  <a:lnTo>
                    <a:pt x="2256" y="442"/>
                  </a:lnTo>
                  <a:lnTo>
                    <a:pt x="2311" y="609"/>
                  </a:lnTo>
                  <a:lnTo>
                    <a:pt x="2311" y="609"/>
                  </a:lnTo>
                  <a:cubicBezTo>
                    <a:pt x="2160" y="206"/>
                    <a:pt x="1716" y="1"/>
                    <a:pt x="12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46"/>
            <p:cNvSpPr/>
            <p:nvPr/>
          </p:nvSpPr>
          <p:spPr>
            <a:xfrm>
              <a:off x="3466950" y="1986250"/>
              <a:ext cx="592750" cy="99025"/>
            </a:xfrm>
            <a:custGeom>
              <a:avLst/>
              <a:gdLst/>
              <a:ahLst/>
              <a:cxnLst/>
              <a:rect l="l" t="t" r="r" b="b"/>
              <a:pathLst>
                <a:path w="23710" h="3961" fill="none" extrusionOk="0">
                  <a:moveTo>
                    <a:pt x="0" y="0"/>
                  </a:moveTo>
                  <a:cubicBezTo>
                    <a:pt x="0" y="0"/>
                    <a:pt x="11905" y="3960"/>
                    <a:pt x="23710" y="0"/>
                  </a:cubicBezTo>
                </a:path>
              </a:pathLst>
            </a:custGeom>
            <a:solidFill>
              <a:schemeClr val="accent6"/>
            </a:solidFill>
            <a:ln w="10650" cap="flat" cmpd="sng">
              <a:solidFill>
                <a:srgbClr val="FFFFFF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46"/>
            <p:cNvSpPr/>
            <p:nvPr/>
          </p:nvSpPr>
          <p:spPr>
            <a:xfrm>
              <a:off x="3398650" y="2484375"/>
              <a:ext cx="286350" cy="59550"/>
            </a:xfrm>
            <a:custGeom>
              <a:avLst/>
              <a:gdLst/>
              <a:ahLst/>
              <a:cxnLst/>
              <a:rect l="l" t="t" r="r" b="b"/>
              <a:pathLst>
                <a:path w="11454" h="2382" fill="none" extrusionOk="0">
                  <a:moveTo>
                    <a:pt x="0" y="0"/>
                  </a:moveTo>
                  <a:cubicBezTo>
                    <a:pt x="0" y="0"/>
                    <a:pt x="6792" y="2381"/>
                    <a:pt x="11454" y="2130"/>
                  </a:cubicBezTo>
                </a:path>
              </a:pathLst>
            </a:custGeom>
            <a:noFill/>
            <a:ln w="10650" cap="flat" cmpd="sng">
              <a:solidFill>
                <a:schemeClr val="accent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46"/>
            <p:cNvSpPr/>
            <p:nvPr/>
          </p:nvSpPr>
          <p:spPr>
            <a:xfrm>
              <a:off x="3398650" y="2449900"/>
              <a:ext cx="286350" cy="59550"/>
            </a:xfrm>
            <a:custGeom>
              <a:avLst/>
              <a:gdLst/>
              <a:ahLst/>
              <a:cxnLst/>
              <a:rect l="l" t="t" r="r" b="b"/>
              <a:pathLst>
                <a:path w="11454" h="2382" fill="none" extrusionOk="0">
                  <a:moveTo>
                    <a:pt x="0" y="1"/>
                  </a:moveTo>
                  <a:cubicBezTo>
                    <a:pt x="0" y="1"/>
                    <a:pt x="6792" y="2382"/>
                    <a:pt x="11454" y="2131"/>
                  </a:cubicBezTo>
                </a:path>
              </a:pathLst>
            </a:custGeom>
            <a:solidFill>
              <a:schemeClr val="accent6"/>
            </a:solidFill>
            <a:ln w="10650" cap="flat" cmpd="sng">
              <a:solidFill>
                <a:schemeClr val="accent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46"/>
            <p:cNvSpPr/>
            <p:nvPr/>
          </p:nvSpPr>
          <p:spPr>
            <a:xfrm>
              <a:off x="3841625" y="2484375"/>
              <a:ext cx="275100" cy="59550"/>
            </a:xfrm>
            <a:custGeom>
              <a:avLst/>
              <a:gdLst/>
              <a:ahLst/>
              <a:cxnLst/>
              <a:rect l="l" t="t" r="r" b="b"/>
              <a:pathLst>
                <a:path w="11004" h="2382" fill="none" extrusionOk="0">
                  <a:moveTo>
                    <a:pt x="11003" y="0"/>
                  </a:moveTo>
                  <a:cubicBezTo>
                    <a:pt x="11003" y="0"/>
                    <a:pt x="4487" y="2381"/>
                    <a:pt x="1" y="2130"/>
                  </a:cubicBezTo>
                </a:path>
              </a:pathLst>
            </a:custGeom>
            <a:noFill/>
            <a:ln w="10650" cap="flat" cmpd="sng">
              <a:solidFill>
                <a:schemeClr val="accent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46"/>
            <p:cNvSpPr/>
            <p:nvPr/>
          </p:nvSpPr>
          <p:spPr>
            <a:xfrm>
              <a:off x="3841625" y="2449900"/>
              <a:ext cx="275100" cy="59550"/>
            </a:xfrm>
            <a:custGeom>
              <a:avLst/>
              <a:gdLst/>
              <a:ahLst/>
              <a:cxnLst/>
              <a:rect l="l" t="t" r="r" b="b"/>
              <a:pathLst>
                <a:path w="11004" h="2382" fill="none" extrusionOk="0">
                  <a:moveTo>
                    <a:pt x="11003" y="1"/>
                  </a:moveTo>
                  <a:cubicBezTo>
                    <a:pt x="11003" y="1"/>
                    <a:pt x="4487" y="2382"/>
                    <a:pt x="1" y="2131"/>
                  </a:cubicBezTo>
                </a:path>
              </a:pathLst>
            </a:custGeom>
            <a:noFill/>
            <a:ln w="10650" cap="flat" cmpd="sng">
              <a:solidFill>
                <a:schemeClr val="accent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46"/>
            <p:cNvSpPr/>
            <p:nvPr/>
          </p:nvSpPr>
          <p:spPr>
            <a:xfrm>
              <a:off x="3327850" y="1219325"/>
              <a:ext cx="17550" cy="17575"/>
            </a:xfrm>
            <a:custGeom>
              <a:avLst/>
              <a:gdLst/>
              <a:ahLst/>
              <a:cxnLst/>
              <a:rect l="l" t="t" r="r" b="b"/>
              <a:pathLst>
                <a:path w="702" h="703" extrusionOk="0">
                  <a:moveTo>
                    <a:pt x="351" y="0"/>
                  </a:moveTo>
                  <a:cubicBezTo>
                    <a:pt x="176" y="0"/>
                    <a:pt x="0" y="151"/>
                    <a:pt x="0" y="351"/>
                  </a:cubicBezTo>
                  <a:cubicBezTo>
                    <a:pt x="0" y="552"/>
                    <a:pt x="176" y="702"/>
                    <a:pt x="351" y="702"/>
                  </a:cubicBezTo>
                  <a:cubicBezTo>
                    <a:pt x="552" y="702"/>
                    <a:pt x="702" y="552"/>
                    <a:pt x="702" y="351"/>
                  </a:cubicBezTo>
                  <a:cubicBezTo>
                    <a:pt x="702" y="151"/>
                    <a:pt x="552" y="0"/>
                    <a:pt x="3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6" name="Google Shape;5566;p46"/>
          <p:cNvGrpSpPr/>
          <p:nvPr/>
        </p:nvGrpSpPr>
        <p:grpSpPr>
          <a:xfrm>
            <a:off x="6656103" y="3383044"/>
            <a:ext cx="690413" cy="1469758"/>
            <a:chOff x="6670791" y="3654713"/>
            <a:chExt cx="548164" cy="1166938"/>
          </a:xfrm>
        </p:grpSpPr>
        <p:grpSp>
          <p:nvGrpSpPr>
            <p:cNvPr id="5567" name="Google Shape;5567;p46"/>
            <p:cNvGrpSpPr/>
            <p:nvPr/>
          </p:nvGrpSpPr>
          <p:grpSpPr>
            <a:xfrm flipH="1">
              <a:off x="6892737" y="3654713"/>
              <a:ext cx="254340" cy="1091775"/>
              <a:chOff x="4528700" y="1800400"/>
              <a:chExt cx="788650" cy="3386400"/>
            </a:xfrm>
          </p:grpSpPr>
          <p:sp>
            <p:nvSpPr>
              <p:cNvPr id="5568" name="Google Shape;5568;p46"/>
              <p:cNvSpPr/>
              <p:nvPr/>
            </p:nvSpPr>
            <p:spPr>
              <a:xfrm>
                <a:off x="4759800" y="1800400"/>
                <a:ext cx="326425" cy="523850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20954" extrusionOk="0">
                    <a:moveTo>
                      <a:pt x="6506" y="0"/>
                    </a:moveTo>
                    <a:cubicBezTo>
                      <a:pt x="6506" y="320"/>
                      <a:pt x="6506" y="5935"/>
                      <a:pt x="2694" y="11002"/>
                    </a:cubicBezTo>
                    <a:cubicBezTo>
                      <a:pt x="1" y="14563"/>
                      <a:pt x="1553" y="20954"/>
                      <a:pt x="6506" y="20954"/>
                    </a:cubicBezTo>
                    <a:cubicBezTo>
                      <a:pt x="11482" y="20954"/>
                      <a:pt x="13057" y="14517"/>
                      <a:pt x="10341" y="11002"/>
                    </a:cubicBezTo>
                    <a:cubicBezTo>
                      <a:pt x="7602" y="7487"/>
                      <a:pt x="6506" y="320"/>
                      <a:pt x="65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46"/>
              <p:cNvSpPr/>
              <p:nvPr/>
            </p:nvSpPr>
            <p:spPr>
              <a:xfrm>
                <a:off x="4804325" y="1920800"/>
                <a:ext cx="237975" cy="382925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5317" extrusionOk="0">
                    <a:moveTo>
                      <a:pt x="4725" y="0"/>
                    </a:moveTo>
                    <a:cubicBezTo>
                      <a:pt x="4725" y="251"/>
                      <a:pt x="4725" y="4337"/>
                      <a:pt x="1940" y="8058"/>
                    </a:cubicBezTo>
                    <a:cubicBezTo>
                      <a:pt x="0" y="10637"/>
                      <a:pt x="1119" y="15316"/>
                      <a:pt x="4725" y="15316"/>
                    </a:cubicBezTo>
                    <a:cubicBezTo>
                      <a:pt x="8354" y="15316"/>
                      <a:pt x="9518" y="10614"/>
                      <a:pt x="7532" y="8058"/>
                    </a:cubicBezTo>
                    <a:cubicBezTo>
                      <a:pt x="5524" y="5478"/>
                      <a:pt x="4725" y="251"/>
                      <a:pt x="47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46"/>
              <p:cNvSpPr/>
              <p:nvPr/>
            </p:nvSpPr>
            <p:spPr>
              <a:xfrm>
                <a:off x="4844250" y="2035500"/>
                <a:ext cx="157525" cy="252225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10089" extrusionOk="0">
                    <a:moveTo>
                      <a:pt x="3128" y="0"/>
                    </a:moveTo>
                    <a:cubicBezTo>
                      <a:pt x="3128" y="137"/>
                      <a:pt x="3128" y="2853"/>
                      <a:pt x="1302" y="5296"/>
                    </a:cubicBezTo>
                    <a:cubicBezTo>
                      <a:pt x="1" y="7008"/>
                      <a:pt x="754" y="10089"/>
                      <a:pt x="3128" y="10089"/>
                    </a:cubicBezTo>
                    <a:cubicBezTo>
                      <a:pt x="5525" y="10089"/>
                      <a:pt x="6301" y="6985"/>
                      <a:pt x="4977" y="5296"/>
                    </a:cubicBezTo>
                    <a:cubicBezTo>
                      <a:pt x="3653" y="3607"/>
                      <a:pt x="3128" y="137"/>
                      <a:pt x="31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46"/>
              <p:cNvSpPr/>
              <p:nvPr/>
            </p:nvSpPr>
            <p:spPr>
              <a:xfrm>
                <a:off x="4577775" y="2503375"/>
                <a:ext cx="706475" cy="2683425"/>
              </a:xfrm>
              <a:custGeom>
                <a:avLst/>
                <a:gdLst/>
                <a:ahLst/>
                <a:cxnLst/>
                <a:rect l="l" t="t" r="r" b="b"/>
                <a:pathLst>
                  <a:path w="28259" h="107337" extrusionOk="0">
                    <a:moveTo>
                      <a:pt x="5726" y="3993"/>
                    </a:moveTo>
                    <a:cubicBezTo>
                      <a:pt x="5786" y="3993"/>
                      <a:pt x="6009" y="5052"/>
                      <a:pt x="6232" y="5800"/>
                    </a:cubicBezTo>
                    <a:cubicBezTo>
                      <a:pt x="5981" y="5571"/>
                      <a:pt x="5798" y="5229"/>
                      <a:pt x="5752" y="4704"/>
                    </a:cubicBezTo>
                    <a:cubicBezTo>
                      <a:pt x="5704" y="4193"/>
                      <a:pt x="5700" y="3993"/>
                      <a:pt x="5726" y="3993"/>
                    </a:cubicBezTo>
                    <a:close/>
                    <a:moveTo>
                      <a:pt x="15" y="0"/>
                    </a:moveTo>
                    <a:cubicBezTo>
                      <a:pt x="10" y="0"/>
                      <a:pt x="5" y="1"/>
                      <a:pt x="0" y="2"/>
                    </a:cubicBezTo>
                    <a:lnTo>
                      <a:pt x="0" y="16002"/>
                    </a:lnTo>
                    <a:lnTo>
                      <a:pt x="0" y="102990"/>
                    </a:lnTo>
                    <a:cubicBezTo>
                      <a:pt x="0" y="103811"/>
                      <a:pt x="503" y="104542"/>
                      <a:pt x="1279" y="104816"/>
                    </a:cubicBezTo>
                    <a:cubicBezTo>
                      <a:pt x="3667" y="105678"/>
                      <a:pt x="9102" y="107336"/>
                      <a:pt x="15322" y="107336"/>
                    </a:cubicBezTo>
                    <a:cubicBezTo>
                      <a:pt x="19147" y="107336"/>
                      <a:pt x="23269" y="106709"/>
                      <a:pt x="27163" y="104884"/>
                    </a:cubicBezTo>
                    <a:cubicBezTo>
                      <a:pt x="27825" y="104564"/>
                      <a:pt x="28258" y="103880"/>
                      <a:pt x="28258" y="103126"/>
                    </a:cubicBezTo>
                    <a:lnTo>
                      <a:pt x="28258" y="10844"/>
                    </a:lnTo>
                    <a:cubicBezTo>
                      <a:pt x="28023" y="10905"/>
                      <a:pt x="27778" y="10937"/>
                      <a:pt x="27536" y="10937"/>
                    </a:cubicBezTo>
                    <a:cubicBezTo>
                      <a:pt x="26605" y="10937"/>
                      <a:pt x="25719" y="10461"/>
                      <a:pt x="25610" y="9337"/>
                    </a:cubicBezTo>
                    <a:cubicBezTo>
                      <a:pt x="25451" y="7420"/>
                      <a:pt x="25998" y="6598"/>
                      <a:pt x="26295" y="5069"/>
                    </a:cubicBezTo>
                    <a:cubicBezTo>
                      <a:pt x="26435" y="4250"/>
                      <a:pt x="26281" y="2847"/>
                      <a:pt x="25440" y="2847"/>
                    </a:cubicBezTo>
                    <a:cubicBezTo>
                      <a:pt x="25179" y="2847"/>
                      <a:pt x="24852" y="2982"/>
                      <a:pt x="24446" y="3312"/>
                    </a:cubicBezTo>
                    <a:cubicBezTo>
                      <a:pt x="24041" y="3642"/>
                      <a:pt x="23887" y="3752"/>
                      <a:pt x="23889" y="3752"/>
                    </a:cubicBezTo>
                    <a:cubicBezTo>
                      <a:pt x="23894" y="3752"/>
                      <a:pt x="24516" y="3317"/>
                      <a:pt x="25013" y="3317"/>
                    </a:cubicBezTo>
                    <a:cubicBezTo>
                      <a:pt x="25407" y="3317"/>
                      <a:pt x="25722" y="3590"/>
                      <a:pt x="25588" y="4567"/>
                    </a:cubicBezTo>
                    <a:cubicBezTo>
                      <a:pt x="25437" y="5668"/>
                      <a:pt x="25113" y="6026"/>
                      <a:pt x="24685" y="6026"/>
                    </a:cubicBezTo>
                    <a:cubicBezTo>
                      <a:pt x="24013" y="6026"/>
                      <a:pt x="23084" y="5143"/>
                      <a:pt x="22164" y="4864"/>
                    </a:cubicBezTo>
                    <a:cubicBezTo>
                      <a:pt x="22124" y="4852"/>
                      <a:pt x="22084" y="4847"/>
                      <a:pt x="22045" y="4847"/>
                    </a:cubicBezTo>
                    <a:cubicBezTo>
                      <a:pt x="21927" y="4847"/>
                      <a:pt x="21816" y="4898"/>
                      <a:pt x="21730" y="5001"/>
                    </a:cubicBezTo>
                    <a:cubicBezTo>
                      <a:pt x="21499" y="4015"/>
                      <a:pt x="21114" y="3318"/>
                      <a:pt x="20575" y="3318"/>
                    </a:cubicBezTo>
                    <a:cubicBezTo>
                      <a:pt x="20528" y="3318"/>
                      <a:pt x="20479" y="3323"/>
                      <a:pt x="20429" y="3334"/>
                    </a:cubicBezTo>
                    <a:cubicBezTo>
                      <a:pt x="19219" y="3608"/>
                      <a:pt x="19516" y="5526"/>
                      <a:pt x="19653" y="6165"/>
                    </a:cubicBezTo>
                    <a:cubicBezTo>
                      <a:pt x="19653" y="6233"/>
                      <a:pt x="19676" y="6279"/>
                      <a:pt x="19676" y="6347"/>
                    </a:cubicBezTo>
                    <a:cubicBezTo>
                      <a:pt x="19676" y="6347"/>
                      <a:pt x="19676" y="6370"/>
                      <a:pt x="19676" y="6370"/>
                    </a:cubicBezTo>
                    <a:cubicBezTo>
                      <a:pt x="19904" y="7443"/>
                      <a:pt x="19950" y="8265"/>
                      <a:pt x="19607" y="9201"/>
                    </a:cubicBezTo>
                    <a:cubicBezTo>
                      <a:pt x="19276" y="10102"/>
                      <a:pt x="18055" y="10684"/>
                      <a:pt x="16885" y="10684"/>
                    </a:cubicBezTo>
                    <a:cubicBezTo>
                      <a:pt x="15716" y="10684"/>
                      <a:pt x="14597" y="10102"/>
                      <a:pt x="14472" y="8676"/>
                    </a:cubicBezTo>
                    <a:cubicBezTo>
                      <a:pt x="14289" y="6895"/>
                      <a:pt x="14654" y="5868"/>
                      <a:pt x="14997" y="4681"/>
                    </a:cubicBezTo>
                    <a:cubicBezTo>
                      <a:pt x="14997" y="4681"/>
                      <a:pt x="14997" y="4658"/>
                      <a:pt x="15020" y="4613"/>
                    </a:cubicBezTo>
                    <a:cubicBezTo>
                      <a:pt x="15088" y="4384"/>
                      <a:pt x="15134" y="4156"/>
                      <a:pt x="15202" y="3905"/>
                    </a:cubicBezTo>
                    <a:cubicBezTo>
                      <a:pt x="15306" y="3239"/>
                      <a:pt x="15220" y="2421"/>
                      <a:pt x="14598" y="2421"/>
                    </a:cubicBezTo>
                    <a:cubicBezTo>
                      <a:pt x="14538" y="2421"/>
                      <a:pt x="14473" y="2428"/>
                      <a:pt x="14403" y="2444"/>
                    </a:cubicBezTo>
                    <a:cubicBezTo>
                      <a:pt x="13308" y="2695"/>
                      <a:pt x="13422" y="3974"/>
                      <a:pt x="13422" y="3996"/>
                    </a:cubicBezTo>
                    <a:cubicBezTo>
                      <a:pt x="13536" y="4544"/>
                      <a:pt x="13696" y="5115"/>
                      <a:pt x="13810" y="5617"/>
                    </a:cubicBezTo>
                    <a:cubicBezTo>
                      <a:pt x="14094" y="6816"/>
                      <a:pt x="13492" y="7761"/>
                      <a:pt x="12697" y="7761"/>
                    </a:cubicBezTo>
                    <a:cubicBezTo>
                      <a:pt x="12598" y="7761"/>
                      <a:pt x="12497" y="7747"/>
                      <a:pt x="12395" y="7717"/>
                    </a:cubicBezTo>
                    <a:cubicBezTo>
                      <a:pt x="11550" y="7466"/>
                      <a:pt x="11071" y="6690"/>
                      <a:pt x="11619" y="5320"/>
                    </a:cubicBezTo>
                    <a:cubicBezTo>
                      <a:pt x="11870" y="4727"/>
                      <a:pt x="11938" y="4133"/>
                      <a:pt x="11915" y="3631"/>
                    </a:cubicBezTo>
                    <a:cubicBezTo>
                      <a:pt x="11938" y="3540"/>
                      <a:pt x="11915" y="3449"/>
                      <a:pt x="11915" y="3380"/>
                    </a:cubicBezTo>
                    <a:cubicBezTo>
                      <a:pt x="11915" y="3357"/>
                      <a:pt x="11915" y="3357"/>
                      <a:pt x="11915" y="3357"/>
                    </a:cubicBezTo>
                    <a:cubicBezTo>
                      <a:pt x="11842" y="2882"/>
                      <a:pt x="11520" y="2509"/>
                      <a:pt x="11030" y="2509"/>
                    </a:cubicBezTo>
                    <a:cubicBezTo>
                      <a:pt x="10909" y="2509"/>
                      <a:pt x="10777" y="2531"/>
                      <a:pt x="10637" y="2581"/>
                    </a:cubicBezTo>
                    <a:cubicBezTo>
                      <a:pt x="9952" y="2832"/>
                      <a:pt x="9793" y="3608"/>
                      <a:pt x="9770" y="3814"/>
                    </a:cubicBezTo>
                    <a:cubicBezTo>
                      <a:pt x="9747" y="4202"/>
                      <a:pt x="9770" y="4635"/>
                      <a:pt x="9838" y="5092"/>
                    </a:cubicBezTo>
                    <a:cubicBezTo>
                      <a:pt x="9087" y="5693"/>
                      <a:pt x="8090" y="6139"/>
                      <a:pt x="7264" y="6139"/>
                    </a:cubicBezTo>
                    <a:cubicBezTo>
                      <a:pt x="7085" y="6139"/>
                      <a:pt x="6915" y="6118"/>
                      <a:pt x="6757" y="6073"/>
                    </a:cubicBezTo>
                    <a:cubicBezTo>
                      <a:pt x="6757" y="6005"/>
                      <a:pt x="6780" y="5914"/>
                      <a:pt x="6780" y="5822"/>
                    </a:cubicBezTo>
                    <a:cubicBezTo>
                      <a:pt x="6825" y="5434"/>
                      <a:pt x="6825" y="5069"/>
                      <a:pt x="6802" y="4704"/>
                    </a:cubicBezTo>
                    <a:cubicBezTo>
                      <a:pt x="6802" y="4681"/>
                      <a:pt x="6802" y="4590"/>
                      <a:pt x="6802" y="4499"/>
                    </a:cubicBezTo>
                    <a:cubicBezTo>
                      <a:pt x="6780" y="4225"/>
                      <a:pt x="6734" y="3951"/>
                      <a:pt x="6688" y="3722"/>
                    </a:cubicBezTo>
                    <a:cubicBezTo>
                      <a:pt x="6500" y="3087"/>
                      <a:pt x="6056" y="2725"/>
                      <a:pt x="5594" y="2725"/>
                    </a:cubicBezTo>
                    <a:cubicBezTo>
                      <a:pt x="5325" y="2725"/>
                      <a:pt x="5051" y="2847"/>
                      <a:pt x="4817" y="3106"/>
                    </a:cubicBezTo>
                    <a:cubicBezTo>
                      <a:pt x="4063" y="3974"/>
                      <a:pt x="5844" y="6210"/>
                      <a:pt x="5273" y="7489"/>
                    </a:cubicBezTo>
                    <a:cubicBezTo>
                      <a:pt x="4991" y="8108"/>
                      <a:pt x="4470" y="8381"/>
                      <a:pt x="3975" y="8381"/>
                    </a:cubicBezTo>
                    <a:cubicBezTo>
                      <a:pt x="3430" y="8381"/>
                      <a:pt x="2917" y="8051"/>
                      <a:pt x="2785" y="7489"/>
                    </a:cubicBezTo>
                    <a:cubicBezTo>
                      <a:pt x="2511" y="6416"/>
                      <a:pt x="3287" y="5594"/>
                      <a:pt x="3356" y="5069"/>
                    </a:cubicBezTo>
                    <a:cubicBezTo>
                      <a:pt x="3439" y="4573"/>
                      <a:pt x="3090" y="3007"/>
                      <a:pt x="2259" y="3007"/>
                    </a:cubicBezTo>
                    <a:cubicBezTo>
                      <a:pt x="2173" y="3007"/>
                      <a:pt x="2082" y="3024"/>
                      <a:pt x="1986" y="3061"/>
                    </a:cubicBezTo>
                    <a:cubicBezTo>
                      <a:pt x="1324" y="3289"/>
                      <a:pt x="1142" y="3974"/>
                      <a:pt x="1096" y="4476"/>
                    </a:cubicBezTo>
                    <a:cubicBezTo>
                      <a:pt x="1096" y="4544"/>
                      <a:pt x="1119" y="4613"/>
                      <a:pt x="1119" y="4681"/>
                    </a:cubicBezTo>
                    <a:cubicBezTo>
                      <a:pt x="781" y="2274"/>
                      <a:pt x="355" y="0"/>
                      <a:pt x="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46"/>
              <p:cNvSpPr/>
              <p:nvPr/>
            </p:nvSpPr>
            <p:spPr>
              <a:xfrm>
                <a:off x="4577775" y="4718600"/>
                <a:ext cx="706475" cy="436550"/>
              </a:xfrm>
              <a:custGeom>
                <a:avLst/>
                <a:gdLst/>
                <a:ahLst/>
                <a:cxnLst/>
                <a:rect l="l" t="t" r="r" b="b"/>
                <a:pathLst>
                  <a:path w="28259" h="17462" extrusionOk="0">
                    <a:moveTo>
                      <a:pt x="28258" y="1"/>
                    </a:moveTo>
                    <a:cubicBezTo>
                      <a:pt x="18694" y="7373"/>
                      <a:pt x="7031" y="9610"/>
                      <a:pt x="0" y="10249"/>
                    </a:cubicBezTo>
                    <a:lnTo>
                      <a:pt x="0" y="14381"/>
                    </a:lnTo>
                    <a:cubicBezTo>
                      <a:pt x="0" y="15202"/>
                      <a:pt x="503" y="15933"/>
                      <a:pt x="1279" y="16207"/>
                    </a:cubicBezTo>
                    <a:cubicBezTo>
                      <a:pt x="2237" y="16549"/>
                      <a:pt x="3698" y="17028"/>
                      <a:pt x="5479" y="17462"/>
                    </a:cubicBezTo>
                    <a:cubicBezTo>
                      <a:pt x="12052" y="16435"/>
                      <a:pt x="20406" y="14221"/>
                      <a:pt x="28258" y="9450"/>
                    </a:cubicBezTo>
                    <a:lnTo>
                      <a:pt x="2825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46"/>
              <p:cNvSpPr/>
              <p:nvPr/>
            </p:nvSpPr>
            <p:spPr>
              <a:xfrm>
                <a:off x="4577775" y="4513175"/>
                <a:ext cx="706475" cy="321300"/>
              </a:xfrm>
              <a:custGeom>
                <a:avLst/>
                <a:gdLst/>
                <a:ahLst/>
                <a:cxnLst/>
                <a:rect l="l" t="t" r="r" b="b"/>
                <a:pathLst>
                  <a:path w="28259" h="12852" extrusionOk="0">
                    <a:moveTo>
                      <a:pt x="28258" y="1"/>
                    </a:moveTo>
                    <a:cubicBezTo>
                      <a:pt x="18443" y="6939"/>
                      <a:pt x="6985" y="9062"/>
                      <a:pt x="0" y="9701"/>
                    </a:cubicBezTo>
                    <a:lnTo>
                      <a:pt x="0" y="12851"/>
                    </a:lnTo>
                    <a:cubicBezTo>
                      <a:pt x="2534" y="12623"/>
                      <a:pt x="5661" y="12235"/>
                      <a:pt x="9108" y="11482"/>
                    </a:cubicBezTo>
                    <a:cubicBezTo>
                      <a:pt x="14586" y="10295"/>
                      <a:pt x="21616" y="8035"/>
                      <a:pt x="28258" y="3767"/>
                    </a:cubicBezTo>
                    <a:lnTo>
                      <a:pt x="2825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46"/>
              <p:cNvSpPr/>
              <p:nvPr/>
            </p:nvSpPr>
            <p:spPr>
              <a:xfrm>
                <a:off x="4577775" y="4143400"/>
                <a:ext cx="706475" cy="452550"/>
              </a:xfrm>
              <a:custGeom>
                <a:avLst/>
                <a:gdLst/>
                <a:ahLst/>
                <a:cxnLst/>
                <a:rect l="l" t="t" r="r" b="b"/>
                <a:pathLst>
                  <a:path w="28259" h="18102" extrusionOk="0">
                    <a:moveTo>
                      <a:pt x="28258" y="1"/>
                    </a:moveTo>
                    <a:cubicBezTo>
                      <a:pt x="18694" y="7373"/>
                      <a:pt x="7031" y="9587"/>
                      <a:pt x="0" y="10249"/>
                    </a:cubicBezTo>
                    <a:lnTo>
                      <a:pt x="0" y="18101"/>
                    </a:lnTo>
                    <a:cubicBezTo>
                      <a:pt x="6894" y="17553"/>
                      <a:pt x="17987" y="15659"/>
                      <a:pt x="28258" y="9450"/>
                    </a:cubicBezTo>
                    <a:lnTo>
                      <a:pt x="2825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46"/>
              <p:cNvSpPr/>
              <p:nvPr/>
            </p:nvSpPr>
            <p:spPr>
              <a:xfrm>
                <a:off x="4577775" y="3937400"/>
                <a:ext cx="706475" cy="321300"/>
              </a:xfrm>
              <a:custGeom>
                <a:avLst/>
                <a:gdLst/>
                <a:ahLst/>
                <a:cxnLst/>
                <a:rect l="l" t="t" r="r" b="b"/>
                <a:pathLst>
                  <a:path w="28259" h="12852" extrusionOk="0">
                    <a:moveTo>
                      <a:pt x="28258" y="1"/>
                    </a:moveTo>
                    <a:cubicBezTo>
                      <a:pt x="18443" y="6963"/>
                      <a:pt x="6985" y="9062"/>
                      <a:pt x="0" y="9702"/>
                    </a:cubicBezTo>
                    <a:lnTo>
                      <a:pt x="0" y="12851"/>
                    </a:lnTo>
                    <a:cubicBezTo>
                      <a:pt x="2534" y="12646"/>
                      <a:pt x="5661" y="12235"/>
                      <a:pt x="9108" y="11482"/>
                    </a:cubicBezTo>
                    <a:cubicBezTo>
                      <a:pt x="14586" y="10295"/>
                      <a:pt x="21616" y="8035"/>
                      <a:pt x="28258" y="3767"/>
                    </a:cubicBezTo>
                    <a:lnTo>
                      <a:pt x="2825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46"/>
              <p:cNvSpPr/>
              <p:nvPr/>
            </p:nvSpPr>
            <p:spPr>
              <a:xfrm>
                <a:off x="4577775" y="3567650"/>
                <a:ext cx="706475" cy="452525"/>
              </a:xfrm>
              <a:custGeom>
                <a:avLst/>
                <a:gdLst/>
                <a:ahLst/>
                <a:cxnLst/>
                <a:rect l="l" t="t" r="r" b="b"/>
                <a:pathLst>
                  <a:path w="28259" h="18101" extrusionOk="0">
                    <a:moveTo>
                      <a:pt x="28258" y="0"/>
                    </a:moveTo>
                    <a:cubicBezTo>
                      <a:pt x="18694" y="7373"/>
                      <a:pt x="7031" y="9609"/>
                      <a:pt x="0" y="10249"/>
                    </a:cubicBezTo>
                    <a:lnTo>
                      <a:pt x="0" y="18100"/>
                    </a:lnTo>
                    <a:cubicBezTo>
                      <a:pt x="6894" y="17553"/>
                      <a:pt x="17987" y="15658"/>
                      <a:pt x="28258" y="9450"/>
                    </a:cubicBezTo>
                    <a:lnTo>
                      <a:pt x="2825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46"/>
              <p:cNvSpPr/>
              <p:nvPr/>
            </p:nvSpPr>
            <p:spPr>
              <a:xfrm>
                <a:off x="4577775" y="3362200"/>
                <a:ext cx="706475" cy="320725"/>
              </a:xfrm>
              <a:custGeom>
                <a:avLst/>
                <a:gdLst/>
                <a:ahLst/>
                <a:cxnLst/>
                <a:rect l="l" t="t" r="r" b="b"/>
                <a:pathLst>
                  <a:path w="28259" h="12829" extrusionOk="0">
                    <a:moveTo>
                      <a:pt x="28258" y="1"/>
                    </a:moveTo>
                    <a:cubicBezTo>
                      <a:pt x="18443" y="6940"/>
                      <a:pt x="6985" y="9063"/>
                      <a:pt x="0" y="9679"/>
                    </a:cubicBezTo>
                    <a:lnTo>
                      <a:pt x="0" y="12829"/>
                    </a:lnTo>
                    <a:cubicBezTo>
                      <a:pt x="2534" y="12623"/>
                      <a:pt x="5661" y="12235"/>
                      <a:pt x="9108" y="11482"/>
                    </a:cubicBezTo>
                    <a:cubicBezTo>
                      <a:pt x="14586" y="10295"/>
                      <a:pt x="21616" y="8035"/>
                      <a:pt x="28258" y="3744"/>
                    </a:cubicBezTo>
                    <a:lnTo>
                      <a:pt x="2825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46"/>
              <p:cNvSpPr/>
              <p:nvPr/>
            </p:nvSpPr>
            <p:spPr>
              <a:xfrm>
                <a:off x="4577775" y="2991875"/>
                <a:ext cx="706475" cy="453100"/>
              </a:xfrm>
              <a:custGeom>
                <a:avLst/>
                <a:gdLst/>
                <a:ahLst/>
                <a:cxnLst/>
                <a:rect l="l" t="t" r="r" b="b"/>
                <a:pathLst>
                  <a:path w="28259" h="18124" extrusionOk="0">
                    <a:moveTo>
                      <a:pt x="28258" y="0"/>
                    </a:moveTo>
                    <a:cubicBezTo>
                      <a:pt x="18694" y="7373"/>
                      <a:pt x="7031" y="9610"/>
                      <a:pt x="0" y="10249"/>
                    </a:cubicBezTo>
                    <a:lnTo>
                      <a:pt x="0" y="18124"/>
                    </a:lnTo>
                    <a:cubicBezTo>
                      <a:pt x="6894" y="17576"/>
                      <a:pt x="17987" y="15681"/>
                      <a:pt x="28258" y="9450"/>
                    </a:cubicBezTo>
                    <a:lnTo>
                      <a:pt x="2825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46"/>
              <p:cNvSpPr/>
              <p:nvPr/>
            </p:nvSpPr>
            <p:spPr>
              <a:xfrm>
                <a:off x="4577775" y="2786450"/>
                <a:ext cx="706475" cy="321275"/>
              </a:xfrm>
              <a:custGeom>
                <a:avLst/>
                <a:gdLst/>
                <a:ahLst/>
                <a:cxnLst/>
                <a:rect l="l" t="t" r="r" b="b"/>
                <a:pathLst>
                  <a:path w="28259" h="12851" extrusionOk="0">
                    <a:moveTo>
                      <a:pt x="28258" y="0"/>
                    </a:moveTo>
                    <a:cubicBezTo>
                      <a:pt x="18443" y="6939"/>
                      <a:pt x="6985" y="9062"/>
                      <a:pt x="0" y="9701"/>
                    </a:cubicBezTo>
                    <a:lnTo>
                      <a:pt x="0" y="12851"/>
                    </a:lnTo>
                    <a:cubicBezTo>
                      <a:pt x="2534" y="12623"/>
                      <a:pt x="5661" y="12235"/>
                      <a:pt x="9108" y="11481"/>
                    </a:cubicBezTo>
                    <a:cubicBezTo>
                      <a:pt x="14586" y="10294"/>
                      <a:pt x="21616" y="8035"/>
                      <a:pt x="28258" y="3766"/>
                    </a:cubicBezTo>
                    <a:lnTo>
                      <a:pt x="282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46"/>
              <p:cNvSpPr/>
              <p:nvPr/>
            </p:nvSpPr>
            <p:spPr>
              <a:xfrm>
                <a:off x="4577775" y="2574525"/>
                <a:ext cx="660875" cy="294675"/>
              </a:xfrm>
              <a:custGeom>
                <a:avLst/>
                <a:gdLst/>
                <a:ahLst/>
                <a:cxnLst/>
                <a:rect l="l" t="t" r="r" b="b"/>
                <a:pathLst>
                  <a:path w="26435" h="11787" extrusionOk="0">
                    <a:moveTo>
                      <a:pt x="25440" y="1"/>
                    </a:moveTo>
                    <a:cubicBezTo>
                      <a:pt x="25179" y="1"/>
                      <a:pt x="24852" y="136"/>
                      <a:pt x="24446" y="466"/>
                    </a:cubicBezTo>
                    <a:cubicBezTo>
                      <a:pt x="24041" y="796"/>
                      <a:pt x="23887" y="906"/>
                      <a:pt x="23889" y="906"/>
                    </a:cubicBezTo>
                    <a:cubicBezTo>
                      <a:pt x="23894" y="906"/>
                      <a:pt x="24516" y="471"/>
                      <a:pt x="25013" y="471"/>
                    </a:cubicBezTo>
                    <a:cubicBezTo>
                      <a:pt x="25407" y="471"/>
                      <a:pt x="25722" y="744"/>
                      <a:pt x="25588" y="1721"/>
                    </a:cubicBezTo>
                    <a:cubicBezTo>
                      <a:pt x="25437" y="2822"/>
                      <a:pt x="25113" y="3180"/>
                      <a:pt x="24685" y="3180"/>
                    </a:cubicBezTo>
                    <a:cubicBezTo>
                      <a:pt x="24013" y="3180"/>
                      <a:pt x="23084" y="2297"/>
                      <a:pt x="22164" y="2018"/>
                    </a:cubicBezTo>
                    <a:cubicBezTo>
                      <a:pt x="22124" y="2006"/>
                      <a:pt x="22084" y="2001"/>
                      <a:pt x="22045" y="2001"/>
                    </a:cubicBezTo>
                    <a:cubicBezTo>
                      <a:pt x="21927" y="2001"/>
                      <a:pt x="21816" y="2052"/>
                      <a:pt x="21730" y="2155"/>
                    </a:cubicBezTo>
                    <a:cubicBezTo>
                      <a:pt x="21499" y="1169"/>
                      <a:pt x="21114" y="472"/>
                      <a:pt x="20575" y="472"/>
                    </a:cubicBezTo>
                    <a:cubicBezTo>
                      <a:pt x="20528" y="472"/>
                      <a:pt x="20479" y="477"/>
                      <a:pt x="20429" y="488"/>
                    </a:cubicBezTo>
                    <a:cubicBezTo>
                      <a:pt x="19219" y="762"/>
                      <a:pt x="19516" y="2680"/>
                      <a:pt x="19653" y="3319"/>
                    </a:cubicBezTo>
                    <a:cubicBezTo>
                      <a:pt x="19653" y="3387"/>
                      <a:pt x="19676" y="3433"/>
                      <a:pt x="19676" y="3501"/>
                    </a:cubicBezTo>
                    <a:cubicBezTo>
                      <a:pt x="19676" y="3501"/>
                      <a:pt x="19676" y="3524"/>
                      <a:pt x="19676" y="3524"/>
                    </a:cubicBezTo>
                    <a:cubicBezTo>
                      <a:pt x="19904" y="4597"/>
                      <a:pt x="19950" y="5419"/>
                      <a:pt x="19607" y="6355"/>
                    </a:cubicBezTo>
                    <a:cubicBezTo>
                      <a:pt x="19276" y="7256"/>
                      <a:pt x="18055" y="7838"/>
                      <a:pt x="16885" y="7838"/>
                    </a:cubicBezTo>
                    <a:cubicBezTo>
                      <a:pt x="15716" y="7838"/>
                      <a:pt x="14597" y="7256"/>
                      <a:pt x="14472" y="5830"/>
                    </a:cubicBezTo>
                    <a:cubicBezTo>
                      <a:pt x="14289" y="4049"/>
                      <a:pt x="14654" y="3022"/>
                      <a:pt x="14997" y="1835"/>
                    </a:cubicBezTo>
                    <a:cubicBezTo>
                      <a:pt x="14997" y="1835"/>
                      <a:pt x="14997" y="1812"/>
                      <a:pt x="15020" y="1767"/>
                    </a:cubicBezTo>
                    <a:cubicBezTo>
                      <a:pt x="15088" y="1538"/>
                      <a:pt x="15134" y="1310"/>
                      <a:pt x="15202" y="1059"/>
                    </a:cubicBezTo>
                    <a:cubicBezTo>
                      <a:pt x="15225" y="922"/>
                      <a:pt x="15225" y="785"/>
                      <a:pt x="15225" y="648"/>
                    </a:cubicBezTo>
                    <a:lnTo>
                      <a:pt x="15225" y="648"/>
                    </a:lnTo>
                    <a:cubicBezTo>
                      <a:pt x="14631" y="854"/>
                      <a:pt x="14038" y="1059"/>
                      <a:pt x="13445" y="1242"/>
                    </a:cubicBezTo>
                    <a:cubicBezTo>
                      <a:pt x="13559" y="1767"/>
                      <a:pt x="13696" y="2292"/>
                      <a:pt x="13810" y="2771"/>
                    </a:cubicBezTo>
                    <a:cubicBezTo>
                      <a:pt x="14094" y="3970"/>
                      <a:pt x="13492" y="4915"/>
                      <a:pt x="12697" y="4915"/>
                    </a:cubicBezTo>
                    <a:cubicBezTo>
                      <a:pt x="12598" y="4915"/>
                      <a:pt x="12497" y="4901"/>
                      <a:pt x="12395" y="4871"/>
                    </a:cubicBezTo>
                    <a:cubicBezTo>
                      <a:pt x="11550" y="4620"/>
                      <a:pt x="11071" y="3844"/>
                      <a:pt x="11619" y="2474"/>
                    </a:cubicBezTo>
                    <a:cubicBezTo>
                      <a:pt x="11733" y="2223"/>
                      <a:pt x="11801" y="1972"/>
                      <a:pt x="11847" y="1721"/>
                    </a:cubicBezTo>
                    <a:lnTo>
                      <a:pt x="11847" y="1721"/>
                    </a:lnTo>
                    <a:cubicBezTo>
                      <a:pt x="11162" y="1926"/>
                      <a:pt x="10477" y="2109"/>
                      <a:pt x="9815" y="2269"/>
                    </a:cubicBezTo>
                    <a:cubicBezTo>
                      <a:pt x="9069" y="2866"/>
                      <a:pt x="8079" y="3295"/>
                      <a:pt x="7269" y="3295"/>
                    </a:cubicBezTo>
                    <a:cubicBezTo>
                      <a:pt x="7088" y="3295"/>
                      <a:pt x="6915" y="3273"/>
                      <a:pt x="6757" y="3227"/>
                    </a:cubicBezTo>
                    <a:cubicBezTo>
                      <a:pt x="6757" y="3159"/>
                      <a:pt x="6780" y="3068"/>
                      <a:pt x="6780" y="2976"/>
                    </a:cubicBezTo>
                    <a:cubicBezTo>
                      <a:pt x="6780" y="2976"/>
                      <a:pt x="6780" y="2954"/>
                      <a:pt x="6780" y="2954"/>
                    </a:cubicBezTo>
                    <a:cubicBezTo>
                      <a:pt x="6277" y="3045"/>
                      <a:pt x="5775" y="3136"/>
                      <a:pt x="5273" y="3227"/>
                    </a:cubicBezTo>
                    <a:cubicBezTo>
                      <a:pt x="5410" y="3752"/>
                      <a:pt x="5456" y="4255"/>
                      <a:pt x="5273" y="4643"/>
                    </a:cubicBezTo>
                    <a:cubicBezTo>
                      <a:pt x="4991" y="5262"/>
                      <a:pt x="4470" y="5535"/>
                      <a:pt x="3975" y="5535"/>
                    </a:cubicBezTo>
                    <a:cubicBezTo>
                      <a:pt x="3430" y="5535"/>
                      <a:pt x="2917" y="5205"/>
                      <a:pt x="2785" y="4643"/>
                    </a:cubicBezTo>
                    <a:cubicBezTo>
                      <a:pt x="2694" y="4277"/>
                      <a:pt x="2717" y="3935"/>
                      <a:pt x="2808" y="3615"/>
                    </a:cubicBezTo>
                    <a:lnTo>
                      <a:pt x="2808" y="3615"/>
                    </a:lnTo>
                    <a:cubicBezTo>
                      <a:pt x="1804" y="3752"/>
                      <a:pt x="868" y="3844"/>
                      <a:pt x="0" y="3935"/>
                    </a:cubicBezTo>
                    <a:lnTo>
                      <a:pt x="0" y="11787"/>
                    </a:lnTo>
                    <a:cubicBezTo>
                      <a:pt x="6323" y="11285"/>
                      <a:pt x="16184" y="9641"/>
                      <a:pt x="25702" y="4597"/>
                    </a:cubicBezTo>
                    <a:cubicBezTo>
                      <a:pt x="25862" y="3798"/>
                      <a:pt x="26135" y="3136"/>
                      <a:pt x="26295" y="2223"/>
                    </a:cubicBezTo>
                    <a:cubicBezTo>
                      <a:pt x="26435" y="1404"/>
                      <a:pt x="26281" y="1"/>
                      <a:pt x="254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46"/>
              <p:cNvSpPr/>
              <p:nvPr/>
            </p:nvSpPr>
            <p:spPr>
              <a:xfrm>
                <a:off x="4577775" y="2503325"/>
                <a:ext cx="12575" cy="2865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46" extrusionOk="0">
                    <a:moveTo>
                      <a:pt x="24" y="1"/>
                    </a:moveTo>
                    <a:cubicBezTo>
                      <a:pt x="16" y="1"/>
                      <a:pt x="8" y="2"/>
                      <a:pt x="0" y="4"/>
                    </a:cubicBezTo>
                    <a:lnTo>
                      <a:pt x="0" y="1145"/>
                    </a:lnTo>
                    <a:cubicBezTo>
                      <a:pt x="160" y="1145"/>
                      <a:pt x="320" y="1122"/>
                      <a:pt x="503" y="1100"/>
                    </a:cubicBezTo>
                    <a:cubicBezTo>
                      <a:pt x="329" y="426"/>
                      <a:pt x="176" y="1"/>
                      <a:pt x="24" y="1"/>
                    </a:cubicBezTo>
                    <a:close/>
                  </a:path>
                </a:pathLst>
              </a:custGeom>
              <a:solidFill>
                <a:srgbClr val="947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46"/>
              <p:cNvSpPr/>
              <p:nvPr/>
            </p:nvSpPr>
            <p:spPr>
              <a:xfrm>
                <a:off x="4528700" y="2381225"/>
                <a:ext cx="788650" cy="694900"/>
              </a:xfrm>
              <a:custGeom>
                <a:avLst/>
                <a:gdLst/>
                <a:ahLst/>
                <a:cxnLst/>
                <a:rect l="l" t="t" r="r" b="b"/>
                <a:pathLst>
                  <a:path w="31546" h="27796" extrusionOk="0">
                    <a:moveTo>
                      <a:pt x="15626" y="0"/>
                    </a:moveTo>
                    <a:cubicBezTo>
                      <a:pt x="9861" y="0"/>
                      <a:pt x="5541" y="859"/>
                      <a:pt x="3424" y="1396"/>
                    </a:cubicBezTo>
                    <a:cubicBezTo>
                      <a:pt x="2580" y="1624"/>
                      <a:pt x="1986" y="2377"/>
                      <a:pt x="1963" y="3245"/>
                    </a:cubicBezTo>
                    <a:cubicBezTo>
                      <a:pt x="1963" y="3245"/>
                      <a:pt x="1963" y="3267"/>
                      <a:pt x="1963" y="3290"/>
                    </a:cubicBezTo>
                    <a:lnTo>
                      <a:pt x="1963" y="13265"/>
                    </a:lnTo>
                    <a:lnTo>
                      <a:pt x="1963" y="15935"/>
                    </a:lnTo>
                    <a:cubicBezTo>
                      <a:pt x="1963" y="19382"/>
                      <a:pt x="0" y="20637"/>
                      <a:pt x="0" y="23080"/>
                    </a:cubicBezTo>
                    <a:cubicBezTo>
                      <a:pt x="0" y="25417"/>
                      <a:pt x="1478" y="25571"/>
                      <a:pt x="1869" y="25571"/>
                    </a:cubicBezTo>
                    <a:cubicBezTo>
                      <a:pt x="1929" y="25571"/>
                      <a:pt x="1963" y="25568"/>
                      <a:pt x="1963" y="25568"/>
                    </a:cubicBezTo>
                    <a:cubicBezTo>
                      <a:pt x="2762" y="25408"/>
                      <a:pt x="3926" y="24814"/>
                      <a:pt x="3698" y="22623"/>
                    </a:cubicBezTo>
                    <a:cubicBezTo>
                      <a:pt x="3538" y="21003"/>
                      <a:pt x="3013" y="18925"/>
                      <a:pt x="3059" y="17122"/>
                    </a:cubicBezTo>
                    <a:cubicBezTo>
                      <a:pt x="3105" y="16620"/>
                      <a:pt x="3287" y="15958"/>
                      <a:pt x="3926" y="15707"/>
                    </a:cubicBezTo>
                    <a:cubicBezTo>
                      <a:pt x="4025" y="15671"/>
                      <a:pt x="4118" y="15654"/>
                      <a:pt x="4205" y="15654"/>
                    </a:cubicBezTo>
                    <a:cubicBezTo>
                      <a:pt x="5053" y="15654"/>
                      <a:pt x="5402" y="17219"/>
                      <a:pt x="5319" y="17716"/>
                    </a:cubicBezTo>
                    <a:cubicBezTo>
                      <a:pt x="5250" y="18241"/>
                      <a:pt x="4474" y="19085"/>
                      <a:pt x="4748" y="20158"/>
                    </a:cubicBezTo>
                    <a:cubicBezTo>
                      <a:pt x="4879" y="20718"/>
                      <a:pt x="5389" y="21041"/>
                      <a:pt x="5931" y="21041"/>
                    </a:cubicBezTo>
                    <a:cubicBezTo>
                      <a:pt x="6428" y="21041"/>
                      <a:pt x="6952" y="20769"/>
                      <a:pt x="7236" y="20158"/>
                    </a:cubicBezTo>
                    <a:cubicBezTo>
                      <a:pt x="7807" y="18857"/>
                      <a:pt x="6026" y="16620"/>
                      <a:pt x="6780" y="15753"/>
                    </a:cubicBezTo>
                    <a:cubicBezTo>
                      <a:pt x="7015" y="15501"/>
                      <a:pt x="7290" y="15382"/>
                      <a:pt x="7558" y="15382"/>
                    </a:cubicBezTo>
                    <a:cubicBezTo>
                      <a:pt x="8021" y="15382"/>
                      <a:pt x="8464" y="15734"/>
                      <a:pt x="8651" y="16369"/>
                    </a:cubicBezTo>
                    <a:cubicBezTo>
                      <a:pt x="8697" y="16620"/>
                      <a:pt x="8743" y="16871"/>
                      <a:pt x="8765" y="17145"/>
                    </a:cubicBezTo>
                    <a:cubicBezTo>
                      <a:pt x="8765" y="17259"/>
                      <a:pt x="8765" y="17328"/>
                      <a:pt x="8765" y="17373"/>
                    </a:cubicBezTo>
                    <a:cubicBezTo>
                      <a:pt x="8788" y="17716"/>
                      <a:pt x="8788" y="18081"/>
                      <a:pt x="8743" y="18469"/>
                    </a:cubicBezTo>
                    <a:cubicBezTo>
                      <a:pt x="8491" y="21254"/>
                      <a:pt x="7464" y="22121"/>
                      <a:pt x="7715" y="24974"/>
                    </a:cubicBezTo>
                    <a:cubicBezTo>
                      <a:pt x="7841" y="26389"/>
                      <a:pt x="8959" y="26966"/>
                      <a:pt x="10132" y="26966"/>
                    </a:cubicBezTo>
                    <a:cubicBezTo>
                      <a:pt x="11305" y="26966"/>
                      <a:pt x="12532" y="26389"/>
                      <a:pt x="12874" y="25499"/>
                    </a:cubicBezTo>
                    <a:cubicBezTo>
                      <a:pt x="13536" y="23696"/>
                      <a:pt x="12760" y="22258"/>
                      <a:pt x="11984" y="18834"/>
                    </a:cubicBezTo>
                    <a:cubicBezTo>
                      <a:pt x="11778" y="17921"/>
                      <a:pt x="11710" y="17145"/>
                      <a:pt x="11733" y="16483"/>
                    </a:cubicBezTo>
                    <a:cubicBezTo>
                      <a:pt x="11756" y="16278"/>
                      <a:pt x="11915" y="15502"/>
                      <a:pt x="12600" y="15251"/>
                    </a:cubicBezTo>
                    <a:cubicBezTo>
                      <a:pt x="12749" y="15193"/>
                      <a:pt x="12888" y="15167"/>
                      <a:pt x="13015" y="15167"/>
                    </a:cubicBezTo>
                    <a:cubicBezTo>
                      <a:pt x="13492" y="15167"/>
                      <a:pt x="13806" y="15535"/>
                      <a:pt x="13878" y="16004"/>
                    </a:cubicBezTo>
                    <a:cubicBezTo>
                      <a:pt x="13878" y="16004"/>
                      <a:pt x="13878" y="16027"/>
                      <a:pt x="13878" y="16027"/>
                    </a:cubicBezTo>
                    <a:cubicBezTo>
                      <a:pt x="13878" y="16118"/>
                      <a:pt x="13901" y="16186"/>
                      <a:pt x="13878" y="16278"/>
                    </a:cubicBezTo>
                    <a:cubicBezTo>
                      <a:pt x="13901" y="16780"/>
                      <a:pt x="13833" y="17373"/>
                      <a:pt x="13582" y="17990"/>
                    </a:cubicBezTo>
                    <a:cubicBezTo>
                      <a:pt x="13034" y="19336"/>
                      <a:pt x="13513" y="20112"/>
                      <a:pt x="14358" y="20363"/>
                    </a:cubicBezTo>
                    <a:cubicBezTo>
                      <a:pt x="14460" y="20394"/>
                      <a:pt x="14561" y="20408"/>
                      <a:pt x="14660" y="20408"/>
                    </a:cubicBezTo>
                    <a:cubicBezTo>
                      <a:pt x="15455" y="20408"/>
                      <a:pt x="16057" y="19462"/>
                      <a:pt x="15773" y="18264"/>
                    </a:cubicBezTo>
                    <a:cubicBezTo>
                      <a:pt x="15659" y="17761"/>
                      <a:pt x="15499" y="17191"/>
                      <a:pt x="15385" y="16643"/>
                    </a:cubicBezTo>
                    <a:cubicBezTo>
                      <a:pt x="15385" y="16620"/>
                      <a:pt x="15271" y="15365"/>
                      <a:pt x="16366" y="15091"/>
                    </a:cubicBezTo>
                    <a:cubicBezTo>
                      <a:pt x="16436" y="15075"/>
                      <a:pt x="16501" y="15067"/>
                      <a:pt x="16561" y="15067"/>
                    </a:cubicBezTo>
                    <a:cubicBezTo>
                      <a:pt x="17183" y="15067"/>
                      <a:pt x="17269" y="15885"/>
                      <a:pt x="17165" y="16552"/>
                    </a:cubicBezTo>
                    <a:cubicBezTo>
                      <a:pt x="17097" y="16803"/>
                      <a:pt x="17051" y="17031"/>
                      <a:pt x="16983" y="17259"/>
                    </a:cubicBezTo>
                    <a:cubicBezTo>
                      <a:pt x="16960" y="17305"/>
                      <a:pt x="16960" y="17328"/>
                      <a:pt x="16960" y="17328"/>
                    </a:cubicBezTo>
                    <a:cubicBezTo>
                      <a:pt x="16617" y="18537"/>
                      <a:pt x="16252" y="19542"/>
                      <a:pt x="16435" y="21322"/>
                    </a:cubicBezTo>
                    <a:cubicBezTo>
                      <a:pt x="16560" y="22749"/>
                      <a:pt x="17679" y="23331"/>
                      <a:pt x="18848" y="23331"/>
                    </a:cubicBezTo>
                    <a:cubicBezTo>
                      <a:pt x="20018" y="23331"/>
                      <a:pt x="21239" y="22749"/>
                      <a:pt x="21570" y="21847"/>
                    </a:cubicBezTo>
                    <a:cubicBezTo>
                      <a:pt x="21913" y="20911"/>
                      <a:pt x="21867" y="20090"/>
                      <a:pt x="21639" y="19017"/>
                    </a:cubicBezTo>
                    <a:cubicBezTo>
                      <a:pt x="21639" y="19017"/>
                      <a:pt x="21639" y="19017"/>
                      <a:pt x="21639" y="18994"/>
                    </a:cubicBezTo>
                    <a:cubicBezTo>
                      <a:pt x="21639" y="18948"/>
                      <a:pt x="21616" y="18880"/>
                      <a:pt x="21616" y="18811"/>
                    </a:cubicBezTo>
                    <a:cubicBezTo>
                      <a:pt x="21479" y="18195"/>
                      <a:pt x="21182" y="16255"/>
                      <a:pt x="22392" y="15981"/>
                    </a:cubicBezTo>
                    <a:cubicBezTo>
                      <a:pt x="22443" y="15969"/>
                      <a:pt x="22493" y="15964"/>
                      <a:pt x="22542" y="15964"/>
                    </a:cubicBezTo>
                    <a:cubicBezTo>
                      <a:pt x="23839" y="15964"/>
                      <a:pt x="24239" y="19953"/>
                      <a:pt x="23579" y="22395"/>
                    </a:cubicBezTo>
                    <a:cubicBezTo>
                      <a:pt x="22894" y="24929"/>
                      <a:pt x="22643" y="27188"/>
                      <a:pt x="24127" y="27645"/>
                    </a:cubicBezTo>
                    <a:cubicBezTo>
                      <a:pt x="24444" y="27741"/>
                      <a:pt x="24762" y="27795"/>
                      <a:pt x="25070" y="27795"/>
                    </a:cubicBezTo>
                    <a:cubicBezTo>
                      <a:pt x="26226" y="27795"/>
                      <a:pt x="27244" y="27026"/>
                      <a:pt x="27551" y="24792"/>
                    </a:cubicBezTo>
                    <a:cubicBezTo>
                      <a:pt x="27939" y="21961"/>
                      <a:pt x="24561" y="17487"/>
                      <a:pt x="26409" y="15981"/>
                    </a:cubicBezTo>
                    <a:cubicBezTo>
                      <a:pt x="26819" y="15642"/>
                      <a:pt x="27150" y="15503"/>
                      <a:pt x="27412" y="15503"/>
                    </a:cubicBezTo>
                    <a:cubicBezTo>
                      <a:pt x="28246" y="15503"/>
                      <a:pt x="28397" y="16900"/>
                      <a:pt x="28258" y="17716"/>
                    </a:cubicBezTo>
                    <a:cubicBezTo>
                      <a:pt x="27961" y="19268"/>
                      <a:pt x="27414" y="20067"/>
                      <a:pt x="27573" y="21984"/>
                    </a:cubicBezTo>
                    <a:cubicBezTo>
                      <a:pt x="27683" y="23134"/>
                      <a:pt x="28580" y="23598"/>
                      <a:pt x="29519" y="23598"/>
                    </a:cubicBezTo>
                    <a:cubicBezTo>
                      <a:pt x="29754" y="23598"/>
                      <a:pt x="29992" y="23568"/>
                      <a:pt x="30221" y="23513"/>
                    </a:cubicBezTo>
                    <a:cubicBezTo>
                      <a:pt x="30221" y="23513"/>
                      <a:pt x="31545" y="23262"/>
                      <a:pt x="31545" y="20523"/>
                    </a:cubicBezTo>
                    <a:cubicBezTo>
                      <a:pt x="31545" y="18127"/>
                      <a:pt x="30221" y="17099"/>
                      <a:pt x="30221" y="14543"/>
                    </a:cubicBezTo>
                    <a:lnTo>
                      <a:pt x="30221" y="13014"/>
                    </a:lnTo>
                    <a:lnTo>
                      <a:pt x="30221" y="3359"/>
                    </a:lnTo>
                    <a:cubicBezTo>
                      <a:pt x="30221" y="3267"/>
                      <a:pt x="30221" y="3176"/>
                      <a:pt x="30198" y="3085"/>
                    </a:cubicBezTo>
                    <a:cubicBezTo>
                      <a:pt x="30198" y="2993"/>
                      <a:pt x="30176" y="2925"/>
                      <a:pt x="30153" y="2856"/>
                    </a:cubicBezTo>
                    <a:cubicBezTo>
                      <a:pt x="30153" y="2856"/>
                      <a:pt x="30153" y="2834"/>
                      <a:pt x="30153" y="2834"/>
                    </a:cubicBezTo>
                    <a:cubicBezTo>
                      <a:pt x="29970" y="2172"/>
                      <a:pt x="29422" y="1624"/>
                      <a:pt x="28715" y="1464"/>
                    </a:cubicBezTo>
                    <a:cubicBezTo>
                      <a:pt x="23867" y="375"/>
                      <a:pt x="19432" y="0"/>
                      <a:pt x="156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46"/>
              <p:cNvSpPr/>
              <p:nvPr/>
            </p:nvSpPr>
            <p:spPr>
              <a:xfrm>
                <a:off x="4903600" y="2165025"/>
                <a:ext cx="38825" cy="216300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8652" extrusionOk="0">
                    <a:moveTo>
                      <a:pt x="777" y="1"/>
                    </a:moveTo>
                    <a:cubicBezTo>
                      <a:pt x="457" y="1302"/>
                      <a:pt x="275" y="2603"/>
                      <a:pt x="160" y="3926"/>
                    </a:cubicBezTo>
                    <a:cubicBezTo>
                      <a:pt x="46" y="5228"/>
                      <a:pt x="1" y="6551"/>
                      <a:pt x="1" y="7852"/>
                    </a:cubicBezTo>
                    <a:cubicBezTo>
                      <a:pt x="1" y="8126"/>
                      <a:pt x="1" y="8377"/>
                      <a:pt x="1" y="8651"/>
                    </a:cubicBezTo>
                    <a:lnTo>
                      <a:pt x="1530" y="8651"/>
                    </a:lnTo>
                    <a:cubicBezTo>
                      <a:pt x="1553" y="8377"/>
                      <a:pt x="1553" y="8126"/>
                      <a:pt x="1553" y="7852"/>
                    </a:cubicBezTo>
                    <a:cubicBezTo>
                      <a:pt x="1553" y="6551"/>
                      <a:pt x="1484" y="5228"/>
                      <a:pt x="1370" y="3926"/>
                    </a:cubicBezTo>
                    <a:cubicBezTo>
                      <a:pt x="1256" y="2603"/>
                      <a:pt x="1096" y="1302"/>
                      <a:pt x="777" y="1"/>
                    </a:cubicBezTo>
                    <a:close/>
                  </a:path>
                </a:pathLst>
              </a:custGeom>
              <a:solidFill>
                <a:srgbClr val="443B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84" name="Google Shape;5584;p46"/>
            <p:cNvGrpSpPr/>
            <p:nvPr/>
          </p:nvGrpSpPr>
          <p:grpSpPr>
            <a:xfrm>
              <a:off x="6670791" y="4284051"/>
              <a:ext cx="548164" cy="537600"/>
              <a:chOff x="3113300" y="3279250"/>
              <a:chExt cx="553925" cy="543250"/>
            </a:xfrm>
          </p:grpSpPr>
          <p:sp>
            <p:nvSpPr>
              <p:cNvPr id="5585" name="Google Shape;5585;p46"/>
              <p:cNvSpPr/>
              <p:nvPr/>
            </p:nvSpPr>
            <p:spPr>
              <a:xfrm>
                <a:off x="3491125" y="3284275"/>
                <a:ext cx="176100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7044" h="17419" extrusionOk="0">
                    <a:moveTo>
                      <a:pt x="978" y="0"/>
                    </a:moveTo>
                    <a:cubicBezTo>
                      <a:pt x="978" y="1"/>
                      <a:pt x="1554" y="3409"/>
                      <a:pt x="1" y="4236"/>
                    </a:cubicBezTo>
                    <a:cubicBezTo>
                      <a:pt x="1" y="4236"/>
                      <a:pt x="2507" y="6717"/>
                      <a:pt x="1" y="8045"/>
                    </a:cubicBezTo>
                    <a:cubicBezTo>
                      <a:pt x="1" y="8045"/>
                      <a:pt x="2457" y="12481"/>
                      <a:pt x="101" y="14060"/>
                    </a:cubicBezTo>
                    <a:cubicBezTo>
                      <a:pt x="101" y="14060"/>
                      <a:pt x="2432" y="14511"/>
                      <a:pt x="3309" y="17419"/>
                    </a:cubicBezTo>
                    <a:cubicBezTo>
                      <a:pt x="3309" y="17419"/>
                      <a:pt x="5264" y="12206"/>
                      <a:pt x="7043" y="10978"/>
                    </a:cubicBezTo>
                    <a:cubicBezTo>
                      <a:pt x="7043" y="10978"/>
                      <a:pt x="5113" y="10501"/>
                      <a:pt x="5013" y="9123"/>
                    </a:cubicBezTo>
                    <a:cubicBezTo>
                      <a:pt x="4938" y="7745"/>
                      <a:pt x="6041" y="5664"/>
                      <a:pt x="6041" y="5664"/>
                    </a:cubicBezTo>
                    <a:lnTo>
                      <a:pt x="6041" y="5664"/>
                    </a:lnTo>
                    <a:cubicBezTo>
                      <a:pt x="6041" y="5664"/>
                      <a:pt x="5373" y="6084"/>
                      <a:pt x="4742" y="6084"/>
                    </a:cubicBezTo>
                    <a:cubicBezTo>
                      <a:pt x="4239" y="6084"/>
                      <a:pt x="3760" y="5818"/>
                      <a:pt x="3660" y="4862"/>
                    </a:cubicBezTo>
                    <a:cubicBezTo>
                      <a:pt x="3459" y="2707"/>
                      <a:pt x="3835" y="2556"/>
                      <a:pt x="3835" y="2556"/>
                    </a:cubicBezTo>
                    <a:lnTo>
                      <a:pt x="3835" y="2556"/>
                    </a:lnTo>
                    <a:cubicBezTo>
                      <a:pt x="3835" y="2556"/>
                      <a:pt x="3691" y="2591"/>
                      <a:pt x="3465" y="2591"/>
                    </a:cubicBezTo>
                    <a:cubicBezTo>
                      <a:pt x="2803" y="2591"/>
                      <a:pt x="1445" y="2298"/>
                      <a:pt x="9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46"/>
              <p:cNvSpPr/>
              <p:nvPr/>
            </p:nvSpPr>
            <p:spPr>
              <a:xfrm>
                <a:off x="3518075" y="3279250"/>
                <a:ext cx="60800" cy="432350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17294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"/>
                      <a:pt x="25" y="251"/>
                      <a:pt x="75" y="677"/>
                    </a:cubicBezTo>
                    <a:cubicBezTo>
                      <a:pt x="151" y="1128"/>
                      <a:pt x="226" y="1755"/>
                      <a:pt x="351" y="2532"/>
                    </a:cubicBezTo>
                    <a:cubicBezTo>
                      <a:pt x="577" y="4111"/>
                      <a:pt x="877" y="6266"/>
                      <a:pt x="1203" y="8647"/>
                    </a:cubicBezTo>
                    <a:cubicBezTo>
                      <a:pt x="1529" y="11028"/>
                      <a:pt x="1805" y="13209"/>
                      <a:pt x="2005" y="14763"/>
                    </a:cubicBezTo>
                    <a:cubicBezTo>
                      <a:pt x="2206" y="16341"/>
                      <a:pt x="2356" y="17294"/>
                      <a:pt x="2406" y="17294"/>
                    </a:cubicBezTo>
                    <a:cubicBezTo>
                      <a:pt x="2431" y="17294"/>
                      <a:pt x="2431" y="17043"/>
                      <a:pt x="2406" y="16617"/>
                    </a:cubicBezTo>
                    <a:cubicBezTo>
                      <a:pt x="2381" y="16166"/>
                      <a:pt x="2331" y="15514"/>
                      <a:pt x="2281" y="14737"/>
                    </a:cubicBezTo>
                    <a:cubicBezTo>
                      <a:pt x="2131" y="13159"/>
                      <a:pt x="1905" y="10978"/>
                      <a:pt x="1579" y="8597"/>
                    </a:cubicBezTo>
                    <a:cubicBezTo>
                      <a:pt x="1253" y="6216"/>
                      <a:pt x="902" y="4061"/>
                      <a:pt x="602" y="2507"/>
                    </a:cubicBezTo>
                    <a:cubicBezTo>
                      <a:pt x="451" y="1730"/>
                      <a:pt x="326" y="1103"/>
                      <a:pt x="226" y="652"/>
                    </a:cubicBezTo>
                    <a:cubicBezTo>
                      <a:pt x="126" y="226"/>
                      <a:pt x="50" y="1"/>
                      <a:pt x="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46"/>
              <p:cNvSpPr/>
              <p:nvPr/>
            </p:nvSpPr>
            <p:spPr>
              <a:xfrm>
                <a:off x="3113300" y="3629500"/>
                <a:ext cx="427350" cy="193000"/>
              </a:xfrm>
              <a:custGeom>
                <a:avLst/>
                <a:gdLst/>
                <a:ahLst/>
                <a:cxnLst/>
                <a:rect l="l" t="t" r="r" b="b"/>
                <a:pathLst>
                  <a:path w="17094" h="7720" extrusionOk="0">
                    <a:moveTo>
                      <a:pt x="10301" y="1"/>
                    </a:moveTo>
                    <a:cubicBezTo>
                      <a:pt x="10301" y="1"/>
                      <a:pt x="10001" y="1981"/>
                      <a:pt x="8647" y="2206"/>
                    </a:cubicBezTo>
                    <a:cubicBezTo>
                      <a:pt x="8482" y="2237"/>
                      <a:pt x="8305" y="2250"/>
                      <a:pt x="8121" y="2250"/>
                    </a:cubicBezTo>
                    <a:cubicBezTo>
                      <a:pt x="6795" y="2250"/>
                      <a:pt x="5114" y="1555"/>
                      <a:pt x="5113" y="1555"/>
                    </a:cubicBezTo>
                    <a:lnTo>
                      <a:pt x="5113" y="1555"/>
                    </a:lnTo>
                    <a:cubicBezTo>
                      <a:pt x="5114" y="1555"/>
                      <a:pt x="6667" y="3585"/>
                      <a:pt x="4562" y="4011"/>
                    </a:cubicBezTo>
                    <a:cubicBezTo>
                      <a:pt x="3767" y="4172"/>
                      <a:pt x="3240" y="4222"/>
                      <a:pt x="2892" y="4222"/>
                    </a:cubicBezTo>
                    <a:cubicBezTo>
                      <a:pt x="2319" y="4222"/>
                      <a:pt x="2231" y="4086"/>
                      <a:pt x="2231" y="4086"/>
                    </a:cubicBezTo>
                    <a:lnTo>
                      <a:pt x="2231" y="4086"/>
                    </a:lnTo>
                    <a:cubicBezTo>
                      <a:pt x="2231" y="4086"/>
                      <a:pt x="3008" y="6241"/>
                      <a:pt x="1" y="7194"/>
                    </a:cubicBezTo>
                    <a:cubicBezTo>
                      <a:pt x="1" y="7194"/>
                      <a:pt x="1048" y="6902"/>
                      <a:pt x="2146" y="6902"/>
                    </a:cubicBezTo>
                    <a:cubicBezTo>
                      <a:pt x="3006" y="6902"/>
                      <a:pt x="3896" y="7081"/>
                      <a:pt x="4337" y="7720"/>
                    </a:cubicBezTo>
                    <a:cubicBezTo>
                      <a:pt x="4337" y="7720"/>
                      <a:pt x="5419" y="6367"/>
                      <a:pt x="6610" y="6367"/>
                    </a:cubicBezTo>
                    <a:cubicBezTo>
                      <a:pt x="7119" y="6367"/>
                      <a:pt x="7648" y="6614"/>
                      <a:pt x="8121" y="7319"/>
                    </a:cubicBezTo>
                    <a:cubicBezTo>
                      <a:pt x="8121" y="7319"/>
                      <a:pt x="10322" y="5781"/>
                      <a:pt x="12216" y="5781"/>
                    </a:cubicBezTo>
                    <a:cubicBezTo>
                      <a:pt x="12926" y="5781"/>
                      <a:pt x="13594" y="5997"/>
                      <a:pt x="14086" y="6592"/>
                    </a:cubicBezTo>
                    <a:cubicBezTo>
                      <a:pt x="14086" y="6592"/>
                      <a:pt x="14286" y="4236"/>
                      <a:pt x="17093" y="3058"/>
                    </a:cubicBezTo>
                    <a:cubicBezTo>
                      <a:pt x="17093" y="3058"/>
                      <a:pt x="11705" y="1630"/>
                      <a:pt x="103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46"/>
              <p:cNvSpPr/>
              <p:nvPr/>
            </p:nvSpPr>
            <p:spPr>
              <a:xfrm>
                <a:off x="3514300" y="3708725"/>
                <a:ext cx="95900" cy="9097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3639" extrusionOk="0">
                    <a:moveTo>
                      <a:pt x="1912" y="0"/>
                    </a:moveTo>
                    <a:cubicBezTo>
                      <a:pt x="1835" y="0"/>
                      <a:pt x="1758" y="5"/>
                      <a:pt x="1680" y="15"/>
                    </a:cubicBezTo>
                    <a:cubicBezTo>
                      <a:pt x="703" y="165"/>
                      <a:pt x="1" y="1067"/>
                      <a:pt x="126" y="2070"/>
                    </a:cubicBezTo>
                    <a:cubicBezTo>
                      <a:pt x="242" y="2971"/>
                      <a:pt x="1018" y="3638"/>
                      <a:pt x="1924" y="3638"/>
                    </a:cubicBezTo>
                    <a:cubicBezTo>
                      <a:pt x="2001" y="3638"/>
                      <a:pt x="2078" y="3633"/>
                      <a:pt x="2156" y="3624"/>
                    </a:cubicBezTo>
                    <a:cubicBezTo>
                      <a:pt x="3159" y="3498"/>
                      <a:pt x="3835" y="2571"/>
                      <a:pt x="3710" y="1594"/>
                    </a:cubicBezTo>
                    <a:cubicBezTo>
                      <a:pt x="3595" y="669"/>
                      <a:pt x="2818" y="0"/>
                      <a:pt x="19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46"/>
              <p:cNvSpPr/>
              <p:nvPr/>
            </p:nvSpPr>
            <p:spPr>
              <a:xfrm>
                <a:off x="3545000" y="3648425"/>
                <a:ext cx="96525" cy="90500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3620" extrusionOk="0">
                    <a:moveTo>
                      <a:pt x="1951" y="0"/>
                    </a:moveTo>
                    <a:cubicBezTo>
                      <a:pt x="1862" y="0"/>
                      <a:pt x="1771" y="7"/>
                      <a:pt x="1680" y="21"/>
                    </a:cubicBezTo>
                    <a:cubicBezTo>
                      <a:pt x="703" y="146"/>
                      <a:pt x="1" y="1048"/>
                      <a:pt x="126" y="2051"/>
                    </a:cubicBezTo>
                    <a:cubicBezTo>
                      <a:pt x="265" y="2952"/>
                      <a:pt x="1043" y="3619"/>
                      <a:pt x="1930" y="3619"/>
                    </a:cubicBezTo>
                    <a:cubicBezTo>
                      <a:pt x="2005" y="3619"/>
                      <a:pt x="2080" y="3614"/>
                      <a:pt x="2156" y="3605"/>
                    </a:cubicBezTo>
                    <a:cubicBezTo>
                      <a:pt x="3159" y="3479"/>
                      <a:pt x="3861" y="2552"/>
                      <a:pt x="3735" y="1574"/>
                    </a:cubicBezTo>
                    <a:cubicBezTo>
                      <a:pt x="3599" y="663"/>
                      <a:pt x="2840" y="0"/>
                      <a:pt x="19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46"/>
              <p:cNvSpPr/>
              <p:nvPr/>
            </p:nvSpPr>
            <p:spPr>
              <a:xfrm>
                <a:off x="3613300" y="3706800"/>
                <a:ext cx="28850" cy="290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61" extrusionOk="0">
                    <a:moveTo>
                      <a:pt x="121" y="1"/>
                    </a:moveTo>
                    <a:cubicBezTo>
                      <a:pt x="102" y="1"/>
                      <a:pt x="87" y="6"/>
                      <a:pt x="76" y="16"/>
                    </a:cubicBezTo>
                    <a:cubicBezTo>
                      <a:pt x="1" y="67"/>
                      <a:pt x="176" y="392"/>
                      <a:pt x="452" y="693"/>
                    </a:cubicBezTo>
                    <a:cubicBezTo>
                      <a:pt x="688" y="973"/>
                      <a:pt x="925" y="1160"/>
                      <a:pt x="1035" y="1160"/>
                    </a:cubicBezTo>
                    <a:cubicBezTo>
                      <a:pt x="1053" y="1160"/>
                      <a:pt x="1068" y="1155"/>
                      <a:pt x="1078" y="1144"/>
                    </a:cubicBezTo>
                    <a:cubicBezTo>
                      <a:pt x="1154" y="1069"/>
                      <a:pt x="1003" y="768"/>
                      <a:pt x="728" y="442"/>
                    </a:cubicBezTo>
                    <a:cubicBezTo>
                      <a:pt x="491" y="185"/>
                      <a:pt x="237" y="1"/>
                      <a:pt x="1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46"/>
              <p:cNvSpPr/>
              <p:nvPr/>
            </p:nvSpPr>
            <p:spPr>
              <a:xfrm>
                <a:off x="3612675" y="3710950"/>
                <a:ext cx="345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352" extrusionOk="0">
                    <a:moveTo>
                      <a:pt x="677" y="1"/>
                    </a:moveTo>
                    <a:cubicBezTo>
                      <a:pt x="327" y="1"/>
                      <a:pt x="1" y="51"/>
                      <a:pt x="1" y="151"/>
                    </a:cubicBezTo>
                    <a:cubicBezTo>
                      <a:pt x="1" y="251"/>
                      <a:pt x="301" y="352"/>
                      <a:pt x="677" y="352"/>
                    </a:cubicBezTo>
                    <a:cubicBezTo>
                      <a:pt x="1078" y="352"/>
                      <a:pt x="1379" y="251"/>
                      <a:pt x="1379" y="151"/>
                    </a:cubicBezTo>
                    <a:cubicBezTo>
                      <a:pt x="1379" y="51"/>
                      <a:pt x="1053" y="1"/>
                      <a:pt x="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46"/>
              <p:cNvSpPr/>
              <p:nvPr/>
            </p:nvSpPr>
            <p:spPr>
              <a:xfrm>
                <a:off x="3580100" y="3777325"/>
                <a:ext cx="18200" cy="2845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1138" extrusionOk="0">
                    <a:moveTo>
                      <a:pt x="119" y="0"/>
                    </a:moveTo>
                    <a:cubicBezTo>
                      <a:pt x="112" y="0"/>
                      <a:pt x="106" y="1"/>
                      <a:pt x="101" y="2"/>
                    </a:cubicBezTo>
                    <a:cubicBezTo>
                      <a:pt x="0" y="53"/>
                      <a:pt x="51" y="353"/>
                      <a:pt x="201" y="654"/>
                    </a:cubicBezTo>
                    <a:cubicBezTo>
                      <a:pt x="314" y="927"/>
                      <a:pt x="490" y="1137"/>
                      <a:pt x="596" y="1137"/>
                    </a:cubicBezTo>
                    <a:cubicBezTo>
                      <a:pt x="607" y="1137"/>
                      <a:pt x="618" y="1135"/>
                      <a:pt x="627" y="1130"/>
                    </a:cubicBezTo>
                    <a:cubicBezTo>
                      <a:pt x="727" y="1105"/>
                      <a:pt x="677" y="804"/>
                      <a:pt x="527" y="504"/>
                    </a:cubicBezTo>
                    <a:cubicBezTo>
                      <a:pt x="408" y="196"/>
                      <a:pt x="223" y="0"/>
                      <a:pt x="11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46"/>
              <p:cNvSpPr/>
              <p:nvPr/>
            </p:nvSpPr>
            <p:spPr>
              <a:xfrm>
                <a:off x="3574450" y="3767725"/>
                <a:ext cx="36375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981" extrusionOk="0">
                    <a:moveTo>
                      <a:pt x="132" y="1"/>
                    </a:moveTo>
                    <a:cubicBezTo>
                      <a:pt x="91" y="1"/>
                      <a:pt x="63" y="12"/>
                      <a:pt x="51" y="36"/>
                    </a:cubicBezTo>
                    <a:cubicBezTo>
                      <a:pt x="1" y="136"/>
                      <a:pt x="277" y="361"/>
                      <a:pt x="627" y="612"/>
                    </a:cubicBezTo>
                    <a:cubicBezTo>
                      <a:pt x="923" y="823"/>
                      <a:pt x="1200" y="980"/>
                      <a:pt x="1325" y="980"/>
                    </a:cubicBezTo>
                    <a:cubicBezTo>
                      <a:pt x="1349" y="980"/>
                      <a:pt x="1367" y="975"/>
                      <a:pt x="1379" y="963"/>
                    </a:cubicBezTo>
                    <a:cubicBezTo>
                      <a:pt x="1455" y="888"/>
                      <a:pt x="1204" y="587"/>
                      <a:pt x="828" y="311"/>
                    </a:cubicBezTo>
                    <a:cubicBezTo>
                      <a:pt x="540" y="119"/>
                      <a:pt x="267" y="1"/>
                      <a:pt x="1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46"/>
              <p:cNvSpPr/>
              <p:nvPr/>
            </p:nvSpPr>
            <p:spPr>
              <a:xfrm>
                <a:off x="3133975" y="3706725"/>
                <a:ext cx="406050" cy="94600"/>
              </a:xfrm>
              <a:custGeom>
                <a:avLst/>
                <a:gdLst/>
                <a:ahLst/>
                <a:cxnLst/>
                <a:rect l="l" t="t" r="r" b="b"/>
                <a:pathLst>
                  <a:path w="16242" h="3784" extrusionOk="0">
                    <a:moveTo>
                      <a:pt x="15239" y="1"/>
                    </a:moveTo>
                    <a:cubicBezTo>
                      <a:pt x="15107" y="1"/>
                      <a:pt x="14963" y="7"/>
                      <a:pt x="14813" y="19"/>
                    </a:cubicBezTo>
                    <a:cubicBezTo>
                      <a:pt x="14512" y="19"/>
                      <a:pt x="14161" y="19"/>
                      <a:pt x="13785" y="44"/>
                    </a:cubicBezTo>
                    <a:cubicBezTo>
                      <a:pt x="13585" y="44"/>
                      <a:pt x="13384" y="70"/>
                      <a:pt x="13184" y="70"/>
                    </a:cubicBezTo>
                    <a:cubicBezTo>
                      <a:pt x="12983" y="70"/>
                      <a:pt x="12758" y="95"/>
                      <a:pt x="12532" y="120"/>
                    </a:cubicBezTo>
                    <a:cubicBezTo>
                      <a:pt x="12081" y="145"/>
                      <a:pt x="11605" y="220"/>
                      <a:pt x="11104" y="270"/>
                    </a:cubicBezTo>
                    <a:cubicBezTo>
                      <a:pt x="10853" y="295"/>
                      <a:pt x="10602" y="345"/>
                      <a:pt x="10352" y="395"/>
                    </a:cubicBezTo>
                    <a:cubicBezTo>
                      <a:pt x="10226" y="395"/>
                      <a:pt x="10076" y="420"/>
                      <a:pt x="9951" y="445"/>
                    </a:cubicBezTo>
                    <a:cubicBezTo>
                      <a:pt x="9825" y="471"/>
                      <a:pt x="9675" y="496"/>
                      <a:pt x="9550" y="521"/>
                    </a:cubicBezTo>
                    <a:cubicBezTo>
                      <a:pt x="8998" y="621"/>
                      <a:pt x="8447" y="721"/>
                      <a:pt x="7870" y="846"/>
                    </a:cubicBezTo>
                    <a:cubicBezTo>
                      <a:pt x="7319" y="997"/>
                      <a:pt x="6768" y="1122"/>
                      <a:pt x="6241" y="1273"/>
                    </a:cubicBezTo>
                    <a:cubicBezTo>
                      <a:pt x="6091" y="1323"/>
                      <a:pt x="5966" y="1348"/>
                      <a:pt x="5840" y="1373"/>
                    </a:cubicBezTo>
                    <a:cubicBezTo>
                      <a:pt x="5715" y="1423"/>
                      <a:pt x="5590" y="1473"/>
                      <a:pt x="5464" y="1498"/>
                    </a:cubicBezTo>
                    <a:cubicBezTo>
                      <a:pt x="5214" y="1573"/>
                      <a:pt x="4963" y="1649"/>
                      <a:pt x="4713" y="1724"/>
                    </a:cubicBezTo>
                    <a:cubicBezTo>
                      <a:pt x="4236" y="1899"/>
                      <a:pt x="3785" y="2050"/>
                      <a:pt x="3359" y="2225"/>
                    </a:cubicBezTo>
                    <a:cubicBezTo>
                      <a:pt x="3159" y="2300"/>
                      <a:pt x="2958" y="2375"/>
                      <a:pt x="2758" y="2451"/>
                    </a:cubicBezTo>
                    <a:cubicBezTo>
                      <a:pt x="2557" y="2526"/>
                      <a:pt x="2382" y="2601"/>
                      <a:pt x="2206" y="2676"/>
                    </a:cubicBezTo>
                    <a:cubicBezTo>
                      <a:pt x="1855" y="2826"/>
                      <a:pt x="1555" y="2977"/>
                      <a:pt x="1279" y="3102"/>
                    </a:cubicBezTo>
                    <a:cubicBezTo>
                      <a:pt x="1003" y="3227"/>
                      <a:pt x="753" y="3353"/>
                      <a:pt x="577" y="3453"/>
                    </a:cubicBezTo>
                    <a:cubicBezTo>
                      <a:pt x="201" y="3654"/>
                      <a:pt x="1" y="3754"/>
                      <a:pt x="1" y="3779"/>
                    </a:cubicBezTo>
                    <a:cubicBezTo>
                      <a:pt x="1" y="3782"/>
                      <a:pt x="4" y="3784"/>
                      <a:pt x="12" y="3784"/>
                    </a:cubicBezTo>
                    <a:cubicBezTo>
                      <a:pt x="61" y="3784"/>
                      <a:pt x="277" y="3710"/>
                      <a:pt x="627" y="3578"/>
                    </a:cubicBezTo>
                    <a:cubicBezTo>
                      <a:pt x="828" y="3503"/>
                      <a:pt x="1078" y="3403"/>
                      <a:pt x="1354" y="3303"/>
                    </a:cubicBezTo>
                    <a:cubicBezTo>
                      <a:pt x="1630" y="3177"/>
                      <a:pt x="1956" y="3052"/>
                      <a:pt x="2307" y="2927"/>
                    </a:cubicBezTo>
                    <a:cubicBezTo>
                      <a:pt x="2482" y="2852"/>
                      <a:pt x="2657" y="2801"/>
                      <a:pt x="2858" y="2726"/>
                    </a:cubicBezTo>
                    <a:cubicBezTo>
                      <a:pt x="3058" y="2651"/>
                      <a:pt x="3259" y="2576"/>
                      <a:pt x="3459" y="2501"/>
                    </a:cubicBezTo>
                    <a:cubicBezTo>
                      <a:pt x="3885" y="2350"/>
                      <a:pt x="4337" y="2225"/>
                      <a:pt x="4813" y="2050"/>
                    </a:cubicBezTo>
                    <a:cubicBezTo>
                      <a:pt x="5063" y="1974"/>
                      <a:pt x="5314" y="1924"/>
                      <a:pt x="5565" y="1849"/>
                    </a:cubicBezTo>
                    <a:cubicBezTo>
                      <a:pt x="5690" y="1799"/>
                      <a:pt x="5815" y="1774"/>
                      <a:pt x="5941" y="1724"/>
                    </a:cubicBezTo>
                    <a:cubicBezTo>
                      <a:pt x="6066" y="1699"/>
                      <a:pt x="6191" y="1649"/>
                      <a:pt x="6317" y="1623"/>
                    </a:cubicBezTo>
                    <a:cubicBezTo>
                      <a:pt x="6843" y="1473"/>
                      <a:pt x="7394" y="1348"/>
                      <a:pt x="7971" y="1222"/>
                    </a:cubicBezTo>
                    <a:cubicBezTo>
                      <a:pt x="8522" y="1097"/>
                      <a:pt x="9073" y="972"/>
                      <a:pt x="9625" y="872"/>
                    </a:cubicBezTo>
                    <a:cubicBezTo>
                      <a:pt x="9750" y="846"/>
                      <a:pt x="9875" y="821"/>
                      <a:pt x="10001" y="796"/>
                    </a:cubicBezTo>
                    <a:cubicBezTo>
                      <a:pt x="10151" y="771"/>
                      <a:pt x="10276" y="746"/>
                      <a:pt x="10402" y="746"/>
                    </a:cubicBezTo>
                    <a:cubicBezTo>
                      <a:pt x="10652" y="696"/>
                      <a:pt x="10903" y="646"/>
                      <a:pt x="11154" y="621"/>
                    </a:cubicBezTo>
                    <a:cubicBezTo>
                      <a:pt x="11655" y="546"/>
                      <a:pt x="12131" y="471"/>
                      <a:pt x="12582" y="420"/>
                    </a:cubicBezTo>
                    <a:cubicBezTo>
                      <a:pt x="12783" y="395"/>
                      <a:pt x="13008" y="370"/>
                      <a:pt x="13209" y="345"/>
                    </a:cubicBezTo>
                    <a:cubicBezTo>
                      <a:pt x="13409" y="345"/>
                      <a:pt x="13610" y="320"/>
                      <a:pt x="13810" y="295"/>
                    </a:cubicBezTo>
                    <a:cubicBezTo>
                      <a:pt x="14186" y="270"/>
                      <a:pt x="14512" y="245"/>
                      <a:pt x="14813" y="220"/>
                    </a:cubicBezTo>
                    <a:cubicBezTo>
                      <a:pt x="15114" y="195"/>
                      <a:pt x="15389" y="170"/>
                      <a:pt x="15590" y="170"/>
                    </a:cubicBezTo>
                    <a:cubicBezTo>
                      <a:pt x="16016" y="120"/>
                      <a:pt x="16241" y="95"/>
                      <a:pt x="16241" y="70"/>
                    </a:cubicBezTo>
                    <a:cubicBezTo>
                      <a:pt x="16241" y="44"/>
                      <a:pt x="16016" y="19"/>
                      <a:pt x="15590" y="19"/>
                    </a:cubicBezTo>
                    <a:cubicBezTo>
                      <a:pt x="15490" y="7"/>
                      <a:pt x="15370" y="1"/>
                      <a:pt x="152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5595" name="Google Shape;5595;p46">
            <a:hlinkClick r:id="" action="ppaction://hlinkshowjump?jump=previousslide"/>
          </p:cNvPr>
          <p:cNvPicPr preferRelativeResize="0"/>
          <p:nvPr/>
        </p:nvPicPr>
        <p:blipFill rotWithShape="1">
          <a:blip r:embed="rId3">
            <a:alphaModFix/>
          </a:blip>
          <a:srcRect l="26199" r="26233"/>
          <a:stretch/>
        </p:blipFill>
        <p:spPr>
          <a:xfrm rot="-5400000" flipH="1">
            <a:off x="309161" y="3906338"/>
            <a:ext cx="230477" cy="484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5596" name="Google Shape;5596;p46">
            <a:hlinkClick r:id="" action="ppaction://hlinkshowjump?jump=nextslide"/>
          </p:cNvPr>
          <p:cNvPicPr preferRelativeResize="0"/>
          <p:nvPr/>
        </p:nvPicPr>
        <p:blipFill rotWithShape="1">
          <a:blip r:embed="rId3">
            <a:alphaModFix/>
          </a:blip>
          <a:srcRect l="26199" r="26233"/>
          <a:stretch/>
        </p:blipFill>
        <p:spPr>
          <a:xfrm rot="5400000" flipH="1">
            <a:off x="309161" y="4186513"/>
            <a:ext cx="230477" cy="484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5601" name="Google Shape;5601;p46">
            <a:hlinkClick r:id="rId4" action="ppaction://hlinksldjump"/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82137" y="599463"/>
            <a:ext cx="484525" cy="4845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072439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1" name="Google Shape;4741;p38"/>
          <p:cNvSpPr/>
          <p:nvPr/>
        </p:nvSpPr>
        <p:spPr>
          <a:xfrm>
            <a:off x="1069926" y="1393066"/>
            <a:ext cx="6338133" cy="3330600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2" name="Google Shape;4742;p38"/>
          <p:cNvSpPr txBox="1">
            <a:spLocks noGrp="1"/>
          </p:cNvSpPr>
          <p:nvPr>
            <p:ph type="title"/>
          </p:nvPr>
        </p:nvSpPr>
        <p:spPr>
          <a:xfrm>
            <a:off x="1143484" y="481491"/>
            <a:ext cx="6990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b="1"/>
              <a:t>Thế nào là văn kể chuyện?</a:t>
            </a:r>
            <a:endParaRPr sz="4000"/>
          </a:p>
        </p:txBody>
      </p:sp>
      <p:grpSp>
        <p:nvGrpSpPr>
          <p:cNvPr id="4744" name="Google Shape;4744;p38"/>
          <p:cNvGrpSpPr/>
          <p:nvPr/>
        </p:nvGrpSpPr>
        <p:grpSpPr>
          <a:xfrm>
            <a:off x="7680955" y="2169813"/>
            <a:ext cx="1356784" cy="3005240"/>
            <a:chOff x="6443764" y="2125577"/>
            <a:chExt cx="1338712" cy="2965209"/>
          </a:xfrm>
        </p:grpSpPr>
        <p:grpSp>
          <p:nvGrpSpPr>
            <p:cNvPr id="4745" name="Google Shape;4745;p38"/>
            <p:cNvGrpSpPr/>
            <p:nvPr/>
          </p:nvGrpSpPr>
          <p:grpSpPr>
            <a:xfrm>
              <a:off x="6443764" y="2125577"/>
              <a:ext cx="1338712" cy="2965209"/>
              <a:chOff x="4618575" y="506100"/>
              <a:chExt cx="988125" cy="2188669"/>
            </a:xfrm>
          </p:grpSpPr>
          <p:sp>
            <p:nvSpPr>
              <p:cNvPr id="4746" name="Google Shape;4746;p38"/>
              <p:cNvSpPr/>
              <p:nvPr/>
            </p:nvSpPr>
            <p:spPr>
              <a:xfrm>
                <a:off x="4618575" y="2430969"/>
                <a:ext cx="988125" cy="263800"/>
              </a:xfrm>
              <a:custGeom>
                <a:avLst/>
                <a:gdLst/>
                <a:ahLst/>
                <a:cxnLst/>
                <a:rect l="l" t="t" r="r" b="b"/>
                <a:pathLst>
                  <a:path w="39525" h="10552" extrusionOk="0">
                    <a:moveTo>
                      <a:pt x="19775" y="0"/>
                    </a:moveTo>
                    <a:cubicBezTo>
                      <a:pt x="8848" y="0"/>
                      <a:pt x="1" y="2356"/>
                      <a:pt x="1" y="5288"/>
                    </a:cubicBezTo>
                    <a:cubicBezTo>
                      <a:pt x="1" y="8196"/>
                      <a:pt x="8848" y="10552"/>
                      <a:pt x="19775" y="10552"/>
                    </a:cubicBezTo>
                    <a:cubicBezTo>
                      <a:pt x="30677" y="10552"/>
                      <a:pt x="39525" y="8196"/>
                      <a:pt x="39525" y="5288"/>
                    </a:cubicBezTo>
                    <a:cubicBezTo>
                      <a:pt x="39525" y="2356"/>
                      <a:pt x="30677" y="0"/>
                      <a:pt x="197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38"/>
              <p:cNvSpPr/>
              <p:nvPr/>
            </p:nvSpPr>
            <p:spPr>
              <a:xfrm>
                <a:off x="5175600" y="2467450"/>
                <a:ext cx="146650" cy="42000"/>
              </a:xfrm>
              <a:custGeom>
                <a:avLst/>
                <a:gdLst/>
                <a:ahLst/>
                <a:cxnLst/>
                <a:rect l="l" t="t" r="r" b="b"/>
                <a:pathLst>
                  <a:path w="5866" h="1680" extrusionOk="0">
                    <a:moveTo>
                      <a:pt x="3008" y="0"/>
                    </a:moveTo>
                    <a:lnTo>
                      <a:pt x="25" y="301"/>
                    </a:lnTo>
                    <a:lnTo>
                      <a:pt x="0" y="1680"/>
                    </a:lnTo>
                    <a:lnTo>
                      <a:pt x="5614" y="1504"/>
                    </a:lnTo>
                    <a:cubicBezTo>
                      <a:pt x="5865" y="0"/>
                      <a:pt x="3008" y="0"/>
                      <a:pt x="30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38"/>
              <p:cNvSpPr/>
              <p:nvPr/>
            </p:nvSpPr>
            <p:spPr>
              <a:xfrm>
                <a:off x="4866700" y="2490625"/>
                <a:ext cx="146450" cy="42000"/>
              </a:xfrm>
              <a:custGeom>
                <a:avLst/>
                <a:gdLst/>
                <a:ahLst/>
                <a:cxnLst/>
                <a:rect l="l" t="t" r="r" b="b"/>
                <a:pathLst>
                  <a:path w="5858" h="1680" extrusionOk="0">
                    <a:moveTo>
                      <a:pt x="3016" y="1"/>
                    </a:moveTo>
                    <a:cubicBezTo>
                      <a:pt x="3011" y="1"/>
                      <a:pt x="3008" y="1"/>
                      <a:pt x="3008" y="1"/>
                    </a:cubicBezTo>
                    <a:lnTo>
                      <a:pt x="25" y="301"/>
                    </a:lnTo>
                    <a:lnTo>
                      <a:pt x="0" y="1680"/>
                    </a:lnTo>
                    <a:lnTo>
                      <a:pt x="0" y="1680"/>
                    </a:lnTo>
                    <a:lnTo>
                      <a:pt x="5614" y="1505"/>
                    </a:lnTo>
                    <a:cubicBezTo>
                      <a:pt x="5857" y="24"/>
                      <a:pt x="3186" y="1"/>
                      <a:pt x="30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38"/>
              <p:cNvSpPr/>
              <p:nvPr/>
            </p:nvSpPr>
            <p:spPr>
              <a:xfrm>
                <a:off x="4864200" y="2314575"/>
                <a:ext cx="151025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6041" h="1880" extrusionOk="0">
                    <a:moveTo>
                      <a:pt x="0" y="0"/>
                    </a:moveTo>
                    <a:lnTo>
                      <a:pt x="25" y="1579"/>
                    </a:lnTo>
                    <a:lnTo>
                      <a:pt x="5664" y="1880"/>
                    </a:lnTo>
                    <a:lnTo>
                      <a:pt x="6040" y="30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38"/>
              <p:cNvSpPr/>
              <p:nvPr/>
            </p:nvSpPr>
            <p:spPr>
              <a:xfrm>
                <a:off x="5154925" y="2323975"/>
                <a:ext cx="135975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5439" h="1880" extrusionOk="0">
                    <a:moveTo>
                      <a:pt x="5439" y="0"/>
                    </a:moveTo>
                    <a:lnTo>
                      <a:pt x="0" y="326"/>
                    </a:lnTo>
                    <a:lnTo>
                      <a:pt x="226" y="1880"/>
                    </a:lnTo>
                    <a:lnTo>
                      <a:pt x="5138" y="1604"/>
                    </a:lnTo>
                    <a:cubicBezTo>
                      <a:pt x="5238" y="1078"/>
                      <a:pt x="5339" y="551"/>
                      <a:pt x="54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38"/>
              <p:cNvSpPr/>
              <p:nvPr/>
            </p:nvSpPr>
            <p:spPr>
              <a:xfrm>
                <a:off x="4862950" y="2263175"/>
                <a:ext cx="164175" cy="47650"/>
              </a:xfrm>
              <a:custGeom>
                <a:avLst/>
                <a:gdLst/>
                <a:ahLst/>
                <a:cxnLst/>
                <a:rect l="l" t="t" r="r" b="b"/>
                <a:pathLst>
                  <a:path w="6567" h="1906" extrusionOk="0">
                    <a:moveTo>
                      <a:pt x="0" y="1"/>
                    </a:moveTo>
                    <a:lnTo>
                      <a:pt x="25" y="1580"/>
                    </a:lnTo>
                    <a:lnTo>
                      <a:pt x="6191" y="1906"/>
                    </a:lnTo>
                    <a:lnTo>
                      <a:pt x="6566" y="35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38"/>
              <p:cNvSpPr/>
              <p:nvPr/>
            </p:nvSpPr>
            <p:spPr>
              <a:xfrm>
                <a:off x="4864825" y="2365950"/>
                <a:ext cx="138500" cy="45750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830" extrusionOk="0">
                    <a:moveTo>
                      <a:pt x="0" y="0"/>
                    </a:moveTo>
                    <a:lnTo>
                      <a:pt x="25" y="1579"/>
                    </a:lnTo>
                    <a:lnTo>
                      <a:pt x="5163" y="1830"/>
                    </a:lnTo>
                    <a:lnTo>
                      <a:pt x="5539" y="2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38"/>
              <p:cNvSpPr/>
              <p:nvPr/>
            </p:nvSpPr>
            <p:spPr>
              <a:xfrm>
                <a:off x="5114825" y="2065200"/>
                <a:ext cx="213050" cy="51400"/>
              </a:xfrm>
              <a:custGeom>
                <a:avLst/>
                <a:gdLst/>
                <a:ahLst/>
                <a:cxnLst/>
                <a:rect l="l" t="t" r="r" b="b"/>
                <a:pathLst>
                  <a:path w="8522" h="2056" extrusionOk="0">
                    <a:moveTo>
                      <a:pt x="8522" y="0"/>
                    </a:moveTo>
                    <a:lnTo>
                      <a:pt x="0" y="501"/>
                    </a:lnTo>
                    <a:lnTo>
                      <a:pt x="251" y="2055"/>
                    </a:lnTo>
                    <a:lnTo>
                      <a:pt x="8321" y="1579"/>
                    </a:lnTo>
                    <a:cubicBezTo>
                      <a:pt x="8396" y="1053"/>
                      <a:pt x="8471" y="526"/>
                      <a:pt x="85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38"/>
              <p:cNvSpPr/>
              <p:nvPr/>
            </p:nvSpPr>
            <p:spPr>
              <a:xfrm>
                <a:off x="4857300" y="1948025"/>
                <a:ext cx="48372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19349" h="2407" extrusionOk="0">
                    <a:moveTo>
                      <a:pt x="19349" y="0"/>
                    </a:moveTo>
                    <a:lnTo>
                      <a:pt x="0" y="677"/>
                    </a:lnTo>
                    <a:lnTo>
                      <a:pt x="26" y="1855"/>
                    </a:lnTo>
                    <a:lnTo>
                      <a:pt x="9274" y="2331"/>
                    </a:lnTo>
                    <a:lnTo>
                      <a:pt x="9625" y="852"/>
                    </a:lnTo>
                    <a:lnTo>
                      <a:pt x="9875" y="2381"/>
                    </a:lnTo>
                    <a:lnTo>
                      <a:pt x="9975" y="2381"/>
                    </a:lnTo>
                    <a:lnTo>
                      <a:pt x="9975" y="2406"/>
                    </a:lnTo>
                    <a:lnTo>
                      <a:pt x="19148" y="1855"/>
                    </a:lnTo>
                    <a:cubicBezTo>
                      <a:pt x="19224" y="1203"/>
                      <a:pt x="19274" y="577"/>
                      <a:pt x="193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38"/>
              <p:cNvSpPr/>
              <p:nvPr/>
            </p:nvSpPr>
            <p:spPr>
              <a:xfrm>
                <a:off x="4858550" y="2006300"/>
                <a:ext cx="228100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9124" h="2031" extrusionOk="0">
                    <a:moveTo>
                      <a:pt x="1" y="0"/>
                    </a:moveTo>
                    <a:lnTo>
                      <a:pt x="26" y="1579"/>
                    </a:lnTo>
                    <a:lnTo>
                      <a:pt x="8748" y="2030"/>
                    </a:lnTo>
                    <a:lnTo>
                      <a:pt x="9123" y="47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38"/>
              <p:cNvSpPr/>
              <p:nvPr/>
            </p:nvSpPr>
            <p:spPr>
              <a:xfrm>
                <a:off x="5106050" y="2006925"/>
                <a:ext cx="228725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9149" h="2357" extrusionOk="0">
                    <a:moveTo>
                      <a:pt x="9148" y="0"/>
                    </a:moveTo>
                    <a:lnTo>
                      <a:pt x="0" y="527"/>
                    </a:lnTo>
                    <a:lnTo>
                      <a:pt x="276" y="2356"/>
                    </a:lnTo>
                    <a:lnTo>
                      <a:pt x="8923" y="1855"/>
                    </a:lnTo>
                    <a:cubicBezTo>
                      <a:pt x="8998" y="1203"/>
                      <a:pt x="9073" y="602"/>
                      <a:pt x="91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38"/>
              <p:cNvSpPr/>
              <p:nvPr/>
            </p:nvSpPr>
            <p:spPr>
              <a:xfrm>
                <a:off x="4860425" y="2109050"/>
                <a:ext cx="202425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8097" h="1981" extrusionOk="0">
                    <a:moveTo>
                      <a:pt x="1" y="0"/>
                    </a:moveTo>
                    <a:lnTo>
                      <a:pt x="26" y="1579"/>
                    </a:lnTo>
                    <a:lnTo>
                      <a:pt x="7720" y="1980"/>
                    </a:lnTo>
                    <a:lnTo>
                      <a:pt x="8096" y="42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38"/>
              <p:cNvSpPr/>
              <p:nvPr/>
            </p:nvSpPr>
            <p:spPr>
              <a:xfrm>
                <a:off x="4859175" y="2057675"/>
                <a:ext cx="215575" cy="50150"/>
              </a:xfrm>
              <a:custGeom>
                <a:avLst/>
                <a:gdLst/>
                <a:ahLst/>
                <a:cxnLst/>
                <a:rect l="l" t="t" r="r" b="b"/>
                <a:pathLst>
                  <a:path w="8623" h="2006" extrusionOk="0">
                    <a:moveTo>
                      <a:pt x="1" y="0"/>
                    </a:moveTo>
                    <a:lnTo>
                      <a:pt x="26" y="1579"/>
                    </a:lnTo>
                    <a:lnTo>
                      <a:pt x="8246" y="2005"/>
                    </a:lnTo>
                    <a:lnTo>
                      <a:pt x="8622" y="45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38"/>
              <p:cNvSpPr/>
              <p:nvPr/>
            </p:nvSpPr>
            <p:spPr>
              <a:xfrm>
                <a:off x="4861050" y="2160425"/>
                <a:ext cx="189875" cy="48900"/>
              </a:xfrm>
              <a:custGeom>
                <a:avLst/>
                <a:gdLst/>
                <a:ahLst/>
                <a:cxnLst/>
                <a:rect l="l" t="t" r="r" b="b"/>
                <a:pathLst>
                  <a:path w="7595" h="1956" extrusionOk="0">
                    <a:moveTo>
                      <a:pt x="1" y="1"/>
                    </a:moveTo>
                    <a:lnTo>
                      <a:pt x="26" y="1580"/>
                    </a:lnTo>
                    <a:lnTo>
                      <a:pt x="7219" y="1956"/>
                    </a:lnTo>
                    <a:lnTo>
                      <a:pt x="7595" y="40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38"/>
              <p:cNvSpPr/>
              <p:nvPr/>
            </p:nvSpPr>
            <p:spPr>
              <a:xfrm>
                <a:off x="4856675" y="1839625"/>
                <a:ext cx="49437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19775" h="4537" extrusionOk="0">
                    <a:moveTo>
                      <a:pt x="19775" y="0"/>
                    </a:moveTo>
                    <a:lnTo>
                      <a:pt x="0" y="3234"/>
                    </a:lnTo>
                    <a:lnTo>
                      <a:pt x="25" y="4537"/>
                    </a:lnTo>
                    <a:lnTo>
                      <a:pt x="19424" y="3860"/>
                    </a:lnTo>
                    <a:cubicBezTo>
                      <a:pt x="19650" y="1529"/>
                      <a:pt x="19775" y="1"/>
                      <a:pt x="1977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38"/>
              <p:cNvSpPr/>
              <p:nvPr/>
            </p:nvSpPr>
            <p:spPr>
              <a:xfrm>
                <a:off x="4862300" y="2211800"/>
                <a:ext cx="176725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7069" h="1931" extrusionOk="0">
                    <a:moveTo>
                      <a:pt x="1" y="1"/>
                    </a:moveTo>
                    <a:lnTo>
                      <a:pt x="26" y="1580"/>
                    </a:lnTo>
                    <a:lnTo>
                      <a:pt x="6693" y="1931"/>
                    </a:lnTo>
                    <a:lnTo>
                      <a:pt x="7069" y="37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38"/>
              <p:cNvSpPr/>
              <p:nvPr/>
            </p:nvSpPr>
            <p:spPr>
              <a:xfrm>
                <a:off x="5122975" y="2116575"/>
                <a:ext cx="198625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7945" h="2031" extrusionOk="0">
                    <a:moveTo>
                      <a:pt x="7945" y="0"/>
                    </a:moveTo>
                    <a:lnTo>
                      <a:pt x="0" y="476"/>
                    </a:lnTo>
                    <a:lnTo>
                      <a:pt x="251" y="2030"/>
                    </a:lnTo>
                    <a:lnTo>
                      <a:pt x="7744" y="1604"/>
                    </a:lnTo>
                    <a:cubicBezTo>
                      <a:pt x="7820" y="1078"/>
                      <a:pt x="7870" y="527"/>
                      <a:pt x="79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38"/>
              <p:cNvSpPr/>
              <p:nvPr/>
            </p:nvSpPr>
            <p:spPr>
              <a:xfrm>
                <a:off x="4866700" y="2468700"/>
                <a:ext cx="11280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4512" h="1304" extrusionOk="0">
                    <a:moveTo>
                      <a:pt x="0" y="1"/>
                    </a:moveTo>
                    <a:lnTo>
                      <a:pt x="25" y="1304"/>
                    </a:lnTo>
                    <a:lnTo>
                      <a:pt x="4236" y="1304"/>
                    </a:lnTo>
                    <a:lnTo>
                      <a:pt x="4512" y="22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38"/>
              <p:cNvSpPr/>
              <p:nvPr/>
            </p:nvSpPr>
            <p:spPr>
              <a:xfrm>
                <a:off x="5138625" y="2220575"/>
                <a:ext cx="169200" cy="48900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1956" extrusionOk="0">
                    <a:moveTo>
                      <a:pt x="6768" y="1"/>
                    </a:moveTo>
                    <a:lnTo>
                      <a:pt x="1" y="377"/>
                    </a:lnTo>
                    <a:lnTo>
                      <a:pt x="251" y="1956"/>
                    </a:lnTo>
                    <a:lnTo>
                      <a:pt x="6517" y="1580"/>
                    </a:lnTo>
                    <a:cubicBezTo>
                      <a:pt x="6592" y="1053"/>
                      <a:pt x="6692" y="527"/>
                      <a:pt x="67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38"/>
              <p:cNvSpPr/>
              <p:nvPr/>
            </p:nvSpPr>
            <p:spPr>
              <a:xfrm>
                <a:off x="5162450" y="2375975"/>
                <a:ext cx="117800" cy="45750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830" extrusionOk="0">
                    <a:moveTo>
                      <a:pt x="4712" y="0"/>
                    </a:moveTo>
                    <a:lnTo>
                      <a:pt x="0" y="276"/>
                    </a:lnTo>
                    <a:lnTo>
                      <a:pt x="251" y="1830"/>
                    </a:lnTo>
                    <a:lnTo>
                      <a:pt x="4361" y="1604"/>
                    </a:lnTo>
                    <a:cubicBezTo>
                      <a:pt x="4486" y="1103"/>
                      <a:pt x="4612" y="577"/>
                      <a:pt x="471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38"/>
              <p:cNvSpPr/>
              <p:nvPr/>
            </p:nvSpPr>
            <p:spPr>
              <a:xfrm>
                <a:off x="5146775" y="2271950"/>
                <a:ext cx="15290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6116" h="1931" extrusionOk="0">
                    <a:moveTo>
                      <a:pt x="6116" y="1"/>
                    </a:moveTo>
                    <a:lnTo>
                      <a:pt x="0" y="377"/>
                    </a:lnTo>
                    <a:lnTo>
                      <a:pt x="251" y="1931"/>
                    </a:lnTo>
                    <a:lnTo>
                      <a:pt x="5840" y="1605"/>
                    </a:lnTo>
                    <a:cubicBezTo>
                      <a:pt x="5940" y="1079"/>
                      <a:pt x="6016" y="552"/>
                      <a:pt x="611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38"/>
              <p:cNvSpPr/>
              <p:nvPr/>
            </p:nvSpPr>
            <p:spPr>
              <a:xfrm>
                <a:off x="4866075" y="2417325"/>
                <a:ext cx="125325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1805" extrusionOk="0">
                    <a:moveTo>
                      <a:pt x="0" y="0"/>
                    </a:moveTo>
                    <a:lnTo>
                      <a:pt x="25" y="1554"/>
                    </a:lnTo>
                    <a:lnTo>
                      <a:pt x="4637" y="1805"/>
                    </a:lnTo>
                    <a:lnTo>
                      <a:pt x="5013" y="2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38"/>
              <p:cNvSpPr/>
              <p:nvPr/>
            </p:nvSpPr>
            <p:spPr>
              <a:xfrm>
                <a:off x="5131100" y="2168575"/>
                <a:ext cx="183625" cy="50150"/>
              </a:xfrm>
              <a:custGeom>
                <a:avLst/>
                <a:gdLst/>
                <a:ahLst/>
                <a:cxnLst/>
                <a:rect l="l" t="t" r="r" b="b"/>
                <a:pathLst>
                  <a:path w="7345" h="2006" extrusionOk="0">
                    <a:moveTo>
                      <a:pt x="7344" y="0"/>
                    </a:moveTo>
                    <a:lnTo>
                      <a:pt x="1" y="427"/>
                    </a:lnTo>
                    <a:lnTo>
                      <a:pt x="226" y="2005"/>
                    </a:lnTo>
                    <a:lnTo>
                      <a:pt x="7119" y="1579"/>
                    </a:lnTo>
                    <a:cubicBezTo>
                      <a:pt x="7194" y="1053"/>
                      <a:pt x="7269" y="527"/>
                      <a:pt x="73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38"/>
              <p:cNvSpPr/>
              <p:nvPr/>
            </p:nvSpPr>
            <p:spPr>
              <a:xfrm>
                <a:off x="5170575" y="2427975"/>
                <a:ext cx="97775" cy="53275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2131" extrusionOk="0">
                    <a:moveTo>
                      <a:pt x="3911" y="0"/>
                    </a:moveTo>
                    <a:lnTo>
                      <a:pt x="1" y="226"/>
                    </a:lnTo>
                    <a:lnTo>
                      <a:pt x="302" y="2131"/>
                    </a:lnTo>
                    <a:lnTo>
                      <a:pt x="3359" y="1655"/>
                    </a:lnTo>
                    <a:cubicBezTo>
                      <a:pt x="3560" y="1178"/>
                      <a:pt x="3735" y="627"/>
                      <a:pt x="39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38"/>
              <p:cNvSpPr/>
              <p:nvPr/>
            </p:nvSpPr>
            <p:spPr>
              <a:xfrm>
                <a:off x="4866700" y="2456175"/>
                <a:ext cx="1153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728" extrusionOk="0">
                    <a:moveTo>
                      <a:pt x="0" y="0"/>
                    </a:moveTo>
                    <a:lnTo>
                      <a:pt x="0" y="502"/>
                    </a:lnTo>
                    <a:lnTo>
                      <a:pt x="4512" y="727"/>
                    </a:lnTo>
                    <a:lnTo>
                      <a:pt x="4612" y="2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38"/>
              <p:cNvSpPr/>
              <p:nvPr/>
            </p:nvSpPr>
            <p:spPr>
              <a:xfrm>
                <a:off x="4865450" y="2405425"/>
                <a:ext cx="1284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728" extrusionOk="0">
                    <a:moveTo>
                      <a:pt x="0" y="0"/>
                    </a:moveTo>
                    <a:lnTo>
                      <a:pt x="25" y="476"/>
                    </a:lnTo>
                    <a:lnTo>
                      <a:pt x="5038" y="727"/>
                    </a:lnTo>
                    <a:lnTo>
                      <a:pt x="5138" y="2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38"/>
              <p:cNvSpPr/>
              <p:nvPr/>
            </p:nvSpPr>
            <p:spPr>
              <a:xfrm>
                <a:off x="4864825" y="2354050"/>
                <a:ext cx="141000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752" extrusionOk="0">
                    <a:moveTo>
                      <a:pt x="0" y="0"/>
                    </a:moveTo>
                    <a:lnTo>
                      <a:pt x="0" y="476"/>
                    </a:lnTo>
                    <a:lnTo>
                      <a:pt x="5539" y="752"/>
                    </a:lnTo>
                    <a:lnTo>
                      <a:pt x="5639" y="30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38"/>
              <p:cNvSpPr/>
              <p:nvPr/>
            </p:nvSpPr>
            <p:spPr>
              <a:xfrm>
                <a:off x="4863575" y="2302650"/>
                <a:ext cx="154150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6166" h="778" extrusionOk="0">
                    <a:moveTo>
                      <a:pt x="0" y="1"/>
                    </a:moveTo>
                    <a:lnTo>
                      <a:pt x="25" y="477"/>
                    </a:lnTo>
                    <a:lnTo>
                      <a:pt x="6065" y="778"/>
                    </a:lnTo>
                    <a:lnTo>
                      <a:pt x="6166" y="32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38"/>
              <p:cNvSpPr/>
              <p:nvPr/>
            </p:nvSpPr>
            <p:spPr>
              <a:xfrm>
                <a:off x="4862950" y="2251275"/>
                <a:ext cx="1666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6667" h="828" extrusionOk="0">
                    <a:moveTo>
                      <a:pt x="0" y="1"/>
                    </a:moveTo>
                    <a:lnTo>
                      <a:pt x="0" y="477"/>
                    </a:lnTo>
                    <a:lnTo>
                      <a:pt x="6566" y="828"/>
                    </a:lnTo>
                    <a:lnTo>
                      <a:pt x="6667" y="35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38"/>
              <p:cNvSpPr/>
              <p:nvPr/>
            </p:nvSpPr>
            <p:spPr>
              <a:xfrm>
                <a:off x="4861675" y="2199900"/>
                <a:ext cx="179850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7194" h="853" extrusionOk="0">
                    <a:moveTo>
                      <a:pt x="1" y="1"/>
                    </a:moveTo>
                    <a:lnTo>
                      <a:pt x="26" y="477"/>
                    </a:lnTo>
                    <a:lnTo>
                      <a:pt x="7094" y="853"/>
                    </a:lnTo>
                    <a:lnTo>
                      <a:pt x="7194" y="37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38"/>
              <p:cNvSpPr/>
              <p:nvPr/>
            </p:nvSpPr>
            <p:spPr>
              <a:xfrm>
                <a:off x="4861050" y="2148525"/>
                <a:ext cx="192400" cy="21950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878" extrusionOk="0">
                    <a:moveTo>
                      <a:pt x="1" y="0"/>
                    </a:moveTo>
                    <a:lnTo>
                      <a:pt x="1" y="477"/>
                    </a:lnTo>
                    <a:lnTo>
                      <a:pt x="7595" y="878"/>
                    </a:lnTo>
                    <a:lnTo>
                      <a:pt x="7695" y="40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38"/>
              <p:cNvSpPr/>
              <p:nvPr/>
            </p:nvSpPr>
            <p:spPr>
              <a:xfrm>
                <a:off x="4859800" y="2097150"/>
                <a:ext cx="2055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8222" h="903" extrusionOk="0">
                    <a:moveTo>
                      <a:pt x="1" y="0"/>
                    </a:moveTo>
                    <a:lnTo>
                      <a:pt x="26" y="476"/>
                    </a:lnTo>
                    <a:lnTo>
                      <a:pt x="8121" y="903"/>
                    </a:lnTo>
                    <a:lnTo>
                      <a:pt x="8221" y="4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38"/>
              <p:cNvSpPr/>
              <p:nvPr/>
            </p:nvSpPr>
            <p:spPr>
              <a:xfrm>
                <a:off x="4859175" y="2045775"/>
                <a:ext cx="21807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928" extrusionOk="0">
                    <a:moveTo>
                      <a:pt x="1" y="0"/>
                    </a:moveTo>
                    <a:lnTo>
                      <a:pt x="1" y="476"/>
                    </a:lnTo>
                    <a:lnTo>
                      <a:pt x="8622" y="927"/>
                    </a:lnTo>
                    <a:lnTo>
                      <a:pt x="8723" y="45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38"/>
              <p:cNvSpPr/>
              <p:nvPr/>
            </p:nvSpPr>
            <p:spPr>
              <a:xfrm>
                <a:off x="5104175" y="2007550"/>
                <a:ext cx="2525" cy="6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6" extrusionOk="0">
                    <a:moveTo>
                      <a:pt x="0" y="0"/>
                    </a:moveTo>
                    <a:lnTo>
                      <a:pt x="0" y="25"/>
                    </a:lnTo>
                    <a:lnTo>
                      <a:pt x="100" y="2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F9F2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38"/>
              <p:cNvSpPr/>
              <p:nvPr/>
            </p:nvSpPr>
            <p:spPr>
              <a:xfrm>
                <a:off x="4857925" y="1994400"/>
                <a:ext cx="2312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249" h="953" extrusionOk="0">
                    <a:moveTo>
                      <a:pt x="1" y="0"/>
                    </a:moveTo>
                    <a:lnTo>
                      <a:pt x="26" y="476"/>
                    </a:lnTo>
                    <a:lnTo>
                      <a:pt x="9148" y="952"/>
                    </a:lnTo>
                    <a:lnTo>
                      <a:pt x="9249" y="47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38"/>
              <p:cNvSpPr/>
              <p:nvPr/>
            </p:nvSpPr>
            <p:spPr>
              <a:xfrm>
                <a:off x="5168700" y="2416075"/>
                <a:ext cx="1027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4111" h="703" extrusionOk="0">
                    <a:moveTo>
                      <a:pt x="4111" y="0"/>
                    </a:moveTo>
                    <a:lnTo>
                      <a:pt x="1" y="226"/>
                    </a:lnTo>
                    <a:lnTo>
                      <a:pt x="76" y="702"/>
                    </a:lnTo>
                    <a:lnTo>
                      <a:pt x="3986" y="476"/>
                    </a:lnTo>
                    <a:cubicBezTo>
                      <a:pt x="4011" y="326"/>
                      <a:pt x="4061" y="151"/>
                      <a:pt x="411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38"/>
              <p:cNvSpPr/>
              <p:nvPr/>
            </p:nvSpPr>
            <p:spPr>
              <a:xfrm>
                <a:off x="5160550" y="2364075"/>
                <a:ext cx="122850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4914" h="752" extrusionOk="0">
                    <a:moveTo>
                      <a:pt x="4913" y="0"/>
                    </a:moveTo>
                    <a:lnTo>
                      <a:pt x="1" y="276"/>
                    </a:lnTo>
                    <a:lnTo>
                      <a:pt x="76" y="752"/>
                    </a:lnTo>
                    <a:lnTo>
                      <a:pt x="4788" y="476"/>
                    </a:lnTo>
                    <a:cubicBezTo>
                      <a:pt x="4838" y="326"/>
                      <a:pt x="4863" y="150"/>
                      <a:pt x="49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38"/>
              <p:cNvSpPr/>
              <p:nvPr/>
            </p:nvSpPr>
            <p:spPr>
              <a:xfrm>
                <a:off x="5153050" y="2312050"/>
                <a:ext cx="1397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803" extrusionOk="0">
                    <a:moveTo>
                      <a:pt x="5589" y="1"/>
                    </a:moveTo>
                    <a:lnTo>
                      <a:pt x="0" y="327"/>
                    </a:lnTo>
                    <a:lnTo>
                      <a:pt x="75" y="803"/>
                    </a:lnTo>
                    <a:lnTo>
                      <a:pt x="5514" y="477"/>
                    </a:lnTo>
                    <a:cubicBezTo>
                      <a:pt x="5539" y="327"/>
                      <a:pt x="5564" y="151"/>
                      <a:pt x="55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38"/>
              <p:cNvSpPr/>
              <p:nvPr/>
            </p:nvSpPr>
            <p:spPr>
              <a:xfrm>
                <a:off x="5144900" y="2260050"/>
                <a:ext cx="156650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6266" h="853" extrusionOk="0">
                    <a:moveTo>
                      <a:pt x="6266" y="1"/>
                    </a:moveTo>
                    <a:lnTo>
                      <a:pt x="0" y="377"/>
                    </a:lnTo>
                    <a:lnTo>
                      <a:pt x="75" y="853"/>
                    </a:lnTo>
                    <a:lnTo>
                      <a:pt x="6191" y="477"/>
                    </a:lnTo>
                    <a:cubicBezTo>
                      <a:pt x="6216" y="326"/>
                      <a:pt x="6241" y="151"/>
                      <a:pt x="626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38"/>
              <p:cNvSpPr/>
              <p:nvPr/>
            </p:nvSpPr>
            <p:spPr>
              <a:xfrm>
                <a:off x="5136750" y="2208050"/>
                <a:ext cx="172325" cy="21950"/>
              </a:xfrm>
              <a:custGeom>
                <a:avLst/>
                <a:gdLst/>
                <a:ahLst/>
                <a:cxnLst/>
                <a:rect l="l" t="t" r="r" b="b"/>
                <a:pathLst>
                  <a:path w="6893" h="878" extrusionOk="0">
                    <a:moveTo>
                      <a:pt x="6893" y="0"/>
                    </a:moveTo>
                    <a:lnTo>
                      <a:pt x="0" y="426"/>
                    </a:lnTo>
                    <a:lnTo>
                      <a:pt x="76" y="878"/>
                    </a:lnTo>
                    <a:lnTo>
                      <a:pt x="6843" y="502"/>
                    </a:lnTo>
                    <a:cubicBezTo>
                      <a:pt x="6868" y="326"/>
                      <a:pt x="6893" y="176"/>
                      <a:pt x="68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38"/>
              <p:cNvSpPr/>
              <p:nvPr/>
            </p:nvSpPr>
            <p:spPr>
              <a:xfrm>
                <a:off x="5129225" y="2156675"/>
                <a:ext cx="187375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7495" h="903" extrusionOk="0">
                    <a:moveTo>
                      <a:pt x="7494" y="0"/>
                    </a:moveTo>
                    <a:lnTo>
                      <a:pt x="1" y="426"/>
                    </a:lnTo>
                    <a:lnTo>
                      <a:pt x="76" y="903"/>
                    </a:lnTo>
                    <a:lnTo>
                      <a:pt x="7419" y="476"/>
                    </a:lnTo>
                    <a:cubicBezTo>
                      <a:pt x="7444" y="326"/>
                      <a:pt x="7469" y="151"/>
                      <a:pt x="74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38"/>
              <p:cNvSpPr/>
              <p:nvPr/>
            </p:nvSpPr>
            <p:spPr>
              <a:xfrm>
                <a:off x="5121075" y="2104675"/>
                <a:ext cx="201800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8072" h="953" extrusionOk="0">
                    <a:moveTo>
                      <a:pt x="8071" y="0"/>
                    </a:moveTo>
                    <a:lnTo>
                      <a:pt x="1" y="476"/>
                    </a:lnTo>
                    <a:lnTo>
                      <a:pt x="76" y="952"/>
                    </a:lnTo>
                    <a:lnTo>
                      <a:pt x="8021" y="476"/>
                    </a:lnTo>
                    <a:cubicBezTo>
                      <a:pt x="8046" y="326"/>
                      <a:pt x="8071" y="175"/>
                      <a:pt x="807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38"/>
              <p:cNvSpPr/>
              <p:nvPr/>
            </p:nvSpPr>
            <p:spPr>
              <a:xfrm>
                <a:off x="5112950" y="2053275"/>
                <a:ext cx="21617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979" extrusionOk="0">
                    <a:moveTo>
                      <a:pt x="8647" y="1"/>
                    </a:moveTo>
                    <a:lnTo>
                      <a:pt x="0" y="502"/>
                    </a:lnTo>
                    <a:lnTo>
                      <a:pt x="75" y="978"/>
                    </a:lnTo>
                    <a:lnTo>
                      <a:pt x="8597" y="477"/>
                    </a:lnTo>
                    <a:cubicBezTo>
                      <a:pt x="8622" y="327"/>
                      <a:pt x="8647" y="151"/>
                      <a:pt x="864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38"/>
              <p:cNvSpPr/>
              <p:nvPr/>
            </p:nvSpPr>
            <p:spPr>
              <a:xfrm>
                <a:off x="5104175" y="1994400"/>
                <a:ext cx="231850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9274" h="1028" extrusionOk="0">
                    <a:moveTo>
                      <a:pt x="9273" y="0"/>
                    </a:moveTo>
                    <a:lnTo>
                      <a:pt x="100" y="551"/>
                    </a:lnTo>
                    <a:lnTo>
                      <a:pt x="0" y="551"/>
                    </a:lnTo>
                    <a:lnTo>
                      <a:pt x="75" y="1028"/>
                    </a:lnTo>
                    <a:lnTo>
                      <a:pt x="9223" y="501"/>
                    </a:lnTo>
                    <a:cubicBezTo>
                      <a:pt x="9223" y="326"/>
                      <a:pt x="9248" y="175"/>
                      <a:pt x="92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38"/>
              <p:cNvSpPr/>
              <p:nvPr/>
            </p:nvSpPr>
            <p:spPr>
              <a:xfrm>
                <a:off x="4857300" y="1936125"/>
                <a:ext cx="48500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9400" h="1154" extrusionOk="0">
                    <a:moveTo>
                      <a:pt x="19399" y="0"/>
                    </a:moveTo>
                    <a:lnTo>
                      <a:pt x="0" y="677"/>
                    </a:lnTo>
                    <a:lnTo>
                      <a:pt x="0" y="1153"/>
                    </a:lnTo>
                    <a:lnTo>
                      <a:pt x="19349" y="476"/>
                    </a:lnTo>
                    <a:cubicBezTo>
                      <a:pt x="19349" y="301"/>
                      <a:pt x="19374" y="151"/>
                      <a:pt x="19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38"/>
              <p:cNvSpPr/>
              <p:nvPr/>
            </p:nvSpPr>
            <p:spPr>
              <a:xfrm>
                <a:off x="4805300" y="1158550"/>
                <a:ext cx="586500" cy="773200"/>
              </a:xfrm>
              <a:custGeom>
                <a:avLst/>
                <a:gdLst/>
                <a:ahLst/>
                <a:cxnLst/>
                <a:rect l="l" t="t" r="r" b="b"/>
                <a:pathLst>
                  <a:path w="23460" h="30928" extrusionOk="0">
                    <a:moveTo>
                      <a:pt x="5539" y="0"/>
                    </a:moveTo>
                    <a:cubicBezTo>
                      <a:pt x="5539" y="0"/>
                      <a:pt x="0" y="15514"/>
                      <a:pt x="476" y="30928"/>
                    </a:cubicBezTo>
                    <a:lnTo>
                      <a:pt x="23459" y="29725"/>
                    </a:lnTo>
                    <a:cubicBezTo>
                      <a:pt x="23459" y="29725"/>
                      <a:pt x="21780" y="4361"/>
                      <a:pt x="18772" y="126"/>
                    </a:cubicBezTo>
                    <a:lnTo>
                      <a:pt x="553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38"/>
              <p:cNvSpPr/>
              <p:nvPr/>
            </p:nvSpPr>
            <p:spPr>
              <a:xfrm>
                <a:off x="4927475" y="1379100"/>
                <a:ext cx="8460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3384" h="3535" extrusionOk="0">
                    <a:moveTo>
                      <a:pt x="1955" y="777"/>
                    </a:moveTo>
                    <a:cubicBezTo>
                      <a:pt x="1955" y="802"/>
                      <a:pt x="1980" y="827"/>
                      <a:pt x="1980" y="852"/>
                    </a:cubicBezTo>
                    <a:cubicBezTo>
                      <a:pt x="1980" y="903"/>
                      <a:pt x="2006" y="953"/>
                      <a:pt x="2006" y="1003"/>
                    </a:cubicBezTo>
                    <a:cubicBezTo>
                      <a:pt x="2031" y="1053"/>
                      <a:pt x="2031" y="1103"/>
                      <a:pt x="2056" y="1153"/>
                    </a:cubicBezTo>
                    <a:cubicBezTo>
                      <a:pt x="2056" y="1178"/>
                      <a:pt x="2056" y="1203"/>
                      <a:pt x="2056" y="1228"/>
                    </a:cubicBezTo>
                    <a:cubicBezTo>
                      <a:pt x="2031" y="1253"/>
                      <a:pt x="2006" y="1279"/>
                      <a:pt x="1980" y="1304"/>
                    </a:cubicBezTo>
                    <a:cubicBezTo>
                      <a:pt x="1930" y="1329"/>
                      <a:pt x="1880" y="1379"/>
                      <a:pt x="1830" y="1404"/>
                    </a:cubicBezTo>
                    <a:cubicBezTo>
                      <a:pt x="1780" y="1454"/>
                      <a:pt x="1730" y="1479"/>
                      <a:pt x="1680" y="1529"/>
                    </a:cubicBezTo>
                    <a:cubicBezTo>
                      <a:pt x="1655" y="1554"/>
                      <a:pt x="1630" y="1579"/>
                      <a:pt x="1579" y="1604"/>
                    </a:cubicBezTo>
                    <a:cubicBezTo>
                      <a:pt x="1554" y="1479"/>
                      <a:pt x="1529" y="1354"/>
                      <a:pt x="1504" y="1228"/>
                    </a:cubicBezTo>
                    <a:cubicBezTo>
                      <a:pt x="1479" y="1203"/>
                      <a:pt x="1479" y="1178"/>
                      <a:pt x="1479" y="1178"/>
                    </a:cubicBezTo>
                    <a:cubicBezTo>
                      <a:pt x="1479" y="1178"/>
                      <a:pt x="1504" y="1153"/>
                      <a:pt x="1504" y="1153"/>
                    </a:cubicBezTo>
                    <a:cubicBezTo>
                      <a:pt x="1529" y="1153"/>
                      <a:pt x="1554" y="1128"/>
                      <a:pt x="1579" y="1103"/>
                    </a:cubicBezTo>
                    <a:cubicBezTo>
                      <a:pt x="1630" y="1078"/>
                      <a:pt x="1655" y="1053"/>
                      <a:pt x="1680" y="1028"/>
                    </a:cubicBezTo>
                    <a:cubicBezTo>
                      <a:pt x="1705" y="1003"/>
                      <a:pt x="1730" y="978"/>
                      <a:pt x="1755" y="953"/>
                    </a:cubicBezTo>
                    <a:cubicBezTo>
                      <a:pt x="1780" y="953"/>
                      <a:pt x="1805" y="928"/>
                      <a:pt x="1830" y="903"/>
                    </a:cubicBezTo>
                    <a:cubicBezTo>
                      <a:pt x="1855" y="852"/>
                      <a:pt x="1905" y="827"/>
                      <a:pt x="1955" y="802"/>
                    </a:cubicBezTo>
                    <a:cubicBezTo>
                      <a:pt x="1955" y="802"/>
                      <a:pt x="1955" y="802"/>
                      <a:pt x="1955" y="777"/>
                    </a:cubicBezTo>
                    <a:close/>
                    <a:moveTo>
                      <a:pt x="878" y="1003"/>
                    </a:moveTo>
                    <a:cubicBezTo>
                      <a:pt x="903" y="1003"/>
                      <a:pt x="928" y="1003"/>
                      <a:pt x="953" y="1028"/>
                    </a:cubicBezTo>
                    <a:cubicBezTo>
                      <a:pt x="1003" y="1028"/>
                      <a:pt x="1028" y="1028"/>
                      <a:pt x="1053" y="1053"/>
                    </a:cubicBezTo>
                    <a:cubicBezTo>
                      <a:pt x="1078" y="1053"/>
                      <a:pt x="1103" y="1053"/>
                      <a:pt x="1153" y="1078"/>
                    </a:cubicBezTo>
                    <a:cubicBezTo>
                      <a:pt x="1204" y="1103"/>
                      <a:pt x="1254" y="1103"/>
                      <a:pt x="1329" y="1128"/>
                    </a:cubicBezTo>
                    <a:lnTo>
                      <a:pt x="1354" y="1128"/>
                    </a:lnTo>
                    <a:cubicBezTo>
                      <a:pt x="1379" y="1153"/>
                      <a:pt x="1379" y="1203"/>
                      <a:pt x="1379" y="1228"/>
                    </a:cubicBezTo>
                    <a:cubicBezTo>
                      <a:pt x="1429" y="1354"/>
                      <a:pt x="1454" y="1479"/>
                      <a:pt x="1479" y="1604"/>
                    </a:cubicBezTo>
                    <a:cubicBezTo>
                      <a:pt x="1479" y="1629"/>
                      <a:pt x="1504" y="1654"/>
                      <a:pt x="1504" y="1654"/>
                    </a:cubicBezTo>
                    <a:cubicBezTo>
                      <a:pt x="1454" y="1654"/>
                      <a:pt x="1429" y="1654"/>
                      <a:pt x="1404" y="1629"/>
                    </a:cubicBezTo>
                    <a:cubicBezTo>
                      <a:pt x="1304" y="1604"/>
                      <a:pt x="1204" y="1554"/>
                      <a:pt x="1078" y="1529"/>
                    </a:cubicBezTo>
                    <a:cubicBezTo>
                      <a:pt x="1078" y="1504"/>
                      <a:pt x="1078" y="1504"/>
                      <a:pt x="1078" y="1479"/>
                    </a:cubicBezTo>
                    <a:cubicBezTo>
                      <a:pt x="1053" y="1479"/>
                      <a:pt x="1053" y="1454"/>
                      <a:pt x="1053" y="1429"/>
                    </a:cubicBezTo>
                    <a:cubicBezTo>
                      <a:pt x="1028" y="1379"/>
                      <a:pt x="1003" y="1329"/>
                      <a:pt x="978" y="1279"/>
                    </a:cubicBezTo>
                    <a:cubicBezTo>
                      <a:pt x="953" y="1228"/>
                      <a:pt x="953" y="1178"/>
                      <a:pt x="928" y="1128"/>
                    </a:cubicBezTo>
                    <a:cubicBezTo>
                      <a:pt x="928" y="1078"/>
                      <a:pt x="903" y="1053"/>
                      <a:pt x="878" y="1003"/>
                    </a:cubicBezTo>
                    <a:close/>
                    <a:moveTo>
                      <a:pt x="2081" y="1304"/>
                    </a:moveTo>
                    <a:cubicBezTo>
                      <a:pt x="2131" y="1329"/>
                      <a:pt x="2156" y="1354"/>
                      <a:pt x="2206" y="1354"/>
                    </a:cubicBezTo>
                    <a:cubicBezTo>
                      <a:pt x="2256" y="1404"/>
                      <a:pt x="2331" y="1429"/>
                      <a:pt x="2381" y="1454"/>
                    </a:cubicBezTo>
                    <a:cubicBezTo>
                      <a:pt x="2482" y="1504"/>
                      <a:pt x="2582" y="1529"/>
                      <a:pt x="2682" y="1579"/>
                    </a:cubicBezTo>
                    <a:cubicBezTo>
                      <a:pt x="2657" y="1579"/>
                      <a:pt x="2657" y="1604"/>
                      <a:pt x="2632" y="1604"/>
                    </a:cubicBezTo>
                    <a:cubicBezTo>
                      <a:pt x="2607" y="1629"/>
                      <a:pt x="2557" y="1654"/>
                      <a:pt x="2507" y="1680"/>
                    </a:cubicBezTo>
                    <a:cubicBezTo>
                      <a:pt x="2457" y="1705"/>
                      <a:pt x="2407" y="1730"/>
                      <a:pt x="2381" y="1755"/>
                    </a:cubicBezTo>
                    <a:cubicBezTo>
                      <a:pt x="2331" y="1780"/>
                      <a:pt x="2281" y="1805"/>
                      <a:pt x="2256" y="1805"/>
                    </a:cubicBezTo>
                    <a:cubicBezTo>
                      <a:pt x="2231" y="1830"/>
                      <a:pt x="2231" y="1830"/>
                      <a:pt x="2206" y="1830"/>
                    </a:cubicBezTo>
                    <a:cubicBezTo>
                      <a:pt x="2206" y="1855"/>
                      <a:pt x="2181" y="1855"/>
                      <a:pt x="2181" y="1855"/>
                    </a:cubicBezTo>
                    <a:lnTo>
                      <a:pt x="2156" y="1855"/>
                    </a:lnTo>
                    <a:cubicBezTo>
                      <a:pt x="2081" y="1830"/>
                      <a:pt x="2006" y="1805"/>
                      <a:pt x="1955" y="1805"/>
                    </a:cubicBezTo>
                    <a:cubicBezTo>
                      <a:pt x="1880" y="1780"/>
                      <a:pt x="1830" y="1755"/>
                      <a:pt x="1755" y="1730"/>
                    </a:cubicBezTo>
                    <a:cubicBezTo>
                      <a:pt x="1705" y="1730"/>
                      <a:pt x="1680" y="1705"/>
                      <a:pt x="1630" y="1705"/>
                    </a:cubicBezTo>
                    <a:cubicBezTo>
                      <a:pt x="1655" y="1654"/>
                      <a:pt x="1705" y="1629"/>
                      <a:pt x="1730" y="1604"/>
                    </a:cubicBezTo>
                    <a:cubicBezTo>
                      <a:pt x="1780" y="1554"/>
                      <a:pt x="1830" y="1504"/>
                      <a:pt x="1880" y="1454"/>
                    </a:cubicBezTo>
                    <a:cubicBezTo>
                      <a:pt x="1930" y="1429"/>
                      <a:pt x="1980" y="1379"/>
                      <a:pt x="2006" y="1354"/>
                    </a:cubicBezTo>
                    <a:cubicBezTo>
                      <a:pt x="2031" y="1329"/>
                      <a:pt x="2056" y="1329"/>
                      <a:pt x="2081" y="1304"/>
                    </a:cubicBezTo>
                    <a:close/>
                    <a:moveTo>
                      <a:pt x="1053" y="1629"/>
                    </a:moveTo>
                    <a:cubicBezTo>
                      <a:pt x="1103" y="1654"/>
                      <a:pt x="1153" y="1680"/>
                      <a:pt x="1229" y="1705"/>
                    </a:cubicBezTo>
                    <a:cubicBezTo>
                      <a:pt x="1279" y="1730"/>
                      <a:pt x="1329" y="1755"/>
                      <a:pt x="1404" y="1780"/>
                    </a:cubicBezTo>
                    <a:lnTo>
                      <a:pt x="1379" y="1780"/>
                    </a:lnTo>
                    <a:cubicBezTo>
                      <a:pt x="1354" y="1830"/>
                      <a:pt x="1304" y="1855"/>
                      <a:pt x="1254" y="1905"/>
                    </a:cubicBezTo>
                    <a:cubicBezTo>
                      <a:pt x="1204" y="1955"/>
                      <a:pt x="1153" y="1980"/>
                      <a:pt x="1103" y="2030"/>
                    </a:cubicBezTo>
                    <a:cubicBezTo>
                      <a:pt x="1103" y="2030"/>
                      <a:pt x="1078" y="2055"/>
                      <a:pt x="1078" y="2055"/>
                    </a:cubicBezTo>
                    <a:lnTo>
                      <a:pt x="1003" y="2055"/>
                    </a:lnTo>
                    <a:cubicBezTo>
                      <a:pt x="928" y="2030"/>
                      <a:pt x="878" y="2005"/>
                      <a:pt x="828" y="2005"/>
                    </a:cubicBezTo>
                    <a:cubicBezTo>
                      <a:pt x="777" y="1980"/>
                      <a:pt x="727" y="1955"/>
                      <a:pt x="677" y="1955"/>
                    </a:cubicBezTo>
                    <a:cubicBezTo>
                      <a:pt x="652" y="1955"/>
                      <a:pt x="652" y="1930"/>
                      <a:pt x="627" y="1930"/>
                    </a:cubicBezTo>
                    <a:cubicBezTo>
                      <a:pt x="652" y="1930"/>
                      <a:pt x="677" y="1905"/>
                      <a:pt x="677" y="1905"/>
                    </a:cubicBezTo>
                    <a:cubicBezTo>
                      <a:pt x="702" y="1880"/>
                      <a:pt x="727" y="1855"/>
                      <a:pt x="727" y="1855"/>
                    </a:cubicBezTo>
                    <a:cubicBezTo>
                      <a:pt x="752" y="1830"/>
                      <a:pt x="777" y="1805"/>
                      <a:pt x="803" y="1805"/>
                    </a:cubicBezTo>
                    <a:cubicBezTo>
                      <a:pt x="853" y="1755"/>
                      <a:pt x="903" y="1730"/>
                      <a:pt x="953" y="1705"/>
                    </a:cubicBezTo>
                    <a:cubicBezTo>
                      <a:pt x="953" y="1705"/>
                      <a:pt x="978" y="1680"/>
                      <a:pt x="1003" y="1680"/>
                    </a:cubicBezTo>
                    <a:cubicBezTo>
                      <a:pt x="1003" y="1680"/>
                      <a:pt x="1028" y="1654"/>
                      <a:pt x="1053" y="1629"/>
                    </a:cubicBezTo>
                    <a:close/>
                    <a:moveTo>
                      <a:pt x="1655" y="1855"/>
                    </a:moveTo>
                    <a:lnTo>
                      <a:pt x="1655" y="1855"/>
                    </a:lnTo>
                    <a:cubicBezTo>
                      <a:pt x="1805" y="1905"/>
                      <a:pt x="1980" y="1955"/>
                      <a:pt x="2131" y="2030"/>
                    </a:cubicBezTo>
                    <a:lnTo>
                      <a:pt x="2156" y="2030"/>
                    </a:lnTo>
                    <a:cubicBezTo>
                      <a:pt x="2156" y="2055"/>
                      <a:pt x="2156" y="2081"/>
                      <a:pt x="2181" y="2081"/>
                    </a:cubicBezTo>
                    <a:cubicBezTo>
                      <a:pt x="2181" y="2131"/>
                      <a:pt x="2181" y="2181"/>
                      <a:pt x="2206" y="2231"/>
                    </a:cubicBezTo>
                    <a:cubicBezTo>
                      <a:pt x="2206" y="2281"/>
                      <a:pt x="2231" y="2356"/>
                      <a:pt x="2256" y="2406"/>
                    </a:cubicBezTo>
                    <a:cubicBezTo>
                      <a:pt x="2256" y="2456"/>
                      <a:pt x="2256" y="2482"/>
                      <a:pt x="2281" y="2507"/>
                    </a:cubicBezTo>
                    <a:lnTo>
                      <a:pt x="2231" y="2507"/>
                    </a:lnTo>
                    <a:cubicBezTo>
                      <a:pt x="2206" y="2507"/>
                      <a:pt x="2181" y="2482"/>
                      <a:pt x="2131" y="2482"/>
                    </a:cubicBezTo>
                    <a:cubicBezTo>
                      <a:pt x="2106" y="2482"/>
                      <a:pt x="2081" y="2482"/>
                      <a:pt x="2031" y="2456"/>
                    </a:cubicBezTo>
                    <a:lnTo>
                      <a:pt x="1980" y="2456"/>
                    </a:lnTo>
                    <a:cubicBezTo>
                      <a:pt x="1955" y="2456"/>
                      <a:pt x="1930" y="2431"/>
                      <a:pt x="1930" y="2431"/>
                    </a:cubicBezTo>
                    <a:cubicBezTo>
                      <a:pt x="1880" y="2431"/>
                      <a:pt x="1855" y="2431"/>
                      <a:pt x="1830" y="2406"/>
                    </a:cubicBezTo>
                    <a:lnTo>
                      <a:pt x="1755" y="2406"/>
                    </a:lnTo>
                    <a:cubicBezTo>
                      <a:pt x="1755" y="2381"/>
                      <a:pt x="1755" y="2356"/>
                      <a:pt x="1755" y="2356"/>
                    </a:cubicBezTo>
                    <a:cubicBezTo>
                      <a:pt x="1730" y="2231"/>
                      <a:pt x="1705" y="2106"/>
                      <a:pt x="1680" y="1980"/>
                    </a:cubicBezTo>
                    <a:cubicBezTo>
                      <a:pt x="1655" y="1930"/>
                      <a:pt x="1655" y="1905"/>
                      <a:pt x="1655" y="1855"/>
                    </a:cubicBezTo>
                    <a:close/>
                    <a:moveTo>
                      <a:pt x="1529" y="1805"/>
                    </a:moveTo>
                    <a:cubicBezTo>
                      <a:pt x="1554" y="1880"/>
                      <a:pt x="1554" y="1930"/>
                      <a:pt x="1579" y="1980"/>
                    </a:cubicBezTo>
                    <a:cubicBezTo>
                      <a:pt x="1605" y="2106"/>
                      <a:pt x="1630" y="2231"/>
                      <a:pt x="1655" y="2356"/>
                    </a:cubicBezTo>
                    <a:cubicBezTo>
                      <a:pt x="1630" y="2356"/>
                      <a:pt x="1630" y="2381"/>
                      <a:pt x="1605" y="2381"/>
                    </a:cubicBezTo>
                    <a:cubicBezTo>
                      <a:pt x="1605" y="2406"/>
                      <a:pt x="1579" y="2431"/>
                      <a:pt x="1554" y="2431"/>
                    </a:cubicBezTo>
                    <a:cubicBezTo>
                      <a:pt x="1554" y="2456"/>
                      <a:pt x="1554" y="2456"/>
                      <a:pt x="1529" y="2456"/>
                    </a:cubicBezTo>
                    <a:cubicBezTo>
                      <a:pt x="1529" y="2482"/>
                      <a:pt x="1529" y="2482"/>
                      <a:pt x="1504" y="2482"/>
                    </a:cubicBezTo>
                    <a:cubicBezTo>
                      <a:pt x="1504" y="2507"/>
                      <a:pt x="1479" y="2507"/>
                      <a:pt x="1454" y="2532"/>
                    </a:cubicBezTo>
                    <a:cubicBezTo>
                      <a:pt x="1454" y="2532"/>
                      <a:pt x="1429" y="2557"/>
                      <a:pt x="1404" y="2582"/>
                    </a:cubicBezTo>
                    <a:cubicBezTo>
                      <a:pt x="1379" y="2582"/>
                      <a:pt x="1379" y="2607"/>
                      <a:pt x="1354" y="2607"/>
                    </a:cubicBezTo>
                    <a:cubicBezTo>
                      <a:pt x="1329" y="2632"/>
                      <a:pt x="1329" y="2632"/>
                      <a:pt x="1304" y="2632"/>
                    </a:cubicBezTo>
                    <a:cubicBezTo>
                      <a:pt x="1304" y="2632"/>
                      <a:pt x="1304" y="2607"/>
                      <a:pt x="1304" y="2607"/>
                    </a:cubicBezTo>
                    <a:cubicBezTo>
                      <a:pt x="1304" y="2582"/>
                      <a:pt x="1279" y="2557"/>
                      <a:pt x="1279" y="2532"/>
                    </a:cubicBezTo>
                    <a:cubicBezTo>
                      <a:pt x="1279" y="2507"/>
                      <a:pt x="1279" y="2482"/>
                      <a:pt x="1254" y="2456"/>
                    </a:cubicBezTo>
                    <a:cubicBezTo>
                      <a:pt x="1254" y="2431"/>
                      <a:pt x="1254" y="2406"/>
                      <a:pt x="1229" y="2381"/>
                    </a:cubicBezTo>
                    <a:cubicBezTo>
                      <a:pt x="1229" y="2356"/>
                      <a:pt x="1229" y="2331"/>
                      <a:pt x="1204" y="2306"/>
                    </a:cubicBezTo>
                    <a:cubicBezTo>
                      <a:pt x="1204" y="2281"/>
                      <a:pt x="1204" y="2256"/>
                      <a:pt x="1178" y="2231"/>
                    </a:cubicBezTo>
                    <a:cubicBezTo>
                      <a:pt x="1178" y="2206"/>
                      <a:pt x="1153" y="2156"/>
                      <a:pt x="1153" y="2131"/>
                    </a:cubicBezTo>
                    <a:cubicBezTo>
                      <a:pt x="1153" y="2106"/>
                      <a:pt x="1153" y="2106"/>
                      <a:pt x="1153" y="2106"/>
                    </a:cubicBezTo>
                    <a:cubicBezTo>
                      <a:pt x="1153" y="2106"/>
                      <a:pt x="1153" y="2106"/>
                      <a:pt x="1178" y="2081"/>
                    </a:cubicBezTo>
                    <a:cubicBezTo>
                      <a:pt x="1229" y="2055"/>
                      <a:pt x="1279" y="2005"/>
                      <a:pt x="1329" y="1980"/>
                    </a:cubicBezTo>
                    <a:cubicBezTo>
                      <a:pt x="1354" y="1930"/>
                      <a:pt x="1404" y="1905"/>
                      <a:pt x="1454" y="1855"/>
                    </a:cubicBezTo>
                    <a:cubicBezTo>
                      <a:pt x="1479" y="1830"/>
                      <a:pt x="1479" y="1830"/>
                      <a:pt x="1504" y="1805"/>
                    </a:cubicBezTo>
                    <a:close/>
                    <a:moveTo>
                      <a:pt x="1630" y="0"/>
                    </a:moveTo>
                    <a:cubicBezTo>
                      <a:pt x="1605" y="25"/>
                      <a:pt x="1605" y="25"/>
                      <a:pt x="1605" y="50"/>
                    </a:cubicBezTo>
                    <a:cubicBezTo>
                      <a:pt x="1529" y="176"/>
                      <a:pt x="1479" y="301"/>
                      <a:pt x="1429" y="451"/>
                    </a:cubicBezTo>
                    <a:cubicBezTo>
                      <a:pt x="1404" y="477"/>
                      <a:pt x="1379" y="527"/>
                      <a:pt x="1379" y="552"/>
                    </a:cubicBezTo>
                    <a:cubicBezTo>
                      <a:pt x="1354" y="527"/>
                      <a:pt x="1354" y="502"/>
                      <a:pt x="1354" y="477"/>
                    </a:cubicBezTo>
                    <a:cubicBezTo>
                      <a:pt x="1354" y="426"/>
                      <a:pt x="1329" y="376"/>
                      <a:pt x="1329" y="301"/>
                    </a:cubicBezTo>
                    <a:cubicBezTo>
                      <a:pt x="1304" y="251"/>
                      <a:pt x="1279" y="176"/>
                      <a:pt x="1279" y="126"/>
                    </a:cubicBezTo>
                    <a:cubicBezTo>
                      <a:pt x="1279" y="76"/>
                      <a:pt x="1254" y="76"/>
                      <a:pt x="1229" y="76"/>
                    </a:cubicBezTo>
                    <a:lnTo>
                      <a:pt x="1204" y="76"/>
                    </a:lnTo>
                    <a:cubicBezTo>
                      <a:pt x="1178" y="76"/>
                      <a:pt x="1153" y="101"/>
                      <a:pt x="1153" y="151"/>
                    </a:cubicBezTo>
                    <a:cubicBezTo>
                      <a:pt x="1178" y="201"/>
                      <a:pt x="1178" y="251"/>
                      <a:pt x="1204" y="326"/>
                    </a:cubicBezTo>
                    <a:cubicBezTo>
                      <a:pt x="1204" y="376"/>
                      <a:pt x="1229" y="426"/>
                      <a:pt x="1229" y="502"/>
                    </a:cubicBezTo>
                    <a:cubicBezTo>
                      <a:pt x="1254" y="527"/>
                      <a:pt x="1254" y="552"/>
                      <a:pt x="1254" y="577"/>
                    </a:cubicBezTo>
                    <a:cubicBezTo>
                      <a:pt x="1229" y="552"/>
                      <a:pt x="1178" y="552"/>
                      <a:pt x="1153" y="527"/>
                    </a:cubicBezTo>
                    <a:cubicBezTo>
                      <a:pt x="1103" y="502"/>
                      <a:pt x="1078" y="477"/>
                      <a:pt x="1028" y="477"/>
                    </a:cubicBezTo>
                    <a:cubicBezTo>
                      <a:pt x="978" y="451"/>
                      <a:pt x="928" y="426"/>
                      <a:pt x="903" y="401"/>
                    </a:cubicBezTo>
                    <a:cubicBezTo>
                      <a:pt x="878" y="376"/>
                      <a:pt x="878" y="376"/>
                      <a:pt x="853" y="376"/>
                    </a:cubicBezTo>
                    <a:cubicBezTo>
                      <a:pt x="853" y="376"/>
                      <a:pt x="828" y="401"/>
                      <a:pt x="803" y="401"/>
                    </a:cubicBezTo>
                    <a:cubicBezTo>
                      <a:pt x="777" y="426"/>
                      <a:pt x="803" y="477"/>
                      <a:pt x="828" y="502"/>
                    </a:cubicBezTo>
                    <a:cubicBezTo>
                      <a:pt x="878" y="527"/>
                      <a:pt x="903" y="552"/>
                      <a:pt x="953" y="577"/>
                    </a:cubicBezTo>
                    <a:cubicBezTo>
                      <a:pt x="1003" y="602"/>
                      <a:pt x="1028" y="627"/>
                      <a:pt x="1078" y="652"/>
                    </a:cubicBezTo>
                    <a:cubicBezTo>
                      <a:pt x="1103" y="652"/>
                      <a:pt x="1153" y="677"/>
                      <a:pt x="1178" y="702"/>
                    </a:cubicBezTo>
                    <a:cubicBezTo>
                      <a:pt x="1229" y="702"/>
                      <a:pt x="1254" y="727"/>
                      <a:pt x="1279" y="752"/>
                    </a:cubicBezTo>
                    <a:cubicBezTo>
                      <a:pt x="1279" y="777"/>
                      <a:pt x="1304" y="827"/>
                      <a:pt x="1304" y="852"/>
                    </a:cubicBezTo>
                    <a:cubicBezTo>
                      <a:pt x="1304" y="903"/>
                      <a:pt x="1329" y="978"/>
                      <a:pt x="1329" y="1028"/>
                    </a:cubicBezTo>
                    <a:cubicBezTo>
                      <a:pt x="1354" y="1053"/>
                      <a:pt x="1354" y="1053"/>
                      <a:pt x="1354" y="1053"/>
                    </a:cubicBezTo>
                    <a:cubicBezTo>
                      <a:pt x="1279" y="1053"/>
                      <a:pt x="1229" y="1028"/>
                      <a:pt x="1178" y="1003"/>
                    </a:cubicBezTo>
                    <a:cubicBezTo>
                      <a:pt x="1128" y="1003"/>
                      <a:pt x="1103" y="1003"/>
                      <a:pt x="1078" y="978"/>
                    </a:cubicBezTo>
                    <a:cubicBezTo>
                      <a:pt x="1053" y="978"/>
                      <a:pt x="1028" y="978"/>
                      <a:pt x="978" y="953"/>
                    </a:cubicBezTo>
                    <a:cubicBezTo>
                      <a:pt x="928" y="953"/>
                      <a:pt x="903" y="928"/>
                      <a:pt x="853" y="928"/>
                    </a:cubicBezTo>
                    <a:cubicBezTo>
                      <a:pt x="828" y="928"/>
                      <a:pt x="828" y="903"/>
                      <a:pt x="803" y="903"/>
                    </a:cubicBezTo>
                    <a:cubicBezTo>
                      <a:pt x="777" y="928"/>
                      <a:pt x="752" y="953"/>
                      <a:pt x="752" y="978"/>
                    </a:cubicBezTo>
                    <a:cubicBezTo>
                      <a:pt x="752" y="1003"/>
                      <a:pt x="752" y="1028"/>
                      <a:pt x="777" y="1053"/>
                    </a:cubicBezTo>
                    <a:cubicBezTo>
                      <a:pt x="777" y="1078"/>
                      <a:pt x="777" y="1103"/>
                      <a:pt x="803" y="1103"/>
                    </a:cubicBezTo>
                    <a:cubicBezTo>
                      <a:pt x="828" y="1153"/>
                      <a:pt x="853" y="1203"/>
                      <a:pt x="878" y="1253"/>
                    </a:cubicBezTo>
                    <a:cubicBezTo>
                      <a:pt x="903" y="1329"/>
                      <a:pt x="928" y="1379"/>
                      <a:pt x="953" y="1429"/>
                    </a:cubicBezTo>
                    <a:cubicBezTo>
                      <a:pt x="978" y="1454"/>
                      <a:pt x="978" y="1479"/>
                      <a:pt x="1003" y="1504"/>
                    </a:cubicBezTo>
                    <a:cubicBezTo>
                      <a:pt x="953" y="1479"/>
                      <a:pt x="903" y="1454"/>
                      <a:pt x="853" y="1454"/>
                    </a:cubicBezTo>
                    <a:cubicBezTo>
                      <a:pt x="803" y="1429"/>
                      <a:pt x="727" y="1404"/>
                      <a:pt x="677" y="1379"/>
                    </a:cubicBezTo>
                    <a:lnTo>
                      <a:pt x="652" y="1379"/>
                    </a:lnTo>
                    <a:cubicBezTo>
                      <a:pt x="652" y="1379"/>
                      <a:pt x="652" y="1354"/>
                      <a:pt x="652" y="1354"/>
                    </a:cubicBezTo>
                    <a:lnTo>
                      <a:pt x="627" y="1354"/>
                    </a:lnTo>
                    <a:cubicBezTo>
                      <a:pt x="602" y="1304"/>
                      <a:pt x="577" y="1253"/>
                      <a:pt x="527" y="1178"/>
                    </a:cubicBezTo>
                    <a:cubicBezTo>
                      <a:pt x="527" y="1153"/>
                      <a:pt x="502" y="1128"/>
                      <a:pt x="477" y="1103"/>
                    </a:cubicBezTo>
                    <a:cubicBezTo>
                      <a:pt x="452" y="1053"/>
                      <a:pt x="427" y="1003"/>
                      <a:pt x="402" y="978"/>
                    </a:cubicBezTo>
                    <a:cubicBezTo>
                      <a:pt x="402" y="953"/>
                      <a:pt x="376" y="953"/>
                      <a:pt x="351" y="928"/>
                    </a:cubicBezTo>
                    <a:cubicBezTo>
                      <a:pt x="351" y="928"/>
                      <a:pt x="351" y="953"/>
                      <a:pt x="326" y="953"/>
                    </a:cubicBezTo>
                    <a:cubicBezTo>
                      <a:pt x="326" y="953"/>
                      <a:pt x="301" y="978"/>
                      <a:pt x="301" y="978"/>
                    </a:cubicBezTo>
                    <a:cubicBezTo>
                      <a:pt x="301" y="1003"/>
                      <a:pt x="301" y="1003"/>
                      <a:pt x="301" y="1028"/>
                    </a:cubicBezTo>
                    <a:cubicBezTo>
                      <a:pt x="351" y="1103"/>
                      <a:pt x="376" y="1178"/>
                      <a:pt x="402" y="1253"/>
                    </a:cubicBezTo>
                    <a:cubicBezTo>
                      <a:pt x="427" y="1279"/>
                      <a:pt x="427" y="1304"/>
                      <a:pt x="452" y="1304"/>
                    </a:cubicBezTo>
                    <a:cubicBezTo>
                      <a:pt x="402" y="1304"/>
                      <a:pt x="376" y="1279"/>
                      <a:pt x="326" y="1279"/>
                    </a:cubicBezTo>
                    <a:cubicBezTo>
                      <a:pt x="276" y="1253"/>
                      <a:pt x="201" y="1253"/>
                      <a:pt x="151" y="1228"/>
                    </a:cubicBezTo>
                    <a:cubicBezTo>
                      <a:pt x="126" y="1203"/>
                      <a:pt x="101" y="1203"/>
                      <a:pt x="76" y="1178"/>
                    </a:cubicBezTo>
                    <a:lnTo>
                      <a:pt x="51" y="1178"/>
                    </a:lnTo>
                    <a:cubicBezTo>
                      <a:pt x="26" y="1178"/>
                      <a:pt x="26" y="1178"/>
                      <a:pt x="0" y="1203"/>
                    </a:cubicBezTo>
                    <a:cubicBezTo>
                      <a:pt x="0" y="1228"/>
                      <a:pt x="0" y="1253"/>
                      <a:pt x="26" y="1253"/>
                    </a:cubicBezTo>
                    <a:cubicBezTo>
                      <a:pt x="76" y="1279"/>
                      <a:pt x="101" y="1304"/>
                      <a:pt x="151" y="1329"/>
                    </a:cubicBezTo>
                    <a:cubicBezTo>
                      <a:pt x="176" y="1329"/>
                      <a:pt x="201" y="1354"/>
                      <a:pt x="226" y="1354"/>
                    </a:cubicBezTo>
                    <a:cubicBezTo>
                      <a:pt x="276" y="1379"/>
                      <a:pt x="301" y="1379"/>
                      <a:pt x="326" y="1404"/>
                    </a:cubicBezTo>
                    <a:cubicBezTo>
                      <a:pt x="351" y="1404"/>
                      <a:pt x="402" y="1404"/>
                      <a:pt x="427" y="1429"/>
                    </a:cubicBezTo>
                    <a:cubicBezTo>
                      <a:pt x="402" y="1429"/>
                      <a:pt x="376" y="1454"/>
                      <a:pt x="376" y="1479"/>
                    </a:cubicBezTo>
                    <a:cubicBezTo>
                      <a:pt x="301" y="1529"/>
                      <a:pt x="251" y="1554"/>
                      <a:pt x="176" y="1604"/>
                    </a:cubicBezTo>
                    <a:cubicBezTo>
                      <a:pt x="151" y="1629"/>
                      <a:pt x="151" y="1680"/>
                      <a:pt x="176" y="1705"/>
                    </a:cubicBezTo>
                    <a:cubicBezTo>
                      <a:pt x="176" y="1705"/>
                      <a:pt x="201" y="1730"/>
                      <a:pt x="201" y="1730"/>
                    </a:cubicBezTo>
                    <a:lnTo>
                      <a:pt x="276" y="1730"/>
                    </a:lnTo>
                    <a:cubicBezTo>
                      <a:pt x="351" y="1680"/>
                      <a:pt x="427" y="1629"/>
                      <a:pt x="502" y="1554"/>
                    </a:cubicBezTo>
                    <a:cubicBezTo>
                      <a:pt x="527" y="1529"/>
                      <a:pt x="552" y="1529"/>
                      <a:pt x="602" y="1504"/>
                    </a:cubicBezTo>
                    <a:cubicBezTo>
                      <a:pt x="602" y="1504"/>
                      <a:pt x="602" y="1504"/>
                      <a:pt x="602" y="1479"/>
                    </a:cubicBezTo>
                    <a:cubicBezTo>
                      <a:pt x="627" y="1504"/>
                      <a:pt x="652" y="1504"/>
                      <a:pt x="677" y="1504"/>
                    </a:cubicBezTo>
                    <a:cubicBezTo>
                      <a:pt x="727" y="1529"/>
                      <a:pt x="803" y="1554"/>
                      <a:pt x="853" y="1579"/>
                    </a:cubicBezTo>
                    <a:cubicBezTo>
                      <a:pt x="878" y="1579"/>
                      <a:pt x="928" y="1579"/>
                      <a:pt x="953" y="1604"/>
                    </a:cubicBezTo>
                    <a:cubicBezTo>
                      <a:pt x="928" y="1629"/>
                      <a:pt x="903" y="1629"/>
                      <a:pt x="878" y="1654"/>
                    </a:cubicBezTo>
                    <a:cubicBezTo>
                      <a:pt x="853" y="1680"/>
                      <a:pt x="828" y="1705"/>
                      <a:pt x="803" y="1705"/>
                    </a:cubicBezTo>
                    <a:cubicBezTo>
                      <a:pt x="777" y="1730"/>
                      <a:pt x="752" y="1755"/>
                      <a:pt x="727" y="1780"/>
                    </a:cubicBezTo>
                    <a:cubicBezTo>
                      <a:pt x="677" y="1830"/>
                      <a:pt x="627" y="1855"/>
                      <a:pt x="552" y="1905"/>
                    </a:cubicBezTo>
                    <a:cubicBezTo>
                      <a:pt x="527" y="1930"/>
                      <a:pt x="527" y="1930"/>
                      <a:pt x="527" y="1955"/>
                    </a:cubicBezTo>
                    <a:cubicBezTo>
                      <a:pt x="502" y="1955"/>
                      <a:pt x="527" y="1980"/>
                      <a:pt x="552" y="1980"/>
                    </a:cubicBezTo>
                    <a:cubicBezTo>
                      <a:pt x="552" y="2005"/>
                      <a:pt x="577" y="2005"/>
                      <a:pt x="602" y="2005"/>
                    </a:cubicBezTo>
                    <a:cubicBezTo>
                      <a:pt x="602" y="2005"/>
                      <a:pt x="627" y="2030"/>
                      <a:pt x="652" y="2030"/>
                    </a:cubicBezTo>
                    <a:cubicBezTo>
                      <a:pt x="702" y="2030"/>
                      <a:pt x="752" y="2055"/>
                      <a:pt x="828" y="2055"/>
                    </a:cubicBezTo>
                    <a:cubicBezTo>
                      <a:pt x="878" y="2081"/>
                      <a:pt x="928" y="2106"/>
                      <a:pt x="978" y="2106"/>
                    </a:cubicBezTo>
                    <a:cubicBezTo>
                      <a:pt x="1003" y="2106"/>
                      <a:pt x="1003" y="2106"/>
                      <a:pt x="1003" y="2131"/>
                    </a:cubicBezTo>
                    <a:cubicBezTo>
                      <a:pt x="1003" y="2131"/>
                      <a:pt x="978" y="2131"/>
                      <a:pt x="978" y="2156"/>
                    </a:cubicBezTo>
                    <a:cubicBezTo>
                      <a:pt x="928" y="2181"/>
                      <a:pt x="878" y="2231"/>
                      <a:pt x="828" y="2281"/>
                    </a:cubicBezTo>
                    <a:cubicBezTo>
                      <a:pt x="828" y="2306"/>
                      <a:pt x="803" y="2331"/>
                      <a:pt x="777" y="2331"/>
                    </a:cubicBezTo>
                    <a:lnTo>
                      <a:pt x="752" y="2331"/>
                    </a:lnTo>
                    <a:cubicBezTo>
                      <a:pt x="677" y="2306"/>
                      <a:pt x="627" y="2306"/>
                      <a:pt x="552" y="2281"/>
                    </a:cubicBezTo>
                    <a:cubicBezTo>
                      <a:pt x="477" y="2281"/>
                      <a:pt x="402" y="2281"/>
                      <a:pt x="351" y="2256"/>
                    </a:cubicBezTo>
                    <a:lnTo>
                      <a:pt x="226" y="2256"/>
                    </a:lnTo>
                    <a:cubicBezTo>
                      <a:pt x="201" y="2256"/>
                      <a:pt x="176" y="2281"/>
                      <a:pt x="176" y="2306"/>
                    </a:cubicBezTo>
                    <a:cubicBezTo>
                      <a:pt x="176" y="2331"/>
                      <a:pt x="201" y="2381"/>
                      <a:pt x="226" y="2381"/>
                    </a:cubicBezTo>
                    <a:cubicBezTo>
                      <a:pt x="276" y="2406"/>
                      <a:pt x="326" y="2406"/>
                      <a:pt x="376" y="2431"/>
                    </a:cubicBezTo>
                    <a:cubicBezTo>
                      <a:pt x="427" y="2431"/>
                      <a:pt x="477" y="2431"/>
                      <a:pt x="502" y="2456"/>
                    </a:cubicBezTo>
                    <a:cubicBezTo>
                      <a:pt x="552" y="2456"/>
                      <a:pt x="602" y="2456"/>
                      <a:pt x="627" y="2482"/>
                    </a:cubicBezTo>
                    <a:cubicBezTo>
                      <a:pt x="602" y="2507"/>
                      <a:pt x="577" y="2532"/>
                      <a:pt x="552" y="2532"/>
                    </a:cubicBezTo>
                    <a:cubicBezTo>
                      <a:pt x="527" y="2582"/>
                      <a:pt x="477" y="2632"/>
                      <a:pt x="427" y="2657"/>
                    </a:cubicBezTo>
                    <a:cubicBezTo>
                      <a:pt x="376" y="2707"/>
                      <a:pt x="351" y="2732"/>
                      <a:pt x="301" y="2782"/>
                    </a:cubicBezTo>
                    <a:cubicBezTo>
                      <a:pt x="301" y="2782"/>
                      <a:pt x="301" y="2807"/>
                      <a:pt x="301" y="2807"/>
                    </a:cubicBezTo>
                    <a:cubicBezTo>
                      <a:pt x="326" y="2832"/>
                      <a:pt x="326" y="2832"/>
                      <a:pt x="351" y="2832"/>
                    </a:cubicBezTo>
                    <a:cubicBezTo>
                      <a:pt x="402" y="2782"/>
                      <a:pt x="427" y="2732"/>
                      <a:pt x="477" y="2707"/>
                    </a:cubicBezTo>
                    <a:cubicBezTo>
                      <a:pt x="527" y="2657"/>
                      <a:pt x="552" y="2632"/>
                      <a:pt x="602" y="2582"/>
                    </a:cubicBezTo>
                    <a:cubicBezTo>
                      <a:pt x="627" y="2557"/>
                      <a:pt x="677" y="2532"/>
                      <a:pt x="702" y="2507"/>
                    </a:cubicBezTo>
                    <a:cubicBezTo>
                      <a:pt x="702" y="2557"/>
                      <a:pt x="702" y="2632"/>
                      <a:pt x="702" y="2682"/>
                    </a:cubicBezTo>
                    <a:cubicBezTo>
                      <a:pt x="702" y="2757"/>
                      <a:pt x="677" y="2858"/>
                      <a:pt x="677" y="2958"/>
                    </a:cubicBezTo>
                    <a:cubicBezTo>
                      <a:pt x="677" y="2983"/>
                      <a:pt x="702" y="3008"/>
                      <a:pt x="727" y="3008"/>
                    </a:cubicBezTo>
                    <a:cubicBezTo>
                      <a:pt x="752" y="3008"/>
                      <a:pt x="777" y="2983"/>
                      <a:pt x="777" y="2958"/>
                    </a:cubicBezTo>
                    <a:cubicBezTo>
                      <a:pt x="777" y="2807"/>
                      <a:pt x="803" y="2632"/>
                      <a:pt x="777" y="2456"/>
                    </a:cubicBezTo>
                    <a:cubicBezTo>
                      <a:pt x="803" y="2456"/>
                      <a:pt x="803" y="2456"/>
                      <a:pt x="803" y="2431"/>
                    </a:cubicBezTo>
                    <a:cubicBezTo>
                      <a:pt x="803" y="2431"/>
                      <a:pt x="803" y="2406"/>
                      <a:pt x="803" y="2406"/>
                    </a:cubicBezTo>
                    <a:cubicBezTo>
                      <a:pt x="828" y="2381"/>
                      <a:pt x="853" y="2356"/>
                      <a:pt x="903" y="2331"/>
                    </a:cubicBezTo>
                    <a:cubicBezTo>
                      <a:pt x="928" y="2281"/>
                      <a:pt x="978" y="2256"/>
                      <a:pt x="1028" y="2206"/>
                    </a:cubicBezTo>
                    <a:lnTo>
                      <a:pt x="1053" y="2206"/>
                    </a:lnTo>
                    <a:cubicBezTo>
                      <a:pt x="1053" y="2231"/>
                      <a:pt x="1053" y="2256"/>
                      <a:pt x="1078" y="2281"/>
                    </a:cubicBezTo>
                    <a:cubicBezTo>
                      <a:pt x="1078" y="2306"/>
                      <a:pt x="1078" y="2331"/>
                      <a:pt x="1103" y="2356"/>
                    </a:cubicBezTo>
                    <a:cubicBezTo>
                      <a:pt x="1103" y="2381"/>
                      <a:pt x="1128" y="2406"/>
                      <a:pt x="1128" y="2431"/>
                    </a:cubicBezTo>
                    <a:cubicBezTo>
                      <a:pt x="1153" y="2456"/>
                      <a:pt x="1153" y="2482"/>
                      <a:pt x="1153" y="2507"/>
                    </a:cubicBezTo>
                    <a:cubicBezTo>
                      <a:pt x="1178" y="2532"/>
                      <a:pt x="1178" y="2557"/>
                      <a:pt x="1204" y="2582"/>
                    </a:cubicBezTo>
                    <a:cubicBezTo>
                      <a:pt x="1204" y="2582"/>
                      <a:pt x="1204" y="2607"/>
                      <a:pt x="1229" y="2632"/>
                    </a:cubicBezTo>
                    <a:cubicBezTo>
                      <a:pt x="1229" y="2657"/>
                      <a:pt x="1229" y="2682"/>
                      <a:pt x="1254" y="2682"/>
                    </a:cubicBezTo>
                    <a:cubicBezTo>
                      <a:pt x="1254" y="2682"/>
                      <a:pt x="1254" y="2682"/>
                      <a:pt x="1254" y="2707"/>
                    </a:cubicBezTo>
                    <a:cubicBezTo>
                      <a:pt x="1254" y="2707"/>
                      <a:pt x="1254" y="2732"/>
                      <a:pt x="1254" y="2732"/>
                    </a:cubicBezTo>
                    <a:lnTo>
                      <a:pt x="1304" y="2732"/>
                    </a:lnTo>
                    <a:cubicBezTo>
                      <a:pt x="1329" y="2732"/>
                      <a:pt x="1329" y="2707"/>
                      <a:pt x="1354" y="2707"/>
                    </a:cubicBezTo>
                    <a:cubicBezTo>
                      <a:pt x="1354" y="2682"/>
                      <a:pt x="1379" y="2682"/>
                      <a:pt x="1404" y="2657"/>
                    </a:cubicBezTo>
                    <a:cubicBezTo>
                      <a:pt x="1404" y="2657"/>
                      <a:pt x="1429" y="2632"/>
                      <a:pt x="1454" y="2607"/>
                    </a:cubicBezTo>
                    <a:cubicBezTo>
                      <a:pt x="1479" y="2607"/>
                      <a:pt x="1479" y="2582"/>
                      <a:pt x="1504" y="2582"/>
                    </a:cubicBezTo>
                    <a:cubicBezTo>
                      <a:pt x="1529" y="2557"/>
                      <a:pt x="1529" y="2557"/>
                      <a:pt x="1554" y="2532"/>
                    </a:cubicBezTo>
                    <a:cubicBezTo>
                      <a:pt x="1579" y="2532"/>
                      <a:pt x="1579" y="2507"/>
                      <a:pt x="1605" y="2482"/>
                    </a:cubicBezTo>
                    <a:cubicBezTo>
                      <a:pt x="1630" y="2482"/>
                      <a:pt x="1655" y="2456"/>
                      <a:pt x="1655" y="2431"/>
                    </a:cubicBezTo>
                    <a:lnTo>
                      <a:pt x="1655" y="2456"/>
                    </a:lnTo>
                    <a:cubicBezTo>
                      <a:pt x="1680" y="2482"/>
                      <a:pt x="1680" y="2507"/>
                      <a:pt x="1680" y="2557"/>
                    </a:cubicBezTo>
                    <a:cubicBezTo>
                      <a:pt x="1705" y="2607"/>
                      <a:pt x="1730" y="2682"/>
                      <a:pt x="1730" y="2732"/>
                    </a:cubicBezTo>
                    <a:cubicBezTo>
                      <a:pt x="1730" y="2757"/>
                      <a:pt x="1730" y="2757"/>
                      <a:pt x="1755" y="2757"/>
                    </a:cubicBezTo>
                    <a:cubicBezTo>
                      <a:pt x="1730" y="2782"/>
                      <a:pt x="1730" y="2782"/>
                      <a:pt x="1730" y="2782"/>
                    </a:cubicBezTo>
                    <a:cubicBezTo>
                      <a:pt x="1705" y="2807"/>
                      <a:pt x="1705" y="2832"/>
                      <a:pt x="1680" y="2858"/>
                    </a:cubicBezTo>
                    <a:cubicBezTo>
                      <a:pt x="1655" y="2908"/>
                      <a:pt x="1630" y="2933"/>
                      <a:pt x="1630" y="2983"/>
                    </a:cubicBezTo>
                    <a:cubicBezTo>
                      <a:pt x="1605" y="3033"/>
                      <a:pt x="1579" y="3058"/>
                      <a:pt x="1554" y="3083"/>
                    </a:cubicBezTo>
                    <a:cubicBezTo>
                      <a:pt x="1529" y="3133"/>
                      <a:pt x="1529" y="3183"/>
                      <a:pt x="1504" y="3208"/>
                    </a:cubicBezTo>
                    <a:cubicBezTo>
                      <a:pt x="1479" y="3233"/>
                      <a:pt x="1479" y="3259"/>
                      <a:pt x="1479" y="3259"/>
                    </a:cubicBezTo>
                    <a:cubicBezTo>
                      <a:pt x="1479" y="3284"/>
                      <a:pt x="1504" y="3309"/>
                      <a:pt x="1504" y="3309"/>
                    </a:cubicBezTo>
                    <a:cubicBezTo>
                      <a:pt x="1519" y="3316"/>
                      <a:pt x="1531" y="3319"/>
                      <a:pt x="1542" y="3319"/>
                    </a:cubicBezTo>
                    <a:cubicBezTo>
                      <a:pt x="1569" y="3319"/>
                      <a:pt x="1587" y="3301"/>
                      <a:pt x="1605" y="3284"/>
                    </a:cubicBezTo>
                    <a:cubicBezTo>
                      <a:pt x="1630" y="3259"/>
                      <a:pt x="1655" y="3233"/>
                      <a:pt x="1655" y="3183"/>
                    </a:cubicBezTo>
                    <a:cubicBezTo>
                      <a:pt x="1680" y="3158"/>
                      <a:pt x="1705" y="3133"/>
                      <a:pt x="1705" y="3108"/>
                    </a:cubicBezTo>
                    <a:cubicBezTo>
                      <a:pt x="1730" y="3058"/>
                      <a:pt x="1755" y="3008"/>
                      <a:pt x="1780" y="2958"/>
                    </a:cubicBezTo>
                    <a:cubicBezTo>
                      <a:pt x="1805" y="3008"/>
                      <a:pt x="1805" y="3058"/>
                      <a:pt x="1830" y="3133"/>
                    </a:cubicBezTo>
                    <a:cubicBezTo>
                      <a:pt x="1830" y="3208"/>
                      <a:pt x="1855" y="3259"/>
                      <a:pt x="1855" y="3334"/>
                    </a:cubicBezTo>
                    <a:cubicBezTo>
                      <a:pt x="1880" y="3359"/>
                      <a:pt x="1880" y="3384"/>
                      <a:pt x="1880" y="3409"/>
                    </a:cubicBezTo>
                    <a:cubicBezTo>
                      <a:pt x="1880" y="3434"/>
                      <a:pt x="1905" y="3484"/>
                      <a:pt x="1905" y="3509"/>
                    </a:cubicBezTo>
                    <a:cubicBezTo>
                      <a:pt x="1905" y="3534"/>
                      <a:pt x="1930" y="3534"/>
                      <a:pt x="1955" y="3534"/>
                    </a:cubicBezTo>
                    <a:cubicBezTo>
                      <a:pt x="1980" y="3534"/>
                      <a:pt x="2006" y="3509"/>
                      <a:pt x="2006" y="3484"/>
                    </a:cubicBezTo>
                    <a:cubicBezTo>
                      <a:pt x="2006" y="3434"/>
                      <a:pt x="1980" y="3384"/>
                      <a:pt x="1980" y="3309"/>
                    </a:cubicBezTo>
                    <a:cubicBezTo>
                      <a:pt x="1955" y="3259"/>
                      <a:pt x="1955" y="3183"/>
                      <a:pt x="1930" y="3133"/>
                    </a:cubicBezTo>
                    <a:cubicBezTo>
                      <a:pt x="1930" y="3058"/>
                      <a:pt x="1905" y="2983"/>
                      <a:pt x="1880" y="2908"/>
                    </a:cubicBezTo>
                    <a:lnTo>
                      <a:pt x="1880" y="2908"/>
                    </a:lnTo>
                    <a:cubicBezTo>
                      <a:pt x="1930" y="2933"/>
                      <a:pt x="2006" y="2958"/>
                      <a:pt x="2056" y="3008"/>
                    </a:cubicBezTo>
                    <a:cubicBezTo>
                      <a:pt x="2131" y="3058"/>
                      <a:pt x="2206" y="3083"/>
                      <a:pt x="2306" y="3133"/>
                    </a:cubicBezTo>
                    <a:cubicBezTo>
                      <a:pt x="2319" y="3146"/>
                      <a:pt x="2331" y="3152"/>
                      <a:pt x="2344" y="3152"/>
                    </a:cubicBezTo>
                    <a:cubicBezTo>
                      <a:pt x="2356" y="3152"/>
                      <a:pt x="2369" y="3146"/>
                      <a:pt x="2381" y="3133"/>
                    </a:cubicBezTo>
                    <a:cubicBezTo>
                      <a:pt x="2381" y="3108"/>
                      <a:pt x="2381" y="3058"/>
                      <a:pt x="2356" y="3058"/>
                    </a:cubicBezTo>
                    <a:cubicBezTo>
                      <a:pt x="2281" y="2983"/>
                      <a:pt x="2181" y="2933"/>
                      <a:pt x="2106" y="2883"/>
                    </a:cubicBezTo>
                    <a:cubicBezTo>
                      <a:pt x="2031" y="2832"/>
                      <a:pt x="1930" y="2782"/>
                      <a:pt x="1855" y="2757"/>
                    </a:cubicBezTo>
                    <a:cubicBezTo>
                      <a:pt x="1855" y="2732"/>
                      <a:pt x="1855" y="2732"/>
                      <a:pt x="1855" y="2732"/>
                    </a:cubicBezTo>
                    <a:cubicBezTo>
                      <a:pt x="1830" y="2657"/>
                      <a:pt x="1805" y="2557"/>
                      <a:pt x="1780" y="2482"/>
                    </a:cubicBezTo>
                    <a:lnTo>
                      <a:pt x="1855" y="2482"/>
                    </a:lnTo>
                    <a:cubicBezTo>
                      <a:pt x="1905" y="2507"/>
                      <a:pt x="1955" y="2507"/>
                      <a:pt x="2006" y="2532"/>
                    </a:cubicBezTo>
                    <a:cubicBezTo>
                      <a:pt x="2031" y="2532"/>
                      <a:pt x="2081" y="2557"/>
                      <a:pt x="2106" y="2557"/>
                    </a:cubicBezTo>
                    <a:lnTo>
                      <a:pt x="2156" y="2582"/>
                    </a:lnTo>
                    <a:cubicBezTo>
                      <a:pt x="2181" y="2582"/>
                      <a:pt x="2206" y="2582"/>
                      <a:pt x="2231" y="2607"/>
                    </a:cubicBezTo>
                    <a:lnTo>
                      <a:pt x="2331" y="2607"/>
                    </a:lnTo>
                    <a:cubicBezTo>
                      <a:pt x="2356" y="2607"/>
                      <a:pt x="2356" y="2582"/>
                      <a:pt x="2356" y="2557"/>
                    </a:cubicBezTo>
                    <a:cubicBezTo>
                      <a:pt x="2356" y="2557"/>
                      <a:pt x="2356" y="2557"/>
                      <a:pt x="2356" y="2532"/>
                    </a:cubicBezTo>
                    <a:cubicBezTo>
                      <a:pt x="2331" y="2431"/>
                      <a:pt x="2331" y="2331"/>
                      <a:pt x="2281" y="2231"/>
                    </a:cubicBezTo>
                    <a:cubicBezTo>
                      <a:pt x="2281" y="2181"/>
                      <a:pt x="2281" y="2131"/>
                      <a:pt x="2256" y="2106"/>
                    </a:cubicBezTo>
                    <a:cubicBezTo>
                      <a:pt x="2256" y="2081"/>
                      <a:pt x="2256" y="2081"/>
                      <a:pt x="2256" y="2055"/>
                    </a:cubicBezTo>
                    <a:cubicBezTo>
                      <a:pt x="2331" y="2081"/>
                      <a:pt x="2432" y="2106"/>
                      <a:pt x="2507" y="2131"/>
                    </a:cubicBezTo>
                    <a:cubicBezTo>
                      <a:pt x="2557" y="2156"/>
                      <a:pt x="2582" y="2156"/>
                      <a:pt x="2607" y="2181"/>
                    </a:cubicBezTo>
                    <a:lnTo>
                      <a:pt x="2632" y="2181"/>
                    </a:lnTo>
                    <a:cubicBezTo>
                      <a:pt x="2657" y="2281"/>
                      <a:pt x="2707" y="2356"/>
                      <a:pt x="2757" y="2431"/>
                    </a:cubicBezTo>
                    <a:cubicBezTo>
                      <a:pt x="2782" y="2482"/>
                      <a:pt x="2808" y="2507"/>
                      <a:pt x="2833" y="2557"/>
                    </a:cubicBezTo>
                    <a:cubicBezTo>
                      <a:pt x="2858" y="2607"/>
                      <a:pt x="2883" y="2657"/>
                      <a:pt x="2933" y="2707"/>
                    </a:cubicBezTo>
                    <a:cubicBezTo>
                      <a:pt x="2933" y="2707"/>
                      <a:pt x="2944" y="2718"/>
                      <a:pt x="2951" y="2718"/>
                    </a:cubicBezTo>
                    <a:cubicBezTo>
                      <a:pt x="2955" y="2718"/>
                      <a:pt x="2958" y="2715"/>
                      <a:pt x="2958" y="2707"/>
                    </a:cubicBezTo>
                    <a:cubicBezTo>
                      <a:pt x="2983" y="2707"/>
                      <a:pt x="2983" y="2682"/>
                      <a:pt x="2983" y="2657"/>
                    </a:cubicBezTo>
                    <a:cubicBezTo>
                      <a:pt x="2933" y="2582"/>
                      <a:pt x="2883" y="2482"/>
                      <a:pt x="2833" y="2406"/>
                    </a:cubicBezTo>
                    <a:cubicBezTo>
                      <a:pt x="2808" y="2331"/>
                      <a:pt x="2757" y="2281"/>
                      <a:pt x="2732" y="2206"/>
                    </a:cubicBezTo>
                    <a:lnTo>
                      <a:pt x="2732" y="2206"/>
                    </a:lnTo>
                    <a:cubicBezTo>
                      <a:pt x="2782" y="2231"/>
                      <a:pt x="2833" y="2231"/>
                      <a:pt x="2883" y="2256"/>
                    </a:cubicBezTo>
                    <a:cubicBezTo>
                      <a:pt x="2933" y="2281"/>
                      <a:pt x="3008" y="2281"/>
                      <a:pt x="3058" y="2306"/>
                    </a:cubicBezTo>
                    <a:cubicBezTo>
                      <a:pt x="3108" y="2331"/>
                      <a:pt x="3158" y="2331"/>
                      <a:pt x="3209" y="2356"/>
                    </a:cubicBezTo>
                    <a:cubicBezTo>
                      <a:pt x="3234" y="2356"/>
                      <a:pt x="3284" y="2356"/>
                      <a:pt x="3284" y="2331"/>
                    </a:cubicBezTo>
                    <a:cubicBezTo>
                      <a:pt x="3309" y="2306"/>
                      <a:pt x="3309" y="2256"/>
                      <a:pt x="3284" y="2231"/>
                    </a:cubicBezTo>
                    <a:cubicBezTo>
                      <a:pt x="3209" y="2206"/>
                      <a:pt x="3158" y="2181"/>
                      <a:pt x="3083" y="2156"/>
                    </a:cubicBezTo>
                    <a:cubicBezTo>
                      <a:pt x="3033" y="2131"/>
                      <a:pt x="2958" y="2106"/>
                      <a:pt x="2908" y="2106"/>
                    </a:cubicBezTo>
                    <a:cubicBezTo>
                      <a:pt x="2883" y="2081"/>
                      <a:pt x="2883" y="2081"/>
                      <a:pt x="2858" y="2081"/>
                    </a:cubicBezTo>
                    <a:cubicBezTo>
                      <a:pt x="2908" y="2055"/>
                      <a:pt x="2958" y="2055"/>
                      <a:pt x="3008" y="2030"/>
                    </a:cubicBezTo>
                    <a:cubicBezTo>
                      <a:pt x="3133" y="1980"/>
                      <a:pt x="3234" y="1955"/>
                      <a:pt x="3359" y="1905"/>
                    </a:cubicBezTo>
                    <a:cubicBezTo>
                      <a:pt x="3384" y="1880"/>
                      <a:pt x="3384" y="1830"/>
                      <a:pt x="3384" y="1805"/>
                    </a:cubicBezTo>
                    <a:cubicBezTo>
                      <a:pt x="3384" y="1780"/>
                      <a:pt x="3384" y="1780"/>
                      <a:pt x="3359" y="1755"/>
                    </a:cubicBezTo>
                    <a:lnTo>
                      <a:pt x="3284" y="1755"/>
                    </a:lnTo>
                    <a:cubicBezTo>
                      <a:pt x="3183" y="1780"/>
                      <a:pt x="3083" y="1830"/>
                      <a:pt x="2958" y="1855"/>
                    </a:cubicBezTo>
                    <a:cubicBezTo>
                      <a:pt x="2858" y="1905"/>
                      <a:pt x="2757" y="1955"/>
                      <a:pt x="2632" y="1980"/>
                    </a:cubicBezTo>
                    <a:cubicBezTo>
                      <a:pt x="2632" y="1980"/>
                      <a:pt x="2632" y="1980"/>
                      <a:pt x="2607" y="2005"/>
                    </a:cubicBezTo>
                    <a:cubicBezTo>
                      <a:pt x="2582" y="1980"/>
                      <a:pt x="2557" y="1980"/>
                      <a:pt x="2532" y="1980"/>
                    </a:cubicBezTo>
                    <a:cubicBezTo>
                      <a:pt x="2457" y="1955"/>
                      <a:pt x="2381" y="1930"/>
                      <a:pt x="2306" y="1905"/>
                    </a:cubicBezTo>
                    <a:cubicBezTo>
                      <a:pt x="2331" y="1880"/>
                      <a:pt x="2356" y="1880"/>
                      <a:pt x="2381" y="1855"/>
                    </a:cubicBezTo>
                    <a:cubicBezTo>
                      <a:pt x="2432" y="1830"/>
                      <a:pt x="2457" y="1805"/>
                      <a:pt x="2507" y="1805"/>
                    </a:cubicBezTo>
                    <a:cubicBezTo>
                      <a:pt x="2557" y="1780"/>
                      <a:pt x="2607" y="1755"/>
                      <a:pt x="2632" y="1730"/>
                    </a:cubicBezTo>
                    <a:cubicBezTo>
                      <a:pt x="2682" y="1705"/>
                      <a:pt x="2707" y="1680"/>
                      <a:pt x="2757" y="1654"/>
                    </a:cubicBezTo>
                    <a:cubicBezTo>
                      <a:pt x="2757" y="1654"/>
                      <a:pt x="2782" y="1629"/>
                      <a:pt x="2782" y="1629"/>
                    </a:cubicBezTo>
                    <a:cubicBezTo>
                      <a:pt x="2808" y="1604"/>
                      <a:pt x="2833" y="1579"/>
                      <a:pt x="2808" y="1554"/>
                    </a:cubicBezTo>
                    <a:cubicBezTo>
                      <a:pt x="2782" y="1529"/>
                      <a:pt x="2757" y="1504"/>
                      <a:pt x="2732" y="1504"/>
                    </a:cubicBezTo>
                    <a:cubicBezTo>
                      <a:pt x="2707" y="1479"/>
                      <a:pt x="2657" y="1454"/>
                      <a:pt x="2607" y="1429"/>
                    </a:cubicBezTo>
                    <a:cubicBezTo>
                      <a:pt x="2557" y="1429"/>
                      <a:pt x="2507" y="1404"/>
                      <a:pt x="2457" y="1404"/>
                    </a:cubicBezTo>
                    <a:cubicBezTo>
                      <a:pt x="2432" y="1379"/>
                      <a:pt x="2381" y="1354"/>
                      <a:pt x="2331" y="1329"/>
                    </a:cubicBezTo>
                    <a:lnTo>
                      <a:pt x="2356" y="1329"/>
                    </a:lnTo>
                    <a:cubicBezTo>
                      <a:pt x="2306" y="1329"/>
                      <a:pt x="2256" y="1304"/>
                      <a:pt x="2231" y="1279"/>
                    </a:cubicBezTo>
                    <a:cubicBezTo>
                      <a:pt x="2206" y="1279"/>
                      <a:pt x="2181" y="1253"/>
                      <a:pt x="2131" y="1253"/>
                    </a:cubicBezTo>
                    <a:cubicBezTo>
                      <a:pt x="2156" y="1228"/>
                      <a:pt x="2156" y="1228"/>
                      <a:pt x="2181" y="1228"/>
                    </a:cubicBezTo>
                    <a:cubicBezTo>
                      <a:pt x="2206" y="1178"/>
                      <a:pt x="2256" y="1153"/>
                      <a:pt x="2306" y="1103"/>
                    </a:cubicBezTo>
                    <a:cubicBezTo>
                      <a:pt x="2331" y="1078"/>
                      <a:pt x="2381" y="1053"/>
                      <a:pt x="2407" y="1028"/>
                    </a:cubicBezTo>
                    <a:cubicBezTo>
                      <a:pt x="2407" y="1028"/>
                      <a:pt x="2432" y="1053"/>
                      <a:pt x="2432" y="1053"/>
                    </a:cubicBezTo>
                    <a:cubicBezTo>
                      <a:pt x="2507" y="1078"/>
                      <a:pt x="2607" y="1103"/>
                      <a:pt x="2682" y="1128"/>
                    </a:cubicBezTo>
                    <a:cubicBezTo>
                      <a:pt x="2757" y="1153"/>
                      <a:pt x="2858" y="1178"/>
                      <a:pt x="2933" y="1178"/>
                    </a:cubicBezTo>
                    <a:cubicBezTo>
                      <a:pt x="2948" y="1186"/>
                      <a:pt x="2960" y="1189"/>
                      <a:pt x="2971" y="1189"/>
                    </a:cubicBezTo>
                    <a:cubicBezTo>
                      <a:pt x="2998" y="1189"/>
                      <a:pt x="3015" y="1171"/>
                      <a:pt x="3033" y="1153"/>
                    </a:cubicBezTo>
                    <a:cubicBezTo>
                      <a:pt x="3033" y="1103"/>
                      <a:pt x="3008" y="1078"/>
                      <a:pt x="2983" y="1053"/>
                    </a:cubicBezTo>
                    <a:cubicBezTo>
                      <a:pt x="2908" y="1028"/>
                      <a:pt x="2808" y="1003"/>
                      <a:pt x="2732" y="978"/>
                    </a:cubicBezTo>
                    <a:cubicBezTo>
                      <a:pt x="2657" y="953"/>
                      <a:pt x="2582" y="953"/>
                      <a:pt x="2532" y="928"/>
                    </a:cubicBezTo>
                    <a:cubicBezTo>
                      <a:pt x="2557" y="903"/>
                      <a:pt x="2582" y="903"/>
                      <a:pt x="2582" y="878"/>
                    </a:cubicBezTo>
                    <a:cubicBezTo>
                      <a:pt x="2607" y="852"/>
                      <a:pt x="2632" y="827"/>
                      <a:pt x="2657" y="827"/>
                    </a:cubicBezTo>
                    <a:cubicBezTo>
                      <a:pt x="2682" y="802"/>
                      <a:pt x="2707" y="777"/>
                      <a:pt x="2732" y="752"/>
                    </a:cubicBezTo>
                    <a:cubicBezTo>
                      <a:pt x="2782" y="727"/>
                      <a:pt x="2808" y="702"/>
                      <a:pt x="2858" y="652"/>
                    </a:cubicBezTo>
                    <a:cubicBezTo>
                      <a:pt x="2883" y="652"/>
                      <a:pt x="2883" y="627"/>
                      <a:pt x="2858" y="602"/>
                    </a:cubicBezTo>
                    <a:cubicBezTo>
                      <a:pt x="2858" y="602"/>
                      <a:pt x="2833" y="577"/>
                      <a:pt x="2833" y="577"/>
                    </a:cubicBezTo>
                    <a:cubicBezTo>
                      <a:pt x="2808" y="577"/>
                      <a:pt x="2808" y="602"/>
                      <a:pt x="2808" y="602"/>
                    </a:cubicBezTo>
                    <a:cubicBezTo>
                      <a:pt x="2757" y="627"/>
                      <a:pt x="2707" y="677"/>
                      <a:pt x="2682" y="702"/>
                    </a:cubicBezTo>
                    <a:cubicBezTo>
                      <a:pt x="2632" y="752"/>
                      <a:pt x="2582" y="777"/>
                      <a:pt x="2532" y="827"/>
                    </a:cubicBezTo>
                    <a:cubicBezTo>
                      <a:pt x="2532" y="827"/>
                      <a:pt x="2532" y="827"/>
                      <a:pt x="2507" y="852"/>
                    </a:cubicBezTo>
                    <a:cubicBezTo>
                      <a:pt x="2507" y="802"/>
                      <a:pt x="2507" y="777"/>
                      <a:pt x="2507" y="727"/>
                    </a:cubicBezTo>
                    <a:cubicBezTo>
                      <a:pt x="2507" y="627"/>
                      <a:pt x="2507" y="552"/>
                      <a:pt x="2507" y="451"/>
                    </a:cubicBezTo>
                    <a:cubicBezTo>
                      <a:pt x="2507" y="401"/>
                      <a:pt x="2482" y="376"/>
                      <a:pt x="2457" y="376"/>
                    </a:cubicBezTo>
                    <a:cubicBezTo>
                      <a:pt x="2407" y="376"/>
                      <a:pt x="2381" y="401"/>
                      <a:pt x="2381" y="451"/>
                    </a:cubicBezTo>
                    <a:cubicBezTo>
                      <a:pt x="2381" y="527"/>
                      <a:pt x="2381" y="627"/>
                      <a:pt x="2381" y="702"/>
                    </a:cubicBezTo>
                    <a:cubicBezTo>
                      <a:pt x="2381" y="802"/>
                      <a:pt x="2356" y="878"/>
                      <a:pt x="2356" y="953"/>
                    </a:cubicBezTo>
                    <a:cubicBezTo>
                      <a:pt x="2356" y="953"/>
                      <a:pt x="2356" y="953"/>
                      <a:pt x="2381" y="978"/>
                    </a:cubicBezTo>
                    <a:cubicBezTo>
                      <a:pt x="2331" y="1003"/>
                      <a:pt x="2306" y="1028"/>
                      <a:pt x="2256" y="1053"/>
                    </a:cubicBezTo>
                    <a:cubicBezTo>
                      <a:pt x="2231" y="1103"/>
                      <a:pt x="2181" y="1128"/>
                      <a:pt x="2131" y="1178"/>
                    </a:cubicBezTo>
                    <a:cubicBezTo>
                      <a:pt x="2131" y="1153"/>
                      <a:pt x="2131" y="1153"/>
                      <a:pt x="2131" y="1128"/>
                    </a:cubicBezTo>
                    <a:cubicBezTo>
                      <a:pt x="2106" y="1078"/>
                      <a:pt x="2106" y="1028"/>
                      <a:pt x="2106" y="978"/>
                    </a:cubicBezTo>
                    <a:cubicBezTo>
                      <a:pt x="2081" y="928"/>
                      <a:pt x="2081" y="878"/>
                      <a:pt x="2056" y="827"/>
                    </a:cubicBezTo>
                    <a:cubicBezTo>
                      <a:pt x="2056" y="802"/>
                      <a:pt x="2056" y="777"/>
                      <a:pt x="2056" y="752"/>
                    </a:cubicBezTo>
                    <a:cubicBezTo>
                      <a:pt x="2056" y="752"/>
                      <a:pt x="2056" y="727"/>
                      <a:pt x="2031" y="702"/>
                    </a:cubicBezTo>
                    <a:cubicBezTo>
                      <a:pt x="2031" y="702"/>
                      <a:pt x="2031" y="702"/>
                      <a:pt x="2031" y="677"/>
                    </a:cubicBezTo>
                    <a:cubicBezTo>
                      <a:pt x="2031" y="677"/>
                      <a:pt x="2006" y="652"/>
                      <a:pt x="1980" y="652"/>
                    </a:cubicBezTo>
                    <a:lnTo>
                      <a:pt x="1955" y="652"/>
                    </a:lnTo>
                    <a:cubicBezTo>
                      <a:pt x="1930" y="677"/>
                      <a:pt x="1905" y="702"/>
                      <a:pt x="1880" y="702"/>
                    </a:cubicBezTo>
                    <a:cubicBezTo>
                      <a:pt x="1855" y="727"/>
                      <a:pt x="1830" y="752"/>
                      <a:pt x="1805" y="777"/>
                    </a:cubicBezTo>
                    <a:cubicBezTo>
                      <a:pt x="1780" y="802"/>
                      <a:pt x="1755" y="827"/>
                      <a:pt x="1730" y="827"/>
                    </a:cubicBezTo>
                    <a:cubicBezTo>
                      <a:pt x="1705" y="852"/>
                      <a:pt x="1680" y="878"/>
                      <a:pt x="1655" y="903"/>
                    </a:cubicBezTo>
                    <a:cubicBezTo>
                      <a:pt x="1630" y="928"/>
                      <a:pt x="1605" y="953"/>
                      <a:pt x="1605" y="978"/>
                    </a:cubicBezTo>
                    <a:cubicBezTo>
                      <a:pt x="1579" y="978"/>
                      <a:pt x="1554" y="1003"/>
                      <a:pt x="1554" y="1028"/>
                    </a:cubicBezTo>
                    <a:cubicBezTo>
                      <a:pt x="1529" y="1053"/>
                      <a:pt x="1479" y="1078"/>
                      <a:pt x="1454" y="1103"/>
                    </a:cubicBezTo>
                    <a:cubicBezTo>
                      <a:pt x="1454" y="1078"/>
                      <a:pt x="1454" y="1053"/>
                      <a:pt x="1454" y="1028"/>
                    </a:cubicBezTo>
                    <a:cubicBezTo>
                      <a:pt x="1429" y="978"/>
                      <a:pt x="1429" y="903"/>
                      <a:pt x="1404" y="852"/>
                    </a:cubicBezTo>
                    <a:cubicBezTo>
                      <a:pt x="1404" y="827"/>
                      <a:pt x="1404" y="802"/>
                      <a:pt x="1404" y="777"/>
                    </a:cubicBezTo>
                    <a:cubicBezTo>
                      <a:pt x="1404" y="752"/>
                      <a:pt x="1404" y="752"/>
                      <a:pt x="1429" y="752"/>
                    </a:cubicBezTo>
                    <a:cubicBezTo>
                      <a:pt x="1454" y="702"/>
                      <a:pt x="1479" y="652"/>
                      <a:pt x="1504" y="602"/>
                    </a:cubicBezTo>
                    <a:cubicBezTo>
                      <a:pt x="1529" y="552"/>
                      <a:pt x="1554" y="477"/>
                      <a:pt x="1579" y="426"/>
                    </a:cubicBezTo>
                    <a:cubicBezTo>
                      <a:pt x="1605" y="376"/>
                      <a:pt x="1605" y="326"/>
                      <a:pt x="1630" y="251"/>
                    </a:cubicBezTo>
                    <a:cubicBezTo>
                      <a:pt x="1655" y="201"/>
                      <a:pt x="1680" y="126"/>
                      <a:pt x="1705" y="76"/>
                    </a:cubicBezTo>
                    <a:cubicBezTo>
                      <a:pt x="1705" y="50"/>
                      <a:pt x="1705" y="25"/>
                      <a:pt x="16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38"/>
              <p:cNvSpPr/>
              <p:nvPr/>
            </p:nvSpPr>
            <p:spPr>
              <a:xfrm>
                <a:off x="5048400" y="1250650"/>
                <a:ext cx="84625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3385" h="3535" extrusionOk="0">
                    <a:moveTo>
                      <a:pt x="2331" y="1329"/>
                    </a:moveTo>
                    <a:lnTo>
                      <a:pt x="2331" y="1329"/>
                    </a:lnTo>
                    <a:cubicBezTo>
                      <a:pt x="2339" y="1332"/>
                      <a:pt x="2346" y="1336"/>
                      <a:pt x="2353" y="1339"/>
                    </a:cubicBezTo>
                    <a:lnTo>
                      <a:pt x="2353" y="1339"/>
                    </a:lnTo>
                    <a:cubicBezTo>
                      <a:pt x="2346" y="1329"/>
                      <a:pt x="2331" y="1329"/>
                      <a:pt x="2331" y="1329"/>
                    </a:cubicBezTo>
                    <a:close/>
                    <a:moveTo>
                      <a:pt x="1956" y="802"/>
                    </a:moveTo>
                    <a:cubicBezTo>
                      <a:pt x="1956" y="802"/>
                      <a:pt x="1981" y="828"/>
                      <a:pt x="1981" y="853"/>
                    </a:cubicBezTo>
                    <a:cubicBezTo>
                      <a:pt x="1981" y="903"/>
                      <a:pt x="2006" y="953"/>
                      <a:pt x="2006" y="1003"/>
                    </a:cubicBezTo>
                    <a:cubicBezTo>
                      <a:pt x="2031" y="1053"/>
                      <a:pt x="2031" y="1103"/>
                      <a:pt x="2056" y="1153"/>
                    </a:cubicBezTo>
                    <a:cubicBezTo>
                      <a:pt x="2056" y="1178"/>
                      <a:pt x="2056" y="1203"/>
                      <a:pt x="2056" y="1229"/>
                    </a:cubicBezTo>
                    <a:cubicBezTo>
                      <a:pt x="2031" y="1254"/>
                      <a:pt x="2006" y="1279"/>
                      <a:pt x="1956" y="1304"/>
                    </a:cubicBezTo>
                    <a:cubicBezTo>
                      <a:pt x="1930" y="1329"/>
                      <a:pt x="1880" y="1379"/>
                      <a:pt x="1830" y="1404"/>
                    </a:cubicBezTo>
                    <a:cubicBezTo>
                      <a:pt x="1780" y="1454"/>
                      <a:pt x="1730" y="1504"/>
                      <a:pt x="1680" y="1529"/>
                    </a:cubicBezTo>
                    <a:cubicBezTo>
                      <a:pt x="1655" y="1554"/>
                      <a:pt x="1630" y="1579"/>
                      <a:pt x="1580" y="1604"/>
                    </a:cubicBezTo>
                    <a:cubicBezTo>
                      <a:pt x="1555" y="1479"/>
                      <a:pt x="1529" y="1354"/>
                      <a:pt x="1504" y="1229"/>
                    </a:cubicBezTo>
                    <a:cubicBezTo>
                      <a:pt x="1479" y="1203"/>
                      <a:pt x="1479" y="1178"/>
                      <a:pt x="1479" y="1178"/>
                    </a:cubicBezTo>
                    <a:cubicBezTo>
                      <a:pt x="1479" y="1178"/>
                      <a:pt x="1479" y="1178"/>
                      <a:pt x="1504" y="1153"/>
                    </a:cubicBezTo>
                    <a:cubicBezTo>
                      <a:pt x="1529" y="1153"/>
                      <a:pt x="1555" y="1128"/>
                      <a:pt x="1580" y="1103"/>
                    </a:cubicBezTo>
                    <a:cubicBezTo>
                      <a:pt x="1630" y="1078"/>
                      <a:pt x="1655" y="1053"/>
                      <a:pt x="1680" y="1028"/>
                    </a:cubicBezTo>
                    <a:cubicBezTo>
                      <a:pt x="1705" y="1003"/>
                      <a:pt x="1730" y="978"/>
                      <a:pt x="1755" y="978"/>
                    </a:cubicBezTo>
                    <a:cubicBezTo>
                      <a:pt x="1780" y="953"/>
                      <a:pt x="1805" y="928"/>
                      <a:pt x="1830" y="903"/>
                    </a:cubicBezTo>
                    <a:cubicBezTo>
                      <a:pt x="1855" y="878"/>
                      <a:pt x="1905" y="828"/>
                      <a:pt x="1956" y="802"/>
                    </a:cubicBezTo>
                    <a:close/>
                    <a:moveTo>
                      <a:pt x="878" y="1003"/>
                    </a:moveTo>
                    <a:cubicBezTo>
                      <a:pt x="903" y="1003"/>
                      <a:pt x="928" y="1028"/>
                      <a:pt x="953" y="1028"/>
                    </a:cubicBezTo>
                    <a:cubicBezTo>
                      <a:pt x="978" y="1028"/>
                      <a:pt x="1028" y="1028"/>
                      <a:pt x="1053" y="1053"/>
                    </a:cubicBezTo>
                    <a:cubicBezTo>
                      <a:pt x="1078" y="1053"/>
                      <a:pt x="1103" y="1053"/>
                      <a:pt x="1154" y="1078"/>
                    </a:cubicBezTo>
                    <a:cubicBezTo>
                      <a:pt x="1204" y="1103"/>
                      <a:pt x="1254" y="1103"/>
                      <a:pt x="1329" y="1128"/>
                    </a:cubicBezTo>
                    <a:lnTo>
                      <a:pt x="1354" y="1128"/>
                    </a:lnTo>
                    <a:lnTo>
                      <a:pt x="1379" y="1229"/>
                    </a:lnTo>
                    <a:cubicBezTo>
                      <a:pt x="1429" y="1354"/>
                      <a:pt x="1454" y="1479"/>
                      <a:pt x="1479" y="1604"/>
                    </a:cubicBezTo>
                    <a:cubicBezTo>
                      <a:pt x="1479" y="1630"/>
                      <a:pt x="1479" y="1655"/>
                      <a:pt x="1504" y="1655"/>
                    </a:cubicBezTo>
                    <a:cubicBezTo>
                      <a:pt x="1454" y="1655"/>
                      <a:pt x="1429" y="1655"/>
                      <a:pt x="1404" y="1630"/>
                    </a:cubicBezTo>
                    <a:cubicBezTo>
                      <a:pt x="1304" y="1604"/>
                      <a:pt x="1204" y="1579"/>
                      <a:pt x="1078" y="1529"/>
                    </a:cubicBezTo>
                    <a:cubicBezTo>
                      <a:pt x="1078" y="1529"/>
                      <a:pt x="1078" y="1504"/>
                      <a:pt x="1078" y="1504"/>
                    </a:cubicBezTo>
                    <a:cubicBezTo>
                      <a:pt x="1053" y="1479"/>
                      <a:pt x="1053" y="1454"/>
                      <a:pt x="1053" y="1429"/>
                    </a:cubicBezTo>
                    <a:cubicBezTo>
                      <a:pt x="1028" y="1379"/>
                      <a:pt x="1003" y="1329"/>
                      <a:pt x="978" y="1279"/>
                    </a:cubicBezTo>
                    <a:cubicBezTo>
                      <a:pt x="953" y="1229"/>
                      <a:pt x="953" y="1178"/>
                      <a:pt x="928" y="1128"/>
                    </a:cubicBezTo>
                    <a:cubicBezTo>
                      <a:pt x="928" y="1078"/>
                      <a:pt x="903" y="1053"/>
                      <a:pt x="878" y="1003"/>
                    </a:cubicBezTo>
                    <a:close/>
                    <a:moveTo>
                      <a:pt x="2081" y="1304"/>
                    </a:moveTo>
                    <a:cubicBezTo>
                      <a:pt x="2106" y="1329"/>
                      <a:pt x="2156" y="1354"/>
                      <a:pt x="2206" y="1379"/>
                    </a:cubicBezTo>
                    <a:cubicBezTo>
                      <a:pt x="2256" y="1404"/>
                      <a:pt x="2331" y="1429"/>
                      <a:pt x="2382" y="1454"/>
                    </a:cubicBezTo>
                    <a:cubicBezTo>
                      <a:pt x="2482" y="1504"/>
                      <a:pt x="2582" y="1529"/>
                      <a:pt x="2682" y="1579"/>
                    </a:cubicBezTo>
                    <a:cubicBezTo>
                      <a:pt x="2657" y="1579"/>
                      <a:pt x="2657" y="1604"/>
                      <a:pt x="2632" y="1604"/>
                    </a:cubicBezTo>
                    <a:cubicBezTo>
                      <a:pt x="2607" y="1630"/>
                      <a:pt x="2557" y="1655"/>
                      <a:pt x="2507" y="1680"/>
                    </a:cubicBezTo>
                    <a:cubicBezTo>
                      <a:pt x="2457" y="1705"/>
                      <a:pt x="2407" y="1730"/>
                      <a:pt x="2357" y="1755"/>
                    </a:cubicBezTo>
                    <a:cubicBezTo>
                      <a:pt x="2331" y="1780"/>
                      <a:pt x="2281" y="1805"/>
                      <a:pt x="2256" y="1830"/>
                    </a:cubicBezTo>
                    <a:cubicBezTo>
                      <a:pt x="2231" y="1830"/>
                      <a:pt x="2231" y="1830"/>
                      <a:pt x="2206" y="1855"/>
                    </a:cubicBezTo>
                    <a:lnTo>
                      <a:pt x="2156" y="1855"/>
                    </a:lnTo>
                    <a:cubicBezTo>
                      <a:pt x="2081" y="1830"/>
                      <a:pt x="2006" y="1830"/>
                      <a:pt x="1956" y="1805"/>
                    </a:cubicBezTo>
                    <a:cubicBezTo>
                      <a:pt x="1880" y="1780"/>
                      <a:pt x="1830" y="1755"/>
                      <a:pt x="1755" y="1730"/>
                    </a:cubicBezTo>
                    <a:cubicBezTo>
                      <a:pt x="1705" y="1730"/>
                      <a:pt x="1680" y="1705"/>
                      <a:pt x="1630" y="1705"/>
                    </a:cubicBezTo>
                    <a:cubicBezTo>
                      <a:pt x="1655" y="1680"/>
                      <a:pt x="1705" y="1630"/>
                      <a:pt x="1730" y="1604"/>
                    </a:cubicBezTo>
                    <a:cubicBezTo>
                      <a:pt x="1780" y="1554"/>
                      <a:pt x="1830" y="1504"/>
                      <a:pt x="1880" y="1479"/>
                    </a:cubicBezTo>
                    <a:cubicBezTo>
                      <a:pt x="1930" y="1429"/>
                      <a:pt x="1981" y="1404"/>
                      <a:pt x="2006" y="1354"/>
                    </a:cubicBezTo>
                    <a:cubicBezTo>
                      <a:pt x="2031" y="1329"/>
                      <a:pt x="2056" y="1329"/>
                      <a:pt x="2081" y="1304"/>
                    </a:cubicBezTo>
                    <a:close/>
                    <a:moveTo>
                      <a:pt x="1053" y="1655"/>
                    </a:moveTo>
                    <a:cubicBezTo>
                      <a:pt x="1103" y="1655"/>
                      <a:pt x="1154" y="1680"/>
                      <a:pt x="1229" y="1705"/>
                    </a:cubicBezTo>
                    <a:cubicBezTo>
                      <a:pt x="1279" y="1730"/>
                      <a:pt x="1329" y="1755"/>
                      <a:pt x="1404" y="1780"/>
                    </a:cubicBezTo>
                    <a:lnTo>
                      <a:pt x="1379" y="1780"/>
                    </a:lnTo>
                    <a:cubicBezTo>
                      <a:pt x="1354" y="1830"/>
                      <a:pt x="1304" y="1855"/>
                      <a:pt x="1254" y="1905"/>
                    </a:cubicBezTo>
                    <a:cubicBezTo>
                      <a:pt x="1204" y="1955"/>
                      <a:pt x="1154" y="1980"/>
                      <a:pt x="1103" y="2031"/>
                    </a:cubicBezTo>
                    <a:cubicBezTo>
                      <a:pt x="1103" y="2031"/>
                      <a:pt x="1078" y="2056"/>
                      <a:pt x="1078" y="2081"/>
                    </a:cubicBezTo>
                    <a:cubicBezTo>
                      <a:pt x="1053" y="2056"/>
                      <a:pt x="1028" y="2056"/>
                      <a:pt x="1003" y="2056"/>
                    </a:cubicBezTo>
                    <a:cubicBezTo>
                      <a:pt x="928" y="2031"/>
                      <a:pt x="878" y="2005"/>
                      <a:pt x="828" y="2005"/>
                    </a:cubicBezTo>
                    <a:cubicBezTo>
                      <a:pt x="778" y="1980"/>
                      <a:pt x="727" y="1955"/>
                      <a:pt x="677" y="1955"/>
                    </a:cubicBezTo>
                    <a:cubicBezTo>
                      <a:pt x="652" y="1955"/>
                      <a:pt x="652" y="1930"/>
                      <a:pt x="627" y="1930"/>
                    </a:cubicBezTo>
                    <a:cubicBezTo>
                      <a:pt x="652" y="1930"/>
                      <a:pt x="652" y="1905"/>
                      <a:pt x="677" y="1905"/>
                    </a:cubicBezTo>
                    <a:cubicBezTo>
                      <a:pt x="702" y="1880"/>
                      <a:pt x="727" y="1880"/>
                      <a:pt x="727" y="1855"/>
                    </a:cubicBezTo>
                    <a:cubicBezTo>
                      <a:pt x="752" y="1830"/>
                      <a:pt x="778" y="1805"/>
                      <a:pt x="803" y="1805"/>
                    </a:cubicBezTo>
                    <a:cubicBezTo>
                      <a:pt x="853" y="1780"/>
                      <a:pt x="903" y="1730"/>
                      <a:pt x="928" y="1705"/>
                    </a:cubicBezTo>
                    <a:cubicBezTo>
                      <a:pt x="953" y="1705"/>
                      <a:pt x="978" y="1705"/>
                      <a:pt x="1003" y="1680"/>
                    </a:cubicBezTo>
                    <a:cubicBezTo>
                      <a:pt x="1003" y="1680"/>
                      <a:pt x="1028" y="1655"/>
                      <a:pt x="1053" y="1655"/>
                    </a:cubicBezTo>
                    <a:close/>
                    <a:moveTo>
                      <a:pt x="1655" y="1855"/>
                    </a:moveTo>
                    <a:lnTo>
                      <a:pt x="1655" y="1855"/>
                    </a:lnTo>
                    <a:cubicBezTo>
                      <a:pt x="1805" y="1905"/>
                      <a:pt x="1981" y="1980"/>
                      <a:pt x="2131" y="2031"/>
                    </a:cubicBezTo>
                    <a:lnTo>
                      <a:pt x="2156" y="2031"/>
                    </a:lnTo>
                    <a:cubicBezTo>
                      <a:pt x="2156" y="2056"/>
                      <a:pt x="2156" y="2081"/>
                      <a:pt x="2181" y="2106"/>
                    </a:cubicBezTo>
                    <a:cubicBezTo>
                      <a:pt x="2181" y="2131"/>
                      <a:pt x="2181" y="2181"/>
                      <a:pt x="2206" y="2231"/>
                    </a:cubicBezTo>
                    <a:cubicBezTo>
                      <a:pt x="2206" y="2281"/>
                      <a:pt x="2231" y="2356"/>
                      <a:pt x="2256" y="2407"/>
                    </a:cubicBezTo>
                    <a:cubicBezTo>
                      <a:pt x="2256" y="2457"/>
                      <a:pt x="2256" y="2482"/>
                      <a:pt x="2281" y="2507"/>
                    </a:cubicBezTo>
                    <a:lnTo>
                      <a:pt x="2231" y="2507"/>
                    </a:lnTo>
                    <a:cubicBezTo>
                      <a:pt x="2206" y="2507"/>
                      <a:pt x="2156" y="2507"/>
                      <a:pt x="2131" y="2482"/>
                    </a:cubicBezTo>
                    <a:lnTo>
                      <a:pt x="2031" y="2482"/>
                    </a:lnTo>
                    <a:cubicBezTo>
                      <a:pt x="2006" y="2457"/>
                      <a:pt x="2006" y="2457"/>
                      <a:pt x="1981" y="2457"/>
                    </a:cubicBezTo>
                    <a:cubicBezTo>
                      <a:pt x="1956" y="2457"/>
                      <a:pt x="1930" y="2457"/>
                      <a:pt x="1930" y="2432"/>
                    </a:cubicBezTo>
                    <a:cubicBezTo>
                      <a:pt x="1880" y="2432"/>
                      <a:pt x="1855" y="2432"/>
                      <a:pt x="1830" y="2407"/>
                    </a:cubicBezTo>
                    <a:lnTo>
                      <a:pt x="1755" y="2407"/>
                    </a:lnTo>
                    <a:cubicBezTo>
                      <a:pt x="1755" y="2381"/>
                      <a:pt x="1755" y="2356"/>
                      <a:pt x="1755" y="2356"/>
                    </a:cubicBezTo>
                    <a:cubicBezTo>
                      <a:pt x="1730" y="2231"/>
                      <a:pt x="1705" y="2106"/>
                      <a:pt x="1680" y="1980"/>
                    </a:cubicBezTo>
                    <a:cubicBezTo>
                      <a:pt x="1655" y="1930"/>
                      <a:pt x="1655" y="1905"/>
                      <a:pt x="1655" y="1855"/>
                    </a:cubicBezTo>
                    <a:close/>
                    <a:moveTo>
                      <a:pt x="1504" y="1805"/>
                    </a:moveTo>
                    <a:cubicBezTo>
                      <a:pt x="1504" y="1805"/>
                      <a:pt x="1529" y="1805"/>
                      <a:pt x="1529" y="1830"/>
                    </a:cubicBezTo>
                    <a:cubicBezTo>
                      <a:pt x="1555" y="1880"/>
                      <a:pt x="1555" y="1930"/>
                      <a:pt x="1580" y="1980"/>
                    </a:cubicBezTo>
                    <a:cubicBezTo>
                      <a:pt x="1605" y="2106"/>
                      <a:pt x="1630" y="2231"/>
                      <a:pt x="1655" y="2356"/>
                    </a:cubicBezTo>
                    <a:cubicBezTo>
                      <a:pt x="1630" y="2356"/>
                      <a:pt x="1630" y="2381"/>
                      <a:pt x="1605" y="2381"/>
                    </a:cubicBezTo>
                    <a:cubicBezTo>
                      <a:pt x="1605" y="2407"/>
                      <a:pt x="1580" y="2432"/>
                      <a:pt x="1555" y="2432"/>
                    </a:cubicBezTo>
                    <a:cubicBezTo>
                      <a:pt x="1555" y="2457"/>
                      <a:pt x="1555" y="2457"/>
                      <a:pt x="1529" y="2457"/>
                    </a:cubicBezTo>
                    <a:cubicBezTo>
                      <a:pt x="1529" y="2482"/>
                      <a:pt x="1529" y="2482"/>
                      <a:pt x="1504" y="2482"/>
                    </a:cubicBezTo>
                    <a:cubicBezTo>
                      <a:pt x="1504" y="2507"/>
                      <a:pt x="1479" y="2507"/>
                      <a:pt x="1454" y="2532"/>
                    </a:cubicBezTo>
                    <a:cubicBezTo>
                      <a:pt x="1454" y="2532"/>
                      <a:pt x="1429" y="2557"/>
                      <a:pt x="1404" y="2582"/>
                    </a:cubicBezTo>
                    <a:cubicBezTo>
                      <a:pt x="1379" y="2582"/>
                      <a:pt x="1379" y="2607"/>
                      <a:pt x="1354" y="2607"/>
                    </a:cubicBezTo>
                    <a:cubicBezTo>
                      <a:pt x="1329" y="2632"/>
                      <a:pt x="1329" y="2632"/>
                      <a:pt x="1304" y="2657"/>
                    </a:cubicBezTo>
                    <a:cubicBezTo>
                      <a:pt x="1304" y="2632"/>
                      <a:pt x="1304" y="2632"/>
                      <a:pt x="1304" y="2607"/>
                    </a:cubicBezTo>
                    <a:cubicBezTo>
                      <a:pt x="1304" y="2582"/>
                      <a:pt x="1279" y="2557"/>
                      <a:pt x="1279" y="2532"/>
                    </a:cubicBezTo>
                    <a:cubicBezTo>
                      <a:pt x="1279" y="2507"/>
                      <a:pt x="1279" y="2482"/>
                      <a:pt x="1254" y="2482"/>
                    </a:cubicBezTo>
                    <a:cubicBezTo>
                      <a:pt x="1254" y="2432"/>
                      <a:pt x="1254" y="2407"/>
                      <a:pt x="1229" y="2381"/>
                    </a:cubicBezTo>
                    <a:cubicBezTo>
                      <a:pt x="1229" y="2356"/>
                      <a:pt x="1229" y="2331"/>
                      <a:pt x="1204" y="2306"/>
                    </a:cubicBezTo>
                    <a:cubicBezTo>
                      <a:pt x="1204" y="2281"/>
                      <a:pt x="1204" y="2256"/>
                      <a:pt x="1179" y="2231"/>
                    </a:cubicBezTo>
                    <a:cubicBezTo>
                      <a:pt x="1179" y="2206"/>
                      <a:pt x="1154" y="2156"/>
                      <a:pt x="1154" y="2131"/>
                    </a:cubicBezTo>
                    <a:cubicBezTo>
                      <a:pt x="1154" y="2131"/>
                      <a:pt x="1154" y="2106"/>
                      <a:pt x="1154" y="2106"/>
                    </a:cubicBezTo>
                    <a:lnTo>
                      <a:pt x="1179" y="2106"/>
                    </a:lnTo>
                    <a:cubicBezTo>
                      <a:pt x="1229" y="2056"/>
                      <a:pt x="1279" y="2005"/>
                      <a:pt x="1329" y="1980"/>
                    </a:cubicBezTo>
                    <a:cubicBezTo>
                      <a:pt x="1354" y="1930"/>
                      <a:pt x="1404" y="1905"/>
                      <a:pt x="1454" y="1855"/>
                    </a:cubicBezTo>
                    <a:cubicBezTo>
                      <a:pt x="1479" y="1830"/>
                      <a:pt x="1479" y="1830"/>
                      <a:pt x="1504" y="1805"/>
                    </a:cubicBezTo>
                    <a:close/>
                    <a:moveTo>
                      <a:pt x="1655" y="0"/>
                    </a:moveTo>
                    <a:cubicBezTo>
                      <a:pt x="1630" y="0"/>
                      <a:pt x="1630" y="0"/>
                      <a:pt x="1630" y="26"/>
                    </a:cubicBezTo>
                    <a:cubicBezTo>
                      <a:pt x="1605" y="26"/>
                      <a:pt x="1605" y="26"/>
                      <a:pt x="1605" y="51"/>
                    </a:cubicBezTo>
                    <a:cubicBezTo>
                      <a:pt x="1529" y="176"/>
                      <a:pt x="1479" y="326"/>
                      <a:pt x="1429" y="452"/>
                    </a:cubicBezTo>
                    <a:cubicBezTo>
                      <a:pt x="1404" y="477"/>
                      <a:pt x="1379" y="527"/>
                      <a:pt x="1379" y="552"/>
                    </a:cubicBezTo>
                    <a:cubicBezTo>
                      <a:pt x="1354" y="527"/>
                      <a:pt x="1354" y="502"/>
                      <a:pt x="1354" y="477"/>
                    </a:cubicBezTo>
                    <a:cubicBezTo>
                      <a:pt x="1354" y="427"/>
                      <a:pt x="1329" y="376"/>
                      <a:pt x="1329" y="301"/>
                    </a:cubicBezTo>
                    <a:cubicBezTo>
                      <a:pt x="1304" y="251"/>
                      <a:pt x="1279" y="176"/>
                      <a:pt x="1279" y="126"/>
                    </a:cubicBezTo>
                    <a:cubicBezTo>
                      <a:pt x="1279" y="101"/>
                      <a:pt x="1254" y="76"/>
                      <a:pt x="1229" y="76"/>
                    </a:cubicBezTo>
                    <a:lnTo>
                      <a:pt x="1204" y="76"/>
                    </a:lnTo>
                    <a:cubicBezTo>
                      <a:pt x="1179" y="76"/>
                      <a:pt x="1154" y="101"/>
                      <a:pt x="1154" y="151"/>
                    </a:cubicBezTo>
                    <a:cubicBezTo>
                      <a:pt x="1179" y="201"/>
                      <a:pt x="1179" y="251"/>
                      <a:pt x="1204" y="326"/>
                    </a:cubicBezTo>
                    <a:cubicBezTo>
                      <a:pt x="1204" y="376"/>
                      <a:pt x="1229" y="427"/>
                      <a:pt x="1229" y="502"/>
                    </a:cubicBezTo>
                    <a:cubicBezTo>
                      <a:pt x="1254" y="527"/>
                      <a:pt x="1254" y="552"/>
                      <a:pt x="1254" y="577"/>
                    </a:cubicBezTo>
                    <a:cubicBezTo>
                      <a:pt x="1229" y="552"/>
                      <a:pt x="1179" y="552"/>
                      <a:pt x="1154" y="527"/>
                    </a:cubicBezTo>
                    <a:cubicBezTo>
                      <a:pt x="1103" y="502"/>
                      <a:pt x="1078" y="477"/>
                      <a:pt x="1028" y="477"/>
                    </a:cubicBezTo>
                    <a:cubicBezTo>
                      <a:pt x="978" y="452"/>
                      <a:pt x="928" y="427"/>
                      <a:pt x="903" y="401"/>
                    </a:cubicBezTo>
                    <a:cubicBezTo>
                      <a:pt x="878" y="376"/>
                      <a:pt x="878" y="376"/>
                      <a:pt x="853" y="376"/>
                    </a:cubicBezTo>
                    <a:cubicBezTo>
                      <a:pt x="828" y="376"/>
                      <a:pt x="828" y="401"/>
                      <a:pt x="803" y="401"/>
                    </a:cubicBezTo>
                    <a:cubicBezTo>
                      <a:pt x="778" y="452"/>
                      <a:pt x="803" y="477"/>
                      <a:pt x="828" y="502"/>
                    </a:cubicBezTo>
                    <a:cubicBezTo>
                      <a:pt x="878" y="527"/>
                      <a:pt x="903" y="552"/>
                      <a:pt x="953" y="577"/>
                    </a:cubicBezTo>
                    <a:cubicBezTo>
                      <a:pt x="1003" y="602"/>
                      <a:pt x="1028" y="627"/>
                      <a:pt x="1078" y="652"/>
                    </a:cubicBezTo>
                    <a:cubicBezTo>
                      <a:pt x="1103" y="652"/>
                      <a:pt x="1154" y="677"/>
                      <a:pt x="1179" y="702"/>
                    </a:cubicBezTo>
                    <a:cubicBezTo>
                      <a:pt x="1229" y="727"/>
                      <a:pt x="1254" y="727"/>
                      <a:pt x="1279" y="752"/>
                    </a:cubicBezTo>
                    <a:cubicBezTo>
                      <a:pt x="1279" y="777"/>
                      <a:pt x="1304" y="828"/>
                      <a:pt x="1304" y="853"/>
                    </a:cubicBezTo>
                    <a:cubicBezTo>
                      <a:pt x="1304" y="928"/>
                      <a:pt x="1329" y="978"/>
                      <a:pt x="1329" y="1028"/>
                    </a:cubicBezTo>
                    <a:cubicBezTo>
                      <a:pt x="1329" y="1053"/>
                      <a:pt x="1354" y="1053"/>
                      <a:pt x="1354" y="1053"/>
                    </a:cubicBezTo>
                    <a:cubicBezTo>
                      <a:pt x="1279" y="1053"/>
                      <a:pt x="1229" y="1028"/>
                      <a:pt x="1154" y="1003"/>
                    </a:cubicBezTo>
                    <a:cubicBezTo>
                      <a:pt x="1128" y="1003"/>
                      <a:pt x="1103" y="1003"/>
                      <a:pt x="1078" y="978"/>
                    </a:cubicBezTo>
                    <a:cubicBezTo>
                      <a:pt x="1053" y="978"/>
                      <a:pt x="1003" y="978"/>
                      <a:pt x="978" y="953"/>
                    </a:cubicBezTo>
                    <a:cubicBezTo>
                      <a:pt x="928" y="953"/>
                      <a:pt x="903" y="953"/>
                      <a:pt x="853" y="928"/>
                    </a:cubicBezTo>
                    <a:cubicBezTo>
                      <a:pt x="828" y="928"/>
                      <a:pt x="828" y="903"/>
                      <a:pt x="803" y="903"/>
                    </a:cubicBezTo>
                    <a:cubicBezTo>
                      <a:pt x="778" y="928"/>
                      <a:pt x="752" y="953"/>
                      <a:pt x="752" y="978"/>
                    </a:cubicBezTo>
                    <a:cubicBezTo>
                      <a:pt x="752" y="1003"/>
                      <a:pt x="752" y="1028"/>
                      <a:pt x="778" y="1053"/>
                    </a:cubicBezTo>
                    <a:cubicBezTo>
                      <a:pt x="778" y="1078"/>
                      <a:pt x="778" y="1103"/>
                      <a:pt x="803" y="1103"/>
                    </a:cubicBezTo>
                    <a:cubicBezTo>
                      <a:pt x="828" y="1178"/>
                      <a:pt x="853" y="1229"/>
                      <a:pt x="878" y="1279"/>
                    </a:cubicBezTo>
                    <a:cubicBezTo>
                      <a:pt x="903" y="1329"/>
                      <a:pt x="928" y="1379"/>
                      <a:pt x="953" y="1429"/>
                    </a:cubicBezTo>
                    <a:cubicBezTo>
                      <a:pt x="978" y="1454"/>
                      <a:pt x="978" y="1479"/>
                      <a:pt x="1003" y="1504"/>
                    </a:cubicBezTo>
                    <a:cubicBezTo>
                      <a:pt x="953" y="1479"/>
                      <a:pt x="903" y="1454"/>
                      <a:pt x="853" y="1454"/>
                    </a:cubicBezTo>
                    <a:cubicBezTo>
                      <a:pt x="778" y="1429"/>
                      <a:pt x="727" y="1404"/>
                      <a:pt x="652" y="1379"/>
                    </a:cubicBezTo>
                    <a:cubicBezTo>
                      <a:pt x="652" y="1379"/>
                      <a:pt x="652" y="1379"/>
                      <a:pt x="652" y="1354"/>
                    </a:cubicBezTo>
                    <a:lnTo>
                      <a:pt x="627" y="1354"/>
                    </a:lnTo>
                    <a:cubicBezTo>
                      <a:pt x="602" y="1304"/>
                      <a:pt x="577" y="1254"/>
                      <a:pt x="527" y="1203"/>
                    </a:cubicBezTo>
                    <a:cubicBezTo>
                      <a:pt x="527" y="1153"/>
                      <a:pt x="502" y="1128"/>
                      <a:pt x="477" y="1103"/>
                    </a:cubicBezTo>
                    <a:cubicBezTo>
                      <a:pt x="452" y="1053"/>
                      <a:pt x="427" y="1028"/>
                      <a:pt x="402" y="978"/>
                    </a:cubicBezTo>
                    <a:cubicBezTo>
                      <a:pt x="402" y="953"/>
                      <a:pt x="377" y="953"/>
                      <a:pt x="351" y="953"/>
                    </a:cubicBezTo>
                    <a:lnTo>
                      <a:pt x="326" y="953"/>
                    </a:lnTo>
                    <a:cubicBezTo>
                      <a:pt x="326" y="953"/>
                      <a:pt x="301" y="978"/>
                      <a:pt x="301" y="978"/>
                    </a:cubicBezTo>
                    <a:cubicBezTo>
                      <a:pt x="301" y="1003"/>
                      <a:pt x="301" y="1003"/>
                      <a:pt x="301" y="1028"/>
                    </a:cubicBezTo>
                    <a:cubicBezTo>
                      <a:pt x="351" y="1103"/>
                      <a:pt x="377" y="1178"/>
                      <a:pt x="402" y="1254"/>
                    </a:cubicBezTo>
                    <a:cubicBezTo>
                      <a:pt x="427" y="1279"/>
                      <a:pt x="427" y="1304"/>
                      <a:pt x="452" y="1329"/>
                    </a:cubicBezTo>
                    <a:cubicBezTo>
                      <a:pt x="402" y="1304"/>
                      <a:pt x="377" y="1304"/>
                      <a:pt x="326" y="1279"/>
                    </a:cubicBezTo>
                    <a:cubicBezTo>
                      <a:pt x="276" y="1254"/>
                      <a:pt x="201" y="1254"/>
                      <a:pt x="151" y="1229"/>
                    </a:cubicBezTo>
                    <a:cubicBezTo>
                      <a:pt x="126" y="1203"/>
                      <a:pt x="101" y="1203"/>
                      <a:pt x="76" y="1178"/>
                    </a:cubicBezTo>
                    <a:lnTo>
                      <a:pt x="51" y="1178"/>
                    </a:lnTo>
                    <a:cubicBezTo>
                      <a:pt x="26" y="1178"/>
                      <a:pt x="26" y="1178"/>
                      <a:pt x="1" y="1203"/>
                    </a:cubicBezTo>
                    <a:cubicBezTo>
                      <a:pt x="1" y="1229"/>
                      <a:pt x="1" y="1254"/>
                      <a:pt x="26" y="1254"/>
                    </a:cubicBezTo>
                    <a:cubicBezTo>
                      <a:pt x="76" y="1279"/>
                      <a:pt x="101" y="1304"/>
                      <a:pt x="151" y="1329"/>
                    </a:cubicBezTo>
                    <a:cubicBezTo>
                      <a:pt x="176" y="1354"/>
                      <a:pt x="201" y="1354"/>
                      <a:pt x="226" y="1354"/>
                    </a:cubicBezTo>
                    <a:cubicBezTo>
                      <a:pt x="276" y="1379"/>
                      <a:pt x="301" y="1379"/>
                      <a:pt x="326" y="1404"/>
                    </a:cubicBezTo>
                    <a:cubicBezTo>
                      <a:pt x="351" y="1404"/>
                      <a:pt x="402" y="1429"/>
                      <a:pt x="427" y="1429"/>
                    </a:cubicBezTo>
                    <a:cubicBezTo>
                      <a:pt x="402" y="1454"/>
                      <a:pt x="377" y="1454"/>
                      <a:pt x="377" y="1479"/>
                    </a:cubicBezTo>
                    <a:cubicBezTo>
                      <a:pt x="301" y="1529"/>
                      <a:pt x="251" y="1579"/>
                      <a:pt x="176" y="1604"/>
                    </a:cubicBezTo>
                    <a:cubicBezTo>
                      <a:pt x="151" y="1630"/>
                      <a:pt x="151" y="1680"/>
                      <a:pt x="176" y="1705"/>
                    </a:cubicBezTo>
                    <a:cubicBezTo>
                      <a:pt x="176" y="1705"/>
                      <a:pt x="201" y="1730"/>
                      <a:pt x="201" y="1730"/>
                    </a:cubicBezTo>
                    <a:lnTo>
                      <a:pt x="276" y="1730"/>
                    </a:lnTo>
                    <a:cubicBezTo>
                      <a:pt x="351" y="1680"/>
                      <a:pt x="427" y="1630"/>
                      <a:pt x="502" y="1554"/>
                    </a:cubicBezTo>
                    <a:cubicBezTo>
                      <a:pt x="527" y="1554"/>
                      <a:pt x="552" y="1529"/>
                      <a:pt x="602" y="1504"/>
                    </a:cubicBezTo>
                    <a:lnTo>
                      <a:pt x="677" y="1504"/>
                    </a:lnTo>
                    <a:cubicBezTo>
                      <a:pt x="727" y="1529"/>
                      <a:pt x="803" y="1554"/>
                      <a:pt x="853" y="1579"/>
                    </a:cubicBezTo>
                    <a:cubicBezTo>
                      <a:pt x="878" y="1579"/>
                      <a:pt x="903" y="1604"/>
                      <a:pt x="953" y="1604"/>
                    </a:cubicBezTo>
                    <a:cubicBezTo>
                      <a:pt x="928" y="1630"/>
                      <a:pt x="903" y="1630"/>
                      <a:pt x="878" y="1655"/>
                    </a:cubicBezTo>
                    <a:cubicBezTo>
                      <a:pt x="853" y="1680"/>
                      <a:pt x="828" y="1705"/>
                      <a:pt x="803" y="1705"/>
                    </a:cubicBezTo>
                    <a:cubicBezTo>
                      <a:pt x="778" y="1730"/>
                      <a:pt x="752" y="1755"/>
                      <a:pt x="727" y="1780"/>
                    </a:cubicBezTo>
                    <a:cubicBezTo>
                      <a:pt x="677" y="1830"/>
                      <a:pt x="602" y="1855"/>
                      <a:pt x="552" y="1905"/>
                    </a:cubicBezTo>
                    <a:cubicBezTo>
                      <a:pt x="552" y="1905"/>
                      <a:pt x="552" y="1905"/>
                      <a:pt x="552" y="1930"/>
                    </a:cubicBezTo>
                    <a:cubicBezTo>
                      <a:pt x="527" y="1930"/>
                      <a:pt x="527" y="1930"/>
                      <a:pt x="527" y="1955"/>
                    </a:cubicBezTo>
                    <a:cubicBezTo>
                      <a:pt x="502" y="1955"/>
                      <a:pt x="527" y="1980"/>
                      <a:pt x="552" y="2005"/>
                    </a:cubicBezTo>
                    <a:lnTo>
                      <a:pt x="602" y="2005"/>
                    </a:lnTo>
                    <a:cubicBezTo>
                      <a:pt x="602" y="2005"/>
                      <a:pt x="627" y="2031"/>
                      <a:pt x="652" y="2031"/>
                    </a:cubicBezTo>
                    <a:cubicBezTo>
                      <a:pt x="702" y="2031"/>
                      <a:pt x="752" y="2056"/>
                      <a:pt x="828" y="2056"/>
                    </a:cubicBezTo>
                    <a:cubicBezTo>
                      <a:pt x="878" y="2081"/>
                      <a:pt x="928" y="2106"/>
                      <a:pt x="978" y="2106"/>
                    </a:cubicBezTo>
                    <a:cubicBezTo>
                      <a:pt x="1003" y="2106"/>
                      <a:pt x="1003" y="2131"/>
                      <a:pt x="1003" y="2131"/>
                    </a:cubicBezTo>
                    <a:cubicBezTo>
                      <a:pt x="1003" y="2131"/>
                      <a:pt x="978" y="2131"/>
                      <a:pt x="978" y="2156"/>
                    </a:cubicBezTo>
                    <a:cubicBezTo>
                      <a:pt x="928" y="2181"/>
                      <a:pt x="878" y="2231"/>
                      <a:pt x="828" y="2281"/>
                    </a:cubicBezTo>
                    <a:cubicBezTo>
                      <a:pt x="828" y="2306"/>
                      <a:pt x="803" y="2331"/>
                      <a:pt x="778" y="2356"/>
                    </a:cubicBezTo>
                    <a:cubicBezTo>
                      <a:pt x="752" y="2331"/>
                      <a:pt x="752" y="2331"/>
                      <a:pt x="752" y="2331"/>
                    </a:cubicBezTo>
                    <a:cubicBezTo>
                      <a:pt x="677" y="2331"/>
                      <a:pt x="627" y="2306"/>
                      <a:pt x="552" y="2281"/>
                    </a:cubicBezTo>
                    <a:cubicBezTo>
                      <a:pt x="477" y="2281"/>
                      <a:pt x="402" y="2281"/>
                      <a:pt x="351" y="2256"/>
                    </a:cubicBezTo>
                    <a:lnTo>
                      <a:pt x="226" y="2256"/>
                    </a:lnTo>
                    <a:cubicBezTo>
                      <a:pt x="201" y="2256"/>
                      <a:pt x="176" y="2281"/>
                      <a:pt x="176" y="2306"/>
                    </a:cubicBezTo>
                    <a:cubicBezTo>
                      <a:pt x="176" y="2331"/>
                      <a:pt x="201" y="2381"/>
                      <a:pt x="226" y="2381"/>
                    </a:cubicBezTo>
                    <a:cubicBezTo>
                      <a:pt x="276" y="2407"/>
                      <a:pt x="326" y="2407"/>
                      <a:pt x="377" y="2432"/>
                    </a:cubicBezTo>
                    <a:cubicBezTo>
                      <a:pt x="427" y="2432"/>
                      <a:pt x="477" y="2432"/>
                      <a:pt x="502" y="2457"/>
                    </a:cubicBezTo>
                    <a:cubicBezTo>
                      <a:pt x="552" y="2457"/>
                      <a:pt x="602" y="2457"/>
                      <a:pt x="627" y="2482"/>
                    </a:cubicBezTo>
                    <a:cubicBezTo>
                      <a:pt x="602" y="2507"/>
                      <a:pt x="577" y="2532"/>
                      <a:pt x="552" y="2557"/>
                    </a:cubicBezTo>
                    <a:cubicBezTo>
                      <a:pt x="527" y="2582"/>
                      <a:pt x="477" y="2632"/>
                      <a:pt x="427" y="2657"/>
                    </a:cubicBezTo>
                    <a:cubicBezTo>
                      <a:pt x="377" y="2707"/>
                      <a:pt x="351" y="2732"/>
                      <a:pt x="301" y="2782"/>
                    </a:cubicBezTo>
                    <a:cubicBezTo>
                      <a:pt x="301" y="2782"/>
                      <a:pt x="301" y="2808"/>
                      <a:pt x="301" y="2833"/>
                    </a:cubicBezTo>
                    <a:lnTo>
                      <a:pt x="351" y="2833"/>
                    </a:lnTo>
                    <a:cubicBezTo>
                      <a:pt x="402" y="2782"/>
                      <a:pt x="427" y="2757"/>
                      <a:pt x="477" y="2707"/>
                    </a:cubicBezTo>
                    <a:cubicBezTo>
                      <a:pt x="527" y="2682"/>
                      <a:pt x="552" y="2632"/>
                      <a:pt x="602" y="2582"/>
                    </a:cubicBezTo>
                    <a:cubicBezTo>
                      <a:pt x="627" y="2557"/>
                      <a:pt x="652" y="2532"/>
                      <a:pt x="702" y="2507"/>
                    </a:cubicBezTo>
                    <a:cubicBezTo>
                      <a:pt x="702" y="2557"/>
                      <a:pt x="702" y="2632"/>
                      <a:pt x="702" y="2682"/>
                    </a:cubicBezTo>
                    <a:cubicBezTo>
                      <a:pt x="677" y="2782"/>
                      <a:pt x="677" y="2858"/>
                      <a:pt x="677" y="2958"/>
                    </a:cubicBezTo>
                    <a:cubicBezTo>
                      <a:pt x="677" y="2983"/>
                      <a:pt x="702" y="3008"/>
                      <a:pt x="727" y="3008"/>
                    </a:cubicBezTo>
                    <a:cubicBezTo>
                      <a:pt x="752" y="3008"/>
                      <a:pt x="778" y="2983"/>
                      <a:pt x="778" y="2958"/>
                    </a:cubicBezTo>
                    <a:cubicBezTo>
                      <a:pt x="778" y="2808"/>
                      <a:pt x="778" y="2632"/>
                      <a:pt x="778" y="2482"/>
                    </a:cubicBezTo>
                    <a:cubicBezTo>
                      <a:pt x="803" y="2457"/>
                      <a:pt x="803" y="2457"/>
                      <a:pt x="803" y="2432"/>
                    </a:cubicBezTo>
                    <a:cubicBezTo>
                      <a:pt x="803" y="2432"/>
                      <a:pt x="803" y="2432"/>
                      <a:pt x="803" y="2407"/>
                    </a:cubicBezTo>
                    <a:cubicBezTo>
                      <a:pt x="828" y="2381"/>
                      <a:pt x="853" y="2356"/>
                      <a:pt x="903" y="2331"/>
                    </a:cubicBezTo>
                    <a:cubicBezTo>
                      <a:pt x="928" y="2306"/>
                      <a:pt x="978" y="2256"/>
                      <a:pt x="1028" y="2206"/>
                    </a:cubicBezTo>
                    <a:cubicBezTo>
                      <a:pt x="1053" y="2231"/>
                      <a:pt x="1053" y="2256"/>
                      <a:pt x="1078" y="2281"/>
                    </a:cubicBezTo>
                    <a:cubicBezTo>
                      <a:pt x="1078" y="2306"/>
                      <a:pt x="1078" y="2331"/>
                      <a:pt x="1103" y="2356"/>
                    </a:cubicBezTo>
                    <a:cubicBezTo>
                      <a:pt x="1103" y="2381"/>
                      <a:pt x="1128" y="2407"/>
                      <a:pt x="1128" y="2432"/>
                    </a:cubicBezTo>
                    <a:cubicBezTo>
                      <a:pt x="1154" y="2457"/>
                      <a:pt x="1154" y="2482"/>
                      <a:pt x="1154" y="2507"/>
                    </a:cubicBezTo>
                    <a:cubicBezTo>
                      <a:pt x="1179" y="2532"/>
                      <a:pt x="1179" y="2557"/>
                      <a:pt x="1204" y="2582"/>
                    </a:cubicBezTo>
                    <a:cubicBezTo>
                      <a:pt x="1204" y="2607"/>
                      <a:pt x="1204" y="2607"/>
                      <a:pt x="1229" y="2632"/>
                    </a:cubicBezTo>
                    <a:cubicBezTo>
                      <a:pt x="1229" y="2657"/>
                      <a:pt x="1229" y="2682"/>
                      <a:pt x="1254" y="2682"/>
                    </a:cubicBezTo>
                    <a:cubicBezTo>
                      <a:pt x="1254" y="2707"/>
                      <a:pt x="1254" y="2707"/>
                      <a:pt x="1254" y="2707"/>
                    </a:cubicBezTo>
                    <a:cubicBezTo>
                      <a:pt x="1254" y="2707"/>
                      <a:pt x="1254" y="2732"/>
                      <a:pt x="1254" y="2732"/>
                    </a:cubicBezTo>
                    <a:cubicBezTo>
                      <a:pt x="1266" y="2745"/>
                      <a:pt x="1279" y="2751"/>
                      <a:pt x="1288" y="2751"/>
                    </a:cubicBezTo>
                    <a:cubicBezTo>
                      <a:pt x="1298" y="2751"/>
                      <a:pt x="1304" y="2745"/>
                      <a:pt x="1304" y="2732"/>
                    </a:cubicBezTo>
                    <a:cubicBezTo>
                      <a:pt x="1329" y="2732"/>
                      <a:pt x="1329" y="2707"/>
                      <a:pt x="1354" y="2707"/>
                    </a:cubicBezTo>
                    <a:cubicBezTo>
                      <a:pt x="1354" y="2682"/>
                      <a:pt x="1379" y="2682"/>
                      <a:pt x="1404" y="2657"/>
                    </a:cubicBezTo>
                    <a:cubicBezTo>
                      <a:pt x="1404" y="2657"/>
                      <a:pt x="1429" y="2632"/>
                      <a:pt x="1454" y="2632"/>
                    </a:cubicBezTo>
                    <a:cubicBezTo>
                      <a:pt x="1454" y="2607"/>
                      <a:pt x="1479" y="2582"/>
                      <a:pt x="1504" y="2582"/>
                    </a:cubicBezTo>
                    <a:cubicBezTo>
                      <a:pt x="1529" y="2557"/>
                      <a:pt x="1529" y="2557"/>
                      <a:pt x="1555" y="2532"/>
                    </a:cubicBezTo>
                    <a:cubicBezTo>
                      <a:pt x="1580" y="2532"/>
                      <a:pt x="1580" y="2507"/>
                      <a:pt x="1605" y="2482"/>
                    </a:cubicBezTo>
                    <a:cubicBezTo>
                      <a:pt x="1630" y="2482"/>
                      <a:pt x="1655" y="2457"/>
                      <a:pt x="1655" y="2457"/>
                    </a:cubicBezTo>
                    <a:cubicBezTo>
                      <a:pt x="1680" y="2482"/>
                      <a:pt x="1680" y="2507"/>
                      <a:pt x="1680" y="2557"/>
                    </a:cubicBezTo>
                    <a:cubicBezTo>
                      <a:pt x="1705" y="2607"/>
                      <a:pt x="1730" y="2682"/>
                      <a:pt x="1730" y="2757"/>
                    </a:cubicBezTo>
                    <a:lnTo>
                      <a:pt x="1730" y="2782"/>
                    </a:lnTo>
                    <a:cubicBezTo>
                      <a:pt x="1705" y="2808"/>
                      <a:pt x="1705" y="2833"/>
                      <a:pt x="1680" y="2858"/>
                    </a:cubicBezTo>
                    <a:cubicBezTo>
                      <a:pt x="1655" y="2908"/>
                      <a:pt x="1630" y="2958"/>
                      <a:pt x="1630" y="2983"/>
                    </a:cubicBezTo>
                    <a:cubicBezTo>
                      <a:pt x="1605" y="3033"/>
                      <a:pt x="1580" y="3058"/>
                      <a:pt x="1555" y="3083"/>
                    </a:cubicBezTo>
                    <a:cubicBezTo>
                      <a:pt x="1529" y="3133"/>
                      <a:pt x="1504" y="3183"/>
                      <a:pt x="1504" y="3234"/>
                    </a:cubicBezTo>
                    <a:cubicBezTo>
                      <a:pt x="1479" y="3234"/>
                      <a:pt x="1479" y="3259"/>
                      <a:pt x="1479" y="3259"/>
                    </a:cubicBezTo>
                    <a:cubicBezTo>
                      <a:pt x="1479" y="3284"/>
                      <a:pt x="1504" y="3309"/>
                      <a:pt x="1504" y="3309"/>
                    </a:cubicBezTo>
                    <a:cubicBezTo>
                      <a:pt x="1519" y="3316"/>
                      <a:pt x="1532" y="3319"/>
                      <a:pt x="1543" y="3319"/>
                    </a:cubicBezTo>
                    <a:cubicBezTo>
                      <a:pt x="1569" y="3319"/>
                      <a:pt x="1587" y="3301"/>
                      <a:pt x="1605" y="3284"/>
                    </a:cubicBezTo>
                    <a:cubicBezTo>
                      <a:pt x="1630" y="3259"/>
                      <a:pt x="1655" y="3234"/>
                      <a:pt x="1655" y="3209"/>
                    </a:cubicBezTo>
                    <a:cubicBezTo>
                      <a:pt x="1680" y="3158"/>
                      <a:pt x="1705" y="3133"/>
                      <a:pt x="1705" y="3108"/>
                    </a:cubicBezTo>
                    <a:cubicBezTo>
                      <a:pt x="1730" y="3058"/>
                      <a:pt x="1755" y="3008"/>
                      <a:pt x="1780" y="2958"/>
                    </a:cubicBezTo>
                    <a:cubicBezTo>
                      <a:pt x="1805" y="3008"/>
                      <a:pt x="1805" y="3083"/>
                      <a:pt x="1830" y="3133"/>
                    </a:cubicBezTo>
                    <a:cubicBezTo>
                      <a:pt x="1830" y="3209"/>
                      <a:pt x="1855" y="3259"/>
                      <a:pt x="1855" y="3334"/>
                    </a:cubicBezTo>
                    <a:cubicBezTo>
                      <a:pt x="1880" y="3359"/>
                      <a:pt x="1880" y="3384"/>
                      <a:pt x="1880" y="3409"/>
                    </a:cubicBezTo>
                    <a:cubicBezTo>
                      <a:pt x="1880" y="3459"/>
                      <a:pt x="1905" y="3484"/>
                      <a:pt x="1905" y="3509"/>
                    </a:cubicBezTo>
                    <a:cubicBezTo>
                      <a:pt x="1905" y="3534"/>
                      <a:pt x="1930" y="3534"/>
                      <a:pt x="1956" y="3534"/>
                    </a:cubicBezTo>
                    <a:cubicBezTo>
                      <a:pt x="1981" y="3534"/>
                      <a:pt x="2006" y="3509"/>
                      <a:pt x="2006" y="3484"/>
                    </a:cubicBezTo>
                    <a:cubicBezTo>
                      <a:pt x="1981" y="3434"/>
                      <a:pt x="1981" y="3384"/>
                      <a:pt x="1981" y="3309"/>
                    </a:cubicBezTo>
                    <a:cubicBezTo>
                      <a:pt x="1956" y="3259"/>
                      <a:pt x="1956" y="3183"/>
                      <a:pt x="1930" y="3133"/>
                    </a:cubicBezTo>
                    <a:cubicBezTo>
                      <a:pt x="1930" y="3058"/>
                      <a:pt x="1905" y="2983"/>
                      <a:pt x="1880" y="2908"/>
                    </a:cubicBezTo>
                    <a:lnTo>
                      <a:pt x="1880" y="2908"/>
                    </a:lnTo>
                    <a:cubicBezTo>
                      <a:pt x="1930" y="2933"/>
                      <a:pt x="2006" y="2958"/>
                      <a:pt x="2056" y="3008"/>
                    </a:cubicBezTo>
                    <a:cubicBezTo>
                      <a:pt x="2131" y="3058"/>
                      <a:pt x="2206" y="3108"/>
                      <a:pt x="2306" y="3133"/>
                    </a:cubicBezTo>
                    <a:cubicBezTo>
                      <a:pt x="2319" y="3146"/>
                      <a:pt x="2331" y="3152"/>
                      <a:pt x="2344" y="3152"/>
                    </a:cubicBezTo>
                    <a:cubicBezTo>
                      <a:pt x="2357" y="3152"/>
                      <a:pt x="2369" y="3146"/>
                      <a:pt x="2382" y="3133"/>
                    </a:cubicBezTo>
                    <a:cubicBezTo>
                      <a:pt x="2382" y="3108"/>
                      <a:pt x="2382" y="3058"/>
                      <a:pt x="2357" y="3058"/>
                    </a:cubicBezTo>
                    <a:cubicBezTo>
                      <a:pt x="2281" y="3008"/>
                      <a:pt x="2181" y="2933"/>
                      <a:pt x="2081" y="2883"/>
                    </a:cubicBezTo>
                    <a:cubicBezTo>
                      <a:pt x="2006" y="2833"/>
                      <a:pt x="1930" y="2782"/>
                      <a:pt x="1855" y="2757"/>
                    </a:cubicBezTo>
                    <a:cubicBezTo>
                      <a:pt x="1855" y="2757"/>
                      <a:pt x="1855" y="2732"/>
                      <a:pt x="1855" y="2732"/>
                    </a:cubicBezTo>
                    <a:cubicBezTo>
                      <a:pt x="1830" y="2657"/>
                      <a:pt x="1805" y="2557"/>
                      <a:pt x="1780" y="2482"/>
                    </a:cubicBezTo>
                    <a:lnTo>
                      <a:pt x="1855" y="2482"/>
                    </a:lnTo>
                    <a:cubicBezTo>
                      <a:pt x="1905" y="2507"/>
                      <a:pt x="1956" y="2507"/>
                      <a:pt x="2006" y="2532"/>
                    </a:cubicBezTo>
                    <a:cubicBezTo>
                      <a:pt x="2031" y="2532"/>
                      <a:pt x="2081" y="2557"/>
                      <a:pt x="2106" y="2557"/>
                    </a:cubicBezTo>
                    <a:cubicBezTo>
                      <a:pt x="2131" y="2557"/>
                      <a:pt x="2131" y="2582"/>
                      <a:pt x="2156" y="2582"/>
                    </a:cubicBezTo>
                    <a:cubicBezTo>
                      <a:pt x="2181" y="2582"/>
                      <a:pt x="2206" y="2582"/>
                      <a:pt x="2231" y="2607"/>
                    </a:cubicBezTo>
                    <a:lnTo>
                      <a:pt x="2331" y="2607"/>
                    </a:lnTo>
                    <a:cubicBezTo>
                      <a:pt x="2357" y="2607"/>
                      <a:pt x="2357" y="2582"/>
                      <a:pt x="2357" y="2557"/>
                    </a:cubicBezTo>
                    <a:cubicBezTo>
                      <a:pt x="2357" y="2557"/>
                      <a:pt x="2357" y="2557"/>
                      <a:pt x="2357" y="2532"/>
                    </a:cubicBezTo>
                    <a:cubicBezTo>
                      <a:pt x="2331" y="2432"/>
                      <a:pt x="2306" y="2331"/>
                      <a:pt x="2281" y="2231"/>
                    </a:cubicBezTo>
                    <a:cubicBezTo>
                      <a:pt x="2281" y="2181"/>
                      <a:pt x="2281" y="2131"/>
                      <a:pt x="2256" y="2106"/>
                    </a:cubicBezTo>
                    <a:cubicBezTo>
                      <a:pt x="2256" y="2081"/>
                      <a:pt x="2256" y="2081"/>
                      <a:pt x="2256" y="2056"/>
                    </a:cubicBezTo>
                    <a:cubicBezTo>
                      <a:pt x="2331" y="2081"/>
                      <a:pt x="2432" y="2106"/>
                      <a:pt x="2507" y="2131"/>
                    </a:cubicBezTo>
                    <a:cubicBezTo>
                      <a:pt x="2557" y="2156"/>
                      <a:pt x="2582" y="2156"/>
                      <a:pt x="2607" y="2181"/>
                    </a:cubicBezTo>
                    <a:lnTo>
                      <a:pt x="2632" y="2181"/>
                    </a:lnTo>
                    <a:cubicBezTo>
                      <a:pt x="2657" y="2281"/>
                      <a:pt x="2707" y="2356"/>
                      <a:pt x="2758" y="2457"/>
                    </a:cubicBezTo>
                    <a:cubicBezTo>
                      <a:pt x="2783" y="2482"/>
                      <a:pt x="2808" y="2532"/>
                      <a:pt x="2833" y="2557"/>
                    </a:cubicBezTo>
                    <a:cubicBezTo>
                      <a:pt x="2858" y="2607"/>
                      <a:pt x="2883" y="2657"/>
                      <a:pt x="2908" y="2707"/>
                    </a:cubicBezTo>
                    <a:cubicBezTo>
                      <a:pt x="2925" y="2707"/>
                      <a:pt x="2941" y="2718"/>
                      <a:pt x="2951" y="2718"/>
                    </a:cubicBezTo>
                    <a:cubicBezTo>
                      <a:pt x="2955" y="2718"/>
                      <a:pt x="2958" y="2716"/>
                      <a:pt x="2958" y="2707"/>
                    </a:cubicBezTo>
                    <a:cubicBezTo>
                      <a:pt x="2983" y="2707"/>
                      <a:pt x="2983" y="2682"/>
                      <a:pt x="2983" y="2657"/>
                    </a:cubicBezTo>
                    <a:cubicBezTo>
                      <a:pt x="2933" y="2582"/>
                      <a:pt x="2883" y="2482"/>
                      <a:pt x="2833" y="2407"/>
                    </a:cubicBezTo>
                    <a:cubicBezTo>
                      <a:pt x="2808" y="2331"/>
                      <a:pt x="2758" y="2281"/>
                      <a:pt x="2732" y="2206"/>
                    </a:cubicBezTo>
                    <a:lnTo>
                      <a:pt x="2732" y="2206"/>
                    </a:lnTo>
                    <a:cubicBezTo>
                      <a:pt x="2783" y="2231"/>
                      <a:pt x="2833" y="2231"/>
                      <a:pt x="2883" y="2256"/>
                    </a:cubicBezTo>
                    <a:cubicBezTo>
                      <a:pt x="2933" y="2281"/>
                      <a:pt x="3008" y="2306"/>
                      <a:pt x="3058" y="2306"/>
                    </a:cubicBezTo>
                    <a:cubicBezTo>
                      <a:pt x="3108" y="2331"/>
                      <a:pt x="3159" y="2356"/>
                      <a:pt x="3209" y="2356"/>
                    </a:cubicBezTo>
                    <a:cubicBezTo>
                      <a:pt x="3234" y="2356"/>
                      <a:pt x="3284" y="2356"/>
                      <a:pt x="3284" y="2331"/>
                    </a:cubicBezTo>
                    <a:cubicBezTo>
                      <a:pt x="3309" y="2306"/>
                      <a:pt x="3309" y="2256"/>
                      <a:pt x="3284" y="2231"/>
                    </a:cubicBezTo>
                    <a:cubicBezTo>
                      <a:pt x="3209" y="2206"/>
                      <a:pt x="3159" y="2181"/>
                      <a:pt x="3083" y="2156"/>
                    </a:cubicBezTo>
                    <a:cubicBezTo>
                      <a:pt x="3033" y="2131"/>
                      <a:pt x="2958" y="2106"/>
                      <a:pt x="2908" y="2106"/>
                    </a:cubicBezTo>
                    <a:cubicBezTo>
                      <a:pt x="2883" y="2081"/>
                      <a:pt x="2883" y="2081"/>
                      <a:pt x="2858" y="2081"/>
                    </a:cubicBezTo>
                    <a:cubicBezTo>
                      <a:pt x="2908" y="2056"/>
                      <a:pt x="2958" y="2056"/>
                      <a:pt x="3008" y="2031"/>
                    </a:cubicBezTo>
                    <a:cubicBezTo>
                      <a:pt x="3108" y="1980"/>
                      <a:pt x="3234" y="1955"/>
                      <a:pt x="3359" y="1905"/>
                    </a:cubicBezTo>
                    <a:cubicBezTo>
                      <a:pt x="3384" y="1880"/>
                      <a:pt x="3384" y="1855"/>
                      <a:pt x="3384" y="1805"/>
                    </a:cubicBezTo>
                    <a:cubicBezTo>
                      <a:pt x="3384" y="1780"/>
                      <a:pt x="3359" y="1780"/>
                      <a:pt x="3359" y="1755"/>
                    </a:cubicBezTo>
                    <a:lnTo>
                      <a:pt x="3284" y="1755"/>
                    </a:lnTo>
                    <a:cubicBezTo>
                      <a:pt x="3184" y="1780"/>
                      <a:pt x="3083" y="1830"/>
                      <a:pt x="2958" y="1880"/>
                    </a:cubicBezTo>
                    <a:cubicBezTo>
                      <a:pt x="2858" y="1905"/>
                      <a:pt x="2758" y="1955"/>
                      <a:pt x="2632" y="1980"/>
                    </a:cubicBezTo>
                    <a:cubicBezTo>
                      <a:pt x="2632" y="1980"/>
                      <a:pt x="2607" y="2005"/>
                      <a:pt x="2607" y="2005"/>
                    </a:cubicBezTo>
                    <a:cubicBezTo>
                      <a:pt x="2582" y="1980"/>
                      <a:pt x="2557" y="1980"/>
                      <a:pt x="2532" y="1980"/>
                    </a:cubicBezTo>
                    <a:cubicBezTo>
                      <a:pt x="2457" y="1955"/>
                      <a:pt x="2382" y="1930"/>
                      <a:pt x="2306" y="1905"/>
                    </a:cubicBezTo>
                    <a:cubicBezTo>
                      <a:pt x="2331" y="1880"/>
                      <a:pt x="2357" y="1880"/>
                      <a:pt x="2382" y="1855"/>
                    </a:cubicBezTo>
                    <a:cubicBezTo>
                      <a:pt x="2432" y="1830"/>
                      <a:pt x="2457" y="1830"/>
                      <a:pt x="2507" y="1805"/>
                    </a:cubicBezTo>
                    <a:cubicBezTo>
                      <a:pt x="2557" y="1780"/>
                      <a:pt x="2607" y="1755"/>
                      <a:pt x="2632" y="1730"/>
                    </a:cubicBezTo>
                    <a:cubicBezTo>
                      <a:pt x="2682" y="1705"/>
                      <a:pt x="2707" y="1680"/>
                      <a:pt x="2758" y="1655"/>
                    </a:cubicBezTo>
                    <a:cubicBezTo>
                      <a:pt x="2758" y="1655"/>
                      <a:pt x="2783" y="1630"/>
                      <a:pt x="2783" y="1630"/>
                    </a:cubicBezTo>
                    <a:cubicBezTo>
                      <a:pt x="2808" y="1604"/>
                      <a:pt x="2833" y="1579"/>
                      <a:pt x="2808" y="1554"/>
                    </a:cubicBezTo>
                    <a:cubicBezTo>
                      <a:pt x="2783" y="1529"/>
                      <a:pt x="2758" y="1504"/>
                      <a:pt x="2732" y="1504"/>
                    </a:cubicBezTo>
                    <a:cubicBezTo>
                      <a:pt x="2707" y="1479"/>
                      <a:pt x="2657" y="1454"/>
                      <a:pt x="2607" y="1429"/>
                    </a:cubicBezTo>
                    <a:cubicBezTo>
                      <a:pt x="2557" y="1429"/>
                      <a:pt x="2507" y="1404"/>
                      <a:pt x="2457" y="1404"/>
                    </a:cubicBezTo>
                    <a:cubicBezTo>
                      <a:pt x="2435" y="1382"/>
                      <a:pt x="2395" y="1361"/>
                      <a:pt x="2353" y="1339"/>
                    </a:cubicBezTo>
                    <a:lnTo>
                      <a:pt x="2353" y="1339"/>
                    </a:lnTo>
                    <a:cubicBezTo>
                      <a:pt x="2355" y="1343"/>
                      <a:pt x="2357" y="1348"/>
                      <a:pt x="2357" y="1354"/>
                    </a:cubicBezTo>
                    <a:cubicBezTo>
                      <a:pt x="2306" y="1329"/>
                      <a:pt x="2256" y="1304"/>
                      <a:pt x="2231" y="1279"/>
                    </a:cubicBezTo>
                    <a:cubicBezTo>
                      <a:pt x="2206" y="1279"/>
                      <a:pt x="2181" y="1254"/>
                      <a:pt x="2131" y="1254"/>
                    </a:cubicBezTo>
                    <a:lnTo>
                      <a:pt x="2181" y="1229"/>
                    </a:lnTo>
                    <a:cubicBezTo>
                      <a:pt x="2206" y="1178"/>
                      <a:pt x="2256" y="1153"/>
                      <a:pt x="2306" y="1103"/>
                    </a:cubicBezTo>
                    <a:cubicBezTo>
                      <a:pt x="2331" y="1078"/>
                      <a:pt x="2382" y="1053"/>
                      <a:pt x="2407" y="1028"/>
                    </a:cubicBezTo>
                    <a:cubicBezTo>
                      <a:pt x="2407" y="1053"/>
                      <a:pt x="2432" y="1053"/>
                      <a:pt x="2432" y="1053"/>
                    </a:cubicBezTo>
                    <a:cubicBezTo>
                      <a:pt x="2507" y="1078"/>
                      <a:pt x="2582" y="1103"/>
                      <a:pt x="2682" y="1128"/>
                    </a:cubicBezTo>
                    <a:cubicBezTo>
                      <a:pt x="2758" y="1153"/>
                      <a:pt x="2858" y="1178"/>
                      <a:pt x="2933" y="1203"/>
                    </a:cubicBezTo>
                    <a:cubicBezTo>
                      <a:pt x="2983" y="1203"/>
                      <a:pt x="3008" y="1178"/>
                      <a:pt x="3033" y="1153"/>
                    </a:cubicBezTo>
                    <a:cubicBezTo>
                      <a:pt x="3033" y="1103"/>
                      <a:pt x="3008" y="1078"/>
                      <a:pt x="2983" y="1078"/>
                    </a:cubicBezTo>
                    <a:cubicBezTo>
                      <a:pt x="2908" y="1028"/>
                      <a:pt x="2808" y="1003"/>
                      <a:pt x="2707" y="978"/>
                    </a:cubicBezTo>
                    <a:cubicBezTo>
                      <a:pt x="2657" y="978"/>
                      <a:pt x="2582" y="953"/>
                      <a:pt x="2532" y="928"/>
                    </a:cubicBezTo>
                    <a:cubicBezTo>
                      <a:pt x="2557" y="903"/>
                      <a:pt x="2582" y="903"/>
                      <a:pt x="2582" y="878"/>
                    </a:cubicBezTo>
                    <a:cubicBezTo>
                      <a:pt x="2607" y="853"/>
                      <a:pt x="2632" y="853"/>
                      <a:pt x="2657" y="828"/>
                    </a:cubicBezTo>
                    <a:cubicBezTo>
                      <a:pt x="2682" y="802"/>
                      <a:pt x="2707" y="777"/>
                      <a:pt x="2732" y="777"/>
                    </a:cubicBezTo>
                    <a:cubicBezTo>
                      <a:pt x="2783" y="727"/>
                      <a:pt x="2808" y="702"/>
                      <a:pt x="2858" y="652"/>
                    </a:cubicBezTo>
                    <a:cubicBezTo>
                      <a:pt x="2883" y="652"/>
                      <a:pt x="2883" y="627"/>
                      <a:pt x="2858" y="602"/>
                    </a:cubicBezTo>
                    <a:lnTo>
                      <a:pt x="2808" y="602"/>
                    </a:lnTo>
                    <a:cubicBezTo>
                      <a:pt x="2758" y="627"/>
                      <a:pt x="2707" y="677"/>
                      <a:pt x="2682" y="702"/>
                    </a:cubicBezTo>
                    <a:cubicBezTo>
                      <a:pt x="2632" y="752"/>
                      <a:pt x="2582" y="777"/>
                      <a:pt x="2532" y="828"/>
                    </a:cubicBezTo>
                    <a:cubicBezTo>
                      <a:pt x="2532" y="828"/>
                      <a:pt x="2532" y="853"/>
                      <a:pt x="2507" y="853"/>
                    </a:cubicBezTo>
                    <a:cubicBezTo>
                      <a:pt x="2507" y="802"/>
                      <a:pt x="2507" y="777"/>
                      <a:pt x="2507" y="727"/>
                    </a:cubicBezTo>
                    <a:cubicBezTo>
                      <a:pt x="2507" y="627"/>
                      <a:pt x="2507" y="552"/>
                      <a:pt x="2507" y="452"/>
                    </a:cubicBezTo>
                    <a:cubicBezTo>
                      <a:pt x="2507" y="427"/>
                      <a:pt x="2482" y="376"/>
                      <a:pt x="2457" y="376"/>
                    </a:cubicBezTo>
                    <a:cubicBezTo>
                      <a:pt x="2407" y="376"/>
                      <a:pt x="2382" y="401"/>
                      <a:pt x="2382" y="452"/>
                    </a:cubicBezTo>
                    <a:cubicBezTo>
                      <a:pt x="2382" y="527"/>
                      <a:pt x="2382" y="627"/>
                      <a:pt x="2382" y="702"/>
                    </a:cubicBezTo>
                    <a:cubicBezTo>
                      <a:pt x="2382" y="802"/>
                      <a:pt x="2357" y="878"/>
                      <a:pt x="2357" y="953"/>
                    </a:cubicBezTo>
                    <a:cubicBezTo>
                      <a:pt x="2357" y="953"/>
                      <a:pt x="2357" y="978"/>
                      <a:pt x="2357" y="978"/>
                    </a:cubicBezTo>
                    <a:cubicBezTo>
                      <a:pt x="2331" y="1003"/>
                      <a:pt x="2306" y="1028"/>
                      <a:pt x="2256" y="1053"/>
                    </a:cubicBezTo>
                    <a:cubicBezTo>
                      <a:pt x="2206" y="1103"/>
                      <a:pt x="2181" y="1128"/>
                      <a:pt x="2131" y="1178"/>
                    </a:cubicBezTo>
                    <a:cubicBezTo>
                      <a:pt x="2131" y="1153"/>
                      <a:pt x="2131" y="1153"/>
                      <a:pt x="2131" y="1153"/>
                    </a:cubicBezTo>
                    <a:cubicBezTo>
                      <a:pt x="2106" y="1078"/>
                      <a:pt x="2106" y="1028"/>
                      <a:pt x="2106" y="978"/>
                    </a:cubicBezTo>
                    <a:cubicBezTo>
                      <a:pt x="2081" y="928"/>
                      <a:pt x="2081" y="878"/>
                      <a:pt x="2056" y="828"/>
                    </a:cubicBezTo>
                    <a:cubicBezTo>
                      <a:pt x="2056" y="802"/>
                      <a:pt x="2056" y="777"/>
                      <a:pt x="2056" y="777"/>
                    </a:cubicBezTo>
                    <a:cubicBezTo>
                      <a:pt x="2056" y="752"/>
                      <a:pt x="2031" y="727"/>
                      <a:pt x="2031" y="702"/>
                    </a:cubicBezTo>
                    <a:cubicBezTo>
                      <a:pt x="2031" y="677"/>
                      <a:pt x="2031" y="677"/>
                      <a:pt x="2031" y="677"/>
                    </a:cubicBezTo>
                    <a:cubicBezTo>
                      <a:pt x="2031" y="677"/>
                      <a:pt x="2006" y="652"/>
                      <a:pt x="1981" y="652"/>
                    </a:cubicBezTo>
                    <a:lnTo>
                      <a:pt x="1956" y="652"/>
                    </a:lnTo>
                    <a:cubicBezTo>
                      <a:pt x="1930" y="677"/>
                      <a:pt x="1905" y="702"/>
                      <a:pt x="1880" y="702"/>
                    </a:cubicBezTo>
                    <a:cubicBezTo>
                      <a:pt x="1855" y="727"/>
                      <a:pt x="1830" y="752"/>
                      <a:pt x="1805" y="777"/>
                    </a:cubicBezTo>
                    <a:cubicBezTo>
                      <a:pt x="1780" y="802"/>
                      <a:pt x="1755" y="828"/>
                      <a:pt x="1730" y="853"/>
                    </a:cubicBezTo>
                    <a:cubicBezTo>
                      <a:pt x="1705" y="878"/>
                      <a:pt x="1680" y="878"/>
                      <a:pt x="1655" y="903"/>
                    </a:cubicBezTo>
                    <a:cubicBezTo>
                      <a:pt x="1630" y="928"/>
                      <a:pt x="1605" y="953"/>
                      <a:pt x="1605" y="978"/>
                    </a:cubicBezTo>
                    <a:cubicBezTo>
                      <a:pt x="1580" y="978"/>
                      <a:pt x="1555" y="1003"/>
                      <a:pt x="1555" y="1028"/>
                    </a:cubicBezTo>
                    <a:cubicBezTo>
                      <a:pt x="1504" y="1053"/>
                      <a:pt x="1479" y="1078"/>
                      <a:pt x="1454" y="1103"/>
                    </a:cubicBezTo>
                    <a:cubicBezTo>
                      <a:pt x="1454" y="1078"/>
                      <a:pt x="1454" y="1053"/>
                      <a:pt x="1454" y="1028"/>
                    </a:cubicBezTo>
                    <a:cubicBezTo>
                      <a:pt x="1429" y="978"/>
                      <a:pt x="1429" y="903"/>
                      <a:pt x="1404" y="853"/>
                    </a:cubicBezTo>
                    <a:cubicBezTo>
                      <a:pt x="1404" y="828"/>
                      <a:pt x="1404" y="802"/>
                      <a:pt x="1404" y="777"/>
                    </a:cubicBezTo>
                    <a:cubicBezTo>
                      <a:pt x="1404" y="777"/>
                      <a:pt x="1404" y="752"/>
                      <a:pt x="1429" y="752"/>
                    </a:cubicBezTo>
                    <a:cubicBezTo>
                      <a:pt x="1454" y="702"/>
                      <a:pt x="1479" y="652"/>
                      <a:pt x="1504" y="602"/>
                    </a:cubicBezTo>
                    <a:cubicBezTo>
                      <a:pt x="1529" y="552"/>
                      <a:pt x="1555" y="477"/>
                      <a:pt x="1580" y="427"/>
                    </a:cubicBezTo>
                    <a:cubicBezTo>
                      <a:pt x="1605" y="376"/>
                      <a:pt x="1605" y="326"/>
                      <a:pt x="1630" y="276"/>
                    </a:cubicBezTo>
                    <a:cubicBezTo>
                      <a:pt x="1655" y="201"/>
                      <a:pt x="1680" y="151"/>
                      <a:pt x="1705" y="76"/>
                    </a:cubicBezTo>
                    <a:cubicBezTo>
                      <a:pt x="1705" y="51"/>
                      <a:pt x="1680" y="26"/>
                      <a:pt x="16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38"/>
              <p:cNvSpPr/>
              <p:nvPr/>
            </p:nvSpPr>
            <p:spPr>
              <a:xfrm>
                <a:off x="5190000" y="1161050"/>
                <a:ext cx="9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01" extrusionOk="0">
                    <a:moveTo>
                      <a:pt x="126" y="0"/>
                    </a:moveTo>
                    <a:cubicBezTo>
                      <a:pt x="101" y="26"/>
                      <a:pt x="51" y="51"/>
                      <a:pt x="26" y="76"/>
                    </a:cubicBezTo>
                    <a:cubicBezTo>
                      <a:pt x="1" y="76"/>
                      <a:pt x="1" y="126"/>
                      <a:pt x="1" y="151"/>
                    </a:cubicBezTo>
                    <a:cubicBezTo>
                      <a:pt x="26" y="176"/>
                      <a:pt x="26" y="176"/>
                      <a:pt x="51" y="201"/>
                    </a:cubicBezTo>
                    <a:cubicBezTo>
                      <a:pt x="51" y="201"/>
                      <a:pt x="76" y="201"/>
                      <a:pt x="101" y="176"/>
                    </a:cubicBezTo>
                    <a:cubicBezTo>
                      <a:pt x="176" y="126"/>
                      <a:pt x="251" y="76"/>
                      <a:pt x="327" y="26"/>
                    </a:cubicBezTo>
                    <a:cubicBezTo>
                      <a:pt x="352" y="0"/>
                      <a:pt x="352" y="0"/>
                      <a:pt x="3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38"/>
              <p:cNvSpPr/>
              <p:nvPr/>
            </p:nvSpPr>
            <p:spPr>
              <a:xfrm>
                <a:off x="5190000" y="1161050"/>
                <a:ext cx="80850" cy="50150"/>
              </a:xfrm>
              <a:custGeom>
                <a:avLst/>
                <a:gdLst/>
                <a:ahLst/>
                <a:cxnLst/>
                <a:rect l="l" t="t" r="r" b="b"/>
                <a:pathLst>
                  <a:path w="3234" h="2006" extrusionOk="0">
                    <a:moveTo>
                      <a:pt x="878" y="101"/>
                    </a:moveTo>
                    <a:cubicBezTo>
                      <a:pt x="953" y="126"/>
                      <a:pt x="1003" y="151"/>
                      <a:pt x="1053" y="176"/>
                    </a:cubicBezTo>
                    <a:cubicBezTo>
                      <a:pt x="1104" y="176"/>
                      <a:pt x="1179" y="201"/>
                      <a:pt x="1229" y="226"/>
                    </a:cubicBezTo>
                    <a:cubicBezTo>
                      <a:pt x="1229" y="226"/>
                      <a:pt x="1229" y="226"/>
                      <a:pt x="1229" y="251"/>
                    </a:cubicBezTo>
                    <a:cubicBezTo>
                      <a:pt x="1179" y="276"/>
                      <a:pt x="1129" y="326"/>
                      <a:pt x="1079" y="351"/>
                    </a:cubicBezTo>
                    <a:cubicBezTo>
                      <a:pt x="1053" y="401"/>
                      <a:pt x="1003" y="452"/>
                      <a:pt x="953" y="477"/>
                    </a:cubicBezTo>
                    <a:cubicBezTo>
                      <a:pt x="928" y="502"/>
                      <a:pt x="928" y="502"/>
                      <a:pt x="903" y="527"/>
                    </a:cubicBezTo>
                    <a:cubicBezTo>
                      <a:pt x="878" y="527"/>
                      <a:pt x="853" y="502"/>
                      <a:pt x="828" y="502"/>
                    </a:cubicBezTo>
                    <a:cubicBezTo>
                      <a:pt x="778" y="477"/>
                      <a:pt x="728" y="477"/>
                      <a:pt x="678" y="452"/>
                    </a:cubicBezTo>
                    <a:cubicBezTo>
                      <a:pt x="602" y="427"/>
                      <a:pt x="552" y="427"/>
                      <a:pt x="502" y="401"/>
                    </a:cubicBezTo>
                    <a:lnTo>
                      <a:pt x="477" y="401"/>
                    </a:lnTo>
                    <a:cubicBezTo>
                      <a:pt x="477" y="376"/>
                      <a:pt x="502" y="376"/>
                      <a:pt x="527" y="351"/>
                    </a:cubicBezTo>
                    <a:cubicBezTo>
                      <a:pt x="527" y="326"/>
                      <a:pt x="552" y="326"/>
                      <a:pt x="577" y="301"/>
                    </a:cubicBezTo>
                    <a:cubicBezTo>
                      <a:pt x="602" y="301"/>
                      <a:pt x="627" y="276"/>
                      <a:pt x="652" y="251"/>
                    </a:cubicBezTo>
                    <a:cubicBezTo>
                      <a:pt x="678" y="226"/>
                      <a:pt x="728" y="201"/>
                      <a:pt x="778" y="176"/>
                    </a:cubicBezTo>
                    <a:cubicBezTo>
                      <a:pt x="803" y="151"/>
                      <a:pt x="803" y="151"/>
                      <a:pt x="828" y="126"/>
                    </a:cubicBezTo>
                    <a:cubicBezTo>
                      <a:pt x="853" y="126"/>
                      <a:pt x="878" y="101"/>
                      <a:pt x="878" y="101"/>
                    </a:cubicBezTo>
                    <a:close/>
                    <a:moveTo>
                      <a:pt x="1480" y="301"/>
                    </a:moveTo>
                    <a:lnTo>
                      <a:pt x="1480" y="301"/>
                    </a:lnTo>
                    <a:cubicBezTo>
                      <a:pt x="1655" y="376"/>
                      <a:pt x="1805" y="427"/>
                      <a:pt x="1981" y="477"/>
                    </a:cubicBezTo>
                    <a:lnTo>
                      <a:pt x="2006" y="477"/>
                    </a:lnTo>
                    <a:cubicBezTo>
                      <a:pt x="2006" y="502"/>
                      <a:pt x="2006" y="527"/>
                      <a:pt x="2006" y="552"/>
                    </a:cubicBezTo>
                    <a:cubicBezTo>
                      <a:pt x="2006" y="602"/>
                      <a:pt x="2031" y="627"/>
                      <a:pt x="2031" y="677"/>
                    </a:cubicBezTo>
                    <a:cubicBezTo>
                      <a:pt x="2056" y="752"/>
                      <a:pt x="2056" y="803"/>
                      <a:pt x="2081" y="878"/>
                    </a:cubicBezTo>
                    <a:cubicBezTo>
                      <a:pt x="2081" y="903"/>
                      <a:pt x="2106" y="928"/>
                      <a:pt x="2106" y="953"/>
                    </a:cubicBezTo>
                    <a:lnTo>
                      <a:pt x="1981" y="953"/>
                    </a:lnTo>
                    <a:cubicBezTo>
                      <a:pt x="1931" y="928"/>
                      <a:pt x="1906" y="928"/>
                      <a:pt x="1881" y="928"/>
                    </a:cubicBezTo>
                    <a:cubicBezTo>
                      <a:pt x="1855" y="928"/>
                      <a:pt x="1830" y="928"/>
                      <a:pt x="1805" y="903"/>
                    </a:cubicBezTo>
                    <a:lnTo>
                      <a:pt x="1755" y="903"/>
                    </a:lnTo>
                    <a:cubicBezTo>
                      <a:pt x="1730" y="878"/>
                      <a:pt x="1705" y="878"/>
                      <a:pt x="1680" y="878"/>
                    </a:cubicBezTo>
                    <a:cubicBezTo>
                      <a:pt x="1655" y="878"/>
                      <a:pt x="1655" y="878"/>
                      <a:pt x="1630" y="853"/>
                    </a:cubicBezTo>
                    <a:lnTo>
                      <a:pt x="1605" y="853"/>
                    </a:lnTo>
                    <a:cubicBezTo>
                      <a:pt x="1605" y="828"/>
                      <a:pt x="1605" y="828"/>
                      <a:pt x="1580" y="803"/>
                    </a:cubicBezTo>
                    <a:cubicBezTo>
                      <a:pt x="1555" y="677"/>
                      <a:pt x="1530" y="552"/>
                      <a:pt x="1505" y="452"/>
                    </a:cubicBezTo>
                    <a:cubicBezTo>
                      <a:pt x="1505" y="401"/>
                      <a:pt x="1480" y="351"/>
                      <a:pt x="1480" y="301"/>
                    </a:cubicBezTo>
                    <a:close/>
                    <a:moveTo>
                      <a:pt x="1379" y="276"/>
                    </a:moveTo>
                    <a:cubicBezTo>
                      <a:pt x="1379" y="326"/>
                      <a:pt x="1404" y="376"/>
                      <a:pt x="1404" y="427"/>
                    </a:cubicBezTo>
                    <a:cubicBezTo>
                      <a:pt x="1429" y="552"/>
                      <a:pt x="1454" y="677"/>
                      <a:pt x="1480" y="803"/>
                    </a:cubicBezTo>
                    <a:cubicBezTo>
                      <a:pt x="1480" y="828"/>
                      <a:pt x="1454" y="828"/>
                      <a:pt x="1454" y="853"/>
                    </a:cubicBezTo>
                    <a:cubicBezTo>
                      <a:pt x="1429" y="853"/>
                      <a:pt x="1429" y="878"/>
                      <a:pt x="1404" y="903"/>
                    </a:cubicBezTo>
                    <a:cubicBezTo>
                      <a:pt x="1404" y="903"/>
                      <a:pt x="1379" y="903"/>
                      <a:pt x="1379" y="928"/>
                    </a:cubicBezTo>
                    <a:cubicBezTo>
                      <a:pt x="1379" y="928"/>
                      <a:pt x="1354" y="928"/>
                      <a:pt x="1354" y="953"/>
                    </a:cubicBezTo>
                    <a:cubicBezTo>
                      <a:pt x="1329" y="953"/>
                      <a:pt x="1304" y="978"/>
                      <a:pt x="1304" y="978"/>
                    </a:cubicBezTo>
                    <a:cubicBezTo>
                      <a:pt x="1279" y="1003"/>
                      <a:pt x="1254" y="1003"/>
                      <a:pt x="1229" y="1028"/>
                    </a:cubicBezTo>
                    <a:cubicBezTo>
                      <a:pt x="1229" y="1028"/>
                      <a:pt x="1204" y="1053"/>
                      <a:pt x="1179" y="1078"/>
                    </a:cubicBezTo>
                    <a:cubicBezTo>
                      <a:pt x="1179" y="1078"/>
                      <a:pt x="1154" y="1078"/>
                      <a:pt x="1154" y="1103"/>
                    </a:cubicBezTo>
                    <a:cubicBezTo>
                      <a:pt x="1154" y="1078"/>
                      <a:pt x="1129" y="1078"/>
                      <a:pt x="1129" y="1053"/>
                    </a:cubicBezTo>
                    <a:cubicBezTo>
                      <a:pt x="1129" y="1028"/>
                      <a:pt x="1129" y="1028"/>
                      <a:pt x="1129" y="1003"/>
                    </a:cubicBezTo>
                    <a:cubicBezTo>
                      <a:pt x="1104" y="978"/>
                      <a:pt x="1104" y="953"/>
                      <a:pt x="1104" y="928"/>
                    </a:cubicBezTo>
                    <a:cubicBezTo>
                      <a:pt x="1079" y="903"/>
                      <a:pt x="1079" y="878"/>
                      <a:pt x="1079" y="853"/>
                    </a:cubicBezTo>
                    <a:cubicBezTo>
                      <a:pt x="1053" y="828"/>
                      <a:pt x="1053" y="803"/>
                      <a:pt x="1053" y="777"/>
                    </a:cubicBezTo>
                    <a:cubicBezTo>
                      <a:pt x="1028" y="752"/>
                      <a:pt x="1028" y="727"/>
                      <a:pt x="1028" y="702"/>
                    </a:cubicBezTo>
                    <a:cubicBezTo>
                      <a:pt x="1003" y="652"/>
                      <a:pt x="1003" y="602"/>
                      <a:pt x="978" y="577"/>
                    </a:cubicBezTo>
                    <a:cubicBezTo>
                      <a:pt x="978" y="552"/>
                      <a:pt x="1003" y="552"/>
                      <a:pt x="1003" y="552"/>
                    </a:cubicBezTo>
                    <a:cubicBezTo>
                      <a:pt x="1053" y="502"/>
                      <a:pt x="1104" y="477"/>
                      <a:pt x="1154" y="427"/>
                    </a:cubicBezTo>
                    <a:cubicBezTo>
                      <a:pt x="1204" y="401"/>
                      <a:pt x="1254" y="351"/>
                      <a:pt x="1304" y="301"/>
                    </a:cubicBezTo>
                    <a:cubicBezTo>
                      <a:pt x="1304" y="301"/>
                      <a:pt x="1329" y="276"/>
                      <a:pt x="1354" y="276"/>
                    </a:cubicBezTo>
                    <a:close/>
                    <a:moveTo>
                      <a:pt x="577" y="0"/>
                    </a:moveTo>
                    <a:cubicBezTo>
                      <a:pt x="627" y="0"/>
                      <a:pt x="652" y="26"/>
                      <a:pt x="703" y="26"/>
                    </a:cubicBezTo>
                    <a:cubicBezTo>
                      <a:pt x="728" y="26"/>
                      <a:pt x="753" y="51"/>
                      <a:pt x="778" y="51"/>
                    </a:cubicBezTo>
                    <a:cubicBezTo>
                      <a:pt x="753" y="76"/>
                      <a:pt x="728" y="101"/>
                      <a:pt x="703" y="101"/>
                    </a:cubicBezTo>
                    <a:cubicBezTo>
                      <a:pt x="678" y="126"/>
                      <a:pt x="652" y="151"/>
                      <a:pt x="627" y="176"/>
                    </a:cubicBezTo>
                    <a:cubicBezTo>
                      <a:pt x="627" y="201"/>
                      <a:pt x="602" y="201"/>
                      <a:pt x="577" y="226"/>
                    </a:cubicBezTo>
                    <a:cubicBezTo>
                      <a:pt x="502" y="276"/>
                      <a:pt x="452" y="326"/>
                      <a:pt x="402" y="376"/>
                    </a:cubicBezTo>
                    <a:cubicBezTo>
                      <a:pt x="377" y="376"/>
                      <a:pt x="352" y="376"/>
                      <a:pt x="352" y="401"/>
                    </a:cubicBezTo>
                    <a:cubicBezTo>
                      <a:pt x="352" y="427"/>
                      <a:pt x="352" y="452"/>
                      <a:pt x="377" y="452"/>
                    </a:cubicBezTo>
                    <a:cubicBezTo>
                      <a:pt x="402" y="452"/>
                      <a:pt x="402" y="452"/>
                      <a:pt x="427" y="477"/>
                    </a:cubicBezTo>
                    <a:lnTo>
                      <a:pt x="477" y="477"/>
                    </a:lnTo>
                    <a:cubicBezTo>
                      <a:pt x="552" y="502"/>
                      <a:pt x="602" y="502"/>
                      <a:pt x="652" y="527"/>
                    </a:cubicBezTo>
                    <a:cubicBezTo>
                      <a:pt x="703" y="527"/>
                      <a:pt x="778" y="552"/>
                      <a:pt x="828" y="577"/>
                    </a:cubicBezTo>
                    <a:lnTo>
                      <a:pt x="853" y="577"/>
                    </a:lnTo>
                    <a:cubicBezTo>
                      <a:pt x="828" y="577"/>
                      <a:pt x="828" y="602"/>
                      <a:pt x="803" y="602"/>
                    </a:cubicBezTo>
                    <a:cubicBezTo>
                      <a:pt x="778" y="652"/>
                      <a:pt x="728" y="702"/>
                      <a:pt x="678" y="727"/>
                    </a:cubicBezTo>
                    <a:lnTo>
                      <a:pt x="602" y="803"/>
                    </a:lnTo>
                    <a:lnTo>
                      <a:pt x="577" y="803"/>
                    </a:lnTo>
                    <a:cubicBezTo>
                      <a:pt x="527" y="777"/>
                      <a:pt x="452" y="752"/>
                      <a:pt x="402" y="752"/>
                    </a:cubicBezTo>
                    <a:cubicBezTo>
                      <a:pt x="327" y="727"/>
                      <a:pt x="251" y="727"/>
                      <a:pt x="176" y="727"/>
                    </a:cubicBezTo>
                    <a:cubicBezTo>
                      <a:pt x="151" y="727"/>
                      <a:pt x="126" y="702"/>
                      <a:pt x="101" y="702"/>
                    </a:cubicBezTo>
                    <a:lnTo>
                      <a:pt x="51" y="702"/>
                    </a:lnTo>
                    <a:cubicBezTo>
                      <a:pt x="26" y="727"/>
                      <a:pt x="26" y="727"/>
                      <a:pt x="26" y="752"/>
                    </a:cubicBezTo>
                    <a:cubicBezTo>
                      <a:pt x="1" y="777"/>
                      <a:pt x="26" y="828"/>
                      <a:pt x="76" y="853"/>
                    </a:cubicBezTo>
                    <a:cubicBezTo>
                      <a:pt x="126" y="853"/>
                      <a:pt x="176" y="878"/>
                      <a:pt x="226" y="878"/>
                    </a:cubicBezTo>
                    <a:cubicBezTo>
                      <a:pt x="251" y="903"/>
                      <a:pt x="302" y="903"/>
                      <a:pt x="352" y="903"/>
                    </a:cubicBezTo>
                    <a:cubicBezTo>
                      <a:pt x="377" y="903"/>
                      <a:pt x="427" y="928"/>
                      <a:pt x="477" y="928"/>
                    </a:cubicBezTo>
                    <a:cubicBezTo>
                      <a:pt x="452" y="953"/>
                      <a:pt x="427" y="978"/>
                      <a:pt x="402" y="1003"/>
                    </a:cubicBezTo>
                    <a:cubicBezTo>
                      <a:pt x="352" y="1053"/>
                      <a:pt x="302" y="1078"/>
                      <a:pt x="276" y="1128"/>
                    </a:cubicBezTo>
                    <a:cubicBezTo>
                      <a:pt x="226" y="1153"/>
                      <a:pt x="176" y="1204"/>
                      <a:pt x="151" y="1229"/>
                    </a:cubicBezTo>
                    <a:cubicBezTo>
                      <a:pt x="126" y="1254"/>
                      <a:pt x="126" y="1254"/>
                      <a:pt x="151" y="1279"/>
                    </a:cubicBezTo>
                    <a:lnTo>
                      <a:pt x="176" y="1279"/>
                    </a:lnTo>
                    <a:cubicBezTo>
                      <a:pt x="226" y="1229"/>
                      <a:pt x="276" y="1204"/>
                      <a:pt x="302" y="1153"/>
                    </a:cubicBezTo>
                    <a:cubicBezTo>
                      <a:pt x="352" y="1128"/>
                      <a:pt x="402" y="1078"/>
                      <a:pt x="452" y="1053"/>
                    </a:cubicBezTo>
                    <a:cubicBezTo>
                      <a:pt x="477" y="1028"/>
                      <a:pt x="502" y="1003"/>
                      <a:pt x="527" y="978"/>
                    </a:cubicBezTo>
                    <a:cubicBezTo>
                      <a:pt x="527" y="1028"/>
                      <a:pt x="527" y="1078"/>
                      <a:pt x="527" y="1128"/>
                    </a:cubicBezTo>
                    <a:cubicBezTo>
                      <a:pt x="527" y="1229"/>
                      <a:pt x="527" y="1329"/>
                      <a:pt x="527" y="1404"/>
                    </a:cubicBezTo>
                    <a:cubicBezTo>
                      <a:pt x="527" y="1429"/>
                      <a:pt x="552" y="1454"/>
                      <a:pt x="552" y="1454"/>
                    </a:cubicBezTo>
                    <a:cubicBezTo>
                      <a:pt x="577" y="1454"/>
                      <a:pt x="602" y="1429"/>
                      <a:pt x="602" y="1429"/>
                    </a:cubicBezTo>
                    <a:cubicBezTo>
                      <a:pt x="627" y="1254"/>
                      <a:pt x="627" y="1078"/>
                      <a:pt x="627" y="928"/>
                    </a:cubicBezTo>
                    <a:cubicBezTo>
                      <a:pt x="627" y="903"/>
                      <a:pt x="627" y="903"/>
                      <a:pt x="652" y="903"/>
                    </a:cubicBezTo>
                    <a:cubicBezTo>
                      <a:pt x="652" y="878"/>
                      <a:pt x="652" y="878"/>
                      <a:pt x="652" y="878"/>
                    </a:cubicBezTo>
                    <a:cubicBezTo>
                      <a:pt x="678" y="853"/>
                      <a:pt x="703" y="828"/>
                      <a:pt x="728" y="803"/>
                    </a:cubicBezTo>
                    <a:cubicBezTo>
                      <a:pt x="778" y="752"/>
                      <a:pt x="828" y="702"/>
                      <a:pt x="878" y="677"/>
                    </a:cubicBezTo>
                    <a:cubicBezTo>
                      <a:pt x="878" y="677"/>
                      <a:pt x="878" y="652"/>
                      <a:pt x="878" y="652"/>
                    </a:cubicBezTo>
                    <a:cubicBezTo>
                      <a:pt x="878" y="677"/>
                      <a:pt x="903" y="702"/>
                      <a:pt x="903" y="727"/>
                    </a:cubicBezTo>
                    <a:cubicBezTo>
                      <a:pt x="903" y="752"/>
                      <a:pt x="928" y="777"/>
                      <a:pt x="928" y="803"/>
                    </a:cubicBezTo>
                    <a:cubicBezTo>
                      <a:pt x="953" y="828"/>
                      <a:pt x="953" y="853"/>
                      <a:pt x="978" y="878"/>
                    </a:cubicBezTo>
                    <a:cubicBezTo>
                      <a:pt x="978" y="903"/>
                      <a:pt x="978" y="928"/>
                      <a:pt x="1003" y="953"/>
                    </a:cubicBezTo>
                    <a:cubicBezTo>
                      <a:pt x="1003" y="978"/>
                      <a:pt x="1028" y="1003"/>
                      <a:pt x="1028" y="1028"/>
                    </a:cubicBezTo>
                    <a:cubicBezTo>
                      <a:pt x="1028" y="1053"/>
                      <a:pt x="1053" y="1078"/>
                      <a:pt x="1053" y="1103"/>
                    </a:cubicBezTo>
                    <a:cubicBezTo>
                      <a:pt x="1053" y="1103"/>
                      <a:pt x="1079" y="1128"/>
                      <a:pt x="1079" y="1153"/>
                    </a:cubicBezTo>
                    <a:lnTo>
                      <a:pt x="1104" y="1153"/>
                    </a:lnTo>
                    <a:cubicBezTo>
                      <a:pt x="1079" y="1153"/>
                      <a:pt x="1079" y="1178"/>
                      <a:pt x="1104" y="1178"/>
                    </a:cubicBezTo>
                    <a:cubicBezTo>
                      <a:pt x="1104" y="1191"/>
                      <a:pt x="1110" y="1197"/>
                      <a:pt x="1119" y="1197"/>
                    </a:cubicBezTo>
                    <a:cubicBezTo>
                      <a:pt x="1129" y="1197"/>
                      <a:pt x="1141" y="1191"/>
                      <a:pt x="1154" y="1178"/>
                    </a:cubicBezTo>
                    <a:cubicBezTo>
                      <a:pt x="1154" y="1178"/>
                      <a:pt x="1179" y="1153"/>
                      <a:pt x="1179" y="1153"/>
                    </a:cubicBezTo>
                    <a:cubicBezTo>
                      <a:pt x="1204" y="1153"/>
                      <a:pt x="1204" y="1128"/>
                      <a:pt x="1229" y="1128"/>
                    </a:cubicBezTo>
                    <a:cubicBezTo>
                      <a:pt x="1254" y="1103"/>
                      <a:pt x="1254" y="1078"/>
                      <a:pt x="1279" y="1078"/>
                    </a:cubicBezTo>
                    <a:cubicBezTo>
                      <a:pt x="1304" y="1053"/>
                      <a:pt x="1329" y="1053"/>
                      <a:pt x="1354" y="1028"/>
                    </a:cubicBezTo>
                    <a:cubicBezTo>
                      <a:pt x="1354" y="1028"/>
                      <a:pt x="1379" y="1003"/>
                      <a:pt x="1404" y="1003"/>
                    </a:cubicBezTo>
                    <a:cubicBezTo>
                      <a:pt x="1404" y="978"/>
                      <a:pt x="1429" y="953"/>
                      <a:pt x="1454" y="953"/>
                    </a:cubicBezTo>
                    <a:cubicBezTo>
                      <a:pt x="1454" y="928"/>
                      <a:pt x="1480" y="928"/>
                      <a:pt x="1505" y="903"/>
                    </a:cubicBezTo>
                    <a:cubicBezTo>
                      <a:pt x="1505" y="928"/>
                      <a:pt x="1505" y="978"/>
                      <a:pt x="1530" y="1003"/>
                    </a:cubicBezTo>
                    <a:cubicBezTo>
                      <a:pt x="1530" y="1078"/>
                      <a:pt x="1555" y="1128"/>
                      <a:pt x="1580" y="1204"/>
                    </a:cubicBezTo>
                    <a:cubicBezTo>
                      <a:pt x="1580" y="1204"/>
                      <a:pt x="1580" y="1229"/>
                      <a:pt x="1580" y="1229"/>
                    </a:cubicBezTo>
                    <a:lnTo>
                      <a:pt x="1555" y="1229"/>
                    </a:lnTo>
                    <a:cubicBezTo>
                      <a:pt x="1555" y="1254"/>
                      <a:pt x="1530" y="1304"/>
                      <a:pt x="1505" y="1329"/>
                    </a:cubicBezTo>
                    <a:cubicBezTo>
                      <a:pt x="1505" y="1354"/>
                      <a:pt x="1480" y="1404"/>
                      <a:pt x="1454" y="1454"/>
                    </a:cubicBezTo>
                    <a:cubicBezTo>
                      <a:pt x="1429" y="1479"/>
                      <a:pt x="1429" y="1504"/>
                      <a:pt x="1404" y="1554"/>
                    </a:cubicBezTo>
                    <a:cubicBezTo>
                      <a:pt x="1379" y="1605"/>
                      <a:pt x="1354" y="1630"/>
                      <a:pt x="1329" y="1680"/>
                    </a:cubicBezTo>
                    <a:cubicBezTo>
                      <a:pt x="1329" y="1705"/>
                      <a:pt x="1329" y="1705"/>
                      <a:pt x="1329" y="1730"/>
                    </a:cubicBezTo>
                    <a:cubicBezTo>
                      <a:pt x="1329" y="1730"/>
                      <a:pt x="1329" y="1755"/>
                      <a:pt x="1354" y="1755"/>
                    </a:cubicBezTo>
                    <a:cubicBezTo>
                      <a:pt x="1367" y="1767"/>
                      <a:pt x="1379" y="1774"/>
                      <a:pt x="1392" y="1774"/>
                    </a:cubicBezTo>
                    <a:cubicBezTo>
                      <a:pt x="1404" y="1774"/>
                      <a:pt x="1417" y="1767"/>
                      <a:pt x="1429" y="1755"/>
                    </a:cubicBezTo>
                    <a:cubicBezTo>
                      <a:pt x="1454" y="1705"/>
                      <a:pt x="1480" y="1680"/>
                      <a:pt x="1505" y="1655"/>
                    </a:cubicBezTo>
                    <a:cubicBezTo>
                      <a:pt x="1505" y="1630"/>
                      <a:pt x="1530" y="1605"/>
                      <a:pt x="1555" y="1579"/>
                    </a:cubicBezTo>
                    <a:cubicBezTo>
                      <a:pt x="1580" y="1504"/>
                      <a:pt x="1605" y="1454"/>
                      <a:pt x="1630" y="1404"/>
                    </a:cubicBezTo>
                    <a:cubicBezTo>
                      <a:pt x="1630" y="1479"/>
                      <a:pt x="1655" y="1529"/>
                      <a:pt x="1655" y="1579"/>
                    </a:cubicBezTo>
                    <a:cubicBezTo>
                      <a:pt x="1680" y="1655"/>
                      <a:pt x="1680" y="1730"/>
                      <a:pt x="1705" y="1780"/>
                    </a:cubicBezTo>
                    <a:cubicBezTo>
                      <a:pt x="1705" y="1805"/>
                      <a:pt x="1705" y="1855"/>
                      <a:pt x="1730" y="1880"/>
                    </a:cubicBezTo>
                    <a:cubicBezTo>
                      <a:pt x="1730" y="1905"/>
                      <a:pt x="1730" y="1930"/>
                      <a:pt x="1730" y="1955"/>
                    </a:cubicBezTo>
                    <a:cubicBezTo>
                      <a:pt x="1730" y="1980"/>
                      <a:pt x="1755" y="2006"/>
                      <a:pt x="1780" y="2006"/>
                    </a:cubicBezTo>
                    <a:cubicBezTo>
                      <a:pt x="1805" y="2006"/>
                      <a:pt x="1830" y="1980"/>
                      <a:pt x="1830" y="1955"/>
                    </a:cubicBezTo>
                    <a:cubicBezTo>
                      <a:pt x="1830" y="1880"/>
                      <a:pt x="1830" y="1830"/>
                      <a:pt x="1805" y="1780"/>
                    </a:cubicBezTo>
                    <a:cubicBezTo>
                      <a:pt x="1805" y="1705"/>
                      <a:pt x="1780" y="1655"/>
                      <a:pt x="1780" y="1579"/>
                    </a:cubicBezTo>
                    <a:cubicBezTo>
                      <a:pt x="1755" y="1504"/>
                      <a:pt x="1730" y="1429"/>
                      <a:pt x="1730" y="1354"/>
                    </a:cubicBezTo>
                    <a:lnTo>
                      <a:pt x="1730" y="1354"/>
                    </a:lnTo>
                    <a:cubicBezTo>
                      <a:pt x="1780" y="1379"/>
                      <a:pt x="1830" y="1429"/>
                      <a:pt x="1881" y="1454"/>
                    </a:cubicBezTo>
                    <a:cubicBezTo>
                      <a:pt x="1956" y="1504"/>
                      <a:pt x="2056" y="1554"/>
                      <a:pt x="2131" y="1605"/>
                    </a:cubicBezTo>
                    <a:cubicBezTo>
                      <a:pt x="2156" y="1605"/>
                      <a:pt x="2206" y="1605"/>
                      <a:pt x="2206" y="1579"/>
                    </a:cubicBezTo>
                    <a:cubicBezTo>
                      <a:pt x="2231" y="1554"/>
                      <a:pt x="2231" y="1529"/>
                      <a:pt x="2206" y="1504"/>
                    </a:cubicBezTo>
                    <a:cubicBezTo>
                      <a:pt x="2106" y="1454"/>
                      <a:pt x="2006" y="1404"/>
                      <a:pt x="1931" y="1329"/>
                    </a:cubicBezTo>
                    <a:cubicBezTo>
                      <a:pt x="1855" y="1279"/>
                      <a:pt x="1780" y="1229"/>
                      <a:pt x="1680" y="1204"/>
                    </a:cubicBezTo>
                    <a:cubicBezTo>
                      <a:pt x="1655" y="1103"/>
                      <a:pt x="1630" y="1003"/>
                      <a:pt x="1630" y="928"/>
                    </a:cubicBezTo>
                    <a:cubicBezTo>
                      <a:pt x="1655" y="928"/>
                      <a:pt x="1680" y="953"/>
                      <a:pt x="1705" y="953"/>
                    </a:cubicBezTo>
                    <a:cubicBezTo>
                      <a:pt x="1755" y="953"/>
                      <a:pt x="1805" y="978"/>
                      <a:pt x="1855" y="978"/>
                    </a:cubicBezTo>
                    <a:cubicBezTo>
                      <a:pt x="1881" y="1003"/>
                      <a:pt x="1906" y="1003"/>
                      <a:pt x="1931" y="1003"/>
                    </a:cubicBezTo>
                    <a:lnTo>
                      <a:pt x="2006" y="1028"/>
                    </a:lnTo>
                    <a:cubicBezTo>
                      <a:pt x="2031" y="1053"/>
                      <a:pt x="2056" y="1053"/>
                      <a:pt x="2081" y="1053"/>
                    </a:cubicBezTo>
                    <a:lnTo>
                      <a:pt x="2156" y="1053"/>
                    </a:lnTo>
                    <a:cubicBezTo>
                      <a:pt x="2164" y="1060"/>
                      <a:pt x="2171" y="1064"/>
                      <a:pt x="2178" y="1064"/>
                    </a:cubicBezTo>
                    <a:cubicBezTo>
                      <a:pt x="2194" y="1064"/>
                      <a:pt x="2206" y="1046"/>
                      <a:pt x="2206" y="1028"/>
                    </a:cubicBezTo>
                    <a:cubicBezTo>
                      <a:pt x="2206" y="1003"/>
                      <a:pt x="2206" y="1003"/>
                      <a:pt x="2206" y="1003"/>
                    </a:cubicBezTo>
                    <a:cubicBezTo>
                      <a:pt x="2181" y="878"/>
                      <a:pt x="2156" y="777"/>
                      <a:pt x="2131" y="677"/>
                    </a:cubicBezTo>
                    <a:cubicBezTo>
                      <a:pt x="2106" y="627"/>
                      <a:pt x="2106" y="602"/>
                      <a:pt x="2106" y="552"/>
                    </a:cubicBezTo>
                    <a:cubicBezTo>
                      <a:pt x="2106" y="552"/>
                      <a:pt x="2081" y="527"/>
                      <a:pt x="2081" y="527"/>
                    </a:cubicBezTo>
                    <a:lnTo>
                      <a:pt x="2081" y="527"/>
                    </a:lnTo>
                    <a:cubicBezTo>
                      <a:pt x="2181" y="552"/>
                      <a:pt x="2256" y="577"/>
                      <a:pt x="2357" y="602"/>
                    </a:cubicBezTo>
                    <a:cubicBezTo>
                      <a:pt x="2382" y="602"/>
                      <a:pt x="2407" y="627"/>
                      <a:pt x="2457" y="627"/>
                    </a:cubicBezTo>
                    <a:cubicBezTo>
                      <a:pt x="2457" y="627"/>
                      <a:pt x="2457" y="627"/>
                      <a:pt x="2457" y="652"/>
                    </a:cubicBezTo>
                    <a:cubicBezTo>
                      <a:pt x="2507" y="727"/>
                      <a:pt x="2557" y="828"/>
                      <a:pt x="2607" y="903"/>
                    </a:cubicBezTo>
                    <a:cubicBezTo>
                      <a:pt x="2607" y="928"/>
                      <a:pt x="2632" y="978"/>
                      <a:pt x="2657" y="1003"/>
                    </a:cubicBezTo>
                    <a:cubicBezTo>
                      <a:pt x="2708" y="1053"/>
                      <a:pt x="2733" y="1103"/>
                      <a:pt x="2758" y="1153"/>
                    </a:cubicBezTo>
                    <a:cubicBezTo>
                      <a:pt x="2758" y="1178"/>
                      <a:pt x="2783" y="1178"/>
                      <a:pt x="2808" y="1178"/>
                    </a:cubicBezTo>
                    <a:cubicBezTo>
                      <a:pt x="2833" y="1153"/>
                      <a:pt x="2833" y="1128"/>
                      <a:pt x="2808" y="1128"/>
                    </a:cubicBezTo>
                    <a:cubicBezTo>
                      <a:pt x="2758" y="1028"/>
                      <a:pt x="2708" y="953"/>
                      <a:pt x="2657" y="853"/>
                    </a:cubicBezTo>
                    <a:cubicBezTo>
                      <a:pt x="2632" y="803"/>
                      <a:pt x="2607" y="727"/>
                      <a:pt x="2557" y="652"/>
                    </a:cubicBezTo>
                    <a:lnTo>
                      <a:pt x="2557" y="652"/>
                    </a:lnTo>
                    <a:cubicBezTo>
                      <a:pt x="2607" y="677"/>
                      <a:pt x="2683" y="702"/>
                      <a:pt x="2733" y="702"/>
                    </a:cubicBezTo>
                    <a:cubicBezTo>
                      <a:pt x="2783" y="727"/>
                      <a:pt x="2833" y="752"/>
                      <a:pt x="2908" y="777"/>
                    </a:cubicBezTo>
                    <a:cubicBezTo>
                      <a:pt x="2958" y="777"/>
                      <a:pt x="3008" y="803"/>
                      <a:pt x="3058" y="803"/>
                    </a:cubicBezTo>
                    <a:cubicBezTo>
                      <a:pt x="3066" y="810"/>
                      <a:pt x="3073" y="813"/>
                      <a:pt x="3080" y="813"/>
                    </a:cubicBezTo>
                    <a:cubicBezTo>
                      <a:pt x="3098" y="813"/>
                      <a:pt x="3116" y="795"/>
                      <a:pt x="3134" y="777"/>
                    </a:cubicBezTo>
                    <a:cubicBezTo>
                      <a:pt x="3159" y="752"/>
                      <a:pt x="3134" y="702"/>
                      <a:pt x="3109" y="677"/>
                    </a:cubicBezTo>
                    <a:cubicBezTo>
                      <a:pt x="3058" y="652"/>
                      <a:pt x="2983" y="627"/>
                      <a:pt x="2933" y="602"/>
                    </a:cubicBezTo>
                    <a:cubicBezTo>
                      <a:pt x="2858" y="602"/>
                      <a:pt x="2808" y="577"/>
                      <a:pt x="2733" y="552"/>
                    </a:cubicBezTo>
                    <a:cubicBezTo>
                      <a:pt x="2733" y="552"/>
                      <a:pt x="2708" y="552"/>
                      <a:pt x="2708" y="527"/>
                    </a:cubicBezTo>
                    <a:cubicBezTo>
                      <a:pt x="2758" y="527"/>
                      <a:pt x="2783" y="502"/>
                      <a:pt x="2833" y="477"/>
                    </a:cubicBezTo>
                    <a:cubicBezTo>
                      <a:pt x="2958" y="452"/>
                      <a:pt x="3084" y="401"/>
                      <a:pt x="3184" y="351"/>
                    </a:cubicBezTo>
                    <a:cubicBezTo>
                      <a:pt x="3209" y="351"/>
                      <a:pt x="3234" y="301"/>
                      <a:pt x="3234" y="276"/>
                    </a:cubicBezTo>
                    <a:cubicBezTo>
                      <a:pt x="3209" y="251"/>
                      <a:pt x="3209" y="226"/>
                      <a:pt x="3184" y="226"/>
                    </a:cubicBezTo>
                    <a:cubicBezTo>
                      <a:pt x="3184" y="201"/>
                      <a:pt x="3159" y="201"/>
                      <a:pt x="3159" y="201"/>
                    </a:cubicBezTo>
                    <a:lnTo>
                      <a:pt x="3134" y="201"/>
                    </a:lnTo>
                    <a:cubicBezTo>
                      <a:pt x="3008" y="251"/>
                      <a:pt x="2908" y="276"/>
                      <a:pt x="2808" y="326"/>
                    </a:cubicBezTo>
                    <a:cubicBezTo>
                      <a:pt x="2683" y="351"/>
                      <a:pt x="2582" y="401"/>
                      <a:pt x="2482" y="452"/>
                    </a:cubicBezTo>
                    <a:lnTo>
                      <a:pt x="2457" y="452"/>
                    </a:lnTo>
                    <a:cubicBezTo>
                      <a:pt x="2407" y="452"/>
                      <a:pt x="2382" y="427"/>
                      <a:pt x="2357" y="427"/>
                    </a:cubicBezTo>
                    <a:cubicBezTo>
                      <a:pt x="2282" y="401"/>
                      <a:pt x="2206" y="376"/>
                      <a:pt x="2156" y="351"/>
                    </a:cubicBezTo>
                    <a:cubicBezTo>
                      <a:pt x="2181" y="351"/>
                      <a:pt x="2206" y="326"/>
                      <a:pt x="2231" y="326"/>
                    </a:cubicBezTo>
                    <a:cubicBezTo>
                      <a:pt x="2256" y="301"/>
                      <a:pt x="2307" y="276"/>
                      <a:pt x="2357" y="251"/>
                    </a:cubicBezTo>
                    <a:cubicBezTo>
                      <a:pt x="2382" y="226"/>
                      <a:pt x="2432" y="201"/>
                      <a:pt x="2482" y="176"/>
                    </a:cubicBezTo>
                    <a:cubicBezTo>
                      <a:pt x="2507" y="151"/>
                      <a:pt x="2557" y="126"/>
                      <a:pt x="2582" y="101"/>
                    </a:cubicBezTo>
                    <a:cubicBezTo>
                      <a:pt x="2607" y="101"/>
                      <a:pt x="2607" y="101"/>
                      <a:pt x="2632" y="76"/>
                    </a:cubicBezTo>
                    <a:cubicBezTo>
                      <a:pt x="2632" y="76"/>
                      <a:pt x="2657" y="26"/>
                      <a:pt x="2657" y="26"/>
                    </a:cubicBezTo>
                    <a:lnTo>
                      <a:pt x="2457" y="0"/>
                    </a:lnTo>
                    <a:lnTo>
                      <a:pt x="2457" y="0"/>
                    </a:lnTo>
                    <a:cubicBezTo>
                      <a:pt x="2482" y="26"/>
                      <a:pt x="2507" y="26"/>
                      <a:pt x="2507" y="26"/>
                    </a:cubicBezTo>
                    <a:cubicBezTo>
                      <a:pt x="2507" y="51"/>
                      <a:pt x="2482" y="51"/>
                      <a:pt x="2482" y="51"/>
                    </a:cubicBezTo>
                    <a:cubicBezTo>
                      <a:pt x="2432" y="101"/>
                      <a:pt x="2382" y="126"/>
                      <a:pt x="2332" y="151"/>
                    </a:cubicBezTo>
                    <a:cubicBezTo>
                      <a:pt x="2307" y="176"/>
                      <a:pt x="2256" y="201"/>
                      <a:pt x="2206" y="226"/>
                    </a:cubicBezTo>
                    <a:cubicBezTo>
                      <a:pt x="2156" y="226"/>
                      <a:pt x="2131" y="251"/>
                      <a:pt x="2081" y="276"/>
                    </a:cubicBezTo>
                    <a:cubicBezTo>
                      <a:pt x="2081" y="276"/>
                      <a:pt x="2056" y="301"/>
                      <a:pt x="2031" y="301"/>
                    </a:cubicBezTo>
                    <a:cubicBezTo>
                      <a:pt x="2031" y="301"/>
                      <a:pt x="2031" y="301"/>
                      <a:pt x="2006" y="326"/>
                    </a:cubicBezTo>
                    <a:cubicBezTo>
                      <a:pt x="2006" y="326"/>
                      <a:pt x="1981" y="326"/>
                      <a:pt x="1981" y="301"/>
                    </a:cubicBezTo>
                    <a:cubicBezTo>
                      <a:pt x="1906" y="301"/>
                      <a:pt x="1855" y="276"/>
                      <a:pt x="1780" y="251"/>
                    </a:cubicBezTo>
                    <a:cubicBezTo>
                      <a:pt x="1730" y="226"/>
                      <a:pt x="1655" y="226"/>
                      <a:pt x="1605" y="201"/>
                    </a:cubicBezTo>
                    <a:cubicBezTo>
                      <a:pt x="1555" y="176"/>
                      <a:pt x="1505" y="176"/>
                      <a:pt x="1454" y="151"/>
                    </a:cubicBezTo>
                    <a:cubicBezTo>
                      <a:pt x="1505" y="126"/>
                      <a:pt x="1530" y="76"/>
                      <a:pt x="1580" y="51"/>
                    </a:cubicBezTo>
                    <a:cubicBezTo>
                      <a:pt x="1605" y="26"/>
                      <a:pt x="1605" y="26"/>
                      <a:pt x="1630" y="0"/>
                    </a:cubicBezTo>
                    <a:lnTo>
                      <a:pt x="1505" y="0"/>
                    </a:lnTo>
                    <a:cubicBezTo>
                      <a:pt x="1480" y="26"/>
                      <a:pt x="1454" y="51"/>
                      <a:pt x="1429" y="76"/>
                    </a:cubicBezTo>
                    <a:cubicBezTo>
                      <a:pt x="1429" y="76"/>
                      <a:pt x="1429" y="51"/>
                      <a:pt x="1429" y="51"/>
                    </a:cubicBezTo>
                    <a:cubicBezTo>
                      <a:pt x="1429" y="51"/>
                      <a:pt x="1404" y="26"/>
                      <a:pt x="1404" y="0"/>
                    </a:cubicBezTo>
                    <a:lnTo>
                      <a:pt x="1304" y="0"/>
                    </a:lnTo>
                    <a:cubicBezTo>
                      <a:pt x="1304" y="26"/>
                      <a:pt x="1304" y="51"/>
                      <a:pt x="1329" y="76"/>
                    </a:cubicBezTo>
                    <a:cubicBezTo>
                      <a:pt x="1329" y="76"/>
                      <a:pt x="1329" y="101"/>
                      <a:pt x="1329" y="126"/>
                    </a:cubicBezTo>
                    <a:cubicBezTo>
                      <a:pt x="1304" y="101"/>
                      <a:pt x="1279" y="101"/>
                      <a:pt x="1229" y="101"/>
                    </a:cubicBezTo>
                    <a:cubicBezTo>
                      <a:pt x="1154" y="76"/>
                      <a:pt x="1053" y="26"/>
                      <a:pt x="9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38"/>
              <p:cNvSpPr/>
              <p:nvPr/>
            </p:nvSpPr>
            <p:spPr>
              <a:xfrm>
                <a:off x="4941875" y="1158550"/>
                <a:ext cx="8087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106" extrusionOk="0">
                    <a:moveTo>
                      <a:pt x="878" y="201"/>
                    </a:moveTo>
                    <a:cubicBezTo>
                      <a:pt x="953" y="226"/>
                      <a:pt x="1003" y="251"/>
                      <a:pt x="1054" y="276"/>
                    </a:cubicBezTo>
                    <a:cubicBezTo>
                      <a:pt x="1104" y="301"/>
                      <a:pt x="1179" y="326"/>
                      <a:pt x="1229" y="326"/>
                    </a:cubicBezTo>
                    <a:cubicBezTo>
                      <a:pt x="1229" y="351"/>
                      <a:pt x="1229" y="351"/>
                      <a:pt x="1229" y="351"/>
                    </a:cubicBezTo>
                    <a:cubicBezTo>
                      <a:pt x="1179" y="401"/>
                      <a:pt x="1129" y="426"/>
                      <a:pt x="1079" y="476"/>
                    </a:cubicBezTo>
                    <a:cubicBezTo>
                      <a:pt x="1054" y="501"/>
                      <a:pt x="1003" y="552"/>
                      <a:pt x="953" y="602"/>
                    </a:cubicBezTo>
                    <a:cubicBezTo>
                      <a:pt x="928" y="602"/>
                      <a:pt x="928" y="627"/>
                      <a:pt x="903" y="627"/>
                    </a:cubicBezTo>
                    <a:lnTo>
                      <a:pt x="828" y="627"/>
                    </a:lnTo>
                    <a:cubicBezTo>
                      <a:pt x="778" y="602"/>
                      <a:pt x="728" y="577"/>
                      <a:pt x="653" y="577"/>
                    </a:cubicBezTo>
                    <a:cubicBezTo>
                      <a:pt x="602" y="552"/>
                      <a:pt x="552" y="527"/>
                      <a:pt x="502" y="527"/>
                    </a:cubicBezTo>
                    <a:cubicBezTo>
                      <a:pt x="502" y="501"/>
                      <a:pt x="477" y="501"/>
                      <a:pt x="477" y="501"/>
                    </a:cubicBezTo>
                    <a:cubicBezTo>
                      <a:pt x="477" y="501"/>
                      <a:pt x="502" y="476"/>
                      <a:pt x="527" y="451"/>
                    </a:cubicBezTo>
                    <a:cubicBezTo>
                      <a:pt x="527" y="451"/>
                      <a:pt x="552" y="426"/>
                      <a:pt x="577" y="426"/>
                    </a:cubicBezTo>
                    <a:cubicBezTo>
                      <a:pt x="602" y="401"/>
                      <a:pt x="628" y="376"/>
                      <a:pt x="653" y="376"/>
                    </a:cubicBezTo>
                    <a:cubicBezTo>
                      <a:pt x="678" y="326"/>
                      <a:pt x="728" y="301"/>
                      <a:pt x="778" y="276"/>
                    </a:cubicBezTo>
                    <a:cubicBezTo>
                      <a:pt x="803" y="276"/>
                      <a:pt x="803" y="251"/>
                      <a:pt x="828" y="251"/>
                    </a:cubicBezTo>
                    <a:cubicBezTo>
                      <a:pt x="853" y="226"/>
                      <a:pt x="878" y="226"/>
                      <a:pt x="878" y="201"/>
                    </a:cubicBezTo>
                    <a:close/>
                    <a:moveTo>
                      <a:pt x="1480" y="426"/>
                    </a:moveTo>
                    <a:lnTo>
                      <a:pt x="1480" y="426"/>
                    </a:lnTo>
                    <a:cubicBezTo>
                      <a:pt x="1655" y="476"/>
                      <a:pt x="1805" y="527"/>
                      <a:pt x="1981" y="602"/>
                    </a:cubicBezTo>
                    <a:lnTo>
                      <a:pt x="2006" y="602"/>
                    </a:lnTo>
                    <a:cubicBezTo>
                      <a:pt x="2006" y="627"/>
                      <a:pt x="2006" y="652"/>
                      <a:pt x="2006" y="652"/>
                    </a:cubicBezTo>
                    <a:cubicBezTo>
                      <a:pt x="2006" y="702"/>
                      <a:pt x="2031" y="752"/>
                      <a:pt x="2031" y="802"/>
                    </a:cubicBezTo>
                    <a:cubicBezTo>
                      <a:pt x="2056" y="852"/>
                      <a:pt x="2056" y="928"/>
                      <a:pt x="2081" y="978"/>
                    </a:cubicBezTo>
                    <a:cubicBezTo>
                      <a:pt x="2081" y="1003"/>
                      <a:pt x="2106" y="1053"/>
                      <a:pt x="2106" y="1078"/>
                    </a:cubicBezTo>
                    <a:lnTo>
                      <a:pt x="2056" y="1078"/>
                    </a:lnTo>
                    <a:cubicBezTo>
                      <a:pt x="2031" y="1078"/>
                      <a:pt x="2006" y="1053"/>
                      <a:pt x="1981" y="1053"/>
                    </a:cubicBezTo>
                    <a:cubicBezTo>
                      <a:pt x="1931" y="1053"/>
                      <a:pt x="1906" y="1053"/>
                      <a:pt x="1881" y="1028"/>
                    </a:cubicBezTo>
                    <a:lnTo>
                      <a:pt x="1805" y="1028"/>
                    </a:lnTo>
                    <a:cubicBezTo>
                      <a:pt x="1805" y="1028"/>
                      <a:pt x="1780" y="1003"/>
                      <a:pt x="1755" y="1003"/>
                    </a:cubicBezTo>
                    <a:cubicBezTo>
                      <a:pt x="1730" y="1003"/>
                      <a:pt x="1705" y="1003"/>
                      <a:pt x="1655" y="978"/>
                    </a:cubicBezTo>
                    <a:lnTo>
                      <a:pt x="1630" y="978"/>
                    </a:lnTo>
                    <a:cubicBezTo>
                      <a:pt x="1630" y="978"/>
                      <a:pt x="1605" y="978"/>
                      <a:pt x="1605" y="953"/>
                    </a:cubicBezTo>
                    <a:cubicBezTo>
                      <a:pt x="1605" y="953"/>
                      <a:pt x="1605" y="928"/>
                      <a:pt x="1580" y="928"/>
                    </a:cubicBezTo>
                    <a:cubicBezTo>
                      <a:pt x="1555" y="802"/>
                      <a:pt x="1530" y="677"/>
                      <a:pt x="1505" y="552"/>
                    </a:cubicBezTo>
                    <a:cubicBezTo>
                      <a:pt x="1505" y="501"/>
                      <a:pt x="1480" y="476"/>
                      <a:pt x="1480" y="426"/>
                    </a:cubicBezTo>
                    <a:close/>
                    <a:moveTo>
                      <a:pt x="1354" y="376"/>
                    </a:moveTo>
                    <a:cubicBezTo>
                      <a:pt x="1379" y="451"/>
                      <a:pt x="1404" y="501"/>
                      <a:pt x="1404" y="552"/>
                    </a:cubicBezTo>
                    <a:cubicBezTo>
                      <a:pt x="1430" y="677"/>
                      <a:pt x="1455" y="802"/>
                      <a:pt x="1480" y="928"/>
                    </a:cubicBezTo>
                    <a:cubicBezTo>
                      <a:pt x="1480" y="928"/>
                      <a:pt x="1455" y="953"/>
                      <a:pt x="1455" y="953"/>
                    </a:cubicBezTo>
                    <a:cubicBezTo>
                      <a:pt x="1430" y="978"/>
                      <a:pt x="1404" y="978"/>
                      <a:pt x="1404" y="1003"/>
                    </a:cubicBezTo>
                    <a:cubicBezTo>
                      <a:pt x="1404" y="1028"/>
                      <a:pt x="1379" y="1028"/>
                      <a:pt x="1379" y="1028"/>
                    </a:cubicBezTo>
                    <a:cubicBezTo>
                      <a:pt x="1354" y="1028"/>
                      <a:pt x="1354" y="1053"/>
                      <a:pt x="1354" y="1053"/>
                    </a:cubicBezTo>
                    <a:cubicBezTo>
                      <a:pt x="1329" y="1078"/>
                      <a:pt x="1304" y="1078"/>
                      <a:pt x="1304" y="1103"/>
                    </a:cubicBezTo>
                    <a:cubicBezTo>
                      <a:pt x="1279" y="1103"/>
                      <a:pt x="1254" y="1128"/>
                      <a:pt x="1229" y="1128"/>
                    </a:cubicBezTo>
                    <a:cubicBezTo>
                      <a:pt x="1229" y="1153"/>
                      <a:pt x="1204" y="1178"/>
                      <a:pt x="1179" y="1178"/>
                    </a:cubicBezTo>
                    <a:cubicBezTo>
                      <a:pt x="1179" y="1203"/>
                      <a:pt x="1154" y="1203"/>
                      <a:pt x="1154" y="1203"/>
                    </a:cubicBezTo>
                    <a:cubicBezTo>
                      <a:pt x="1154" y="1203"/>
                      <a:pt x="1129" y="1178"/>
                      <a:pt x="1129" y="1178"/>
                    </a:cubicBezTo>
                    <a:cubicBezTo>
                      <a:pt x="1129" y="1153"/>
                      <a:pt x="1129" y="1128"/>
                      <a:pt x="1129" y="1103"/>
                    </a:cubicBezTo>
                    <a:cubicBezTo>
                      <a:pt x="1104" y="1078"/>
                      <a:pt x="1104" y="1053"/>
                      <a:pt x="1104" y="1028"/>
                    </a:cubicBezTo>
                    <a:cubicBezTo>
                      <a:pt x="1079" y="1003"/>
                      <a:pt x="1079" y="978"/>
                      <a:pt x="1079" y="953"/>
                    </a:cubicBezTo>
                    <a:cubicBezTo>
                      <a:pt x="1054" y="928"/>
                      <a:pt x="1054" y="903"/>
                      <a:pt x="1054" y="877"/>
                    </a:cubicBezTo>
                    <a:cubicBezTo>
                      <a:pt x="1029" y="852"/>
                      <a:pt x="1029" y="827"/>
                      <a:pt x="1029" y="802"/>
                    </a:cubicBezTo>
                    <a:cubicBezTo>
                      <a:pt x="1003" y="752"/>
                      <a:pt x="1003" y="727"/>
                      <a:pt x="978" y="677"/>
                    </a:cubicBezTo>
                    <a:cubicBezTo>
                      <a:pt x="978" y="677"/>
                      <a:pt x="1003" y="677"/>
                      <a:pt x="1003" y="652"/>
                    </a:cubicBezTo>
                    <a:cubicBezTo>
                      <a:pt x="1054" y="627"/>
                      <a:pt x="1104" y="577"/>
                      <a:pt x="1154" y="552"/>
                    </a:cubicBezTo>
                    <a:cubicBezTo>
                      <a:pt x="1204" y="501"/>
                      <a:pt x="1254" y="451"/>
                      <a:pt x="1279" y="426"/>
                    </a:cubicBezTo>
                    <a:cubicBezTo>
                      <a:pt x="1304" y="401"/>
                      <a:pt x="1329" y="401"/>
                      <a:pt x="1354" y="376"/>
                    </a:cubicBezTo>
                    <a:close/>
                    <a:moveTo>
                      <a:pt x="252" y="0"/>
                    </a:moveTo>
                    <a:cubicBezTo>
                      <a:pt x="252" y="0"/>
                      <a:pt x="227" y="25"/>
                      <a:pt x="201" y="50"/>
                    </a:cubicBezTo>
                    <a:cubicBezTo>
                      <a:pt x="151" y="75"/>
                      <a:pt x="76" y="126"/>
                      <a:pt x="26" y="176"/>
                    </a:cubicBezTo>
                    <a:cubicBezTo>
                      <a:pt x="1" y="176"/>
                      <a:pt x="1" y="201"/>
                      <a:pt x="1" y="201"/>
                    </a:cubicBezTo>
                    <a:cubicBezTo>
                      <a:pt x="1" y="201"/>
                      <a:pt x="1" y="226"/>
                      <a:pt x="1" y="226"/>
                    </a:cubicBezTo>
                    <a:cubicBezTo>
                      <a:pt x="1" y="251"/>
                      <a:pt x="1" y="251"/>
                      <a:pt x="1" y="276"/>
                    </a:cubicBezTo>
                    <a:cubicBezTo>
                      <a:pt x="1" y="276"/>
                      <a:pt x="26" y="301"/>
                      <a:pt x="51" y="301"/>
                    </a:cubicBezTo>
                    <a:lnTo>
                      <a:pt x="101" y="301"/>
                    </a:lnTo>
                    <a:cubicBezTo>
                      <a:pt x="176" y="251"/>
                      <a:pt x="252" y="176"/>
                      <a:pt x="327" y="126"/>
                    </a:cubicBezTo>
                    <a:cubicBezTo>
                      <a:pt x="352" y="100"/>
                      <a:pt x="402" y="75"/>
                      <a:pt x="427" y="75"/>
                    </a:cubicBezTo>
                    <a:cubicBezTo>
                      <a:pt x="427" y="75"/>
                      <a:pt x="452" y="50"/>
                      <a:pt x="452" y="50"/>
                    </a:cubicBezTo>
                    <a:cubicBezTo>
                      <a:pt x="477" y="75"/>
                      <a:pt x="477" y="75"/>
                      <a:pt x="502" y="75"/>
                    </a:cubicBezTo>
                    <a:cubicBezTo>
                      <a:pt x="577" y="100"/>
                      <a:pt x="628" y="126"/>
                      <a:pt x="703" y="151"/>
                    </a:cubicBezTo>
                    <a:cubicBezTo>
                      <a:pt x="728" y="151"/>
                      <a:pt x="753" y="151"/>
                      <a:pt x="778" y="176"/>
                    </a:cubicBezTo>
                    <a:cubicBezTo>
                      <a:pt x="753" y="176"/>
                      <a:pt x="728" y="201"/>
                      <a:pt x="703" y="226"/>
                    </a:cubicBezTo>
                    <a:cubicBezTo>
                      <a:pt x="678" y="251"/>
                      <a:pt x="653" y="251"/>
                      <a:pt x="628" y="276"/>
                    </a:cubicBezTo>
                    <a:cubicBezTo>
                      <a:pt x="602" y="301"/>
                      <a:pt x="602" y="326"/>
                      <a:pt x="577" y="351"/>
                    </a:cubicBezTo>
                    <a:cubicBezTo>
                      <a:pt x="502" y="376"/>
                      <a:pt x="452" y="426"/>
                      <a:pt x="402" y="476"/>
                    </a:cubicBezTo>
                    <a:lnTo>
                      <a:pt x="377" y="476"/>
                    </a:lnTo>
                    <a:cubicBezTo>
                      <a:pt x="377" y="476"/>
                      <a:pt x="352" y="501"/>
                      <a:pt x="352" y="501"/>
                    </a:cubicBezTo>
                    <a:cubicBezTo>
                      <a:pt x="352" y="527"/>
                      <a:pt x="352" y="552"/>
                      <a:pt x="377" y="552"/>
                    </a:cubicBezTo>
                    <a:cubicBezTo>
                      <a:pt x="402" y="577"/>
                      <a:pt x="402" y="577"/>
                      <a:pt x="427" y="577"/>
                    </a:cubicBezTo>
                    <a:cubicBezTo>
                      <a:pt x="452" y="577"/>
                      <a:pt x="477" y="577"/>
                      <a:pt x="477" y="602"/>
                    </a:cubicBezTo>
                    <a:cubicBezTo>
                      <a:pt x="552" y="602"/>
                      <a:pt x="602" y="627"/>
                      <a:pt x="653" y="627"/>
                    </a:cubicBezTo>
                    <a:cubicBezTo>
                      <a:pt x="703" y="652"/>
                      <a:pt x="778" y="677"/>
                      <a:pt x="828" y="677"/>
                    </a:cubicBezTo>
                    <a:lnTo>
                      <a:pt x="853" y="677"/>
                    </a:lnTo>
                    <a:cubicBezTo>
                      <a:pt x="828" y="702"/>
                      <a:pt x="828" y="702"/>
                      <a:pt x="803" y="727"/>
                    </a:cubicBezTo>
                    <a:cubicBezTo>
                      <a:pt x="778" y="752"/>
                      <a:pt x="728" y="802"/>
                      <a:pt x="678" y="852"/>
                    </a:cubicBezTo>
                    <a:cubicBezTo>
                      <a:pt x="653" y="877"/>
                      <a:pt x="628" y="877"/>
                      <a:pt x="602" y="903"/>
                    </a:cubicBezTo>
                    <a:lnTo>
                      <a:pt x="577" y="903"/>
                    </a:lnTo>
                    <a:cubicBezTo>
                      <a:pt x="527" y="877"/>
                      <a:pt x="452" y="877"/>
                      <a:pt x="402" y="852"/>
                    </a:cubicBezTo>
                    <a:cubicBezTo>
                      <a:pt x="327" y="852"/>
                      <a:pt x="252" y="852"/>
                      <a:pt x="176" y="827"/>
                    </a:cubicBezTo>
                    <a:lnTo>
                      <a:pt x="101" y="827"/>
                    </a:lnTo>
                    <a:cubicBezTo>
                      <a:pt x="101" y="827"/>
                      <a:pt x="101" y="802"/>
                      <a:pt x="76" y="802"/>
                    </a:cubicBezTo>
                    <a:cubicBezTo>
                      <a:pt x="76" y="802"/>
                      <a:pt x="51" y="827"/>
                      <a:pt x="51" y="827"/>
                    </a:cubicBezTo>
                    <a:cubicBezTo>
                      <a:pt x="26" y="827"/>
                      <a:pt x="26" y="852"/>
                      <a:pt x="26" y="852"/>
                    </a:cubicBezTo>
                    <a:cubicBezTo>
                      <a:pt x="1" y="903"/>
                      <a:pt x="26" y="953"/>
                      <a:pt x="76" y="953"/>
                    </a:cubicBezTo>
                    <a:cubicBezTo>
                      <a:pt x="126" y="978"/>
                      <a:pt x="176" y="978"/>
                      <a:pt x="227" y="1003"/>
                    </a:cubicBezTo>
                    <a:cubicBezTo>
                      <a:pt x="252" y="1003"/>
                      <a:pt x="302" y="1003"/>
                      <a:pt x="352" y="1028"/>
                    </a:cubicBezTo>
                    <a:cubicBezTo>
                      <a:pt x="377" y="1028"/>
                      <a:pt x="427" y="1028"/>
                      <a:pt x="477" y="1053"/>
                    </a:cubicBezTo>
                    <a:cubicBezTo>
                      <a:pt x="452" y="1078"/>
                      <a:pt x="427" y="1078"/>
                      <a:pt x="402" y="1103"/>
                    </a:cubicBezTo>
                    <a:cubicBezTo>
                      <a:pt x="352" y="1153"/>
                      <a:pt x="302" y="1178"/>
                      <a:pt x="252" y="1228"/>
                    </a:cubicBezTo>
                    <a:cubicBezTo>
                      <a:pt x="227" y="1253"/>
                      <a:pt x="176" y="1304"/>
                      <a:pt x="151" y="1354"/>
                    </a:cubicBezTo>
                    <a:cubicBezTo>
                      <a:pt x="126" y="1354"/>
                      <a:pt x="126" y="1379"/>
                      <a:pt x="151" y="1379"/>
                    </a:cubicBezTo>
                    <a:cubicBezTo>
                      <a:pt x="151" y="1391"/>
                      <a:pt x="158" y="1397"/>
                      <a:pt x="164" y="1397"/>
                    </a:cubicBezTo>
                    <a:cubicBezTo>
                      <a:pt x="170" y="1397"/>
                      <a:pt x="176" y="1391"/>
                      <a:pt x="176" y="1379"/>
                    </a:cubicBezTo>
                    <a:cubicBezTo>
                      <a:pt x="227" y="1354"/>
                      <a:pt x="277" y="1304"/>
                      <a:pt x="302" y="1278"/>
                    </a:cubicBezTo>
                    <a:cubicBezTo>
                      <a:pt x="352" y="1228"/>
                      <a:pt x="402" y="1203"/>
                      <a:pt x="452" y="1153"/>
                    </a:cubicBezTo>
                    <a:cubicBezTo>
                      <a:pt x="477" y="1128"/>
                      <a:pt x="502" y="1103"/>
                      <a:pt x="527" y="1078"/>
                    </a:cubicBezTo>
                    <a:cubicBezTo>
                      <a:pt x="527" y="1128"/>
                      <a:pt x="527" y="1178"/>
                      <a:pt x="527" y="1253"/>
                    </a:cubicBezTo>
                    <a:cubicBezTo>
                      <a:pt x="527" y="1329"/>
                      <a:pt x="527" y="1429"/>
                      <a:pt x="527" y="1529"/>
                    </a:cubicBezTo>
                    <a:cubicBezTo>
                      <a:pt x="527" y="1554"/>
                      <a:pt x="552" y="1579"/>
                      <a:pt x="552" y="1579"/>
                    </a:cubicBezTo>
                    <a:cubicBezTo>
                      <a:pt x="577" y="1579"/>
                      <a:pt x="602" y="1554"/>
                      <a:pt x="602" y="1529"/>
                    </a:cubicBezTo>
                    <a:cubicBezTo>
                      <a:pt x="628" y="1354"/>
                      <a:pt x="628" y="1203"/>
                      <a:pt x="628" y="1028"/>
                    </a:cubicBezTo>
                    <a:cubicBezTo>
                      <a:pt x="628" y="1028"/>
                      <a:pt x="628" y="1028"/>
                      <a:pt x="653" y="1003"/>
                    </a:cubicBezTo>
                    <a:cubicBezTo>
                      <a:pt x="653" y="1003"/>
                      <a:pt x="653" y="978"/>
                      <a:pt x="653" y="978"/>
                    </a:cubicBezTo>
                    <a:cubicBezTo>
                      <a:pt x="678" y="953"/>
                      <a:pt x="703" y="928"/>
                      <a:pt x="728" y="903"/>
                    </a:cubicBezTo>
                    <a:cubicBezTo>
                      <a:pt x="778" y="852"/>
                      <a:pt x="828" y="827"/>
                      <a:pt x="878" y="777"/>
                    </a:cubicBezTo>
                    <a:cubicBezTo>
                      <a:pt x="878" y="802"/>
                      <a:pt x="903" y="827"/>
                      <a:pt x="903" y="852"/>
                    </a:cubicBezTo>
                    <a:cubicBezTo>
                      <a:pt x="903" y="877"/>
                      <a:pt x="928" y="903"/>
                      <a:pt x="928" y="928"/>
                    </a:cubicBezTo>
                    <a:cubicBezTo>
                      <a:pt x="953" y="953"/>
                      <a:pt x="953" y="978"/>
                      <a:pt x="978" y="1003"/>
                    </a:cubicBezTo>
                    <a:cubicBezTo>
                      <a:pt x="978" y="1028"/>
                      <a:pt x="978" y="1053"/>
                      <a:pt x="1003" y="1078"/>
                    </a:cubicBezTo>
                    <a:cubicBezTo>
                      <a:pt x="1003" y="1103"/>
                      <a:pt x="1029" y="1128"/>
                      <a:pt x="1029" y="1153"/>
                    </a:cubicBezTo>
                    <a:cubicBezTo>
                      <a:pt x="1029" y="1153"/>
                      <a:pt x="1054" y="1178"/>
                      <a:pt x="1054" y="1203"/>
                    </a:cubicBezTo>
                    <a:cubicBezTo>
                      <a:pt x="1054" y="1228"/>
                      <a:pt x="1079" y="1253"/>
                      <a:pt x="1079" y="1253"/>
                    </a:cubicBezTo>
                    <a:lnTo>
                      <a:pt x="1104" y="1253"/>
                    </a:lnTo>
                    <a:cubicBezTo>
                      <a:pt x="1079" y="1278"/>
                      <a:pt x="1079" y="1278"/>
                      <a:pt x="1104" y="1304"/>
                    </a:cubicBezTo>
                    <a:lnTo>
                      <a:pt x="1154" y="1304"/>
                    </a:lnTo>
                    <a:cubicBezTo>
                      <a:pt x="1154" y="1278"/>
                      <a:pt x="1179" y="1278"/>
                      <a:pt x="1179" y="1253"/>
                    </a:cubicBezTo>
                    <a:cubicBezTo>
                      <a:pt x="1204" y="1253"/>
                      <a:pt x="1204" y="1228"/>
                      <a:pt x="1229" y="1228"/>
                    </a:cubicBezTo>
                    <a:cubicBezTo>
                      <a:pt x="1254" y="1203"/>
                      <a:pt x="1254" y="1203"/>
                      <a:pt x="1279" y="1178"/>
                    </a:cubicBezTo>
                    <a:cubicBezTo>
                      <a:pt x="1304" y="1178"/>
                      <a:pt x="1329" y="1153"/>
                      <a:pt x="1329" y="1153"/>
                    </a:cubicBezTo>
                    <a:cubicBezTo>
                      <a:pt x="1354" y="1128"/>
                      <a:pt x="1379" y="1128"/>
                      <a:pt x="1379" y="1103"/>
                    </a:cubicBezTo>
                    <a:cubicBezTo>
                      <a:pt x="1404" y="1078"/>
                      <a:pt x="1430" y="1078"/>
                      <a:pt x="1455" y="1053"/>
                    </a:cubicBezTo>
                    <a:cubicBezTo>
                      <a:pt x="1455" y="1053"/>
                      <a:pt x="1480" y="1028"/>
                      <a:pt x="1505" y="1003"/>
                    </a:cubicBezTo>
                    <a:cubicBezTo>
                      <a:pt x="1505" y="1053"/>
                      <a:pt x="1505" y="1078"/>
                      <a:pt x="1530" y="1103"/>
                    </a:cubicBezTo>
                    <a:cubicBezTo>
                      <a:pt x="1530" y="1178"/>
                      <a:pt x="1555" y="1253"/>
                      <a:pt x="1580" y="1304"/>
                    </a:cubicBezTo>
                    <a:cubicBezTo>
                      <a:pt x="1580" y="1329"/>
                      <a:pt x="1580" y="1329"/>
                      <a:pt x="1580" y="1329"/>
                    </a:cubicBezTo>
                    <a:cubicBezTo>
                      <a:pt x="1580" y="1329"/>
                      <a:pt x="1580" y="1354"/>
                      <a:pt x="1555" y="1354"/>
                    </a:cubicBezTo>
                    <a:cubicBezTo>
                      <a:pt x="1555" y="1379"/>
                      <a:pt x="1530" y="1404"/>
                      <a:pt x="1505" y="1429"/>
                    </a:cubicBezTo>
                    <a:cubicBezTo>
                      <a:pt x="1505" y="1479"/>
                      <a:pt x="1480" y="1504"/>
                      <a:pt x="1455" y="1554"/>
                    </a:cubicBezTo>
                    <a:cubicBezTo>
                      <a:pt x="1430" y="1579"/>
                      <a:pt x="1430" y="1629"/>
                      <a:pt x="1404" y="1654"/>
                    </a:cubicBezTo>
                    <a:cubicBezTo>
                      <a:pt x="1379" y="1705"/>
                      <a:pt x="1354" y="1755"/>
                      <a:pt x="1329" y="1780"/>
                    </a:cubicBezTo>
                    <a:cubicBezTo>
                      <a:pt x="1329" y="1805"/>
                      <a:pt x="1329" y="1830"/>
                      <a:pt x="1329" y="1830"/>
                    </a:cubicBezTo>
                    <a:cubicBezTo>
                      <a:pt x="1329" y="1855"/>
                      <a:pt x="1329" y="1855"/>
                      <a:pt x="1354" y="1880"/>
                    </a:cubicBezTo>
                    <a:cubicBezTo>
                      <a:pt x="1362" y="1887"/>
                      <a:pt x="1369" y="1890"/>
                      <a:pt x="1376" y="1890"/>
                    </a:cubicBezTo>
                    <a:cubicBezTo>
                      <a:pt x="1394" y="1890"/>
                      <a:pt x="1412" y="1873"/>
                      <a:pt x="1430" y="1855"/>
                    </a:cubicBezTo>
                    <a:cubicBezTo>
                      <a:pt x="1455" y="1830"/>
                      <a:pt x="1480" y="1805"/>
                      <a:pt x="1505" y="1755"/>
                    </a:cubicBezTo>
                    <a:cubicBezTo>
                      <a:pt x="1505" y="1730"/>
                      <a:pt x="1530" y="1705"/>
                      <a:pt x="1555" y="1679"/>
                    </a:cubicBezTo>
                    <a:cubicBezTo>
                      <a:pt x="1580" y="1629"/>
                      <a:pt x="1605" y="1579"/>
                      <a:pt x="1630" y="1529"/>
                    </a:cubicBezTo>
                    <a:cubicBezTo>
                      <a:pt x="1630" y="1579"/>
                      <a:pt x="1655" y="1629"/>
                      <a:pt x="1655" y="1705"/>
                    </a:cubicBezTo>
                    <a:cubicBezTo>
                      <a:pt x="1680" y="1755"/>
                      <a:pt x="1680" y="1830"/>
                      <a:pt x="1705" y="1905"/>
                    </a:cubicBezTo>
                    <a:cubicBezTo>
                      <a:pt x="1705" y="1930"/>
                      <a:pt x="1705" y="1955"/>
                      <a:pt x="1705" y="1980"/>
                    </a:cubicBezTo>
                    <a:cubicBezTo>
                      <a:pt x="1730" y="2005"/>
                      <a:pt x="1730" y="2030"/>
                      <a:pt x="1730" y="2080"/>
                    </a:cubicBezTo>
                    <a:cubicBezTo>
                      <a:pt x="1730" y="2080"/>
                      <a:pt x="1755" y="2106"/>
                      <a:pt x="1780" y="2106"/>
                    </a:cubicBezTo>
                    <a:cubicBezTo>
                      <a:pt x="1805" y="2106"/>
                      <a:pt x="1831" y="2080"/>
                      <a:pt x="1831" y="2055"/>
                    </a:cubicBezTo>
                    <a:cubicBezTo>
                      <a:pt x="1831" y="2005"/>
                      <a:pt x="1831" y="1955"/>
                      <a:pt x="1805" y="1880"/>
                    </a:cubicBezTo>
                    <a:cubicBezTo>
                      <a:pt x="1805" y="1830"/>
                      <a:pt x="1780" y="1755"/>
                      <a:pt x="1780" y="1679"/>
                    </a:cubicBezTo>
                    <a:cubicBezTo>
                      <a:pt x="1755" y="1604"/>
                      <a:pt x="1730" y="1554"/>
                      <a:pt x="1730" y="1479"/>
                    </a:cubicBezTo>
                    <a:lnTo>
                      <a:pt x="1730" y="1479"/>
                    </a:lnTo>
                    <a:cubicBezTo>
                      <a:pt x="1780" y="1504"/>
                      <a:pt x="1831" y="1529"/>
                      <a:pt x="1881" y="1554"/>
                    </a:cubicBezTo>
                    <a:cubicBezTo>
                      <a:pt x="1956" y="1629"/>
                      <a:pt x="2056" y="1654"/>
                      <a:pt x="2131" y="1705"/>
                    </a:cubicBezTo>
                    <a:cubicBezTo>
                      <a:pt x="2144" y="1717"/>
                      <a:pt x="2163" y="1723"/>
                      <a:pt x="2178" y="1723"/>
                    </a:cubicBezTo>
                    <a:cubicBezTo>
                      <a:pt x="2194" y="1723"/>
                      <a:pt x="2206" y="1717"/>
                      <a:pt x="2206" y="1705"/>
                    </a:cubicBezTo>
                    <a:cubicBezTo>
                      <a:pt x="2232" y="1679"/>
                      <a:pt x="2232" y="1629"/>
                      <a:pt x="2206" y="1629"/>
                    </a:cubicBezTo>
                    <a:cubicBezTo>
                      <a:pt x="2106" y="1554"/>
                      <a:pt x="2006" y="1504"/>
                      <a:pt x="1931" y="1454"/>
                    </a:cubicBezTo>
                    <a:cubicBezTo>
                      <a:pt x="1856" y="1404"/>
                      <a:pt x="1780" y="1354"/>
                      <a:pt x="1680" y="1329"/>
                    </a:cubicBezTo>
                    <a:cubicBezTo>
                      <a:pt x="1680" y="1304"/>
                      <a:pt x="1680" y="1304"/>
                      <a:pt x="1680" y="1304"/>
                    </a:cubicBezTo>
                    <a:cubicBezTo>
                      <a:pt x="1655" y="1203"/>
                      <a:pt x="1630" y="1128"/>
                      <a:pt x="1630" y="1028"/>
                    </a:cubicBezTo>
                    <a:lnTo>
                      <a:pt x="1630" y="1028"/>
                    </a:lnTo>
                    <a:cubicBezTo>
                      <a:pt x="1655" y="1053"/>
                      <a:pt x="1680" y="1053"/>
                      <a:pt x="1680" y="1053"/>
                    </a:cubicBezTo>
                    <a:cubicBezTo>
                      <a:pt x="1755" y="1078"/>
                      <a:pt x="1805" y="1078"/>
                      <a:pt x="1856" y="1103"/>
                    </a:cubicBezTo>
                    <a:cubicBezTo>
                      <a:pt x="1881" y="1103"/>
                      <a:pt x="1906" y="1103"/>
                      <a:pt x="1931" y="1128"/>
                    </a:cubicBezTo>
                    <a:lnTo>
                      <a:pt x="2006" y="1153"/>
                    </a:lnTo>
                    <a:lnTo>
                      <a:pt x="2081" y="1153"/>
                    </a:lnTo>
                    <a:cubicBezTo>
                      <a:pt x="2106" y="1178"/>
                      <a:pt x="2131" y="1178"/>
                      <a:pt x="2156" y="1178"/>
                    </a:cubicBezTo>
                    <a:cubicBezTo>
                      <a:pt x="2181" y="1178"/>
                      <a:pt x="2206" y="1153"/>
                      <a:pt x="2206" y="1128"/>
                    </a:cubicBezTo>
                    <a:cubicBezTo>
                      <a:pt x="2206" y="1128"/>
                      <a:pt x="2206" y="1103"/>
                      <a:pt x="2206" y="1103"/>
                    </a:cubicBezTo>
                    <a:cubicBezTo>
                      <a:pt x="2181" y="1003"/>
                      <a:pt x="2156" y="903"/>
                      <a:pt x="2131" y="802"/>
                    </a:cubicBezTo>
                    <a:cubicBezTo>
                      <a:pt x="2106" y="752"/>
                      <a:pt x="2106" y="702"/>
                      <a:pt x="2106" y="677"/>
                    </a:cubicBezTo>
                    <a:cubicBezTo>
                      <a:pt x="2106" y="652"/>
                      <a:pt x="2081" y="652"/>
                      <a:pt x="2081" y="627"/>
                    </a:cubicBezTo>
                    <a:lnTo>
                      <a:pt x="2081" y="627"/>
                    </a:lnTo>
                    <a:cubicBezTo>
                      <a:pt x="2181" y="652"/>
                      <a:pt x="2257" y="677"/>
                      <a:pt x="2357" y="702"/>
                    </a:cubicBezTo>
                    <a:cubicBezTo>
                      <a:pt x="2382" y="727"/>
                      <a:pt x="2407" y="727"/>
                      <a:pt x="2457" y="752"/>
                    </a:cubicBezTo>
                    <a:cubicBezTo>
                      <a:pt x="2507" y="852"/>
                      <a:pt x="2557" y="928"/>
                      <a:pt x="2607" y="1003"/>
                    </a:cubicBezTo>
                    <a:cubicBezTo>
                      <a:pt x="2607" y="1053"/>
                      <a:pt x="2633" y="1078"/>
                      <a:pt x="2658" y="1128"/>
                    </a:cubicBezTo>
                    <a:cubicBezTo>
                      <a:pt x="2708" y="1178"/>
                      <a:pt x="2733" y="1228"/>
                      <a:pt x="2758" y="1253"/>
                    </a:cubicBezTo>
                    <a:cubicBezTo>
                      <a:pt x="2758" y="1278"/>
                      <a:pt x="2783" y="1278"/>
                      <a:pt x="2808" y="1278"/>
                    </a:cubicBezTo>
                    <a:cubicBezTo>
                      <a:pt x="2833" y="1278"/>
                      <a:pt x="2833" y="1253"/>
                      <a:pt x="2808" y="1228"/>
                    </a:cubicBezTo>
                    <a:cubicBezTo>
                      <a:pt x="2758" y="1153"/>
                      <a:pt x="2708" y="1053"/>
                      <a:pt x="2658" y="978"/>
                    </a:cubicBezTo>
                    <a:cubicBezTo>
                      <a:pt x="2633" y="903"/>
                      <a:pt x="2607" y="852"/>
                      <a:pt x="2557" y="777"/>
                    </a:cubicBezTo>
                    <a:lnTo>
                      <a:pt x="2557" y="777"/>
                    </a:lnTo>
                    <a:cubicBezTo>
                      <a:pt x="2607" y="802"/>
                      <a:pt x="2658" y="802"/>
                      <a:pt x="2733" y="827"/>
                    </a:cubicBezTo>
                    <a:cubicBezTo>
                      <a:pt x="2783" y="852"/>
                      <a:pt x="2833" y="852"/>
                      <a:pt x="2883" y="877"/>
                    </a:cubicBezTo>
                    <a:cubicBezTo>
                      <a:pt x="2958" y="903"/>
                      <a:pt x="3008" y="903"/>
                      <a:pt x="3059" y="928"/>
                    </a:cubicBezTo>
                    <a:cubicBezTo>
                      <a:pt x="3084" y="928"/>
                      <a:pt x="3109" y="928"/>
                      <a:pt x="3134" y="903"/>
                    </a:cubicBezTo>
                    <a:cubicBezTo>
                      <a:pt x="3159" y="852"/>
                      <a:pt x="3134" y="827"/>
                      <a:pt x="3109" y="802"/>
                    </a:cubicBezTo>
                    <a:cubicBezTo>
                      <a:pt x="3059" y="777"/>
                      <a:pt x="2983" y="752"/>
                      <a:pt x="2933" y="727"/>
                    </a:cubicBezTo>
                    <a:cubicBezTo>
                      <a:pt x="2858" y="702"/>
                      <a:pt x="2808" y="677"/>
                      <a:pt x="2733" y="652"/>
                    </a:cubicBezTo>
                    <a:lnTo>
                      <a:pt x="2708" y="652"/>
                    </a:lnTo>
                    <a:cubicBezTo>
                      <a:pt x="2758" y="627"/>
                      <a:pt x="2783" y="627"/>
                      <a:pt x="2833" y="602"/>
                    </a:cubicBezTo>
                    <a:cubicBezTo>
                      <a:pt x="2958" y="552"/>
                      <a:pt x="3059" y="501"/>
                      <a:pt x="3184" y="476"/>
                    </a:cubicBezTo>
                    <a:cubicBezTo>
                      <a:pt x="3209" y="451"/>
                      <a:pt x="3234" y="401"/>
                      <a:pt x="3234" y="376"/>
                    </a:cubicBezTo>
                    <a:cubicBezTo>
                      <a:pt x="3209" y="351"/>
                      <a:pt x="3209" y="351"/>
                      <a:pt x="3184" y="326"/>
                    </a:cubicBezTo>
                    <a:lnTo>
                      <a:pt x="3134" y="326"/>
                    </a:lnTo>
                    <a:cubicBezTo>
                      <a:pt x="3008" y="351"/>
                      <a:pt x="2908" y="401"/>
                      <a:pt x="2808" y="426"/>
                    </a:cubicBezTo>
                    <a:cubicBezTo>
                      <a:pt x="2683" y="476"/>
                      <a:pt x="2582" y="527"/>
                      <a:pt x="2482" y="552"/>
                    </a:cubicBezTo>
                    <a:cubicBezTo>
                      <a:pt x="2457" y="552"/>
                      <a:pt x="2457" y="552"/>
                      <a:pt x="2457" y="577"/>
                    </a:cubicBezTo>
                    <a:cubicBezTo>
                      <a:pt x="2407" y="552"/>
                      <a:pt x="2382" y="552"/>
                      <a:pt x="2357" y="527"/>
                    </a:cubicBezTo>
                    <a:cubicBezTo>
                      <a:pt x="2282" y="527"/>
                      <a:pt x="2206" y="501"/>
                      <a:pt x="2156" y="476"/>
                    </a:cubicBezTo>
                    <a:cubicBezTo>
                      <a:pt x="2181" y="451"/>
                      <a:pt x="2206" y="451"/>
                      <a:pt x="2232" y="426"/>
                    </a:cubicBezTo>
                    <a:cubicBezTo>
                      <a:pt x="2257" y="401"/>
                      <a:pt x="2307" y="376"/>
                      <a:pt x="2332" y="376"/>
                    </a:cubicBezTo>
                    <a:cubicBezTo>
                      <a:pt x="2382" y="351"/>
                      <a:pt x="2432" y="326"/>
                      <a:pt x="2482" y="301"/>
                    </a:cubicBezTo>
                    <a:cubicBezTo>
                      <a:pt x="2507" y="276"/>
                      <a:pt x="2557" y="251"/>
                      <a:pt x="2582" y="226"/>
                    </a:cubicBezTo>
                    <a:cubicBezTo>
                      <a:pt x="2607" y="201"/>
                      <a:pt x="2607" y="201"/>
                      <a:pt x="2633" y="201"/>
                    </a:cubicBezTo>
                    <a:cubicBezTo>
                      <a:pt x="2658" y="176"/>
                      <a:pt x="2658" y="151"/>
                      <a:pt x="2633" y="100"/>
                    </a:cubicBezTo>
                    <a:cubicBezTo>
                      <a:pt x="2633" y="75"/>
                      <a:pt x="2607" y="75"/>
                      <a:pt x="2582" y="50"/>
                    </a:cubicBezTo>
                    <a:cubicBezTo>
                      <a:pt x="2532" y="50"/>
                      <a:pt x="2482" y="25"/>
                      <a:pt x="2457" y="0"/>
                    </a:cubicBezTo>
                    <a:lnTo>
                      <a:pt x="2206" y="0"/>
                    </a:lnTo>
                    <a:cubicBezTo>
                      <a:pt x="2206" y="25"/>
                      <a:pt x="2206" y="25"/>
                      <a:pt x="2232" y="25"/>
                    </a:cubicBezTo>
                    <a:cubicBezTo>
                      <a:pt x="2307" y="75"/>
                      <a:pt x="2407" y="100"/>
                      <a:pt x="2507" y="151"/>
                    </a:cubicBezTo>
                    <a:cubicBezTo>
                      <a:pt x="2507" y="151"/>
                      <a:pt x="2482" y="151"/>
                      <a:pt x="2482" y="176"/>
                    </a:cubicBezTo>
                    <a:cubicBezTo>
                      <a:pt x="2432" y="201"/>
                      <a:pt x="2382" y="226"/>
                      <a:pt x="2332" y="251"/>
                    </a:cubicBezTo>
                    <a:cubicBezTo>
                      <a:pt x="2307" y="276"/>
                      <a:pt x="2257" y="301"/>
                      <a:pt x="2206" y="326"/>
                    </a:cubicBezTo>
                    <a:cubicBezTo>
                      <a:pt x="2156" y="351"/>
                      <a:pt x="2131" y="376"/>
                      <a:pt x="2081" y="376"/>
                    </a:cubicBezTo>
                    <a:cubicBezTo>
                      <a:pt x="2081" y="401"/>
                      <a:pt x="2056" y="401"/>
                      <a:pt x="2031" y="401"/>
                    </a:cubicBezTo>
                    <a:cubicBezTo>
                      <a:pt x="2031" y="426"/>
                      <a:pt x="2031" y="426"/>
                      <a:pt x="2006" y="426"/>
                    </a:cubicBezTo>
                    <a:lnTo>
                      <a:pt x="1981" y="426"/>
                    </a:lnTo>
                    <a:cubicBezTo>
                      <a:pt x="1906" y="401"/>
                      <a:pt x="1856" y="376"/>
                      <a:pt x="1780" y="376"/>
                    </a:cubicBezTo>
                    <a:cubicBezTo>
                      <a:pt x="1730" y="351"/>
                      <a:pt x="1655" y="326"/>
                      <a:pt x="1605" y="301"/>
                    </a:cubicBezTo>
                    <a:cubicBezTo>
                      <a:pt x="1555" y="301"/>
                      <a:pt x="1505" y="276"/>
                      <a:pt x="1455" y="276"/>
                    </a:cubicBezTo>
                    <a:cubicBezTo>
                      <a:pt x="1505" y="226"/>
                      <a:pt x="1530" y="201"/>
                      <a:pt x="1580" y="176"/>
                    </a:cubicBezTo>
                    <a:cubicBezTo>
                      <a:pt x="1630" y="126"/>
                      <a:pt x="1680" y="75"/>
                      <a:pt x="1730" y="25"/>
                    </a:cubicBezTo>
                    <a:cubicBezTo>
                      <a:pt x="1730" y="25"/>
                      <a:pt x="1730" y="25"/>
                      <a:pt x="1755" y="0"/>
                    </a:cubicBezTo>
                    <a:lnTo>
                      <a:pt x="1630" y="0"/>
                    </a:lnTo>
                    <a:cubicBezTo>
                      <a:pt x="1605" y="25"/>
                      <a:pt x="1555" y="75"/>
                      <a:pt x="1505" y="100"/>
                    </a:cubicBezTo>
                    <a:cubicBezTo>
                      <a:pt x="1480" y="126"/>
                      <a:pt x="1455" y="151"/>
                      <a:pt x="1430" y="176"/>
                    </a:cubicBezTo>
                    <a:cubicBezTo>
                      <a:pt x="1404" y="126"/>
                      <a:pt x="1404" y="50"/>
                      <a:pt x="1379" y="0"/>
                    </a:cubicBezTo>
                    <a:lnTo>
                      <a:pt x="1279" y="0"/>
                    </a:lnTo>
                    <a:cubicBezTo>
                      <a:pt x="1279" y="50"/>
                      <a:pt x="1304" y="126"/>
                      <a:pt x="1329" y="176"/>
                    </a:cubicBezTo>
                    <a:cubicBezTo>
                      <a:pt x="1329" y="201"/>
                      <a:pt x="1329" y="226"/>
                      <a:pt x="1329" y="226"/>
                    </a:cubicBezTo>
                    <a:cubicBezTo>
                      <a:pt x="1304" y="226"/>
                      <a:pt x="1279" y="201"/>
                      <a:pt x="1229" y="201"/>
                    </a:cubicBezTo>
                    <a:cubicBezTo>
                      <a:pt x="1129" y="176"/>
                      <a:pt x="1029" y="126"/>
                      <a:pt x="928" y="100"/>
                    </a:cubicBezTo>
                    <a:cubicBezTo>
                      <a:pt x="928" y="75"/>
                      <a:pt x="903" y="75"/>
                      <a:pt x="903" y="50"/>
                    </a:cubicBezTo>
                    <a:cubicBezTo>
                      <a:pt x="903" y="25"/>
                      <a:pt x="878" y="25"/>
                      <a:pt x="878" y="0"/>
                    </a:cubicBezTo>
                    <a:lnTo>
                      <a:pt x="803" y="0"/>
                    </a:lnTo>
                    <a:cubicBezTo>
                      <a:pt x="803" y="25"/>
                      <a:pt x="828" y="50"/>
                      <a:pt x="828" y="75"/>
                    </a:cubicBezTo>
                    <a:cubicBezTo>
                      <a:pt x="778" y="50"/>
                      <a:pt x="728" y="25"/>
                      <a:pt x="678" y="25"/>
                    </a:cubicBezTo>
                    <a:cubicBezTo>
                      <a:pt x="653" y="0"/>
                      <a:pt x="653" y="0"/>
                      <a:pt x="6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38"/>
              <p:cNvSpPr/>
              <p:nvPr/>
            </p:nvSpPr>
            <p:spPr>
              <a:xfrm>
                <a:off x="5187500" y="1376600"/>
                <a:ext cx="85250" cy="8835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3534" extrusionOk="0">
                    <a:moveTo>
                      <a:pt x="1981" y="777"/>
                    </a:moveTo>
                    <a:cubicBezTo>
                      <a:pt x="1981" y="802"/>
                      <a:pt x="1981" y="827"/>
                      <a:pt x="1981" y="827"/>
                    </a:cubicBezTo>
                    <a:cubicBezTo>
                      <a:pt x="2006" y="877"/>
                      <a:pt x="2006" y="927"/>
                      <a:pt x="2031" y="978"/>
                    </a:cubicBezTo>
                    <a:cubicBezTo>
                      <a:pt x="2031" y="1028"/>
                      <a:pt x="2056" y="1078"/>
                      <a:pt x="2056" y="1153"/>
                    </a:cubicBezTo>
                    <a:cubicBezTo>
                      <a:pt x="2056" y="1153"/>
                      <a:pt x="2081" y="1178"/>
                      <a:pt x="2081" y="1203"/>
                    </a:cubicBezTo>
                    <a:cubicBezTo>
                      <a:pt x="2056" y="1228"/>
                      <a:pt x="2006" y="1253"/>
                      <a:pt x="1981" y="1303"/>
                    </a:cubicBezTo>
                    <a:cubicBezTo>
                      <a:pt x="1930" y="1328"/>
                      <a:pt x="1880" y="1353"/>
                      <a:pt x="1855" y="1404"/>
                    </a:cubicBezTo>
                    <a:cubicBezTo>
                      <a:pt x="1805" y="1429"/>
                      <a:pt x="1755" y="1479"/>
                      <a:pt x="1705" y="1529"/>
                    </a:cubicBezTo>
                    <a:cubicBezTo>
                      <a:pt x="1655" y="1554"/>
                      <a:pt x="1630" y="1579"/>
                      <a:pt x="1605" y="1604"/>
                    </a:cubicBezTo>
                    <a:cubicBezTo>
                      <a:pt x="1605" y="1604"/>
                      <a:pt x="1605" y="1604"/>
                      <a:pt x="1605" y="1579"/>
                    </a:cubicBezTo>
                    <a:cubicBezTo>
                      <a:pt x="1580" y="1479"/>
                      <a:pt x="1529" y="1353"/>
                      <a:pt x="1504" y="1203"/>
                    </a:cubicBezTo>
                    <a:cubicBezTo>
                      <a:pt x="1504" y="1203"/>
                      <a:pt x="1504" y="1178"/>
                      <a:pt x="1504" y="1153"/>
                    </a:cubicBezTo>
                    <a:cubicBezTo>
                      <a:pt x="1554" y="1128"/>
                      <a:pt x="1580" y="1103"/>
                      <a:pt x="1605" y="1078"/>
                    </a:cubicBezTo>
                    <a:cubicBezTo>
                      <a:pt x="1630" y="1053"/>
                      <a:pt x="1680" y="1028"/>
                      <a:pt x="1705" y="1003"/>
                    </a:cubicBezTo>
                    <a:cubicBezTo>
                      <a:pt x="1730" y="978"/>
                      <a:pt x="1730" y="978"/>
                      <a:pt x="1755" y="952"/>
                    </a:cubicBezTo>
                    <a:cubicBezTo>
                      <a:pt x="1780" y="927"/>
                      <a:pt x="1805" y="902"/>
                      <a:pt x="1830" y="877"/>
                    </a:cubicBezTo>
                    <a:cubicBezTo>
                      <a:pt x="1880" y="852"/>
                      <a:pt x="1905" y="827"/>
                      <a:pt x="1955" y="777"/>
                    </a:cubicBezTo>
                    <a:close/>
                    <a:moveTo>
                      <a:pt x="978" y="1003"/>
                    </a:moveTo>
                    <a:cubicBezTo>
                      <a:pt x="1003" y="1028"/>
                      <a:pt x="1028" y="1028"/>
                      <a:pt x="1053" y="1028"/>
                    </a:cubicBezTo>
                    <a:cubicBezTo>
                      <a:pt x="1103" y="1053"/>
                      <a:pt x="1128" y="1053"/>
                      <a:pt x="1153" y="1053"/>
                    </a:cubicBezTo>
                    <a:cubicBezTo>
                      <a:pt x="1229" y="1078"/>
                      <a:pt x="1279" y="1103"/>
                      <a:pt x="1329" y="1103"/>
                    </a:cubicBezTo>
                    <a:cubicBezTo>
                      <a:pt x="1354" y="1128"/>
                      <a:pt x="1354" y="1128"/>
                      <a:pt x="1379" y="1128"/>
                    </a:cubicBezTo>
                    <a:cubicBezTo>
                      <a:pt x="1379" y="1153"/>
                      <a:pt x="1404" y="1178"/>
                      <a:pt x="1404" y="1228"/>
                    </a:cubicBezTo>
                    <a:cubicBezTo>
                      <a:pt x="1429" y="1353"/>
                      <a:pt x="1454" y="1479"/>
                      <a:pt x="1504" y="1604"/>
                    </a:cubicBezTo>
                    <a:cubicBezTo>
                      <a:pt x="1504" y="1629"/>
                      <a:pt x="1504" y="1629"/>
                      <a:pt x="1504" y="1654"/>
                    </a:cubicBezTo>
                    <a:cubicBezTo>
                      <a:pt x="1479" y="1654"/>
                      <a:pt x="1454" y="1629"/>
                      <a:pt x="1404" y="1629"/>
                    </a:cubicBezTo>
                    <a:cubicBezTo>
                      <a:pt x="1304" y="1604"/>
                      <a:pt x="1204" y="1554"/>
                      <a:pt x="1103" y="1529"/>
                    </a:cubicBezTo>
                    <a:cubicBezTo>
                      <a:pt x="1103" y="1504"/>
                      <a:pt x="1078" y="1504"/>
                      <a:pt x="1078" y="1479"/>
                    </a:cubicBezTo>
                    <a:cubicBezTo>
                      <a:pt x="1078" y="1454"/>
                      <a:pt x="1053" y="1429"/>
                      <a:pt x="1053" y="1404"/>
                    </a:cubicBezTo>
                    <a:cubicBezTo>
                      <a:pt x="1028" y="1353"/>
                      <a:pt x="1003" y="1303"/>
                      <a:pt x="1003" y="1253"/>
                    </a:cubicBezTo>
                    <a:cubicBezTo>
                      <a:pt x="978" y="1203"/>
                      <a:pt x="953" y="1153"/>
                      <a:pt x="953" y="1103"/>
                    </a:cubicBezTo>
                    <a:cubicBezTo>
                      <a:pt x="928" y="1078"/>
                      <a:pt x="903" y="1028"/>
                      <a:pt x="903" y="1003"/>
                    </a:cubicBezTo>
                    <a:close/>
                    <a:moveTo>
                      <a:pt x="2081" y="1278"/>
                    </a:moveTo>
                    <a:cubicBezTo>
                      <a:pt x="2131" y="1303"/>
                      <a:pt x="2181" y="1328"/>
                      <a:pt x="2231" y="1353"/>
                    </a:cubicBezTo>
                    <a:cubicBezTo>
                      <a:pt x="2281" y="1379"/>
                      <a:pt x="2331" y="1429"/>
                      <a:pt x="2407" y="1454"/>
                    </a:cubicBezTo>
                    <a:cubicBezTo>
                      <a:pt x="2507" y="1479"/>
                      <a:pt x="2582" y="1529"/>
                      <a:pt x="2682" y="1554"/>
                    </a:cubicBezTo>
                    <a:cubicBezTo>
                      <a:pt x="2682" y="1579"/>
                      <a:pt x="2657" y="1579"/>
                      <a:pt x="2657" y="1604"/>
                    </a:cubicBezTo>
                    <a:cubicBezTo>
                      <a:pt x="2607" y="1629"/>
                      <a:pt x="2557" y="1654"/>
                      <a:pt x="2507" y="1679"/>
                    </a:cubicBezTo>
                    <a:cubicBezTo>
                      <a:pt x="2482" y="1704"/>
                      <a:pt x="2432" y="1729"/>
                      <a:pt x="2382" y="1754"/>
                    </a:cubicBezTo>
                    <a:cubicBezTo>
                      <a:pt x="2331" y="1780"/>
                      <a:pt x="2306" y="1780"/>
                      <a:pt x="2256" y="1805"/>
                    </a:cubicBezTo>
                    <a:cubicBezTo>
                      <a:pt x="2256" y="1805"/>
                      <a:pt x="2231" y="1830"/>
                      <a:pt x="2206" y="1830"/>
                    </a:cubicBezTo>
                    <a:cubicBezTo>
                      <a:pt x="2206" y="1830"/>
                      <a:pt x="2206" y="1855"/>
                      <a:pt x="2181" y="1855"/>
                    </a:cubicBezTo>
                    <a:lnTo>
                      <a:pt x="2156" y="1855"/>
                    </a:lnTo>
                    <a:cubicBezTo>
                      <a:pt x="2106" y="1830"/>
                      <a:pt x="2031" y="1805"/>
                      <a:pt x="1955" y="1780"/>
                    </a:cubicBezTo>
                    <a:cubicBezTo>
                      <a:pt x="1905" y="1754"/>
                      <a:pt x="1830" y="1754"/>
                      <a:pt x="1780" y="1729"/>
                    </a:cubicBezTo>
                    <a:cubicBezTo>
                      <a:pt x="1730" y="1704"/>
                      <a:pt x="1680" y="1704"/>
                      <a:pt x="1630" y="1679"/>
                    </a:cubicBezTo>
                    <a:cubicBezTo>
                      <a:pt x="1680" y="1654"/>
                      <a:pt x="1705" y="1629"/>
                      <a:pt x="1755" y="1579"/>
                    </a:cubicBezTo>
                    <a:cubicBezTo>
                      <a:pt x="1805" y="1554"/>
                      <a:pt x="1855" y="1504"/>
                      <a:pt x="1905" y="1454"/>
                    </a:cubicBezTo>
                    <a:cubicBezTo>
                      <a:pt x="1930" y="1429"/>
                      <a:pt x="1981" y="1379"/>
                      <a:pt x="2031" y="1328"/>
                    </a:cubicBezTo>
                    <a:cubicBezTo>
                      <a:pt x="2056" y="1328"/>
                      <a:pt x="2056" y="1303"/>
                      <a:pt x="2081" y="1278"/>
                    </a:cubicBezTo>
                    <a:close/>
                    <a:moveTo>
                      <a:pt x="1053" y="1629"/>
                    </a:moveTo>
                    <a:cubicBezTo>
                      <a:pt x="1128" y="1654"/>
                      <a:pt x="1179" y="1679"/>
                      <a:pt x="1229" y="1704"/>
                    </a:cubicBezTo>
                    <a:cubicBezTo>
                      <a:pt x="1279" y="1729"/>
                      <a:pt x="1354" y="1729"/>
                      <a:pt x="1404" y="1754"/>
                    </a:cubicBezTo>
                    <a:cubicBezTo>
                      <a:pt x="1404" y="1754"/>
                      <a:pt x="1404" y="1780"/>
                      <a:pt x="1404" y="1780"/>
                    </a:cubicBezTo>
                    <a:cubicBezTo>
                      <a:pt x="1354" y="1805"/>
                      <a:pt x="1304" y="1855"/>
                      <a:pt x="1279" y="1880"/>
                    </a:cubicBezTo>
                    <a:cubicBezTo>
                      <a:pt x="1229" y="1930"/>
                      <a:pt x="1179" y="1980"/>
                      <a:pt x="1128" y="2005"/>
                    </a:cubicBezTo>
                    <a:cubicBezTo>
                      <a:pt x="1103" y="2030"/>
                      <a:pt x="1103" y="2055"/>
                      <a:pt x="1078" y="2055"/>
                    </a:cubicBezTo>
                    <a:cubicBezTo>
                      <a:pt x="1053" y="2055"/>
                      <a:pt x="1028" y="2055"/>
                      <a:pt x="1003" y="2030"/>
                    </a:cubicBezTo>
                    <a:cubicBezTo>
                      <a:pt x="953" y="2030"/>
                      <a:pt x="903" y="2005"/>
                      <a:pt x="853" y="1980"/>
                    </a:cubicBezTo>
                    <a:cubicBezTo>
                      <a:pt x="778" y="1980"/>
                      <a:pt x="727" y="1955"/>
                      <a:pt x="677" y="1930"/>
                    </a:cubicBezTo>
                    <a:lnTo>
                      <a:pt x="652" y="1930"/>
                    </a:lnTo>
                    <a:cubicBezTo>
                      <a:pt x="652" y="1905"/>
                      <a:pt x="677" y="1905"/>
                      <a:pt x="702" y="1880"/>
                    </a:cubicBezTo>
                    <a:cubicBezTo>
                      <a:pt x="702" y="1880"/>
                      <a:pt x="727" y="1855"/>
                      <a:pt x="752" y="1830"/>
                    </a:cubicBezTo>
                    <a:cubicBezTo>
                      <a:pt x="778" y="1830"/>
                      <a:pt x="803" y="1805"/>
                      <a:pt x="828" y="1780"/>
                    </a:cubicBezTo>
                    <a:cubicBezTo>
                      <a:pt x="853" y="1754"/>
                      <a:pt x="903" y="1729"/>
                      <a:pt x="953" y="1704"/>
                    </a:cubicBezTo>
                    <a:cubicBezTo>
                      <a:pt x="978" y="1679"/>
                      <a:pt x="978" y="1679"/>
                      <a:pt x="1003" y="1679"/>
                    </a:cubicBezTo>
                    <a:cubicBezTo>
                      <a:pt x="1028" y="1654"/>
                      <a:pt x="1053" y="1654"/>
                      <a:pt x="1053" y="1629"/>
                    </a:cubicBezTo>
                    <a:close/>
                    <a:moveTo>
                      <a:pt x="1655" y="1855"/>
                    </a:moveTo>
                    <a:cubicBezTo>
                      <a:pt x="1830" y="1905"/>
                      <a:pt x="1981" y="1955"/>
                      <a:pt x="2156" y="2005"/>
                    </a:cubicBezTo>
                    <a:cubicBezTo>
                      <a:pt x="2156" y="2005"/>
                      <a:pt x="2156" y="2030"/>
                      <a:pt x="2181" y="2030"/>
                    </a:cubicBezTo>
                    <a:cubicBezTo>
                      <a:pt x="2181" y="2030"/>
                      <a:pt x="2181" y="2055"/>
                      <a:pt x="2181" y="2080"/>
                    </a:cubicBezTo>
                    <a:cubicBezTo>
                      <a:pt x="2181" y="2130"/>
                      <a:pt x="2206" y="2181"/>
                      <a:pt x="2206" y="2206"/>
                    </a:cubicBezTo>
                    <a:cubicBezTo>
                      <a:pt x="2231" y="2281"/>
                      <a:pt x="2256" y="2331"/>
                      <a:pt x="2256" y="2406"/>
                    </a:cubicBezTo>
                    <a:cubicBezTo>
                      <a:pt x="2281" y="2431"/>
                      <a:pt x="2281" y="2456"/>
                      <a:pt x="2281" y="2506"/>
                    </a:cubicBezTo>
                    <a:cubicBezTo>
                      <a:pt x="2281" y="2506"/>
                      <a:pt x="2256" y="2481"/>
                      <a:pt x="2231" y="2481"/>
                    </a:cubicBezTo>
                    <a:lnTo>
                      <a:pt x="2156" y="2481"/>
                    </a:lnTo>
                    <a:cubicBezTo>
                      <a:pt x="2106" y="2481"/>
                      <a:pt x="2081" y="2456"/>
                      <a:pt x="2056" y="2456"/>
                    </a:cubicBezTo>
                    <a:cubicBezTo>
                      <a:pt x="2031" y="2456"/>
                      <a:pt x="2006" y="2456"/>
                      <a:pt x="1981" y="2431"/>
                    </a:cubicBezTo>
                    <a:lnTo>
                      <a:pt x="1930" y="2431"/>
                    </a:lnTo>
                    <a:cubicBezTo>
                      <a:pt x="1905" y="2431"/>
                      <a:pt x="1880" y="2406"/>
                      <a:pt x="1855" y="2406"/>
                    </a:cubicBezTo>
                    <a:lnTo>
                      <a:pt x="1805" y="2406"/>
                    </a:lnTo>
                    <a:cubicBezTo>
                      <a:pt x="1805" y="2381"/>
                      <a:pt x="1780" y="2381"/>
                      <a:pt x="1780" y="2381"/>
                    </a:cubicBezTo>
                    <a:cubicBezTo>
                      <a:pt x="1780" y="2381"/>
                      <a:pt x="1780" y="2356"/>
                      <a:pt x="1780" y="2331"/>
                    </a:cubicBezTo>
                    <a:cubicBezTo>
                      <a:pt x="1730" y="2206"/>
                      <a:pt x="1705" y="2105"/>
                      <a:pt x="1680" y="1980"/>
                    </a:cubicBezTo>
                    <a:cubicBezTo>
                      <a:pt x="1680" y="1930"/>
                      <a:pt x="1680" y="1880"/>
                      <a:pt x="1655" y="1855"/>
                    </a:cubicBezTo>
                    <a:close/>
                    <a:moveTo>
                      <a:pt x="1554" y="1805"/>
                    </a:moveTo>
                    <a:cubicBezTo>
                      <a:pt x="1554" y="1855"/>
                      <a:pt x="1580" y="1905"/>
                      <a:pt x="1580" y="1980"/>
                    </a:cubicBezTo>
                    <a:cubicBezTo>
                      <a:pt x="1605" y="2080"/>
                      <a:pt x="1630" y="2206"/>
                      <a:pt x="1655" y="2331"/>
                    </a:cubicBezTo>
                    <a:cubicBezTo>
                      <a:pt x="1655" y="2356"/>
                      <a:pt x="1630" y="2356"/>
                      <a:pt x="1630" y="2381"/>
                    </a:cubicBezTo>
                    <a:cubicBezTo>
                      <a:pt x="1605" y="2381"/>
                      <a:pt x="1605" y="2406"/>
                      <a:pt x="1580" y="2431"/>
                    </a:cubicBezTo>
                    <a:cubicBezTo>
                      <a:pt x="1580" y="2431"/>
                      <a:pt x="1554" y="2456"/>
                      <a:pt x="1554" y="2456"/>
                    </a:cubicBezTo>
                    <a:cubicBezTo>
                      <a:pt x="1554" y="2456"/>
                      <a:pt x="1529" y="2456"/>
                      <a:pt x="1529" y="2481"/>
                    </a:cubicBezTo>
                    <a:cubicBezTo>
                      <a:pt x="1504" y="2481"/>
                      <a:pt x="1504" y="2506"/>
                      <a:pt x="1479" y="2506"/>
                    </a:cubicBezTo>
                    <a:cubicBezTo>
                      <a:pt x="1454" y="2531"/>
                      <a:pt x="1429" y="2556"/>
                      <a:pt x="1429" y="2556"/>
                    </a:cubicBezTo>
                    <a:cubicBezTo>
                      <a:pt x="1404" y="2582"/>
                      <a:pt x="1379" y="2582"/>
                      <a:pt x="1354" y="2607"/>
                    </a:cubicBezTo>
                    <a:cubicBezTo>
                      <a:pt x="1354" y="2607"/>
                      <a:pt x="1329" y="2632"/>
                      <a:pt x="1329" y="2632"/>
                    </a:cubicBezTo>
                    <a:cubicBezTo>
                      <a:pt x="1329" y="2632"/>
                      <a:pt x="1329" y="2607"/>
                      <a:pt x="1304" y="2582"/>
                    </a:cubicBezTo>
                    <a:cubicBezTo>
                      <a:pt x="1304" y="2582"/>
                      <a:pt x="1304" y="2556"/>
                      <a:pt x="1304" y="2531"/>
                    </a:cubicBezTo>
                    <a:cubicBezTo>
                      <a:pt x="1279" y="2506"/>
                      <a:pt x="1279" y="2481"/>
                      <a:pt x="1279" y="2456"/>
                    </a:cubicBezTo>
                    <a:cubicBezTo>
                      <a:pt x="1254" y="2431"/>
                      <a:pt x="1254" y="2406"/>
                      <a:pt x="1254" y="2381"/>
                    </a:cubicBezTo>
                    <a:cubicBezTo>
                      <a:pt x="1229" y="2356"/>
                      <a:pt x="1229" y="2331"/>
                      <a:pt x="1229" y="2306"/>
                    </a:cubicBezTo>
                    <a:cubicBezTo>
                      <a:pt x="1229" y="2281"/>
                      <a:pt x="1204" y="2256"/>
                      <a:pt x="1204" y="2231"/>
                    </a:cubicBezTo>
                    <a:cubicBezTo>
                      <a:pt x="1179" y="2181"/>
                      <a:pt x="1179" y="2155"/>
                      <a:pt x="1153" y="2105"/>
                    </a:cubicBezTo>
                    <a:cubicBezTo>
                      <a:pt x="1179" y="2105"/>
                      <a:pt x="1179" y="2080"/>
                      <a:pt x="1179" y="2080"/>
                    </a:cubicBezTo>
                    <a:cubicBezTo>
                      <a:pt x="1229" y="2030"/>
                      <a:pt x="1279" y="2005"/>
                      <a:pt x="1329" y="1955"/>
                    </a:cubicBezTo>
                    <a:cubicBezTo>
                      <a:pt x="1379" y="1930"/>
                      <a:pt x="1429" y="1880"/>
                      <a:pt x="1479" y="1855"/>
                    </a:cubicBezTo>
                    <a:cubicBezTo>
                      <a:pt x="1479" y="1830"/>
                      <a:pt x="1504" y="1805"/>
                      <a:pt x="1529" y="1805"/>
                    </a:cubicBezTo>
                    <a:close/>
                    <a:moveTo>
                      <a:pt x="1630" y="0"/>
                    </a:moveTo>
                    <a:cubicBezTo>
                      <a:pt x="1630" y="0"/>
                      <a:pt x="1605" y="25"/>
                      <a:pt x="1605" y="25"/>
                    </a:cubicBezTo>
                    <a:cubicBezTo>
                      <a:pt x="1554" y="176"/>
                      <a:pt x="1504" y="301"/>
                      <a:pt x="1429" y="426"/>
                    </a:cubicBezTo>
                    <a:cubicBezTo>
                      <a:pt x="1429" y="476"/>
                      <a:pt x="1404" y="501"/>
                      <a:pt x="1379" y="551"/>
                    </a:cubicBezTo>
                    <a:cubicBezTo>
                      <a:pt x="1379" y="526"/>
                      <a:pt x="1379" y="501"/>
                      <a:pt x="1379" y="476"/>
                    </a:cubicBezTo>
                    <a:cubicBezTo>
                      <a:pt x="1354" y="426"/>
                      <a:pt x="1354" y="351"/>
                      <a:pt x="1329" y="301"/>
                    </a:cubicBezTo>
                    <a:cubicBezTo>
                      <a:pt x="1329" y="226"/>
                      <a:pt x="1304" y="176"/>
                      <a:pt x="1279" y="100"/>
                    </a:cubicBezTo>
                    <a:cubicBezTo>
                      <a:pt x="1279" y="75"/>
                      <a:pt x="1254" y="50"/>
                      <a:pt x="1229" y="50"/>
                    </a:cubicBezTo>
                    <a:lnTo>
                      <a:pt x="1204" y="50"/>
                    </a:lnTo>
                    <a:cubicBezTo>
                      <a:pt x="1179" y="75"/>
                      <a:pt x="1153" y="100"/>
                      <a:pt x="1179" y="125"/>
                    </a:cubicBezTo>
                    <a:cubicBezTo>
                      <a:pt x="1179" y="201"/>
                      <a:pt x="1204" y="251"/>
                      <a:pt x="1204" y="301"/>
                    </a:cubicBezTo>
                    <a:cubicBezTo>
                      <a:pt x="1229" y="376"/>
                      <a:pt x="1229" y="426"/>
                      <a:pt x="1254" y="476"/>
                    </a:cubicBezTo>
                    <a:cubicBezTo>
                      <a:pt x="1254" y="501"/>
                      <a:pt x="1254" y="526"/>
                      <a:pt x="1254" y="577"/>
                    </a:cubicBezTo>
                    <a:cubicBezTo>
                      <a:pt x="1229" y="551"/>
                      <a:pt x="1204" y="526"/>
                      <a:pt x="1153" y="526"/>
                    </a:cubicBezTo>
                    <a:cubicBezTo>
                      <a:pt x="1128" y="501"/>
                      <a:pt x="1078" y="476"/>
                      <a:pt x="1053" y="451"/>
                    </a:cubicBezTo>
                    <a:cubicBezTo>
                      <a:pt x="1003" y="426"/>
                      <a:pt x="953" y="401"/>
                      <a:pt x="903" y="376"/>
                    </a:cubicBezTo>
                    <a:lnTo>
                      <a:pt x="878" y="376"/>
                    </a:lnTo>
                    <a:cubicBezTo>
                      <a:pt x="853" y="376"/>
                      <a:pt x="828" y="376"/>
                      <a:pt x="828" y="401"/>
                    </a:cubicBezTo>
                    <a:cubicBezTo>
                      <a:pt x="803" y="426"/>
                      <a:pt x="803" y="476"/>
                      <a:pt x="828" y="476"/>
                    </a:cubicBezTo>
                    <a:cubicBezTo>
                      <a:pt x="878" y="501"/>
                      <a:pt x="928" y="551"/>
                      <a:pt x="978" y="577"/>
                    </a:cubicBezTo>
                    <a:cubicBezTo>
                      <a:pt x="1003" y="602"/>
                      <a:pt x="1053" y="602"/>
                      <a:pt x="1078" y="627"/>
                    </a:cubicBezTo>
                    <a:cubicBezTo>
                      <a:pt x="1128" y="652"/>
                      <a:pt x="1153" y="677"/>
                      <a:pt x="1204" y="677"/>
                    </a:cubicBezTo>
                    <a:cubicBezTo>
                      <a:pt x="1229" y="702"/>
                      <a:pt x="1254" y="727"/>
                      <a:pt x="1304" y="727"/>
                    </a:cubicBezTo>
                    <a:cubicBezTo>
                      <a:pt x="1304" y="777"/>
                      <a:pt x="1304" y="802"/>
                      <a:pt x="1304" y="852"/>
                    </a:cubicBezTo>
                    <a:cubicBezTo>
                      <a:pt x="1329" y="902"/>
                      <a:pt x="1329" y="978"/>
                      <a:pt x="1354" y="1028"/>
                    </a:cubicBezTo>
                    <a:cubicBezTo>
                      <a:pt x="1354" y="1028"/>
                      <a:pt x="1354" y="1053"/>
                      <a:pt x="1354" y="1053"/>
                    </a:cubicBezTo>
                    <a:cubicBezTo>
                      <a:pt x="1304" y="1028"/>
                      <a:pt x="1229" y="1028"/>
                      <a:pt x="1179" y="1003"/>
                    </a:cubicBezTo>
                    <a:cubicBezTo>
                      <a:pt x="1153" y="1003"/>
                      <a:pt x="1128" y="978"/>
                      <a:pt x="1078" y="978"/>
                    </a:cubicBezTo>
                    <a:cubicBezTo>
                      <a:pt x="1053" y="952"/>
                      <a:pt x="1028" y="952"/>
                      <a:pt x="1003" y="952"/>
                    </a:cubicBezTo>
                    <a:cubicBezTo>
                      <a:pt x="953" y="927"/>
                      <a:pt x="903" y="927"/>
                      <a:pt x="853" y="902"/>
                    </a:cubicBezTo>
                    <a:lnTo>
                      <a:pt x="803" y="902"/>
                    </a:lnTo>
                    <a:cubicBezTo>
                      <a:pt x="778" y="902"/>
                      <a:pt x="752" y="952"/>
                      <a:pt x="752" y="978"/>
                    </a:cubicBezTo>
                    <a:cubicBezTo>
                      <a:pt x="778" y="1003"/>
                      <a:pt x="778" y="1003"/>
                      <a:pt x="778" y="1028"/>
                    </a:cubicBezTo>
                    <a:cubicBezTo>
                      <a:pt x="803" y="1053"/>
                      <a:pt x="803" y="1078"/>
                      <a:pt x="803" y="1103"/>
                    </a:cubicBezTo>
                    <a:cubicBezTo>
                      <a:pt x="828" y="1153"/>
                      <a:pt x="853" y="1203"/>
                      <a:pt x="878" y="1253"/>
                    </a:cubicBezTo>
                    <a:cubicBezTo>
                      <a:pt x="903" y="1303"/>
                      <a:pt x="953" y="1379"/>
                      <a:pt x="978" y="1429"/>
                    </a:cubicBezTo>
                    <a:cubicBezTo>
                      <a:pt x="978" y="1454"/>
                      <a:pt x="1003" y="1454"/>
                      <a:pt x="1003" y="1479"/>
                    </a:cubicBezTo>
                    <a:cubicBezTo>
                      <a:pt x="953" y="1479"/>
                      <a:pt x="903" y="1454"/>
                      <a:pt x="878" y="1429"/>
                    </a:cubicBezTo>
                    <a:cubicBezTo>
                      <a:pt x="803" y="1429"/>
                      <a:pt x="752" y="1404"/>
                      <a:pt x="677" y="1379"/>
                    </a:cubicBezTo>
                    <a:cubicBezTo>
                      <a:pt x="677" y="1353"/>
                      <a:pt x="652" y="1353"/>
                      <a:pt x="652" y="1353"/>
                    </a:cubicBezTo>
                    <a:cubicBezTo>
                      <a:pt x="627" y="1278"/>
                      <a:pt x="577" y="1228"/>
                      <a:pt x="552" y="1178"/>
                    </a:cubicBezTo>
                    <a:cubicBezTo>
                      <a:pt x="527" y="1153"/>
                      <a:pt x="502" y="1128"/>
                      <a:pt x="502" y="1078"/>
                    </a:cubicBezTo>
                    <a:cubicBezTo>
                      <a:pt x="477" y="1053"/>
                      <a:pt x="452" y="1003"/>
                      <a:pt x="427" y="952"/>
                    </a:cubicBezTo>
                    <a:cubicBezTo>
                      <a:pt x="427" y="952"/>
                      <a:pt x="402" y="927"/>
                      <a:pt x="376" y="927"/>
                    </a:cubicBezTo>
                    <a:lnTo>
                      <a:pt x="351" y="927"/>
                    </a:lnTo>
                    <a:cubicBezTo>
                      <a:pt x="326" y="952"/>
                      <a:pt x="326" y="952"/>
                      <a:pt x="326" y="978"/>
                    </a:cubicBezTo>
                    <a:cubicBezTo>
                      <a:pt x="301" y="978"/>
                      <a:pt x="301" y="1003"/>
                      <a:pt x="326" y="1028"/>
                    </a:cubicBezTo>
                    <a:cubicBezTo>
                      <a:pt x="351" y="1103"/>
                      <a:pt x="376" y="1178"/>
                      <a:pt x="427" y="1253"/>
                    </a:cubicBezTo>
                    <a:cubicBezTo>
                      <a:pt x="427" y="1278"/>
                      <a:pt x="452" y="1278"/>
                      <a:pt x="452" y="1303"/>
                    </a:cubicBezTo>
                    <a:cubicBezTo>
                      <a:pt x="427" y="1303"/>
                      <a:pt x="376" y="1278"/>
                      <a:pt x="351" y="1278"/>
                    </a:cubicBezTo>
                    <a:cubicBezTo>
                      <a:pt x="276" y="1253"/>
                      <a:pt x="226" y="1228"/>
                      <a:pt x="176" y="1203"/>
                    </a:cubicBezTo>
                    <a:cubicBezTo>
                      <a:pt x="151" y="1203"/>
                      <a:pt x="126" y="1178"/>
                      <a:pt x="101" y="1178"/>
                    </a:cubicBezTo>
                    <a:cubicBezTo>
                      <a:pt x="76" y="1153"/>
                      <a:pt x="76" y="1153"/>
                      <a:pt x="76" y="1153"/>
                    </a:cubicBezTo>
                    <a:cubicBezTo>
                      <a:pt x="51" y="1153"/>
                      <a:pt x="26" y="1178"/>
                      <a:pt x="26" y="1178"/>
                    </a:cubicBezTo>
                    <a:cubicBezTo>
                      <a:pt x="1" y="1203"/>
                      <a:pt x="26" y="1228"/>
                      <a:pt x="51" y="1253"/>
                    </a:cubicBezTo>
                    <a:cubicBezTo>
                      <a:pt x="76" y="1278"/>
                      <a:pt x="126" y="1303"/>
                      <a:pt x="151" y="1328"/>
                    </a:cubicBezTo>
                    <a:cubicBezTo>
                      <a:pt x="201" y="1328"/>
                      <a:pt x="226" y="1328"/>
                      <a:pt x="251" y="1353"/>
                    </a:cubicBezTo>
                    <a:cubicBezTo>
                      <a:pt x="276" y="1353"/>
                      <a:pt x="301" y="1379"/>
                      <a:pt x="326" y="1379"/>
                    </a:cubicBezTo>
                    <a:cubicBezTo>
                      <a:pt x="376" y="1404"/>
                      <a:pt x="402" y="1404"/>
                      <a:pt x="427" y="1429"/>
                    </a:cubicBezTo>
                    <a:cubicBezTo>
                      <a:pt x="427" y="1429"/>
                      <a:pt x="402" y="1454"/>
                      <a:pt x="376" y="1454"/>
                    </a:cubicBezTo>
                    <a:cubicBezTo>
                      <a:pt x="326" y="1504"/>
                      <a:pt x="251" y="1554"/>
                      <a:pt x="201" y="1604"/>
                    </a:cubicBezTo>
                    <a:cubicBezTo>
                      <a:pt x="176" y="1629"/>
                      <a:pt x="176" y="1654"/>
                      <a:pt x="176" y="1679"/>
                    </a:cubicBezTo>
                    <a:cubicBezTo>
                      <a:pt x="201" y="1704"/>
                      <a:pt x="201" y="1704"/>
                      <a:pt x="226" y="1729"/>
                    </a:cubicBezTo>
                    <a:cubicBezTo>
                      <a:pt x="251" y="1729"/>
                      <a:pt x="251" y="1729"/>
                      <a:pt x="276" y="1704"/>
                    </a:cubicBezTo>
                    <a:cubicBezTo>
                      <a:pt x="351" y="1654"/>
                      <a:pt x="427" y="1604"/>
                      <a:pt x="502" y="1554"/>
                    </a:cubicBezTo>
                    <a:cubicBezTo>
                      <a:pt x="552" y="1529"/>
                      <a:pt x="577" y="1504"/>
                      <a:pt x="602" y="1479"/>
                    </a:cubicBezTo>
                    <a:lnTo>
                      <a:pt x="627" y="1479"/>
                    </a:lnTo>
                    <a:cubicBezTo>
                      <a:pt x="652" y="1479"/>
                      <a:pt x="652" y="1504"/>
                      <a:pt x="677" y="1504"/>
                    </a:cubicBezTo>
                    <a:cubicBezTo>
                      <a:pt x="752" y="1529"/>
                      <a:pt x="803" y="1529"/>
                      <a:pt x="878" y="1554"/>
                    </a:cubicBezTo>
                    <a:cubicBezTo>
                      <a:pt x="903" y="1579"/>
                      <a:pt x="928" y="1579"/>
                      <a:pt x="953" y="1579"/>
                    </a:cubicBezTo>
                    <a:cubicBezTo>
                      <a:pt x="928" y="1604"/>
                      <a:pt x="903" y="1629"/>
                      <a:pt x="878" y="1654"/>
                    </a:cubicBezTo>
                    <a:cubicBezTo>
                      <a:pt x="853" y="1654"/>
                      <a:pt x="828" y="1679"/>
                      <a:pt x="803" y="1704"/>
                    </a:cubicBezTo>
                    <a:cubicBezTo>
                      <a:pt x="803" y="1729"/>
                      <a:pt x="778" y="1754"/>
                      <a:pt x="752" y="1754"/>
                    </a:cubicBezTo>
                    <a:cubicBezTo>
                      <a:pt x="677" y="1805"/>
                      <a:pt x="627" y="1855"/>
                      <a:pt x="577" y="1905"/>
                    </a:cubicBezTo>
                    <a:cubicBezTo>
                      <a:pt x="552" y="1905"/>
                      <a:pt x="527" y="1905"/>
                      <a:pt x="527" y="1930"/>
                    </a:cubicBezTo>
                    <a:cubicBezTo>
                      <a:pt x="527" y="1955"/>
                      <a:pt x="527" y="1980"/>
                      <a:pt x="552" y="1980"/>
                    </a:cubicBezTo>
                    <a:cubicBezTo>
                      <a:pt x="577" y="1980"/>
                      <a:pt x="602" y="2005"/>
                      <a:pt x="602" y="2005"/>
                    </a:cubicBezTo>
                    <a:lnTo>
                      <a:pt x="652" y="2005"/>
                    </a:lnTo>
                    <a:cubicBezTo>
                      <a:pt x="727" y="2030"/>
                      <a:pt x="778" y="2030"/>
                      <a:pt x="828" y="2055"/>
                    </a:cubicBezTo>
                    <a:cubicBezTo>
                      <a:pt x="878" y="2080"/>
                      <a:pt x="953" y="2080"/>
                      <a:pt x="1003" y="2105"/>
                    </a:cubicBezTo>
                    <a:lnTo>
                      <a:pt x="1028" y="2105"/>
                    </a:lnTo>
                    <a:cubicBezTo>
                      <a:pt x="1003" y="2130"/>
                      <a:pt x="1003" y="2130"/>
                      <a:pt x="978" y="2130"/>
                    </a:cubicBezTo>
                    <a:cubicBezTo>
                      <a:pt x="953" y="2181"/>
                      <a:pt x="903" y="2231"/>
                      <a:pt x="853" y="2256"/>
                    </a:cubicBezTo>
                    <a:cubicBezTo>
                      <a:pt x="828" y="2281"/>
                      <a:pt x="803" y="2306"/>
                      <a:pt x="778" y="2331"/>
                    </a:cubicBezTo>
                    <a:cubicBezTo>
                      <a:pt x="702" y="2306"/>
                      <a:pt x="627" y="2281"/>
                      <a:pt x="577" y="2281"/>
                    </a:cubicBezTo>
                    <a:cubicBezTo>
                      <a:pt x="502" y="2256"/>
                      <a:pt x="427" y="2256"/>
                      <a:pt x="351" y="2256"/>
                    </a:cubicBezTo>
                    <a:lnTo>
                      <a:pt x="276" y="2231"/>
                    </a:lnTo>
                    <a:lnTo>
                      <a:pt x="226" y="2231"/>
                    </a:lnTo>
                    <a:cubicBezTo>
                      <a:pt x="201" y="2256"/>
                      <a:pt x="201" y="2256"/>
                      <a:pt x="201" y="2281"/>
                    </a:cubicBezTo>
                    <a:cubicBezTo>
                      <a:pt x="176" y="2331"/>
                      <a:pt x="201" y="2356"/>
                      <a:pt x="251" y="2381"/>
                    </a:cubicBezTo>
                    <a:cubicBezTo>
                      <a:pt x="301" y="2381"/>
                      <a:pt x="351" y="2406"/>
                      <a:pt x="402" y="2406"/>
                    </a:cubicBezTo>
                    <a:cubicBezTo>
                      <a:pt x="427" y="2431"/>
                      <a:pt x="477" y="2431"/>
                      <a:pt x="527" y="2431"/>
                    </a:cubicBezTo>
                    <a:cubicBezTo>
                      <a:pt x="552" y="2456"/>
                      <a:pt x="602" y="2456"/>
                      <a:pt x="652" y="2456"/>
                    </a:cubicBezTo>
                    <a:cubicBezTo>
                      <a:pt x="627" y="2481"/>
                      <a:pt x="602" y="2506"/>
                      <a:pt x="577" y="2531"/>
                    </a:cubicBezTo>
                    <a:cubicBezTo>
                      <a:pt x="527" y="2582"/>
                      <a:pt x="477" y="2607"/>
                      <a:pt x="452" y="2657"/>
                    </a:cubicBezTo>
                    <a:cubicBezTo>
                      <a:pt x="402" y="2682"/>
                      <a:pt x="351" y="2732"/>
                      <a:pt x="326" y="2757"/>
                    </a:cubicBezTo>
                    <a:cubicBezTo>
                      <a:pt x="301" y="2782"/>
                      <a:pt x="301" y="2807"/>
                      <a:pt x="326" y="2807"/>
                    </a:cubicBezTo>
                    <a:cubicBezTo>
                      <a:pt x="326" y="2820"/>
                      <a:pt x="333" y="2826"/>
                      <a:pt x="339" y="2826"/>
                    </a:cubicBezTo>
                    <a:cubicBezTo>
                      <a:pt x="345" y="2826"/>
                      <a:pt x="351" y="2820"/>
                      <a:pt x="351" y="2807"/>
                    </a:cubicBezTo>
                    <a:cubicBezTo>
                      <a:pt x="402" y="2782"/>
                      <a:pt x="452" y="2732"/>
                      <a:pt x="477" y="2707"/>
                    </a:cubicBezTo>
                    <a:cubicBezTo>
                      <a:pt x="527" y="2657"/>
                      <a:pt x="577" y="2632"/>
                      <a:pt x="627" y="2582"/>
                    </a:cubicBezTo>
                    <a:lnTo>
                      <a:pt x="702" y="2506"/>
                    </a:lnTo>
                    <a:cubicBezTo>
                      <a:pt x="702" y="2556"/>
                      <a:pt x="702" y="2607"/>
                      <a:pt x="702" y="2657"/>
                    </a:cubicBezTo>
                    <a:cubicBezTo>
                      <a:pt x="702" y="2757"/>
                      <a:pt x="702" y="2857"/>
                      <a:pt x="702" y="2958"/>
                    </a:cubicBezTo>
                    <a:cubicBezTo>
                      <a:pt x="702" y="2958"/>
                      <a:pt x="727" y="2983"/>
                      <a:pt x="752" y="2983"/>
                    </a:cubicBezTo>
                    <a:cubicBezTo>
                      <a:pt x="778" y="2983"/>
                      <a:pt x="778" y="2983"/>
                      <a:pt x="778" y="2958"/>
                    </a:cubicBezTo>
                    <a:cubicBezTo>
                      <a:pt x="803" y="2782"/>
                      <a:pt x="803" y="2632"/>
                      <a:pt x="803" y="2456"/>
                    </a:cubicBezTo>
                    <a:cubicBezTo>
                      <a:pt x="803" y="2456"/>
                      <a:pt x="803" y="2431"/>
                      <a:pt x="828" y="2431"/>
                    </a:cubicBezTo>
                    <a:cubicBezTo>
                      <a:pt x="828" y="2406"/>
                      <a:pt x="828" y="2406"/>
                      <a:pt x="828" y="2406"/>
                    </a:cubicBezTo>
                    <a:cubicBezTo>
                      <a:pt x="853" y="2381"/>
                      <a:pt x="878" y="2356"/>
                      <a:pt x="903" y="2331"/>
                    </a:cubicBezTo>
                    <a:cubicBezTo>
                      <a:pt x="953" y="2281"/>
                      <a:pt x="1003" y="2231"/>
                      <a:pt x="1053" y="2206"/>
                    </a:cubicBezTo>
                    <a:cubicBezTo>
                      <a:pt x="1053" y="2206"/>
                      <a:pt x="1078" y="2231"/>
                      <a:pt x="1078" y="2256"/>
                    </a:cubicBezTo>
                    <a:cubicBezTo>
                      <a:pt x="1078" y="2281"/>
                      <a:pt x="1103" y="2306"/>
                      <a:pt x="1103" y="2331"/>
                    </a:cubicBezTo>
                    <a:cubicBezTo>
                      <a:pt x="1128" y="2356"/>
                      <a:pt x="1128" y="2381"/>
                      <a:pt x="1153" y="2406"/>
                    </a:cubicBezTo>
                    <a:cubicBezTo>
                      <a:pt x="1153" y="2431"/>
                      <a:pt x="1179" y="2456"/>
                      <a:pt x="1179" y="2481"/>
                    </a:cubicBezTo>
                    <a:cubicBezTo>
                      <a:pt x="1179" y="2506"/>
                      <a:pt x="1204" y="2531"/>
                      <a:pt x="1204" y="2556"/>
                    </a:cubicBezTo>
                    <a:cubicBezTo>
                      <a:pt x="1204" y="2582"/>
                      <a:pt x="1229" y="2607"/>
                      <a:pt x="1229" y="2632"/>
                    </a:cubicBezTo>
                    <a:cubicBezTo>
                      <a:pt x="1254" y="2632"/>
                      <a:pt x="1254" y="2657"/>
                      <a:pt x="1254" y="2682"/>
                    </a:cubicBezTo>
                    <a:lnTo>
                      <a:pt x="1279" y="2682"/>
                    </a:lnTo>
                    <a:cubicBezTo>
                      <a:pt x="1254" y="2707"/>
                      <a:pt x="1254" y="2707"/>
                      <a:pt x="1279" y="2732"/>
                    </a:cubicBezTo>
                    <a:lnTo>
                      <a:pt x="1329" y="2732"/>
                    </a:lnTo>
                    <a:cubicBezTo>
                      <a:pt x="1329" y="2707"/>
                      <a:pt x="1354" y="2707"/>
                      <a:pt x="1354" y="2682"/>
                    </a:cubicBezTo>
                    <a:cubicBezTo>
                      <a:pt x="1379" y="2682"/>
                      <a:pt x="1404" y="2657"/>
                      <a:pt x="1404" y="2657"/>
                    </a:cubicBezTo>
                    <a:cubicBezTo>
                      <a:pt x="1429" y="2632"/>
                      <a:pt x="1429" y="2632"/>
                      <a:pt x="1454" y="2607"/>
                    </a:cubicBezTo>
                    <a:cubicBezTo>
                      <a:pt x="1479" y="2607"/>
                      <a:pt x="1504" y="2582"/>
                      <a:pt x="1529" y="2556"/>
                    </a:cubicBezTo>
                    <a:cubicBezTo>
                      <a:pt x="1529" y="2556"/>
                      <a:pt x="1554" y="2531"/>
                      <a:pt x="1580" y="2531"/>
                    </a:cubicBezTo>
                    <a:cubicBezTo>
                      <a:pt x="1580" y="2506"/>
                      <a:pt x="1605" y="2481"/>
                      <a:pt x="1630" y="2481"/>
                    </a:cubicBezTo>
                    <a:cubicBezTo>
                      <a:pt x="1630" y="2456"/>
                      <a:pt x="1655" y="2456"/>
                      <a:pt x="1680" y="2431"/>
                    </a:cubicBezTo>
                    <a:cubicBezTo>
                      <a:pt x="1680" y="2456"/>
                      <a:pt x="1705" y="2506"/>
                      <a:pt x="1705" y="2531"/>
                    </a:cubicBezTo>
                    <a:cubicBezTo>
                      <a:pt x="1705" y="2607"/>
                      <a:pt x="1730" y="2657"/>
                      <a:pt x="1755" y="2732"/>
                    </a:cubicBezTo>
                    <a:cubicBezTo>
                      <a:pt x="1755" y="2732"/>
                      <a:pt x="1755" y="2757"/>
                      <a:pt x="1755" y="2757"/>
                    </a:cubicBezTo>
                    <a:cubicBezTo>
                      <a:pt x="1755" y="2757"/>
                      <a:pt x="1755" y="2757"/>
                      <a:pt x="1730" y="2782"/>
                    </a:cubicBezTo>
                    <a:cubicBezTo>
                      <a:pt x="1730" y="2807"/>
                      <a:pt x="1705" y="2832"/>
                      <a:pt x="1705" y="2857"/>
                    </a:cubicBezTo>
                    <a:cubicBezTo>
                      <a:pt x="1680" y="2882"/>
                      <a:pt x="1655" y="2932"/>
                      <a:pt x="1630" y="2983"/>
                    </a:cubicBezTo>
                    <a:cubicBezTo>
                      <a:pt x="1605" y="3008"/>
                      <a:pt x="1605" y="3058"/>
                      <a:pt x="1580" y="3083"/>
                    </a:cubicBezTo>
                    <a:cubicBezTo>
                      <a:pt x="1554" y="3133"/>
                      <a:pt x="1529" y="3158"/>
                      <a:pt x="1504" y="3208"/>
                    </a:cubicBezTo>
                    <a:cubicBezTo>
                      <a:pt x="1504" y="3233"/>
                      <a:pt x="1504" y="3233"/>
                      <a:pt x="1504" y="3258"/>
                    </a:cubicBezTo>
                    <a:cubicBezTo>
                      <a:pt x="1504" y="3283"/>
                      <a:pt x="1504" y="3283"/>
                      <a:pt x="1529" y="3283"/>
                    </a:cubicBezTo>
                    <a:cubicBezTo>
                      <a:pt x="1542" y="3296"/>
                      <a:pt x="1561" y="3302"/>
                      <a:pt x="1576" y="3302"/>
                    </a:cubicBezTo>
                    <a:cubicBezTo>
                      <a:pt x="1592" y="3302"/>
                      <a:pt x="1605" y="3296"/>
                      <a:pt x="1605" y="3283"/>
                    </a:cubicBezTo>
                    <a:cubicBezTo>
                      <a:pt x="1630" y="3258"/>
                      <a:pt x="1655" y="3208"/>
                      <a:pt x="1680" y="3183"/>
                    </a:cubicBezTo>
                    <a:cubicBezTo>
                      <a:pt x="1680" y="3158"/>
                      <a:pt x="1705" y="3133"/>
                      <a:pt x="1730" y="3108"/>
                    </a:cubicBezTo>
                    <a:cubicBezTo>
                      <a:pt x="1755" y="3058"/>
                      <a:pt x="1780" y="2983"/>
                      <a:pt x="1805" y="2932"/>
                    </a:cubicBezTo>
                    <a:cubicBezTo>
                      <a:pt x="1805" y="3008"/>
                      <a:pt x="1830" y="3058"/>
                      <a:pt x="1830" y="3133"/>
                    </a:cubicBezTo>
                    <a:cubicBezTo>
                      <a:pt x="1855" y="3183"/>
                      <a:pt x="1855" y="3258"/>
                      <a:pt x="1880" y="3308"/>
                    </a:cubicBezTo>
                    <a:cubicBezTo>
                      <a:pt x="1880" y="3359"/>
                      <a:pt x="1880" y="3384"/>
                      <a:pt x="1905" y="3409"/>
                    </a:cubicBezTo>
                    <a:cubicBezTo>
                      <a:pt x="1905" y="3434"/>
                      <a:pt x="1905" y="3459"/>
                      <a:pt x="1905" y="3484"/>
                    </a:cubicBezTo>
                    <a:cubicBezTo>
                      <a:pt x="1905" y="3509"/>
                      <a:pt x="1930" y="3534"/>
                      <a:pt x="1955" y="3534"/>
                    </a:cubicBezTo>
                    <a:cubicBezTo>
                      <a:pt x="1981" y="3534"/>
                      <a:pt x="2006" y="3509"/>
                      <a:pt x="2006" y="3484"/>
                    </a:cubicBezTo>
                    <a:cubicBezTo>
                      <a:pt x="2006" y="3434"/>
                      <a:pt x="2006" y="3359"/>
                      <a:pt x="1981" y="3308"/>
                    </a:cubicBezTo>
                    <a:cubicBezTo>
                      <a:pt x="1981" y="3233"/>
                      <a:pt x="1955" y="3183"/>
                      <a:pt x="1955" y="3108"/>
                    </a:cubicBezTo>
                    <a:cubicBezTo>
                      <a:pt x="1930" y="3033"/>
                      <a:pt x="1905" y="2958"/>
                      <a:pt x="1905" y="2882"/>
                    </a:cubicBezTo>
                    <a:lnTo>
                      <a:pt x="1905" y="2882"/>
                    </a:lnTo>
                    <a:cubicBezTo>
                      <a:pt x="1955" y="2907"/>
                      <a:pt x="2006" y="2958"/>
                      <a:pt x="2056" y="2983"/>
                    </a:cubicBezTo>
                    <a:cubicBezTo>
                      <a:pt x="2131" y="3033"/>
                      <a:pt x="2231" y="3083"/>
                      <a:pt x="2306" y="3133"/>
                    </a:cubicBezTo>
                    <a:cubicBezTo>
                      <a:pt x="2314" y="3140"/>
                      <a:pt x="2323" y="3143"/>
                      <a:pt x="2333" y="3143"/>
                    </a:cubicBezTo>
                    <a:cubicBezTo>
                      <a:pt x="2356" y="3143"/>
                      <a:pt x="2382" y="3126"/>
                      <a:pt x="2382" y="3108"/>
                    </a:cubicBezTo>
                    <a:cubicBezTo>
                      <a:pt x="2407" y="3083"/>
                      <a:pt x="2407" y="3058"/>
                      <a:pt x="2382" y="3033"/>
                    </a:cubicBezTo>
                    <a:cubicBezTo>
                      <a:pt x="2281" y="2983"/>
                      <a:pt x="2206" y="2932"/>
                      <a:pt x="2106" y="2857"/>
                    </a:cubicBezTo>
                    <a:cubicBezTo>
                      <a:pt x="2031" y="2807"/>
                      <a:pt x="1955" y="2782"/>
                      <a:pt x="1880" y="2732"/>
                    </a:cubicBezTo>
                    <a:lnTo>
                      <a:pt x="1855" y="2732"/>
                    </a:lnTo>
                    <a:cubicBezTo>
                      <a:pt x="1830" y="2632"/>
                      <a:pt x="1805" y="2556"/>
                      <a:pt x="1805" y="2456"/>
                    </a:cubicBezTo>
                    <a:cubicBezTo>
                      <a:pt x="1830" y="2456"/>
                      <a:pt x="1855" y="2481"/>
                      <a:pt x="1880" y="2481"/>
                    </a:cubicBezTo>
                    <a:cubicBezTo>
                      <a:pt x="1930" y="2506"/>
                      <a:pt x="1981" y="2506"/>
                      <a:pt x="2031" y="2531"/>
                    </a:cubicBezTo>
                    <a:cubicBezTo>
                      <a:pt x="2056" y="2531"/>
                      <a:pt x="2081" y="2531"/>
                      <a:pt x="2106" y="2556"/>
                    </a:cubicBezTo>
                    <a:lnTo>
                      <a:pt x="2181" y="2556"/>
                    </a:lnTo>
                    <a:cubicBezTo>
                      <a:pt x="2206" y="2582"/>
                      <a:pt x="2231" y="2582"/>
                      <a:pt x="2256" y="2582"/>
                    </a:cubicBezTo>
                    <a:cubicBezTo>
                      <a:pt x="2281" y="2582"/>
                      <a:pt x="2306" y="2607"/>
                      <a:pt x="2331" y="2607"/>
                    </a:cubicBezTo>
                    <a:cubicBezTo>
                      <a:pt x="2356" y="2607"/>
                      <a:pt x="2382" y="2582"/>
                      <a:pt x="2382" y="2556"/>
                    </a:cubicBezTo>
                    <a:cubicBezTo>
                      <a:pt x="2382" y="2531"/>
                      <a:pt x="2382" y="2531"/>
                      <a:pt x="2382" y="2531"/>
                    </a:cubicBezTo>
                    <a:cubicBezTo>
                      <a:pt x="2356" y="2431"/>
                      <a:pt x="2331" y="2306"/>
                      <a:pt x="2306" y="2206"/>
                    </a:cubicBezTo>
                    <a:cubicBezTo>
                      <a:pt x="2306" y="2181"/>
                      <a:pt x="2281" y="2130"/>
                      <a:pt x="2281" y="2080"/>
                    </a:cubicBezTo>
                    <a:cubicBezTo>
                      <a:pt x="2281" y="2080"/>
                      <a:pt x="2256" y="2055"/>
                      <a:pt x="2256" y="2055"/>
                    </a:cubicBezTo>
                    <a:lnTo>
                      <a:pt x="2256" y="2055"/>
                    </a:lnTo>
                    <a:cubicBezTo>
                      <a:pt x="2356" y="2080"/>
                      <a:pt x="2432" y="2105"/>
                      <a:pt x="2532" y="2130"/>
                    </a:cubicBezTo>
                    <a:cubicBezTo>
                      <a:pt x="2557" y="2130"/>
                      <a:pt x="2607" y="2155"/>
                      <a:pt x="2632" y="2155"/>
                    </a:cubicBezTo>
                    <a:cubicBezTo>
                      <a:pt x="2632" y="2155"/>
                      <a:pt x="2632" y="2181"/>
                      <a:pt x="2632" y="2181"/>
                    </a:cubicBezTo>
                    <a:cubicBezTo>
                      <a:pt x="2682" y="2256"/>
                      <a:pt x="2732" y="2356"/>
                      <a:pt x="2783" y="2431"/>
                    </a:cubicBezTo>
                    <a:cubicBezTo>
                      <a:pt x="2808" y="2481"/>
                      <a:pt x="2833" y="2506"/>
                      <a:pt x="2833" y="2556"/>
                    </a:cubicBezTo>
                    <a:cubicBezTo>
                      <a:pt x="2883" y="2582"/>
                      <a:pt x="2908" y="2632"/>
                      <a:pt x="2933" y="2682"/>
                    </a:cubicBezTo>
                    <a:cubicBezTo>
                      <a:pt x="2933" y="2707"/>
                      <a:pt x="2958" y="2707"/>
                      <a:pt x="2983" y="2707"/>
                    </a:cubicBezTo>
                    <a:cubicBezTo>
                      <a:pt x="3008" y="2682"/>
                      <a:pt x="3008" y="2657"/>
                      <a:pt x="3008" y="2657"/>
                    </a:cubicBezTo>
                    <a:cubicBezTo>
                      <a:pt x="2958" y="2556"/>
                      <a:pt x="2883" y="2481"/>
                      <a:pt x="2858" y="2381"/>
                    </a:cubicBezTo>
                    <a:cubicBezTo>
                      <a:pt x="2808" y="2331"/>
                      <a:pt x="2783" y="2256"/>
                      <a:pt x="2732" y="2206"/>
                    </a:cubicBezTo>
                    <a:cubicBezTo>
                      <a:pt x="2783" y="2206"/>
                      <a:pt x="2858" y="2231"/>
                      <a:pt x="2908" y="2256"/>
                    </a:cubicBezTo>
                    <a:cubicBezTo>
                      <a:pt x="2958" y="2256"/>
                      <a:pt x="3008" y="2281"/>
                      <a:pt x="3083" y="2306"/>
                    </a:cubicBezTo>
                    <a:cubicBezTo>
                      <a:pt x="3133" y="2306"/>
                      <a:pt x="3184" y="2331"/>
                      <a:pt x="3234" y="2356"/>
                    </a:cubicBezTo>
                    <a:cubicBezTo>
                      <a:pt x="3259" y="2356"/>
                      <a:pt x="3284" y="2331"/>
                      <a:pt x="3309" y="2306"/>
                    </a:cubicBezTo>
                    <a:cubicBezTo>
                      <a:pt x="3334" y="2281"/>
                      <a:pt x="3309" y="2231"/>
                      <a:pt x="3284" y="2231"/>
                    </a:cubicBezTo>
                    <a:cubicBezTo>
                      <a:pt x="3234" y="2181"/>
                      <a:pt x="3158" y="2155"/>
                      <a:pt x="3108" y="2155"/>
                    </a:cubicBezTo>
                    <a:cubicBezTo>
                      <a:pt x="3033" y="2130"/>
                      <a:pt x="2983" y="2105"/>
                      <a:pt x="2908" y="2080"/>
                    </a:cubicBezTo>
                    <a:lnTo>
                      <a:pt x="2883" y="2080"/>
                    </a:lnTo>
                    <a:cubicBezTo>
                      <a:pt x="2933" y="2055"/>
                      <a:pt x="2983" y="2030"/>
                      <a:pt x="3008" y="2030"/>
                    </a:cubicBezTo>
                    <a:cubicBezTo>
                      <a:pt x="3133" y="1980"/>
                      <a:pt x="3259" y="1930"/>
                      <a:pt x="3359" y="1880"/>
                    </a:cubicBezTo>
                    <a:cubicBezTo>
                      <a:pt x="3384" y="1880"/>
                      <a:pt x="3409" y="1830"/>
                      <a:pt x="3409" y="1805"/>
                    </a:cubicBezTo>
                    <a:cubicBezTo>
                      <a:pt x="3384" y="1780"/>
                      <a:pt x="3384" y="1754"/>
                      <a:pt x="3359" y="1754"/>
                    </a:cubicBezTo>
                    <a:cubicBezTo>
                      <a:pt x="3359" y="1754"/>
                      <a:pt x="3334" y="1729"/>
                      <a:pt x="3334" y="1729"/>
                    </a:cubicBezTo>
                    <a:lnTo>
                      <a:pt x="3309" y="1729"/>
                    </a:lnTo>
                    <a:cubicBezTo>
                      <a:pt x="3209" y="1780"/>
                      <a:pt x="3083" y="1830"/>
                      <a:pt x="2983" y="1855"/>
                    </a:cubicBezTo>
                    <a:cubicBezTo>
                      <a:pt x="2883" y="1905"/>
                      <a:pt x="2757" y="1930"/>
                      <a:pt x="2657" y="1980"/>
                    </a:cubicBezTo>
                    <a:lnTo>
                      <a:pt x="2632" y="1980"/>
                    </a:lnTo>
                    <a:cubicBezTo>
                      <a:pt x="2582" y="1980"/>
                      <a:pt x="2557" y="1980"/>
                      <a:pt x="2532" y="1955"/>
                    </a:cubicBezTo>
                    <a:cubicBezTo>
                      <a:pt x="2457" y="1930"/>
                      <a:pt x="2382" y="1905"/>
                      <a:pt x="2331" y="1905"/>
                    </a:cubicBezTo>
                    <a:cubicBezTo>
                      <a:pt x="2356" y="1880"/>
                      <a:pt x="2382" y="1855"/>
                      <a:pt x="2407" y="1855"/>
                    </a:cubicBezTo>
                    <a:cubicBezTo>
                      <a:pt x="2432" y="1830"/>
                      <a:pt x="2482" y="1805"/>
                      <a:pt x="2532" y="1780"/>
                    </a:cubicBezTo>
                    <a:cubicBezTo>
                      <a:pt x="2557" y="1754"/>
                      <a:pt x="2607" y="1729"/>
                      <a:pt x="2657" y="1704"/>
                    </a:cubicBezTo>
                    <a:cubicBezTo>
                      <a:pt x="2682" y="1704"/>
                      <a:pt x="2732" y="1679"/>
                      <a:pt x="2757" y="1629"/>
                    </a:cubicBezTo>
                    <a:cubicBezTo>
                      <a:pt x="2783" y="1629"/>
                      <a:pt x="2783" y="1629"/>
                      <a:pt x="2808" y="1604"/>
                    </a:cubicBezTo>
                    <a:cubicBezTo>
                      <a:pt x="2833" y="1604"/>
                      <a:pt x="2833" y="1554"/>
                      <a:pt x="2833" y="1529"/>
                    </a:cubicBezTo>
                    <a:cubicBezTo>
                      <a:pt x="2808" y="1504"/>
                      <a:pt x="2783" y="1504"/>
                      <a:pt x="2757" y="1479"/>
                    </a:cubicBezTo>
                    <a:cubicBezTo>
                      <a:pt x="2707" y="1454"/>
                      <a:pt x="2657" y="1454"/>
                      <a:pt x="2607" y="1429"/>
                    </a:cubicBezTo>
                    <a:cubicBezTo>
                      <a:pt x="2582" y="1404"/>
                      <a:pt x="2532" y="1404"/>
                      <a:pt x="2482" y="1379"/>
                    </a:cubicBezTo>
                    <a:cubicBezTo>
                      <a:pt x="2432" y="1353"/>
                      <a:pt x="2407" y="1353"/>
                      <a:pt x="2356" y="1328"/>
                    </a:cubicBezTo>
                    <a:cubicBezTo>
                      <a:pt x="2331" y="1303"/>
                      <a:pt x="2281" y="1303"/>
                      <a:pt x="2231" y="1278"/>
                    </a:cubicBezTo>
                    <a:cubicBezTo>
                      <a:pt x="2206" y="1253"/>
                      <a:pt x="2181" y="1253"/>
                      <a:pt x="2156" y="1228"/>
                    </a:cubicBezTo>
                    <a:cubicBezTo>
                      <a:pt x="2156" y="1228"/>
                      <a:pt x="2181" y="1228"/>
                      <a:pt x="2181" y="1203"/>
                    </a:cubicBezTo>
                    <a:cubicBezTo>
                      <a:pt x="2231" y="1178"/>
                      <a:pt x="2281" y="1128"/>
                      <a:pt x="2331" y="1103"/>
                    </a:cubicBezTo>
                    <a:cubicBezTo>
                      <a:pt x="2356" y="1078"/>
                      <a:pt x="2382" y="1053"/>
                      <a:pt x="2407" y="1028"/>
                    </a:cubicBezTo>
                    <a:cubicBezTo>
                      <a:pt x="2432" y="1028"/>
                      <a:pt x="2432" y="1028"/>
                      <a:pt x="2457" y="1053"/>
                    </a:cubicBezTo>
                    <a:cubicBezTo>
                      <a:pt x="2532" y="1078"/>
                      <a:pt x="2607" y="1078"/>
                      <a:pt x="2682" y="1103"/>
                    </a:cubicBezTo>
                    <a:cubicBezTo>
                      <a:pt x="2783" y="1128"/>
                      <a:pt x="2858" y="1153"/>
                      <a:pt x="2958" y="1178"/>
                    </a:cubicBezTo>
                    <a:cubicBezTo>
                      <a:pt x="2983" y="1178"/>
                      <a:pt x="3033" y="1178"/>
                      <a:pt x="3033" y="1128"/>
                    </a:cubicBezTo>
                    <a:cubicBezTo>
                      <a:pt x="3058" y="1103"/>
                      <a:pt x="3033" y="1053"/>
                      <a:pt x="3008" y="1053"/>
                    </a:cubicBezTo>
                    <a:cubicBezTo>
                      <a:pt x="2908" y="1028"/>
                      <a:pt x="2833" y="1003"/>
                      <a:pt x="2732" y="978"/>
                    </a:cubicBezTo>
                    <a:cubicBezTo>
                      <a:pt x="2657" y="952"/>
                      <a:pt x="2607" y="927"/>
                      <a:pt x="2532" y="927"/>
                    </a:cubicBezTo>
                    <a:cubicBezTo>
                      <a:pt x="2557" y="902"/>
                      <a:pt x="2582" y="877"/>
                      <a:pt x="2607" y="877"/>
                    </a:cubicBezTo>
                    <a:cubicBezTo>
                      <a:pt x="2632" y="852"/>
                      <a:pt x="2657" y="827"/>
                      <a:pt x="2682" y="802"/>
                    </a:cubicBezTo>
                    <a:cubicBezTo>
                      <a:pt x="2707" y="777"/>
                      <a:pt x="2732" y="777"/>
                      <a:pt x="2757" y="752"/>
                    </a:cubicBezTo>
                    <a:cubicBezTo>
                      <a:pt x="2783" y="727"/>
                      <a:pt x="2833" y="677"/>
                      <a:pt x="2858" y="652"/>
                    </a:cubicBezTo>
                    <a:cubicBezTo>
                      <a:pt x="2883" y="627"/>
                      <a:pt x="2883" y="602"/>
                      <a:pt x="2883" y="602"/>
                    </a:cubicBezTo>
                    <a:cubicBezTo>
                      <a:pt x="2858" y="577"/>
                      <a:pt x="2858" y="577"/>
                      <a:pt x="2833" y="577"/>
                    </a:cubicBezTo>
                    <a:lnTo>
                      <a:pt x="2808" y="577"/>
                    </a:lnTo>
                    <a:cubicBezTo>
                      <a:pt x="2783" y="627"/>
                      <a:pt x="2732" y="652"/>
                      <a:pt x="2682" y="702"/>
                    </a:cubicBezTo>
                    <a:cubicBezTo>
                      <a:pt x="2632" y="727"/>
                      <a:pt x="2607" y="777"/>
                      <a:pt x="2557" y="802"/>
                    </a:cubicBezTo>
                    <a:cubicBezTo>
                      <a:pt x="2532" y="827"/>
                      <a:pt x="2532" y="827"/>
                      <a:pt x="2532" y="827"/>
                    </a:cubicBezTo>
                    <a:cubicBezTo>
                      <a:pt x="2532" y="802"/>
                      <a:pt x="2532" y="752"/>
                      <a:pt x="2532" y="727"/>
                    </a:cubicBezTo>
                    <a:cubicBezTo>
                      <a:pt x="2532" y="627"/>
                      <a:pt x="2532" y="526"/>
                      <a:pt x="2532" y="426"/>
                    </a:cubicBezTo>
                    <a:cubicBezTo>
                      <a:pt x="2532" y="401"/>
                      <a:pt x="2507" y="376"/>
                      <a:pt x="2457" y="376"/>
                    </a:cubicBezTo>
                    <a:cubicBezTo>
                      <a:pt x="2432" y="376"/>
                      <a:pt x="2407" y="401"/>
                      <a:pt x="2407" y="426"/>
                    </a:cubicBezTo>
                    <a:cubicBezTo>
                      <a:pt x="2382" y="526"/>
                      <a:pt x="2382" y="602"/>
                      <a:pt x="2382" y="702"/>
                    </a:cubicBezTo>
                    <a:cubicBezTo>
                      <a:pt x="2382" y="777"/>
                      <a:pt x="2382" y="852"/>
                      <a:pt x="2382" y="952"/>
                    </a:cubicBezTo>
                    <a:cubicBezTo>
                      <a:pt x="2356" y="978"/>
                      <a:pt x="2306" y="1028"/>
                      <a:pt x="2281" y="1053"/>
                    </a:cubicBezTo>
                    <a:cubicBezTo>
                      <a:pt x="2231" y="1078"/>
                      <a:pt x="2181" y="1128"/>
                      <a:pt x="2131" y="1153"/>
                    </a:cubicBezTo>
                    <a:cubicBezTo>
                      <a:pt x="2131" y="1153"/>
                      <a:pt x="2131" y="1128"/>
                      <a:pt x="2131" y="1128"/>
                    </a:cubicBezTo>
                    <a:cubicBezTo>
                      <a:pt x="2131" y="1078"/>
                      <a:pt x="2131" y="1028"/>
                      <a:pt x="2106" y="978"/>
                    </a:cubicBezTo>
                    <a:cubicBezTo>
                      <a:pt x="2106" y="927"/>
                      <a:pt x="2081" y="877"/>
                      <a:pt x="2081" y="827"/>
                    </a:cubicBezTo>
                    <a:cubicBezTo>
                      <a:pt x="2081" y="802"/>
                      <a:pt x="2056" y="777"/>
                      <a:pt x="2056" y="752"/>
                    </a:cubicBezTo>
                    <a:cubicBezTo>
                      <a:pt x="2056" y="727"/>
                      <a:pt x="2056" y="727"/>
                      <a:pt x="2056" y="702"/>
                    </a:cubicBezTo>
                    <a:cubicBezTo>
                      <a:pt x="2056" y="677"/>
                      <a:pt x="2056" y="677"/>
                      <a:pt x="2056" y="677"/>
                    </a:cubicBezTo>
                    <a:lnTo>
                      <a:pt x="2031" y="677"/>
                    </a:lnTo>
                    <a:cubicBezTo>
                      <a:pt x="2031" y="652"/>
                      <a:pt x="2006" y="652"/>
                      <a:pt x="2006" y="652"/>
                    </a:cubicBezTo>
                    <a:lnTo>
                      <a:pt x="1955" y="652"/>
                    </a:lnTo>
                    <a:cubicBezTo>
                      <a:pt x="1930" y="677"/>
                      <a:pt x="1905" y="677"/>
                      <a:pt x="1880" y="702"/>
                    </a:cubicBezTo>
                    <a:cubicBezTo>
                      <a:pt x="1880" y="727"/>
                      <a:pt x="1855" y="727"/>
                      <a:pt x="1830" y="752"/>
                    </a:cubicBezTo>
                    <a:cubicBezTo>
                      <a:pt x="1805" y="777"/>
                      <a:pt x="1780" y="802"/>
                      <a:pt x="1755" y="827"/>
                    </a:cubicBezTo>
                    <a:cubicBezTo>
                      <a:pt x="1730" y="852"/>
                      <a:pt x="1705" y="877"/>
                      <a:pt x="1655" y="902"/>
                    </a:cubicBezTo>
                    <a:cubicBezTo>
                      <a:pt x="1655" y="927"/>
                      <a:pt x="1630" y="927"/>
                      <a:pt x="1605" y="952"/>
                    </a:cubicBezTo>
                    <a:cubicBezTo>
                      <a:pt x="1580" y="978"/>
                      <a:pt x="1580" y="978"/>
                      <a:pt x="1554" y="1003"/>
                    </a:cubicBezTo>
                    <a:cubicBezTo>
                      <a:pt x="1529" y="1028"/>
                      <a:pt x="1504" y="1053"/>
                      <a:pt x="1479" y="1078"/>
                    </a:cubicBezTo>
                    <a:cubicBezTo>
                      <a:pt x="1479" y="1078"/>
                      <a:pt x="1454" y="1053"/>
                      <a:pt x="1454" y="1028"/>
                    </a:cubicBezTo>
                    <a:cubicBezTo>
                      <a:pt x="1454" y="952"/>
                      <a:pt x="1429" y="902"/>
                      <a:pt x="1429" y="827"/>
                    </a:cubicBezTo>
                    <a:cubicBezTo>
                      <a:pt x="1429" y="802"/>
                      <a:pt x="1429" y="777"/>
                      <a:pt x="1404" y="752"/>
                    </a:cubicBezTo>
                    <a:lnTo>
                      <a:pt x="1429" y="752"/>
                    </a:lnTo>
                    <a:cubicBezTo>
                      <a:pt x="1454" y="702"/>
                      <a:pt x="1479" y="652"/>
                      <a:pt x="1504" y="602"/>
                    </a:cubicBezTo>
                    <a:cubicBezTo>
                      <a:pt x="1529" y="526"/>
                      <a:pt x="1554" y="476"/>
                      <a:pt x="1580" y="401"/>
                    </a:cubicBezTo>
                    <a:cubicBezTo>
                      <a:pt x="1605" y="351"/>
                      <a:pt x="1630" y="301"/>
                      <a:pt x="1655" y="251"/>
                    </a:cubicBezTo>
                    <a:cubicBezTo>
                      <a:pt x="1680" y="201"/>
                      <a:pt x="1680" y="125"/>
                      <a:pt x="1705" y="75"/>
                    </a:cubicBezTo>
                    <a:cubicBezTo>
                      <a:pt x="1730" y="50"/>
                      <a:pt x="1705" y="0"/>
                      <a:pt x="16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38"/>
              <p:cNvSpPr/>
              <p:nvPr/>
            </p:nvSpPr>
            <p:spPr>
              <a:xfrm>
                <a:off x="4975725" y="1430475"/>
                <a:ext cx="312050" cy="338375"/>
              </a:xfrm>
              <a:custGeom>
                <a:avLst/>
                <a:gdLst/>
                <a:ahLst/>
                <a:cxnLst/>
                <a:rect l="l" t="t" r="r" b="b"/>
                <a:pathLst>
                  <a:path w="12482" h="13535" extrusionOk="0">
                    <a:moveTo>
                      <a:pt x="9449" y="0"/>
                    </a:moveTo>
                    <a:lnTo>
                      <a:pt x="0" y="2231"/>
                    </a:lnTo>
                    <a:lnTo>
                      <a:pt x="2607" y="13534"/>
                    </a:lnTo>
                    <a:lnTo>
                      <a:pt x="12482" y="10803"/>
                    </a:lnTo>
                    <a:lnTo>
                      <a:pt x="94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38"/>
              <p:cNvSpPr/>
              <p:nvPr/>
            </p:nvSpPr>
            <p:spPr>
              <a:xfrm>
                <a:off x="5088500" y="1451775"/>
                <a:ext cx="67700" cy="277600"/>
              </a:xfrm>
              <a:custGeom>
                <a:avLst/>
                <a:gdLst/>
                <a:ahLst/>
                <a:cxnLst/>
                <a:rect l="l" t="t" r="r" b="b"/>
                <a:pathLst>
                  <a:path w="2708" h="11104" extrusionOk="0">
                    <a:moveTo>
                      <a:pt x="1" y="1"/>
                    </a:moveTo>
                    <a:lnTo>
                      <a:pt x="1128" y="6041"/>
                    </a:lnTo>
                    <a:lnTo>
                      <a:pt x="1981" y="11103"/>
                    </a:lnTo>
                    <a:lnTo>
                      <a:pt x="2707" y="10953"/>
                    </a:lnTo>
                    <a:lnTo>
                      <a:pt x="1780" y="5640"/>
                    </a:lnTo>
                    <a:lnTo>
                      <a:pt x="402" y="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38"/>
              <p:cNvSpPr/>
              <p:nvPr/>
            </p:nvSpPr>
            <p:spPr>
              <a:xfrm>
                <a:off x="4981350" y="1543875"/>
                <a:ext cx="281375" cy="104675"/>
              </a:xfrm>
              <a:custGeom>
                <a:avLst/>
                <a:gdLst/>
                <a:ahLst/>
                <a:cxnLst/>
                <a:rect l="l" t="t" r="r" b="b"/>
                <a:pathLst>
                  <a:path w="11255" h="4187" extrusionOk="0">
                    <a:moveTo>
                      <a:pt x="10753" y="1"/>
                    </a:moveTo>
                    <a:lnTo>
                      <a:pt x="6066" y="1730"/>
                    </a:lnTo>
                    <a:lnTo>
                      <a:pt x="1" y="2958"/>
                    </a:lnTo>
                    <a:lnTo>
                      <a:pt x="577" y="4186"/>
                    </a:lnTo>
                    <a:lnTo>
                      <a:pt x="6267" y="2307"/>
                    </a:lnTo>
                    <a:lnTo>
                      <a:pt x="11254" y="928"/>
                    </a:lnTo>
                    <a:lnTo>
                      <a:pt x="1075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38"/>
              <p:cNvSpPr/>
              <p:nvPr/>
            </p:nvSpPr>
            <p:spPr>
              <a:xfrm>
                <a:off x="5069700" y="1320200"/>
                <a:ext cx="98400" cy="132225"/>
              </a:xfrm>
              <a:custGeom>
                <a:avLst/>
                <a:gdLst/>
                <a:ahLst/>
                <a:cxnLst/>
                <a:rect l="l" t="t" r="r" b="b"/>
                <a:pathLst>
                  <a:path w="3936" h="5289" fill="none" extrusionOk="0">
                    <a:moveTo>
                      <a:pt x="1154" y="5289"/>
                    </a:moveTo>
                    <a:cubicBezTo>
                      <a:pt x="1329" y="5289"/>
                      <a:pt x="3785" y="4762"/>
                      <a:pt x="3911" y="2231"/>
                    </a:cubicBezTo>
                    <a:cubicBezTo>
                      <a:pt x="3936" y="1304"/>
                      <a:pt x="3760" y="752"/>
                      <a:pt x="3585" y="427"/>
                    </a:cubicBezTo>
                    <a:cubicBezTo>
                      <a:pt x="3434" y="151"/>
                      <a:pt x="3083" y="0"/>
                      <a:pt x="2783" y="51"/>
                    </a:cubicBezTo>
                    <a:cubicBezTo>
                      <a:pt x="2106" y="176"/>
                      <a:pt x="828" y="602"/>
                      <a:pt x="477" y="2406"/>
                    </a:cubicBezTo>
                    <a:cubicBezTo>
                      <a:pt x="1" y="4863"/>
                      <a:pt x="1154" y="5289"/>
                      <a:pt x="1154" y="5289"/>
                    </a:cubicBezTo>
                    <a:close/>
                  </a:path>
                </a:pathLst>
              </a:custGeom>
              <a:noFill/>
              <a:ln w="7525" cap="flat" cmpd="sng">
                <a:solidFill>
                  <a:schemeClr val="dk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38"/>
              <p:cNvSpPr/>
              <p:nvPr/>
            </p:nvSpPr>
            <p:spPr>
              <a:xfrm>
                <a:off x="4972600" y="1341500"/>
                <a:ext cx="115925" cy="11532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4613" fill="none" extrusionOk="0">
                    <a:moveTo>
                      <a:pt x="4637" y="4387"/>
                    </a:moveTo>
                    <a:cubicBezTo>
                      <a:pt x="4637" y="4387"/>
                      <a:pt x="4160" y="76"/>
                      <a:pt x="1579" y="26"/>
                    </a:cubicBezTo>
                    <a:cubicBezTo>
                      <a:pt x="426" y="1"/>
                      <a:pt x="75" y="577"/>
                      <a:pt x="50" y="1254"/>
                    </a:cubicBezTo>
                    <a:cubicBezTo>
                      <a:pt x="0" y="2206"/>
                      <a:pt x="576" y="3083"/>
                      <a:pt x="1429" y="3509"/>
                    </a:cubicBezTo>
                    <a:cubicBezTo>
                      <a:pt x="2406" y="4011"/>
                      <a:pt x="3835" y="4612"/>
                      <a:pt x="4637" y="4387"/>
                    </a:cubicBezTo>
                    <a:close/>
                  </a:path>
                </a:pathLst>
              </a:custGeom>
              <a:noFill/>
              <a:ln w="7525" cap="flat" cmpd="sng">
                <a:solidFill>
                  <a:schemeClr val="dk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38"/>
              <p:cNvSpPr/>
              <p:nvPr/>
            </p:nvSpPr>
            <p:spPr>
              <a:xfrm>
                <a:off x="5015200" y="1300775"/>
                <a:ext cx="104650" cy="151650"/>
              </a:xfrm>
              <a:custGeom>
                <a:avLst/>
                <a:gdLst/>
                <a:ahLst/>
                <a:cxnLst/>
                <a:rect l="l" t="t" r="r" b="b"/>
                <a:pathLst>
                  <a:path w="4186" h="6066" fill="none" extrusionOk="0">
                    <a:moveTo>
                      <a:pt x="25" y="2156"/>
                    </a:moveTo>
                    <a:cubicBezTo>
                      <a:pt x="151" y="878"/>
                      <a:pt x="1504" y="0"/>
                      <a:pt x="2707" y="452"/>
                    </a:cubicBezTo>
                    <a:cubicBezTo>
                      <a:pt x="3309" y="677"/>
                      <a:pt x="3810" y="1178"/>
                      <a:pt x="3935" y="2281"/>
                    </a:cubicBezTo>
                    <a:cubicBezTo>
                      <a:pt x="4186" y="5013"/>
                      <a:pt x="3334" y="6066"/>
                      <a:pt x="3334" y="6066"/>
                    </a:cubicBezTo>
                    <a:cubicBezTo>
                      <a:pt x="3334" y="6066"/>
                      <a:pt x="827" y="5264"/>
                      <a:pt x="201" y="3434"/>
                    </a:cubicBezTo>
                    <a:cubicBezTo>
                      <a:pt x="25" y="2958"/>
                      <a:pt x="0" y="2532"/>
                      <a:pt x="25" y="2156"/>
                    </a:cubicBezTo>
                    <a:close/>
                  </a:path>
                </a:pathLst>
              </a:custGeom>
              <a:noFill/>
              <a:ln w="7525" cap="flat" cmpd="sng">
                <a:solidFill>
                  <a:schemeClr val="dk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38"/>
              <p:cNvSpPr/>
              <p:nvPr/>
            </p:nvSpPr>
            <p:spPr>
              <a:xfrm>
                <a:off x="5054050" y="1636850"/>
                <a:ext cx="179850" cy="146575"/>
              </a:xfrm>
              <a:custGeom>
                <a:avLst/>
                <a:gdLst/>
                <a:ahLst/>
                <a:cxnLst/>
                <a:rect l="l" t="t" r="r" b="b"/>
                <a:pathLst>
                  <a:path w="7194" h="5863" extrusionOk="0">
                    <a:moveTo>
                      <a:pt x="5608" y="0"/>
                    </a:moveTo>
                    <a:cubicBezTo>
                      <a:pt x="5455" y="0"/>
                      <a:pt x="5290" y="20"/>
                      <a:pt x="5113" y="66"/>
                    </a:cubicBezTo>
                    <a:cubicBezTo>
                      <a:pt x="5113" y="66"/>
                      <a:pt x="1780" y="317"/>
                      <a:pt x="1679" y="1370"/>
                    </a:cubicBezTo>
                    <a:cubicBezTo>
                      <a:pt x="1646" y="1662"/>
                      <a:pt x="1944" y="1742"/>
                      <a:pt x="2284" y="1742"/>
                    </a:cubicBezTo>
                    <a:cubicBezTo>
                      <a:pt x="2702" y="1742"/>
                      <a:pt x="3183" y="1620"/>
                      <a:pt x="3183" y="1620"/>
                    </a:cubicBezTo>
                    <a:lnTo>
                      <a:pt x="3183" y="1620"/>
                    </a:lnTo>
                    <a:cubicBezTo>
                      <a:pt x="3183" y="1620"/>
                      <a:pt x="0" y="3500"/>
                      <a:pt x="953" y="3700"/>
                    </a:cubicBezTo>
                    <a:cubicBezTo>
                      <a:pt x="988" y="3708"/>
                      <a:pt x="1026" y="3712"/>
                      <a:pt x="1067" y="3712"/>
                    </a:cubicBezTo>
                    <a:cubicBezTo>
                      <a:pt x="1682" y="3712"/>
                      <a:pt x="2807" y="2874"/>
                      <a:pt x="2807" y="2873"/>
                    </a:cubicBezTo>
                    <a:lnTo>
                      <a:pt x="2807" y="2873"/>
                    </a:lnTo>
                    <a:cubicBezTo>
                      <a:pt x="2807" y="2874"/>
                      <a:pt x="802" y="5029"/>
                      <a:pt x="1654" y="5104"/>
                    </a:cubicBezTo>
                    <a:cubicBezTo>
                      <a:pt x="1661" y="5105"/>
                      <a:pt x="1668" y="5105"/>
                      <a:pt x="1676" y="5105"/>
                    </a:cubicBezTo>
                    <a:cubicBezTo>
                      <a:pt x="2167" y="5105"/>
                      <a:pt x="3383" y="3475"/>
                      <a:pt x="3384" y="3475"/>
                    </a:cubicBezTo>
                    <a:lnTo>
                      <a:pt x="3384" y="3475"/>
                    </a:lnTo>
                    <a:cubicBezTo>
                      <a:pt x="3383" y="3475"/>
                      <a:pt x="2367" y="5862"/>
                      <a:pt x="2907" y="5862"/>
                    </a:cubicBezTo>
                    <a:cubicBezTo>
                      <a:pt x="2942" y="5862"/>
                      <a:pt x="2984" y="5852"/>
                      <a:pt x="3033" y="5831"/>
                    </a:cubicBezTo>
                    <a:cubicBezTo>
                      <a:pt x="3359" y="5680"/>
                      <a:pt x="4286" y="3951"/>
                      <a:pt x="4286" y="3951"/>
                    </a:cubicBezTo>
                    <a:lnTo>
                      <a:pt x="4286" y="3951"/>
                    </a:lnTo>
                    <a:cubicBezTo>
                      <a:pt x="4286" y="3951"/>
                      <a:pt x="4000" y="5731"/>
                      <a:pt x="4396" y="5731"/>
                    </a:cubicBezTo>
                    <a:cubicBezTo>
                      <a:pt x="4423" y="5731"/>
                      <a:pt x="4453" y="5723"/>
                      <a:pt x="4486" y="5705"/>
                    </a:cubicBezTo>
                    <a:cubicBezTo>
                      <a:pt x="4912" y="5455"/>
                      <a:pt x="7193" y="1044"/>
                      <a:pt x="7193" y="1044"/>
                    </a:cubicBezTo>
                    <a:cubicBezTo>
                      <a:pt x="7193" y="1044"/>
                      <a:pt x="6710" y="0"/>
                      <a:pt x="5608" y="0"/>
                    </a:cubicBezTo>
                    <a:close/>
                  </a:path>
                </a:pathLst>
              </a:custGeom>
              <a:solidFill>
                <a:srgbClr val="F9B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38"/>
              <p:cNvSpPr/>
              <p:nvPr/>
            </p:nvSpPr>
            <p:spPr>
              <a:xfrm>
                <a:off x="5158675" y="1161050"/>
                <a:ext cx="280100" cy="513800"/>
              </a:xfrm>
              <a:custGeom>
                <a:avLst/>
                <a:gdLst/>
                <a:ahLst/>
                <a:cxnLst/>
                <a:rect l="l" t="t" r="r" b="b"/>
                <a:pathLst>
                  <a:path w="11204" h="20552" extrusionOk="0">
                    <a:moveTo>
                      <a:pt x="4515" y="0"/>
                    </a:moveTo>
                    <a:cubicBezTo>
                      <a:pt x="3807" y="0"/>
                      <a:pt x="3359" y="176"/>
                      <a:pt x="3359" y="176"/>
                    </a:cubicBezTo>
                    <a:lnTo>
                      <a:pt x="4387" y="9148"/>
                    </a:lnTo>
                    <a:cubicBezTo>
                      <a:pt x="2657" y="14737"/>
                      <a:pt x="1" y="18873"/>
                      <a:pt x="1" y="18873"/>
                    </a:cubicBezTo>
                    <a:lnTo>
                      <a:pt x="3184" y="20552"/>
                    </a:lnTo>
                    <a:cubicBezTo>
                      <a:pt x="6367" y="17770"/>
                      <a:pt x="8597" y="13459"/>
                      <a:pt x="10076" y="9775"/>
                    </a:cubicBezTo>
                    <a:cubicBezTo>
                      <a:pt x="11204" y="6893"/>
                      <a:pt x="10402" y="3735"/>
                      <a:pt x="8271" y="1755"/>
                    </a:cubicBezTo>
                    <a:cubicBezTo>
                      <a:pt x="6856" y="310"/>
                      <a:pt x="5456" y="0"/>
                      <a:pt x="4515" y="0"/>
                    </a:cubicBezTo>
                    <a:close/>
                  </a:path>
                </a:pathLst>
              </a:custGeom>
              <a:solidFill>
                <a:srgbClr val="FF24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38"/>
              <p:cNvSpPr/>
              <p:nvPr/>
            </p:nvSpPr>
            <p:spPr>
              <a:xfrm>
                <a:off x="5158675" y="1161050"/>
                <a:ext cx="280100" cy="513800"/>
              </a:xfrm>
              <a:custGeom>
                <a:avLst/>
                <a:gdLst/>
                <a:ahLst/>
                <a:cxnLst/>
                <a:rect l="l" t="t" r="r" b="b"/>
                <a:pathLst>
                  <a:path w="11204" h="20552" extrusionOk="0">
                    <a:moveTo>
                      <a:pt x="4515" y="0"/>
                    </a:moveTo>
                    <a:cubicBezTo>
                      <a:pt x="3807" y="0"/>
                      <a:pt x="3359" y="176"/>
                      <a:pt x="3359" y="176"/>
                    </a:cubicBezTo>
                    <a:lnTo>
                      <a:pt x="4387" y="9148"/>
                    </a:lnTo>
                    <a:cubicBezTo>
                      <a:pt x="2657" y="14737"/>
                      <a:pt x="1" y="18873"/>
                      <a:pt x="1" y="18873"/>
                    </a:cubicBezTo>
                    <a:lnTo>
                      <a:pt x="3184" y="20552"/>
                    </a:lnTo>
                    <a:cubicBezTo>
                      <a:pt x="6367" y="17770"/>
                      <a:pt x="8597" y="13459"/>
                      <a:pt x="10076" y="9775"/>
                    </a:cubicBezTo>
                    <a:cubicBezTo>
                      <a:pt x="11204" y="6893"/>
                      <a:pt x="10402" y="3735"/>
                      <a:pt x="8271" y="1755"/>
                    </a:cubicBezTo>
                    <a:cubicBezTo>
                      <a:pt x="6856" y="310"/>
                      <a:pt x="5456" y="0"/>
                      <a:pt x="45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38"/>
              <p:cNvSpPr/>
              <p:nvPr/>
            </p:nvSpPr>
            <p:spPr>
              <a:xfrm>
                <a:off x="4819700" y="1521950"/>
                <a:ext cx="692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3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6" y="126"/>
                      <a:pt x="176" y="251"/>
                      <a:pt x="276" y="377"/>
                    </a:cubicBezTo>
                    <a:cubicBezTo>
                      <a:pt x="276" y="326"/>
                      <a:pt x="276" y="276"/>
                      <a:pt x="251" y="226"/>
                    </a:cubicBezTo>
                    <a:cubicBezTo>
                      <a:pt x="251" y="201"/>
                      <a:pt x="251" y="151"/>
                      <a:pt x="226" y="126"/>
                    </a:cubicBezTo>
                    <a:cubicBezTo>
                      <a:pt x="201" y="101"/>
                      <a:pt x="176" y="76"/>
                      <a:pt x="151" y="76"/>
                    </a:cubicBezTo>
                    <a:cubicBezTo>
                      <a:pt x="101" y="51"/>
                      <a:pt x="76" y="26"/>
                      <a:pt x="26" y="26"/>
                    </a:cubicBezTo>
                    <a:cubicBezTo>
                      <a:pt x="26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38"/>
              <p:cNvSpPr/>
              <p:nvPr/>
            </p:nvSpPr>
            <p:spPr>
              <a:xfrm>
                <a:off x="4934375" y="1157300"/>
                <a:ext cx="627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01" extrusionOk="0">
                    <a:moveTo>
                      <a:pt x="201" y="0"/>
                    </a:moveTo>
                    <a:cubicBezTo>
                      <a:pt x="126" y="25"/>
                      <a:pt x="50" y="25"/>
                      <a:pt x="0" y="25"/>
                    </a:cubicBezTo>
                    <a:cubicBezTo>
                      <a:pt x="50" y="50"/>
                      <a:pt x="75" y="50"/>
                      <a:pt x="126" y="75"/>
                    </a:cubicBezTo>
                    <a:cubicBezTo>
                      <a:pt x="176" y="100"/>
                      <a:pt x="201" y="100"/>
                      <a:pt x="251" y="100"/>
                    </a:cubicBezTo>
                    <a:cubicBezTo>
                      <a:pt x="226" y="100"/>
                      <a:pt x="226" y="75"/>
                      <a:pt x="201" y="50"/>
                    </a:cubicBezTo>
                    <a:cubicBezTo>
                      <a:pt x="201" y="50"/>
                      <a:pt x="201" y="25"/>
                      <a:pt x="2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38"/>
              <p:cNvSpPr/>
              <p:nvPr/>
            </p:nvSpPr>
            <p:spPr>
              <a:xfrm>
                <a:off x="4837875" y="1538875"/>
                <a:ext cx="22575" cy="13800"/>
              </a:xfrm>
              <a:custGeom>
                <a:avLst/>
                <a:gdLst/>
                <a:ahLst/>
                <a:cxnLst/>
                <a:rect l="l" t="t" r="r" b="b"/>
                <a:pathLst>
                  <a:path w="903" h="552" extrusionOk="0">
                    <a:moveTo>
                      <a:pt x="301" y="0"/>
                    </a:moveTo>
                    <a:cubicBezTo>
                      <a:pt x="276" y="0"/>
                      <a:pt x="251" y="25"/>
                      <a:pt x="251" y="50"/>
                    </a:cubicBezTo>
                    <a:cubicBezTo>
                      <a:pt x="201" y="76"/>
                      <a:pt x="151" y="126"/>
                      <a:pt x="101" y="151"/>
                    </a:cubicBezTo>
                    <a:cubicBezTo>
                      <a:pt x="76" y="201"/>
                      <a:pt x="26" y="226"/>
                      <a:pt x="1" y="251"/>
                    </a:cubicBezTo>
                    <a:cubicBezTo>
                      <a:pt x="51" y="351"/>
                      <a:pt x="126" y="426"/>
                      <a:pt x="201" y="502"/>
                    </a:cubicBezTo>
                    <a:cubicBezTo>
                      <a:pt x="251" y="502"/>
                      <a:pt x="301" y="527"/>
                      <a:pt x="376" y="552"/>
                    </a:cubicBezTo>
                    <a:lnTo>
                      <a:pt x="402" y="552"/>
                    </a:lnTo>
                    <a:cubicBezTo>
                      <a:pt x="402" y="552"/>
                      <a:pt x="427" y="552"/>
                      <a:pt x="427" y="527"/>
                    </a:cubicBezTo>
                    <a:cubicBezTo>
                      <a:pt x="452" y="527"/>
                      <a:pt x="452" y="527"/>
                      <a:pt x="477" y="502"/>
                    </a:cubicBezTo>
                    <a:cubicBezTo>
                      <a:pt x="527" y="502"/>
                      <a:pt x="552" y="477"/>
                      <a:pt x="602" y="451"/>
                    </a:cubicBezTo>
                    <a:cubicBezTo>
                      <a:pt x="652" y="426"/>
                      <a:pt x="677" y="401"/>
                      <a:pt x="727" y="376"/>
                    </a:cubicBezTo>
                    <a:cubicBezTo>
                      <a:pt x="777" y="351"/>
                      <a:pt x="828" y="326"/>
                      <a:pt x="853" y="301"/>
                    </a:cubicBezTo>
                    <a:cubicBezTo>
                      <a:pt x="878" y="301"/>
                      <a:pt x="878" y="276"/>
                      <a:pt x="903" y="276"/>
                    </a:cubicBezTo>
                    <a:cubicBezTo>
                      <a:pt x="803" y="226"/>
                      <a:pt x="702" y="201"/>
                      <a:pt x="627" y="151"/>
                    </a:cubicBezTo>
                    <a:cubicBezTo>
                      <a:pt x="552" y="126"/>
                      <a:pt x="502" y="101"/>
                      <a:pt x="427" y="50"/>
                    </a:cubicBezTo>
                    <a:cubicBezTo>
                      <a:pt x="376" y="50"/>
                      <a:pt x="351" y="25"/>
                      <a:pt x="3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38"/>
              <p:cNvSpPr/>
              <p:nvPr/>
            </p:nvSpPr>
            <p:spPr>
              <a:xfrm>
                <a:off x="4847275" y="1557050"/>
                <a:ext cx="650" cy="6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26" extrusionOk="0">
                    <a:moveTo>
                      <a:pt x="0" y="0"/>
                    </a:moveTo>
                    <a:lnTo>
                      <a:pt x="26" y="25"/>
                    </a:lnTo>
                    <a:cubicBezTo>
                      <a:pt x="26" y="0"/>
                      <a:pt x="26" y="0"/>
                      <a:pt x="26" y="0"/>
                    </a:cubicBezTo>
                    <a:close/>
                  </a:path>
                </a:pathLst>
              </a:custGeom>
              <a:solidFill>
                <a:srgbClr val="FF24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38"/>
              <p:cNvSpPr/>
              <p:nvPr/>
            </p:nvSpPr>
            <p:spPr>
              <a:xfrm>
                <a:off x="4945025" y="1168575"/>
                <a:ext cx="194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02" extrusionOk="0">
                    <a:moveTo>
                      <a:pt x="426" y="0"/>
                    </a:moveTo>
                    <a:cubicBezTo>
                      <a:pt x="401" y="0"/>
                      <a:pt x="376" y="25"/>
                      <a:pt x="376" y="25"/>
                    </a:cubicBezTo>
                    <a:cubicBezTo>
                      <a:pt x="351" y="50"/>
                      <a:pt x="326" y="50"/>
                      <a:pt x="326" y="50"/>
                    </a:cubicBezTo>
                    <a:cubicBezTo>
                      <a:pt x="276" y="75"/>
                      <a:pt x="226" y="126"/>
                      <a:pt x="176" y="151"/>
                    </a:cubicBezTo>
                    <a:cubicBezTo>
                      <a:pt x="151" y="151"/>
                      <a:pt x="126" y="176"/>
                      <a:pt x="101" y="201"/>
                    </a:cubicBezTo>
                    <a:cubicBezTo>
                      <a:pt x="101" y="226"/>
                      <a:pt x="75" y="226"/>
                      <a:pt x="50" y="251"/>
                    </a:cubicBezTo>
                    <a:cubicBezTo>
                      <a:pt x="50" y="251"/>
                      <a:pt x="25" y="276"/>
                      <a:pt x="0" y="276"/>
                    </a:cubicBezTo>
                    <a:cubicBezTo>
                      <a:pt x="25" y="276"/>
                      <a:pt x="25" y="301"/>
                      <a:pt x="50" y="301"/>
                    </a:cubicBezTo>
                    <a:cubicBezTo>
                      <a:pt x="101" y="301"/>
                      <a:pt x="151" y="326"/>
                      <a:pt x="201" y="351"/>
                    </a:cubicBezTo>
                    <a:cubicBezTo>
                      <a:pt x="251" y="351"/>
                      <a:pt x="301" y="376"/>
                      <a:pt x="376" y="401"/>
                    </a:cubicBezTo>
                    <a:lnTo>
                      <a:pt x="451" y="401"/>
                    </a:lnTo>
                    <a:cubicBezTo>
                      <a:pt x="451" y="401"/>
                      <a:pt x="476" y="376"/>
                      <a:pt x="476" y="376"/>
                    </a:cubicBezTo>
                    <a:cubicBezTo>
                      <a:pt x="527" y="326"/>
                      <a:pt x="577" y="301"/>
                      <a:pt x="627" y="251"/>
                    </a:cubicBezTo>
                    <a:cubicBezTo>
                      <a:pt x="677" y="201"/>
                      <a:pt x="727" y="176"/>
                      <a:pt x="752" y="126"/>
                    </a:cubicBezTo>
                    <a:lnTo>
                      <a:pt x="777" y="126"/>
                    </a:lnTo>
                    <a:cubicBezTo>
                      <a:pt x="702" y="100"/>
                      <a:pt x="652" y="75"/>
                      <a:pt x="602" y="50"/>
                    </a:cubicBezTo>
                    <a:cubicBezTo>
                      <a:pt x="527" y="25"/>
                      <a:pt x="476" y="0"/>
                      <a:pt x="4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38"/>
              <p:cNvSpPr/>
              <p:nvPr/>
            </p:nvSpPr>
            <p:spPr>
              <a:xfrm>
                <a:off x="4958175" y="1172325"/>
                <a:ext cx="12550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853" extrusionOk="0">
                    <a:moveTo>
                      <a:pt x="351" y="1"/>
                    </a:moveTo>
                    <a:cubicBezTo>
                      <a:pt x="351" y="26"/>
                      <a:pt x="326" y="26"/>
                      <a:pt x="301" y="51"/>
                    </a:cubicBezTo>
                    <a:cubicBezTo>
                      <a:pt x="251" y="101"/>
                      <a:pt x="226" y="126"/>
                      <a:pt x="176" y="176"/>
                    </a:cubicBezTo>
                    <a:cubicBezTo>
                      <a:pt x="126" y="201"/>
                      <a:pt x="76" y="251"/>
                      <a:pt x="26" y="301"/>
                    </a:cubicBezTo>
                    <a:lnTo>
                      <a:pt x="1" y="301"/>
                    </a:lnTo>
                    <a:cubicBezTo>
                      <a:pt x="1" y="301"/>
                      <a:pt x="1" y="301"/>
                      <a:pt x="1" y="326"/>
                    </a:cubicBezTo>
                    <a:cubicBezTo>
                      <a:pt x="1" y="352"/>
                      <a:pt x="26" y="402"/>
                      <a:pt x="26" y="427"/>
                    </a:cubicBezTo>
                    <a:cubicBezTo>
                      <a:pt x="51" y="452"/>
                      <a:pt x="51" y="477"/>
                      <a:pt x="51" y="502"/>
                    </a:cubicBezTo>
                    <a:cubicBezTo>
                      <a:pt x="76" y="527"/>
                      <a:pt x="76" y="552"/>
                      <a:pt x="76" y="577"/>
                    </a:cubicBezTo>
                    <a:cubicBezTo>
                      <a:pt x="101" y="602"/>
                      <a:pt x="101" y="627"/>
                      <a:pt x="101" y="652"/>
                    </a:cubicBezTo>
                    <a:cubicBezTo>
                      <a:pt x="126" y="677"/>
                      <a:pt x="126" y="702"/>
                      <a:pt x="126" y="727"/>
                    </a:cubicBezTo>
                    <a:cubicBezTo>
                      <a:pt x="126" y="753"/>
                      <a:pt x="151" y="778"/>
                      <a:pt x="151" y="803"/>
                    </a:cubicBezTo>
                    <a:cubicBezTo>
                      <a:pt x="151" y="803"/>
                      <a:pt x="151" y="828"/>
                      <a:pt x="151" y="853"/>
                    </a:cubicBezTo>
                    <a:cubicBezTo>
                      <a:pt x="176" y="828"/>
                      <a:pt x="176" y="828"/>
                      <a:pt x="201" y="803"/>
                    </a:cubicBezTo>
                    <a:cubicBezTo>
                      <a:pt x="226" y="803"/>
                      <a:pt x="226" y="778"/>
                      <a:pt x="251" y="778"/>
                    </a:cubicBezTo>
                    <a:cubicBezTo>
                      <a:pt x="276" y="753"/>
                      <a:pt x="301" y="727"/>
                      <a:pt x="301" y="727"/>
                    </a:cubicBezTo>
                    <a:cubicBezTo>
                      <a:pt x="326" y="702"/>
                      <a:pt x="351" y="702"/>
                      <a:pt x="351" y="677"/>
                    </a:cubicBezTo>
                    <a:cubicBezTo>
                      <a:pt x="377" y="677"/>
                      <a:pt x="377" y="677"/>
                      <a:pt x="377" y="652"/>
                    </a:cubicBezTo>
                    <a:cubicBezTo>
                      <a:pt x="402" y="652"/>
                      <a:pt x="402" y="652"/>
                      <a:pt x="402" y="627"/>
                    </a:cubicBezTo>
                    <a:cubicBezTo>
                      <a:pt x="427" y="627"/>
                      <a:pt x="452" y="602"/>
                      <a:pt x="477" y="577"/>
                    </a:cubicBezTo>
                    <a:cubicBezTo>
                      <a:pt x="477" y="577"/>
                      <a:pt x="477" y="552"/>
                      <a:pt x="502" y="552"/>
                    </a:cubicBezTo>
                    <a:cubicBezTo>
                      <a:pt x="477" y="427"/>
                      <a:pt x="452" y="301"/>
                      <a:pt x="427" y="176"/>
                    </a:cubicBezTo>
                    <a:cubicBezTo>
                      <a:pt x="402" y="126"/>
                      <a:pt x="402" y="76"/>
                      <a:pt x="377" y="26"/>
                    </a:cubicBezTo>
                    <a:cubicBezTo>
                      <a:pt x="377" y="1"/>
                      <a:pt x="377" y="1"/>
                      <a:pt x="3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38"/>
              <p:cNvSpPr/>
              <p:nvPr/>
            </p:nvSpPr>
            <p:spPr>
              <a:xfrm>
                <a:off x="4730100" y="1158550"/>
                <a:ext cx="338375" cy="524450"/>
              </a:xfrm>
              <a:custGeom>
                <a:avLst/>
                <a:gdLst/>
                <a:ahLst/>
                <a:cxnLst/>
                <a:rect l="l" t="t" r="r" b="b"/>
                <a:pathLst>
                  <a:path w="13535" h="20978" extrusionOk="0">
                    <a:moveTo>
                      <a:pt x="4211" y="3609"/>
                    </a:moveTo>
                    <a:cubicBezTo>
                      <a:pt x="4236" y="3609"/>
                      <a:pt x="4236" y="3634"/>
                      <a:pt x="4236" y="3659"/>
                    </a:cubicBezTo>
                    <a:cubicBezTo>
                      <a:pt x="4211" y="3735"/>
                      <a:pt x="4186" y="3785"/>
                      <a:pt x="4161" y="3860"/>
                    </a:cubicBezTo>
                    <a:cubicBezTo>
                      <a:pt x="4161" y="3910"/>
                      <a:pt x="4136" y="3960"/>
                      <a:pt x="4111" y="4010"/>
                    </a:cubicBezTo>
                    <a:cubicBezTo>
                      <a:pt x="4086" y="4085"/>
                      <a:pt x="4061" y="4136"/>
                      <a:pt x="4036" y="4186"/>
                    </a:cubicBezTo>
                    <a:cubicBezTo>
                      <a:pt x="4011" y="4236"/>
                      <a:pt x="3986" y="4286"/>
                      <a:pt x="3961" y="4336"/>
                    </a:cubicBezTo>
                    <a:cubicBezTo>
                      <a:pt x="3961" y="4361"/>
                      <a:pt x="3936" y="4361"/>
                      <a:pt x="3936" y="4361"/>
                    </a:cubicBezTo>
                    <a:cubicBezTo>
                      <a:pt x="3936" y="4386"/>
                      <a:pt x="3936" y="4411"/>
                      <a:pt x="3961" y="4436"/>
                    </a:cubicBezTo>
                    <a:cubicBezTo>
                      <a:pt x="3961" y="4512"/>
                      <a:pt x="3961" y="4562"/>
                      <a:pt x="3986" y="4637"/>
                    </a:cubicBezTo>
                    <a:cubicBezTo>
                      <a:pt x="3986" y="4662"/>
                      <a:pt x="3986" y="4662"/>
                      <a:pt x="4011" y="4687"/>
                    </a:cubicBezTo>
                    <a:cubicBezTo>
                      <a:pt x="4036" y="4662"/>
                      <a:pt x="4061" y="4637"/>
                      <a:pt x="4086" y="4612"/>
                    </a:cubicBezTo>
                    <a:cubicBezTo>
                      <a:pt x="4086" y="4587"/>
                      <a:pt x="4111" y="4587"/>
                      <a:pt x="4136" y="4562"/>
                    </a:cubicBezTo>
                    <a:cubicBezTo>
                      <a:pt x="4161" y="4537"/>
                      <a:pt x="4161" y="4537"/>
                      <a:pt x="4186" y="4512"/>
                    </a:cubicBezTo>
                    <a:cubicBezTo>
                      <a:pt x="4211" y="4486"/>
                      <a:pt x="4236" y="4461"/>
                      <a:pt x="4261" y="4436"/>
                    </a:cubicBezTo>
                    <a:cubicBezTo>
                      <a:pt x="4286" y="4411"/>
                      <a:pt x="4312" y="4386"/>
                      <a:pt x="4337" y="4361"/>
                    </a:cubicBezTo>
                    <a:cubicBezTo>
                      <a:pt x="4362" y="4336"/>
                      <a:pt x="4387" y="4311"/>
                      <a:pt x="4412" y="4311"/>
                    </a:cubicBezTo>
                    <a:cubicBezTo>
                      <a:pt x="4437" y="4286"/>
                      <a:pt x="4462" y="4261"/>
                      <a:pt x="4487" y="4261"/>
                    </a:cubicBezTo>
                    <a:lnTo>
                      <a:pt x="4512" y="4261"/>
                    </a:lnTo>
                    <a:cubicBezTo>
                      <a:pt x="4537" y="4261"/>
                      <a:pt x="4562" y="4261"/>
                      <a:pt x="4562" y="4286"/>
                    </a:cubicBezTo>
                    <a:cubicBezTo>
                      <a:pt x="4562" y="4286"/>
                      <a:pt x="4587" y="4286"/>
                      <a:pt x="4587" y="4311"/>
                    </a:cubicBezTo>
                    <a:cubicBezTo>
                      <a:pt x="4587" y="4311"/>
                      <a:pt x="4587" y="4336"/>
                      <a:pt x="4587" y="4361"/>
                    </a:cubicBezTo>
                    <a:cubicBezTo>
                      <a:pt x="4587" y="4386"/>
                      <a:pt x="4587" y="4411"/>
                      <a:pt x="4612" y="4436"/>
                    </a:cubicBezTo>
                    <a:cubicBezTo>
                      <a:pt x="4612" y="4486"/>
                      <a:pt x="4637" y="4537"/>
                      <a:pt x="4637" y="4587"/>
                    </a:cubicBezTo>
                    <a:cubicBezTo>
                      <a:pt x="4637" y="4637"/>
                      <a:pt x="4662" y="4687"/>
                      <a:pt x="4662" y="4737"/>
                    </a:cubicBezTo>
                    <a:cubicBezTo>
                      <a:pt x="4662" y="4737"/>
                      <a:pt x="4662" y="4762"/>
                      <a:pt x="4662" y="4762"/>
                    </a:cubicBezTo>
                    <a:cubicBezTo>
                      <a:pt x="4713" y="4737"/>
                      <a:pt x="4763" y="4687"/>
                      <a:pt x="4788" y="4662"/>
                    </a:cubicBezTo>
                    <a:cubicBezTo>
                      <a:pt x="4838" y="4612"/>
                      <a:pt x="4863" y="4587"/>
                      <a:pt x="4913" y="4562"/>
                    </a:cubicBezTo>
                    <a:cubicBezTo>
                      <a:pt x="4913" y="4562"/>
                      <a:pt x="4913" y="4562"/>
                      <a:pt x="4913" y="4537"/>
                    </a:cubicBezTo>
                    <a:cubicBezTo>
                      <a:pt x="4913" y="4461"/>
                      <a:pt x="4913" y="4386"/>
                      <a:pt x="4913" y="4311"/>
                    </a:cubicBezTo>
                    <a:cubicBezTo>
                      <a:pt x="4913" y="4211"/>
                      <a:pt x="4913" y="4136"/>
                      <a:pt x="4913" y="4035"/>
                    </a:cubicBezTo>
                    <a:cubicBezTo>
                      <a:pt x="4913" y="4010"/>
                      <a:pt x="4963" y="3985"/>
                      <a:pt x="4988" y="3985"/>
                    </a:cubicBezTo>
                    <a:cubicBezTo>
                      <a:pt x="5013" y="3985"/>
                      <a:pt x="5063" y="4010"/>
                      <a:pt x="5063" y="4035"/>
                    </a:cubicBezTo>
                    <a:cubicBezTo>
                      <a:pt x="5038" y="4136"/>
                      <a:pt x="5038" y="4236"/>
                      <a:pt x="5038" y="4311"/>
                    </a:cubicBezTo>
                    <a:cubicBezTo>
                      <a:pt x="5038" y="4361"/>
                      <a:pt x="5038" y="4411"/>
                      <a:pt x="5038" y="4436"/>
                    </a:cubicBezTo>
                    <a:cubicBezTo>
                      <a:pt x="5063" y="4436"/>
                      <a:pt x="5063" y="4436"/>
                      <a:pt x="5063" y="4411"/>
                    </a:cubicBezTo>
                    <a:cubicBezTo>
                      <a:pt x="5114" y="4386"/>
                      <a:pt x="5164" y="4336"/>
                      <a:pt x="5214" y="4286"/>
                    </a:cubicBezTo>
                    <a:cubicBezTo>
                      <a:pt x="5264" y="4261"/>
                      <a:pt x="5289" y="4236"/>
                      <a:pt x="5339" y="4186"/>
                    </a:cubicBezTo>
                    <a:lnTo>
                      <a:pt x="5389" y="4186"/>
                    </a:lnTo>
                    <a:cubicBezTo>
                      <a:pt x="5414" y="4211"/>
                      <a:pt x="5414" y="4236"/>
                      <a:pt x="5389" y="4261"/>
                    </a:cubicBezTo>
                    <a:cubicBezTo>
                      <a:pt x="5364" y="4286"/>
                      <a:pt x="5314" y="4336"/>
                      <a:pt x="5264" y="4361"/>
                    </a:cubicBezTo>
                    <a:cubicBezTo>
                      <a:pt x="5239" y="4386"/>
                      <a:pt x="5214" y="4386"/>
                      <a:pt x="5189" y="4411"/>
                    </a:cubicBezTo>
                    <a:cubicBezTo>
                      <a:pt x="5164" y="4436"/>
                      <a:pt x="5164" y="4461"/>
                      <a:pt x="5139" y="4461"/>
                    </a:cubicBezTo>
                    <a:cubicBezTo>
                      <a:pt x="5114" y="4486"/>
                      <a:pt x="5088" y="4512"/>
                      <a:pt x="5063" y="4512"/>
                    </a:cubicBezTo>
                    <a:cubicBezTo>
                      <a:pt x="5139" y="4537"/>
                      <a:pt x="5189" y="4562"/>
                      <a:pt x="5264" y="4587"/>
                    </a:cubicBezTo>
                    <a:cubicBezTo>
                      <a:pt x="5339" y="4612"/>
                      <a:pt x="5439" y="4637"/>
                      <a:pt x="5515" y="4662"/>
                    </a:cubicBezTo>
                    <a:cubicBezTo>
                      <a:pt x="5565" y="4662"/>
                      <a:pt x="5565" y="4712"/>
                      <a:pt x="5565" y="4737"/>
                    </a:cubicBezTo>
                    <a:cubicBezTo>
                      <a:pt x="5565" y="4787"/>
                      <a:pt x="5515" y="4787"/>
                      <a:pt x="5489" y="4787"/>
                    </a:cubicBezTo>
                    <a:cubicBezTo>
                      <a:pt x="5389" y="4762"/>
                      <a:pt x="5314" y="4737"/>
                      <a:pt x="5214" y="4712"/>
                    </a:cubicBezTo>
                    <a:cubicBezTo>
                      <a:pt x="5139" y="4687"/>
                      <a:pt x="5038" y="4662"/>
                      <a:pt x="4963" y="4637"/>
                    </a:cubicBezTo>
                    <a:cubicBezTo>
                      <a:pt x="4963" y="4637"/>
                      <a:pt x="4938" y="4637"/>
                      <a:pt x="4938" y="4612"/>
                    </a:cubicBezTo>
                    <a:cubicBezTo>
                      <a:pt x="4913" y="4637"/>
                      <a:pt x="4888" y="4662"/>
                      <a:pt x="4838" y="4687"/>
                    </a:cubicBezTo>
                    <a:cubicBezTo>
                      <a:pt x="4788" y="4737"/>
                      <a:pt x="4763" y="4787"/>
                      <a:pt x="4713" y="4812"/>
                    </a:cubicBezTo>
                    <a:cubicBezTo>
                      <a:pt x="4687" y="4812"/>
                      <a:pt x="4687" y="4837"/>
                      <a:pt x="4687" y="4837"/>
                    </a:cubicBezTo>
                    <a:cubicBezTo>
                      <a:pt x="4713" y="4862"/>
                      <a:pt x="4738" y="4862"/>
                      <a:pt x="4763" y="4887"/>
                    </a:cubicBezTo>
                    <a:cubicBezTo>
                      <a:pt x="4813" y="4887"/>
                      <a:pt x="4838" y="4913"/>
                      <a:pt x="4888" y="4938"/>
                    </a:cubicBezTo>
                    <a:cubicBezTo>
                      <a:pt x="4913" y="4963"/>
                      <a:pt x="4963" y="4963"/>
                      <a:pt x="5013" y="4988"/>
                    </a:cubicBezTo>
                    <a:cubicBezTo>
                      <a:pt x="5038" y="5013"/>
                      <a:pt x="5088" y="5013"/>
                      <a:pt x="5139" y="5038"/>
                    </a:cubicBezTo>
                    <a:cubicBezTo>
                      <a:pt x="5189" y="5038"/>
                      <a:pt x="5239" y="5063"/>
                      <a:pt x="5289" y="5088"/>
                    </a:cubicBezTo>
                    <a:cubicBezTo>
                      <a:pt x="5314" y="5088"/>
                      <a:pt x="5339" y="5113"/>
                      <a:pt x="5339" y="5138"/>
                    </a:cubicBezTo>
                    <a:cubicBezTo>
                      <a:pt x="5364" y="5163"/>
                      <a:pt x="5339" y="5188"/>
                      <a:pt x="5339" y="5213"/>
                    </a:cubicBezTo>
                    <a:cubicBezTo>
                      <a:pt x="5314" y="5238"/>
                      <a:pt x="5314" y="5238"/>
                      <a:pt x="5289" y="5238"/>
                    </a:cubicBezTo>
                    <a:cubicBezTo>
                      <a:pt x="5264" y="5263"/>
                      <a:pt x="5214" y="5288"/>
                      <a:pt x="5189" y="5314"/>
                    </a:cubicBezTo>
                    <a:cubicBezTo>
                      <a:pt x="5139" y="5339"/>
                      <a:pt x="5088" y="5364"/>
                      <a:pt x="5038" y="5389"/>
                    </a:cubicBezTo>
                    <a:cubicBezTo>
                      <a:pt x="5013" y="5414"/>
                      <a:pt x="4963" y="5439"/>
                      <a:pt x="4938" y="5464"/>
                    </a:cubicBezTo>
                    <a:cubicBezTo>
                      <a:pt x="4888" y="5464"/>
                      <a:pt x="4863" y="5489"/>
                      <a:pt x="4838" y="5489"/>
                    </a:cubicBezTo>
                    <a:cubicBezTo>
                      <a:pt x="4913" y="5514"/>
                      <a:pt x="4988" y="5539"/>
                      <a:pt x="5063" y="5564"/>
                    </a:cubicBezTo>
                    <a:cubicBezTo>
                      <a:pt x="5088" y="5564"/>
                      <a:pt x="5114" y="5589"/>
                      <a:pt x="5139" y="5589"/>
                    </a:cubicBezTo>
                    <a:lnTo>
                      <a:pt x="5189" y="5589"/>
                    </a:lnTo>
                    <a:cubicBezTo>
                      <a:pt x="5289" y="5539"/>
                      <a:pt x="5389" y="5489"/>
                      <a:pt x="5515" y="5464"/>
                    </a:cubicBezTo>
                    <a:cubicBezTo>
                      <a:pt x="5615" y="5414"/>
                      <a:pt x="5715" y="5389"/>
                      <a:pt x="5840" y="5339"/>
                    </a:cubicBezTo>
                    <a:cubicBezTo>
                      <a:pt x="5865" y="5339"/>
                      <a:pt x="5890" y="5339"/>
                      <a:pt x="5890" y="5364"/>
                    </a:cubicBezTo>
                    <a:cubicBezTo>
                      <a:pt x="5916" y="5364"/>
                      <a:pt x="5916" y="5389"/>
                      <a:pt x="5916" y="5414"/>
                    </a:cubicBezTo>
                    <a:cubicBezTo>
                      <a:pt x="5941" y="5439"/>
                      <a:pt x="5916" y="5489"/>
                      <a:pt x="5890" y="5489"/>
                    </a:cubicBezTo>
                    <a:cubicBezTo>
                      <a:pt x="5765" y="5539"/>
                      <a:pt x="5665" y="5589"/>
                      <a:pt x="5540" y="5614"/>
                    </a:cubicBezTo>
                    <a:cubicBezTo>
                      <a:pt x="5489" y="5639"/>
                      <a:pt x="5439" y="5664"/>
                      <a:pt x="5389" y="5664"/>
                    </a:cubicBezTo>
                    <a:cubicBezTo>
                      <a:pt x="5414" y="5689"/>
                      <a:pt x="5414" y="5689"/>
                      <a:pt x="5439" y="5689"/>
                    </a:cubicBezTo>
                    <a:cubicBezTo>
                      <a:pt x="5489" y="5715"/>
                      <a:pt x="5565" y="5740"/>
                      <a:pt x="5615" y="5740"/>
                    </a:cubicBezTo>
                    <a:cubicBezTo>
                      <a:pt x="5690" y="5765"/>
                      <a:pt x="5740" y="5790"/>
                      <a:pt x="5815" y="5815"/>
                    </a:cubicBezTo>
                    <a:cubicBezTo>
                      <a:pt x="5840" y="5840"/>
                      <a:pt x="5840" y="5890"/>
                      <a:pt x="5840" y="5915"/>
                    </a:cubicBezTo>
                    <a:cubicBezTo>
                      <a:pt x="5823" y="5933"/>
                      <a:pt x="5805" y="5951"/>
                      <a:pt x="5778" y="5951"/>
                    </a:cubicBezTo>
                    <a:cubicBezTo>
                      <a:pt x="5767" y="5951"/>
                      <a:pt x="5755" y="5947"/>
                      <a:pt x="5740" y="5940"/>
                    </a:cubicBezTo>
                    <a:cubicBezTo>
                      <a:pt x="5690" y="5940"/>
                      <a:pt x="5640" y="5915"/>
                      <a:pt x="5590" y="5915"/>
                    </a:cubicBezTo>
                    <a:cubicBezTo>
                      <a:pt x="5540" y="5890"/>
                      <a:pt x="5489" y="5865"/>
                      <a:pt x="5414" y="5840"/>
                    </a:cubicBezTo>
                    <a:cubicBezTo>
                      <a:pt x="5364" y="5840"/>
                      <a:pt x="5314" y="5815"/>
                      <a:pt x="5264" y="5790"/>
                    </a:cubicBezTo>
                    <a:lnTo>
                      <a:pt x="5264" y="5790"/>
                    </a:lnTo>
                    <a:cubicBezTo>
                      <a:pt x="5289" y="5865"/>
                      <a:pt x="5339" y="5940"/>
                      <a:pt x="5364" y="5990"/>
                    </a:cubicBezTo>
                    <a:cubicBezTo>
                      <a:pt x="5414" y="6091"/>
                      <a:pt x="5464" y="6166"/>
                      <a:pt x="5515" y="6266"/>
                    </a:cubicBezTo>
                    <a:cubicBezTo>
                      <a:pt x="5540" y="6266"/>
                      <a:pt x="5515" y="6291"/>
                      <a:pt x="5515" y="6316"/>
                    </a:cubicBezTo>
                    <a:cubicBezTo>
                      <a:pt x="5489" y="6316"/>
                      <a:pt x="5464" y="6316"/>
                      <a:pt x="5464" y="6291"/>
                    </a:cubicBezTo>
                    <a:cubicBezTo>
                      <a:pt x="5414" y="6241"/>
                      <a:pt x="5389" y="6191"/>
                      <a:pt x="5364" y="6141"/>
                    </a:cubicBezTo>
                    <a:cubicBezTo>
                      <a:pt x="5339" y="6116"/>
                      <a:pt x="5314" y="6065"/>
                      <a:pt x="5289" y="6040"/>
                    </a:cubicBezTo>
                    <a:cubicBezTo>
                      <a:pt x="5239" y="5940"/>
                      <a:pt x="5214" y="5865"/>
                      <a:pt x="5164" y="5790"/>
                    </a:cubicBezTo>
                    <a:cubicBezTo>
                      <a:pt x="5164" y="5765"/>
                      <a:pt x="5164" y="5765"/>
                      <a:pt x="5164" y="5765"/>
                    </a:cubicBezTo>
                    <a:cubicBezTo>
                      <a:pt x="5114" y="5765"/>
                      <a:pt x="5088" y="5740"/>
                      <a:pt x="5038" y="5740"/>
                    </a:cubicBezTo>
                    <a:cubicBezTo>
                      <a:pt x="4963" y="5715"/>
                      <a:pt x="4863" y="5689"/>
                      <a:pt x="4788" y="5664"/>
                    </a:cubicBezTo>
                    <a:cubicBezTo>
                      <a:pt x="4788" y="5664"/>
                      <a:pt x="4788" y="5689"/>
                      <a:pt x="4788" y="5689"/>
                    </a:cubicBezTo>
                    <a:cubicBezTo>
                      <a:pt x="4813" y="5740"/>
                      <a:pt x="4813" y="5765"/>
                      <a:pt x="4838" y="5815"/>
                    </a:cubicBezTo>
                    <a:cubicBezTo>
                      <a:pt x="4863" y="5915"/>
                      <a:pt x="4888" y="6015"/>
                      <a:pt x="4888" y="6141"/>
                    </a:cubicBezTo>
                    <a:cubicBezTo>
                      <a:pt x="4913" y="6141"/>
                      <a:pt x="4913" y="6141"/>
                      <a:pt x="4913" y="6166"/>
                    </a:cubicBezTo>
                    <a:cubicBezTo>
                      <a:pt x="4913" y="6183"/>
                      <a:pt x="4900" y="6201"/>
                      <a:pt x="4884" y="6201"/>
                    </a:cubicBezTo>
                    <a:cubicBezTo>
                      <a:pt x="4878" y="6201"/>
                      <a:pt x="4870" y="6198"/>
                      <a:pt x="4863" y="6191"/>
                    </a:cubicBezTo>
                    <a:lnTo>
                      <a:pt x="4763" y="6191"/>
                    </a:lnTo>
                    <a:cubicBezTo>
                      <a:pt x="4738" y="6191"/>
                      <a:pt x="4738" y="6166"/>
                      <a:pt x="4713" y="6166"/>
                    </a:cubicBezTo>
                    <a:lnTo>
                      <a:pt x="4637" y="6141"/>
                    </a:lnTo>
                    <a:cubicBezTo>
                      <a:pt x="4612" y="6141"/>
                      <a:pt x="4587" y="6141"/>
                      <a:pt x="4562" y="6116"/>
                    </a:cubicBezTo>
                    <a:cubicBezTo>
                      <a:pt x="4512" y="6116"/>
                      <a:pt x="4437" y="6091"/>
                      <a:pt x="4387" y="6091"/>
                    </a:cubicBezTo>
                    <a:cubicBezTo>
                      <a:pt x="4362" y="6091"/>
                      <a:pt x="4337" y="6065"/>
                      <a:pt x="4312" y="6065"/>
                    </a:cubicBezTo>
                    <a:cubicBezTo>
                      <a:pt x="4337" y="6141"/>
                      <a:pt x="4362" y="6241"/>
                      <a:pt x="4387" y="6341"/>
                    </a:cubicBezTo>
                    <a:cubicBezTo>
                      <a:pt x="4487" y="6366"/>
                      <a:pt x="4562" y="6416"/>
                      <a:pt x="4637" y="6466"/>
                    </a:cubicBezTo>
                    <a:cubicBezTo>
                      <a:pt x="4713" y="6542"/>
                      <a:pt x="4813" y="6592"/>
                      <a:pt x="4888" y="6642"/>
                    </a:cubicBezTo>
                    <a:cubicBezTo>
                      <a:pt x="4913" y="6667"/>
                      <a:pt x="4938" y="6692"/>
                      <a:pt x="4913" y="6717"/>
                    </a:cubicBezTo>
                    <a:cubicBezTo>
                      <a:pt x="4888" y="6742"/>
                      <a:pt x="4863" y="6742"/>
                      <a:pt x="4838" y="6742"/>
                    </a:cubicBezTo>
                    <a:cubicBezTo>
                      <a:pt x="4763" y="6692"/>
                      <a:pt x="4662" y="6642"/>
                      <a:pt x="4587" y="6592"/>
                    </a:cubicBezTo>
                    <a:cubicBezTo>
                      <a:pt x="4537" y="6567"/>
                      <a:pt x="4487" y="6517"/>
                      <a:pt x="4437" y="6492"/>
                    </a:cubicBezTo>
                    <a:lnTo>
                      <a:pt x="4437" y="6492"/>
                    </a:lnTo>
                    <a:cubicBezTo>
                      <a:pt x="4437" y="6567"/>
                      <a:pt x="4462" y="6642"/>
                      <a:pt x="4487" y="6717"/>
                    </a:cubicBezTo>
                    <a:cubicBezTo>
                      <a:pt x="4487" y="6792"/>
                      <a:pt x="4512" y="6842"/>
                      <a:pt x="4512" y="6918"/>
                    </a:cubicBezTo>
                    <a:cubicBezTo>
                      <a:pt x="4512" y="6968"/>
                      <a:pt x="4537" y="7018"/>
                      <a:pt x="4537" y="7093"/>
                    </a:cubicBezTo>
                    <a:cubicBezTo>
                      <a:pt x="4537" y="7118"/>
                      <a:pt x="4512" y="7143"/>
                      <a:pt x="4487" y="7143"/>
                    </a:cubicBezTo>
                    <a:cubicBezTo>
                      <a:pt x="4462" y="7143"/>
                      <a:pt x="4437" y="7118"/>
                      <a:pt x="4437" y="7093"/>
                    </a:cubicBezTo>
                    <a:cubicBezTo>
                      <a:pt x="4437" y="7068"/>
                      <a:pt x="4412" y="7043"/>
                      <a:pt x="4412" y="7018"/>
                    </a:cubicBezTo>
                    <a:cubicBezTo>
                      <a:pt x="4412" y="6993"/>
                      <a:pt x="4412" y="6943"/>
                      <a:pt x="4412" y="6918"/>
                    </a:cubicBezTo>
                    <a:cubicBezTo>
                      <a:pt x="4387" y="6867"/>
                      <a:pt x="4387" y="6792"/>
                      <a:pt x="4362" y="6717"/>
                    </a:cubicBezTo>
                    <a:cubicBezTo>
                      <a:pt x="4362" y="6667"/>
                      <a:pt x="4337" y="6617"/>
                      <a:pt x="4312" y="6542"/>
                    </a:cubicBezTo>
                    <a:cubicBezTo>
                      <a:pt x="4286" y="6592"/>
                      <a:pt x="4261" y="6642"/>
                      <a:pt x="4236" y="6692"/>
                    </a:cubicBezTo>
                    <a:cubicBezTo>
                      <a:pt x="4236" y="6742"/>
                      <a:pt x="4211" y="6767"/>
                      <a:pt x="4211" y="6792"/>
                    </a:cubicBezTo>
                    <a:cubicBezTo>
                      <a:pt x="4186" y="6817"/>
                      <a:pt x="4161" y="6842"/>
                      <a:pt x="4136" y="6893"/>
                    </a:cubicBezTo>
                    <a:cubicBezTo>
                      <a:pt x="4124" y="6905"/>
                      <a:pt x="4111" y="6911"/>
                      <a:pt x="4098" y="6911"/>
                    </a:cubicBezTo>
                    <a:cubicBezTo>
                      <a:pt x="4086" y="6911"/>
                      <a:pt x="4073" y="6905"/>
                      <a:pt x="4061" y="6893"/>
                    </a:cubicBezTo>
                    <a:cubicBezTo>
                      <a:pt x="4036" y="6893"/>
                      <a:pt x="4036" y="6867"/>
                      <a:pt x="4036" y="6867"/>
                    </a:cubicBezTo>
                    <a:cubicBezTo>
                      <a:pt x="4011" y="6842"/>
                      <a:pt x="4036" y="6842"/>
                      <a:pt x="4036" y="6817"/>
                    </a:cubicBezTo>
                    <a:cubicBezTo>
                      <a:pt x="4061" y="6767"/>
                      <a:pt x="4086" y="6742"/>
                      <a:pt x="4111" y="6692"/>
                    </a:cubicBezTo>
                    <a:cubicBezTo>
                      <a:pt x="4111" y="6642"/>
                      <a:pt x="4136" y="6617"/>
                      <a:pt x="4161" y="6592"/>
                    </a:cubicBezTo>
                    <a:cubicBezTo>
                      <a:pt x="4186" y="6542"/>
                      <a:pt x="4186" y="6492"/>
                      <a:pt x="4211" y="6466"/>
                    </a:cubicBezTo>
                    <a:cubicBezTo>
                      <a:pt x="4236" y="6441"/>
                      <a:pt x="4236" y="6391"/>
                      <a:pt x="4261" y="6366"/>
                    </a:cubicBezTo>
                    <a:lnTo>
                      <a:pt x="4286" y="6366"/>
                    </a:lnTo>
                    <a:cubicBezTo>
                      <a:pt x="4286" y="6366"/>
                      <a:pt x="4286" y="6341"/>
                      <a:pt x="4286" y="6341"/>
                    </a:cubicBezTo>
                    <a:cubicBezTo>
                      <a:pt x="4261" y="6266"/>
                      <a:pt x="4236" y="6216"/>
                      <a:pt x="4236" y="6141"/>
                    </a:cubicBezTo>
                    <a:cubicBezTo>
                      <a:pt x="4211" y="6116"/>
                      <a:pt x="4211" y="6065"/>
                      <a:pt x="4211" y="6040"/>
                    </a:cubicBezTo>
                    <a:cubicBezTo>
                      <a:pt x="4186" y="6065"/>
                      <a:pt x="4161" y="6065"/>
                      <a:pt x="4136" y="6091"/>
                    </a:cubicBezTo>
                    <a:cubicBezTo>
                      <a:pt x="4136" y="6091"/>
                      <a:pt x="4111" y="6116"/>
                      <a:pt x="4086" y="6141"/>
                    </a:cubicBezTo>
                    <a:cubicBezTo>
                      <a:pt x="4086" y="6141"/>
                      <a:pt x="4061" y="6166"/>
                      <a:pt x="4036" y="6166"/>
                    </a:cubicBezTo>
                    <a:cubicBezTo>
                      <a:pt x="4011" y="6191"/>
                      <a:pt x="4011" y="6191"/>
                      <a:pt x="3986" y="6216"/>
                    </a:cubicBezTo>
                    <a:cubicBezTo>
                      <a:pt x="3961" y="6216"/>
                      <a:pt x="3961" y="6241"/>
                      <a:pt x="3936" y="6266"/>
                    </a:cubicBezTo>
                    <a:cubicBezTo>
                      <a:pt x="3911" y="6266"/>
                      <a:pt x="3911" y="6266"/>
                      <a:pt x="3885" y="6291"/>
                    </a:cubicBezTo>
                    <a:cubicBezTo>
                      <a:pt x="3885" y="6291"/>
                      <a:pt x="3860" y="6316"/>
                      <a:pt x="3835" y="6316"/>
                    </a:cubicBezTo>
                    <a:cubicBezTo>
                      <a:pt x="3835" y="6329"/>
                      <a:pt x="3829" y="6335"/>
                      <a:pt x="3823" y="6335"/>
                    </a:cubicBezTo>
                    <a:cubicBezTo>
                      <a:pt x="3817" y="6335"/>
                      <a:pt x="3810" y="6329"/>
                      <a:pt x="3810" y="6316"/>
                    </a:cubicBezTo>
                    <a:cubicBezTo>
                      <a:pt x="3785" y="6316"/>
                      <a:pt x="3785" y="6291"/>
                      <a:pt x="3785" y="6291"/>
                    </a:cubicBezTo>
                    <a:cubicBezTo>
                      <a:pt x="3785" y="6266"/>
                      <a:pt x="3760" y="6241"/>
                      <a:pt x="3760" y="6241"/>
                    </a:cubicBezTo>
                    <a:cubicBezTo>
                      <a:pt x="3760" y="6216"/>
                      <a:pt x="3735" y="6191"/>
                      <a:pt x="3735" y="6166"/>
                    </a:cubicBezTo>
                    <a:cubicBezTo>
                      <a:pt x="3710" y="6141"/>
                      <a:pt x="3710" y="6116"/>
                      <a:pt x="3710" y="6091"/>
                    </a:cubicBezTo>
                    <a:cubicBezTo>
                      <a:pt x="3685" y="6065"/>
                      <a:pt x="3685" y="6040"/>
                      <a:pt x="3660" y="6015"/>
                    </a:cubicBezTo>
                    <a:cubicBezTo>
                      <a:pt x="3660" y="5990"/>
                      <a:pt x="3660" y="5965"/>
                      <a:pt x="3635" y="5940"/>
                    </a:cubicBezTo>
                    <a:cubicBezTo>
                      <a:pt x="3635" y="5915"/>
                      <a:pt x="3610" y="5890"/>
                      <a:pt x="3610" y="5865"/>
                    </a:cubicBezTo>
                    <a:cubicBezTo>
                      <a:pt x="3585" y="5840"/>
                      <a:pt x="3585" y="5815"/>
                      <a:pt x="3585" y="5790"/>
                    </a:cubicBezTo>
                    <a:cubicBezTo>
                      <a:pt x="3585" y="5790"/>
                      <a:pt x="3585" y="5790"/>
                      <a:pt x="3560" y="5815"/>
                    </a:cubicBezTo>
                    <a:cubicBezTo>
                      <a:pt x="3535" y="5840"/>
                      <a:pt x="3484" y="5890"/>
                      <a:pt x="3434" y="5940"/>
                    </a:cubicBezTo>
                    <a:cubicBezTo>
                      <a:pt x="3409" y="5965"/>
                      <a:pt x="3384" y="5990"/>
                      <a:pt x="3334" y="6015"/>
                    </a:cubicBezTo>
                    <a:cubicBezTo>
                      <a:pt x="3334" y="6015"/>
                      <a:pt x="3334" y="6015"/>
                      <a:pt x="3334" y="6040"/>
                    </a:cubicBezTo>
                    <a:cubicBezTo>
                      <a:pt x="3334" y="6040"/>
                      <a:pt x="3334" y="6040"/>
                      <a:pt x="3309" y="6065"/>
                    </a:cubicBezTo>
                    <a:cubicBezTo>
                      <a:pt x="3334" y="6216"/>
                      <a:pt x="3309" y="6391"/>
                      <a:pt x="3309" y="6567"/>
                    </a:cubicBezTo>
                    <a:cubicBezTo>
                      <a:pt x="3309" y="6567"/>
                      <a:pt x="3284" y="6592"/>
                      <a:pt x="3259" y="6592"/>
                    </a:cubicBezTo>
                    <a:cubicBezTo>
                      <a:pt x="3234" y="6592"/>
                      <a:pt x="3234" y="6567"/>
                      <a:pt x="3234" y="6542"/>
                    </a:cubicBezTo>
                    <a:cubicBezTo>
                      <a:pt x="3234" y="6466"/>
                      <a:pt x="3234" y="6366"/>
                      <a:pt x="3234" y="6266"/>
                    </a:cubicBezTo>
                    <a:cubicBezTo>
                      <a:pt x="3234" y="6216"/>
                      <a:pt x="3234" y="6166"/>
                      <a:pt x="3234" y="6116"/>
                    </a:cubicBezTo>
                    <a:cubicBezTo>
                      <a:pt x="3209" y="6141"/>
                      <a:pt x="3184" y="6166"/>
                      <a:pt x="3134" y="6191"/>
                    </a:cubicBezTo>
                    <a:cubicBezTo>
                      <a:pt x="3109" y="6216"/>
                      <a:pt x="3058" y="6266"/>
                      <a:pt x="3008" y="6291"/>
                    </a:cubicBezTo>
                    <a:cubicBezTo>
                      <a:pt x="2958" y="6341"/>
                      <a:pt x="2933" y="6366"/>
                      <a:pt x="2883" y="6416"/>
                    </a:cubicBezTo>
                    <a:lnTo>
                      <a:pt x="2833" y="6416"/>
                    </a:lnTo>
                    <a:cubicBezTo>
                      <a:pt x="2833" y="6391"/>
                      <a:pt x="2833" y="6391"/>
                      <a:pt x="2833" y="6366"/>
                    </a:cubicBezTo>
                    <a:cubicBezTo>
                      <a:pt x="2883" y="6341"/>
                      <a:pt x="2933" y="6291"/>
                      <a:pt x="2958" y="6266"/>
                    </a:cubicBezTo>
                    <a:cubicBezTo>
                      <a:pt x="3008" y="6216"/>
                      <a:pt x="3058" y="6191"/>
                      <a:pt x="3109" y="6141"/>
                    </a:cubicBezTo>
                    <a:cubicBezTo>
                      <a:pt x="3134" y="6116"/>
                      <a:pt x="3159" y="6091"/>
                      <a:pt x="3184" y="6065"/>
                    </a:cubicBezTo>
                    <a:cubicBezTo>
                      <a:pt x="3134" y="6065"/>
                      <a:pt x="3083" y="6040"/>
                      <a:pt x="3033" y="6040"/>
                    </a:cubicBezTo>
                    <a:cubicBezTo>
                      <a:pt x="3008" y="6040"/>
                      <a:pt x="2958" y="6040"/>
                      <a:pt x="2933" y="6015"/>
                    </a:cubicBezTo>
                    <a:cubicBezTo>
                      <a:pt x="2858" y="6015"/>
                      <a:pt x="2808" y="5990"/>
                      <a:pt x="2758" y="5990"/>
                    </a:cubicBezTo>
                    <a:cubicBezTo>
                      <a:pt x="2733" y="5965"/>
                      <a:pt x="2707" y="5915"/>
                      <a:pt x="2707" y="5890"/>
                    </a:cubicBezTo>
                    <a:cubicBezTo>
                      <a:pt x="2733" y="5865"/>
                      <a:pt x="2733" y="5865"/>
                      <a:pt x="2758" y="5840"/>
                    </a:cubicBezTo>
                    <a:lnTo>
                      <a:pt x="2808" y="5840"/>
                    </a:lnTo>
                    <a:cubicBezTo>
                      <a:pt x="2833" y="5840"/>
                      <a:pt x="2858" y="5840"/>
                      <a:pt x="2883" y="5865"/>
                    </a:cubicBezTo>
                    <a:cubicBezTo>
                      <a:pt x="2958" y="5865"/>
                      <a:pt x="3033" y="5865"/>
                      <a:pt x="3083" y="5890"/>
                    </a:cubicBezTo>
                    <a:cubicBezTo>
                      <a:pt x="3159" y="5890"/>
                      <a:pt x="3234" y="5915"/>
                      <a:pt x="3284" y="5915"/>
                    </a:cubicBezTo>
                    <a:cubicBezTo>
                      <a:pt x="3309" y="5940"/>
                      <a:pt x="3309" y="5940"/>
                      <a:pt x="3309" y="5940"/>
                    </a:cubicBezTo>
                    <a:cubicBezTo>
                      <a:pt x="3334" y="5915"/>
                      <a:pt x="3359" y="5890"/>
                      <a:pt x="3384" y="5865"/>
                    </a:cubicBezTo>
                    <a:cubicBezTo>
                      <a:pt x="3409" y="5840"/>
                      <a:pt x="3459" y="5790"/>
                      <a:pt x="3510" y="5740"/>
                    </a:cubicBezTo>
                    <a:cubicBezTo>
                      <a:pt x="3535" y="5740"/>
                      <a:pt x="3535" y="5715"/>
                      <a:pt x="3535" y="5715"/>
                    </a:cubicBezTo>
                    <a:cubicBezTo>
                      <a:pt x="3459" y="5689"/>
                      <a:pt x="3409" y="5664"/>
                      <a:pt x="3359" y="5664"/>
                    </a:cubicBezTo>
                    <a:cubicBezTo>
                      <a:pt x="3309" y="5639"/>
                      <a:pt x="3234" y="5639"/>
                      <a:pt x="3184" y="5614"/>
                    </a:cubicBezTo>
                    <a:lnTo>
                      <a:pt x="3134" y="5614"/>
                    </a:lnTo>
                    <a:cubicBezTo>
                      <a:pt x="3109" y="5589"/>
                      <a:pt x="3109" y="5589"/>
                      <a:pt x="3083" y="5589"/>
                    </a:cubicBezTo>
                    <a:cubicBezTo>
                      <a:pt x="3058" y="5589"/>
                      <a:pt x="3058" y="5564"/>
                      <a:pt x="3058" y="5539"/>
                    </a:cubicBezTo>
                    <a:cubicBezTo>
                      <a:pt x="3058" y="5514"/>
                      <a:pt x="3083" y="5514"/>
                      <a:pt x="3083" y="5514"/>
                    </a:cubicBezTo>
                    <a:cubicBezTo>
                      <a:pt x="3159" y="5464"/>
                      <a:pt x="3209" y="5414"/>
                      <a:pt x="3259" y="5364"/>
                    </a:cubicBezTo>
                    <a:cubicBezTo>
                      <a:pt x="3284" y="5339"/>
                      <a:pt x="3309" y="5339"/>
                      <a:pt x="3334" y="5314"/>
                    </a:cubicBezTo>
                    <a:cubicBezTo>
                      <a:pt x="3359" y="5288"/>
                      <a:pt x="3384" y="5263"/>
                      <a:pt x="3409" y="5238"/>
                    </a:cubicBezTo>
                    <a:cubicBezTo>
                      <a:pt x="3434" y="5238"/>
                      <a:pt x="3459" y="5213"/>
                      <a:pt x="3484" y="5188"/>
                    </a:cubicBezTo>
                    <a:cubicBezTo>
                      <a:pt x="3459" y="5188"/>
                      <a:pt x="3434" y="5163"/>
                      <a:pt x="3384" y="5163"/>
                    </a:cubicBezTo>
                    <a:cubicBezTo>
                      <a:pt x="3334" y="5138"/>
                      <a:pt x="3259" y="5113"/>
                      <a:pt x="3209" y="5113"/>
                    </a:cubicBezTo>
                    <a:cubicBezTo>
                      <a:pt x="3184" y="5088"/>
                      <a:pt x="3159" y="5088"/>
                      <a:pt x="3159" y="5088"/>
                    </a:cubicBezTo>
                    <a:lnTo>
                      <a:pt x="3134" y="5088"/>
                    </a:lnTo>
                    <a:cubicBezTo>
                      <a:pt x="3109" y="5113"/>
                      <a:pt x="3058" y="5138"/>
                      <a:pt x="3033" y="5163"/>
                    </a:cubicBezTo>
                    <a:cubicBezTo>
                      <a:pt x="2958" y="5213"/>
                      <a:pt x="2883" y="5263"/>
                      <a:pt x="2808" y="5314"/>
                    </a:cubicBezTo>
                    <a:cubicBezTo>
                      <a:pt x="2783" y="5339"/>
                      <a:pt x="2758" y="5339"/>
                      <a:pt x="2758" y="5339"/>
                    </a:cubicBezTo>
                    <a:cubicBezTo>
                      <a:pt x="2733" y="5314"/>
                      <a:pt x="2707" y="5314"/>
                      <a:pt x="2707" y="5288"/>
                    </a:cubicBezTo>
                    <a:cubicBezTo>
                      <a:pt x="2682" y="5263"/>
                      <a:pt x="2682" y="5213"/>
                      <a:pt x="2707" y="5213"/>
                    </a:cubicBezTo>
                    <a:cubicBezTo>
                      <a:pt x="2783" y="5163"/>
                      <a:pt x="2833" y="5113"/>
                      <a:pt x="2908" y="5063"/>
                    </a:cubicBezTo>
                    <a:cubicBezTo>
                      <a:pt x="2933" y="5038"/>
                      <a:pt x="2933" y="5038"/>
                      <a:pt x="2958" y="5013"/>
                    </a:cubicBezTo>
                    <a:cubicBezTo>
                      <a:pt x="2933" y="5013"/>
                      <a:pt x="2883" y="4988"/>
                      <a:pt x="2858" y="4988"/>
                    </a:cubicBezTo>
                    <a:cubicBezTo>
                      <a:pt x="2833" y="4988"/>
                      <a:pt x="2808" y="4963"/>
                      <a:pt x="2783" y="4963"/>
                    </a:cubicBezTo>
                    <a:cubicBezTo>
                      <a:pt x="2733" y="4938"/>
                      <a:pt x="2707" y="4938"/>
                      <a:pt x="2682" y="4913"/>
                    </a:cubicBezTo>
                    <a:cubicBezTo>
                      <a:pt x="2632" y="4913"/>
                      <a:pt x="2607" y="4887"/>
                      <a:pt x="2557" y="4862"/>
                    </a:cubicBezTo>
                    <a:cubicBezTo>
                      <a:pt x="2532" y="4837"/>
                      <a:pt x="2532" y="4812"/>
                      <a:pt x="2557" y="4787"/>
                    </a:cubicBezTo>
                    <a:cubicBezTo>
                      <a:pt x="2557" y="4762"/>
                      <a:pt x="2582" y="4762"/>
                      <a:pt x="2582" y="4762"/>
                    </a:cubicBezTo>
                    <a:cubicBezTo>
                      <a:pt x="2607" y="4762"/>
                      <a:pt x="2607" y="4762"/>
                      <a:pt x="2607" y="4787"/>
                    </a:cubicBezTo>
                    <a:cubicBezTo>
                      <a:pt x="2632" y="4787"/>
                      <a:pt x="2657" y="4812"/>
                      <a:pt x="2682" y="4812"/>
                    </a:cubicBezTo>
                    <a:cubicBezTo>
                      <a:pt x="2758" y="4837"/>
                      <a:pt x="2808" y="4862"/>
                      <a:pt x="2858" y="4862"/>
                    </a:cubicBezTo>
                    <a:cubicBezTo>
                      <a:pt x="2908" y="4887"/>
                      <a:pt x="2933" y="4887"/>
                      <a:pt x="2983" y="4913"/>
                    </a:cubicBezTo>
                    <a:cubicBezTo>
                      <a:pt x="2958" y="4887"/>
                      <a:pt x="2958" y="4862"/>
                      <a:pt x="2958" y="4862"/>
                    </a:cubicBezTo>
                    <a:cubicBezTo>
                      <a:pt x="2908" y="4787"/>
                      <a:pt x="2883" y="4712"/>
                      <a:pt x="2833" y="4612"/>
                    </a:cubicBezTo>
                    <a:cubicBezTo>
                      <a:pt x="2833" y="4612"/>
                      <a:pt x="2833" y="4587"/>
                      <a:pt x="2833" y="4587"/>
                    </a:cubicBezTo>
                    <a:cubicBezTo>
                      <a:pt x="2833" y="4562"/>
                      <a:pt x="2858" y="4537"/>
                      <a:pt x="2858" y="4537"/>
                    </a:cubicBezTo>
                    <a:lnTo>
                      <a:pt x="2908" y="4537"/>
                    </a:lnTo>
                    <a:cubicBezTo>
                      <a:pt x="2908" y="4537"/>
                      <a:pt x="2933" y="4537"/>
                      <a:pt x="2958" y="4562"/>
                    </a:cubicBezTo>
                    <a:cubicBezTo>
                      <a:pt x="2983" y="4612"/>
                      <a:pt x="2983" y="4662"/>
                      <a:pt x="3008" y="4687"/>
                    </a:cubicBezTo>
                    <a:cubicBezTo>
                      <a:pt x="3033" y="4737"/>
                      <a:pt x="3058" y="4762"/>
                      <a:pt x="3083" y="4787"/>
                    </a:cubicBezTo>
                    <a:cubicBezTo>
                      <a:pt x="3109" y="4837"/>
                      <a:pt x="3134" y="4887"/>
                      <a:pt x="3184" y="4938"/>
                    </a:cubicBezTo>
                    <a:cubicBezTo>
                      <a:pt x="3184" y="4963"/>
                      <a:pt x="3184" y="4963"/>
                      <a:pt x="3184" y="4963"/>
                    </a:cubicBezTo>
                    <a:cubicBezTo>
                      <a:pt x="3184" y="4963"/>
                      <a:pt x="3184" y="4963"/>
                      <a:pt x="3184" y="4988"/>
                    </a:cubicBezTo>
                    <a:lnTo>
                      <a:pt x="3209" y="4988"/>
                    </a:lnTo>
                    <a:cubicBezTo>
                      <a:pt x="3259" y="5013"/>
                      <a:pt x="3334" y="5013"/>
                      <a:pt x="3384" y="5038"/>
                    </a:cubicBezTo>
                    <a:cubicBezTo>
                      <a:pt x="3434" y="5063"/>
                      <a:pt x="3484" y="5063"/>
                      <a:pt x="3535" y="5088"/>
                    </a:cubicBezTo>
                    <a:cubicBezTo>
                      <a:pt x="3510" y="5063"/>
                      <a:pt x="3510" y="5038"/>
                      <a:pt x="3510" y="5038"/>
                    </a:cubicBezTo>
                    <a:cubicBezTo>
                      <a:pt x="3459" y="4963"/>
                      <a:pt x="3434" y="4913"/>
                      <a:pt x="3409" y="4862"/>
                    </a:cubicBezTo>
                    <a:cubicBezTo>
                      <a:pt x="3384" y="4812"/>
                      <a:pt x="3359" y="4762"/>
                      <a:pt x="3334" y="4712"/>
                    </a:cubicBezTo>
                    <a:cubicBezTo>
                      <a:pt x="3334" y="4687"/>
                      <a:pt x="3309" y="4662"/>
                      <a:pt x="3309" y="4637"/>
                    </a:cubicBezTo>
                    <a:cubicBezTo>
                      <a:pt x="3309" y="4612"/>
                      <a:pt x="3284" y="4587"/>
                      <a:pt x="3284" y="4587"/>
                    </a:cubicBezTo>
                    <a:cubicBezTo>
                      <a:pt x="3284" y="4537"/>
                      <a:pt x="3309" y="4512"/>
                      <a:pt x="3334" y="4512"/>
                    </a:cubicBezTo>
                    <a:lnTo>
                      <a:pt x="3384" y="4512"/>
                    </a:lnTo>
                    <a:cubicBezTo>
                      <a:pt x="3434" y="4537"/>
                      <a:pt x="3484" y="4537"/>
                      <a:pt x="3535" y="4562"/>
                    </a:cubicBezTo>
                    <a:cubicBezTo>
                      <a:pt x="3560" y="4562"/>
                      <a:pt x="3585" y="4562"/>
                      <a:pt x="3610" y="4587"/>
                    </a:cubicBezTo>
                    <a:cubicBezTo>
                      <a:pt x="3635" y="4587"/>
                      <a:pt x="3685" y="4587"/>
                      <a:pt x="3710" y="4612"/>
                    </a:cubicBezTo>
                    <a:cubicBezTo>
                      <a:pt x="3760" y="4612"/>
                      <a:pt x="3810" y="4637"/>
                      <a:pt x="3885" y="4662"/>
                    </a:cubicBezTo>
                    <a:cubicBezTo>
                      <a:pt x="3885" y="4637"/>
                      <a:pt x="3885" y="4637"/>
                      <a:pt x="3885" y="4637"/>
                    </a:cubicBezTo>
                    <a:cubicBezTo>
                      <a:pt x="3860" y="4562"/>
                      <a:pt x="3860" y="4512"/>
                      <a:pt x="3835" y="4436"/>
                    </a:cubicBezTo>
                    <a:cubicBezTo>
                      <a:pt x="3835" y="4411"/>
                      <a:pt x="3835" y="4386"/>
                      <a:pt x="3810" y="4336"/>
                    </a:cubicBezTo>
                    <a:cubicBezTo>
                      <a:pt x="3785" y="4336"/>
                      <a:pt x="3760" y="4311"/>
                      <a:pt x="3735" y="4286"/>
                    </a:cubicBezTo>
                    <a:cubicBezTo>
                      <a:pt x="3685" y="4261"/>
                      <a:pt x="3660" y="4261"/>
                      <a:pt x="3610" y="4236"/>
                    </a:cubicBezTo>
                    <a:cubicBezTo>
                      <a:pt x="3560" y="4211"/>
                      <a:pt x="3535" y="4186"/>
                      <a:pt x="3484" y="4186"/>
                    </a:cubicBezTo>
                    <a:cubicBezTo>
                      <a:pt x="3459" y="4136"/>
                      <a:pt x="3409" y="4111"/>
                      <a:pt x="3359" y="4085"/>
                    </a:cubicBezTo>
                    <a:cubicBezTo>
                      <a:pt x="3334" y="4060"/>
                      <a:pt x="3334" y="4035"/>
                      <a:pt x="3334" y="4010"/>
                    </a:cubicBezTo>
                    <a:cubicBezTo>
                      <a:pt x="3359" y="3985"/>
                      <a:pt x="3384" y="3985"/>
                      <a:pt x="3409" y="3985"/>
                    </a:cubicBezTo>
                    <a:lnTo>
                      <a:pt x="3434" y="3985"/>
                    </a:lnTo>
                    <a:cubicBezTo>
                      <a:pt x="3484" y="4010"/>
                      <a:pt x="3510" y="4035"/>
                      <a:pt x="3560" y="4060"/>
                    </a:cubicBezTo>
                    <a:cubicBezTo>
                      <a:pt x="3610" y="4085"/>
                      <a:pt x="3660" y="4111"/>
                      <a:pt x="3685" y="4111"/>
                    </a:cubicBezTo>
                    <a:cubicBezTo>
                      <a:pt x="3735" y="4136"/>
                      <a:pt x="3760" y="4161"/>
                      <a:pt x="3785" y="4161"/>
                    </a:cubicBezTo>
                    <a:cubicBezTo>
                      <a:pt x="3785" y="4136"/>
                      <a:pt x="3785" y="4111"/>
                      <a:pt x="3785" y="4085"/>
                    </a:cubicBezTo>
                    <a:cubicBezTo>
                      <a:pt x="3760" y="4035"/>
                      <a:pt x="3760" y="3960"/>
                      <a:pt x="3735" y="3910"/>
                    </a:cubicBezTo>
                    <a:cubicBezTo>
                      <a:pt x="3710" y="3860"/>
                      <a:pt x="3710" y="3785"/>
                      <a:pt x="3685" y="3735"/>
                    </a:cubicBezTo>
                    <a:cubicBezTo>
                      <a:pt x="3685" y="3710"/>
                      <a:pt x="3710" y="3684"/>
                      <a:pt x="3735" y="3659"/>
                    </a:cubicBezTo>
                    <a:lnTo>
                      <a:pt x="3760" y="3659"/>
                    </a:lnTo>
                    <a:cubicBezTo>
                      <a:pt x="3785" y="3659"/>
                      <a:pt x="3810" y="3684"/>
                      <a:pt x="3810" y="3710"/>
                    </a:cubicBezTo>
                    <a:cubicBezTo>
                      <a:pt x="3835" y="3785"/>
                      <a:pt x="3835" y="3835"/>
                      <a:pt x="3860" y="3910"/>
                    </a:cubicBezTo>
                    <a:cubicBezTo>
                      <a:pt x="3860" y="3960"/>
                      <a:pt x="3885" y="4010"/>
                      <a:pt x="3885" y="4085"/>
                    </a:cubicBezTo>
                    <a:lnTo>
                      <a:pt x="3911" y="4161"/>
                    </a:lnTo>
                    <a:cubicBezTo>
                      <a:pt x="3936" y="4111"/>
                      <a:pt x="3936" y="4085"/>
                      <a:pt x="3961" y="4035"/>
                    </a:cubicBezTo>
                    <a:cubicBezTo>
                      <a:pt x="4011" y="3910"/>
                      <a:pt x="4086" y="3760"/>
                      <a:pt x="4136" y="3634"/>
                    </a:cubicBezTo>
                    <a:cubicBezTo>
                      <a:pt x="4136" y="3634"/>
                      <a:pt x="4136" y="3609"/>
                      <a:pt x="4161" y="3609"/>
                    </a:cubicBezTo>
                    <a:close/>
                    <a:moveTo>
                      <a:pt x="7996" y="0"/>
                    </a:moveTo>
                    <a:cubicBezTo>
                      <a:pt x="6392" y="226"/>
                      <a:pt x="4312" y="1003"/>
                      <a:pt x="2582" y="3183"/>
                    </a:cubicBezTo>
                    <a:cubicBezTo>
                      <a:pt x="402" y="5589"/>
                      <a:pt x="1" y="9248"/>
                      <a:pt x="1855" y="12081"/>
                    </a:cubicBezTo>
                    <a:cubicBezTo>
                      <a:pt x="2332" y="12807"/>
                      <a:pt x="2858" y="13559"/>
                      <a:pt x="3384" y="14286"/>
                    </a:cubicBezTo>
                    <a:lnTo>
                      <a:pt x="3434" y="14286"/>
                    </a:lnTo>
                    <a:cubicBezTo>
                      <a:pt x="3484" y="14336"/>
                      <a:pt x="3510" y="14361"/>
                      <a:pt x="3560" y="14386"/>
                    </a:cubicBezTo>
                    <a:cubicBezTo>
                      <a:pt x="3610" y="14386"/>
                      <a:pt x="3660" y="14411"/>
                      <a:pt x="3685" y="14436"/>
                    </a:cubicBezTo>
                    <a:cubicBezTo>
                      <a:pt x="3735" y="14461"/>
                      <a:pt x="3760" y="14461"/>
                      <a:pt x="3785" y="14487"/>
                    </a:cubicBezTo>
                    <a:cubicBezTo>
                      <a:pt x="3785" y="14461"/>
                      <a:pt x="3785" y="14436"/>
                      <a:pt x="3785" y="14411"/>
                    </a:cubicBezTo>
                    <a:cubicBezTo>
                      <a:pt x="3760" y="14336"/>
                      <a:pt x="3760" y="14286"/>
                      <a:pt x="3735" y="14236"/>
                    </a:cubicBezTo>
                    <a:cubicBezTo>
                      <a:pt x="3710" y="14161"/>
                      <a:pt x="3710" y="14111"/>
                      <a:pt x="3685" y="14060"/>
                    </a:cubicBezTo>
                    <a:cubicBezTo>
                      <a:pt x="3685" y="14010"/>
                      <a:pt x="3710" y="13985"/>
                      <a:pt x="3735" y="13985"/>
                    </a:cubicBezTo>
                    <a:lnTo>
                      <a:pt x="3760" y="13985"/>
                    </a:lnTo>
                    <a:cubicBezTo>
                      <a:pt x="3785" y="13985"/>
                      <a:pt x="3810" y="13985"/>
                      <a:pt x="3810" y="14035"/>
                    </a:cubicBezTo>
                    <a:cubicBezTo>
                      <a:pt x="3835" y="14086"/>
                      <a:pt x="3835" y="14161"/>
                      <a:pt x="3860" y="14211"/>
                    </a:cubicBezTo>
                    <a:cubicBezTo>
                      <a:pt x="3860" y="14286"/>
                      <a:pt x="3885" y="14336"/>
                      <a:pt x="3885" y="14386"/>
                    </a:cubicBezTo>
                    <a:cubicBezTo>
                      <a:pt x="3885" y="14411"/>
                      <a:pt x="3911" y="14436"/>
                      <a:pt x="3911" y="14461"/>
                    </a:cubicBezTo>
                    <a:cubicBezTo>
                      <a:pt x="3936" y="14436"/>
                      <a:pt x="3936" y="14386"/>
                      <a:pt x="3961" y="14361"/>
                    </a:cubicBezTo>
                    <a:cubicBezTo>
                      <a:pt x="4011" y="14211"/>
                      <a:pt x="4086" y="14086"/>
                      <a:pt x="4136" y="13960"/>
                    </a:cubicBezTo>
                    <a:cubicBezTo>
                      <a:pt x="4136" y="13935"/>
                      <a:pt x="4136" y="13935"/>
                      <a:pt x="4161" y="13910"/>
                    </a:cubicBezTo>
                    <a:lnTo>
                      <a:pt x="4211" y="13910"/>
                    </a:lnTo>
                    <a:cubicBezTo>
                      <a:pt x="4236" y="13935"/>
                      <a:pt x="4236" y="13960"/>
                      <a:pt x="4236" y="13985"/>
                    </a:cubicBezTo>
                    <a:cubicBezTo>
                      <a:pt x="4211" y="14035"/>
                      <a:pt x="4186" y="14111"/>
                      <a:pt x="4161" y="14161"/>
                    </a:cubicBezTo>
                    <a:cubicBezTo>
                      <a:pt x="4161" y="14211"/>
                      <a:pt x="4136" y="14286"/>
                      <a:pt x="4111" y="14336"/>
                    </a:cubicBezTo>
                    <a:cubicBezTo>
                      <a:pt x="4086" y="14386"/>
                      <a:pt x="4061" y="14461"/>
                      <a:pt x="4036" y="14512"/>
                    </a:cubicBezTo>
                    <a:cubicBezTo>
                      <a:pt x="4011" y="14562"/>
                      <a:pt x="3986" y="14612"/>
                      <a:pt x="3961" y="14662"/>
                    </a:cubicBezTo>
                    <a:cubicBezTo>
                      <a:pt x="3961" y="14662"/>
                      <a:pt x="3936" y="14662"/>
                      <a:pt x="3936" y="14687"/>
                    </a:cubicBezTo>
                    <a:cubicBezTo>
                      <a:pt x="3936" y="14712"/>
                      <a:pt x="3936" y="14737"/>
                      <a:pt x="3961" y="14762"/>
                    </a:cubicBezTo>
                    <a:cubicBezTo>
                      <a:pt x="3961" y="14812"/>
                      <a:pt x="3961" y="14888"/>
                      <a:pt x="3986" y="14938"/>
                    </a:cubicBezTo>
                    <a:cubicBezTo>
                      <a:pt x="3986" y="14963"/>
                      <a:pt x="3986" y="14988"/>
                      <a:pt x="4011" y="15013"/>
                    </a:cubicBezTo>
                    <a:cubicBezTo>
                      <a:pt x="4036" y="14988"/>
                      <a:pt x="4061" y="14963"/>
                      <a:pt x="4086" y="14913"/>
                    </a:cubicBezTo>
                    <a:cubicBezTo>
                      <a:pt x="4086" y="14913"/>
                      <a:pt x="4111" y="14888"/>
                      <a:pt x="4136" y="14888"/>
                    </a:cubicBezTo>
                    <a:cubicBezTo>
                      <a:pt x="4161" y="14862"/>
                      <a:pt x="4161" y="14837"/>
                      <a:pt x="4186" y="14812"/>
                    </a:cubicBezTo>
                    <a:cubicBezTo>
                      <a:pt x="4211" y="14787"/>
                      <a:pt x="4236" y="14762"/>
                      <a:pt x="4261" y="14737"/>
                    </a:cubicBezTo>
                    <a:cubicBezTo>
                      <a:pt x="4286" y="14712"/>
                      <a:pt x="4312" y="14687"/>
                      <a:pt x="4337" y="14687"/>
                    </a:cubicBezTo>
                    <a:cubicBezTo>
                      <a:pt x="4362" y="14662"/>
                      <a:pt x="4387" y="14637"/>
                      <a:pt x="4412" y="14612"/>
                    </a:cubicBezTo>
                    <a:cubicBezTo>
                      <a:pt x="4437" y="14612"/>
                      <a:pt x="4462" y="14587"/>
                      <a:pt x="4487" y="14562"/>
                    </a:cubicBezTo>
                    <a:lnTo>
                      <a:pt x="4512" y="14562"/>
                    </a:lnTo>
                    <a:cubicBezTo>
                      <a:pt x="4537" y="14562"/>
                      <a:pt x="4562" y="14587"/>
                      <a:pt x="4562" y="14587"/>
                    </a:cubicBezTo>
                    <a:cubicBezTo>
                      <a:pt x="4562" y="14612"/>
                      <a:pt x="4587" y="14612"/>
                      <a:pt x="4587" y="14612"/>
                    </a:cubicBezTo>
                    <a:cubicBezTo>
                      <a:pt x="4587" y="14637"/>
                      <a:pt x="4587" y="14662"/>
                      <a:pt x="4587" y="14662"/>
                    </a:cubicBezTo>
                    <a:cubicBezTo>
                      <a:pt x="4587" y="14687"/>
                      <a:pt x="4587" y="14712"/>
                      <a:pt x="4612" y="14737"/>
                    </a:cubicBezTo>
                    <a:cubicBezTo>
                      <a:pt x="4612" y="14787"/>
                      <a:pt x="4637" y="14837"/>
                      <a:pt x="4637" y="14888"/>
                    </a:cubicBezTo>
                    <a:cubicBezTo>
                      <a:pt x="4637" y="14938"/>
                      <a:pt x="4662" y="14988"/>
                      <a:pt x="4662" y="15038"/>
                    </a:cubicBezTo>
                    <a:cubicBezTo>
                      <a:pt x="4662" y="15063"/>
                      <a:pt x="4662" y="15063"/>
                      <a:pt x="4662" y="15088"/>
                    </a:cubicBezTo>
                    <a:cubicBezTo>
                      <a:pt x="4713" y="15038"/>
                      <a:pt x="4763" y="15013"/>
                      <a:pt x="4788" y="14963"/>
                    </a:cubicBezTo>
                    <a:cubicBezTo>
                      <a:pt x="4838" y="14938"/>
                      <a:pt x="4863" y="14913"/>
                      <a:pt x="4913" y="14888"/>
                    </a:cubicBezTo>
                    <a:cubicBezTo>
                      <a:pt x="4913" y="14862"/>
                      <a:pt x="4913" y="14862"/>
                      <a:pt x="4913" y="14862"/>
                    </a:cubicBezTo>
                    <a:cubicBezTo>
                      <a:pt x="4913" y="14787"/>
                      <a:pt x="4913" y="14687"/>
                      <a:pt x="4913" y="14612"/>
                    </a:cubicBezTo>
                    <a:cubicBezTo>
                      <a:pt x="4913" y="14537"/>
                      <a:pt x="4913" y="14436"/>
                      <a:pt x="4913" y="14361"/>
                    </a:cubicBezTo>
                    <a:cubicBezTo>
                      <a:pt x="4913" y="14311"/>
                      <a:pt x="4963" y="14286"/>
                      <a:pt x="4988" y="14286"/>
                    </a:cubicBezTo>
                    <a:cubicBezTo>
                      <a:pt x="5013" y="14286"/>
                      <a:pt x="5063" y="14311"/>
                      <a:pt x="5063" y="14361"/>
                    </a:cubicBezTo>
                    <a:cubicBezTo>
                      <a:pt x="5038" y="14461"/>
                      <a:pt x="5038" y="14537"/>
                      <a:pt x="5038" y="14637"/>
                    </a:cubicBezTo>
                    <a:cubicBezTo>
                      <a:pt x="5038" y="14662"/>
                      <a:pt x="5038" y="14712"/>
                      <a:pt x="5038" y="14762"/>
                    </a:cubicBezTo>
                    <a:cubicBezTo>
                      <a:pt x="5063" y="14737"/>
                      <a:pt x="5063" y="14737"/>
                      <a:pt x="5063" y="14737"/>
                    </a:cubicBezTo>
                    <a:cubicBezTo>
                      <a:pt x="5114" y="14687"/>
                      <a:pt x="5164" y="14637"/>
                      <a:pt x="5214" y="14612"/>
                    </a:cubicBezTo>
                    <a:cubicBezTo>
                      <a:pt x="5264" y="14587"/>
                      <a:pt x="5289" y="14537"/>
                      <a:pt x="5339" y="14512"/>
                    </a:cubicBezTo>
                    <a:cubicBezTo>
                      <a:pt x="5339" y="14512"/>
                      <a:pt x="5364" y="14487"/>
                      <a:pt x="5364" y="14487"/>
                    </a:cubicBezTo>
                    <a:cubicBezTo>
                      <a:pt x="5389" y="14487"/>
                      <a:pt x="5389" y="14512"/>
                      <a:pt x="5389" y="14512"/>
                    </a:cubicBezTo>
                    <a:cubicBezTo>
                      <a:pt x="5414" y="14537"/>
                      <a:pt x="5414" y="14562"/>
                      <a:pt x="5389" y="14562"/>
                    </a:cubicBezTo>
                    <a:cubicBezTo>
                      <a:pt x="5364" y="14612"/>
                      <a:pt x="5314" y="14637"/>
                      <a:pt x="5264" y="14662"/>
                    </a:cubicBezTo>
                    <a:cubicBezTo>
                      <a:pt x="5239" y="14687"/>
                      <a:pt x="5214" y="14712"/>
                      <a:pt x="5189" y="14737"/>
                    </a:cubicBezTo>
                    <a:cubicBezTo>
                      <a:pt x="5164" y="14737"/>
                      <a:pt x="5164" y="14762"/>
                      <a:pt x="5139" y="14787"/>
                    </a:cubicBezTo>
                    <a:cubicBezTo>
                      <a:pt x="5114" y="14812"/>
                      <a:pt x="5088" y="14812"/>
                      <a:pt x="5063" y="14837"/>
                    </a:cubicBezTo>
                    <a:cubicBezTo>
                      <a:pt x="5139" y="14862"/>
                      <a:pt x="5189" y="14862"/>
                      <a:pt x="5264" y="14888"/>
                    </a:cubicBezTo>
                    <a:cubicBezTo>
                      <a:pt x="5339" y="14913"/>
                      <a:pt x="5439" y="14938"/>
                      <a:pt x="5515" y="14963"/>
                    </a:cubicBezTo>
                    <a:cubicBezTo>
                      <a:pt x="5565" y="14988"/>
                      <a:pt x="5565" y="15013"/>
                      <a:pt x="5565" y="15063"/>
                    </a:cubicBezTo>
                    <a:cubicBezTo>
                      <a:pt x="5565" y="15081"/>
                      <a:pt x="5540" y="15098"/>
                      <a:pt x="5516" y="15098"/>
                    </a:cubicBezTo>
                    <a:cubicBezTo>
                      <a:pt x="5506" y="15098"/>
                      <a:pt x="5497" y="15095"/>
                      <a:pt x="5489" y="15088"/>
                    </a:cubicBezTo>
                    <a:cubicBezTo>
                      <a:pt x="5389" y="15063"/>
                      <a:pt x="5314" y="15038"/>
                      <a:pt x="5214" y="15038"/>
                    </a:cubicBezTo>
                    <a:cubicBezTo>
                      <a:pt x="5139" y="15013"/>
                      <a:pt x="5038" y="14988"/>
                      <a:pt x="4963" y="14963"/>
                    </a:cubicBezTo>
                    <a:cubicBezTo>
                      <a:pt x="4963" y="14963"/>
                      <a:pt x="4938" y="14938"/>
                      <a:pt x="4938" y="14938"/>
                    </a:cubicBezTo>
                    <a:cubicBezTo>
                      <a:pt x="4913" y="14963"/>
                      <a:pt x="4888" y="14988"/>
                      <a:pt x="4838" y="15013"/>
                    </a:cubicBezTo>
                    <a:cubicBezTo>
                      <a:pt x="4788" y="15063"/>
                      <a:pt x="4763" y="15088"/>
                      <a:pt x="4713" y="15138"/>
                    </a:cubicBezTo>
                    <a:cubicBezTo>
                      <a:pt x="4687" y="15138"/>
                      <a:pt x="4687" y="15138"/>
                      <a:pt x="4687" y="15163"/>
                    </a:cubicBezTo>
                    <a:cubicBezTo>
                      <a:pt x="4713" y="15163"/>
                      <a:pt x="4738" y="15188"/>
                      <a:pt x="4763" y="15188"/>
                    </a:cubicBezTo>
                    <a:cubicBezTo>
                      <a:pt x="4813" y="15213"/>
                      <a:pt x="4838" y="15238"/>
                      <a:pt x="4888" y="15238"/>
                    </a:cubicBezTo>
                    <a:cubicBezTo>
                      <a:pt x="4913" y="15263"/>
                      <a:pt x="4963" y="15289"/>
                      <a:pt x="5013" y="15289"/>
                    </a:cubicBezTo>
                    <a:cubicBezTo>
                      <a:pt x="5038" y="15314"/>
                      <a:pt x="5088" y="15339"/>
                      <a:pt x="5139" y="15339"/>
                    </a:cubicBezTo>
                    <a:cubicBezTo>
                      <a:pt x="5189" y="15364"/>
                      <a:pt x="5239" y="15389"/>
                      <a:pt x="5289" y="15389"/>
                    </a:cubicBezTo>
                    <a:cubicBezTo>
                      <a:pt x="5314" y="15414"/>
                      <a:pt x="5339" y="15439"/>
                      <a:pt x="5339" y="15464"/>
                    </a:cubicBezTo>
                    <a:cubicBezTo>
                      <a:pt x="5364" y="15489"/>
                      <a:pt x="5339" y="15514"/>
                      <a:pt x="5339" y="15539"/>
                    </a:cubicBezTo>
                    <a:cubicBezTo>
                      <a:pt x="5314" y="15539"/>
                      <a:pt x="5314" y="15539"/>
                      <a:pt x="5289" y="15564"/>
                    </a:cubicBezTo>
                    <a:cubicBezTo>
                      <a:pt x="5264" y="15589"/>
                      <a:pt x="5214" y="15614"/>
                      <a:pt x="5189" y="15639"/>
                    </a:cubicBezTo>
                    <a:cubicBezTo>
                      <a:pt x="5139" y="15664"/>
                      <a:pt x="5088" y="15690"/>
                      <a:pt x="5038" y="15715"/>
                    </a:cubicBezTo>
                    <a:cubicBezTo>
                      <a:pt x="5013" y="15715"/>
                      <a:pt x="4963" y="15740"/>
                      <a:pt x="4938" y="15765"/>
                    </a:cubicBezTo>
                    <a:cubicBezTo>
                      <a:pt x="4888" y="15790"/>
                      <a:pt x="4863" y="15790"/>
                      <a:pt x="4838" y="15815"/>
                    </a:cubicBezTo>
                    <a:cubicBezTo>
                      <a:pt x="4913" y="15840"/>
                      <a:pt x="4988" y="15865"/>
                      <a:pt x="5063" y="15890"/>
                    </a:cubicBezTo>
                    <a:cubicBezTo>
                      <a:pt x="5088" y="15890"/>
                      <a:pt x="5114" y="15890"/>
                      <a:pt x="5139" y="15915"/>
                    </a:cubicBezTo>
                    <a:cubicBezTo>
                      <a:pt x="5164" y="15890"/>
                      <a:pt x="5164" y="15890"/>
                      <a:pt x="5189" y="15890"/>
                    </a:cubicBezTo>
                    <a:cubicBezTo>
                      <a:pt x="5289" y="15865"/>
                      <a:pt x="5389" y="15815"/>
                      <a:pt x="5515" y="15765"/>
                    </a:cubicBezTo>
                    <a:cubicBezTo>
                      <a:pt x="5615" y="15740"/>
                      <a:pt x="5715" y="15690"/>
                      <a:pt x="5840" y="15664"/>
                    </a:cubicBezTo>
                    <a:lnTo>
                      <a:pt x="5890" y="15664"/>
                    </a:lnTo>
                    <a:cubicBezTo>
                      <a:pt x="5916" y="15690"/>
                      <a:pt x="5916" y="15690"/>
                      <a:pt x="5916" y="15715"/>
                    </a:cubicBezTo>
                    <a:cubicBezTo>
                      <a:pt x="5941" y="15740"/>
                      <a:pt x="5916" y="15790"/>
                      <a:pt x="5890" y="15815"/>
                    </a:cubicBezTo>
                    <a:cubicBezTo>
                      <a:pt x="5765" y="15840"/>
                      <a:pt x="5665" y="15890"/>
                      <a:pt x="5540" y="15940"/>
                    </a:cubicBezTo>
                    <a:cubicBezTo>
                      <a:pt x="5489" y="15965"/>
                      <a:pt x="5439" y="15965"/>
                      <a:pt x="5389" y="15990"/>
                    </a:cubicBezTo>
                    <a:lnTo>
                      <a:pt x="5439" y="15990"/>
                    </a:lnTo>
                    <a:cubicBezTo>
                      <a:pt x="5489" y="16015"/>
                      <a:pt x="5565" y="16040"/>
                      <a:pt x="5615" y="16065"/>
                    </a:cubicBezTo>
                    <a:cubicBezTo>
                      <a:pt x="5690" y="16091"/>
                      <a:pt x="5740" y="16116"/>
                      <a:pt x="5815" y="16141"/>
                    </a:cubicBezTo>
                    <a:cubicBezTo>
                      <a:pt x="5840" y="16166"/>
                      <a:pt x="5840" y="16191"/>
                      <a:pt x="5840" y="16241"/>
                    </a:cubicBezTo>
                    <a:cubicBezTo>
                      <a:pt x="5815" y="16266"/>
                      <a:pt x="5790" y="16266"/>
                      <a:pt x="5740" y="16266"/>
                    </a:cubicBezTo>
                    <a:cubicBezTo>
                      <a:pt x="5690" y="16241"/>
                      <a:pt x="5640" y="16241"/>
                      <a:pt x="5590" y="16216"/>
                    </a:cubicBezTo>
                    <a:cubicBezTo>
                      <a:pt x="5540" y="16191"/>
                      <a:pt x="5489" y="16191"/>
                      <a:pt x="5414" y="16166"/>
                    </a:cubicBezTo>
                    <a:cubicBezTo>
                      <a:pt x="5364" y="16141"/>
                      <a:pt x="5314" y="16141"/>
                      <a:pt x="5264" y="16116"/>
                    </a:cubicBezTo>
                    <a:lnTo>
                      <a:pt x="5264" y="16116"/>
                    </a:lnTo>
                    <a:cubicBezTo>
                      <a:pt x="5289" y="16191"/>
                      <a:pt x="5339" y="16241"/>
                      <a:pt x="5364" y="16316"/>
                    </a:cubicBezTo>
                    <a:cubicBezTo>
                      <a:pt x="5414" y="16391"/>
                      <a:pt x="5464" y="16492"/>
                      <a:pt x="5515" y="16567"/>
                    </a:cubicBezTo>
                    <a:cubicBezTo>
                      <a:pt x="5540" y="16592"/>
                      <a:pt x="5515" y="16617"/>
                      <a:pt x="5515" y="16617"/>
                    </a:cubicBezTo>
                    <a:cubicBezTo>
                      <a:pt x="5489" y="16617"/>
                      <a:pt x="5464" y="16617"/>
                      <a:pt x="5464" y="16592"/>
                    </a:cubicBezTo>
                    <a:cubicBezTo>
                      <a:pt x="5414" y="16567"/>
                      <a:pt x="5389" y="16517"/>
                      <a:pt x="5364" y="16466"/>
                    </a:cubicBezTo>
                    <a:cubicBezTo>
                      <a:pt x="5339" y="16416"/>
                      <a:pt x="5314" y="16391"/>
                      <a:pt x="5289" y="16341"/>
                    </a:cubicBezTo>
                    <a:cubicBezTo>
                      <a:pt x="5239" y="16266"/>
                      <a:pt x="5214" y="16191"/>
                      <a:pt x="5164" y="16091"/>
                    </a:cubicBezTo>
                    <a:cubicBezTo>
                      <a:pt x="5114" y="16065"/>
                      <a:pt x="5088" y="16065"/>
                      <a:pt x="5038" y="16040"/>
                    </a:cubicBezTo>
                    <a:cubicBezTo>
                      <a:pt x="4963" y="16015"/>
                      <a:pt x="4863" y="15990"/>
                      <a:pt x="4788" y="15965"/>
                    </a:cubicBezTo>
                    <a:cubicBezTo>
                      <a:pt x="4788" y="15990"/>
                      <a:pt x="4788" y="15990"/>
                      <a:pt x="4788" y="16015"/>
                    </a:cubicBezTo>
                    <a:cubicBezTo>
                      <a:pt x="4813" y="16040"/>
                      <a:pt x="4813" y="16065"/>
                      <a:pt x="4813" y="16091"/>
                    </a:cubicBezTo>
                    <a:cubicBezTo>
                      <a:pt x="6091" y="17594"/>
                      <a:pt x="7520" y="19023"/>
                      <a:pt x="9099" y="20201"/>
                    </a:cubicBezTo>
                    <a:cubicBezTo>
                      <a:pt x="9073" y="20151"/>
                      <a:pt x="9048" y="20126"/>
                      <a:pt x="9048" y="20076"/>
                    </a:cubicBezTo>
                    <a:cubicBezTo>
                      <a:pt x="9023" y="20050"/>
                      <a:pt x="9023" y="20050"/>
                      <a:pt x="9023" y="20025"/>
                    </a:cubicBezTo>
                    <a:cubicBezTo>
                      <a:pt x="8998" y="20000"/>
                      <a:pt x="8998" y="19975"/>
                      <a:pt x="8998" y="19950"/>
                    </a:cubicBezTo>
                    <a:cubicBezTo>
                      <a:pt x="8998" y="19925"/>
                      <a:pt x="8998" y="19900"/>
                      <a:pt x="9048" y="19875"/>
                    </a:cubicBezTo>
                    <a:cubicBezTo>
                      <a:pt x="9073" y="19875"/>
                      <a:pt x="9073" y="19875"/>
                      <a:pt x="9099" y="19900"/>
                    </a:cubicBezTo>
                    <a:cubicBezTo>
                      <a:pt x="9149" y="19900"/>
                      <a:pt x="9174" y="19925"/>
                      <a:pt x="9224" y="19925"/>
                    </a:cubicBezTo>
                    <a:cubicBezTo>
                      <a:pt x="9249" y="19950"/>
                      <a:pt x="9299" y="19950"/>
                      <a:pt x="9324" y="19950"/>
                    </a:cubicBezTo>
                    <a:cubicBezTo>
                      <a:pt x="9349" y="19950"/>
                      <a:pt x="9374" y="19975"/>
                      <a:pt x="9399" y="19975"/>
                    </a:cubicBezTo>
                    <a:cubicBezTo>
                      <a:pt x="9474" y="20000"/>
                      <a:pt x="9525" y="20025"/>
                      <a:pt x="9600" y="20025"/>
                    </a:cubicBezTo>
                    <a:cubicBezTo>
                      <a:pt x="9600" y="20025"/>
                      <a:pt x="9575" y="20025"/>
                      <a:pt x="9575" y="20000"/>
                    </a:cubicBezTo>
                    <a:cubicBezTo>
                      <a:pt x="9575" y="19950"/>
                      <a:pt x="9550" y="19875"/>
                      <a:pt x="9550" y="19825"/>
                    </a:cubicBezTo>
                    <a:cubicBezTo>
                      <a:pt x="9550" y="19775"/>
                      <a:pt x="9525" y="19750"/>
                      <a:pt x="9525" y="19725"/>
                    </a:cubicBezTo>
                    <a:cubicBezTo>
                      <a:pt x="9500" y="19700"/>
                      <a:pt x="9474" y="19675"/>
                      <a:pt x="9424" y="19675"/>
                    </a:cubicBezTo>
                    <a:cubicBezTo>
                      <a:pt x="9399" y="19649"/>
                      <a:pt x="9349" y="19624"/>
                      <a:pt x="9324" y="19624"/>
                    </a:cubicBezTo>
                    <a:cubicBezTo>
                      <a:pt x="9274" y="19599"/>
                      <a:pt x="9249" y="19574"/>
                      <a:pt x="9199" y="19549"/>
                    </a:cubicBezTo>
                    <a:cubicBezTo>
                      <a:pt x="9149" y="19524"/>
                      <a:pt x="9124" y="19499"/>
                      <a:pt x="9073" y="19474"/>
                    </a:cubicBezTo>
                    <a:cubicBezTo>
                      <a:pt x="9048" y="19449"/>
                      <a:pt x="9023" y="19399"/>
                      <a:pt x="9048" y="19374"/>
                    </a:cubicBezTo>
                    <a:cubicBezTo>
                      <a:pt x="9073" y="19349"/>
                      <a:pt x="9073" y="19349"/>
                      <a:pt x="9099" y="19349"/>
                    </a:cubicBezTo>
                    <a:lnTo>
                      <a:pt x="9149" y="19349"/>
                    </a:lnTo>
                    <a:cubicBezTo>
                      <a:pt x="9174" y="19374"/>
                      <a:pt x="9224" y="19424"/>
                      <a:pt x="9274" y="19449"/>
                    </a:cubicBezTo>
                    <a:cubicBezTo>
                      <a:pt x="9324" y="19449"/>
                      <a:pt x="9349" y="19474"/>
                      <a:pt x="9399" y="19499"/>
                    </a:cubicBezTo>
                    <a:cubicBezTo>
                      <a:pt x="9424" y="19524"/>
                      <a:pt x="9474" y="19524"/>
                      <a:pt x="9500" y="19549"/>
                    </a:cubicBezTo>
                    <a:cubicBezTo>
                      <a:pt x="9500" y="19524"/>
                      <a:pt x="9474" y="19499"/>
                      <a:pt x="9474" y="19474"/>
                    </a:cubicBezTo>
                    <a:cubicBezTo>
                      <a:pt x="9474" y="19399"/>
                      <a:pt x="9449" y="19349"/>
                      <a:pt x="9449" y="19299"/>
                    </a:cubicBezTo>
                    <a:cubicBezTo>
                      <a:pt x="9424" y="19223"/>
                      <a:pt x="9424" y="19173"/>
                      <a:pt x="9399" y="19123"/>
                    </a:cubicBezTo>
                    <a:cubicBezTo>
                      <a:pt x="9399" y="19073"/>
                      <a:pt x="9424" y="19048"/>
                      <a:pt x="9449" y="19048"/>
                    </a:cubicBezTo>
                    <a:cubicBezTo>
                      <a:pt x="9500" y="19048"/>
                      <a:pt x="9500" y="19048"/>
                      <a:pt x="9525" y="19073"/>
                    </a:cubicBezTo>
                    <a:cubicBezTo>
                      <a:pt x="9525" y="19148"/>
                      <a:pt x="9550" y="19223"/>
                      <a:pt x="9575" y="19274"/>
                    </a:cubicBezTo>
                    <a:cubicBezTo>
                      <a:pt x="9575" y="19349"/>
                      <a:pt x="9600" y="19399"/>
                      <a:pt x="9600" y="19449"/>
                    </a:cubicBezTo>
                    <a:cubicBezTo>
                      <a:pt x="9600" y="19474"/>
                      <a:pt x="9600" y="19499"/>
                      <a:pt x="9625" y="19524"/>
                    </a:cubicBezTo>
                    <a:cubicBezTo>
                      <a:pt x="9625" y="19499"/>
                      <a:pt x="9650" y="19449"/>
                      <a:pt x="9675" y="19424"/>
                    </a:cubicBezTo>
                    <a:cubicBezTo>
                      <a:pt x="9725" y="19274"/>
                      <a:pt x="9775" y="19148"/>
                      <a:pt x="9850" y="19023"/>
                    </a:cubicBezTo>
                    <a:cubicBezTo>
                      <a:pt x="9850" y="18998"/>
                      <a:pt x="9850" y="18998"/>
                      <a:pt x="9875" y="18973"/>
                    </a:cubicBezTo>
                    <a:lnTo>
                      <a:pt x="9901" y="18973"/>
                    </a:lnTo>
                    <a:cubicBezTo>
                      <a:pt x="9926" y="18998"/>
                      <a:pt x="9951" y="19023"/>
                      <a:pt x="9951" y="19048"/>
                    </a:cubicBezTo>
                    <a:cubicBezTo>
                      <a:pt x="9926" y="19098"/>
                      <a:pt x="9901" y="19173"/>
                      <a:pt x="9875" y="19223"/>
                    </a:cubicBezTo>
                    <a:cubicBezTo>
                      <a:pt x="9850" y="19274"/>
                      <a:pt x="9850" y="19349"/>
                      <a:pt x="9825" y="19399"/>
                    </a:cubicBezTo>
                    <a:cubicBezTo>
                      <a:pt x="9800" y="19449"/>
                      <a:pt x="9775" y="19524"/>
                      <a:pt x="9725" y="19574"/>
                    </a:cubicBezTo>
                    <a:cubicBezTo>
                      <a:pt x="9700" y="19624"/>
                      <a:pt x="9675" y="19675"/>
                      <a:pt x="9675" y="19725"/>
                    </a:cubicBezTo>
                    <a:cubicBezTo>
                      <a:pt x="9650" y="19725"/>
                      <a:pt x="9650" y="19725"/>
                      <a:pt x="9650" y="19750"/>
                    </a:cubicBezTo>
                    <a:cubicBezTo>
                      <a:pt x="9650" y="19775"/>
                      <a:pt x="9650" y="19800"/>
                      <a:pt x="9650" y="19825"/>
                    </a:cubicBezTo>
                    <a:cubicBezTo>
                      <a:pt x="9675" y="19875"/>
                      <a:pt x="9675" y="19950"/>
                      <a:pt x="9700" y="20000"/>
                    </a:cubicBezTo>
                    <a:cubicBezTo>
                      <a:pt x="9700" y="20025"/>
                      <a:pt x="9700" y="20050"/>
                      <a:pt x="9700" y="20076"/>
                    </a:cubicBezTo>
                    <a:cubicBezTo>
                      <a:pt x="9725" y="20050"/>
                      <a:pt x="9750" y="20025"/>
                      <a:pt x="9775" y="19975"/>
                    </a:cubicBezTo>
                    <a:cubicBezTo>
                      <a:pt x="9800" y="19975"/>
                      <a:pt x="9825" y="19950"/>
                      <a:pt x="9825" y="19950"/>
                    </a:cubicBezTo>
                    <a:cubicBezTo>
                      <a:pt x="9850" y="19925"/>
                      <a:pt x="9875" y="19900"/>
                      <a:pt x="9901" y="19875"/>
                    </a:cubicBezTo>
                    <a:cubicBezTo>
                      <a:pt x="9926" y="19850"/>
                      <a:pt x="9951" y="19825"/>
                      <a:pt x="9976" y="19800"/>
                    </a:cubicBezTo>
                    <a:cubicBezTo>
                      <a:pt x="10001" y="19775"/>
                      <a:pt x="10026" y="19750"/>
                      <a:pt x="10051" y="19750"/>
                    </a:cubicBezTo>
                    <a:cubicBezTo>
                      <a:pt x="10076" y="19725"/>
                      <a:pt x="10101" y="19700"/>
                      <a:pt x="10126" y="19675"/>
                    </a:cubicBezTo>
                    <a:cubicBezTo>
                      <a:pt x="10151" y="19675"/>
                      <a:pt x="10176" y="19649"/>
                      <a:pt x="10201" y="19624"/>
                    </a:cubicBezTo>
                    <a:lnTo>
                      <a:pt x="10226" y="19624"/>
                    </a:lnTo>
                    <a:cubicBezTo>
                      <a:pt x="10251" y="19624"/>
                      <a:pt x="10276" y="19649"/>
                      <a:pt x="10276" y="19649"/>
                    </a:cubicBezTo>
                    <a:cubicBezTo>
                      <a:pt x="10276" y="19675"/>
                      <a:pt x="10276" y="19675"/>
                      <a:pt x="10276" y="19675"/>
                    </a:cubicBezTo>
                    <a:cubicBezTo>
                      <a:pt x="10276" y="19700"/>
                      <a:pt x="10302" y="19725"/>
                      <a:pt x="10302" y="19725"/>
                    </a:cubicBezTo>
                    <a:cubicBezTo>
                      <a:pt x="10302" y="19750"/>
                      <a:pt x="10302" y="19775"/>
                      <a:pt x="10302" y="19800"/>
                    </a:cubicBezTo>
                    <a:cubicBezTo>
                      <a:pt x="10327" y="19850"/>
                      <a:pt x="10327" y="19900"/>
                      <a:pt x="10352" y="19950"/>
                    </a:cubicBezTo>
                    <a:cubicBezTo>
                      <a:pt x="10352" y="20000"/>
                      <a:pt x="10352" y="20050"/>
                      <a:pt x="10377" y="20101"/>
                    </a:cubicBezTo>
                    <a:cubicBezTo>
                      <a:pt x="10377" y="20126"/>
                      <a:pt x="10377" y="20126"/>
                      <a:pt x="10377" y="20151"/>
                    </a:cubicBezTo>
                    <a:cubicBezTo>
                      <a:pt x="10427" y="20101"/>
                      <a:pt x="10452" y="20076"/>
                      <a:pt x="10502" y="20025"/>
                    </a:cubicBezTo>
                    <a:cubicBezTo>
                      <a:pt x="10552" y="20000"/>
                      <a:pt x="10577" y="19975"/>
                      <a:pt x="10602" y="19950"/>
                    </a:cubicBezTo>
                    <a:cubicBezTo>
                      <a:pt x="10602" y="19925"/>
                      <a:pt x="10602" y="19925"/>
                      <a:pt x="10602" y="19925"/>
                    </a:cubicBezTo>
                    <a:cubicBezTo>
                      <a:pt x="10602" y="19850"/>
                      <a:pt x="10627" y="19750"/>
                      <a:pt x="10627" y="19675"/>
                    </a:cubicBezTo>
                    <a:cubicBezTo>
                      <a:pt x="10627" y="19599"/>
                      <a:pt x="10627" y="19499"/>
                      <a:pt x="10627" y="19424"/>
                    </a:cubicBezTo>
                    <a:cubicBezTo>
                      <a:pt x="10627" y="19374"/>
                      <a:pt x="10652" y="19349"/>
                      <a:pt x="10703" y="19349"/>
                    </a:cubicBezTo>
                    <a:cubicBezTo>
                      <a:pt x="10728" y="19349"/>
                      <a:pt x="10753" y="19374"/>
                      <a:pt x="10753" y="19424"/>
                    </a:cubicBezTo>
                    <a:cubicBezTo>
                      <a:pt x="10753" y="19524"/>
                      <a:pt x="10753" y="19599"/>
                      <a:pt x="10753" y="19700"/>
                    </a:cubicBezTo>
                    <a:cubicBezTo>
                      <a:pt x="10753" y="19725"/>
                      <a:pt x="10753" y="19775"/>
                      <a:pt x="10753" y="19825"/>
                    </a:cubicBezTo>
                    <a:cubicBezTo>
                      <a:pt x="10753" y="19800"/>
                      <a:pt x="10778" y="19800"/>
                      <a:pt x="10778" y="19800"/>
                    </a:cubicBezTo>
                    <a:cubicBezTo>
                      <a:pt x="10828" y="19750"/>
                      <a:pt x="10878" y="19700"/>
                      <a:pt x="10928" y="19675"/>
                    </a:cubicBezTo>
                    <a:cubicBezTo>
                      <a:pt x="10953" y="19649"/>
                      <a:pt x="11003" y="19599"/>
                      <a:pt x="11053" y="19574"/>
                    </a:cubicBezTo>
                    <a:cubicBezTo>
                      <a:pt x="11053" y="19574"/>
                      <a:pt x="11053" y="19549"/>
                      <a:pt x="11078" y="19549"/>
                    </a:cubicBezTo>
                    <a:cubicBezTo>
                      <a:pt x="11078" y="19549"/>
                      <a:pt x="11104" y="19574"/>
                      <a:pt x="11104" y="19574"/>
                    </a:cubicBezTo>
                    <a:cubicBezTo>
                      <a:pt x="11129" y="19599"/>
                      <a:pt x="11129" y="19624"/>
                      <a:pt x="11104" y="19624"/>
                    </a:cubicBezTo>
                    <a:cubicBezTo>
                      <a:pt x="11053" y="19675"/>
                      <a:pt x="11028" y="19700"/>
                      <a:pt x="10978" y="19725"/>
                    </a:cubicBezTo>
                    <a:cubicBezTo>
                      <a:pt x="10953" y="19750"/>
                      <a:pt x="10928" y="19775"/>
                      <a:pt x="10903" y="19800"/>
                    </a:cubicBezTo>
                    <a:cubicBezTo>
                      <a:pt x="10878" y="19800"/>
                      <a:pt x="10853" y="19825"/>
                      <a:pt x="10828" y="19850"/>
                    </a:cubicBezTo>
                    <a:cubicBezTo>
                      <a:pt x="10803" y="19875"/>
                      <a:pt x="10803" y="19875"/>
                      <a:pt x="10778" y="19900"/>
                    </a:cubicBezTo>
                    <a:cubicBezTo>
                      <a:pt x="10828" y="19925"/>
                      <a:pt x="10903" y="19925"/>
                      <a:pt x="10953" y="19950"/>
                    </a:cubicBezTo>
                    <a:cubicBezTo>
                      <a:pt x="11053" y="19975"/>
                      <a:pt x="11129" y="20000"/>
                      <a:pt x="11229" y="20025"/>
                    </a:cubicBezTo>
                    <a:cubicBezTo>
                      <a:pt x="11254" y="20050"/>
                      <a:pt x="11279" y="20076"/>
                      <a:pt x="11279" y="20126"/>
                    </a:cubicBezTo>
                    <a:cubicBezTo>
                      <a:pt x="11261" y="20143"/>
                      <a:pt x="11244" y="20161"/>
                      <a:pt x="11217" y="20161"/>
                    </a:cubicBezTo>
                    <a:cubicBezTo>
                      <a:pt x="11206" y="20161"/>
                      <a:pt x="11193" y="20158"/>
                      <a:pt x="11179" y="20151"/>
                    </a:cubicBezTo>
                    <a:cubicBezTo>
                      <a:pt x="11104" y="20126"/>
                      <a:pt x="11003" y="20101"/>
                      <a:pt x="10928" y="20101"/>
                    </a:cubicBezTo>
                    <a:cubicBezTo>
                      <a:pt x="10828" y="20076"/>
                      <a:pt x="10753" y="20050"/>
                      <a:pt x="10677" y="20025"/>
                    </a:cubicBezTo>
                    <a:cubicBezTo>
                      <a:pt x="10652" y="20025"/>
                      <a:pt x="10652" y="20000"/>
                      <a:pt x="10652" y="20000"/>
                    </a:cubicBezTo>
                    <a:cubicBezTo>
                      <a:pt x="10602" y="20025"/>
                      <a:pt x="10577" y="20050"/>
                      <a:pt x="10552" y="20076"/>
                    </a:cubicBezTo>
                    <a:cubicBezTo>
                      <a:pt x="10502" y="20126"/>
                      <a:pt x="10452" y="20151"/>
                      <a:pt x="10402" y="20201"/>
                    </a:cubicBezTo>
                    <a:cubicBezTo>
                      <a:pt x="10402" y="20201"/>
                      <a:pt x="10402" y="20201"/>
                      <a:pt x="10377" y="20226"/>
                    </a:cubicBezTo>
                    <a:cubicBezTo>
                      <a:pt x="10402" y="20226"/>
                      <a:pt x="10452" y="20251"/>
                      <a:pt x="10477" y="20251"/>
                    </a:cubicBezTo>
                    <a:cubicBezTo>
                      <a:pt x="10502" y="20276"/>
                      <a:pt x="10552" y="20301"/>
                      <a:pt x="10577" y="20301"/>
                    </a:cubicBezTo>
                    <a:cubicBezTo>
                      <a:pt x="10627" y="20326"/>
                      <a:pt x="10677" y="20351"/>
                      <a:pt x="10703" y="20351"/>
                    </a:cubicBezTo>
                    <a:cubicBezTo>
                      <a:pt x="10753" y="20376"/>
                      <a:pt x="10803" y="20401"/>
                      <a:pt x="10853" y="20401"/>
                    </a:cubicBezTo>
                    <a:cubicBezTo>
                      <a:pt x="10903" y="20426"/>
                      <a:pt x="10928" y="20451"/>
                      <a:pt x="10978" y="20451"/>
                    </a:cubicBezTo>
                    <a:cubicBezTo>
                      <a:pt x="11003" y="20477"/>
                      <a:pt x="11028" y="20502"/>
                      <a:pt x="11053" y="20502"/>
                    </a:cubicBezTo>
                    <a:cubicBezTo>
                      <a:pt x="11078" y="20552"/>
                      <a:pt x="11053" y="20577"/>
                      <a:pt x="11028" y="20602"/>
                    </a:cubicBezTo>
                    <a:cubicBezTo>
                      <a:pt x="11028" y="20602"/>
                      <a:pt x="11003" y="20602"/>
                      <a:pt x="11003" y="20627"/>
                    </a:cubicBezTo>
                    <a:cubicBezTo>
                      <a:pt x="10953" y="20652"/>
                      <a:pt x="10928" y="20677"/>
                      <a:pt x="10878" y="20702"/>
                    </a:cubicBezTo>
                    <a:cubicBezTo>
                      <a:pt x="10853" y="20727"/>
                      <a:pt x="10803" y="20752"/>
                      <a:pt x="10753" y="20777"/>
                    </a:cubicBezTo>
                    <a:cubicBezTo>
                      <a:pt x="10703" y="20777"/>
                      <a:pt x="10677" y="20802"/>
                      <a:pt x="10627" y="20827"/>
                    </a:cubicBezTo>
                    <a:cubicBezTo>
                      <a:pt x="10602" y="20852"/>
                      <a:pt x="10577" y="20852"/>
                      <a:pt x="10552" y="20878"/>
                    </a:cubicBezTo>
                    <a:cubicBezTo>
                      <a:pt x="10627" y="20903"/>
                      <a:pt x="10703" y="20928"/>
                      <a:pt x="10778" y="20953"/>
                    </a:cubicBezTo>
                    <a:cubicBezTo>
                      <a:pt x="10803" y="20953"/>
                      <a:pt x="10828" y="20953"/>
                      <a:pt x="10853" y="20978"/>
                    </a:cubicBezTo>
                    <a:cubicBezTo>
                      <a:pt x="10853" y="20953"/>
                      <a:pt x="10878" y="20953"/>
                      <a:pt x="10878" y="20953"/>
                    </a:cubicBezTo>
                    <a:cubicBezTo>
                      <a:pt x="11003" y="20928"/>
                      <a:pt x="11104" y="20878"/>
                      <a:pt x="11204" y="20827"/>
                    </a:cubicBezTo>
                    <a:cubicBezTo>
                      <a:pt x="11254" y="20827"/>
                      <a:pt x="11304" y="20802"/>
                      <a:pt x="11329" y="20802"/>
                    </a:cubicBezTo>
                    <a:lnTo>
                      <a:pt x="13535" y="18998"/>
                    </a:lnTo>
                    <a:cubicBezTo>
                      <a:pt x="13535" y="18998"/>
                      <a:pt x="10402" y="15790"/>
                      <a:pt x="7695" y="11028"/>
                    </a:cubicBezTo>
                    <a:cubicBezTo>
                      <a:pt x="8422" y="8221"/>
                      <a:pt x="9324" y="4587"/>
                      <a:pt x="9926" y="2281"/>
                    </a:cubicBezTo>
                    <a:cubicBezTo>
                      <a:pt x="9901" y="2281"/>
                      <a:pt x="9875" y="2281"/>
                      <a:pt x="9875" y="2256"/>
                    </a:cubicBezTo>
                    <a:cubicBezTo>
                      <a:pt x="9875" y="2231"/>
                      <a:pt x="9850" y="2181"/>
                      <a:pt x="9850" y="2156"/>
                    </a:cubicBezTo>
                    <a:cubicBezTo>
                      <a:pt x="9850" y="2131"/>
                      <a:pt x="9850" y="2106"/>
                      <a:pt x="9850" y="2080"/>
                    </a:cubicBezTo>
                    <a:cubicBezTo>
                      <a:pt x="9825" y="2005"/>
                      <a:pt x="9800" y="1955"/>
                      <a:pt x="9800" y="1880"/>
                    </a:cubicBezTo>
                    <a:cubicBezTo>
                      <a:pt x="9775" y="1830"/>
                      <a:pt x="9775" y="1755"/>
                      <a:pt x="9750" y="1705"/>
                    </a:cubicBezTo>
                    <a:cubicBezTo>
                      <a:pt x="9725" y="1755"/>
                      <a:pt x="9700" y="1805"/>
                      <a:pt x="9675" y="1855"/>
                    </a:cubicBezTo>
                    <a:cubicBezTo>
                      <a:pt x="9675" y="1880"/>
                      <a:pt x="9650" y="1905"/>
                      <a:pt x="9625" y="1955"/>
                    </a:cubicBezTo>
                    <a:cubicBezTo>
                      <a:pt x="9625" y="1980"/>
                      <a:pt x="9600" y="2005"/>
                      <a:pt x="9575" y="2030"/>
                    </a:cubicBezTo>
                    <a:cubicBezTo>
                      <a:pt x="9557" y="2048"/>
                      <a:pt x="9539" y="2066"/>
                      <a:pt x="9513" y="2066"/>
                    </a:cubicBezTo>
                    <a:cubicBezTo>
                      <a:pt x="9502" y="2066"/>
                      <a:pt x="9489" y="2063"/>
                      <a:pt x="9474" y="2055"/>
                    </a:cubicBezTo>
                    <a:cubicBezTo>
                      <a:pt x="9474" y="2055"/>
                      <a:pt x="9474" y="2030"/>
                      <a:pt x="9449" y="2005"/>
                    </a:cubicBezTo>
                    <a:cubicBezTo>
                      <a:pt x="9449" y="2005"/>
                      <a:pt x="9449" y="1980"/>
                      <a:pt x="9474" y="1980"/>
                    </a:cubicBezTo>
                    <a:cubicBezTo>
                      <a:pt x="9500" y="1930"/>
                      <a:pt x="9500" y="1880"/>
                      <a:pt x="9525" y="1830"/>
                    </a:cubicBezTo>
                    <a:cubicBezTo>
                      <a:pt x="9550" y="1805"/>
                      <a:pt x="9575" y="1780"/>
                      <a:pt x="9600" y="1730"/>
                    </a:cubicBezTo>
                    <a:cubicBezTo>
                      <a:pt x="9625" y="1705"/>
                      <a:pt x="9625" y="1654"/>
                      <a:pt x="9650" y="1604"/>
                    </a:cubicBezTo>
                    <a:cubicBezTo>
                      <a:pt x="9675" y="1579"/>
                      <a:pt x="9675" y="1554"/>
                      <a:pt x="9700" y="1529"/>
                    </a:cubicBezTo>
                    <a:cubicBezTo>
                      <a:pt x="9700" y="1529"/>
                      <a:pt x="9700" y="1529"/>
                      <a:pt x="9725" y="1504"/>
                    </a:cubicBezTo>
                    <a:lnTo>
                      <a:pt x="9700" y="1504"/>
                    </a:lnTo>
                    <a:cubicBezTo>
                      <a:pt x="9700" y="1429"/>
                      <a:pt x="9675" y="1354"/>
                      <a:pt x="9650" y="1304"/>
                    </a:cubicBezTo>
                    <a:cubicBezTo>
                      <a:pt x="9650" y="1253"/>
                      <a:pt x="9650" y="1228"/>
                      <a:pt x="9650" y="1203"/>
                    </a:cubicBezTo>
                    <a:lnTo>
                      <a:pt x="9625" y="1203"/>
                    </a:lnTo>
                    <a:cubicBezTo>
                      <a:pt x="9625" y="1203"/>
                      <a:pt x="9600" y="1228"/>
                      <a:pt x="9575" y="1228"/>
                    </a:cubicBezTo>
                    <a:cubicBezTo>
                      <a:pt x="9575" y="1253"/>
                      <a:pt x="9550" y="1278"/>
                      <a:pt x="9525" y="1278"/>
                    </a:cubicBezTo>
                    <a:cubicBezTo>
                      <a:pt x="9500" y="1304"/>
                      <a:pt x="9500" y="1304"/>
                      <a:pt x="9474" y="1329"/>
                    </a:cubicBezTo>
                    <a:cubicBezTo>
                      <a:pt x="9449" y="1329"/>
                      <a:pt x="9449" y="1354"/>
                      <a:pt x="9424" y="1379"/>
                    </a:cubicBezTo>
                    <a:cubicBezTo>
                      <a:pt x="9399" y="1379"/>
                      <a:pt x="9374" y="1404"/>
                      <a:pt x="9374" y="1404"/>
                    </a:cubicBezTo>
                    <a:cubicBezTo>
                      <a:pt x="9349" y="1429"/>
                      <a:pt x="9349" y="1429"/>
                      <a:pt x="9324" y="1454"/>
                    </a:cubicBezTo>
                    <a:cubicBezTo>
                      <a:pt x="9299" y="1454"/>
                      <a:pt x="9299" y="1479"/>
                      <a:pt x="9274" y="1479"/>
                    </a:cubicBezTo>
                    <a:cubicBezTo>
                      <a:pt x="9274" y="1491"/>
                      <a:pt x="9268" y="1498"/>
                      <a:pt x="9258" y="1498"/>
                    </a:cubicBezTo>
                    <a:cubicBezTo>
                      <a:pt x="9249" y="1498"/>
                      <a:pt x="9236" y="1491"/>
                      <a:pt x="9224" y="1479"/>
                    </a:cubicBezTo>
                    <a:cubicBezTo>
                      <a:pt x="9224" y="1479"/>
                      <a:pt x="9224" y="1454"/>
                      <a:pt x="9224" y="1454"/>
                    </a:cubicBezTo>
                    <a:cubicBezTo>
                      <a:pt x="9224" y="1429"/>
                      <a:pt x="9224" y="1429"/>
                      <a:pt x="9224" y="1429"/>
                    </a:cubicBezTo>
                    <a:cubicBezTo>
                      <a:pt x="9199" y="1429"/>
                      <a:pt x="9199" y="1404"/>
                      <a:pt x="9199" y="1379"/>
                    </a:cubicBezTo>
                    <a:cubicBezTo>
                      <a:pt x="9174" y="1354"/>
                      <a:pt x="9174" y="1354"/>
                      <a:pt x="9174" y="1329"/>
                    </a:cubicBezTo>
                    <a:cubicBezTo>
                      <a:pt x="9149" y="1304"/>
                      <a:pt x="9149" y="1278"/>
                      <a:pt x="9149" y="1253"/>
                    </a:cubicBezTo>
                    <a:cubicBezTo>
                      <a:pt x="9124" y="1228"/>
                      <a:pt x="9124" y="1203"/>
                      <a:pt x="9099" y="1178"/>
                    </a:cubicBezTo>
                    <a:cubicBezTo>
                      <a:pt x="9099" y="1153"/>
                      <a:pt x="9073" y="1128"/>
                      <a:pt x="9073" y="1103"/>
                    </a:cubicBezTo>
                    <a:cubicBezTo>
                      <a:pt x="9073" y="1078"/>
                      <a:pt x="9048" y="1053"/>
                      <a:pt x="9048" y="1028"/>
                    </a:cubicBezTo>
                    <a:cubicBezTo>
                      <a:pt x="9023" y="1003"/>
                      <a:pt x="9023" y="978"/>
                      <a:pt x="9023" y="953"/>
                    </a:cubicBezTo>
                    <a:lnTo>
                      <a:pt x="8998" y="953"/>
                    </a:lnTo>
                    <a:cubicBezTo>
                      <a:pt x="8948" y="1003"/>
                      <a:pt x="8898" y="1053"/>
                      <a:pt x="8873" y="1078"/>
                    </a:cubicBezTo>
                    <a:cubicBezTo>
                      <a:pt x="8848" y="1103"/>
                      <a:pt x="8798" y="1128"/>
                      <a:pt x="8773" y="1153"/>
                    </a:cubicBezTo>
                    <a:cubicBezTo>
                      <a:pt x="8773" y="1178"/>
                      <a:pt x="8773" y="1178"/>
                      <a:pt x="8773" y="1178"/>
                    </a:cubicBezTo>
                    <a:cubicBezTo>
                      <a:pt x="8773" y="1203"/>
                      <a:pt x="8773" y="1203"/>
                      <a:pt x="8748" y="1203"/>
                    </a:cubicBezTo>
                    <a:cubicBezTo>
                      <a:pt x="8773" y="1379"/>
                      <a:pt x="8748" y="1554"/>
                      <a:pt x="8748" y="1705"/>
                    </a:cubicBezTo>
                    <a:cubicBezTo>
                      <a:pt x="8748" y="1730"/>
                      <a:pt x="8723" y="1755"/>
                      <a:pt x="8698" y="1755"/>
                    </a:cubicBezTo>
                    <a:cubicBezTo>
                      <a:pt x="8672" y="1755"/>
                      <a:pt x="8647" y="1730"/>
                      <a:pt x="8647" y="1705"/>
                    </a:cubicBezTo>
                    <a:cubicBezTo>
                      <a:pt x="8672" y="1604"/>
                      <a:pt x="8672" y="1529"/>
                      <a:pt x="8672" y="1429"/>
                    </a:cubicBezTo>
                    <a:cubicBezTo>
                      <a:pt x="8672" y="1379"/>
                      <a:pt x="8672" y="1304"/>
                      <a:pt x="8672" y="1253"/>
                    </a:cubicBezTo>
                    <a:cubicBezTo>
                      <a:pt x="8647" y="1278"/>
                      <a:pt x="8597" y="1304"/>
                      <a:pt x="8572" y="1329"/>
                    </a:cubicBezTo>
                    <a:cubicBezTo>
                      <a:pt x="8522" y="1379"/>
                      <a:pt x="8497" y="1429"/>
                      <a:pt x="8447" y="1454"/>
                    </a:cubicBezTo>
                    <a:cubicBezTo>
                      <a:pt x="8397" y="1504"/>
                      <a:pt x="8372" y="1529"/>
                      <a:pt x="8322" y="1579"/>
                    </a:cubicBezTo>
                    <a:lnTo>
                      <a:pt x="8271" y="1579"/>
                    </a:lnTo>
                    <a:cubicBezTo>
                      <a:pt x="8271" y="1554"/>
                      <a:pt x="8271" y="1529"/>
                      <a:pt x="8271" y="1529"/>
                    </a:cubicBezTo>
                    <a:cubicBezTo>
                      <a:pt x="8322" y="1479"/>
                      <a:pt x="8347" y="1454"/>
                      <a:pt x="8397" y="1404"/>
                    </a:cubicBezTo>
                    <a:cubicBezTo>
                      <a:pt x="8447" y="1379"/>
                      <a:pt x="8497" y="1329"/>
                      <a:pt x="8522" y="1304"/>
                    </a:cubicBezTo>
                    <a:cubicBezTo>
                      <a:pt x="8547" y="1278"/>
                      <a:pt x="8572" y="1253"/>
                      <a:pt x="8597" y="1228"/>
                    </a:cubicBezTo>
                    <a:cubicBezTo>
                      <a:pt x="8572" y="1203"/>
                      <a:pt x="8522" y="1203"/>
                      <a:pt x="8472" y="1203"/>
                    </a:cubicBezTo>
                    <a:cubicBezTo>
                      <a:pt x="8447" y="1178"/>
                      <a:pt x="8397" y="1178"/>
                      <a:pt x="8347" y="1178"/>
                    </a:cubicBezTo>
                    <a:cubicBezTo>
                      <a:pt x="8297" y="1153"/>
                      <a:pt x="8246" y="1153"/>
                      <a:pt x="8196" y="1128"/>
                    </a:cubicBezTo>
                    <a:cubicBezTo>
                      <a:pt x="8171" y="1128"/>
                      <a:pt x="8146" y="1078"/>
                      <a:pt x="8146" y="1053"/>
                    </a:cubicBezTo>
                    <a:cubicBezTo>
                      <a:pt x="8171" y="1028"/>
                      <a:pt x="8171" y="1003"/>
                      <a:pt x="8196" y="1003"/>
                    </a:cubicBezTo>
                    <a:lnTo>
                      <a:pt x="8322" y="1003"/>
                    </a:lnTo>
                    <a:cubicBezTo>
                      <a:pt x="8372" y="1028"/>
                      <a:pt x="8447" y="1028"/>
                      <a:pt x="8522" y="1028"/>
                    </a:cubicBezTo>
                    <a:cubicBezTo>
                      <a:pt x="8597" y="1053"/>
                      <a:pt x="8647" y="1078"/>
                      <a:pt x="8723" y="1078"/>
                    </a:cubicBezTo>
                    <a:lnTo>
                      <a:pt x="8748" y="1078"/>
                    </a:lnTo>
                    <a:cubicBezTo>
                      <a:pt x="8773" y="1078"/>
                      <a:pt x="8798" y="1053"/>
                      <a:pt x="8798" y="1028"/>
                    </a:cubicBezTo>
                    <a:cubicBezTo>
                      <a:pt x="8848" y="978"/>
                      <a:pt x="8898" y="928"/>
                      <a:pt x="8948" y="903"/>
                    </a:cubicBezTo>
                    <a:cubicBezTo>
                      <a:pt x="8948" y="877"/>
                      <a:pt x="8973" y="877"/>
                      <a:pt x="8973" y="877"/>
                    </a:cubicBezTo>
                    <a:cubicBezTo>
                      <a:pt x="8973" y="877"/>
                      <a:pt x="8973" y="852"/>
                      <a:pt x="8948" y="852"/>
                    </a:cubicBezTo>
                    <a:cubicBezTo>
                      <a:pt x="8898" y="852"/>
                      <a:pt x="8848" y="827"/>
                      <a:pt x="8798" y="802"/>
                    </a:cubicBezTo>
                    <a:cubicBezTo>
                      <a:pt x="8723" y="802"/>
                      <a:pt x="8672" y="777"/>
                      <a:pt x="8622" y="777"/>
                    </a:cubicBezTo>
                    <a:cubicBezTo>
                      <a:pt x="8597" y="777"/>
                      <a:pt x="8572" y="752"/>
                      <a:pt x="8572" y="752"/>
                    </a:cubicBezTo>
                    <a:lnTo>
                      <a:pt x="8522" y="752"/>
                    </a:lnTo>
                    <a:cubicBezTo>
                      <a:pt x="8497" y="727"/>
                      <a:pt x="8497" y="702"/>
                      <a:pt x="8497" y="702"/>
                    </a:cubicBezTo>
                    <a:cubicBezTo>
                      <a:pt x="8497" y="677"/>
                      <a:pt x="8522" y="677"/>
                      <a:pt x="8522" y="677"/>
                    </a:cubicBezTo>
                    <a:cubicBezTo>
                      <a:pt x="8522" y="652"/>
                      <a:pt x="8522" y="652"/>
                      <a:pt x="8522" y="652"/>
                    </a:cubicBezTo>
                    <a:cubicBezTo>
                      <a:pt x="8597" y="602"/>
                      <a:pt x="8647" y="577"/>
                      <a:pt x="8698" y="527"/>
                    </a:cubicBezTo>
                    <a:cubicBezTo>
                      <a:pt x="8723" y="501"/>
                      <a:pt x="8748" y="476"/>
                      <a:pt x="8773" y="451"/>
                    </a:cubicBezTo>
                    <a:cubicBezTo>
                      <a:pt x="8798" y="451"/>
                      <a:pt x="8823" y="426"/>
                      <a:pt x="8848" y="401"/>
                    </a:cubicBezTo>
                    <a:cubicBezTo>
                      <a:pt x="8873" y="376"/>
                      <a:pt x="8898" y="376"/>
                      <a:pt x="8923" y="351"/>
                    </a:cubicBezTo>
                    <a:cubicBezTo>
                      <a:pt x="8898" y="351"/>
                      <a:pt x="8848" y="326"/>
                      <a:pt x="8823" y="326"/>
                    </a:cubicBezTo>
                    <a:cubicBezTo>
                      <a:pt x="8773" y="301"/>
                      <a:pt x="8698" y="276"/>
                      <a:pt x="8647" y="251"/>
                    </a:cubicBezTo>
                    <a:cubicBezTo>
                      <a:pt x="8622" y="251"/>
                      <a:pt x="8597" y="251"/>
                      <a:pt x="8572" y="226"/>
                    </a:cubicBezTo>
                    <a:cubicBezTo>
                      <a:pt x="8572" y="251"/>
                      <a:pt x="8572" y="251"/>
                      <a:pt x="8572" y="251"/>
                    </a:cubicBezTo>
                    <a:cubicBezTo>
                      <a:pt x="8522" y="276"/>
                      <a:pt x="8497" y="276"/>
                      <a:pt x="8472" y="301"/>
                    </a:cubicBezTo>
                    <a:cubicBezTo>
                      <a:pt x="8397" y="376"/>
                      <a:pt x="8322" y="426"/>
                      <a:pt x="8246" y="476"/>
                    </a:cubicBezTo>
                    <a:lnTo>
                      <a:pt x="8171" y="476"/>
                    </a:lnTo>
                    <a:cubicBezTo>
                      <a:pt x="8171" y="476"/>
                      <a:pt x="8146" y="451"/>
                      <a:pt x="8146" y="451"/>
                    </a:cubicBezTo>
                    <a:cubicBezTo>
                      <a:pt x="8121" y="426"/>
                      <a:pt x="8121" y="376"/>
                      <a:pt x="8146" y="351"/>
                    </a:cubicBezTo>
                    <a:cubicBezTo>
                      <a:pt x="8221" y="301"/>
                      <a:pt x="8271" y="276"/>
                      <a:pt x="8347" y="226"/>
                    </a:cubicBezTo>
                    <a:cubicBezTo>
                      <a:pt x="8347" y="201"/>
                      <a:pt x="8372" y="201"/>
                      <a:pt x="8397" y="176"/>
                    </a:cubicBezTo>
                    <a:cubicBezTo>
                      <a:pt x="8372" y="176"/>
                      <a:pt x="8322" y="151"/>
                      <a:pt x="8297" y="151"/>
                    </a:cubicBezTo>
                    <a:cubicBezTo>
                      <a:pt x="8271" y="126"/>
                      <a:pt x="8246" y="126"/>
                      <a:pt x="8221" y="100"/>
                    </a:cubicBezTo>
                    <a:cubicBezTo>
                      <a:pt x="8171" y="100"/>
                      <a:pt x="8146" y="100"/>
                      <a:pt x="8121" y="75"/>
                    </a:cubicBezTo>
                    <a:cubicBezTo>
                      <a:pt x="8071" y="50"/>
                      <a:pt x="8046" y="25"/>
                      <a:pt x="79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38"/>
              <p:cNvSpPr/>
              <p:nvPr/>
            </p:nvSpPr>
            <p:spPr>
              <a:xfrm>
                <a:off x="4830350" y="1525725"/>
                <a:ext cx="150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603" h="727" extrusionOk="0">
                    <a:moveTo>
                      <a:pt x="502" y="0"/>
                    </a:moveTo>
                    <a:cubicBezTo>
                      <a:pt x="477" y="25"/>
                      <a:pt x="477" y="25"/>
                      <a:pt x="477" y="25"/>
                    </a:cubicBezTo>
                    <a:cubicBezTo>
                      <a:pt x="427" y="50"/>
                      <a:pt x="377" y="75"/>
                      <a:pt x="352" y="125"/>
                    </a:cubicBezTo>
                    <a:cubicBezTo>
                      <a:pt x="327" y="150"/>
                      <a:pt x="302" y="175"/>
                      <a:pt x="276" y="175"/>
                    </a:cubicBezTo>
                    <a:cubicBezTo>
                      <a:pt x="251" y="201"/>
                      <a:pt x="226" y="226"/>
                      <a:pt x="201" y="226"/>
                    </a:cubicBezTo>
                    <a:cubicBezTo>
                      <a:pt x="176" y="276"/>
                      <a:pt x="151" y="301"/>
                      <a:pt x="126" y="326"/>
                    </a:cubicBezTo>
                    <a:cubicBezTo>
                      <a:pt x="76" y="351"/>
                      <a:pt x="51" y="376"/>
                      <a:pt x="26" y="376"/>
                    </a:cubicBezTo>
                    <a:lnTo>
                      <a:pt x="1" y="376"/>
                    </a:lnTo>
                    <a:cubicBezTo>
                      <a:pt x="1" y="401"/>
                      <a:pt x="26" y="426"/>
                      <a:pt x="26" y="426"/>
                    </a:cubicBezTo>
                    <a:cubicBezTo>
                      <a:pt x="101" y="526"/>
                      <a:pt x="176" y="627"/>
                      <a:pt x="251" y="727"/>
                    </a:cubicBezTo>
                    <a:cubicBezTo>
                      <a:pt x="276" y="702"/>
                      <a:pt x="327" y="652"/>
                      <a:pt x="352" y="627"/>
                    </a:cubicBezTo>
                    <a:cubicBezTo>
                      <a:pt x="402" y="602"/>
                      <a:pt x="452" y="551"/>
                      <a:pt x="502" y="526"/>
                    </a:cubicBezTo>
                    <a:cubicBezTo>
                      <a:pt x="527" y="501"/>
                      <a:pt x="552" y="476"/>
                      <a:pt x="602" y="451"/>
                    </a:cubicBezTo>
                    <a:cubicBezTo>
                      <a:pt x="577" y="426"/>
                      <a:pt x="577" y="401"/>
                      <a:pt x="577" y="376"/>
                    </a:cubicBezTo>
                    <a:cubicBezTo>
                      <a:pt x="552" y="326"/>
                      <a:pt x="552" y="276"/>
                      <a:pt x="527" y="226"/>
                    </a:cubicBezTo>
                    <a:cubicBezTo>
                      <a:pt x="527" y="175"/>
                      <a:pt x="502" y="125"/>
                      <a:pt x="502" y="75"/>
                    </a:cubicBezTo>
                    <a:cubicBezTo>
                      <a:pt x="502" y="50"/>
                      <a:pt x="502" y="25"/>
                      <a:pt x="5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38"/>
              <p:cNvSpPr/>
              <p:nvPr/>
            </p:nvSpPr>
            <p:spPr>
              <a:xfrm>
                <a:off x="4861050" y="12882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24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38"/>
              <p:cNvSpPr/>
              <p:nvPr/>
            </p:nvSpPr>
            <p:spPr>
              <a:xfrm>
                <a:off x="4830350" y="1268200"/>
                <a:ext cx="150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603" h="828" extrusionOk="0">
                    <a:moveTo>
                      <a:pt x="477" y="0"/>
                    </a:moveTo>
                    <a:cubicBezTo>
                      <a:pt x="427" y="50"/>
                      <a:pt x="377" y="75"/>
                      <a:pt x="352" y="100"/>
                    </a:cubicBezTo>
                    <a:cubicBezTo>
                      <a:pt x="327" y="126"/>
                      <a:pt x="302" y="151"/>
                      <a:pt x="276" y="176"/>
                    </a:cubicBezTo>
                    <a:cubicBezTo>
                      <a:pt x="251" y="201"/>
                      <a:pt x="226" y="201"/>
                      <a:pt x="201" y="226"/>
                    </a:cubicBezTo>
                    <a:cubicBezTo>
                      <a:pt x="176" y="251"/>
                      <a:pt x="151" y="276"/>
                      <a:pt x="126" y="301"/>
                    </a:cubicBezTo>
                    <a:cubicBezTo>
                      <a:pt x="76" y="326"/>
                      <a:pt x="51" y="351"/>
                      <a:pt x="26" y="376"/>
                    </a:cubicBezTo>
                    <a:lnTo>
                      <a:pt x="1" y="376"/>
                    </a:lnTo>
                    <a:cubicBezTo>
                      <a:pt x="1" y="401"/>
                      <a:pt x="26" y="426"/>
                      <a:pt x="26" y="426"/>
                    </a:cubicBezTo>
                    <a:cubicBezTo>
                      <a:pt x="51" y="552"/>
                      <a:pt x="76" y="677"/>
                      <a:pt x="101" y="802"/>
                    </a:cubicBezTo>
                    <a:cubicBezTo>
                      <a:pt x="126" y="802"/>
                      <a:pt x="126" y="827"/>
                      <a:pt x="126" y="827"/>
                    </a:cubicBezTo>
                    <a:cubicBezTo>
                      <a:pt x="151" y="802"/>
                      <a:pt x="176" y="777"/>
                      <a:pt x="201" y="752"/>
                    </a:cubicBezTo>
                    <a:cubicBezTo>
                      <a:pt x="251" y="702"/>
                      <a:pt x="302" y="652"/>
                      <a:pt x="352" y="627"/>
                    </a:cubicBezTo>
                    <a:cubicBezTo>
                      <a:pt x="402" y="577"/>
                      <a:pt x="452" y="552"/>
                      <a:pt x="502" y="501"/>
                    </a:cubicBezTo>
                    <a:cubicBezTo>
                      <a:pt x="527" y="476"/>
                      <a:pt x="552" y="451"/>
                      <a:pt x="602" y="426"/>
                    </a:cubicBezTo>
                    <a:cubicBezTo>
                      <a:pt x="577" y="401"/>
                      <a:pt x="577" y="376"/>
                      <a:pt x="577" y="351"/>
                    </a:cubicBezTo>
                    <a:cubicBezTo>
                      <a:pt x="552" y="301"/>
                      <a:pt x="552" y="251"/>
                      <a:pt x="527" y="201"/>
                    </a:cubicBezTo>
                    <a:cubicBezTo>
                      <a:pt x="527" y="151"/>
                      <a:pt x="502" y="100"/>
                      <a:pt x="502" y="50"/>
                    </a:cubicBezTo>
                    <a:cubicBezTo>
                      <a:pt x="502" y="25"/>
                      <a:pt x="502" y="25"/>
                      <a:pt x="5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38"/>
              <p:cNvSpPr/>
              <p:nvPr/>
            </p:nvSpPr>
            <p:spPr>
              <a:xfrm>
                <a:off x="4834125" y="1280725"/>
                <a:ext cx="26325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577" extrusionOk="0">
                    <a:moveTo>
                      <a:pt x="451" y="0"/>
                    </a:moveTo>
                    <a:cubicBezTo>
                      <a:pt x="426" y="26"/>
                      <a:pt x="401" y="51"/>
                      <a:pt x="401" y="51"/>
                    </a:cubicBezTo>
                    <a:cubicBezTo>
                      <a:pt x="351" y="101"/>
                      <a:pt x="301" y="126"/>
                      <a:pt x="251" y="176"/>
                    </a:cubicBezTo>
                    <a:cubicBezTo>
                      <a:pt x="201" y="226"/>
                      <a:pt x="176" y="251"/>
                      <a:pt x="125" y="301"/>
                    </a:cubicBezTo>
                    <a:cubicBezTo>
                      <a:pt x="75" y="326"/>
                      <a:pt x="50" y="376"/>
                      <a:pt x="0" y="401"/>
                    </a:cubicBezTo>
                    <a:cubicBezTo>
                      <a:pt x="50" y="427"/>
                      <a:pt x="100" y="427"/>
                      <a:pt x="125" y="452"/>
                    </a:cubicBezTo>
                    <a:cubicBezTo>
                      <a:pt x="201" y="452"/>
                      <a:pt x="251" y="477"/>
                      <a:pt x="326" y="502"/>
                    </a:cubicBezTo>
                    <a:cubicBezTo>
                      <a:pt x="401" y="527"/>
                      <a:pt x="451" y="552"/>
                      <a:pt x="526" y="552"/>
                    </a:cubicBezTo>
                    <a:cubicBezTo>
                      <a:pt x="526" y="577"/>
                      <a:pt x="552" y="577"/>
                      <a:pt x="552" y="577"/>
                    </a:cubicBezTo>
                    <a:cubicBezTo>
                      <a:pt x="552" y="552"/>
                      <a:pt x="577" y="552"/>
                      <a:pt x="577" y="552"/>
                    </a:cubicBezTo>
                    <a:cubicBezTo>
                      <a:pt x="602" y="552"/>
                      <a:pt x="602" y="527"/>
                      <a:pt x="627" y="527"/>
                    </a:cubicBezTo>
                    <a:cubicBezTo>
                      <a:pt x="677" y="502"/>
                      <a:pt x="702" y="477"/>
                      <a:pt x="752" y="477"/>
                    </a:cubicBezTo>
                    <a:cubicBezTo>
                      <a:pt x="802" y="452"/>
                      <a:pt x="827" y="427"/>
                      <a:pt x="877" y="401"/>
                    </a:cubicBezTo>
                    <a:cubicBezTo>
                      <a:pt x="927" y="376"/>
                      <a:pt x="978" y="351"/>
                      <a:pt x="1003" y="301"/>
                    </a:cubicBezTo>
                    <a:cubicBezTo>
                      <a:pt x="1028" y="301"/>
                      <a:pt x="1028" y="301"/>
                      <a:pt x="1053" y="276"/>
                    </a:cubicBezTo>
                    <a:cubicBezTo>
                      <a:pt x="953" y="251"/>
                      <a:pt x="852" y="201"/>
                      <a:pt x="777" y="176"/>
                    </a:cubicBezTo>
                    <a:cubicBezTo>
                      <a:pt x="702" y="126"/>
                      <a:pt x="652" y="101"/>
                      <a:pt x="577" y="76"/>
                    </a:cubicBezTo>
                    <a:cubicBezTo>
                      <a:pt x="526" y="51"/>
                      <a:pt x="501" y="26"/>
                      <a:pt x="4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38"/>
              <p:cNvSpPr/>
              <p:nvPr/>
            </p:nvSpPr>
            <p:spPr>
              <a:xfrm>
                <a:off x="4815325" y="1273200"/>
                <a:ext cx="15675" cy="16950"/>
              </a:xfrm>
              <a:custGeom>
                <a:avLst/>
                <a:gdLst/>
                <a:ahLst/>
                <a:cxnLst/>
                <a:rect l="l" t="t" r="r" b="b"/>
                <a:pathLst>
                  <a:path w="627" h="678" extrusionOk="0">
                    <a:moveTo>
                      <a:pt x="0" y="1"/>
                    </a:moveTo>
                    <a:cubicBezTo>
                      <a:pt x="0" y="26"/>
                      <a:pt x="25" y="26"/>
                      <a:pt x="25" y="26"/>
                    </a:cubicBezTo>
                    <a:cubicBezTo>
                      <a:pt x="25" y="51"/>
                      <a:pt x="50" y="101"/>
                      <a:pt x="50" y="126"/>
                    </a:cubicBezTo>
                    <a:cubicBezTo>
                      <a:pt x="75" y="176"/>
                      <a:pt x="101" y="226"/>
                      <a:pt x="101" y="276"/>
                    </a:cubicBezTo>
                    <a:cubicBezTo>
                      <a:pt x="126" y="327"/>
                      <a:pt x="151" y="377"/>
                      <a:pt x="176" y="427"/>
                    </a:cubicBezTo>
                    <a:cubicBezTo>
                      <a:pt x="176" y="452"/>
                      <a:pt x="201" y="477"/>
                      <a:pt x="201" y="502"/>
                    </a:cubicBezTo>
                    <a:cubicBezTo>
                      <a:pt x="201" y="502"/>
                      <a:pt x="201" y="527"/>
                      <a:pt x="226" y="527"/>
                    </a:cubicBezTo>
                    <a:cubicBezTo>
                      <a:pt x="326" y="577"/>
                      <a:pt x="426" y="627"/>
                      <a:pt x="527" y="652"/>
                    </a:cubicBezTo>
                    <a:cubicBezTo>
                      <a:pt x="552" y="652"/>
                      <a:pt x="602" y="652"/>
                      <a:pt x="627" y="677"/>
                    </a:cubicBezTo>
                    <a:cubicBezTo>
                      <a:pt x="627" y="652"/>
                      <a:pt x="627" y="627"/>
                      <a:pt x="602" y="627"/>
                    </a:cubicBezTo>
                    <a:cubicBezTo>
                      <a:pt x="577" y="502"/>
                      <a:pt x="552" y="352"/>
                      <a:pt x="527" y="226"/>
                    </a:cubicBezTo>
                    <a:cubicBezTo>
                      <a:pt x="502" y="201"/>
                      <a:pt x="502" y="176"/>
                      <a:pt x="502" y="151"/>
                    </a:cubicBezTo>
                    <a:cubicBezTo>
                      <a:pt x="476" y="151"/>
                      <a:pt x="476" y="126"/>
                      <a:pt x="451" y="126"/>
                    </a:cubicBezTo>
                    <a:cubicBezTo>
                      <a:pt x="401" y="126"/>
                      <a:pt x="326" y="101"/>
                      <a:pt x="276" y="76"/>
                    </a:cubicBezTo>
                    <a:cubicBezTo>
                      <a:pt x="251" y="76"/>
                      <a:pt x="201" y="51"/>
                      <a:pt x="176" y="51"/>
                    </a:cubicBezTo>
                    <a:cubicBezTo>
                      <a:pt x="151" y="51"/>
                      <a:pt x="126" y="26"/>
                      <a:pt x="101" y="26"/>
                    </a:cubicBezTo>
                    <a:cubicBezTo>
                      <a:pt x="50" y="26"/>
                      <a:pt x="25" y="26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38"/>
              <p:cNvSpPr/>
              <p:nvPr/>
            </p:nvSpPr>
            <p:spPr>
              <a:xfrm>
                <a:off x="4809050" y="1289500"/>
                <a:ext cx="194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27" extrusionOk="0">
                    <a:moveTo>
                      <a:pt x="427" y="0"/>
                    </a:moveTo>
                    <a:cubicBezTo>
                      <a:pt x="402" y="0"/>
                      <a:pt x="402" y="25"/>
                      <a:pt x="377" y="25"/>
                    </a:cubicBezTo>
                    <a:cubicBezTo>
                      <a:pt x="352" y="50"/>
                      <a:pt x="326" y="50"/>
                      <a:pt x="326" y="76"/>
                    </a:cubicBezTo>
                    <a:cubicBezTo>
                      <a:pt x="276" y="101"/>
                      <a:pt x="226" y="126"/>
                      <a:pt x="176" y="151"/>
                    </a:cubicBezTo>
                    <a:cubicBezTo>
                      <a:pt x="151" y="176"/>
                      <a:pt x="151" y="201"/>
                      <a:pt x="126" y="201"/>
                    </a:cubicBezTo>
                    <a:cubicBezTo>
                      <a:pt x="101" y="226"/>
                      <a:pt x="76" y="226"/>
                      <a:pt x="51" y="251"/>
                    </a:cubicBezTo>
                    <a:cubicBezTo>
                      <a:pt x="51" y="276"/>
                      <a:pt x="26" y="276"/>
                      <a:pt x="1" y="301"/>
                    </a:cubicBezTo>
                    <a:lnTo>
                      <a:pt x="51" y="301"/>
                    </a:lnTo>
                    <a:cubicBezTo>
                      <a:pt x="101" y="326"/>
                      <a:pt x="151" y="326"/>
                      <a:pt x="201" y="351"/>
                    </a:cubicBezTo>
                    <a:cubicBezTo>
                      <a:pt x="251" y="376"/>
                      <a:pt x="326" y="376"/>
                      <a:pt x="377" y="401"/>
                    </a:cubicBezTo>
                    <a:cubicBezTo>
                      <a:pt x="402" y="401"/>
                      <a:pt x="427" y="426"/>
                      <a:pt x="452" y="426"/>
                    </a:cubicBezTo>
                    <a:cubicBezTo>
                      <a:pt x="452" y="401"/>
                      <a:pt x="477" y="401"/>
                      <a:pt x="477" y="376"/>
                    </a:cubicBezTo>
                    <a:cubicBezTo>
                      <a:pt x="527" y="351"/>
                      <a:pt x="577" y="301"/>
                      <a:pt x="627" y="251"/>
                    </a:cubicBezTo>
                    <a:cubicBezTo>
                      <a:pt x="677" y="226"/>
                      <a:pt x="727" y="176"/>
                      <a:pt x="778" y="151"/>
                    </a:cubicBezTo>
                    <a:cubicBezTo>
                      <a:pt x="778" y="126"/>
                      <a:pt x="778" y="126"/>
                      <a:pt x="778" y="126"/>
                    </a:cubicBezTo>
                    <a:cubicBezTo>
                      <a:pt x="702" y="101"/>
                      <a:pt x="652" y="76"/>
                      <a:pt x="602" y="76"/>
                    </a:cubicBezTo>
                    <a:cubicBezTo>
                      <a:pt x="552" y="50"/>
                      <a:pt x="477" y="25"/>
                      <a:pt x="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38"/>
              <p:cNvSpPr/>
              <p:nvPr/>
            </p:nvSpPr>
            <p:spPr>
              <a:xfrm>
                <a:off x="4834750" y="1294500"/>
                <a:ext cx="15675" cy="16325"/>
              </a:xfrm>
              <a:custGeom>
                <a:avLst/>
                <a:gdLst/>
                <a:ahLst/>
                <a:cxnLst/>
                <a:rect l="l" t="t" r="r" b="b"/>
                <a:pathLst>
                  <a:path w="627" h="653" extrusionOk="0">
                    <a:moveTo>
                      <a:pt x="0" y="1"/>
                    </a:moveTo>
                    <a:cubicBezTo>
                      <a:pt x="0" y="51"/>
                      <a:pt x="25" y="101"/>
                      <a:pt x="25" y="151"/>
                    </a:cubicBezTo>
                    <a:cubicBezTo>
                      <a:pt x="50" y="251"/>
                      <a:pt x="75" y="377"/>
                      <a:pt x="100" y="502"/>
                    </a:cubicBezTo>
                    <a:cubicBezTo>
                      <a:pt x="100" y="527"/>
                      <a:pt x="126" y="527"/>
                      <a:pt x="126" y="552"/>
                    </a:cubicBezTo>
                    <a:lnTo>
                      <a:pt x="151" y="552"/>
                    </a:lnTo>
                    <a:cubicBezTo>
                      <a:pt x="151" y="577"/>
                      <a:pt x="176" y="577"/>
                      <a:pt x="176" y="577"/>
                    </a:cubicBezTo>
                    <a:cubicBezTo>
                      <a:pt x="201" y="577"/>
                      <a:pt x="251" y="577"/>
                      <a:pt x="276" y="602"/>
                    </a:cubicBezTo>
                    <a:lnTo>
                      <a:pt x="326" y="602"/>
                    </a:lnTo>
                    <a:cubicBezTo>
                      <a:pt x="351" y="602"/>
                      <a:pt x="376" y="627"/>
                      <a:pt x="401" y="627"/>
                    </a:cubicBezTo>
                    <a:cubicBezTo>
                      <a:pt x="426" y="627"/>
                      <a:pt x="451" y="627"/>
                      <a:pt x="476" y="653"/>
                    </a:cubicBezTo>
                    <a:lnTo>
                      <a:pt x="627" y="653"/>
                    </a:lnTo>
                    <a:cubicBezTo>
                      <a:pt x="627" y="627"/>
                      <a:pt x="602" y="602"/>
                      <a:pt x="602" y="577"/>
                    </a:cubicBezTo>
                    <a:cubicBezTo>
                      <a:pt x="577" y="502"/>
                      <a:pt x="577" y="452"/>
                      <a:pt x="552" y="377"/>
                    </a:cubicBezTo>
                    <a:cubicBezTo>
                      <a:pt x="527" y="327"/>
                      <a:pt x="527" y="302"/>
                      <a:pt x="527" y="251"/>
                    </a:cubicBezTo>
                    <a:cubicBezTo>
                      <a:pt x="527" y="226"/>
                      <a:pt x="527" y="201"/>
                      <a:pt x="527" y="176"/>
                    </a:cubicBezTo>
                    <a:lnTo>
                      <a:pt x="476" y="176"/>
                    </a:lnTo>
                    <a:cubicBezTo>
                      <a:pt x="326" y="126"/>
                      <a:pt x="151" y="76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38"/>
              <p:cNvSpPr/>
              <p:nvPr/>
            </p:nvSpPr>
            <p:spPr>
              <a:xfrm>
                <a:off x="4861050" y="15457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24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38"/>
              <p:cNvSpPr/>
              <p:nvPr/>
            </p:nvSpPr>
            <p:spPr>
              <a:xfrm>
                <a:off x="4822200" y="1293875"/>
                <a:ext cx="125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828" extrusionOk="0">
                    <a:moveTo>
                      <a:pt x="352" y="1"/>
                    </a:moveTo>
                    <a:cubicBezTo>
                      <a:pt x="352" y="1"/>
                      <a:pt x="327" y="26"/>
                      <a:pt x="302" y="26"/>
                    </a:cubicBezTo>
                    <a:cubicBezTo>
                      <a:pt x="252" y="76"/>
                      <a:pt x="227" y="126"/>
                      <a:pt x="176" y="151"/>
                    </a:cubicBezTo>
                    <a:cubicBezTo>
                      <a:pt x="126" y="201"/>
                      <a:pt x="76" y="226"/>
                      <a:pt x="26" y="276"/>
                    </a:cubicBezTo>
                    <a:cubicBezTo>
                      <a:pt x="26" y="276"/>
                      <a:pt x="1" y="276"/>
                      <a:pt x="1" y="302"/>
                    </a:cubicBezTo>
                    <a:cubicBezTo>
                      <a:pt x="26" y="327"/>
                      <a:pt x="26" y="377"/>
                      <a:pt x="51" y="427"/>
                    </a:cubicBezTo>
                    <a:cubicBezTo>
                      <a:pt x="51" y="452"/>
                      <a:pt x="51" y="477"/>
                      <a:pt x="76" y="502"/>
                    </a:cubicBezTo>
                    <a:cubicBezTo>
                      <a:pt x="76" y="527"/>
                      <a:pt x="76" y="552"/>
                      <a:pt x="76" y="577"/>
                    </a:cubicBezTo>
                    <a:cubicBezTo>
                      <a:pt x="101" y="602"/>
                      <a:pt x="101" y="627"/>
                      <a:pt x="126" y="652"/>
                    </a:cubicBezTo>
                    <a:cubicBezTo>
                      <a:pt x="126" y="678"/>
                      <a:pt x="126" y="703"/>
                      <a:pt x="126" y="728"/>
                    </a:cubicBezTo>
                    <a:cubicBezTo>
                      <a:pt x="151" y="753"/>
                      <a:pt x="151" y="753"/>
                      <a:pt x="151" y="778"/>
                    </a:cubicBezTo>
                    <a:cubicBezTo>
                      <a:pt x="151" y="803"/>
                      <a:pt x="151" y="803"/>
                      <a:pt x="151" y="828"/>
                    </a:cubicBezTo>
                    <a:cubicBezTo>
                      <a:pt x="176" y="803"/>
                      <a:pt x="201" y="803"/>
                      <a:pt x="201" y="803"/>
                    </a:cubicBezTo>
                    <a:cubicBezTo>
                      <a:pt x="227" y="778"/>
                      <a:pt x="227" y="753"/>
                      <a:pt x="252" y="753"/>
                    </a:cubicBezTo>
                    <a:cubicBezTo>
                      <a:pt x="277" y="728"/>
                      <a:pt x="302" y="728"/>
                      <a:pt x="302" y="703"/>
                    </a:cubicBezTo>
                    <a:cubicBezTo>
                      <a:pt x="327" y="703"/>
                      <a:pt x="352" y="678"/>
                      <a:pt x="377" y="678"/>
                    </a:cubicBezTo>
                    <a:cubicBezTo>
                      <a:pt x="377" y="652"/>
                      <a:pt x="377" y="652"/>
                      <a:pt x="402" y="652"/>
                    </a:cubicBezTo>
                    <a:cubicBezTo>
                      <a:pt x="402" y="627"/>
                      <a:pt x="402" y="627"/>
                      <a:pt x="427" y="627"/>
                    </a:cubicBezTo>
                    <a:cubicBezTo>
                      <a:pt x="427" y="602"/>
                      <a:pt x="452" y="577"/>
                      <a:pt x="477" y="552"/>
                    </a:cubicBezTo>
                    <a:cubicBezTo>
                      <a:pt x="477" y="552"/>
                      <a:pt x="477" y="552"/>
                      <a:pt x="502" y="527"/>
                    </a:cubicBezTo>
                    <a:cubicBezTo>
                      <a:pt x="477" y="402"/>
                      <a:pt x="452" y="276"/>
                      <a:pt x="427" y="151"/>
                    </a:cubicBezTo>
                    <a:cubicBezTo>
                      <a:pt x="402" y="101"/>
                      <a:pt x="402" y="51"/>
                      <a:pt x="3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38"/>
              <p:cNvSpPr/>
              <p:nvPr/>
            </p:nvSpPr>
            <p:spPr>
              <a:xfrm>
                <a:off x="4985750" y="1178600"/>
                <a:ext cx="12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126" extrusionOk="0">
                    <a:moveTo>
                      <a:pt x="0" y="0"/>
                    </a:moveTo>
                    <a:cubicBezTo>
                      <a:pt x="0" y="25"/>
                      <a:pt x="0" y="25"/>
                      <a:pt x="0" y="50"/>
                    </a:cubicBezTo>
                    <a:cubicBezTo>
                      <a:pt x="25" y="75"/>
                      <a:pt x="25" y="101"/>
                      <a:pt x="25" y="126"/>
                    </a:cubicBezTo>
                    <a:cubicBezTo>
                      <a:pt x="50" y="101"/>
                      <a:pt x="50" y="50"/>
                      <a:pt x="50" y="25"/>
                    </a:cubicBezTo>
                    <a:cubicBezTo>
                      <a:pt x="50" y="25"/>
                      <a:pt x="25" y="0"/>
                      <a:pt x="0" y="0"/>
                    </a:cubicBezTo>
                    <a:close/>
                  </a:path>
                </a:pathLst>
              </a:custGeom>
              <a:solidFill>
                <a:srgbClr val="FF24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38"/>
              <p:cNvSpPr/>
              <p:nvPr/>
            </p:nvSpPr>
            <p:spPr>
              <a:xfrm>
                <a:off x="4970700" y="1173575"/>
                <a:ext cx="14450" cy="163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653" extrusionOk="0">
                    <a:moveTo>
                      <a:pt x="1" y="1"/>
                    </a:moveTo>
                    <a:cubicBezTo>
                      <a:pt x="1" y="51"/>
                      <a:pt x="26" y="76"/>
                      <a:pt x="26" y="126"/>
                    </a:cubicBezTo>
                    <a:cubicBezTo>
                      <a:pt x="51" y="251"/>
                      <a:pt x="76" y="377"/>
                      <a:pt x="101" y="502"/>
                    </a:cubicBezTo>
                    <a:cubicBezTo>
                      <a:pt x="101" y="502"/>
                      <a:pt x="101" y="527"/>
                      <a:pt x="101" y="552"/>
                    </a:cubicBezTo>
                    <a:lnTo>
                      <a:pt x="176" y="552"/>
                    </a:lnTo>
                    <a:cubicBezTo>
                      <a:pt x="201" y="577"/>
                      <a:pt x="251" y="577"/>
                      <a:pt x="277" y="577"/>
                    </a:cubicBezTo>
                    <a:cubicBezTo>
                      <a:pt x="277" y="602"/>
                      <a:pt x="302" y="602"/>
                      <a:pt x="327" y="602"/>
                    </a:cubicBezTo>
                    <a:cubicBezTo>
                      <a:pt x="352" y="602"/>
                      <a:pt x="377" y="602"/>
                      <a:pt x="377" y="627"/>
                    </a:cubicBezTo>
                    <a:lnTo>
                      <a:pt x="477" y="627"/>
                    </a:lnTo>
                    <a:cubicBezTo>
                      <a:pt x="502" y="627"/>
                      <a:pt x="527" y="652"/>
                      <a:pt x="552" y="652"/>
                    </a:cubicBezTo>
                    <a:cubicBezTo>
                      <a:pt x="577" y="602"/>
                      <a:pt x="577" y="552"/>
                      <a:pt x="577" y="527"/>
                    </a:cubicBezTo>
                    <a:cubicBezTo>
                      <a:pt x="577" y="477"/>
                      <a:pt x="552" y="427"/>
                      <a:pt x="552" y="377"/>
                    </a:cubicBezTo>
                    <a:cubicBezTo>
                      <a:pt x="527" y="327"/>
                      <a:pt x="527" y="276"/>
                      <a:pt x="527" y="226"/>
                    </a:cubicBezTo>
                    <a:cubicBezTo>
                      <a:pt x="502" y="226"/>
                      <a:pt x="502" y="201"/>
                      <a:pt x="502" y="176"/>
                    </a:cubicBezTo>
                    <a:lnTo>
                      <a:pt x="477" y="176"/>
                    </a:lnTo>
                    <a:cubicBezTo>
                      <a:pt x="327" y="126"/>
                      <a:pt x="151" y="51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38"/>
              <p:cNvSpPr/>
              <p:nvPr/>
            </p:nvSpPr>
            <p:spPr>
              <a:xfrm>
                <a:off x="4987000" y="1174200"/>
                <a:ext cx="1275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51" y="1"/>
                    </a:moveTo>
                    <a:cubicBezTo>
                      <a:pt x="51" y="1"/>
                      <a:pt x="26" y="26"/>
                      <a:pt x="0" y="26"/>
                    </a:cubicBezTo>
                    <a:cubicBezTo>
                      <a:pt x="26" y="26"/>
                      <a:pt x="26" y="26"/>
                      <a:pt x="51" y="51"/>
                    </a:cubicBezTo>
                    <a:cubicBezTo>
                      <a:pt x="51" y="26"/>
                      <a:pt x="51" y="1"/>
                      <a:pt x="51" y="1"/>
                    </a:cubicBezTo>
                    <a:close/>
                  </a:path>
                </a:pathLst>
              </a:custGeom>
              <a:solidFill>
                <a:srgbClr val="FF24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38"/>
              <p:cNvSpPr/>
              <p:nvPr/>
            </p:nvSpPr>
            <p:spPr>
              <a:xfrm>
                <a:off x="4970075" y="1159800"/>
                <a:ext cx="20700" cy="138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552" extrusionOk="0">
                    <a:moveTo>
                      <a:pt x="452" y="0"/>
                    </a:moveTo>
                    <a:cubicBezTo>
                      <a:pt x="427" y="25"/>
                      <a:pt x="402" y="25"/>
                      <a:pt x="377" y="50"/>
                    </a:cubicBezTo>
                    <a:cubicBezTo>
                      <a:pt x="352" y="76"/>
                      <a:pt x="302" y="126"/>
                      <a:pt x="251" y="176"/>
                    </a:cubicBezTo>
                    <a:cubicBezTo>
                      <a:pt x="201" y="201"/>
                      <a:pt x="151" y="251"/>
                      <a:pt x="101" y="301"/>
                    </a:cubicBezTo>
                    <a:cubicBezTo>
                      <a:pt x="76" y="326"/>
                      <a:pt x="26" y="351"/>
                      <a:pt x="1" y="401"/>
                    </a:cubicBezTo>
                    <a:cubicBezTo>
                      <a:pt x="51" y="401"/>
                      <a:pt x="76" y="426"/>
                      <a:pt x="126" y="426"/>
                    </a:cubicBezTo>
                    <a:cubicBezTo>
                      <a:pt x="201" y="451"/>
                      <a:pt x="251" y="477"/>
                      <a:pt x="327" y="502"/>
                    </a:cubicBezTo>
                    <a:cubicBezTo>
                      <a:pt x="377" y="502"/>
                      <a:pt x="452" y="527"/>
                      <a:pt x="527" y="552"/>
                    </a:cubicBezTo>
                    <a:lnTo>
                      <a:pt x="552" y="552"/>
                    </a:lnTo>
                    <a:cubicBezTo>
                      <a:pt x="552" y="552"/>
                      <a:pt x="577" y="552"/>
                      <a:pt x="577" y="527"/>
                    </a:cubicBezTo>
                    <a:lnTo>
                      <a:pt x="627" y="527"/>
                    </a:lnTo>
                    <a:cubicBezTo>
                      <a:pt x="677" y="502"/>
                      <a:pt x="703" y="477"/>
                      <a:pt x="753" y="451"/>
                    </a:cubicBezTo>
                    <a:lnTo>
                      <a:pt x="778" y="451"/>
                    </a:lnTo>
                    <a:cubicBezTo>
                      <a:pt x="803" y="351"/>
                      <a:pt x="828" y="251"/>
                      <a:pt x="828" y="176"/>
                    </a:cubicBezTo>
                    <a:cubicBezTo>
                      <a:pt x="803" y="176"/>
                      <a:pt x="778" y="176"/>
                      <a:pt x="753" y="151"/>
                    </a:cubicBezTo>
                    <a:cubicBezTo>
                      <a:pt x="703" y="126"/>
                      <a:pt x="652" y="101"/>
                      <a:pt x="577" y="76"/>
                    </a:cubicBezTo>
                    <a:cubicBezTo>
                      <a:pt x="527" y="50"/>
                      <a:pt x="502" y="25"/>
                      <a:pt x="4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38"/>
              <p:cNvSpPr/>
              <p:nvPr/>
            </p:nvSpPr>
            <p:spPr>
              <a:xfrm>
                <a:off x="4973225" y="1652275"/>
                <a:ext cx="1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577" h="828" extrusionOk="0">
                    <a:moveTo>
                      <a:pt x="476" y="1"/>
                    </a:moveTo>
                    <a:cubicBezTo>
                      <a:pt x="476" y="26"/>
                      <a:pt x="476" y="26"/>
                      <a:pt x="476" y="26"/>
                    </a:cubicBezTo>
                    <a:cubicBezTo>
                      <a:pt x="426" y="51"/>
                      <a:pt x="376" y="76"/>
                      <a:pt x="351" y="126"/>
                    </a:cubicBezTo>
                    <a:cubicBezTo>
                      <a:pt x="326" y="151"/>
                      <a:pt x="301" y="176"/>
                      <a:pt x="276" y="176"/>
                    </a:cubicBezTo>
                    <a:cubicBezTo>
                      <a:pt x="251" y="201"/>
                      <a:pt x="226" y="226"/>
                      <a:pt x="201" y="226"/>
                    </a:cubicBezTo>
                    <a:cubicBezTo>
                      <a:pt x="176" y="276"/>
                      <a:pt x="150" y="301"/>
                      <a:pt x="100" y="327"/>
                    </a:cubicBezTo>
                    <a:cubicBezTo>
                      <a:pt x="75" y="352"/>
                      <a:pt x="50" y="377"/>
                      <a:pt x="25" y="377"/>
                    </a:cubicBezTo>
                    <a:lnTo>
                      <a:pt x="0" y="377"/>
                    </a:lnTo>
                    <a:cubicBezTo>
                      <a:pt x="0" y="402"/>
                      <a:pt x="0" y="427"/>
                      <a:pt x="25" y="452"/>
                    </a:cubicBezTo>
                    <a:cubicBezTo>
                      <a:pt x="50" y="577"/>
                      <a:pt x="75" y="702"/>
                      <a:pt x="100" y="828"/>
                    </a:cubicBezTo>
                    <a:cubicBezTo>
                      <a:pt x="125" y="803"/>
                      <a:pt x="176" y="778"/>
                      <a:pt x="201" y="753"/>
                    </a:cubicBezTo>
                    <a:cubicBezTo>
                      <a:pt x="251" y="702"/>
                      <a:pt x="301" y="677"/>
                      <a:pt x="351" y="627"/>
                    </a:cubicBezTo>
                    <a:cubicBezTo>
                      <a:pt x="401" y="602"/>
                      <a:pt x="451" y="552"/>
                      <a:pt x="476" y="527"/>
                    </a:cubicBezTo>
                    <a:cubicBezTo>
                      <a:pt x="526" y="502"/>
                      <a:pt x="551" y="477"/>
                      <a:pt x="577" y="452"/>
                    </a:cubicBezTo>
                    <a:cubicBezTo>
                      <a:pt x="577" y="427"/>
                      <a:pt x="577" y="402"/>
                      <a:pt x="577" y="377"/>
                    </a:cubicBezTo>
                    <a:cubicBezTo>
                      <a:pt x="551" y="327"/>
                      <a:pt x="551" y="276"/>
                      <a:pt x="526" y="226"/>
                    </a:cubicBezTo>
                    <a:cubicBezTo>
                      <a:pt x="526" y="176"/>
                      <a:pt x="501" y="126"/>
                      <a:pt x="501" y="76"/>
                    </a:cubicBezTo>
                    <a:cubicBezTo>
                      <a:pt x="501" y="51"/>
                      <a:pt x="476" y="26"/>
                      <a:pt x="4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38"/>
              <p:cNvSpPr/>
              <p:nvPr/>
            </p:nvSpPr>
            <p:spPr>
              <a:xfrm>
                <a:off x="4992650" y="1684225"/>
                <a:ext cx="94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6" h="252" extrusionOk="0">
                    <a:moveTo>
                      <a:pt x="0" y="1"/>
                    </a:moveTo>
                    <a:cubicBezTo>
                      <a:pt x="0" y="26"/>
                      <a:pt x="0" y="26"/>
                      <a:pt x="0" y="51"/>
                    </a:cubicBezTo>
                    <a:cubicBezTo>
                      <a:pt x="0" y="76"/>
                      <a:pt x="25" y="101"/>
                      <a:pt x="25" y="126"/>
                    </a:cubicBezTo>
                    <a:cubicBezTo>
                      <a:pt x="100" y="151"/>
                      <a:pt x="175" y="201"/>
                      <a:pt x="251" y="252"/>
                    </a:cubicBezTo>
                    <a:lnTo>
                      <a:pt x="376" y="151"/>
                    </a:lnTo>
                    <a:cubicBezTo>
                      <a:pt x="376" y="151"/>
                      <a:pt x="376" y="126"/>
                      <a:pt x="376" y="126"/>
                    </a:cubicBezTo>
                    <a:lnTo>
                      <a:pt x="351" y="126"/>
                    </a:lnTo>
                    <a:cubicBezTo>
                      <a:pt x="326" y="101"/>
                      <a:pt x="276" y="101"/>
                      <a:pt x="251" y="76"/>
                    </a:cubicBezTo>
                    <a:cubicBezTo>
                      <a:pt x="175" y="51"/>
                      <a:pt x="75" y="26"/>
                      <a:pt x="0" y="1"/>
                    </a:cubicBezTo>
                    <a:close/>
                  </a:path>
                </a:pathLst>
              </a:custGeom>
              <a:solidFill>
                <a:srgbClr val="FF24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38"/>
              <p:cNvSpPr/>
              <p:nvPr/>
            </p:nvSpPr>
            <p:spPr>
              <a:xfrm>
                <a:off x="4976975" y="1665450"/>
                <a:ext cx="26350" cy="13800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552" extrusionOk="0">
                    <a:moveTo>
                      <a:pt x="452" y="0"/>
                    </a:moveTo>
                    <a:cubicBezTo>
                      <a:pt x="427" y="0"/>
                      <a:pt x="401" y="25"/>
                      <a:pt x="376" y="50"/>
                    </a:cubicBezTo>
                    <a:cubicBezTo>
                      <a:pt x="351" y="75"/>
                      <a:pt x="301" y="125"/>
                      <a:pt x="251" y="150"/>
                    </a:cubicBezTo>
                    <a:cubicBezTo>
                      <a:pt x="201" y="201"/>
                      <a:pt x="151" y="251"/>
                      <a:pt x="101" y="301"/>
                    </a:cubicBezTo>
                    <a:cubicBezTo>
                      <a:pt x="76" y="326"/>
                      <a:pt x="26" y="351"/>
                      <a:pt x="0" y="401"/>
                    </a:cubicBezTo>
                    <a:cubicBezTo>
                      <a:pt x="51" y="401"/>
                      <a:pt x="76" y="426"/>
                      <a:pt x="126" y="426"/>
                    </a:cubicBezTo>
                    <a:cubicBezTo>
                      <a:pt x="201" y="451"/>
                      <a:pt x="251" y="476"/>
                      <a:pt x="326" y="501"/>
                    </a:cubicBezTo>
                    <a:cubicBezTo>
                      <a:pt x="376" y="501"/>
                      <a:pt x="452" y="526"/>
                      <a:pt x="527" y="551"/>
                    </a:cubicBezTo>
                    <a:lnTo>
                      <a:pt x="552" y="551"/>
                    </a:lnTo>
                    <a:cubicBezTo>
                      <a:pt x="552" y="551"/>
                      <a:pt x="552" y="551"/>
                      <a:pt x="577" y="526"/>
                    </a:cubicBezTo>
                    <a:cubicBezTo>
                      <a:pt x="577" y="526"/>
                      <a:pt x="602" y="526"/>
                      <a:pt x="627" y="501"/>
                    </a:cubicBezTo>
                    <a:cubicBezTo>
                      <a:pt x="652" y="501"/>
                      <a:pt x="702" y="476"/>
                      <a:pt x="727" y="451"/>
                    </a:cubicBezTo>
                    <a:cubicBezTo>
                      <a:pt x="777" y="426"/>
                      <a:pt x="828" y="401"/>
                      <a:pt x="878" y="376"/>
                    </a:cubicBezTo>
                    <a:cubicBezTo>
                      <a:pt x="928" y="351"/>
                      <a:pt x="953" y="326"/>
                      <a:pt x="1003" y="301"/>
                    </a:cubicBezTo>
                    <a:cubicBezTo>
                      <a:pt x="1028" y="301"/>
                      <a:pt x="1028" y="276"/>
                      <a:pt x="1053" y="276"/>
                    </a:cubicBezTo>
                    <a:cubicBezTo>
                      <a:pt x="953" y="226"/>
                      <a:pt x="853" y="201"/>
                      <a:pt x="752" y="150"/>
                    </a:cubicBezTo>
                    <a:cubicBezTo>
                      <a:pt x="702" y="125"/>
                      <a:pt x="627" y="100"/>
                      <a:pt x="577" y="50"/>
                    </a:cubicBezTo>
                    <a:cubicBezTo>
                      <a:pt x="527" y="50"/>
                      <a:pt x="477" y="25"/>
                      <a:pt x="452" y="0"/>
                    </a:cubicBezTo>
                    <a:close/>
                  </a:path>
                </a:pathLst>
              </a:custGeom>
              <a:solidFill>
                <a:srgbClr val="FF24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38"/>
              <p:cNvSpPr/>
              <p:nvPr/>
            </p:nvSpPr>
            <p:spPr>
              <a:xfrm>
                <a:off x="4973850" y="1189250"/>
                <a:ext cx="100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02" extrusionOk="0">
                    <a:moveTo>
                      <a:pt x="0" y="0"/>
                    </a:moveTo>
                    <a:cubicBezTo>
                      <a:pt x="25" y="76"/>
                      <a:pt x="50" y="176"/>
                      <a:pt x="75" y="251"/>
                    </a:cubicBezTo>
                    <a:cubicBezTo>
                      <a:pt x="75" y="251"/>
                      <a:pt x="75" y="251"/>
                      <a:pt x="75" y="276"/>
                    </a:cubicBezTo>
                    <a:cubicBezTo>
                      <a:pt x="151" y="301"/>
                      <a:pt x="251" y="351"/>
                      <a:pt x="326" y="401"/>
                    </a:cubicBezTo>
                    <a:cubicBezTo>
                      <a:pt x="351" y="301"/>
                      <a:pt x="376" y="201"/>
                      <a:pt x="401" y="101"/>
                    </a:cubicBezTo>
                    <a:lnTo>
                      <a:pt x="376" y="101"/>
                    </a:lnTo>
                    <a:cubicBezTo>
                      <a:pt x="376" y="101"/>
                      <a:pt x="351" y="76"/>
                      <a:pt x="326" y="76"/>
                    </a:cubicBezTo>
                    <a:cubicBezTo>
                      <a:pt x="301" y="76"/>
                      <a:pt x="276" y="50"/>
                      <a:pt x="226" y="50"/>
                    </a:cubicBezTo>
                    <a:cubicBezTo>
                      <a:pt x="176" y="25"/>
                      <a:pt x="125" y="25"/>
                      <a:pt x="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38"/>
              <p:cNvSpPr/>
              <p:nvPr/>
            </p:nvSpPr>
            <p:spPr>
              <a:xfrm>
                <a:off x="5003925" y="1672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24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38"/>
              <p:cNvSpPr/>
              <p:nvPr/>
            </p:nvSpPr>
            <p:spPr>
              <a:xfrm>
                <a:off x="4976350" y="1199900"/>
                <a:ext cx="50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47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5" y="76"/>
                      <a:pt x="51" y="151"/>
                      <a:pt x="51" y="226"/>
                    </a:cubicBezTo>
                    <a:cubicBezTo>
                      <a:pt x="76" y="276"/>
                      <a:pt x="101" y="351"/>
                      <a:pt x="101" y="401"/>
                    </a:cubicBezTo>
                    <a:cubicBezTo>
                      <a:pt x="101" y="426"/>
                      <a:pt x="101" y="452"/>
                      <a:pt x="101" y="477"/>
                    </a:cubicBezTo>
                    <a:cubicBezTo>
                      <a:pt x="151" y="351"/>
                      <a:pt x="176" y="226"/>
                      <a:pt x="201" y="101"/>
                    </a:cubicBezTo>
                    <a:lnTo>
                      <a:pt x="176" y="101"/>
                    </a:lnTo>
                    <a:cubicBezTo>
                      <a:pt x="126" y="51"/>
                      <a:pt x="76" y="25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38"/>
              <p:cNvSpPr/>
              <p:nvPr/>
            </p:nvSpPr>
            <p:spPr>
              <a:xfrm>
                <a:off x="4953175" y="1156375"/>
                <a:ext cx="1380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52" h="489" extrusionOk="0">
                    <a:moveTo>
                      <a:pt x="293" y="1"/>
                    </a:moveTo>
                    <a:cubicBezTo>
                      <a:pt x="201" y="1"/>
                      <a:pt x="100" y="12"/>
                      <a:pt x="0" y="12"/>
                    </a:cubicBezTo>
                    <a:cubicBezTo>
                      <a:pt x="0" y="37"/>
                      <a:pt x="25" y="62"/>
                      <a:pt x="25" y="112"/>
                    </a:cubicBezTo>
                    <a:cubicBezTo>
                      <a:pt x="50" y="162"/>
                      <a:pt x="75" y="213"/>
                      <a:pt x="100" y="263"/>
                    </a:cubicBezTo>
                    <a:cubicBezTo>
                      <a:pt x="100" y="288"/>
                      <a:pt x="100" y="313"/>
                      <a:pt x="125" y="338"/>
                    </a:cubicBezTo>
                    <a:cubicBezTo>
                      <a:pt x="125" y="338"/>
                      <a:pt x="125" y="363"/>
                      <a:pt x="125" y="363"/>
                    </a:cubicBezTo>
                    <a:cubicBezTo>
                      <a:pt x="251" y="413"/>
                      <a:pt x="351" y="438"/>
                      <a:pt x="451" y="463"/>
                    </a:cubicBezTo>
                    <a:cubicBezTo>
                      <a:pt x="476" y="488"/>
                      <a:pt x="501" y="488"/>
                      <a:pt x="551" y="488"/>
                    </a:cubicBezTo>
                    <a:cubicBezTo>
                      <a:pt x="551" y="488"/>
                      <a:pt x="526" y="463"/>
                      <a:pt x="526" y="438"/>
                    </a:cubicBezTo>
                    <a:cubicBezTo>
                      <a:pt x="501" y="313"/>
                      <a:pt x="476" y="187"/>
                      <a:pt x="426" y="62"/>
                    </a:cubicBezTo>
                    <a:cubicBezTo>
                      <a:pt x="426" y="37"/>
                      <a:pt x="426" y="12"/>
                      <a:pt x="426" y="12"/>
                    </a:cubicBezTo>
                    <a:cubicBezTo>
                      <a:pt x="384" y="4"/>
                      <a:pt x="340" y="1"/>
                      <a:pt x="2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38"/>
              <p:cNvSpPr/>
              <p:nvPr/>
            </p:nvSpPr>
            <p:spPr>
              <a:xfrm>
                <a:off x="4943150" y="1156675"/>
                <a:ext cx="1130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326" extrusionOk="0">
                    <a:moveTo>
                      <a:pt x="276" y="0"/>
                    </a:moveTo>
                    <a:cubicBezTo>
                      <a:pt x="176" y="0"/>
                      <a:pt x="100" y="0"/>
                      <a:pt x="0" y="25"/>
                    </a:cubicBezTo>
                    <a:cubicBezTo>
                      <a:pt x="25" y="75"/>
                      <a:pt x="50" y="125"/>
                      <a:pt x="75" y="175"/>
                    </a:cubicBezTo>
                    <a:lnTo>
                      <a:pt x="100" y="175"/>
                    </a:lnTo>
                    <a:cubicBezTo>
                      <a:pt x="100" y="201"/>
                      <a:pt x="100" y="201"/>
                      <a:pt x="100" y="201"/>
                    </a:cubicBezTo>
                    <a:lnTo>
                      <a:pt x="125" y="201"/>
                    </a:lnTo>
                    <a:cubicBezTo>
                      <a:pt x="176" y="226"/>
                      <a:pt x="251" y="251"/>
                      <a:pt x="301" y="276"/>
                    </a:cubicBezTo>
                    <a:cubicBezTo>
                      <a:pt x="351" y="276"/>
                      <a:pt x="401" y="301"/>
                      <a:pt x="451" y="326"/>
                    </a:cubicBezTo>
                    <a:cubicBezTo>
                      <a:pt x="426" y="301"/>
                      <a:pt x="426" y="276"/>
                      <a:pt x="401" y="251"/>
                    </a:cubicBezTo>
                    <a:cubicBezTo>
                      <a:pt x="376" y="201"/>
                      <a:pt x="351" y="150"/>
                      <a:pt x="326" y="100"/>
                    </a:cubicBezTo>
                    <a:cubicBezTo>
                      <a:pt x="301" y="50"/>
                      <a:pt x="301" y="25"/>
                      <a:pt x="2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38"/>
              <p:cNvSpPr/>
              <p:nvPr/>
            </p:nvSpPr>
            <p:spPr>
              <a:xfrm>
                <a:off x="4966325" y="1156675"/>
                <a:ext cx="144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577" h="427" extrusionOk="0">
                    <a:moveTo>
                      <a:pt x="0" y="0"/>
                    </a:moveTo>
                    <a:lnTo>
                      <a:pt x="25" y="50"/>
                    </a:lnTo>
                    <a:cubicBezTo>
                      <a:pt x="51" y="175"/>
                      <a:pt x="76" y="301"/>
                      <a:pt x="101" y="426"/>
                    </a:cubicBezTo>
                    <a:cubicBezTo>
                      <a:pt x="151" y="401"/>
                      <a:pt x="176" y="376"/>
                      <a:pt x="201" y="351"/>
                    </a:cubicBezTo>
                    <a:cubicBezTo>
                      <a:pt x="251" y="326"/>
                      <a:pt x="301" y="276"/>
                      <a:pt x="351" y="226"/>
                    </a:cubicBezTo>
                    <a:cubicBezTo>
                      <a:pt x="401" y="201"/>
                      <a:pt x="452" y="150"/>
                      <a:pt x="502" y="125"/>
                    </a:cubicBezTo>
                    <a:cubicBezTo>
                      <a:pt x="527" y="100"/>
                      <a:pt x="552" y="75"/>
                      <a:pt x="577" y="50"/>
                    </a:cubicBezTo>
                    <a:cubicBezTo>
                      <a:pt x="577" y="50"/>
                      <a:pt x="577" y="25"/>
                      <a:pt x="577" y="25"/>
                    </a:cubicBezTo>
                    <a:cubicBezTo>
                      <a:pt x="426" y="0"/>
                      <a:pt x="226" y="0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38"/>
              <p:cNvSpPr/>
              <p:nvPr/>
            </p:nvSpPr>
            <p:spPr>
              <a:xfrm>
                <a:off x="4983875" y="1681100"/>
                <a:ext cx="69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6" h="177" extrusionOk="0">
                    <a:moveTo>
                      <a:pt x="0" y="1"/>
                    </a:moveTo>
                    <a:cubicBezTo>
                      <a:pt x="75" y="76"/>
                      <a:pt x="176" y="126"/>
                      <a:pt x="276" y="176"/>
                    </a:cubicBezTo>
                    <a:cubicBezTo>
                      <a:pt x="276" y="176"/>
                      <a:pt x="276" y="176"/>
                      <a:pt x="276" y="151"/>
                    </a:cubicBezTo>
                    <a:cubicBezTo>
                      <a:pt x="251" y="151"/>
                      <a:pt x="251" y="126"/>
                      <a:pt x="251" y="101"/>
                    </a:cubicBezTo>
                    <a:lnTo>
                      <a:pt x="226" y="101"/>
                    </a:lnTo>
                    <a:cubicBezTo>
                      <a:pt x="151" y="76"/>
                      <a:pt x="75" y="51"/>
                      <a:pt x="0" y="1"/>
                    </a:cubicBezTo>
                    <a:close/>
                  </a:path>
                </a:pathLst>
              </a:custGeom>
              <a:solidFill>
                <a:srgbClr val="FF24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38"/>
              <p:cNvSpPr/>
              <p:nvPr/>
            </p:nvSpPr>
            <p:spPr>
              <a:xfrm>
                <a:off x="4958175" y="1657925"/>
                <a:ext cx="157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28" h="652" extrusionOk="0">
                    <a:moveTo>
                      <a:pt x="1" y="0"/>
                    </a:moveTo>
                    <a:cubicBezTo>
                      <a:pt x="26" y="50"/>
                      <a:pt x="26" y="75"/>
                      <a:pt x="51" y="126"/>
                    </a:cubicBezTo>
                    <a:cubicBezTo>
                      <a:pt x="76" y="176"/>
                      <a:pt x="76" y="226"/>
                      <a:pt x="101" y="276"/>
                    </a:cubicBezTo>
                    <a:cubicBezTo>
                      <a:pt x="101" y="276"/>
                      <a:pt x="126" y="301"/>
                      <a:pt x="126" y="326"/>
                    </a:cubicBezTo>
                    <a:cubicBezTo>
                      <a:pt x="276" y="451"/>
                      <a:pt x="427" y="552"/>
                      <a:pt x="577" y="652"/>
                    </a:cubicBezTo>
                    <a:lnTo>
                      <a:pt x="627" y="652"/>
                    </a:lnTo>
                    <a:cubicBezTo>
                      <a:pt x="602" y="652"/>
                      <a:pt x="602" y="627"/>
                      <a:pt x="602" y="602"/>
                    </a:cubicBezTo>
                    <a:cubicBezTo>
                      <a:pt x="577" y="476"/>
                      <a:pt x="552" y="351"/>
                      <a:pt x="502" y="226"/>
                    </a:cubicBezTo>
                    <a:cubicBezTo>
                      <a:pt x="502" y="201"/>
                      <a:pt x="502" y="151"/>
                      <a:pt x="477" y="126"/>
                    </a:cubicBezTo>
                    <a:lnTo>
                      <a:pt x="452" y="126"/>
                    </a:lnTo>
                    <a:cubicBezTo>
                      <a:pt x="377" y="101"/>
                      <a:pt x="326" y="75"/>
                      <a:pt x="276" y="75"/>
                    </a:cubicBezTo>
                    <a:cubicBezTo>
                      <a:pt x="226" y="50"/>
                      <a:pt x="201" y="50"/>
                      <a:pt x="176" y="50"/>
                    </a:cubicBezTo>
                    <a:cubicBezTo>
                      <a:pt x="151" y="25"/>
                      <a:pt x="101" y="25"/>
                      <a:pt x="76" y="25"/>
                    </a:cubicBezTo>
                    <a:cubicBezTo>
                      <a:pt x="51" y="0"/>
                      <a:pt x="26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38"/>
              <p:cNvSpPr/>
              <p:nvPr/>
            </p:nvSpPr>
            <p:spPr>
              <a:xfrm>
                <a:off x="4982625" y="1157925"/>
                <a:ext cx="9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376" h="176" extrusionOk="0">
                    <a:moveTo>
                      <a:pt x="50" y="0"/>
                    </a:moveTo>
                    <a:cubicBezTo>
                      <a:pt x="25" y="0"/>
                      <a:pt x="25" y="0"/>
                      <a:pt x="0" y="25"/>
                    </a:cubicBezTo>
                    <a:cubicBezTo>
                      <a:pt x="50" y="25"/>
                      <a:pt x="75" y="50"/>
                      <a:pt x="100" y="50"/>
                    </a:cubicBezTo>
                    <a:cubicBezTo>
                      <a:pt x="150" y="75"/>
                      <a:pt x="175" y="100"/>
                      <a:pt x="226" y="100"/>
                    </a:cubicBezTo>
                    <a:cubicBezTo>
                      <a:pt x="251" y="125"/>
                      <a:pt x="301" y="151"/>
                      <a:pt x="351" y="176"/>
                    </a:cubicBezTo>
                    <a:cubicBezTo>
                      <a:pt x="376" y="100"/>
                      <a:pt x="376" y="50"/>
                      <a:pt x="376" y="50"/>
                    </a:cubicBezTo>
                    <a:cubicBezTo>
                      <a:pt x="376" y="50"/>
                      <a:pt x="276" y="25"/>
                      <a:pt x="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38"/>
              <p:cNvSpPr/>
              <p:nvPr/>
            </p:nvSpPr>
            <p:spPr>
              <a:xfrm>
                <a:off x="4793400" y="1248775"/>
                <a:ext cx="85225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3409" h="3535" extrusionOk="0">
                    <a:moveTo>
                      <a:pt x="1980" y="777"/>
                    </a:moveTo>
                    <a:cubicBezTo>
                      <a:pt x="1980" y="802"/>
                      <a:pt x="1980" y="802"/>
                      <a:pt x="1980" y="827"/>
                    </a:cubicBezTo>
                    <a:cubicBezTo>
                      <a:pt x="1980" y="877"/>
                      <a:pt x="2005" y="928"/>
                      <a:pt x="2005" y="978"/>
                    </a:cubicBezTo>
                    <a:cubicBezTo>
                      <a:pt x="2030" y="1028"/>
                      <a:pt x="2030" y="1078"/>
                      <a:pt x="2055" y="1128"/>
                    </a:cubicBezTo>
                    <a:cubicBezTo>
                      <a:pt x="2055" y="1153"/>
                      <a:pt x="2055" y="1178"/>
                      <a:pt x="2080" y="1203"/>
                    </a:cubicBezTo>
                    <a:cubicBezTo>
                      <a:pt x="2030" y="1228"/>
                      <a:pt x="2005" y="1253"/>
                      <a:pt x="1980" y="1278"/>
                    </a:cubicBezTo>
                    <a:cubicBezTo>
                      <a:pt x="1930" y="1329"/>
                      <a:pt x="1880" y="1354"/>
                      <a:pt x="1830" y="1404"/>
                    </a:cubicBezTo>
                    <a:cubicBezTo>
                      <a:pt x="1780" y="1429"/>
                      <a:pt x="1729" y="1479"/>
                      <a:pt x="1679" y="1504"/>
                    </a:cubicBezTo>
                    <a:cubicBezTo>
                      <a:pt x="1654" y="1529"/>
                      <a:pt x="1629" y="1579"/>
                      <a:pt x="1604" y="1604"/>
                    </a:cubicBezTo>
                    <a:cubicBezTo>
                      <a:pt x="1604" y="1604"/>
                      <a:pt x="1604" y="1579"/>
                      <a:pt x="1579" y="1579"/>
                    </a:cubicBezTo>
                    <a:cubicBezTo>
                      <a:pt x="1554" y="1454"/>
                      <a:pt x="1529" y="1329"/>
                      <a:pt x="1504" y="1203"/>
                    </a:cubicBezTo>
                    <a:lnTo>
                      <a:pt x="1479" y="1153"/>
                    </a:lnTo>
                    <a:lnTo>
                      <a:pt x="1504" y="1153"/>
                    </a:lnTo>
                    <a:cubicBezTo>
                      <a:pt x="1529" y="1128"/>
                      <a:pt x="1554" y="1103"/>
                      <a:pt x="1604" y="1078"/>
                    </a:cubicBezTo>
                    <a:cubicBezTo>
                      <a:pt x="1629" y="1053"/>
                      <a:pt x="1654" y="1028"/>
                      <a:pt x="1679" y="1003"/>
                    </a:cubicBezTo>
                    <a:cubicBezTo>
                      <a:pt x="1704" y="978"/>
                      <a:pt x="1729" y="978"/>
                      <a:pt x="1754" y="953"/>
                    </a:cubicBezTo>
                    <a:cubicBezTo>
                      <a:pt x="1780" y="928"/>
                      <a:pt x="1805" y="903"/>
                      <a:pt x="1830" y="877"/>
                    </a:cubicBezTo>
                    <a:cubicBezTo>
                      <a:pt x="1855" y="852"/>
                      <a:pt x="1905" y="827"/>
                      <a:pt x="1955" y="777"/>
                    </a:cubicBezTo>
                    <a:close/>
                    <a:moveTo>
                      <a:pt x="877" y="978"/>
                    </a:moveTo>
                    <a:lnTo>
                      <a:pt x="978" y="1003"/>
                    </a:lnTo>
                    <a:cubicBezTo>
                      <a:pt x="1003" y="1003"/>
                      <a:pt x="1028" y="1028"/>
                      <a:pt x="1053" y="1028"/>
                    </a:cubicBezTo>
                    <a:cubicBezTo>
                      <a:pt x="1078" y="1028"/>
                      <a:pt x="1128" y="1053"/>
                      <a:pt x="1153" y="1053"/>
                    </a:cubicBezTo>
                    <a:cubicBezTo>
                      <a:pt x="1203" y="1078"/>
                      <a:pt x="1278" y="1103"/>
                      <a:pt x="1328" y="1103"/>
                    </a:cubicBezTo>
                    <a:cubicBezTo>
                      <a:pt x="1353" y="1103"/>
                      <a:pt x="1353" y="1103"/>
                      <a:pt x="1379" y="1128"/>
                    </a:cubicBezTo>
                    <a:cubicBezTo>
                      <a:pt x="1379" y="1153"/>
                      <a:pt x="1379" y="1178"/>
                      <a:pt x="1404" y="1203"/>
                    </a:cubicBezTo>
                    <a:cubicBezTo>
                      <a:pt x="1429" y="1329"/>
                      <a:pt x="1454" y="1479"/>
                      <a:pt x="1479" y="1604"/>
                    </a:cubicBezTo>
                    <a:cubicBezTo>
                      <a:pt x="1504" y="1604"/>
                      <a:pt x="1504" y="1629"/>
                      <a:pt x="1504" y="1654"/>
                    </a:cubicBezTo>
                    <a:cubicBezTo>
                      <a:pt x="1479" y="1629"/>
                      <a:pt x="1429" y="1629"/>
                      <a:pt x="1404" y="1629"/>
                    </a:cubicBezTo>
                    <a:cubicBezTo>
                      <a:pt x="1303" y="1579"/>
                      <a:pt x="1203" y="1554"/>
                      <a:pt x="1103" y="1504"/>
                    </a:cubicBezTo>
                    <a:cubicBezTo>
                      <a:pt x="1078" y="1504"/>
                      <a:pt x="1078" y="1479"/>
                      <a:pt x="1078" y="1479"/>
                    </a:cubicBezTo>
                    <a:cubicBezTo>
                      <a:pt x="1078" y="1454"/>
                      <a:pt x="1053" y="1429"/>
                      <a:pt x="1053" y="1404"/>
                    </a:cubicBezTo>
                    <a:cubicBezTo>
                      <a:pt x="1028" y="1354"/>
                      <a:pt x="1003" y="1304"/>
                      <a:pt x="978" y="1253"/>
                    </a:cubicBezTo>
                    <a:cubicBezTo>
                      <a:pt x="978" y="1203"/>
                      <a:pt x="952" y="1153"/>
                      <a:pt x="927" y="1103"/>
                    </a:cubicBezTo>
                    <a:cubicBezTo>
                      <a:pt x="927" y="1078"/>
                      <a:pt x="902" y="1028"/>
                      <a:pt x="902" y="1003"/>
                    </a:cubicBezTo>
                    <a:cubicBezTo>
                      <a:pt x="902" y="1003"/>
                      <a:pt x="877" y="1003"/>
                      <a:pt x="877" y="978"/>
                    </a:cubicBezTo>
                    <a:close/>
                    <a:moveTo>
                      <a:pt x="2080" y="1278"/>
                    </a:moveTo>
                    <a:cubicBezTo>
                      <a:pt x="2130" y="1304"/>
                      <a:pt x="2155" y="1329"/>
                      <a:pt x="2206" y="1354"/>
                    </a:cubicBezTo>
                    <a:cubicBezTo>
                      <a:pt x="2281" y="1379"/>
                      <a:pt x="2331" y="1404"/>
                      <a:pt x="2406" y="1454"/>
                    </a:cubicBezTo>
                    <a:cubicBezTo>
                      <a:pt x="2481" y="1479"/>
                      <a:pt x="2582" y="1529"/>
                      <a:pt x="2682" y="1554"/>
                    </a:cubicBezTo>
                    <a:cubicBezTo>
                      <a:pt x="2657" y="1579"/>
                      <a:pt x="2657" y="1579"/>
                      <a:pt x="2632" y="1579"/>
                    </a:cubicBezTo>
                    <a:cubicBezTo>
                      <a:pt x="2607" y="1629"/>
                      <a:pt x="2556" y="1654"/>
                      <a:pt x="2506" y="1679"/>
                    </a:cubicBezTo>
                    <a:cubicBezTo>
                      <a:pt x="2456" y="1705"/>
                      <a:pt x="2431" y="1730"/>
                      <a:pt x="2381" y="1755"/>
                    </a:cubicBezTo>
                    <a:cubicBezTo>
                      <a:pt x="2331" y="1755"/>
                      <a:pt x="2306" y="1780"/>
                      <a:pt x="2256" y="1805"/>
                    </a:cubicBezTo>
                    <a:cubicBezTo>
                      <a:pt x="2231" y="1805"/>
                      <a:pt x="2231" y="1830"/>
                      <a:pt x="2206" y="1830"/>
                    </a:cubicBezTo>
                    <a:cubicBezTo>
                      <a:pt x="2206" y="1830"/>
                      <a:pt x="2181" y="1830"/>
                      <a:pt x="2181" y="1855"/>
                    </a:cubicBezTo>
                    <a:cubicBezTo>
                      <a:pt x="2181" y="1855"/>
                      <a:pt x="2155" y="1855"/>
                      <a:pt x="2155" y="1830"/>
                    </a:cubicBezTo>
                    <a:cubicBezTo>
                      <a:pt x="2080" y="1830"/>
                      <a:pt x="2030" y="1805"/>
                      <a:pt x="1955" y="1780"/>
                    </a:cubicBezTo>
                    <a:cubicBezTo>
                      <a:pt x="1880" y="1755"/>
                      <a:pt x="1830" y="1730"/>
                      <a:pt x="1754" y="1730"/>
                    </a:cubicBezTo>
                    <a:cubicBezTo>
                      <a:pt x="1729" y="1705"/>
                      <a:pt x="1679" y="1705"/>
                      <a:pt x="1629" y="1679"/>
                    </a:cubicBezTo>
                    <a:cubicBezTo>
                      <a:pt x="1679" y="1654"/>
                      <a:pt x="1704" y="1604"/>
                      <a:pt x="1754" y="1579"/>
                    </a:cubicBezTo>
                    <a:cubicBezTo>
                      <a:pt x="1805" y="1529"/>
                      <a:pt x="1830" y="1504"/>
                      <a:pt x="1880" y="1454"/>
                    </a:cubicBezTo>
                    <a:cubicBezTo>
                      <a:pt x="1930" y="1404"/>
                      <a:pt x="1980" y="1379"/>
                      <a:pt x="2030" y="1329"/>
                    </a:cubicBezTo>
                    <a:cubicBezTo>
                      <a:pt x="2030" y="1329"/>
                      <a:pt x="2055" y="1304"/>
                      <a:pt x="2080" y="1278"/>
                    </a:cubicBezTo>
                    <a:close/>
                    <a:moveTo>
                      <a:pt x="1053" y="1629"/>
                    </a:moveTo>
                    <a:cubicBezTo>
                      <a:pt x="1103" y="1654"/>
                      <a:pt x="1178" y="1679"/>
                      <a:pt x="1228" y="1705"/>
                    </a:cubicBezTo>
                    <a:cubicBezTo>
                      <a:pt x="1278" y="1705"/>
                      <a:pt x="1328" y="1730"/>
                      <a:pt x="1404" y="1755"/>
                    </a:cubicBezTo>
                    <a:cubicBezTo>
                      <a:pt x="1404" y="1755"/>
                      <a:pt x="1404" y="1755"/>
                      <a:pt x="1404" y="1780"/>
                    </a:cubicBezTo>
                    <a:cubicBezTo>
                      <a:pt x="1353" y="1805"/>
                      <a:pt x="1303" y="1855"/>
                      <a:pt x="1253" y="1880"/>
                    </a:cubicBezTo>
                    <a:cubicBezTo>
                      <a:pt x="1203" y="1930"/>
                      <a:pt x="1153" y="1980"/>
                      <a:pt x="1103" y="2005"/>
                    </a:cubicBezTo>
                    <a:cubicBezTo>
                      <a:pt x="1103" y="2030"/>
                      <a:pt x="1078" y="2030"/>
                      <a:pt x="1078" y="2055"/>
                    </a:cubicBezTo>
                    <a:cubicBezTo>
                      <a:pt x="1053" y="2055"/>
                      <a:pt x="1028" y="2030"/>
                      <a:pt x="1003" y="2030"/>
                    </a:cubicBezTo>
                    <a:cubicBezTo>
                      <a:pt x="952" y="2005"/>
                      <a:pt x="877" y="2005"/>
                      <a:pt x="827" y="1980"/>
                    </a:cubicBezTo>
                    <a:cubicBezTo>
                      <a:pt x="777" y="1955"/>
                      <a:pt x="727" y="1955"/>
                      <a:pt x="677" y="1930"/>
                    </a:cubicBezTo>
                    <a:lnTo>
                      <a:pt x="627" y="1930"/>
                    </a:lnTo>
                    <a:cubicBezTo>
                      <a:pt x="652" y="1905"/>
                      <a:pt x="677" y="1905"/>
                      <a:pt x="677" y="1880"/>
                    </a:cubicBezTo>
                    <a:cubicBezTo>
                      <a:pt x="702" y="1855"/>
                      <a:pt x="727" y="1855"/>
                      <a:pt x="752" y="1830"/>
                    </a:cubicBezTo>
                    <a:cubicBezTo>
                      <a:pt x="777" y="1830"/>
                      <a:pt x="777" y="1805"/>
                      <a:pt x="802" y="1780"/>
                    </a:cubicBezTo>
                    <a:cubicBezTo>
                      <a:pt x="852" y="1755"/>
                      <a:pt x="902" y="1730"/>
                      <a:pt x="952" y="1705"/>
                    </a:cubicBezTo>
                    <a:cubicBezTo>
                      <a:pt x="952" y="1679"/>
                      <a:pt x="978" y="1679"/>
                      <a:pt x="1003" y="1654"/>
                    </a:cubicBezTo>
                    <a:cubicBezTo>
                      <a:pt x="1028" y="1654"/>
                      <a:pt x="1028" y="1629"/>
                      <a:pt x="1053" y="1629"/>
                    </a:cubicBezTo>
                    <a:close/>
                    <a:moveTo>
                      <a:pt x="1654" y="1830"/>
                    </a:moveTo>
                    <a:lnTo>
                      <a:pt x="1654" y="1830"/>
                    </a:lnTo>
                    <a:cubicBezTo>
                      <a:pt x="1805" y="1905"/>
                      <a:pt x="1980" y="1955"/>
                      <a:pt x="2130" y="2005"/>
                    </a:cubicBezTo>
                    <a:lnTo>
                      <a:pt x="2181" y="2005"/>
                    </a:lnTo>
                    <a:cubicBezTo>
                      <a:pt x="2181" y="2030"/>
                      <a:pt x="2181" y="2055"/>
                      <a:pt x="2181" y="2080"/>
                    </a:cubicBezTo>
                    <a:cubicBezTo>
                      <a:pt x="2181" y="2131"/>
                      <a:pt x="2181" y="2156"/>
                      <a:pt x="2206" y="2206"/>
                    </a:cubicBezTo>
                    <a:cubicBezTo>
                      <a:pt x="2231" y="2281"/>
                      <a:pt x="2231" y="2331"/>
                      <a:pt x="2256" y="2406"/>
                    </a:cubicBezTo>
                    <a:cubicBezTo>
                      <a:pt x="2256" y="2431"/>
                      <a:pt x="2281" y="2456"/>
                      <a:pt x="2281" y="2482"/>
                    </a:cubicBezTo>
                    <a:lnTo>
                      <a:pt x="2130" y="2482"/>
                    </a:lnTo>
                    <a:cubicBezTo>
                      <a:pt x="2105" y="2456"/>
                      <a:pt x="2080" y="2456"/>
                      <a:pt x="2055" y="2456"/>
                    </a:cubicBezTo>
                    <a:cubicBezTo>
                      <a:pt x="2030" y="2456"/>
                      <a:pt x="2005" y="2431"/>
                      <a:pt x="1980" y="2431"/>
                    </a:cubicBezTo>
                    <a:lnTo>
                      <a:pt x="1930" y="2431"/>
                    </a:lnTo>
                    <a:cubicBezTo>
                      <a:pt x="1905" y="2406"/>
                      <a:pt x="1855" y="2406"/>
                      <a:pt x="1830" y="2406"/>
                    </a:cubicBezTo>
                    <a:cubicBezTo>
                      <a:pt x="1830" y="2406"/>
                      <a:pt x="1805" y="2406"/>
                      <a:pt x="1805" y="2381"/>
                    </a:cubicBezTo>
                    <a:lnTo>
                      <a:pt x="1780" y="2381"/>
                    </a:lnTo>
                    <a:cubicBezTo>
                      <a:pt x="1780" y="2356"/>
                      <a:pt x="1754" y="2356"/>
                      <a:pt x="1754" y="2331"/>
                    </a:cubicBezTo>
                    <a:cubicBezTo>
                      <a:pt x="1729" y="2206"/>
                      <a:pt x="1704" y="2080"/>
                      <a:pt x="1679" y="1980"/>
                    </a:cubicBezTo>
                    <a:cubicBezTo>
                      <a:pt x="1679" y="1930"/>
                      <a:pt x="1654" y="1880"/>
                      <a:pt x="1654" y="1830"/>
                    </a:cubicBezTo>
                    <a:close/>
                    <a:moveTo>
                      <a:pt x="1529" y="1805"/>
                    </a:moveTo>
                    <a:cubicBezTo>
                      <a:pt x="1554" y="1855"/>
                      <a:pt x="1554" y="1905"/>
                      <a:pt x="1579" y="1955"/>
                    </a:cubicBezTo>
                    <a:cubicBezTo>
                      <a:pt x="1604" y="2080"/>
                      <a:pt x="1629" y="2206"/>
                      <a:pt x="1654" y="2331"/>
                    </a:cubicBezTo>
                    <a:cubicBezTo>
                      <a:pt x="1629" y="2356"/>
                      <a:pt x="1629" y="2356"/>
                      <a:pt x="1629" y="2356"/>
                    </a:cubicBezTo>
                    <a:cubicBezTo>
                      <a:pt x="1604" y="2381"/>
                      <a:pt x="1579" y="2406"/>
                      <a:pt x="1579" y="2431"/>
                    </a:cubicBezTo>
                    <a:cubicBezTo>
                      <a:pt x="1554" y="2431"/>
                      <a:pt x="1554" y="2431"/>
                      <a:pt x="1554" y="2456"/>
                    </a:cubicBezTo>
                    <a:cubicBezTo>
                      <a:pt x="1529" y="2456"/>
                      <a:pt x="1529" y="2456"/>
                      <a:pt x="1529" y="2482"/>
                    </a:cubicBezTo>
                    <a:cubicBezTo>
                      <a:pt x="1504" y="2482"/>
                      <a:pt x="1479" y="2507"/>
                      <a:pt x="1454" y="2507"/>
                    </a:cubicBezTo>
                    <a:cubicBezTo>
                      <a:pt x="1454" y="2532"/>
                      <a:pt x="1429" y="2532"/>
                      <a:pt x="1404" y="2557"/>
                    </a:cubicBezTo>
                    <a:cubicBezTo>
                      <a:pt x="1404" y="2557"/>
                      <a:pt x="1379" y="2582"/>
                      <a:pt x="1353" y="2607"/>
                    </a:cubicBezTo>
                    <a:cubicBezTo>
                      <a:pt x="1353" y="2607"/>
                      <a:pt x="1328" y="2607"/>
                      <a:pt x="1303" y="2632"/>
                    </a:cubicBezTo>
                    <a:cubicBezTo>
                      <a:pt x="1303" y="2607"/>
                      <a:pt x="1303" y="2607"/>
                      <a:pt x="1303" y="2582"/>
                    </a:cubicBezTo>
                    <a:cubicBezTo>
                      <a:pt x="1303" y="2557"/>
                      <a:pt x="1303" y="2557"/>
                      <a:pt x="1278" y="2532"/>
                    </a:cubicBezTo>
                    <a:cubicBezTo>
                      <a:pt x="1278" y="2507"/>
                      <a:pt x="1278" y="2482"/>
                      <a:pt x="1278" y="2456"/>
                    </a:cubicBezTo>
                    <a:cubicBezTo>
                      <a:pt x="1253" y="2431"/>
                      <a:pt x="1253" y="2406"/>
                      <a:pt x="1228" y="2381"/>
                    </a:cubicBezTo>
                    <a:cubicBezTo>
                      <a:pt x="1228" y="2356"/>
                      <a:pt x="1228" y="2331"/>
                      <a:pt x="1228" y="2306"/>
                    </a:cubicBezTo>
                    <a:cubicBezTo>
                      <a:pt x="1203" y="2281"/>
                      <a:pt x="1203" y="2256"/>
                      <a:pt x="1203" y="2231"/>
                    </a:cubicBezTo>
                    <a:cubicBezTo>
                      <a:pt x="1178" y="2181"/>
                      <a:pt x="1178" y="2131"/>
                      <a:pt x="1153" y="2106"/>
                    </a:cubicBezTo>
                    <a:cubicBezTo>
                      <a:pt x="1153" y="2080"/>
                      <a:pt x="1178" y="2080"/>
                      <a:pt x="1178" y="2080"/>
                    </a:cubicBezTo>
                    <a:cubicBezTo>
                      <a:pt x="1228" y="2030"/>
                      <a:pt x="1278" y="2005"/>
                      <a:pt x="1328" y="1955"/>
                    </a:cubicBezTo>
                    <a:cubicBezTo>
                      <a:pt x="1379" y="1930"/>
                      <a:pt x="1404" y="1880"/>
                      <a:pt x="1454" y="1830"/>
                    </a:cubicBezTo>
                    <a:cubicBezTo>
                      <a:pt x="1479" y="1830"/>
                      <a:pt x="1504" y="1805"/>
                      <a:pt x="1504" y="1805"/>
                    </a:cubicBezTo>
                    <a:close/>
                    <a:moveTo>
                      <a:pt x="1629" y="0"/>
                    </a:moveTo>
                    <a:cubicBezTo>
                      <a:pt x="1604" y="0"/>
                      <a:pt x="1604" y="25"/>
                      <a:pt x="1604" y="25"/>
                    </a:cubicBezTo>
                    <a:cubicBezTo>
                      <a:pt x="1554" y="151"/>
                      <a:pt x="1479" y="301"/>
                      <a:pt x="1429" y="426"/>
                    </a:cubicBezTo>
                    <a:cubicBezTo>
                      <a:pt x="1404" y="476"/>
                      <a:pt x="1404" y="502"/>
                      <a:pt x="1379" y="552"/>
                    </a:cubicBezTo>
                    <a:lnTo>
                      <a:pt x="1353" y="476"/>
                    </a:lnTo>
                    <a:cubicBezTo>
                      <a:pt x="1353" y="401"/>
                      <a:pt x="1328" y="351"/>
                      <a:pt x="1328" y="301"/>
                    </a:cubicBezTo>
                    <a:cubicBezTo>
                      <a:pt x="1303" y="226"/>
                      <a:pt x="1303" y="176"/>
                      <a:pt x="1278" y="101"/>
                    </a:cubicBezTo>
                    <a:cubicBezTo>
                      <a:pt x="1278" y="75"/>
                      <a:pt x="1253" y="50"/>
                      <a:pt x="1228" y="50"/>
                    </a:cubicBezTo>
                    <a:lnTo>
                      <a:pt x="1203" y="50"/>
                    </a:lnTo>
                    <a:cubicBezTo>
                      <a:pt x="1178" y="75"/>
                      <a:pt x="1153" y="101"/>
                      <a:pt x="1153" y="126"/>
                    </a:cubicBezTo>
                    <a:cubicBezTo>
                      <a:pt x="1178" y="176"/>
                      <a:pt x="1178" y="251"/>
                      <a:pt x="1203" y="301"/>
                    </a:cubicBezTo>
                    <a:cubicBezTo>
                      <a:pt x="1228" y="351"/>
                      <a:pt x="1228" y="426"/>
                      <a:pt x="1253" y="476"/>
                    </a:cubicBezTo>
                    <a:cubicBezTo>
                      <a:pt x="1253" y="502"/>
                      <a:pt x="1253" y="527"/>
                      <a:pt x="1253" y="552"/>
                    </a:cubicBezTo>
                    <a:cubicBezTo>
                      <a:pt x="1228" y="552"/>
                      <a:pt x="1203" y="527"/>
                      <a:pt x="1153" y="502"/>
                    </a:cubicBezTo>
                    <a:cubicBezTo>
                      <a:pt x="1128" y="502"/>
                      <a:pt x="1078" y="476"/>
                      <a:pt x="1028" y="451"/>
                    </a:cubicBezTo>
                    <a:cubicBezTo>
                      <a:pt x="978" y="426"/>
                      <a:pt x="952" y="401"/>
                      <a:pt x="902" y="376"/>
                    </a:cubicBezTo>
                    <a:lnTo>
                      <a:pt x="877" y="376"/>
                    </a:lnTo>
                    <a:cubicBezTo>
                      <a:pt x="852" y="376"/>
                      <a:pt x="827" y="376"/>
                      <a:pt x="802" y="401"/>
                    </a:cubicBezTo>
                    <a:cubicBezTo>
                      <a:pt x="802" y="426"/>
                      <a:pt x="802" y="451"/>
                      <a:pt x="827" y="476"/>
                    </a:cubicBezTo>
                    <a:cubicBezTo>
                      <a:pt x="877" y="502"/>
                      <a:pt x="927" y="527"/>
                      <a:pt x="952" y="577"/>
                    </a:cubicBezTo>
                    <a:cubicBezTo>
                      <a:pt x="1003" y="577"/>
                      <a:pt x="1028" y="602"/>
                      <a:pt x="1078" y="627"/>
                    </a:cubicBezTo>
                    <a:cubicBezTo>
                      <a:pt x="1128" y="652"/>
                      <a:pt x="1153" y="652"/>
                      <a:pt x="1203" y="677"/>
                    </a:cubicBezTo>
                    <a:cubicBezTo>
                      <a:pt x="1228" y="702"/>
                      <a:pt x="1253" y="727"/>
                      <a:pt x="1278" y="727"/>
                    </a:cubicBezTo>
                    <a:cubicBezTo>
                      <a:pt x="1303" y="777"/>
                      <a:pt x="1303" y="802"/>
                      <a:pt x="1303" y="827"/>
                    </a:cubicBezTo>
                    <a:cubicBezTo>
                      <a:pt x="1328" y="903"/>
                      <a:pt x="1328" y="953"/>
                      <a:pt x="1353" y="1028"/>
                    </a:cubicBezTo>
                    <a:cubicBezTo>
                      <a:pt x="1353" y="1028"/>
                      <a:pt x="1353" y="1028"/>
                      <a:pt x="1353" y="1053"/>
                    </a:cubicBezTo>
                    <a:cubicBezTo>
                      <a:pt x="1278" y="1028"/>
                      <a:pt x="1228" y="1003"/>
                      <a:pt x="1178" y="1003"/>
                    </a:cubicBezTo>
                    <a:cubicBezTo>
                      <a:pt x="1153" y="978"/>
                      <a:pt x="1103" y="978"/>
                      <a:pt x="1078" y="978"/>
                    </a:cubicBezTo>
                    <a:cubicBezTo>
                      <a:pt x="1053" y="953"/>
                      <a:pt x="1028" y="953"/>
                      <a:pt x="1003" y="953"/>
                    </a:cubicBezTo>
                    <a:cubicBezTo>
                      <a:pt x="952" y="928"/>
                      <a:pt x="902" y="928"/>
                      <a:pt x="852" y="903"/>
                    </a:cubicBezTo>
                    <a:lnTo>
                      <a:pt x="802" y="903"/>
                    </a:lnTo>
                    <a:cubicBezTo>
                      <a:pt x="777" y="903"/>
                      <a:pt x="752" y="928"/>
                      <a:pt x="752" y="978"/>
                    </a:cubicBezTo>
                    <a:cubicBezTo>
                      <a:pt x="752" y="978"/>
                      <a:pt x="777" y="1003"/>
                      <a:pt x="777" y="1028"/>
                    </a:cubicBezTo>
                    <a:cubicBezTo>
                      <a:pt x="777" y="1053"/>
                      <a:pt x="802" y="1078"/>
                      <a:pt x="802" y="1103"/>
                    </a:cubicBezTo>
                    <a:cubicBezTo>
                      <a:pt x="827" y="1153"/>
                      <a:pt x="852" y="1203"/>
                      <a:pt x="877" y="1253"/>
                    </a:cubicBezTo>
                    <a:cubicBezTo>
                      <a:pt x="902" y="1304"/>
                      <a:pt x="927" y="1354"/>
                      <a:pt x="978" y="1429"/>
                    </a:cubicBezTo>
                    <a:cubicBezTo>
                      <a:pt x="978" y="1429"/>
                      <a:pt x="978" y="1454"/>
                      <a:pt x="1003" y="1479"/>
                    </a:cubicBezTo>
                    <a:cubicBezTo>
                      <a:pt x="952" y="1454"/>
                      <a:pt x="902" y="1454"/>
                      <a:pt x="852" y="1429"/>
                    </a:cubicBezTo>
                    <a:cubicBezTo>
                      <a:pt x="802" y="1404"/>
                      <a:pt x="727" y="1404"/>
                      <a:pt x="677" y="1379"/>
                    </a:cubicBezTo>
                    <a:lnTo>
                      <a:pt x="652" y="1379"/>
                    </a:lnTo>
                    <a:cubicBezTo>
                      <a:pt x="652" y="1354"/>
                      <a:pt x="652" y="1354"/>
                      <a:pt x="652" y="1354"/>
                    </a:cubicBezTo>
                    <a:cubicBezTo>
                      <a:pt x="652" y="1354"/>
                      <a:pt x="652" y="1354"/>
                      <a:pt x="652" y="1329"/>
                    </a:cubicBezTo>
                    <a:cubicBezTo>
                      <a:pt x="602" y="1278"/>
                      <a:pt x="577" y="1228"/>
                      <a:pt x="551" y="1178"/>
                    </a:cubicBezTo>
                    <a:cubicBezTo>
                      <a:pt x="526" y="1153"/>
                      <a:pt x="501" y="1128"/>
                      <a:pt x="476" y="1078"/>
                    </a:cubicBezTo>
                    <a:cubicBezTo>
                      <a:pt x="451" y="1053"/>
                      <a:pt x="451" y="1003"/>
                      <a:pt x="426" y="953"/>
                    </a:cubicBezTo>
                    <a:cubicBezTo>
                      <a:pt x="401" y="928"/>
                      <a:pt x="376" y="928"/>
                      <a:pt x="376" y="928"/>
                    </a:cubicBezTo>
                    <a:lnTo>
                      <a:pt x="326" y="928"/>
                    </a:lnTo>
                    <a:cubicBezTo>
                      <a:pt x="326" y="928"/>
                      <a:pt x="301" y="953"/>
                      <a:pt x="301" y="978"/>
                    </a:cubicBezTo>
                    <a:cubicBezTo>
                      <a:pt x="301" y="978"/>
                      <a:pt x="301" y="1003"/>
                      <a:pt x="301" y="1003"/>
                    </a:cubicBezTo>
                    <a:cubicBezTo>
                      <a:pt x="351" y="1103"/>
                      <a:pt x="376" y="1178"/>
                      <a:pt x="426" y="1253"/>
                    </a:cubicBezTo>
                    <a:cubicBezTo>
                      <a:pt x="426" y="1253"/>
                      <a:pt x="426" y="1278"/>
                      <a:pt x="451" y="1304"/>
                    </a:cubicBezTo>
                    <a:cubicBezTo>
                      <a:pt x="401" y="1278"/>
                      <a:pt x="376" y="1278"/>
                      <a:pt x="326" y="1253"/>
                    </a:cubicBezTo>
                    <a:cubicBezTo>
                      <a:pt x="276" y="1253"/>
                      <a:pt x="226" y="1228"/>
                      <a:pt x="150" y="1203"/>
                    </a:cubicBezTo>
                    <a:cubicBezTo>
                      <a:pt x="125" y="1203"/>
                      <a:pt x="100" y="1178"/>
                      <a:pt x="75" y="1178"/>
                    </a:cubicBezTo>
                    <a:cubicBezTo>
                      <a:pt x="75" y="1153"/>
                      <a:pt x="75" y="1153"/>
                      <a:pt x="50" y="1153"/>
                    </a:cubicBezTo>
                    <a:cubicBezTo>
                      <a:pt x="50" y="1153"/>
                      <a:pt x="25" y="1153"/>
                      <a:pt x="25" y="1178"/>
                    </a:cubicBezTo>
                    <a:cubicBezTo>
                      <a:pt x="0" y="1203"/>
                      <a:pt x="0" y="1228"/>
                      <a:pt x="25" y="1253"/>
                    </a:cubicBezTo>
                    <a:cubicBezTo>
                      <a:pt x="75" y="1278"/>
                      <a:pt x="100" y="1304"/>
                      <a:pt x="150" y="1304"/>
                    </a:cubicBezTo>
                    <a:cubicBezTo>
                      <a:pt x="175" y="1329"/>
                      <a:pt x="201" y="1329"/>
                      <a:pt x="251" y="1354"/>
                    </a:cubicBezTo>
                    <a:cubicBezTo>
                      <a:pt x="276" y="1354"/>
                      <a:pt x="301" y="1379"/>
                      <a:pt x="326" y="1379"/>
                    </a:cubicBezTo>
                    <a:cubicBezTo>
                      <a:pt x="351" y="1379"/>
                      <a:pt x="401" y="1404"/>
                      <a:pt x="426" y="1404"/>
                    </a:cubicBezTo>
                    <a:cubicBezTo>
                      <a:pt x="401" y="1429"/>
                      <a:pt x="401" y="1429"/>
                      <a:pt x="376" y="1454"/>
                    </a:cubicBezTo>
                    <a:cubicBezTo>
                      <a:pt x="301" y="1504"/>
                      <a:pt x="251" y="1554"/>
                      <a:pt x="175" y="1604"/>
                    </a:cubicBezTo>
                    <a:cubicBezTo>
                      <a:pt x="150" y="1604"/>
                      <a:pt x="150" y="1654"/>
                      <a:pt x="175" y="1679"/>
                    </a:cubicBezTo>
                    <a:cubicBezTo>
                      <a:pt x="175" y="1705"/>
                      <a:pt x="201" y="1705"/>
                      <a:pt x="226" y="1730"/>
                    </a:cubicBezTo>
                    <a:cubicBezTo>
                      <a:pt x="226" y="1730"/>
                      <a:pt x="251" y="1730"/>
                      <a:pt x="276" y="1705"/>
                    </a:cubicBezTo>
                    <a:cubicBezTo>
                      <a:pt x="351" y="1654"/>
                      <a:pt x="426" y="1604"/>
                      <a:pt x="501" y="1554"/>
                    </a:cubicBezTo>
                    <a:cubicBezTo>
                      <a:pt x="526" y="1529"/>
                      <a:pt x="577" y="1504"/>
                      <a:pt x="602" y="1479"/>
                    </a:cubicBezTo>
                    <a:lnTo>
                      <a:pt x="627" y="1479"/>
                    </a:lnTo>
                    <a:cubicBezTo>
                      <a:pt x="627" y="1479"/>
                      <a:pt x="652" y="1479"/>
                      <a:pt x="677" y="1504"/>
                    </a:cubicBezTo>
                    <a:cubicBezTo>
                      <a:pt x="727" y="1504"/>
                      <a:pt x="802" y="1529"/>
                      <a:pt x="852" y="1554"/>
                    </a:cubicBezTo>
                    <a:cubicBezTo>
                      <a:pt x="902" y="1554"/>
                      <a:pt x="927" y="1579"/>
                      <a:pt x="952" y="1579"/>
                    </a:cubicBezTo>
                    <a:cubicBezTo>
                      <a:pt x="927" y="1604"/>
                      <a:pt x="902" y="1629"/>
                      <a:pt x="877" y="1629"/>
                    </a:cubicBezTo>
                    <a:cubicBezTo>
                      <a:pt x="852" y="1654"/>
                      <a:pt x="827" y="1679"/>
                      <a:pt x="802" y="1705"/>
                    </a:cubicBezTo>
                    <a:cubicBezTo>
                      <a:pt x="777" y="1730"/>
                      <a:pt x="752" y="1730"/>
                      <a:pt x="727" y="1755"/>
                    </a:cubicBezTo>
                    <a:cubicBezTo>
                      <a:pt x="677" y="1805"/>
                      <a:pt x="627" y="1855"/>
                      <a:pt x="551" y="1905"/>
                    </a:cubicBezTo>
                    <a:cubicBezTo>
                      <a:pt x="551" y="1905"/>
                      <a:pt x="526" y="1905"/>
                      <a:pt x="526" y="1930"/>
                    </a:cubicBezTo>
                    <a:cubicBezTo>
                      <a:pt x="526" y="1955"/>
                      <a:pt x="526" y="1980"/>
                      <a:pt x="551" y="1980"/>
                    </a:cubicBezTo>
                    <a:cubicBezTo>
                      <a:pt x="577" y="1980"/>
                      <a:pt x="577" y="1980"/>
                      <a:pt x="602" y="2005"/>
                    </a:cubicBezTo>
                    <a:lnTo>
                      <a:pt x="652" y="2005"/>
                    </a:lnTo>
                    <a:cubicBezTo>
                      <a:pt x="702" y="2030"/>
                      <a:pt x="777" y="2030"/>
                      <a:pt x="827" y="2055"/>
                    </a:cubicBezTo>
                    <a:cubicBezTo>
                      <a:pt x="877" y="2055"/>
                      <a:pt x="927" y="2080"/>
                      <a:pt x="1003" y="2106"/>
                    </a:cubicBezTo>
                    <a:cubicBezTo>
                      <a:pt x="1003" y="2106"/>
                      <a:pt x="1003" y="2131"/>
                      <a:pt x="978" y="2131"/>
                    </a:cubicBezTo>
                    <a:cubicBezTo>
                      <a:pt x="927" y="2181"/>
                      <a:pt x="877" y="2231"/>
                      <a:pt x="852" y="2256"/>
                    </a:cubicBezTo>
                    <a:cubicBezTo>
                      <a:pt x="827" y="2281"/>
                      <a:pt x="802" y="2306"/>
                      <a:pt x="777" y="2331"/>
                    </a:cubicBezTo>
                    <a:cubicBezTo>
                      <a:pt x="777" y="2331"/>
                      <a:pt x="777" y="2331"/>
                      <a:pt x="752" y="2306"/>
                    </a:cubicBezTo>
                    <a:cubicBezTo>
                      <a:pt x="702" y="2306"/>
                      <a:pt x="627" y="2281"/>
                      <a:pt x="551" y="2281"/>
                    </a:cubicBezTo>
                    <a:cubicBezTo>
                      <a:pt x="501" y="2256"/>
                      <a:pt x="426" y="2256"/>
                      <a:pt x="351" y="2256"/>
                    </a:cubicBezTo>
                    <a:lnTo>
                      <a:pt x="276" y="2231"/>
                    </a:lnTo>
                    <a:lnTo>
                      <a:pt x="226" y="2231"/>
                    </a:lnTo>
                    <a:cubicBezTo>
                      <a:pt x="201" y="2256"/>
                      <a:pt x="201" y="2256"/>
                      <a:pt x="175" y="2281"/>
                    </a:cubicBezTo>
                    <a:cubicBezTo>
                      <a:pt x="175" y="2306"/>
                      <a:pt x="201" y="2356"/>
                      <a:pt x="226" y="2381"/>
                    </a:cubicBezTo>
                    <a:cubicBezTo>
                      <a:pt x="276" y="2381"/>
                      <a:pt x="326" y="2406"/>
                      <a:pt x="401" y="2406"/>
                    </a:cubicBezTo>
                    <a:cubicBezTo>
                      <a:pt x="426" y="2431"/>
                      <a:pt x="476" y="2431"/>
                      <a:pt x="501" y="2431"/>
                    </a:cubicBezTo>
                    <a:cubicBezTo>
                      <a:pt x="551" y="2431"/>
                      <a:pt x="602" y="2456"/>
                      <a:pt x="652" y="2456"/>
                    </a:cubicBezTo>
                    <a:cubicBezTo>
                      <a:pt x="627" y="2482"/>
                      <a:pt x="602" y="2507"/>
                      <a:pt x="577" y="2532"/>
                    </a:cubicBezTo>
                    <a:cubicBezTo>
                      <a:pt x="526" y="2582"/>
                      <a:pt x="476" y="2607"/>
                      <a:pt x="426" y="2657"/>
                    </a:cubicBezTo>
                    <a:cubicBezTo>
                      <a:pt x="401" y="2682"/>
                      <a:pt x="351" y="2732"/>
                      <a:pt x="301" y="2757"/>
                    </a:cubicBezTo>
                    <a:cubicBezTo>
                      <a:pt x="301" y="2782"/>
                      <a:pt x="301" y="2782"/>
                      <a:pt x="301" y="2807"/>
                    </a:cubicBezTo>
                    <a:lnTo>
                      <a:pt x="351" y="2807"/>
                    </a:lnTo>
                    <a:cubicBezTo>
                      <a:pt x="401" y="2757"/>
                      <a:pt x="426" y="2732"/>
                      <a:pt x="476" y="2682"/>
                    </a:cubicBezTo>
                    <a:cubicBezTo>
                      <a:pt x="526" y="2657"/>
                      <a:pt x="577" y="2607"/>
                      <a:pt x="602" y="2582"/>
                    </a:cubicBezTo>
                    <a:cubicBezTo>
                      <a:pt x="652" y="2557"/>
                      <a:pt x="677" y="2532"/>
                      <a:pt x="702" y="2507"/>
                    </a:cubicBezTo>
                    <a:cubicBezTo>
                      <a:pt x="702" y="2557"/>
                      <a:pt x="702" y="2607"/>
                      <a:pt x="702" y="2657"/>
                    </a:cubicBezTo>
                    <a:cubicBezTo>
                      <a:pt x="702" y="2757"/>
                      <a:pt x="702" y="2857"/>
                      <a:pt x="702" y="2933"/>
                    </a:cubicBezTo>
                    <a:cubicBezTo>
                      <a:pt x="702" y="2958"/>
                      <a:pt x="702" y="2983"/>
                      <a:pt x="727" y="2983"/>
                    </a:cubicBezTo>
                    <a:cubicBezTo>
                      <a:pt x="752" y="2983"/>
                      <a:pt x="777" y="2958"/>
                      <a:pt x="777" y="2958"/>
                    </a:cubicBezTo>
                    <a:cubicBezTo>
                      <a:pt x="777" y="2782"/>
                      <a:pt x="802" y="2607"/>
                      <a:pt x="777" y="2456"/>
                    </a:cubicBezTo>
                    <a:cubicBezTo>
                      <a:pt x="802" y="2431"/>
                      <a:pt x="802" y="2431"/>
                      <a:pt x="802" y="2431"/>
                    </a:cubicBezTo>
                    <a:cubicBezTo>
                      <a:pt x="802" y="2406"/>
                      <a:pt x="802" y="2406"/>
                      <a:pt x="802" y="2406"/>
                    </a:cubicBezTo>
                    <a:cubicBezTo>
                      <a:pt x="852" y="2381"/>
                      <a:pt x="877" y="2356"/>
                      <a:pt x="902" y="2331"/>
                    </a:cubicBezTo>
                    <a:cubicBezTo>
                      <a:pt x="952" y="2281"/>
                      <a:pt x="1003" y="2231"/>
                      <a:pt x="1028" y="2206"/>
                    </a:cubicBezTo>
                    <a:lnTo>
                      <a:pt x="1053" y="2181"/>
                    </a:lnTo>
                    <a:cubicBezTo>
                      <a:pt x="1053" y="2206"/>
                      <a:pt x="1053" y="2231"/>
                      <a:pt x="1078" y="2256"/>
                    </a:cubicBezTo>
                    <a:cubicBezTo>
                      <a:pt x="1078" y="2281"/>
                      <a:pt x="1103" y="2306"/>
                      <a:pt x="1103" y="2331"/>
                    </a:cubicBezTo>
                    <a:cubicBezTo>
                      <a:pt x="1128" y="2356"/>
                      <a:pt x="1128" y="2381"/>
                      <a:pt x="1128" y="2406"/>
                    </a:cubicBezTo>
                    <a:cubicBezTo>
                      <a:pt x="1153" y="2431"/>
                      <a:pt x="1153" y="2456"/>
                      <a:pt x="1178" y="2482"/>
                    </a:cubicBezTo>
                    <a:cubicBezTo>
                      <a:pt x="1178" y="2507"/>
                      <a:pt x="1178" y="2532"/>
                      <a:pt x="1203" y="2557"/>
                    </a:cubicBezTo>
                    <a:cubicBezTo>
                      <a:pt x="1203" y="2582"/>
                      <a:pt x="1228" y="2607"/>
                      <a:pt x="1228" y="2632"/>
                    </a:cubicBezTo>
                    <a:cubicBezTo>
                      <a:pt x="1228" y="2632"/>
                      <a:pt x="1253" y="2657"/>
                      <a:pt x="1253" y="2682"/>
                    </a:cubicBezTo>
                    <a:cubicBezTo>
                      <a:pt x="1253" y="2682"/>
                      <a:pt x="1253" y="2707"/>
                      <a:pt x="1278" y="2707"/>
                    </a:cubicBezTo>
                    <a:cubicBezTo>
                      <a:pt x="1278" y="2720"/>
                      <a:pt x="1285" y="2726"/>
                      <a:pt x="1291" y="2726"/>
                    </a:cubicBezTo>
                    <a:cubicBezTo>
                      <a:pt x="1297" y="2726"/>
                      <a:pt x="1303" y="2720"/>
                      <a:pt x="1303" y="2707"/>
                    </a:cubicBezTo>
                    <a:cubicBezTo>
                      <a:pt x="1328" y="2707"/>
                      <a:pt x="1353" y="2682"/>
                      <a:pt x="1353" y="2682"/>
                    </a:cubicBezTo>
                    <a:cubicBezTo>
                      <a:pt x="1379" y="2657"/>
                      <a:pt x="1379" y="2657"/>
                      <a:pt x="1404" y="2657"/>
                    </a:cubicBezTo>
                    <a:cubicBezTo>
                      <a:pt x="1429" y="2632"/>
                      <a:pt x="1429" y="2607"/>
                      <a:pt x="1454" y="2607"/>
                    </a:cubicBezTo>
                    <a:cubicBezTo>
                      <a:pt x="1479" y="2582"/>
                      <a:pt x="1479" y="2582"/>
                      <a:pt x="1504" y="2557"/>
                    </a:cubicBezTo>
                    <a:cubicBezTo>
                      <a:pt x="1529" y="2557"/>
                      <a:pt x="1554" y="2532"/>
                      <a:pt x="1554" y="2532"/>
                    </a:cubicBezTo>
                    <a:cubicBezTo>
                      <a:pt x="1579" y="2507"/>
                      <a:pt x="1604" y="2482"/>
                      <a:pt x="1604" y="2482"/>
                    </a:cubicBezTo>
                    <a:cubicBezTo>
                      <a:pt x="1629" y="2456"/>
                      <a:pt x="1654" y="2456"/>
                      <a:pt x="1679" y="2431"/>
                    </a:cubicBezTo>
                    <a:cubicBezTo>
                      <a:pt x="1679" y="2456"/>
                      <a:pt x="1679" y="2507"/>
                      <a:pt x="1704" y="2532"/>
                    </a:cubicBezTo>
                    <a:cubicBezTo>
                      <a:pt x="1704" y="2607"/>
                      <a:pt x="1729" y="2657"/>
                      <a:pt x="1754" y="2732"/>
                    </a:cubicBezTo>
                    <a:cubicBezTo>
                      <a:pt x="1754" y="2732"/>
                      <a:pt x="1754" y="2757"/>
                      <a:pt x="1754" y="2757"/>
                    </a:cubicBezTo>
                    <a:lnTo>
                      <a:pt x="1729" y="2757"/>
                    </a:lnTo>
                    <a:cubicBezTo>
                      <a:pt x="1704" y="2782"/>
                      <a:pt x="1704" y="2832"/>
                      <a:pt x="1679" y="2857"/>
                    </a:cubicBezTo>
                    <a:cubicBezTo>
                      <a:pt x="1654" y="2883"/>
                      <a:pt x="1654" y="2933"/>
                      <a:pt x="1629" y="2983"/>
                    </a:cubicBezTo>
                    <a:cubicBezTo>
                      <a:pt x="1604" y="3008"/>
                      <a:pt x="1579" y="3033"/>
                      <a:pt x="1579" y="3083"/>
                    </a:cubicBezTo>
                    <a:cubicBezTo>
                      <a:pt x="1554" y="3133"/>
                      <a:pt x="1529" y="3158"/>
                      <a:pt x="1504" y="3208"/>
                    </a:cubicBezTo>
                    <a:cubicBezTo>
                      <a:pt x="1504" y="3233"/>
                      <a:pt x="1479" y="3233"/>
                      <a:pt x="1504" y="3258"/>
                    </a:cubicBezTo>
                    <a:cubicBezTo>
                      <a:pt x="1504" y="3258"/>
                      <a:pt x="1504" y="3284"/>
                      <a:pt x="1529" y="3284"/>
                    </a:cubicBezTo>
                    <a:cubicBezTo>
                      <a:pt x="1541" y="3296"/>
                      <a:pt x="1554" y="3302"/>
                      <a:pt x="1566" y="3302"/>
                    </a:cubicBezTo>
                    <a:cubicBezTo>
                      <a:pt x="1579" y="3302"/>
                      <a:pt x="1592" y="3296"/>
                      <a:pt x="1604" y="3284"/>
                    </a:cubicBezTo>
                    <a:cubicBezTo>
                      <a:pt x="1629" y="3233"/>
                      <a:pt x="1654" y="3208"/>
                      <a:pt x="1679" y="3183"/>
                    </a:cubicBezTo>
                    <a:cubicBezTo>
                      <a:pt x="1679" y="3158"/>
                      <a:pt x="1704" y="3133"/>
                      <a:pt x="1704" y="3083"/>
                    </a:cubicBezTo>
                    <a:cubicBezTo>
                      <a:pt x="1729" y="3033"/>
                      <a:pt x="1754" y="2983"/>
                      <a:pt x="1780" y="2933"/>
                    </a:cubicBezTo>
                    <a:cubicBezTo>
                      <a:pt x="1805" y="3008"/>
                      <a:pt x="1830" y="3058"/>
                      <a:pt x="1830" y="3108"/>
                    </a:cubicBezTo>
                    <a:cubicBezTo>
                      <a:pt x="1855" y="3183"/>
                      <a:pt x="1855" y="3258"/>
                      <a:pt x="1880" y="3309"/>
                    </a:cubicBezTo>
                    <a:cubicBezTo>
                      <a:pt x="1880" y="3334"/>
                      <a:pt x="1880" y="3384"/>
                      <a:pt x="1880" y="3409"/>
                    </a:cubicBezTo>
                    <a:cubicBezTo>
                      <a:pt x="1880" y="3434"/>
                      <a:pt x="1905" y="3459"/>
                      <a:pt x="1905" y="3484"/>
                    </a:cubicBezTo>
                    <a:cubicBezTo>
                      <a:pt x="1905" y="3509"/>
                      <a:pt x="1930" y="3534"/>
                      <a:pt x="1955" y="3534"/>
                    </a:cubicBezTo>
                    <a:cubicBezTo>
                      <a:pt x="1980" y="3534"/>
                      <a:pt x="2005" y="3509"/>
                      <a:pt x="2005" y="3484"/>
                    </a:cubicBezTo>
                    <a:cubicBezTo>
                      <a:pt x="2005" y="3409"/>
                      <a:pt x="1980" y="3359"/>
                      <a:pt x="1980" y="3309"/>
                    </a:cubicBezTo>
                    <a:cubicBezTo>
                      <a:pt x="1980" y="3233"/>
                      <a:pt x="1955" y="3183"/>
                      <a:pt x="1955" y="3108"/>
                    </a:cubicBezTo>
                    <a:cubicBezTo>
                      <a:pt x="1930" y="3033"/>
                      <a:pt x="1905" y="2958"/>
                      <a:pt x="1905" y="2883"/>
                    </a:cubicBezTo>
                    <a:lnTo>
                      <a:pt x="1905" y="2883"/>
                    </a:lnTo>
                    <a:cubicBezTo>
                      <a:pt x="1955" y="2908"/>
                      <a:pt x="2005" y="2958"/>
                      <a:pt x="2055" y="2983"/>
                    </a:cubicBezTo>
                    <a:cubicBezTo>
                      <a:pt x="2130" y="3033"/>
                      <a:pt x="2231" y="3083"/>
                      <a:pt x="2306" y="3133"/>
                    </a:cubicBezTo>
                    <a:cubicBezTo>
                      <a:pt x="2331" y="3133"/>
                      <a:pt x="2356" y="3133"/>
                      <a:pt x="2381" y="3108"/>
                    </a:cubicBezTo>
                    <a:cubicBezTo>
                      <a:pt x="2406" y="3083"/>
                      <a:pt x="2381" y="3058"/>
                      <a:pt x="2356" y="3033"/>
                    </a:cubicBezTo>
                    <a:cubicBezTo>
                      <a:pt x="2281" y="2983"/>
                      <a:pt x="2181" y="2933"/>
                      <a:pt x="2105" y="2857"/>
                    </a:cubicBezTo>
                    <a:cubicBezTo>
                      <a:pt x="2030" y="2807"/>
                      <a:pt x="1955" y="2757"/>
                      <a:pt x="1855" y="2732"/>
                    </a:cubicBezTo>
                    <a:cubicBezTo>
                      <a:pt x="1830" y="2632"/>
                      <a:pt x="1805" y="2532"/>
                      <a:pt x="1780" y="2456"/>
                    </a:cubicBezTo>
                    <a:cubicBezTo>
                      <a:pt x="1805" y="2456"/>
                      <a:pt x="1830" y="2482"/>
                      <a:pt x="1855" y="2482"/>
                    </a:cubicBezTo>
                    <a:cubicBezTo>
                      <a:pt x="1905" y="2482"/>
                      <a:pt x="1980" y="2507"/>
                      <a:pt x="2030" y="2507"/>
                    </a:cubicBezTo>
                    <a:cubicBezTo>
                      <a:pt x="2055" y="2532"/>
                      <a:pt x="2080" y="2532"/>
                      <a:pt x="2105" y="2532"/>
                    </a:cubicBezTo>
                    <a:lnTo>
                      <a:pt x="2181" y="2557"/>
                    </a:lnTo>
                    <a:cubicBezTo>
                      <a:pt x="2206" y="2557"/>
                      <a:pt x="2206" y="2582"/>
                      <a:pt x="2231" y="2582"/>
                    </a:cubicBezTo>
                    <a:lnTo>
                      <a:pt x="2331" y="2582"/>
                    </a:lnTo>
                    <a:cubicBezTo>
                      <a:pt x="2338" y="2589"/>
                      <a:pt x="2346" y="2592"/>
                      <a:pt x="2352" y="2592"/>
                    </a:cubicBezTo>
                    <a:cubicBezTo>
                      <a:pt x="2368" y="2592"/>
                      <a:pt x="2381" y="2574"/>
                      <a:pt x="2381" y="2557"/>
                    </a:cubicBezTo>
                    <a:cubicBezTo>
                      <a:pt x="2381" y="2532"/>
                      <a:pt x="2381" y="2532"/>
                      <a:pt x="2356" y="2532"/>
                    </a:cubicBezTo>
                    <a:cubicBezTo>
                      <a:pt x="2356" y="2406"/>
                      <a:pt x="2331" y="2306"/>
                      <a:pt x="2306" y="2206"/>
                    </a:cubicBezTo>
                    <a:cubicBezTo>
                      <a:pt x="2281" y="2156"/>
                      <a:pt x="2281" y="2131"/>
                      <a:pt x="2256" y="2080"/>
                    </a:cubicBezTo>
                    <a:cubicBezTo>
                      <a:pt x="2256" y="2080"/>
                      <a:pt x="2256" y="2055"/>
                      <a:pt x="2256" y="2055"/>
                    </a:cubicBezTo>
                    <a:cubicBezTo>
                      <a:pt x="2331" y="2080"/>
                      <a:pt x="2431" y="2106"/>
                      <a:pt x="2506" y="2131"/>
                    </a:cubicBezTo>
                    <a:cubicBezTo>
                      <a:pt x="2556" y="2131"/>
                      <a:pt x="2582" y="2156"/>
                      <a:pt x="2632" y="2156"/>
                    </a:cubicBezTo>
                    <a:cubicBezTo>
                      <a:pt x="2632" y="2156"/>
                      <a:pt x="2632" y="2156"/>
                      <a:pt x="2632" y="2181"/>
                    </a:cubicBezTo>
                    <a:cubicBezTo>
                      <a:pt x="2682" y="2256"/>
                      <a:pt x="2707" y="2331"/>
                      <a:pt x="2757" y="2431"/>
                    </a:cubicBezTo>
                    <a:cubicBezTo>
                      <a:pt x="2782" y="2456"/>
                      <a:pt x="2807" y="2507"/>
                      <a:pt x="2832" y="2532"/>
                    </a:cubicBezTo>
                    <a:cubicBezTo>
                      <a:pt x="2857" y="2582"/>
                      <a:pt x="2882" y="2632"/>
                      <a:pt x="2932" y="2682"/>
                    </a:cubicBezTo>
                    <a:cubicBezTo>
                      <a:pt x="2932" y="2707"/>
                      <a:pt x="2957" y="2707"/>
                      <a:pt x="2983" y="2707"/>
                    </a:cubicBezTo>
                    <a:cubicBezTo>
                      <a:pt x="2983" y="2682"/>
                      <a:pt x="3008" y="2657"/>
                      <a:pt x="2983" y="2657"/>
                    </a:cubicBezTo>
                    <a:cubicBezTo>
                      <a:pt x="2932" y="2557"/>
                      <a:pt x="2882" y="2482"/>
                      <a:pt x="2832" y="2381"/>
                    </a:cubicBezTo>
                    <a:cubicBezTo>
                      <a:pt x="2807" y="2331"/>
                      <a:pt x="2757" y="2256"/>
                      <a:pt x="2732" y="2181"/>
                    </a:cubicBezTo>
                    <a:lnTo>
                      <a:pt x="2732" y="2181"/>
                    </a:lnTo>
                    <a:cubicBezTo>
                      <a:pt x="2782" y="2206"/>
                      <a:pt x="2832" y="2231"/>
                      <a:pt x="2882" y="2231"/>
                    </a:cubicBezTo>
                    <a:cubicBezTo>
                      <a:pt x="2957" y="2256"/>
                      <a:pt x="3008" y="2281"/>
                      <a:pt x="3058" y="2306"/>
                    </a:cubicBezTo>
                    <a:cubicBezTo>
                      <a:pt x="3108" y="2306"/>
                      <a:pt x="3158" y="2331"/>
                      <a:pt x="3208" y="2331"/>
                    </a:cubicBezTo>
                    <a:cubicBezTo>
                      <a:pt x="3223" y="2338"/>
                      <a:pt x="3235" y="2342"/>
                      <a:pt x="3246" y="2342"/>
                    </a:cubicBezTo>
                    <a:cubicBezTo>
                      <a:pt x="3273" y="2342"/>
                      <a:pt x="3291" y="2324"/>
                      <a:pt x="3308" y="2306"/>
                    </a:cubicBezTo>
                    <a:cubicBezTo>
                      <a:pt x="3308" y="2281"/>
                      <a:pt x="3308" y="2231"/>
                      <a:pt x="3283" y="2206"/>
                    </a:cubicBezTo>
                    <a:cubicBezTo>
                      <a:pt x="3208" y="2181"/>
                      <a:pt x="3158" y="2156"/>
                      <a:pt x="3083" y="2131"/>
                    </a:cubicBezTo>
                    <a:cubicBezTo>
                      <a:pt x="3033" y="2131"/>
                      <a:pt x="2957" y="2106"/>
                      <a:pt x="2907" y="2080"/>
                    </a:cubicBezTo>
                    <a:cubicBezTo>
                      <a:pt x="2882" y="2080"/>
                      <a:pt x="2882" y="2080"/>
                      <a:pt x="2857" y="2055"/>
                    </a:cubicBezTo>
                    <a:cubicBezTo>
                      <a:pt x="2907" y="2055"/>
                      <a:pt x="2957" y="2030"/>
                      <a:pt x="3008" y="2005"/>
                    </a:cubicBezTo>
                    <a:cubicBezTo>
                      <a:pt x="3133" y="1980"/>
                      <a:pt x="3233" y="1930"/>
                      <a:pt x="3358" y="1880"/>
                    </a:cubicBezTo>
                    <a:cubicBezTo>
                      <a:pt x="3384" y="1880"/>
                      <a:pt x="3409" y="1830"/>
                      <a:pt x="3384" y="1805"/>
                    </a:cubicBezTo>
                    <a:cubicBezTo>
                      <a:pt x="3384" y="1780"/>
                      <a:pt x="3384" y="1755"/>
                      <a:pt x="3358" y="1755"/>
                    </a:cubicBezTo>
                    <a:cubicBezTo>
                      <a:pt x="3358" y="1730"/>
                      <a:pt x="3333" y="1730"/>
                      <a:pt x="3308" y="1730"/>
                    </a:cubicBezTo>
                    <a:cubicBezTo>
                      <a:pt x="3183" y="1780"/>
                      <a:pt x="3083" y="1805"/>
                      <a:pt x="2983" y="1855"/>
                    </a:cubicBezTo>
                    <a:cubicBezTo>
                      <a:pt x="2857" y="1880"/>
                      <a:pt x="2757" y="1930"/>
                      <a:pt x="2657" y="1980"/>
                    </a:cubicBezTo>
                    <a:lnTo>
                      <a:pt x="2607" y="1980"/>
                    </a:lnTo>
                    <a:cubicBezTo>
                      <a:pt x="2582" y="1980"/>
                      <a:pt x="2556" y="1955"/>
                      <a:pt x="2531" y="1955"/>
                    </a:cubicBezTo>
                    <a:cubicBezTo>
                      <a:pt x="2456" y="1930"/>
                      <a:pt x="2381" y="1905"/>
                      <a:pt x="2306" y="1880"/>
                    </a:cubicBezTo>
                    <a:cubicBezTo>
                      <a:pt x="2331" y="1880"/>
                      <a:pt x="2356" y="1855"/>
                      <a:pt x="2406" y="1855"/>
                    </a:cubicBezTo>
                    <a:cubicBezTo>
                      <a:pt x="2431" y="1830"/>
                      <a:pt x="2481" y="1805"/>
                      <a:pt x="2506" y="1780"/>
                    </a:cubicBezTo>
                    <a:cubicBezTo>
                      <a:pt x="2556" y="1755"/>
                      <a:pt x="2607" y="1730"/>
                      <a:pt x="2657" y="1705"/>
                    </a:cubicBezTo>
                    <a:cubicBezTo>
                      <a:pt x="2682" y="1679"/>
                      <a:pt x="2732" y="1654"/>
                      <a:pt x="2757" y="1629"/>
                    </a:cubicBezTo>
                    <a:cubicBezTo>
                      <a:pt x="2782" y="1629"/>
                      <a:pt x="2782" y="1629"/>
                      <a:pt x="2807" y="1604"/>
                    </a:cubicBezTo>
                    <a:cubicBezTo>
                      <a:pt x="2807" y="1579"/>
                      <a:pt x="2832" y="1554"/>
                      <a:pt x="2807" y="1529"/>
                    </a:cubicBezTo>
                    <a:cubicBezTo>
                      <a:pt x="2807" y="1504"/>
                      <a:pt x="2782" y="1479"/>
                      <a:pt x="2757" y="1479"/>
                    </a:cubicBezTo>
                    <a:cubicBezTo>
                      <a:pt x="2707" y="1454"/>
                      <a:pt x="2657" y="1429"/>
                      <a:pt x="2607" y="1429"/>
                    </a:cubicBezTo>
                    <a:cubicBezTo>
                      <a:pt x="2556" y="1404"/>
                      <a:pt x="2506" y="1404"/>
                      <a:pt x="2481" y="1379"/>
                    </a:cubicBezTo>
                    <a:cubicBezTo>
                      <a:pt x="2431" y="1354"/>
                      <a:pt x="2381" y="1354"/>
                      <a:pt x="2356" y="1329"/>
                    </a:cubicBezTo>
                    <a:cubicBezTo>
                      <a:pt x="2306" y="1304"/>
                      <a:pt x="2281" y="1278"/>
                      <a:pt x="2231" y="1278"/>
                    </a:cubicBezTo>
                    <a:cubicBezTo>
                      <a:pt x="2206" y="1253"/>
                      <a:pt x="2181" y="1253"/>
                      <a:pt x="2155" y="1228"/>
                    </a:cubicBezTo>
                    <a:cubicBezTo>
                      <a:pt x="2155" y="1228"/>
                      <a:pt x="2155" y="1203"/>
                      <a:pt x="2181" y="1203"/>
                    </a:cubicBezTo>
                    <a:cubicBezTo>
                      <a:pt x="2231" y="1178"/>
                      <a:pt x="2256" y="1128"/>
                      <a:pt x="2306" y="1078"/>
                    </a:cubicBezTo>
                    <a:cubicBezTo>
                      <a:pt x="2356" y="1053"/>
                      <a:pt x="2381" y="1028"/>
                      <a:pt x="2406" y="1003"/>
                    </a:cubicBezTo>
                    <a:cubicBezTo>
                      <a:pt x="2406" y="1028"/>
                      <a:pt x="2431" y="1028"/>
                      <a:pt x="2431" y="1028"/>
                    </a:cubicBezTo>
                    <a:cubicBezTo>
                      <a:pt x="2506" y="1053"/>
                      <a:pt x="2607" y="1078"/>
                      <a:pt x="2682" y="1103"/>
                    </a:cubicBezTo>
                    <a:cubicBezTo>
                      <a:pt x="2782" y="1128"/>
                      <a:pt x="2857" y="1153"/>
                      <a:pt x="2957" y="1178"/>
                    </a:cubicBezTo>
                    <a:cubicBezTo>
                      <a:pt x="2983" y="1178"/>
                      <a:pt x="3033" y="1178"/>
                      <a:pt x="3033" y="1128"/>
                    </a:cubicBezTo>
                    <a:cubicBezTo>
                      <a:pt x="3033" y="1103"/>
                      <a:pt x="3033" y="1053"/>
                      <a:pt x="2983" y="1053"/>
                    </a:cubicBezTo>
                    <a:cubicBezTo>
                      <a:pt x="2907" y="1028"/>
                      <a:pt x="2807" y="1003"/>
                      <a:pt x="2732" y="978"/>
                    </a:cubicBezTo>
                    <a:cubicBezTo>
                      <a:pt x="2657" y="953"/>
                      <a:pt x="2607" y="928"/>
                      <a:pt x="2531" y="903"/>
                    </a:cubicBezTo>
                    <a:cubicBezTo>
                      <a:pt x="2556" y="903"/>
                      <a:pt x="2582" y="877"/>
                      <a:pt x="2607" y="852"/>
                    </a:cubicBezTo>
                    <a:cubicBezTo>
                      <a:pt x="2632" y="852"/>
                      <a:pt x="2632" y="827"/>
                      <a:pt x="2657" y="802"/>
                    </a:cubicBezTo>
                    <a:cubicBezTo>
                      <a:pt x="2682" y="777"/>
                      <a:pt x="2707" y="777"/>
                      <a:pt x="2732" y="752"/>
                    </a:cubicBezTo>
                    <a:cubicBezTo>
                      <a:pt x="2782" y="727"/>
                      <a:pt x="2832" y="677"/>
                      <a:pt x="2857" y="652"/>
                    </a:cubicBezTo>
                    <a:cubicBezTo>
                      <a:pt x="2882" y="627"/>
                      <a:pt x="2882" y="602"/>
                      <a:pt x="2857" y="577"/>
                    </a:cubicBezTo>
                    <a:lnTo>
                      <a:pt x="2807" y="577"/>
                    </a:lnTo>
                    <a:cubicBezTo>
                      <a:pt x="2757" y="627"/>
                      <a:pt x="2732" y="652"/>
                      <a:pt x="2682" y="677"/>
                    </a:cubicBezTo>
                    <a:cubicBezTo>
                      <a:pt x="2632" y="727"/>
                      <a:pt x="2582" y="777"/>
                      <a:pt x="2531" y="802"/>
                    </a:cubicBezTo>
                    <a:cubicBezTo>
                      <a:pt x="2531" y="827"/>
                      <a:pt x="2531" y="827"/>
                      <a:pt x="2506" y="827"/>
                    </a:cubicBezTo>
                    <a:cubicBezTo>
                      <a:pt x="2506" y="802"/>
                      <a:pt x="2506" y="752"/>
                      <a:pt x="2506" y="702"/>
                    </a:cubicBezTo>
                    <a:cubicBezTo>
                      <a:pt x="2506" y="627"/>
                      <a:pt x="2506" y="527"/>
                      <a:pt x="2531" y="426"/>
                    </a:cubicBezTo>
                    <a:cubicBezTo>
                      <a:pt x="2531" y="401"/>
                      <a:pt x="2481" y="376"/>
                      <a:pt x="2456" y="376"/>
                    </a:cubicBezTo>
                    <a:cubicBezTo>
                      <a:pt x="2431" y="376"/>
                      <a:pt x="2381" y="401"/>
                      <a:pt x="2381" y="426"/>
                    </a:cubicBezTo>
                    <a:cubicBezTo>
                      <a:pt x="2381" y="527"/>
                      <a:pt x="2381" y="602"/>
                      <a:pt x="2381" y="702"/>
                    </a:cubicBezTo>
                    <a:cubicBezTo>
                      <a:pt x="2381" y="777"/>
                      <a:pt x="2381" y="852"/>
                      <a:pt x="2381" y="928"/>
                    </a:cubicBezTo>
                    <a:cubicBezTo>
                      <a:pt x="2381" y="953"/>
                      <a:pt x="2381" y="953"/>
                      <a:pt x="2381" y="953"/>
                    </a:cubicBezTo>
                    <a:cubicBezTo>
                      <a:pt x="2331" y="978"/>
                      <a:pt x="2306" y="1003"/>
                      <a:pt x="2256" y="1053"/>
                    </a:cubicBezTo>
                    <a:cubicBezTo>
                      <a:pt x="2231" y="1078"/>
                      <a:pt x="2181" y="1128"/>
                      <a:pt x="2130" y="1153"/>
                    </a:cubicBezTo>
                    <a:cubicBezTo>
                      <a:pt x="2130" y="1153"/>
                      <a:pt x="2130" y="1128"/>
                      <a:pt x="2130" y="1128"/>
                    </a:cubicBezTo>
                    <a:cubicBezTo>
                      <a:pt x="2130" y="1078"/>
                      <a:pt x="2105" y="1028"/>
                      <a:pt x="2105" y="978"/>
                    </a:cubicBezTo>
                    <a:cubicBezTo>
                      <a:pt x="2105" y="928"/>
                      <a:pt x="2080" y="877"/>
                      <a:pt x="2080" y="827"/>
                    </a:cubicBezTo>
                    <a:cubicBezTo>
                      <a:pt x="2055" y="802"/>
                      <a:pt x="2055" y="777"/>
                      <a:pt x="2055" y="752"/>
                    </a:cubicBezTo>
                    <a:cubicBezTo>
                      <a:pt x="2055" y="727"/>
                      <a:pt x="2055" y="702"/>
                      <a:pt x="2055" y="702"/>
                    </a:cubicBezTo>
                    <a:cubicBezTo>
                      <a:pt x="2055" y="677"/>
                      <a:pt x="2030" y="677"/>
                      <a:pt x="2030" y="677"/>
                    </a:cubicBezTo>
                    <a:cubicBezTo>
                      <a:pt x="2030" y="652"/>
                      <a:pt x="2005" y="652"/>
                      <a:pt x="1980" y="652"/>
                    </a:cubicBezTo>
                    <a:lnTo>
                      <a:pt x="1955" y="652"/>
                    </a:lnTo>
                    <a:cubicBezTo>
                      <a:pt x="1930" y="652"/>
                      <a:pt x="1905" y="677"/>
                      <a:pt x="1880" y="702"/>
                    </a:cubicBezTo>
                    <a:cubicBezTo>
                      <a:pt x="1855" y="702"/>
                      <a:pt x="1830" y="727"/>
                      <a:pt x="1805" y="752"/>
                    </a:cubicBezTo>
                    <a:cubicBezTo>
                      <a:pt x="1780" y="777"/>
                      <a:pt x="1754" y="802"/>
                      <a:pt x="1729" y="827"/>
                    </a:cubicBezTo>
                    <a:cubicBezTo>
                      <a:pt x="1704" y="852"/>
                      <a:pt x="1679" y="877"/>
                      <a:pt x="1654" y="903"/>
                    </a:cubicBezTo>
                    <a:cubicBezTo>
                      <a:pt x="1629" y="903"/>
                      <a:pt x="1629" y="928"/>
                      <a:pt x="1604" y="953"/>
                    </a:cubicBezTo>
                    <a:cubicBezTo>
                      <a:pt x="1579" y="978"/>
                      <a:pt x="1554" y="978"/>
                      <a:pt x="1554" y="1003"/>
                    </a:cubicBezTo>
                    <a:cubicBezTo>
                      <a:pt x="1529" y="1028"/>
                      <a:pt x="1504" y="1053"/>
                      <a:pt x="1479" y="1078"/>
                    </a:cubicBezTo>
                    <a:cubicBezTo>
                      <a:pt x="1454" y="1053"/>
                      <a:pt x="1454" y="1053"/>
                      <a:pt x="1454" y="1028"/>
                    </a:cubicBezTo>
                    <a:cubicBezTo>
                      <a:pt x="1429" y="953"/>
                      <a:pt x="1429" y="903"/>
                      <a:pt x="1429" y="827"/>
                    </a:cubicBezTo>
                    <a:cubicBezTo>
                      <a:pt x="1404" y="802"/>
                      <a:pt x="1404" y="777"/>
                      <a:pt x="1404" y="752"/>
                    </a:cubicBezTo>
                    <a:cubicBezTo>
                      <a:pt x="1404" y="752"/>
                      <a:pt x="1429" y="752"/>
                      <a:pt x="1429" y="727"/>
                    </a:cubicBezTo>
                    <a:cubicBezTo>
                      <a:pt x="1454" y="677"/>
                      <a:pt x="1479" y="627"/>
                      <a:pt x="1504" y="577"/>
                    </a:cubicBezTo>
                    <a:cubicBezTo>
                      <a:pt x="1529" y="527"/>
                      <a:pt x="1554" y="476"/>
                      <a:pt x="1579" y="401"/>
                    </a:cubicBezTo>
                    <a:cubicBezTo>
                      <a:pt x="1604" y="351"/>
                      <a:pt x="1629" y="301"/>
                      <a:pt x="1629" y="251"/>
                    </a:cubicBezTo>
                    <a:cubicBezTo>
                      <a:pt x="1654" y="176"/>
                      <a:pt x="1679" y="126"/>
                      <a:pt x="1704" y="50"/>
                    </a:cubicBezTo>
                    <a:cubicBezTo>
                      <a:pt x="1704" y="25"/>
                      <a:pt x="1704" y="0"/>
                      <a:pt x="16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38"/>
              <p:cNvSpPr/>
              <p:nvPr/>
            </p:nvSpPr>
            <p:spPr>
              <a:xfrm>
                <a:off x="4929975" y="1156675"/>
                <a:ext cx="61425" cy="58900"/>
              </a:xfrm>
              <a:custGeom>
                <a:avLst/>
                <a:gdLst/>
                <a:ahLst/>
                <a:cxnLst/>
                <a:rect l="l" t="t" r="r" b="b"/>
                <a:pathLst>
                  <a:path w="2457" h="2356" extrusionOk="0">
                    <a:moveTo>
                      <a:pt x="1028" y="476"/>
                    </a:moveTo>
                    <a:cubicBezTo>
                      <a:pt x="1078" y="476"/>
                      <a:pt x="1129" y="501"/>
                      <a:pt x="1204" y="526"/>
                    </a:cubicBezTo>
                    <a:cubicBezTo>
                      <a:pt x="1254" y="551"/>
                      <a:pt x="1304" y="576"/>
                      <a:pt x="1379" y="602"/>
                    </a:cubicBezTo>
                    <a:lnTo>
                      <a:pt x="1354" y="602"/>
                    </a:lnTo>
                    <a:cubicBezTo>
                      <a:pt x="1329" y="652"/>
                      <a:pt x="1279" y="677"/>
                      <a:pt x="1229" y="727"/>
                    </a:cubicBezTo>
                    <a:cubicBezTo>
                      <a:pt x="1179" y="777"/>
                      <a:pt x="1129" y="802"/>
                      <a:pt x="1078" y="852"/>
                    </a:cubicBezTo>
                    <a:cubicBezTo>
                      <a:pt x="1078" y="852"/>
                      <a:pt x="1053" y="877"/>
                      <a:pt x="1053" y="877"/>
                    </a:cubicBezTo>
                    <a:lnTo>
                      <a:pt x="978" y="877"/>
                    </a:lnTo>
                    <a:cubicBezTo>
                      <a:pt x="903" y="852"/>
                      <a:pt x="853" y="827"/>
                      <a:pt x="803" y="827"/>
                    </a:cubicBezTo>
                    <a:cubicBezTo>
                      <a:pt x="753" y="802"/>
                      <a:pt x="703" y="777"/>
                      <a:pt x="652" y="777"/>
                    </a:cubicBezTo>
                    <a:cubicBezTo>
                      <a:pt x="627" y="777"/>
                      <a:pt x="627" y="752"/>
                      <a:pt x="602" y="752"/>
                    </a:cubicBezTo>
                    <a:cubicBezTo>
                      <a:pt x="627" y="752"/>
                      <a:pt x="652" y="727"/>
                      <a:pt x="652" y="727"/>
                    </a:cubicBezTo>
                    <a:cubicBezTo>
                      <a:pt x="677" y="702"/>
                      <a:pt x="703" y="702"/>
                      <a:pt x="703" y="677"/>
                    </a:cubicBezTo>
                    <a:cubicBezTo>
                      <a:pt x="728" y="652"/>
                      <a:pt x="753" y="627"/>
                      <a:pt x="778" y="627"/>
                    </a:cubicBezTo>
                    <a:cubicBezTo>
                      <a:pt x="828" y="602"/>
                      <a:pt x="878" y="551"/>
                      <a:pt x="928" y="526"/>
                    </a:cubicBezTo>
                    <a:cubicBezTo>
                      <a:pt x="928" y="526"/>
                      <a:pt x="953" y="526"/>
                      <a:pt x="978" y="501"/>
                    </a:cubicBezTo>
                    <a:cubicBezTo>
                      <a:pt x="1003" y="501"/>
                      <a:pt x="1003" y="476"/>
                      <a:pt x="1028" y="476"/>
                    </a:cubicBezTo>
                    <a:close/>
                    <a:moveTo>
                      <a:pt x="1479" y="627"/>
                    </a:moveTo>
                    <a:cubicBezTo>
                      <a:pt x="1505" y="627"/>
                      <a:pt x="1505" y="627"/>
                      <a:pt x="1505" y="652"/>
                    </a:cubicBezTo>
                    <a:cubicBezTo>
                      <a:pt x="1530" y="702"/>
                      <a:pt x="1530" y="752"/>
                      <a:pt x="1555" y="802"/>
                    </a:cubicBezTo>
                    <a:cubicBezTo>
                      <a:pt x="1580" y="927"/>
                      <a:pt x="1605" y="1053"/>
                      <a:pt x="1630" y="1178"/>
                    </a:cubicBezTo>
                    <a:cubicBezTo>
                      <a:pt x="1605" y="1178"/>
                      <a:pt x="1605" y="1203"/>
                      <a:pt x="1605" y="1203"/>
                    </a:cubicBezTo>
                    <a:cubicBezTo>
                      <a:pt x="1580" y="1228"/>
                      <a:pt x="1555" y="1253"/>
                      <a:pt x="1530" y="1253"/>
                    </a:cubicBezTo>
                    <a:cubicBezTo>
                      <a:pt x="1530" y="1278"/>
                      <a:pt x="1530" y="1278"/>
                      <a:pt x="1505" y="1278"/>
                    </a:cubicBezTo>
                    <a:cubicBezTo>
                      <a:pt x="1505" y="1303"/>
                      <a:pt x="1505" y="1303"/>
                      <a:pt x="1479" y="1303"/>
                    </a:cubicBezTo>
                    <a:cubicBezTo>
                      <a:pt x="1479" y="1328"/>
                      <a:pt x="1454" y="1328"/>
                      <a:pt x="1429" y="1353"/>
                    </a:cubicBezTo>
                    <a:cubicBezTo>
                      <a:pt x="1429" y="1353"/>
                      <a:pt x="1404" y="1379"/>
                      <a:pt x="1379" y="1404"/>
                    </a:cubicBezTo>
                    <a:cubicBezTo>
                      <a:pt x="1354" y="1404"/>
                      <a:pt x="1354" y="1429"/>
                      <a:pt x="1329" y="1429"/>
                    </a:cubicBezTo>
                    <a:cubicBezTo>
                      <a:pt x="1304" y="1454"/>
                      <a:pt x="1304" y="1454"/>
                      <a:pt x="1279" y="1479"/>
                    </a:cubicBezTo>
                    <a:cubicBezTo>
                      <a:pt x="1279" y="1454"/>
                      <a:pt x="1279" y="1429"/>
                      <a:pt x="1279" y="1429"/>
                    </a:cubicBezTo>
                    <a:cubicBezTo>
                      <a:pt x="1279" y="1404"/>
                      <a:pt x="1254" y="1379"/>
                      <a:pt x="1254" y="1353"/>
                    </a:cubicBezTo>
                    <a:cubicBezTo>
                      <a:pt x="1254" y="1328"/>
                      <a:pt x="1254" y="1303"/>
                      <a:pt x="1229" y="1278"/>
                    </a:cubicBezTo>
                    <a:cubicBezTo>
                      <a:pt x="1229" y="1253"/>
                      <a:pt x="1229" y="1228"/>
                      <a:pt x="1204" y="1203"/>
                    </a:cubicBezTo>
                    <a:cubicBezTo>
                      <a:pt x="1204" y="1178"/>
                      <a:pt x="1204" y="1153"/>
                      <a:pt x="1179" y="1128"/>
                    </a:cubicBezTo>
                    <a:cubicBezTo>
                      <a:pt x="1179" y="1103"/>
                      <a:pt x="1179" y="1078"/>
                      <a:pt x="1154" y="1053"/>
                    </a:cubicBezTo>
                    <a:cubicBezTo>
                      <a:pt x="1154" y="1028"/>
                      <a:pt x="1129" y="978"/>
                      <a:pt x="1129" y="952"/>
                    </a:cubicBezTo>
                    <a:cubicBezTo>
                      <a:pt x="1129" y="927"/>
                      <a:pt x="1129" y="927"/>
                      <a:pt x="1129" y="927"/>
                    </a:cubicBezTo>
                    <a:lnTo>
                      <a:pt x="1154" y="927"/>
                    </a:lnTo>
                    <a:cubicBezTo>
                      <a:pt x="1204" y="877"/>
                      <a:pt x="1254" y="827"/>
                      <a:pt x="1304" y="802"/>
                    </a:cubicBezTo>
                    <a:cubicBezTo>
                      <a:pt x="1354" y="752"/>
                      <a:pt x="1379" y="727"/>
                      <a:pt x="1429" y="677"/>
                    </a:cubicBezTo>
                    <a:cubicBezTo>
                      <a:pt x="1454" y="652"/>
                      <a:pt x="1479" y="652"/>
                      <a:pt x="1479" y="627"/>
                    </a:cubicBezTo>
                    <a:close/>
                    <a:moveTo>
                      <a:pt x="803" y="0"/>
                    </a:moveTo>
                    <a:cubicBezTo>
                      <a:pt x="828" y="25"/>
                      <a:pt x="828" y="50"/>
                      <a:pt x="853" y="100"/>
                    </a:cubicBezTo>
                    <a:cubicBezTo>
                      <a:pt x="878" y="150"/>
                      <a:pt x="903" y="201"/>
                      <a:pt x="928" y="251"/>
                    </a:cubicBezTo>
                    <a:cubicBezTo>
                      <a:pt x="953" y="276"/>
                      <a:pt x="953" y="301"/>
                      <a:pt x="978" y="326"/>
                    </a:cubicBezTo>
                    <a:cubicBezTo>
                      <a:pt x="928" y="301"/>
                      <a:pt x="878" y="276"/>
                      <a:pt x="828" y="276"/>
                    </a:cubicBezTo>
                    <a:cubicBezTo>
                      <a:pt x="778" y="251"/>
                      <a:pt x="703" y="226"/>
                      <a:pt x="652" y="201"/>
                    </a:cubicBezTo>
                    <a:lnTo>
                      <a:pt x="627" y="201"/>
                    </a:lnTo>
                    <a:cubicBezTo>
                      <a:pt x="627" y="201"/>
                      <a:pt x="627" y="201"/>
                      <a:pt x="627" y="175"/>
                    </a:cubicBezTo>
                    <a:lnTo>
                      <a:pt x="602" y="175"/>
                    </a:lnTo>
                    <a:cubicBezTo>
                      <a:pt x="577" y="125"/>
                      <a:pt x="552" y="75"/>
                      <a:pt x="527" y="25"/>
                    </a:cubicBezTo>
                    <a:lnTo>
                      <a:pt x="377" y="25"/>
                    </a:lnTo>
                    <a:cubicBezTo>
                      <a:pt x="377" y="50"/>
                      <a:pt x="377" y="75"/>
                      <a:pt x="377" y="75"/>
                    </a:cubicBezTo>
                    <a:lnTo>
                      <a:pt x="427" y="125"/>
                    </a:lnTo>
                    <a:cubicBezTo>
                      <a:pt x="377" y="125"/>
                      <a:pt x="352" y="125"/>
                      <a:pt x="302" y="100"/>
                    </a:cubicBezTo>
                    <a:cubicBezTo>
                      <a:pt x="251" y="75"/>
                      <a:pt x="226" y="75"/>
                      <a:pt x="176" y="50"/>
                    </a:cubicBezTo>
                    <a:cubicBezTo>
                      <a:pt x="101" y="75"/>
                      <a:pt x="51" y="75"/>
                      <a:pt x="1" y="75"/>
                    </a:cubicBezTo>
                    <a:cubicBezTo>
                      <a:pt x="51" y="100"/>
                      <a:pt x="76" y="125"/>
                      <a:pt x="126" y="150"/>
                    </a:cubicBezTo>
                    <a:cubicBezTo>
                      <a:pt x="151" y="175"/>
                      <a:pt x="176" y="175"/>
                      <a:pt x="226" y="175"/>
                    </a:cubicBezTo>
                    <a:cubicBezTo>
                      <a:pt x="251" y="201"/>
                      <a:pt x="276" y="201"/>
                      <a:pt x="302" y="226"/>
                    </a:cubicBezTo>
                    <a:cubicBezTo>
                      <a:pt x="327" y="226"/>
                      <a:pt x="377" y="251"/>
                      <a:pt x="402" y="251"/>
                    </a:cubicBezTo>
                    <a:cubicBezTo>
                      <a:pt x="377" y="276"/>
                      <a:pt x="352" y="276"/>
                      <a:pt x="352" y="301"/>
                    </a:cubicBezTo>
                    <a:cubicBezTo>
                      <a:pt x="276" y="351"/>
                      <a:pt x="226" y="376"/>
                      <a:pt x="151" y="426"/>
                    </a:cubicBezTo>
                    <a:cubicBezTo>
                      <a:pt x="126" y="451"/>
                      <a:pt x="126" y="501"/>
                      <a:pt x="151" y="526"/>
                    </a:cubicBezTo>
                    <a:cubicBezTo>
                      <a:pt x="151" y="526"/>
                      <a:pt x="176" y="551"/>
                      <a:pt x="176" y="551"/>
                    </a:cubicBezTo>
                    <a:lnTo>
                      <a:pt x="251" y="551"/>
                    </a:lnTo>
                    <a:cubicBezTo>
                      <a:pt x="327" y="501"/>
                      <a:pt x="402" y="451"/>
                      <a:pt x="477" y="376"/>
                    </a:cubicBezTo>
                    <a:cubicBezTo>
                      <a:pt x="502" y="351"/>
                      <a:pt x="527" y="351"/>
                      <a:pt x="577" y="326"/>
                    </a:cubicBezTo>
                    <a:cubicBezTo>
                      <a:pt x="577" y="326"/>
                      <a:pt x="577" y="326"/>
                      <a:pt x="577" y="301"/>
                    </a:cubicBezTo>
                    <a:cubicBezTo>
                      <a:pt x="602" y="326"/>
                      <a:pt x="627" y="326"/>
                      <a:pt x="652" y="326"/>
                    </a:cubicBezTo>
                    <a:cubicBezTo>
                      <a:pt x="703" y="351"/>
                      <a:pt x="778" y="376"/>
                      <a:pt x="828" y="401"/>
                    </a:cubicBezTo>
                    <a:cubicBezTo>
                      <a:pt x="853" y="401"/>
                      <a:pt x="903" y="426"/>
                      <a:pt x="928" y="426"/>
                    </a:cubicBezTo>
                    <a:cubicBezTo>
                      <a:pt x="903" y="451"/>
                      <a:pt x="878" y="451"/>
                      <a:pt x="853" y="476"/>
                    </a:cubicBezTo>
                    <a:cubicBezTo>
                      <a:pt x="828" y="501"/>
                      <a:pt x="803" y="526"/>
                      <a:pt x="778" y="526"/>
                    </a:cubicBezTo>
                    <a:cubicBezTo>
                      <a:pt x="753" y="551"/>
                      <a:pt x="728" y="576"/>
                      <a:pt x="703" y="602"/>
                    </a:cubicBezTo>
                    <a:cubicBezTo>
                      <a:pt x="652" y="652"/>
                      <a:pt x="602" y="677"/>
                      <a:pt x="527" y="727"/>
                    </a:cubicBezTo>
                    <a:cubicBezTo>
                      <a:pt x="527" y="727"/>
                      <a:pt x="527" y="727"/>
                      <a:pt x="527" y="752"/>
                    </a:cubicBezTo>
                    <a:cubicBezTo>
                      <a:pt x="527" y="752"/>
                      <a:pt x="502" y="752"/>
                      <a:pt x="502" y="777"/>
                    </a:cubicBezTo>
                    <a:cubicBezTo>
                      <a:pt x="502" y="777"/>
                      <a:pt x="502" y="802"/>
                      <a:pt x="527" y="827"/>
                    </a:cubicBezTo>
                    <a:lnTo>
                      <a:pt x="577" y="827"/>
                    </a:lnTo>
                    <a:cubicBezTo>
                      <a:pt x="577" y="827"/>
                      <a:pt x="602" y="852"/>
                      <a:pt x="627" y="852"/>
                    </a:cubicBezTo>
                    <a:cubicBezTo>
                      <a:pt x="677" y="852"/>
                      <a:pt x="728" y="877"/>
                      <a:pt x="803" y="877"/>
                    </a:cubicBezTo>
                    <a:cubicBezTo>
                      <a:pt x="853" y="902"/>
                      <a:pt x="903" y="927"/>
                      <a:pt x="953" y="927"/>
                    </a:cubicBezTo>
                    <a:cubicBezTo>
                      <a:pt x="978" y="927"/>
                      <a:pt x="978" y="952"/>
                      <a:pt x="978" y="952"/>
                    </a:cubicBezTo>
                    <a:cubicBezTo>
                      <a:pt x="978" y="952"/>
                      <a:pt x="953" y="952"/>
                      <a:pt x="953" y="978"/>
                    </a:cubicBezTo>
                    <a:cubicBezTo>
                      <a:pt x="903" y="1003"/>
                      <a:pt x="853" y="1053"/>
                      <a:pt x="803" y="1103"/>
                    </a:cubicBezTo>
                    <a:cubicBezTo>
                      <a:pt x="803" y="1128"/>
                      <a:pt x="778" y="1153"/>
                      <a:pt x="753" y="1153"/>
                    </a:cubicBezTo>
                    <a:lnTo>
                      <a:pt x="728" y="1153"/>
                    </a:lnTo>
                    <a:cubicBezTo>
                      <a:pt x="652" y="1153"/>
                      <a:pt x="602" y="1128"/>
                      <a:pt x="527" y="1103"/>
                    </a:cubicBezTo>
                    <a:cubicBezTo>
                      <a:pt x="452" y="1103"/>
                      <a:pt x="377" y="1103"/>
                      <a:pt x="327" y="1078"/>
                    </a:cubicBezTo>
                    <a:lnTo>
                      <a:pt x="201" y="1078"/>
                    </a:lnTo>
                    <a:cubicBezTo>
                      <a:pt x="176" y="1078"/>
                      <a:pt x="176" y="1103"/>
                      <a:pt x="151" y="1128"/>
                    </a:cubicBezTo>
                    <a:cubicBezTo>
                      <a:pt x="151" y="1153"/>
                      <a:pt x="176" y="1203"/>
                      <a:pt x="201" y="1203"/>
                    </a:cubicBezTo>
                    <a:cubicBezTo>
                      <a:pt x="251" y="1228"/>
                      <a:pt x="302" y="1228"/>
                      <a:pt x="352" y="1253"/>
                    </a:cubicBezTo>
                    <a:cubicBezTo>
                      <a:pt x="402" y="1253"/>
                      <a:pt x="452" y="1253"/>
                      <a:pt x="477" y="1278"/>
                    </a:cubicBezTo>
                    <a:cubicBezTo>
                      <a:pt x="527" y="1278"/>
                      <a:pt x="577" y="1278"/>
                      <a:pt x="602" y="1303"/>
                    </a:cubicBezTo>
                    <a:cubicBezTo>
                      <a:pt x="577" y="1328"/>
                      <a:pt x="552" y="1353"/>
                      <a:pt x="527" y="1379"/>
                    </a:cubicBezTo>
                    <a:cubicBezTo>
                      <a:pt x="502" y="1404"/>
                      <a:pt x="452" y="1454"/>
                      <a:pt x="402" y="1479"/>
                    </a:cubicBezTo>
                    <a:cubicBezTo>
                      <a:pt x="352" y="1529"/>
                      <a:pt x="327" y="1554"/>
                      <a:pt x="276" y="1604"/>
                    </a:cubicBezTo>
                    <a:cubicBezTo>
                      <a:pt x="276" y="1604"/>
                      <a:pt x="276" y="1629"/>
                      <a:pt x="276" y="1654"/>
                    </a:cubicBezTo>
                    <a:lnTo>
                      <a:pt x="327" y="1654"/>
                    </a:lnTo>
                    <a:cubicBezTo>
                      <a:pt x="377" y="1604"/>
                      <a:pt x="402" y="1579"/>
                      <a:pt x="452" y="1529"/>
                    </a:cubicBezTo>
                    <a:cubicBezTo>
                      <a:pt x="502" y="1504"/>
                      <a:pt x="527" y="1454"/>
                      <a:pt x="577" y="1404"/>
                    </a:cubicBezTo>
                    <a:cubicBezTo>
                      <a:pt x="602" y="1379"/>
                      <a:pt x="652" y="1353"/>
                      <a:pt x="677" y="1328"/>
                    </a:cubicBezTo>
                    <a:cubicBezTo>
                      <a:pt x="677" y="1379"/>
                      <a:pt x="677" y="1454"/>
                      <a:pt x="677" y="1504"/>
                    </a:cubicBezTo>
                    <a:cubicBezTo>
                      <a:pt x="677" y="1604"/>
                      <a:pt x="677" y="1679"/>
                      <a:pt x="652" y="1780"/>
                    </a:cubicBezTo>
                    <a:cubicBezTo>
                      <a:pt x="652" y="1805"/>
                      <a:pt x="677" y="1830"/>
                      <a:pt x="703" y="1830"/>
                    </a:cubicBezTo>
                    <a:cubicBezTo>
                      <a:pt x="728" y="1830"/>
                      <a:pt x="753" y="1805"/>
                      <a:pt x="753" y="1780"/>
                    </a:cubicBezTo>
                    <a:cubicBezTo>
                      <a:pt x="753" y="1629"/>
                      <a:pt x="778" y="1454"/>
                      <a:pt x="753" y="1278"/>
                    </a:cubicBezTo>
                    <a:cubicBezTo>
                      <a:pt x="778" y="1278"/>
                      <a:pt x="778" y="1278"/>
                      <a:pt x="778" y="1253"/>
                    </a:cubicBezTo>
                    <a:cubicBezTo>
                      <a:pt x="778" y="1253"/>
                      <a:pt x="778" y="1253"/>
                      <a:pt x="778" y="1228"/>
                    </a:cubicBezTo>
                    <a:cubicBezTo>
                      <a:pt x="803" y="1203"/>
                      <a:pt x="853" y="1178"/>
                      <a:pt x="878" y="1153"/>
                    </a:cubicBezTo>
                    <a:cubicBezTo>
                      <a:pt x="903" y="1128"/>
                      <a:pt x="953" y="1078"/>
                      <a:pt x="1003" y="1028"/>
                    </a:cubicBezTo>
                    <a:lnTo>
                      <a:pt x="1028" y="1028"/>
                    </a:lnTo>
                    <a:cubicBezTo>
                      <a:pt x="1028" y="1053"/>
                      <a:pt x="1028" y="1078"/>
                      <a:pt x="1053" y="1103"/>
                    </a:cubicBezTo>
                    <a:cubicBezTo>
                      <a:pt x="1053" y="1128"/>
                      <a:pt x="1078" y="1153"/>
                      <a:pt x="1078" y="1178"/>
                    </a:cubicBezTo>
                    <a:cubicBezTo>
                      <a:pt x="1078" y="1203"/>
                      <a:pt x="1104" y="1228"/>
                      <a:pt x="1104" y="1253"/>
                    </a:cubicBezTo>
                    <a:cubicBezTo>
                      <a:pt x="1129" y="1278"/>
                      <a:pt x="1129" y="1303"/>
                      <a:pt x="1154" y="1328"/>
                    </a:cubicBezTo>
                    <a:cubicBezTo>
                      <a:pt x="1154" y="1353"/>
                      <a:pt x="1154" y="1379"/>
                      <a:pt x="1179" y="1404"/>
                    </a:cubicBezTo>
                    <a:cubicBezTo>
                      <a:pt x="1179" y="1429"/>
                      <a:pt x="1179" y="1429"/>
                      <a:pt x="1204" y="1454"/>
                    </a:cubicBezTo>
                    <a:cubicBezTo>
                      <a:pt x="1204" y="1479"/>
                      <a:pt x="1204" y="1504"/>
                      <a:pt x="1229" y="1504"/>
                    </a:cubicBezTo>
                    <a:cubicBezTo>
                      <a:pt x="1229" y="1504"/>
                      <a:pt x="1229" y="1529"/>
                      <a:pt x="1229" y="1529"/>
                    </a:cubicBezTo>
                    <a:cubicBezTo>
                      <a:pt x="1229" y="1529"/>
                      <a:pt x="1229" y="1554"/>
                      <a:pt x="1229" y="1554"/>
                    </a:cubicBezTo>
                    <a:cubicBezTo>
                      <a:pt x="1241" y="1566"/>
                      <a:pt x="1254" y="1573"/>
                      <a:pt x="1263" y="1573"/>
                    </a:cubicBezTo>
                    <a:cubicBezTo>
                      <a:pt x="1273" y="1573"/>
                      <a:pt x="1279" y="1566"/>
                      <a:pt x="1279" y="1554"/>
                    </a:cubicBezTo>
                    <a:cubicBezTo>
                      <a:pt x="1304" y="1554"/>
                      <a:pt x="1304" y="1529"/>
                      <a:pt x="1329" y="1529"/>
                    </a:cubicBezTo>
                    <a:cubicBezTo>
                      <a:pt x="1354" y="1504"/>
                      <a:pt x="1354" y="1504"/>
                      <a:pt x="1379" y="1479"/>
                    </a:cubicBezTo>
                    <a:cubicBezTo>
                      <a:pt x="1379" y="1479"/>
                      <a:pt x="1404" y="1454"/>
                      <a:pt x="1429" y="1454"/>
                    </a:cubicBezTo>
                    <a:cubicBezTo>
                      <a:pt x="1454" y="1429"/>
                      <a:pt x="1454" y="1404"/>
                      <a:pt x="1479" y="1404"/>
                    </a:cubicBezTo>
                    <a:cubicBezTo>
                      <a:pt x="1505" y="1379"/>
                      <a:pt x="1505" y="1379"/>
                      <a:pt x="1530" y="1353"/>
                    </a:cubicBezTo>
                    <a:cubicBezTo>
                      <a:pt x="1555" y="1353"/>
                      <a:pt x="1580" y="1328"/>
                      <a:pt x="1580" y="1303"/>
                    </a:cubicBezTo>
                    <a:cubicBezTo>
                      <a:pt x="1605" y="1303"/>
                      <a:pt x="1630" y="1278"/>
                      <a:pt x="1630" y="1278"/>
                    </a:cubicBezTo>
                    <a:lnTo>
                      <a:pt x="1655" y="1278"/>
                    </a:lnTo>
                    <a:cubicBezTo>
                      <a:pt x="1655" y="1303"/>
                      <a:pt x="1655" y="1328"/>
                      <a:pt x="1655" y="1379"/>
                    </a:cubicBezTo>
                    <a:cubicBezTo>
                      <a:pt x="1680" y="1429"/>
                      <a:pt x="1705" y="1504"/>
                      <a:pt x="1705" y="1579"/>
                    </a:cubicBezTo>
                    <a:lnTo>
                      <a:pt x="1730" y="1579"/>
                    </a:lnTo>
                    <a:cubicBezTo>
                      <a:pt x="1705" y="1604"/>
                      <a:pt x="1705" y="1604"/>
                      <a:pt x="1705" y="1604"/>
                    </a:cubicBezTo>
                    <a:cubicBezTo>
                      <a:pt x="1680" y="1629"/>
                      <a:pt x="1680" y="1654"/>
                      <a:pt x="1655" y="1679"/>
                    </a:cubicBezTo>
                    <a:cubicBezTo>
                      <a:pt x="1630" y="1729"/>
                      <a:pt x="1630" y="1780"/>
                      <a:pt x="1605" y="1805"/>
                    </a:cubicBezTo>
                    <a:cubicBezTo>
                      <a:pt x="1580" y="1855"/>
                      <a:pt x="1555" y="1880"/>
                      <a:pt x="1530" y="1905"/>
                    </a:cubicBezTo>
                    <a:cubicBezTo>
                      <a:pt x="1505" y="1955"/>
                      <a:pt x="1505" y="2005"/>
                      <a:pt x="1479" y="2055"/>
                    </a:cubicBezTo>
                    <a:cubicBezTo>
                      <a:pt x="1454" y="2055"/>
                      <a:pt x="1454" y="2080"/>
                      <a:pt x="1454" y="2080"/>
                    </a:cubicBezTo>
                    <a:cubicBezTo>
                      <a:pt x="1479" y="2105"/>
                      <a:pt x="1479" y="2130"/>
                      <a:pt x="1479" y="2130"/>
                    </a:cubicBezTo>
                    <a:cubicBezTo>
                      <a:pt x="1494" y="2138"/>
                      <a:pt x="1507" y="2141"/>
                      <a:pt x="1518" y="2141"/>
                    </a:cubicBezTo>
                    <a:cubicBezTo>
                      <a:pt x="1544" y="2141"/>
                      <a:pt x="1562" y="2123"/>
                      <a:pt x="1580" y="2105"/>
                    </a:cubicBezTo>
                    <a:cubicBezTo>
                      <a:pt x="1605" y="2080"/>
                      <a:pt x="1630" y="2055"/>
                      <a:pt x="1630" y="2030"/>
                    </a:cubicBezTo>
                    <a:cubicBezTo>
                      <a:pt x="1655" y="1980"/>
                      <a:pt x="1680" y="1955"/>
                      <a:pt x="1680" y="1930"/>
                    </a:cubicBezTo>
                    <a:cubicBezTo>
                      <a:pt x="1705" y="1880"/>
                      <a:pt x="1730" y="1830"/>
                      <a:pt x="1755" y="1780"/>
                    </a:cubicBezTo>
                    <a:cubicBezTo>
                      <a:pt x="1780" y="1830"/>
                      <a:pt x="1780" y="1905"/>
                      <a:pt x="1805" y="1955"/>
                    </a:cubicBezTo>
                    <a:cubicBezTo>
                      <a:pt x="1805" y="2030"/>
                      <a:pt x="1830" y="2080"/>
                      <a:pt x="1855" y="2155"/>
                    </a:cubicBezTo>
                    <a:cubicBezTo>
                      <a:pt x="1855" y="2181"/>
                      <a:pt x="1855" y="2206"/>
                      <a:pt x="1855" y="2231"/>
                    </a:cubicBezTo>
                    <a:cubicBezTo>
                      <a:pt x="1855" y="2281"/>
                      <a:pt x="1880" y="2306"/>
                      <a:pt x="1880" y="2331"/>
                    </a:cubicBezTo>
                    <a:cubicBezTo>
                      <a:pt x="1880" y="2356"/>
                      <a:pt x="1906" y="2356"/>
                      <a:pt x="1931" y="2356"/>
                    </a:cubicBezTo>
                    <a:cubicBezTo>
                      <a:pt x="1931" y="2306"/>
                      <a:pt x="1956" y="2256"/>
                      <a:pt x="1956" y="2206"/>
                    </a:cubicBezTo>
                    <a:cubicBezTo>
                      <a:pt x="1956" y="2181"/>
                      <a:pt x="1956" y="2155"/>
                      <a:pt x="1956" y="2130"/>
                    </a:cubicBezTo>
                    <a:cubicBezTo>
                      <a:pt x="1956" y="2080"/>
                      <a:pt x="1931" y="2005"/>
                      <a:pt x="1906" y="1955"/>
                    </a:cubicBezTo>
                    <a:cubicBezTo>
                      <a:pt x="1906" y="1880"/>
                      <a:pt x="1880" y="1805"/>
                      <a:pt x="1855" y="1729"/>
                    </a:cubicBezTo>
                    <a:lnTo>
                      <a:pt x="1855" y="1729"/>
                    </a:lnTo>
                    <a:cubicBezTo>
                      <a:pt x="1931" y="1754"/>
                      <a:pt x="1981" y="1780"/>
                      <a:pt x="2031" y="1830"/>
                    </a:cubicBezTo>
                    <a:lnTo>
                      <a:pt x="2056" y="1830"/>
                    </a:lnTo>
                    <a:cubicBezTo>
                      <a:pt x="2056" y="1805"/>
                      <a:pt x="2081" y="1754"/>
                      <a:pt x="2081" y="1704"/>
                    </a:cubicBezTo>
                    <a:cubicBezTo>
                      <a:pt x="2006" y="1654"/>
                      <a:pt x="1906" y="1604"/>
                      <a:pt x="1830" y="1579"/>
                    </a:cubicBezTo>
                    <a:cubicBezTo>
                      <a:pt x="1830" y="1554"/>
                      <a:pt x="1830" y="1554"/>
                      <a:pt x="1830" y="1554"/>
                    </a:cubicBezTo>
                    <a:cubicBezTo>
                      <a:pt x="1805" y="1479"/>
                      <a:pt x="1780" y="1379"/>
                      <a:pt x="1755" y="1303"/>
                    </a:cubicBezTo>
                    <a:lnTo>
                      <a:pt x="1830" y="1303"/>
                    </a:lnTo>
                    <a:cubicBezTo>
                      <a:pt x="1880" y="1328"/>
                      <a:pt x="1931" y="1328"/>
                      <a:pt x="1981" y="1353"/>
                    </a:cubicBezTo>
                    <a:cubicBezTo>
                      <a:pt x="2031" y="1353"/>
                      <a:pt x="2056" y="1379"/>
                      <a:pt x="2081" y="1379"/>
                    </a:cubicBezTo>
                    <a:cubicBezTo>
                      <a:pt x="2106" y="1379"/>
                      <a:pt x="2131" y="1404"/>
                      <a:pt x="2131" y="1404"/>
                    </a:cubicBezTo>
                    <a:lnTo>
                      <a:pt x="2156" y="1404"/>
                    </a:lnTo>
                    <a:cubicBezTo>
                      <a:pt x="2181" y="1379"/>
                      <a:pt x="2181" y="1353"/>
                      <a:pt x="2181" y="1328"/>
                    </a:cubicBezTo>
                    <a:cubicBezTo>
                      <a:pt x="2156" y="1328"/>
                      <a:pt x="2131" y="1303"/>
                      <a:pt x="2106" y="1303"/>
                    </a:cubicBezTo>
                    <a:lnTo>
                      <a:pt x="2006" y="1303"/>
                    </a:lnTo>
                    <a:cubicBezTo>
                      <a:pt x="2006" y="1278"/>
                      <a:pt x="1981" y="1278"/>
                      <a:pt x="1956" y="1278"/>
                    </a:cubicBezTo>
                    <a:cubicBezTo>
                      <a:pt x="1931" y="1278"/>
                      <a:pt x="1906" y="1278"/>
                      <a:pt x="1906" y="1253"/>
                    </a:cubicBezTo>
                    <a:cubicBezTo>
                      <a:pt x="1880" y="1253"/>
                      <a:pt x="1830" y="1253"/>
                      <a:pt x="1805" y="1228"/>
                    </a:cubicBezTo>
                    <a:lnTo>
                      <a:pt x="1755" y="1228"/>
                    </a:lnTo>
                    <a:cubicBezTo>
                      <a:pt x="1730" y="1203"/>
                      <a:pt x="1730" y="1178"/>
                      <a:pt x="1730" y="1178"/>
                    </a:cubicBezTo>
                    <a:cubicBezTo>
                      <a:pt x="1705" y="1053"/>
                      <a:pt x="1680" y="927"/>
                      <a:pt x="1655" y="802"/>
                    </a:cubicBezTo>
                    <a:cubicBezTo>
                      <a:pt x="1655" y="752"/>
                      <a:pt x="1630" y="727"/>
                      <a:pt x="1630" y="677"/>
                    </a:cubicBezTo>
                    <a:lnTo>
                      <a:pt x="1630" y="677"/>
                    </a:lnTo>
                    <a:cubicBezTo>
                      <a:pt x="1780" y="727"/>
                      <a:pt x="1956" y="802"/>
                      <a:pt x="2106" y="852"/>
                    </a:cubicBezTo>
                    <a:lnTo>
                      <a:pt x="2131" y="852"/>
                    </a:lnTo>
                    <a:cubicBezTo>
                      <a:pt x="2131" y="877"/>
                      <a:pt x="2131" y="902"/>
                      <a:pt x="2156" y="927"/>
                    </a:cubicBezTo>
                    <a:cubicBezTo>
                      <a:pt x="2156" y="952"/>
                      <a:pt x="2156" y="1003"/>
                      <a:pt x="2181" y="1053"/>
                    </a:cubicBezTo>
                    <a:cubicBezTo>
                      <a:pt x="2181" y="1103"/>
                      <a:pt x="2206" y="1153"/>
                      <a:pt x="2206" y="1203"/>
                    </a:cubicBezTo>
                    <a:cubicBezTo>
                      <a:pt x="2231" y="1128"/>
                      <a:pt x="2256" y="1078"/>
                      <a:pt x="2256" y="1003"/>
                    </a:cubicBezTo>
                    <a:cubicBezTo>
                      <a:pt x="2256" y="978"/>
                      <a:pt x="2256" y="952"/>
                      <a:pt x="2231" y="927"/>
                    </a:cubicBezTo>
                    <a:cubicBezTo>
                      <a:pt x="2231" y="902"/>
                      <a:pt x="2231" y="902"/>
                      <a:pt x="2231" y="877"/>
                    </a:cubicBezTo>
                    <a:cubicBezTo>
                      <a:pt x="2256" y="877"/>
                      <a:pt x="2281" y="902"/>
                      <a:pt x="2281" y="902"/>
                    </a:cubicBezTo>
                    <a:cubicBezTo>
                      <a:pt x="2307" y="852"/>
                      <a:pt x="2307" y="802"/>
                      <a:pt x="2332" y="752"/>
                    </a:cubicBezTo>
                    <a:cubicBezTo>
                      <a:pt x="2307" y="727"/>
                      <a:pt x="2307" y="727"/>
                      <a:pt x="2281" y="727"/>
                    </a:cubicBezTo>
                    <a:cubicBezTo>
                      <a:pt x="2307" y="727"/>
                      <a:pt x="2332" y="702"/>
                      <a:pt x="2332" y="702"/>
                    </a:cubicBezTo>
                    <a:cubicBezTo>
                      <a:pt x="2357" y="652"/>
                      <a:pt x="2357" y="602"/>
                      <a:pt x="2382" y="576"/>
                    </a:cubicBezTo>
                    <a:lnTo>
                      <a:pt x="2357" y="576"/>
                    </a:lnTo>
                    <a:cubicBezTo>
                      <a:pt x="2307" y="602"/>
                      <a:pt x="2281" y="627"/>
                      <a:pt x="2231" y="652"/>
                    </a:cubicBezTo>
                    <a:cubicBezTo>
                      <a:pt x="2206" y="652"/>
                      <a:pt x="2206" y="652"/>
                      <a:pt x="2181" y="677"/>
                    </a:cubicBezTo>
                    <a:lnTo>
                      <a:pt x="2131" y="677"/>
                    </a:lnTo>
                    <a:cubicBezTo>
                      <a:pt x="2056" y="652"/>
                      <a:pt x="1981" y="627"/>
                      <a:pt x="1931" y="627"/>
                    </a:cubicBezTo>
                    <a:cubicBezTo>
                      <a:pt x="1855" y="602"/>
                      <a:pt x="1805" y="576"/>
                      <a:pt x="1730" y="551"/>
                    </a:cubicBezTo>
                    <a:cubicBezTo>
                      <a:pt x="1680" y="551"/>
                      <a:pt x="1655" y="526"/>
                      <a:pt x="1605" y="526"/>
                    </a:cubicBezTo>
                    <a:cubicBezTo>
                      <a:pt x="1630" y="476"/>
                      <a:pt x="1680" y="451"/>
                      <a:pt x="1705" y="426"/>
                    </a:cubicBezTo>
                    <a:cubicBezTo>
                      <a:pt x="1755" y="376"/>
                      <a:pt x="1805" y="326"/>
                      <a:pt x="1855" y="301"/>
                    </a:cubicBezTo>
                    <a:cubicBezTo>
                      <a:pt x="1906" y="251"/>
                      <a:pt x="1956" y="201"/>
                      <a:pt x="1981" y="175"/>
                    </a:cubicBezTo>
                    <a:cubicBezTo>
                      <a:pt x="2006" y="150"/>
                      <a:pt x="2031" y="150"/>
                      <a:pt x="2056" y="125"/>
                    </a:cubicBezTo>
                    <a:cubicBezTo>
                      <a:pt x="2106" y="150"/>
                      <a:pt x="2131" y="175"/>
                      <a:pt x="2181" y="201"/>
                    </a:cubicBezTo>
                    <a:cubicBezTo>
                      <a:pt x="2256" y="226"/>
                      <a:pt x="2307" y="251"/>
                      <a:pt x="2357" y="276"/>
                    </a:cubicBezTo>
                    <a:cubicBezTo>
                      <a:pt x="2382" y="301"/>
                      <a:pt x="2407" y="301"/>
                      <a:pt x="2432" y="301"/>
                    </a:cubicBezTo>
                    <a:cubicBezTo>
                      <a:pt x="2457" y="276"/>
                      <a:pt x="2457" y="251"/>
                      <a:pt x="2457" y="226"/>
                    </a:cubicBezTo>
                    <a:cubicBezTo>
                      <a:pt x="2407" y="201"/>
                      <a:pt x="2357" y="175"/>
                      <a:pt x="2332" y="150"/>
                    </a:cubicBezTo>
                    <a:cubicBezTo>
                      <a:pt x="2281" y="150"/>
                      <a:pt x="2256" y="125"/>
                      <a:pt x="2206" y="100"/>
                    </a:cubicBezTo>
                    <a:cubicBezTo>
                      <a:pt x="2181" y="100"/>
                      <a:pt x="2156" y="75"/>
                      <a:pt x="2106" y="75"/>
                    </a:cubicBezTo>
                    <a:cubicBezTo>
                      <a:pt x="2131" y="50"/>
                      <a:pt x="2131" y="50"/>
                      <a:pt x="2156" y="50"/>
                    </a:cubicBezTo>
                    <a:cubicBezTo>
                      <a:pt x="2106" y="25"/>
                      <a:pt x="2081" y="25"/>
                      <a:pt x="2031" y="25"/>
                    </a:cubicBezTo>
                    <a:cubicBezTo>
                      <a:pt x="2031" y="25"/>
                      <a:pt x="2031" y="50"/>
                      <a:pt x="2031" y="50"/>
                    </a:cubicBezTo>
                    <a:cubicBezTo>
                      <a:pt x="2006" y="75"/>
                      <a:pt x="1981" y="100"/>
                      <a:pt x="1956" y="125"/>
                    </a:cubicBezTo>
                    <a:cubicBezTo>
                      <a:pt x="1906" y="150"/>
                      <a:pt x="1855" y="201"/>
                      <a:pt x="1805" y="226"/>
                    </a:cubicBezTo>
                    <a:cubicBezTo>
                      <a:pt x="1755" y="276"/>
                      <a:pt x="1705" y="326"/>
                      <a:pt x="1655" y="351"/>
                    </a:cubicBezTo>
                    <a:cubicBezTo>
                      <a:pt x="1630" y="376"/>
                      <a:pt x="1605" y="401"/>
                      <a:pt x="1555" y="426"/>
                    </a:cubicBezTo>
                    <a:cubicBezTo>
                      <a:pt x="1530" y="301"/>
                      <a:pt x="1505" y="175"/>
                      <a:pt x="1479" y="50"/>
                    </a:cubicBezTo>
                    <a:lnTo>
                      <a:pt x="1454" y="0"/>
                    </a:lnTo>
                    <a:lnTo>
                      <a:pt x="1354" y="0"/>
                    </a:lnTo>
                    <a:cubicBezTo>
                      <a:pt x="1354" y="0"/>
                      <a:pt x="1354" y="25"/>
                      <a:pt x="1354" y="50"/>
                    </a:cubicBezTo>
                    <a:cubicBezTo>
                      <a:pt x="1404" y="175"/>
                      <a:pt x="1429" y="301"/>
                      <a:pt x="1454" y="426"/>
                    </a:cubicBezTo>
                    <a:cubicBezTo>
                      <a:pt x="1454" y="451"/>
                      <a:pt x="1479" y="476"/>
                      <a:pt x="1479" y="476"/>
                    </a:cubicBezTo>
                    <a:cubicBezTo>
                      <a:pt x="1429" y="476"/>
                      <a:pt x="1404" y="476"/>
                      <a:pt x="1379" y="451"/>
                    </a:cubicBezTo>
                    <a:cubicBezTo>
                      <a:pt x="1279" y="426"/>
                      <a:pt x="1179" y="401"/>
                      <a:pt x="1053" y="351"/>
                    </a:cubicBezTo>
                    <a:cubicBezTo>
                      <a:pt x="1053" y="351"/>
                      <a:pt x="1053" y="326"/>
                      <a:pt x="1053" y="326"/>
                    </a:cubicBezTo>
                    <a:cubicBezTo>
                      <a:pt x="1028" y="301"/>
                      <a:pt x="1028" y="276"/>
                      <a:pt x="1028" y="251"/>
                    </a:cubicBezTo>
                    <a:cubicBezTo>
                      <a:pt x="1003" y="201"/>
                      <a:pt x="978" y="150"/>
                      <a:pt x="953" y="100"/>
                    </a:cubicBezTo>
                    <a:cubicBezTo>
                      <a:pt x="953" y="50"/>
                      <a:pt x="928" y="25"/>
                      <a:pt x="9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38"/>
              <p:cNvSpPr/>
              <p:nvPr/>
            </p:nvSpPr>
            <p:spPr>
              <a:xfrm>
                <a:off x="4814700" y="1506300"/>
                <a:ext cx="63925" cy="67675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2707" extrusionOk="0">
                    <a:moveTo>
                      <a:pt x="777" y="0"/>
                    </a:moveTo>
                    <a:cubicBezTo>
                      <a:pt x="752" y="25"/>
                      <a:pt x="752" y="25"/>
                      <a:pt x="752" y="50"/>
                    </a:cubicBezTo>
                    <a:cubicBezTo>
                      <a:pt x="702" y="176"/>
                      <a:pt x="627" y="301"/>
                      <a:pt x="577" y="451"/>
                    </a:cubicBezTo>
                    <a:cubicBezTo>
                      <a:pt x="552" y="476"/>
                      <a:pt x="552" y="526"/>
                      <a:pt x="527" y="551"/>
                    </a:cubicBezTo>
                    <a:cubicBezTo>
                      <a:pt x="527" y="526"/>
                      <a:pt x="501" y="501"/>
                      <a:pt x="501" y="476"/>
                    </a:cubicBezTo>
                    <a:cubicBezTo>
                      <a:pt x="501" y="426"/>
                      <a:pt x="476" y="376"/>
                      <a:pt x="476" y="301"/>
                    </a:cubicBezTo>
                    <a:cubicBezTo>
                      <a:pt x="451" y="251"/>
                      <a:pt x="451" y="176"/>
                      <a:pt x="426" y="125"/>
                    </a:cubicBezTo>
                    <a:cubicBezTo>
                      <a:pt x="426" y="75"/>
                      <a:pt x="401" y="75"/>
                      <a:pt x="376" y="75"/>
                    </a:cubicBezTo>
                    <a:lnTo>
                      <a:pt x="351" y="75"/>
                    </a:lnTo>
                    <a:cubicBezTo>
                      <a:pt x="326" y="75"/>
                      <a:pt x="301" y="100"/>
                      <a:pt x="301" y="150"/>
                    </a:cubicBezTo>
                    <a:cubicBezTo>
                      <a:pt x="326" y="201"/>
                      <a:pt x="326" y="251"/>
                      <a:pt x="351" y="326"/>
                    </a:cubicBezTo>
                    <a:cubicBezTo>
                      <a:pt x="376" y="376"/>
                      <a:pt x="376" y="426"/>
                      <a:pt x="401" y="501"/>
                    </a:cubicBezTo>
                    <a:cubicBezTo>
                      <a:pt x="401" y="526"/>
                      <a:pt x="401" y="551"/>
                      <a:pt x="401" y="577"/>
                    </a:cubicBezTo>
                    <a:cubicBezTo>
                      <a:pt x="376" y="551"/>
                      <a:pt x="351" y="551"/>
                      <a:pt x="301" y="526"/>
                    </a:cubicBezTo>
                    <a:cubicBezTo>
                      <a:pt x="276" y="501"/>
                      <a:pt x="226" y="476"/>
                      <a:pt x="176" y="476"/>
                    </a:cubicBezTo>
                    <a:cubicBezTo>
                      <a:pt x="126" y="451"/>
                      <a:pt x="100" y="426"/>
                      <a:pt x="50" y="376"/>
                    </a:cubicBezTo>
                    <a:lnTo>
                      <a:pt x="0" y="376"/>
                    </a:lnTo>
                    <a:cubicBezTo>
                      <a:pt x="75" y="451"/>
                      <a:pt x="126" y="551"/>
                      <a:pt x="201" y="627"/>
                    </a:cubicBezTo>
                    <a:cubicBezTo>
                      <a:pt x="201" y="627"/>
                      <a:pt x="226" y="627"/>
                      <a:pt x="226" y="652"/>
                    </a:cubicBezTo>
                    <a:cubicBezTo>
                      <a:pt x="276" y="652"/>
                      <a:pt x="301" y="677"/>
                      <a:pt x="351" y="702"/>
                    </a:cubicBezTo>
                    <a:cubicBezTo>
                      <a:pt x="376" y="702"/>
                      <a:pt x="401" y="727"/>
                      <a:pt x="426" y="752"/>
                    </a:cubicBezTo>
                    <a:cubicBezTo>
                      <a:pt x="451" y="777"/>
                      <a:pt x="451" y="827"/>
                      <a:pt x="451" y="852"/>
                    </a:cubicBezTo>
                    <a:cubicBezTo>
                      <a:pt x="476" y="902"/>
                      <a:pt x="476" y="952"/>
                      <a:pt x="476" y="1003"/>
                    </a:cubicBezTo>
                    <a:cubicBezTo>
                      <a:pt x="527" y="1078"/>
                      <a:pt x="602" y="1153"/>
                      <a:pt x="652" y="1203"/>
                    </a:cubicBezTo>
                    <a:cubicBezTo>
                      <a:pt x="652" y="1203"/>
                      <a:pt x="627" y="1178"/>
                      <a:pt x="627" y="1153"/>
                    </a:cubicBezTo>
                    <a:lnTo>
                      <a:pt x="652" y="1153"/>
                    </a:lnTo>
                    <a:cubicBezTo>
                      <a:pt x="677" y="1153"/>
                      <a:pt x="702" y="1128"/>
                      <a:pt x="752" y="1103"/>
                    </a:cubicBezTo>
                    <a:cubicBezTo>
                      <a:pt x="777" y="1078"/>
                      <a:pt x="802" y="1053"/>
                      <a:pt x="827" y="1028"/>
                    </a:cubicBezTo>
                    <a:cubicBezTo>
                      <a:pt x="852" y="1003"/>
                      <a:pt x="877" y="978"/>
                      <a:pt x="902" y="952"/>
                    </a:cubicBezTo>
                    <a:cubicBezTo>
                      <a:pt x="928" y="952"/>
                      <a:pt x="953" y="927"/>
                      <a:pt x="978" y="902"/>
                    </a:cubicBezTo>
                    <a:cubicBezTo>
                      <a:pt x="1003" y="852"/>
                      <a:pt x="1053" y="827"/>
                      <a:pt x="1103" y="802"/>
                    </a:cubicBezTo>
                    <a:cubicBezTo>
                      <a:pt x="1103" y="802"/>
                      <a:pt x="1103" y="802"/>
                      <a:pt x="1128" y="777"/>
                    </a:cubicBezTo>
                    <a:cubicBezTo>
                      <a:pt x="1128" y="802"/>
                      <a:pt x="1128" y="827"/>
                      <a:pt x="1128" y="852"/>
                    </a:cubicBezTo>
                    <a:cubicBezTo>
                      <a:pt x="1128" y="902"/>
                      <a:pt x="1153" y="952"/>
                      <a:pt x="1153" y="1003"/>
                    </a:cubicBezTo>
                    <a:cubicBezTo>
                      <a:pt x="1178" y="1053"/>
                      <a:pt x="1178" y="1103"/>
                      <a:pt x="1203" y="1153"/>
                    </a:cubicBezTo>
                    <a:cubicBezTo>
                      <a:pt x="1203" y="1178"/>
                      <a:pt x="1203" y="1203"/>
                      <a:pt x="1228" y="1228"/>
                    </a:cubicBezTo>
                    <a:cubicBezTo>
                      <a:pt x="1178" y="1253"/>
                      <a:pt x="1153" y="1278"/>
                      <a:pt x="1128" y="1303"/>
                    </a:cubicBezTo>
                    <a:cubicBezTo>
                      <a:pt x="1078" y="1328"/>
                      <a:pt x="1028" y="1379"/>
                      <a:pt x="978" y="1404"/>
                    </a:cubicBezTo>
                    <a:cubicBezTo>
                      <a:pt x="953" y="1429"/>
                      <a:pt x="902" y="1479"/>
                      <a:pt x="877" y="1504"/>
                    </a:cubicBezTo>
                    <a:cubicBezTo>
                      <a:pt x="902" y="1529"/>
                      <a:pt x="902" y="1529"/>
                      <a:pt x="928" y="1554"/>
                    </a:cubicBezTo>
                    <a:cubicBezTo>
                      <a:pt x="953" y="1529"/>
                      <a:pt x="1003" y="1504"/>
                      <a:pt x="1028" y="1454"/>
                    </a:cubicBezTo>
                    <a:cubicBezTo>
                      <a:pt x="1078" y="1429"/>
                      <a:pt x="1128" y="1379"/>
                      <a:pt x="1178" y="1353"/>
                    </a:cubicBezTo>
                    <a:cubicBezTo>
                      <a:pt x="1178" y="1328"/>
                      <a:pt x="1203" y="1303"/>
                      <a:pt x="1228" y="1303"/>
                    </a:cubicBezTo>
                    <a:cubicBezTo>
                      <a:pt x="1278" y="1328"/>
                      <a:pt x="1303" y="1353"/>
                      <a:pt x="1354" y="1353"/>
                    </a:cubicBezTo>
                    <a:cubicBezTo>
                      <a:pt x="1429" y="1404"/>
                      <a:pt x="1479" y="1429"/>
                      <a:pt x="1554" y="1454"/>
                    </a:cubicBezTo>
                    <a:cubicBezTo>
                      <a:pt x="1629" y="1504"/>
                      <a:pt x="1730" y="1529"/>
                      <a:pt x="1830" y="1579"/>
                    </a:cubicBezTo>
                    <a:cubicBezTo>
                      <a:pt x="1805" y="1579"/>
                      <a:pt x="1805" y="1604"/>
                      <a:pt x="1780" y="1604"/>
                    </a:cubicBezTo>
                    <a:cubicBezTo>
                      <a:pt x="1755" y="1629"/>
                      <a:pt x="1704" y="1654"/>
                      <a:pt x="1654" y="1679"/>
                    </a:cubicBezTo>
                    <a:cubicBezTo>
                      <a:pt x="1604" y="1704"/>
                      <a:pt x="1579" y="1729"/>
                      <a:pt x="1529" y="1754"/>
                    </a:cubicBezTo>
                    <a:cubicBezTo>
                      <a:pt x="1479" y="1780"/>
                      <a:pt x="1454" y="1805"/>
                      <a:pt x="1404" y="1805"/>
                    </a:cubicBezTo>
                    <a:cubicBezTo>
                      <a:pt x="1379" y="1830"/>
                      <a:pt x="1379" y="1830"/>
                      <a:pt x="1354" y="1830"/>
                    </a:cubicBezTo>
                    <a:cubicBezTo>
                      <a:pt x="1354" y="1855"/>
                      <a:pt x="1329" y="1855"/>
                      <a:pt x="1329" y="1855"/>
                    </a:cubicBezTo>
                    <a:lnTo>
                      <a:pt x="1303" y="1855"/>
                    </a:lnTo>
                    <a:cubicBezTo>
                      <a:pt x="1228" y="1830"/>
                      <a:pt x="1178" y="1805"/>
                      <a:pt x="1128" y="1805"/>
                    </a:cubicBezTo>
                    <a:cubicBezTo>
                      <a:pt x="1178" y="1880"/>
                      <a:pt x="1228" y="1955"/>
                      <a:pt x="1303" y="2030"/>
                    </a:cubicBezTo>
                    <a:lnTo>
                      <a:pt x="1329" y="2030"/>
                    </a:lnTo>
                    <a:cubicBezTo>
                      <a:pt x="1329" y="2030"/>
                      <a:pt x="1329" y="2030"/>
                      <a:pt x="1329" y="2055"/>
                    </a:cubicBezTo>
                    <a:cubicBezTo>
                      <a:pt x="1354" y="2080"/>
                      <a:pt x="1404" y="2130"/>
                      <a:pt x="1429" y="2181"/>
                    </a:cubicBezTo>
                    <a:cubicBezTo>
                      <a:pt x="1429" y="2155"/>
                      <a:pt x="1429" y="2130"/>
                      <a:pt x="1404" y="2105"/>
                    </a:cubicBezTo>
                    <a:cubicBezTo>
                      <a:pt x="1404" y="2080"/>
                      <a:pt x="1404" y="2080"/>
                      <a:pt x="1404" y="2055"/>
                    </a:cubicBezTo>
                    <a:cubicBezTo>
                      <a:pt x="1479" y="2080"/>
                      <a:pt x="1579" y="2105"/>
                      <a:pt x="1654" y="2130"/>
                    </a:cubicBezTo>
                    <a:cubicBezTo>
                      <a:pt x="1704" y="2155"/>
                      <a:pt x="1730" y="2155"/>
                      <a:pt x="1780" y="2181"/>
                    </a:cubicBezTo>
                    <a:cubicBezTo>
                      <a:pt x="1830" y="2281"/>
                      <a:pt x="1855" y="2356"/>
                      <a:pt x="1905" y="2431"/>
                    </a:cubicBezTo>
                    <a:cubicBezTo>
                      <a:pt x="1930" y="2481"/>
                      <a:pt x="1955" y="2506"/>
                      <a:pt x="1980" y="2556"/>
                    </a:cubicBezTo>
                    <a:cubicBezTo>
                      <a:pt x="2005" y="2607"/>
                      <a:pt x="2030" y="2657"/>
                      <a:pt x="2080" y="2682"/>
                    </a:cubicBezTo>
                    <a:cubicBezTo>
                      <a:pt x="2080" y="2707"/>
                      <a:pt x="2105" y="2707"/>
                      <a:pt x="2131" y="2707"/>
                    </a:cubicBezTo>
                    <a:cubicBezTo>
                      <a:pt x="2131" y="2707"/>
                      <a:pt x="2156" y="2682"/>
                      <a:pt x="2131" y="2657"/>
                    </a:cubicBezTo>
                    <a:cubicBezTo>
                      <a:pt x="2080" y="2582"/>
                      <a:pt x="2030" y="2481"/>
                      <a:pt x="1980" y="2406"/>
                    </a:cubicBezTo>
                    <a:cubicBezTo>
                      <a:pt x="1955" y="2331"/>
                      <a:pt x="1905" y="2281"/>
                      <a:pt x="1880" y="2206"/>
                    </a:cubicBezTo>
                    <a:lnTo>
                      <a:pt x="1880" y="2206"/>
                    </a:lnTo>
                    <a:cubicBezTo>
                      <a:pt x="1930" y="2231"/>
                      <a:pt x="1980" y="2231"/>
                      <a:pt x="2030" y="2256"/>
                    </a:cubicBezTo>
                    <a:cubicBezTo>
                      <a:pt x="2105" y="2281"/>
                      <a:pt x="2156" y="2281"/>
                      <a:pt x="2206" y="2306"/>
                    </a:cubicBezTo>
                    <a:cubicBezTo>
                      <a:pt x="2256" y="2331"/>
                      <a:pt x="2306" y="2331"/>
                      <a:pt x="2356" y="2356"/>
                    </a:cubicBezTo>
                    <a:cubicBezTo>
                      <a:pt x="2406" y="2356"/>
                      <a:pt x="2431" y="2356"/>
                      <a:pt x="2456" y="2331"/>
                    </a:cubicBezTo>
                    <a:cubicBezTo>
                      <a:pt x="2456" y="2281"/>
                      <a:pt x="2456" y="2256"/>
                      <a:pt x="2431" y="2231"/>
                    </a:cubicBezTo>
                    <a:cubicBezTo>
                      <a:pt x="2356" y="2206"/>
                      <a:pt x="2306" y="2181"/>
                      <a:pt x="2231" y="2155"/>
                    </a:cubicBezTo>
                    <a:cubicBezTo>
                      <a:pt x="2181" y="2130"/>
                      <a:pt x="2105" y="2105"/>
                      <a:pt x="2055" y="2080"/>
                    </a:cubicBezTo>
                    <a:lnTo>
                      <a:pt x="2005" y="2080"/>
                    </a:lnTo>
                    <a:cubicBezTo>
                      <a:pt x="2055" y="2055"/>
                      <a:pt x="2105" y="2055"/>
                      <a:pt x="2156" y="2030"/>
                    </a:cubicBezTo>
                    <a:cubicBezTo>
                      <a:pt x="2281" y="1980"/>
                      <a:pt x="2381" y="1930"/>
                      <a:pt x="2506" y="1905"/>
                    </a:cubicBezTo>
                    <a:cubicBezTo>
                      <a:pt x="2532" y="1880"/>
                      <a:pt x="2557" y="1830"/>
                      <a:pt x="2532" y="1805"/>
                    </a:cubicBezTo>
                    <a:cubicBezTo>
                      <a:pt x="2532" y="1780"/>
                      <a:pt x="2532" y="1780"/>
                      <a:pt x="2506" y="1754"/>
                    </a:cubicBezTo>
                    <a:lnTo>
                      <a:pt x="2456" y="1754"/>
                    </a:lnTo>
                    <a:cubicBezTo>
                      <a:pt x="2331" y="1780"/>
                      <a:pt x="2231" y="1830"/>
                      <a:pt x="2131" y="1855"/>
                    </a:cubicBezTo>
                    <a:cubicBezTo>
                      <a:pt x="2005" y="1905"/>
                      <a:pt x="1905" y="1955"/>
                      <a:pt x="1805" y="1980"/>
                    </a:cubicBezTo>
                    <a:cubicBezTo>
                      <a:pt x="1780" y="1980"/>
                      <a:pt x="1780" y="1980"/>
                      <a:pt x="1755" y="2005"/>
                    </a:cubicBezTo>
                    <a:cubicBezTo>
                      <a:pt x="1730" y="1980"/>
                      <a:pt x="1704" y="1980"/>
                      <a:pt x="1679" y="1980"/>
                    </a:cubicBezTo>
                    <a:cubicBezTo>
                      <a:pt x="1604" y="1955"/>
                      <a:pt x="1529" y="1930"/>
                      <a:pt x="1454" y="1905"/>
                    </a:cubicBezTo>
                    <a:cubicBezTo>
                      <a:pt x="1479" y="1880"/>
                      <a:pt x="1504" y="1880"/>
                      <a:pt x="1554" y="1855"/>
                    </a:cubicBezTo>
                    <a:cubicBezTo>
                      <a:pt x="1579" y="1830"/>
                      <a:pt x="1629" y="1805"/>
                      <a:pt x="1654" y="1805"/>
                    </a:cubicBezTo>
                    <a:cubicBezTo>
                      <a:pt x="1704" y="1780"/>
                      <a:pt x="1755" y="1754"/>
                      <a:pt x="1805" y="1729"/>
                    </a:cubicBezTo>
                    <a:cubicBezTo>
                      <a:pt x="1830" y="1704"/>
                      <a:pt x="1880" y="1679"/>
                      <a:pt x="1905" y="1654"/>
                    </a:cubicBezTo>
                    <a:cubicBezTo>
                      <a:pt x="1930" y="1629"/>
                      <a:pt x="1930" y="1629"/>
                      <a:pt x="1955" y="1629"/>
                    </a:cubicBezTo>
                    <a:cubicBezTo>
                      <a:pt x="1955" y="1604"/>
                      <a:pt x="1980" y="1579"/>
                      <a:pt x="1955" y="1554"/>
                    </a:cubicBezTo>
                    <a:cubicBezTo>
                      <a:pt x="1955" y="1529"/>
                      <a:pt x="1930" y="1504"/>
                      <a:pt x="1905" y="1479"/>
                    </a:cubicBezTo>
                    <a:cubicBezTo>
                      <a:pt x="1855" y="1479"/>
                      <a:pt x="1805" y="1454"/>
                      <a:pt x="1755" y="1429"/>
                    </a:cubicBezTo>
                    <a:cubicBezTo>
                      <a:pt x="1704" y="1429"/>
                      <a:pt x="1654" y="1404"/>
                      <a:pt x="1629" y="1379"/>
                    </a:cubicBezTo>
                    <a:cubicBezTo>
                      <a:pt x="1579" y="1379"/>
                      <a:pt x="1529" y="1353"/>
                      <a:pt x="1504" y="1328"/>
                    </a:cubicBezTo>
                    <a:cubicBezTo>
                      <a:pt x="1454" y="1328"/>
                      <a:pt x="1429" y="1303"/>
                      <a:pt x="1379" y="1278"/>
                    </a:cubicBezTo>
                    <a:cubicBezTo>
                      <a:pt x="1354" y="1278"/>
                      <a:pt x="1329" y="1253"/>
                      <a:pt x="1303" y="1253"/>
                    </a:cubicBezTo>
                    <a:cubicBezTo>
                      <a:pt x="1303" y="1228"/>
                      <a:pt x="1303" y="1228"/>
                      <a:pt x="1329" y="1228"/>
                    </a:cubicBezTo>
                    <a:cubicBezTo>
                      <a:pt x="1379" y="1178"/>
                      <a:pt x="1404" y="1153"/>
                      <a:pt x="1454" y="1103"/>
                    </a:cubicBezTo>
                    <a:cubicBezTo>
                      <a:pt x="1504" y="1078"/>
                      <a:pt x="1529" y="1053"/>
                      <a:pt x="1554" y="1028"/>
                    </a:cubicBezTo>
                    <a:cubicBezTo>
                      <a:pt x="1554" y="1028"/>
                      <a:pt x="1579" y="1053"/>
                      <a:pt x="1579" y="1053"/>
                    </a:cubicBezTo>
                    <a:cubicBezTo>
                      <a:pt x="1654" y="1078"/>
                      <a:pt x="1755" y="1103"/>
                      <a:pt x="1830" y="1128"/>
                    </a:cubicBezTo>
                    <a:cubicBezTo>
                      <a:pt x="1930" y="1128"/>
                      <a:pt x="2005" y="1153"/>
                      <a:pt x="2105" y="1178"/>
                    </a:cubicBezTo>
                    <a:cubicBezTo>
                      <a:pt x="2113" y="1185"/>
                      <a:pt x="2122" y="1188"/>
                      <a:pt x="2132" y="1188"/>
                    </a:cubicBezTo>
                    <a:cubicBezTo>
                      <a:pt x="2156" y="1188"/>
                      <a:pt x="2181" y="1171"/>
                      <a:pt x="2181" y="1153"/>
                    </a:cubicBezTo>
                    <a:cubicBezTo>
                      <a:pt x="2181" y="1103"/>
                      <a:pt x="2181" y="1078"/>
                      <a:pt x="2131" y="1053"/>
                    </a:cubicBezTo>
                    <a:cubicBezTo>
                      <a:pt x="2055" y="1028"/>
                      <a:pt x="1955" y="1003"/>
                      <a:pt x="1880" y="978"/>
                    </a:cubicBezTo>
                    <a:cubicBezTo>
                      <a:pt x="1805" y="952"/>
                      <a:pt x="1755" y="952"/>
                      <a:pt x="1679" y="927"/>
                    </a:cubicBezTo>
                    <a:cubicBezTo>
                      <a:pt x="1704" y="902"/>
                      <a:pt x="1730" y="902"/>
                      <a:pt x="1755" y="877"/>
                    </a:cubicBezTo>
                    <a:cubicBezTo>
                      <a:pt x="1780" y="852"/>
                      <a:pt x="1780" y="827"/>
                      <a:pt x="1805" y="827"/>
                    </a:cubicBezTo>
                    <a:cubicBezTo>
                      <a:pt x="1830" y="802"/>
                      <a:pt x="1855" y="777"/>
                      <a:pt x="1880" y="752"/>
                    </a:cubicBezTo>
                    <a:cubicBezTo>
                      <a:pt x="1930" y="727"/>
                      <a:pt x="1980" y="702"/>
                      <a:pt x="2005" y="652"/>
                    </a:cubicBezTo>
                    <a:cubicBezTo>
                      <a:pt x="2030" y="652"/>
                      <a:pt x="2030" y="627"/>
                      <a:pt x="2005" y="602"/>
                    </a:cubicBezTo>
                    <a:cubicBezTo>
                      <a:pt x="2005" y="602"/>
                      <a:pt x="2005" y="577"/>
                      <a:pt x="1980" y="577"/>
                    </a:cubicBezTo>
                    <a:cubicBezTo>
                      <a:pt x="1980" y="577"/>
                      <a:pt x="1955" y="602"/>
                      <a:pt x="1955" y="602"/>
                    </a:cubicBezTo>
                    <a:cubicBezTo>
                      <a:pt x="1905" y="627"/>
                      <a:pt x="1880" y="677"/>
                      <a:pt x="1830" y="702"/>
                    </a:cubicBezTo>
                    <a:cubicBezTo>
                      <a:pt x="1780" y="727"/>
                      <a:pt x="1730" y="777"/>
                      <a:pt x="1679" y="827"/>
                    </a:cubicBezTo>
                    <a:cubicBezTo>
                      <a:pt x="1679" y="827"/>
                      <a:pt x="1679" y="827"/>
                      <a:pt x="1654" y="852"/>
                    </a:cubicBezTo>
                    <a:cubicBezTo>
                      <a:pt x="1654" y="802"/>
                      <a:pt x="1654" y="777"/>
                      <a:pt x="1654" y="727"/>
                    </a:cubicBezTo>
                    <a:cubicBezTo>
                      <a:pt x="1654" y="627"/>
                      <a:pt x="1654" y="551"/>
                      <a:pt x="1679" y="451"/>
                    </a:cubicBezTo>
                    <a:cubicBezTo>
                      <a:pt x="1679" y="401"/>
                      <a:pt x="1629" y="376"/>
                      <a:pt x="1604" y="376"/>
                    </a:cubicBezTo>
                    <a:cubicBezTo>
                      <a:pt x="1579" y="376"/>
                      <a:pt x="1529" y="401"/>
                      <a:pt x="1529" y="451"/>
                    </a:cubicBezTo>
                    <a:cubicBezTo>
                      <a:pt x="1529" y="526"/>
                      <a:pt x="1529" y="627"/>
                      <a:pt x="1529" y="702"/>
                    </a:cubicBezTo>
                    <a:cubicBezTo>
                      <a:pt x="1529" y="777"/>
                      <a:pt x="1529" y="877"/>
                      <a:pt x="1529" y="952"/>
                    </a:cubicBezTo>
                    <a:cubicBezTo>
                      <a:pt x="1529" y="952"/>
                      <a:pt x="1529" y="952"/>
                      <a:pt x="1529" y="978"/>
                    </a:cubicBezTo>
                    <a:cubicBezTo>
                      <a:pt x="1479" y="1003"/>
                      <a:pt x="1454" y="1028"/>
                      <a:pt x="1404" y="1053"/>
                    </a:cubicBezTo>
                    <a:cubicBezTo>
                      <a:pt x="1379" y="1103"/>
                      <a:pt x="1329" y="1128"/>
                      <a:pt x="1278" y="1178"/>
                    </a:cubicBezTo>
                    <a:cubicBezTo>
                      <a:pt x="1278" y="1153"/>
                      <a:pt x="1278" y="1153"/>
                      <a:pt x="1278" y="1128"/>
                    </a:cubicBezTo>
                    <a:cubicBezTo>
                      <a:pt x="1278" y="1078"/>
                      <a:pt x="1253" y="1028"/>
                      <a:pt x="1253" y="978"/>
                    </a:cubicBezTo>
                    <a:cubicBezTo>
                      <a:pt x="1253" y="927"/>
                      <a:pt x="1228" y="877"/>
                      <a:pt x="1228" y="827"/>
                    </a:cubicBezTo>
                    <a:cubicBezTo>
                      <a:pt x="1203" y="802"/>
                      <a:pt x="1203" y="777"/>
                      <a:pt x="1203" y="752"/>
                    </a:cubicBezTo>
                    <a:cubicBezTo>
                      <a:pt x="1203" y="752"/>
                      <a:pt x="1203" y="727"/>
                      <a:pt x="1203" y="702"/>
                    </a:cubicBezTo>
                    <a:cubicBezTo>
                      <a:pt x="1203" y="702"/>
                      <a:pt x="1178" y="702"/>
                      <a:pt x="1178" y="677"/>
                    </a:cubicBezTo>
                    <a:cubicBezTo>
                      <a:pt x="1178" y="677"/>
                      <a:pt x="1153" y="652"/>
                      <a:pt x="1128" y="652"/>
                    </a:cubicBezTo>
                    <a:lnTo>
                      <a:pt x="1103" y="652"/>
                    </a:lnTo>
                    <a:cubicBezTo>
                      <a:pt x="1078" y="677"/>
                      <a:pt x="1053" y="702"/>
                      <a:pt x="1028" y="702"/>
                    </a:cubicBezTo>
                    <a:cubicBezTo>
                      <a:pt x="1003" y="727"/>
                      <a:pt x="978" y="752"/>
                      <a:pt x="953" y="777"/>
                    </a:cubicBezTo>
                    <a:cubicBezTo>
                      <a:pt x="928" y="777"/>
                      <a:pt x="902" y="802"/>
                      <a:pt x="877" y="827"/>
                    </a:cubicBezTo>
                    <a:cubicBezTo>
                      <a:pt x="852" y="852"/>
                      <a:pt x="827" y="877"/>
                      <a:pt x="802" y="902"/>
                    </a:cubicBezTo>
                    <a:cubicBezTo>
                      <a:pt x="777" y="927"/>
                      <a:pt x="777" y="952"/>
                      <a:pt x="752" y="978"/>
                    </a:cubicBezTo>
                    <a:cubicBezTo>
                      <a:pt x="727" y="978"/>
                      <a:pt x="702" y="1003"/>
                      <a:pt x="702" y="1028"/>
                    </a:cubicBezTo>
                    <a:cubicBezTo>
                      <a:pt x="677" y="1053"/>
                      <a:pt x="652" y="1078"/>
                      <a:pt x="627" y="1103"/>
                    </a:cubicBezTo>
                    <a:cubicBezTo>
                      <a:pt x="602" y="1078"/>
                      <a:pt x="602" y="1053"/>
                      <a:pt x="602" y="1028"/>
                    </a:cubicBezTo>
                    <a:cubicBezTo>
                      <a:pt x="577" y="978"/>
                      <a:pt x="577" y="902"/>
                      <a:pt x="577" y="852"/>
                    </a:cubicBezTo>
                    <a:cubicBezTo>
                      <a:pt x="552" y="827"/>
                      <a:pt x="552" y="802"/>
                      <a:pt x="552" y="777"/>
                    </a:cubicBezTo>
                    <a:cubicBezTo>
                      <a:pt x="552" y="752"/>
                      <a:pt x="577" y="752"/>
                      <a:pt x="577" y="752"/>
                    </a:cubicBezTo>
                    <a:cubicBezTo>
                      <a:pt x="602" y="702"/>
                      <a:pt x="627" y="652"/>
                      <a:pt x="652" y="602"/>
                    </a:cubicBezTo>
                    <a:cubicBezTo>
                      <a:pt x="677" y="551"/>
                      <a:pt x="702" y="476"/>
                      <a:pt x="727" y="426"/>
                    </a:cubicBezTo>
                    <a:cubicBezTo>
                      <a:pt x="752" y="376"/>
                      <a:pt x="777" y="326"/>
                      <a:pt x="777" y="251"/>
                    </a:cubicBezTo>
                    <a:cubicBezTo>
                      <a:pt x="802" y="201"/>
                      <a:pt x="827" y="125"/>
                      <a:pt x="852" y="75"/>
                    </a:cubicBezTo>
                    <a:cubicBezTo>
                      <a:pt x="852" y="50"/>
                      <a:pt x="852" y="25"/>
                      <a:pt x="8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38"/>
              <p:cNvSpPr/>
              <p:nvPr/>
            </p:nvSpPr>
            <p:spPr>
              <a:xfrm>
                <a:off x="4955050" y="1632850"/>
                <a:ext cx="58300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2207" extrusionOk="0">
                    <a:moveTo>
                      <a:pt x="1203" y="778"/>
                    </a:moveTo>
                    <a:cubicBezTo>
                      <a:pt x="1203" y="803"/>
                      <a:pt x="1228" y="828"/>
                      <a:pt x="1228" y="853"/>
                    </a:cubicBezTo>
                    <a:cubicBezTo>
                      <a:pt x="1228" y="903"/>
                      <a:pt x="1253" y="953"/>
                      <a:pt x="1253" y="1003"/>
                    </a:cubicBezTo>
                    <a:cubicBezTo>
                      <a:pt x="1278" y="1053"/>
                      <a:pt x="1278" y="1104"/>
                      <a:pt x="1304" y="1154"/>
                    </a:cubicBezTo>
                    <a:cubicBezTo>
                      <a:pt x="1304" y="1179"/>
                      <a:pt x="1304" y="1204"/>
                      <a:pt x="1304" y="1229"/>
                    </a:cubicBezTo>
                    <a:cubicBezTo>
                      <a:pt x="1278" y="1254"/>
                      <a:pt x="1253" y="1279"/>
                      <a:pt x="1203" y="1304"/>
                    </a:cubicBezTo>
                    <a:cubicBezTo>
                      <a:pt x="1178" y="1329"/>
                      <a:pt x="1128" y="1379"/>
                      <a:pt x="1078" y="1404"/>
                    </a:cubicBezTo>
                    <a:cubicBezTo>
                      <a:pt x="1028" y="1454"/>
                      <a:pt x="978" y="1479"/>
                      <a:pt x="928" y="1530"/>
                    </a:cubicBezTo>
                    <a:cubicBezTo>
                      <a:pt x="903" y="1555"/>
                      <a:pt x="852" y="1580"/>
                      <a:pt x="827" y="1605"/>
                    </a:cubicBezTo>
                    <a:cubicBezTo>
                      <a:pt x="802" y="1479"/>
                      <a:pt x="777" y="1354"/>
                      <a:pt x="752" y="1229"/>
                    </a:cubicBezTo>
                    <a:cubicBezTo>
                      <a:pt x="727" y="1204"/>
                      <a:pt x="727" y="1179"/>
                      <a:pt x="727" y="1154"/>
                    </a:cubicBezTo>
                    <a:lnTo>
                      <a:pt x="752" y="1154"/>
                    </a:lnTo>
                    <a:cubicBezTo>
                      <a:pt x="777" y="1154"/>
                      <a:pt x="802" y="1129"/>
                      <a:pt x="827" y="1104"/>
                    </a:cubicBezTo>
                    <a:cubicBezTo>
                      <a:pt x="877" y="1078"/>
                      <a:pt x="903" y="1053"/>
                      <a:pt x="928" y="1003"/>
                    </a:cubicBezTo>
                    <a:cubicBezTo>
                      <a:pt x="953" y="1003"/>
                      <a:pt x="978" y="978"/>
                      <a:pt x="1003" y="953"/>
                    </a:cubicBezTo>
                    <a:cubicBezTo>
                      <a:pt x="1028" y="953"/>
                      <a:pt x="1053" y="928"/>
                      <a:pt x="1078" y="903"/>
                    </a:cubicBezTo>
                    <a:cubicBezTo>
                      <a:pt x="1103" y="853"/>
                      <a:pt x="1153" y="828"/>
                      <a:pt x="1203" y="803"/>
                    </a:cubicBezTo>
                    <a:cubicBezTo>
                      <a:pt x="1203" y="803"/>
                      <a:pt x="1203" y="803"/>
                      <a:pt x="1203" y="778"/>
                    </a:cubicBezTo>
                    <a:close/>
                    <a:moveTo>
                      <a:pt x="1329" y="1304"/>
                    </a:moveTo>
                    <a:cubicBezTo>
                      <a:pt x="1354" y="1329"/>
                      <a:pt x="1404" y="1354"/>
                      <a:pt x="1454" y="1354"/>
                    </a:cubicBezTo>
                    <a:cubicBezTo>
                      <a:pt x="1504" y="1404"/>
                      <a:pt x="1579" y="1429"/>
                      <a:pt x="1629" y="1454"/>
                    </a:cubicBezTo>
                    <a:cubicBezTo>
                      <a:pt x="1730" y="1505"/>
                      <a:pt x="1830" y="1530"/>
                      <a:pt x="1930" y="1580"/>
                    </a:cubicBezTo>
                    <a:cubicBezTo>
                      <a:pt x="1905" y="1580"/>
                      <a:pt x="1905" y="1605"/>
                      <a:pt x="1880" y="1605"/>
                    </a:cubicBezTo>
                    <a:cubicBezTo>
                      <a:pt x="1830" y="1630"/>
                      <a:pt x="1805" y="1655"/>
                      <a:pt x="1755" y="1680"/>
                    </a:cubicBezTo>
                    <a:cubicBezTo>
                      <a:pt x="1705" y="1705"/>
                      <a:pt x="1654" y="1730"/>
                      <a:pt x="1604" y="1755"/>
                    </a:cubicBezTo>
                    <a:cubicBezTo>
                      <a:pt x="1579" y="1780"/>
                      <a:pt x="1529" y="1805"/>
                      <a:pt x="1504" y="1805"/>
                    </a:cubicBezTo>
                    <a:cubicBezTo>
                      <a:pt x="1479" y="1830"/>
                      <a:pt x="1479" y="1830"/>
                      <a:pt x="1454" y="1830"/>
                    </a:cubicBezTo>
                    <a:cubicBezTo>
                      <a:pt x="1429" y="1855"/>
                      <a:pt x="1429" y="1855"/>
                      <a:pt x="1429" y="1855"/>
                    </a:cubicBezTo>
                    <a:lnTo>
                      <a:pt x="1404" y="1855"/>
                    </a:lnTo>
                    <a:cubicBezTo>
                      <a:pt x="1329" y="1830"/>
                      <a:pt x="1253" y="1805"/>
                      <a:pt x="1203" y="1805"/>
                    </a:cubicBezTo>
                    <a:cubicBezTo>
                      <a:pt x="1128" y="1780"/>
                      <a:pt x="1078" y="1755"/>
                      <a:pt x="1003" y="1730"/>
                    </a:cubicBezTo>
                    <a:cubicBezTo>
                      <a:pt x="953" y="1730"/>
                      <a:pt x="928" y="1705"/>
                      <a:pt x="877" y="1705"/>
                    </a:cubicBezTo>
                    <a:cubicBezTo>
                      <a:pt x="903" y="1655"/>
                      <a:pt x="953" y="1630"/>
                      <a:pt x="978" y="1605"/>
                    </a:cubicBezTo>
                    <a:cubicBezTo>
                      <a:pt x="1028" y="1555"/>
                      <a:pt x="1078" y="1505"/>
                      <a:pt x="1128" y="1454"/>
                    </a:cubicBezTo>
                    <a:cubicBezTo>
                      <a:pt x="1178" y="1429"/>
                      <a:pt x="1228" y="1379"/>
                      <a:pt x="1253" y="1354"/>
                    </a:cubicBezTo>
                    <a:cubicBezTo>
                      <a:pt x="1278" y="1329"/>
                      <a:pt x="1304" y="1304"/>
                      <a:pt x="1329" y="1304"/>
                    </a:cubicBezTo>
                    <a:close/>
                    <a:moveTo>
                      <a:pt x="877" y="1"/>
                    </a:moveTo>
                    <a:cubicBezTo>
                      <a:pt x="852" y="26"/>
                      <a:pt x="852" y="26"/>
                      <a:pt x="852" y="51"/>
                    </a:cubicBezTo>
                    <a:cubicBezTo>
                      <a:pt x="777" y="176"/>
                      <a:pt x="727" y="302"/>
                      <a:pt x="677" y="452"/>
                    </a:cubicBezTo>
                    <a:cubicBezTo>
                      <a:pt x="652" y="477"/>
                      <a:pt x="627" y="527"/>
                      <a:pt x="627" y="552"/>
                    </a:cubicBezTo>
                    <a:cubicBezTo>
                      <a:pt x="602" y="527"/>
                      <a:pt x="602" y="502"/>
                      <a:pt x="602" y="477"/>
                    </a:cubicBezTo>
                    <a:cubicBezTo>
                      <a:pt x="602" y="427"/>
                      <a:pt x="577" y="377"/>
                      <a:pt x="577" y="302"/>
                    </a:cubicBezTo>
                    <a:cubicBezTo>
                      <a:pt x="552" y="251"/>
                      <a:pt x="527" y="176"/>
                      <a:pt x="527" y="126"/>
                    </a:cubicBezTo>
                    <a:cubicBezTo>
                      <a:pt x="502" y="76"/>
                      <a:pt x="502" y="76"/>
                      <a:pt x="451" y="76"/>
                    </a:cubicBezTo>
                    <a:cubicBezTo>
                      <a:pt x="426" y="76"/>
                      <a:pt x="401" y="101"/>
                      <a:pt x="401" y="151"/>
                    </a:cubicBezTo>
                    <a:cubicBezTo>
                      <a:pt x="426" y="201"/>
                      <a:pt x="426" y="251"/>
                      <a:pt x="451" y="327"/>
                    </a:cubicBezTo>
                    <a:cubicBezTo>
                      <a:pt x="451" y="377"/>
                      <a:pt x="476" y="427"/>
                      <a:pt x="476" y="502"/>
                    </a:cubicBezTo>
                    <a:cubicBezTo>
                      <a:pt x="476" y="527"/>
                      <a:pt x="502" y="552"/>
                      <a:pt x="502" y="577"/>
                    </a:cubicBezTo>
                    <a:cubicBezTo>
                      <a:pt x="476" y="552"/>
                      <a:pt x="426" y="552"/>
                      <a:pt x="401" y="527"/>
                    </a:cubicBezTo>
                    <a:cubicBezTo>
                      <a:pt x="351" y="502"/>
                      <a:pt x="326" y="477"/>
                      <a:pt x="276" y="477"/>
                    </a:cubicBezTo>
                    <a:cubicBezTo>
                      <a:pt x="226" y="452"/>
                      <a:pt x="176" y="402"/>
                      <a:pt x="151" y="377"/>
                    </a:cubicBezTo>
                    <a:lnTo>
                      <a:pt x="101" y="377"/>
                    </a:lnTo>
                    <a:cubicBezTo>
                      <a:pt x="75" y="377"/>
                      <a:pt x="75" y="377"/>
                      <a:pt x="50" y="402"/>
                    </a:cubicBezTo>
                    <a:cubicBezTo>
                      <a:pt x="25" y="427"/>
                      <a:pt x="50" y="477"/>
                      <a:pt x="75" y="502"/>
                    </a:cubicBezTo>
                    <a:cubicBezTo>
                      <a:pt x="126" y="527"/>
                      <a:pt x="151" y="552"/>
                      <a:pt x="201" y="577"/>
                    </a:cubicBezTo>
                    <a:cubicBezTo>
                      <a:pt x="251" y="602"/>
                      <a:pt x="276" y="627"/>
                      <a:pt x="326" y="652"/>
                    </a:cubicBezTo>
                    <a:cubicBezTo>
                      <a:pt x="351" y="652"/>
                      <a:pt x="401" y="677"/>
                      <a:pt x="426" y="703"/>
                    </a:cubicBezTo>
                    <a:cubicBezTo>
                      <a:pt x="476" y="703"/>
                      <a:pt x="502" y="728"/>
                      <a:pt x="527" y="753"/>
                    </a:cubicBezTo>
                    <a:cubicBezTo>
                      <a:pt x="527" y="778"/>
                      <a:pt x="552" y="803"/>
                      <a:pt x="552" y="853"/>
                    </a:cubicBezTo>
                    <a:cubicBezTo>
                      <a:pt x="552" y="903"/>
                      <a:pt x="577" y="978"/>
                      <a:pt x="577" y="1028"/>
                    </a:cubicBezTo>
                    <a:cubicBezTo>
                      <a:pt x="577" y="1053"/>
                      <a:pt x="602" y="1053"/>
                      <a:pt x="602" y="1053"/>
                    </a:cubicBezTo>
                    <a:cubicBezTo>
                      <a:pt x="527" y="1053"/>
                      <a:pt x="476" y="1028"/>
                      <a:pt x="401" y="1003"/>
                    </a:cubicBezTo>
                    <a:cubicBezTo>
                      <a:pt x="376" y="1003"/>
                      <a:pt x="351" y="978"/>
                      <a:pt x="326" y="978"/>
                    </a:cubicBezTo>
                    <a:cubicBezTo>
                      <a:pt x="301" y="978"/>
                      <a:pt x="251" y="978"/>
                      <a:pt x="226" y="953"/>
                    </a:cubicBezTo>
                    <a:cubicBezTo>
                      <a:pt x="176" y="953"/>
                      <a:pt x="151" y="928"/>
                      <a:pt x="101" y="928"/>
                    </a:cubicBezTo>
                    <a:cubicBezTo>
                      <a:pt x="75" y="903"/>
                      <a:pt x="75" y="903"/>
                      <a:pt x="50" y="903"/>
                    </a:cubicBezTo>
                    <a:cubicBezTo>
                      <a:pt x="0" y="928"/>
                      <a:pt x="0" y="953"/>
                      <a:pt x="0" y="978"/>
                    </a:cubicBezTo>
                    <a:cubicBezTo>
                      <a:pt x="0" y="1003"/>
                      <a:pt x="0" y="1028"/>
                      <a:pt x="25" y="1053"/>
                    </a:cubicBezTo>
                    <a:cubicBezTo>
                      <a:pt x="25" y="1078"/>
                      <a:pt x="25" y="1078"/>
                      <a:pt x="50" y="1104"/>
                    </a:cubicBezTo>
                    <a:cubicBezTo>
                      <a:pt x="50" y="1154"/>
                      <a:pt x="75" y="1179"/>
                      <a:pt x="101" y="1229"/>
                    </a:cubicBezTo>
                    <a:cubicBezTo>
                      <a:pt x="151" y="1254"/>
                      <a:pt x="201" y="1304"/>
                      <a:pt x="251" y="1329"/>
                    </a:cubicBezTo>
                    <a:cubicBezTo>
                      <a:pt x="251" y="1304"/>
                      <a:pt x="226" y="1279"/>
                      <a:pt x="226" y="1279"/>
                    </a:cubicBezTo>
                    <a:cubicBezTo>
                      <a:pt x="201" y="1229"/>
                      <a:pt x="201" y="1179"/>
                      <a:pt x="176" y="1129"/>
                    </a:cubicBezTo>
                    <a:cubicBezTo>
                      <a:pt x="151" y="1078"/>
                      <a:pt x="151" y="1053"/>
                      <a:pt x="126" y="1003"/>
                    </a:cubicBezTo>
                    <a:cubicBezTo>
                      <a:pt x="151" y="1003"/>
                      <a:pt x="176" y="1003"/>
                      <a:pt x="201" y="1028"/>
                    </a:cubicBezTo>
                    <a:cubicBezTo>
                      <a:pt x="226" y="1028"/>
                      <a:pt x="276" y="1028"/>
                      <a:pt x="301" y="1053"/>
                    </a:cubicBezTo>
                    <a:cubicBezTo>
                      <a:pt x="326" y="1053"/>
                      <a:pt x="351" y="1053"/>
                      <a:pt x="401" y="1078"/>
                    </a:cubicBezTo>
                    <a:cubicBezTo>
                      <a:pt x="451" y="1078"/>
                      <a:pt x="502" y="1104"/>
                      <a:pt x="577" y="1129"/>
                    </a:cubicBezTo>
                    <a:lnTo>
                      <a:pt x="602" y="1129"/>
                    </a:lnTo>
                    <a:cubicBezTo>
                      <a:pt x="627" y="1154"/>
                      <a:pt x="627" y="1204"/>
                      <a:pt x="627" y="1229"/>
                    </a:cubicBezTo>
                    <a:cubicBezTo>
                      <a:pt x="677" y="1354"/>
                      <a:pt x="702" y="1479"/>
                      <a:pt x="727" y="1605"/>
                    </a:cubicBezTo>
                    <a:cubicBezTo>
                      <a:pt x="727" y="1630"/>
                      <a:pt x="727" y="1655"/>
                      <a:pt x="752" y="1655"/>
                    </a:cubicBezTo>
                    <a:lnTo>
                      <a:pt x="702" y="1655"/>
                    </a:lnTo>
                    <a:cubicBezTo>
                      <a:pt x="852" y="1755"/>
                      <a:pt x="1003" y="1855"/>
                      <a:pt x="1153" y="1931"/>
                    </a:cubicBezTo>
                    <a:cubicBezTo>
                      <a:pt x="1228" y="1981"/>
                      <a:pt x="1304" y="2006"/>
                      <a:pt x="1379" y="2031"/>
                    </a:cubicBezTo>
                    <a:lnTo>
                      <a:pt x="1404" y="2031"/>
                    </a:lnTo>
                    <a:cubicBezTo>
                      <a:pt x="1404" y="2056"/>
                      <a:pt x="1404" y="2081"/>
                      <a:pt x="1429" y="2081"/>
                    </a:cubicBezTo>
                    <a:cubicBezTo>
                      <a:pt x="1429" y="2106"/>
                      <a:pt x="1429" y="2106"/>
                      <a:pt x="1429" y="2106"/>
                    </a:cubicBezTo>
                    <a:cubicBezTo>
                      <a:pt x="1454" y="2131"/>
                      <a:pt x="1479" y="2156"/>
                      <a:pt x="1529" y="2181"/>
                    </a:cubicBezTo>
                    <a:cubicBezTo>
                      <a:pt x="1529" y="2156"/>
                      <a:pt x="1504" y="2131"/>
                      <a:pt x="1504" y="2106"/>
                    </a:cubicBezTo>
                    <a:cubicBezTo>
                      <a:pt x="1504" y="2081"/>
                      <a:pt x="1504" y="2081"/>
                      <a:pt x="1504" y="2056"/>
                    </a:cubicBezTo>
                    <a:cubicBezTo>
                      <a:pt x="1579" y="2081"/>
                      <a:pt x="1679" y="2106"/>
                      <a:pt x="1755" y="2131"/>
                    </a:cubicBezTo>
                    <a:lnTo>
                      <a:pt x="1855" y="2181"/>
                    </a:lnTo>
                    <a:lnTo>
                      <a:pt x="1880" y="2181"/>
                    </a:lnTo>
                    <a:cubicBezTo>
                      <a:pt x="1880" y="2181"/>
                      <a:pt x="1880" y="2206"/>
                      <a:pt x="1880" y="2206"/>
                    </a:cubicBezTo>
                    <a:lnTo>
                      <a:pt x="2331" y="1830"/>
                    </a:lnTo>
                    <a:cubicBezTo>
                      <a:pt x="2306" y="1830"/>
                      <a:pt x="2256" y="1855"/>
                      <a:pt x="2206" y="1855"/>
                    </a:cubicBezTo>
                    <a:cubicBezTo>
                      <a:pt x="2106" y="1906"/>
                      <a:pt x="2005" y="1956"/>
                      <a:pt x="1880" y="1981"/>
                    </a:cubicBezTo>
                    <a:cubicBezTo>
                      <a:pt x="1880" y="1981"/>
                      <a:pt x="1855" y="1981"/>
                      <a:pt x="1855" y="2006"/>
                    </a:cubicBezTo>
                    <a:cubicBezTo>
                      <a:pt x="1830" y="1981"/>
                      <a:pt x="1805" y="1981"/>
                      <a:pt x="1780" y="1981"/>
                    </a:cubicBezTo>
                    <a:cubicBezTo>
                      <a:pt x="1705" y="1956"/>
                      <a:pt x="1629" y="1931"/>
                      <a:pt x="1554" y="1906"/>
                    </a:cubicBezTo>
                    <a:cubicBezTo>
                      <a:pt x="1579" y="1880"/>
                      <a:pt x="1604" y="1880"/>
                      <a:pt x="1629" y="1855"/>
                    </a:cubicBezTo>
                    <a:cubicBezTo>
                      <a:pt x="1679" y="1830"/>
                      <a:pt x="1705" y="1805"/>
                      <a:pt x="1755" y="1805"/>
                    </a:cubicBezTo>
                    <a:cubicBezTo>
                      <a:pt x="1805" y="1780"/>
                      <a:pt x="1855" y="1755"/>
                      <a:pt x="1880" y="1730"/>
                    </a:cubicBezTo>
                    <a:cubicBezTo>
                      <a:pt x="1930" y="1705"/>
                      <a:pt x="1955" y="1680"/>
                      <a:pt x="2005" y="1655"/>
                    </a:cubicBezTo>
                    <a:cubicBezTo>
                      <a:pt x="2005" y="1630"/>
                      <a:pt x="2030" y="1630"/>
                      <a:pt x="2030" y="1630"/>
                    </a:cubicBezTo>
                    <a:cubicBezTo>
                      <a:pt x="2055" y="1605"/>
                      <a:pt x="2080" y="1580"/>
                      <a:pt x="2055" y="1555"/>
                    </a:cubicBezTo>
                    <a:cubicBezTo>
                      <a:pt x="2030" y="1530"/>
                      <a:pt x="2005" y="1505"/>
                      <a:pt x="1980" y="1479"/>
                    </a:cubicBezTo>
                    <a:cubicBezTo>
                      <a:pt x="1930" y="1479"/>
                      <a:pt x="1905" y="1454"/>
                      <a:pt x="1855" y="1429"/>
                    </a:cubicBezTo>
                    <a:cubicBezTo>
                      <a:pt x="1805" y="1429"/>
                      <a:pt x="1755" y="1404"/>
                      <a:pt x="1705" y="1379"/>
                    </a:cubicBezTo>
                    <a:cubicBezTo>
                      <a:pt x="1679" y="1379"/>
                      <a:pt x="1629" y="1354"/>
                      <a:pt x="1579" y="1329"/>
                    </a:cubicBezTo>
                    <a:cubicBezTo>
                      <a:pt x="1554" y="1329"/>
                      <a:pt x="1504" y="1304"/>
                      <a:pt x="1479" y="1279"/>
                    </a:cubicBezTo>
                    <a:cubicBezTo>
                      <a:pt x="1454" y="1279"/>
                      <a:pt x="1404" y="1254"/>
                      <a:pt x="1379" y="1254"/>
                    </a:cubicBezTo>
                    <a:cubicBezTo>
                      <a:pt x="1404" y="1229"/>
                      <a:pt x="1404" y="1229"/>
                      <a:pt x="1404" y="1229"/>
                    </a:cubicBezTo>
                    <a:cubicBezTo>
                      <a:pt x="1454" y="1179"/>
                      <a:pt x="1504" y="1154"/>
                      <a:pt x="1554" y="1104"/>
                    </a:cubicBezTo>
                    <a:cubicBezTo>
                      <a:pt x="1579" y="1078"/>
                      <a:pt x="1604" y="1053"/>
                      <a:pt x="1654" y="1028"/>
                    </a:cubicBezTo>
                    <a:cubicBezTo>
                      <a:pt x="1654" y="1028"/>
                      <a:pt x="1654" y="1053"/>
                      <a:pt x="1679" y="1053"/>
                    </a:cubicBezTo>
                    <a:cubicBezTo>
                      <a:pt x="1755" y="1078"/>
                      <a:pt x="1830" y="1104"/>
                      <a:pt x="1930" y="1129"/>
                    </a:cubicBezTo>
                    <a:cubicBezTo>
                      <a:pt x="2005" y="1129"/>
                      <a:pt x="2106" y="1154"/>
                      <a:pt x="2181" y="1179"/>
                    </a:cubicBezTo>
                    <a:cubicBezTo>
                      <a:pt x="2195" y="1186"/>
                      <a:pt x="2208" y="1189"/>
                      <a:pt x="2219" y="1189"/>
                    </a:cubicBezTo>
                    <a:cubicBezTo>
                      <a:pt x="2246" y="1189"/>
                      <a:pt x="2263" y="1171"/>
                      <a:pt x="2281" y="1154"/>
                    </a:cubicBezTo>
                    <a:cubicBezTo>
                      <a:pt x="2281" y="1104"/>
                      <a:pt x="2256" y="1078"/>
                      <a:pt x="2231" y="1053"/>
                    </a:cubicBezTo>
                    <a:cubicBezTo>
                      <a:pt x="2131" y="1028"/>
                      <a:pt x="2055" y="1003"/>
                      <a:pt x="1955" y="978"/>
                    </a:cubicBezTo>
                    <a:cubicBezTo>
                      <a:pt x="1905" y="953"/>
                      <a:pt x="1830" y="953"/>
                      <a:pt x="1780" y="928"/>
                    </a:cubicBezTo>
                    <a:cubicBezTo>
                      <a:pt x="1805" y="903"/>
                      <a:pt x="1805" y="903"/>
                      <a:pt x="1830" y="878"/>
                    </a:cubicBezTo>
                    <a:cubicBezTo>
                      <a:pt x="1855" y="853"/>
                      <a:pt x="1880" y="828"/>
                      <a:pt x="1905" y="828"/>
                    </a:cubicBezTo>
                    <a:cubicBezTo>
                      <a:pt x="1930" y="803"/>
                      <a:pt x="1955" y="778"/>
                      <a:pt x="1980" y="753"/>
                    </a:cubicBezTo>
                    <a:cubicBezTo>
                      <a:pt x="2030" y="728"/>
                      <a:pt x="2055" y="703"/>
                      <a:pt x="2106" y="652"/>
                    </a:cubicBezTo>
                    <a:cubicBezTo>
                      <a:pt x="2131" y="652"/>
                      <a:pt x="2131" y="627"/>
                      <a:pt x="2106" y="602"/>
                    </a:cubicBezTo>
                    <a:cubicBezTo>
                      <a:pt x="2106" y="602"/>
                      <a:pt x="2080" y="577"/>
                      <a:pt x="2080" y="577"/>
                    </a:cubicBezTo>
                    <a:cubicBezTo>
                      <a:pt x="2055" y="577"/>
                      <a:pt x="2055" y="602"/>
                      <a:pt x="2055" y="602"/>
                    </a:cubicBezTo>
                    <a:cubicBezTo>
                      <a:pt x="2005" y="627"/>
                      <a:pt x="1955" y="677"/>
                      <a:pt x="1930" y="703"/>
                    </a:cubicBezTo>
                    <a:cubicBezTo>
                      <a:pt x="1880" y="728"/>
                      <a:pt x="1830" y="778"/>
                      <a:pt x="1780" y="828"/>
                    </a:cubicBezTo>
                    <a:cubicBezTo>
                      <a:pt x="1780" y="828"/>
                      <a:pt x="1755" y="828"/>
                      <a:pt x="1755" y="853"/>
                    </a:cubicBezTo>
                    <a:cubicBezTo>
                      <a:pt x="1755" y="803"/>
                      <a:pt x="1755" y="753"/>
                      <a:pt x="1755" y="728"/>
                    </a:cubicBezTo>
                    <a:cubicBezTo>
                      <a:pt x="1755" y="627"/>
                      <a:pt x="1755" y="552"/>
                      <a:pt x="1755" y="452"/>
                    </a:cubicBezTo>
                    <a:cubicBezTo>
                      <a:pt x="1755" y="402"/>
                      <a:pt x="1730" y="377"/>
                      <a:pt x="1705" y="377"/>
                    </a:cubicBezTo>
                    <a:cubicBezTo>
                      <a:pt x="1654" y="377"/>
                      <a:pt x="1629" y="402"/>
                      <a:pt x="1629" y="452"/>
                    </a:cubicBezTo>
                    <a:cubicBezTo>
                      <a:pt x="1629" y="527"/>
                      <a:pt x="1629" y="627"/>
                      <a:pt x="1629" y="703"/>
                    </a:cubicBezTo>
                    <a:cubicBezTo>
                      <a:pt x="1629" y="778"/>
                      <a:pt x="1604" y="878"/>
                      <a:pt x="1604" y="953"/>
                    </a:cubicBezTo>
                    <a:cubicBezTo>
                      <a:pt x="1604" y="953"/>
                      <a:pt x="1604" y="953"/>
                      <a:pt x="1604" y="978"/>
                    </a:cubicBezTo>
                    <a:cubicBezTo>
                      <a:pt x="1579" y="1003"/>
                      <a:pt x="1554" y="1028"/>
                      <a:pt x="1504" y="1053"/>
                    </a:cubicBezTo>
                    <a:cubicBezTo>
                      <a:pt x="1454" y="1104"/>
                      <a:pt x="1429" y="1129"/>
                      <a:pt x="1379" y="1179"/>
                    </a:cubicBezTo>
                    <a:cubicBezTo>
                      <a:pt x="1379" y="1154"/>
                      <a:pt x="1379" y="1154"/>
                      <a:pt x="1379" y="1129"/>
                    </a:cubicBezTo>
                    <a:cubicBezTo>
                      <a:pt x="1354" y="1078"/>
                      <a:pt x="1354" y="1028"/>
                      <a:pt x="1354" y="978"/>
                    </a:cubicBezTo>
                    <a:cubicBezTo>
                      <a:pt x="1329" y="928"/>
                      <a:pt x="1329" y="878"/>
                      <a:pt x="1304" y="828"/>
                    </a:cubicBezTo>
                    <a:cubicBezTo>
                      <a:pt x="1304" y="803"/>
                      <a:pt x="1304" y="778"/>
                      <a:pt x="1304" y="753"/>
                    </a:cubicBezTo>
                    <a:cubicBezTo>
                      <a:pt x="1304" y="753"/>
                      <a:pt x="1278" y="728"/>
                      <a:pt x="1278" y="703"/>
                    </a:cubicBezTo>
                    <a:cubicBezTo>
                      <a:pt x="1278" y="703"/>
                      <a:pt x="1278" y="703"/>
                      <a:pt x="1278" y="677"/>
                    </a:cubicBezTo>
                    <a:cubicBezTo>
                      <a:pt x="1278" y="677"/>
                      <a:pt x="1253" y="652"/>
                      <a:pt x="1228" y="652"/>
                    </a:cubicBezTo>
                    <a:lnTo>
                      <a:pt x="1203" y="652"/>
                    </a:lnTo>
                    <a:cubicBezTo>
                      <a:pt x="1178" y="677"/>
                      <a:pt x="1153" y="703"/>
                      <a:pt x="1128" y="703"/>
                    </a:cubicBezTo>
                    <a:cubicBezTo>
                      <a:pt x="1103" y="728"/>
                      <a:pt x="1078" y="753"/>
                      <a:pt x="1053" y="778"/>
                    </a:cubicBezTo>
                    <a:cubicBezTo>
                      <a:pt x="1028" y="778"/>
                      <a:pt x="1003" y="803"/>
                      <a:pt x="978" y="828"/>
                    </a:cubicBezTo>
                    <a:cubicBezTo>
                      <a:pt x="953" y="853"/>
                      <a:pt x="928" y="878"/>
                      <a:pt x="903" y="903"/>
                    </a:cubicBezTo>
                    <a:cubicBezTo>
                      <a:pt x="877" y="928"/>
                      <a:pt x="852" y="953"/>
                      <a:pt x="827" y="978"/>
                    </a:cubicBezTo>
                    <a:cubicBezTo>
                      <a:pt x="827" y="978"/>
                      <a:pt x="802" y="1003"/>
                      <a:pt x="777" y="1003"/>
                    </a:cubicBezTo>
                    <a:cubicBezTo>
                      <a:pt x="752" y="1053"/>
                      <a:pt x="727" y="1078"/>
                      <a:pt x="702" y="1104"/>
                    </a:cubicBezTo>
                    <a:cubicBezTo>
                      <a:pt x="702" y="1078"/>
                      <a:pt x="702" y="1053"/>
                      <a:pt x="702" y="1028"/>
                    </a:cubicBezTo>
                    <a:cubicBezTo>
                      <a:pt x="677" y="978"/>
                      <a:pt x="677" y="903"/>
                      <a:pt x="652" y="853"/>
                    </a:cubicBezTo>
                    <a:cubicBezTo>
                      <a:pt x="652" y="828"/>
                      <a:pt x="652" y="803"/>
                      <a:pt x="652" y="778"/>
                    </a:cubicBezTo>
                    <a:cubicBezTo>
                      <a:pt x="652" y="753"/>
                      <a:pt x="652" y="753"/>
                      <a:pt x="677" y="753"/>
                    </a:cubicBezTo>
                    <a:cubicBezTo>
                      <a:pt x="677" y="703"/>
                      <a:pt x="702" y="652"/>
                      <a:pt x="727" y="602"/>
                    </a:cubicBezTo>
                    <a:cubicBezTo>
                      <a:pt x="777" y="552"/>
                      <a:pt x="802" y="477"/>
                      <a:pt x="827" y="427"/>
                    </a:cubicBezTo>
                    <a:cubicBezTo>
                      <a:pt x="852" y="377"/>
                      <a:pt x="852" y="302"/>
                      <a:pt x="877" y="251"/>
                    </a:cubicBezTo>
                    <a:cubicBezTo>
                      <a:pt x="903" y="201"/>
                      <a:pt x="928" y="126"/>
                      <a:pt x="953" y="76"/>
                    </a:cubicBezTo>
                    <a:cubicBezTo>
                      <a:pt x="953" y="51"/>
                      <a:pt x="928" y="26"/>
                      <a:pt x="9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38"/>
              <p:cNvSpPr/>
              <p:nvPr/>
            </p:nvSpPr>
            <p:spPr>
              <a:xfrm>
                <a:off x="5158675" y="1610300"/>
                <a:ext cx="101525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2582" extrusionOk="0">
                    <a:moveTo>
                      <a:pt x="502" y="1"/>
                    </a:moveTo>
                    <a:lnTo>
                      <a:pt x="1" y="903"/>
                    </a:lnTo>
                    <a:lnTo>
                      <a:pt x="3184" y="2582"/>
                    </a:lnTo>
                    <a:lnTo>
                      <a:pt x="4061" y="1855"/>
                    </a:lnTo>
                    <a:lnTo>
                      <a:pt x="50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38"/>
              <p:cNvSpPr/>
              <p:nvPr/>
            </p:nvSpPr>
            <p:spPr>
              <a:xfrm>
                <a:off x="5018950" y="1127225"/>
                <a:ext cx="161675" cy="13785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514" extrusionOk="0">
                    <a:moveTo>
                      <a:pt x="3234" y="0"/>
                    </a:moveTo>
                    <a:cubicBezTo>
                      <a:pt x="1454" y="0"/>
                      <a:pt x="1" y="1253"/>
                      <a:pt x="1" y="2757"/>
                    </a:cubicBezTo>
                    <a:cubicBezTo>
                      <a:pt x="1" y="4286"/>
                      <a:pt x="1454" y="5514"/>
                      <a:pt x="3234" y="5514"/>
                    </a:cubicBezTo>
                    <a:cubicBezTo>
                      <a:pt x="5013" y="5514"/>
                      <a:pt x="6467" y="4286"/>
                      <a:pt x="6467" y="2757"/>
                    </a:cubicBezTo>
                    <a:cubicBezTo>
                      <a:pt x="6467" y="1253"/>
                      <a:pt x="5013" y="0"/>
                      <a:pt x="32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38"/>
              <p:cNvSpPr/>
              <p:nvPr/>
            </p:nvSpPr>
            <p:spPr>
              <a:xfrm>
                <a:off x="5022725" y="1083350"/>
                <a:ext cx="142875" cy="1585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343" extrusionOk="0">
                    <a:moveTo>
                      <a:pt x="0" y="1"/>
                    </a:moveTo>
                    <a:lnTo>
                      <a:pt x="677" y="4312"/>
                    </a:lnTo>
                    <a:cubicBezTo>
                      <a:pt x="850" y="5473"/>
                      <a:pt x="1851" y="6342"/>
                      <a:pt x="3033" y="6342"/>
                    </a:cubicBezTo>
                    <a:cubicBezTo>
                      <a:pt x="3049" y="6342"/>
                      <a:pt x="3066" y="6342"/>
                      <a:pt x="3083" y="6342"/>
                    </a:cubicBezTo>
                    <a:cubicBezTo>
                      <a:pt x="4612" y="6317"/>
                      <a:pt x="5714" y="4913"/>
                      <a:pt x="5389" y="3434"/>
                    </a:cubicBezTo>
                    <a:lnTo>
                      <a:pt x="4687" y="17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9B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38"/>
              <p:cNvSpPr/>
              <p:nvPr/>
            </p:nvSpPr>
            <p:spPr>
              <a:xfrm>
                <a:off x="5022725" y="1083350"/>
                <a:ext cx="128450" cy="73175"/>
              </a:xfrm>
              <a:custGeom>
                <a:avLst/>
                <a:gdLst/>
                <a:ahLst/>
                <a:cxnLst/>
                <a:rect l="l" t="t" r="r" b="b"/>
                <a:pathLst>
                  <a:path w="5138" h="2927" extrusionOk="0">
                    <a:moveTo>
                      <a:pt x="0" y="1"/>
                    </a:moveTo>
                    <a:lnTo>
                      <a:pt x="401" y="2657"/>
                    </a:lnTo>
                    <a:cubicBezTo>
                      <a:pt x="827" y="2795"/>
                      <a:pt x="1441" y="2927"/>
                      <a:pt x="2234" y="2927"/>
                    </a:cubicBezTo>
                    <a:cubicBezTo>
                      <a:pt x="3026" y="2927"/>
                      <a:pt x="3998" y="2795"/>
                      <a:pt x="5138" y="2407"/>
                    </a:cubicBezTo>
                    <a:lnTo>
                      <a:pt x="4687" y="17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38"/>
              <p:cNvSpPr/>
              <p:nvPr/>
            </p:nvSpPr>
            <p:spPr>
              <a:xfrm>
                <a:off x="4844775" y="516700"/>
                <a:ext cx="626575" cy="569300"/>
              </a:xfrm>
              <a:custGeom>
                <a:avLst/>
                <a:gdLst/>
                <a:ahLst/>
                <a:cxnLst/>
                <a:rect l="l" t="t" r="r" b="b"/>
                <a:pathLst>
                  <a:path w="25063" h="22772" extrusionOk="0">
                    <a:moveTo>
                      <a:pt x="12493" y="0"/>
                    </a:moveTo>
                    <a:cubicBezTo>
                      <a:pt x="6706" y="0"/>
                      <a:pt x="1681" y="4234"/>
                      <a:pt x="877" y="10085"/>
                    </a:cubicBezTo>
                    <a:cubicBezTo>
                      <a:pt x="0" y="16501"/>
                      <a:pt x="5314" y="20712"/>
                      <a:pt x="11604" y="22316"/>
                    </a:cubicBezTo>
                    <a:cubicBezTo>
                      <a:pt x="12816" y="22626"/>
                      <a:pt x="13938" y="22771"/>
                      <a:pt x="14971" y="22771"/>
                    </a:cubicBezTo>
                    <a:cubicBezTo>
                      <a:pt x="20456" y="22771"/>
                      <a:pt x="23448" y="18671"/>
                      <a:pt x="24186" y="13293"/>
                    </a:cubicBezTo>
                    <a:cubicBezTo>
                      <a:pt x="25063" y="6902"/>
                      <a:pt x="20552" y="987"/>
                      <a:pt x="14111" y="110"/>
                    </a:cubicBezTo>
                    <a:cubicBezTo>
                      <a:pt x="13567" y="36"/>
                      <a:pt x="13027" y="0"/>
                      <a:pt x="12493" y="0"/>
                    </a:cubicBezTo>
                    <a:close/>
                  </a:path>
                </a:pathLst>
              </a:custGeom>
              <a:solidFill>
                <a:srgbClr val="3730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38"/>
              <p:cNvSpPr/>
              <p:nvPr/>
            </p:nvSpPr>
            <p:spPr>
              <a:xfrm>
                <a:off x="4781475" y="558650"/>
                <a:ext cx="628475" cy="556350"/>
              </a:xfrm>
              <a:custGeom>
                <a:avLst/>
                <a:gdLst/>
                <a:ahLst/>
                <a:cxnLst/>
                <a:rect l="l" t="t" r="r" b="b"/>
                <a:pathLst>
                  <a:path w="25139" h="22254" extrusionOk="0">
                    <a:moveTo>
                      <a:pt x="12757" y="1"/>
                    </a:moveTo>
                    <a:cubicBezTo>
                      <a:pt x="11974" y="1"/>
                      <a:pt x="11177" y="77"/>
                      <a:pt x="10377" y="237"/>
                    </a:cubicBezTo>
                    <a:cubicBezTo>
                      <a:pt x="4111" y="1515"/>
                      <a:pt x="1" y="7405"/>
                      <a:pt x="1204" y="13420"/>
                    </a:cubicBezTo>
                    <a:cubicBezTo>
                      <a:pt x="2253" y="18666"/>
                      <a:pt x="7001" y="22254"/>
                      <a:pt x="12371" y="22254"/>
                    </a:cubicBezTo>
                    <a:cubicBezTo>
                      <a:pt x="13158" y="22254"/>
                      <a:pt x="13959" y="22176"/>
                      <a:pt x="14763" y="22016"/>
                    </a:cubicBezTo>
                    <a:cubicBezTo>
                      <a:pt x="21029" y="20763"/>
                      <a:pt x="25139" y="14873"/>
                      <a:pt x="23936" y="8858"/>
                    </a:cubicBezTo>
                    <a:cubicBezTo>
                      <a:pt x="22886" y="3609"/>
                      <a:pt x="18132" y="1"/>
                      <a:pt x="12757" y="1"/>
                    </a:cubicBezTo>
                    <a:close/>
                  </a:path>
                </a:pathLst>
              </a:custGeom>
              <a:solidFill>
                <a:srgbClr val="F9B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38"/>
              <p:cNvSpPr/>
              <p:nvPr/>
            </p:nvSpPr>
            <p:spPr>
              <a:xfrm>
                <a:off x="5090375" y="763800"/>
                <a:ext cx="82750" cy="96525"/>
              </a:xfrm>
              <a:custGeom>
                <a:avLst/>
                <a:gdLst/>
                <a:ahLst/>
                <a:cxnLst/>
                <a:rect l="l" t="t" r="r" b="b"/>
                <a:pathLst>
                  <a:path w="3310" h="3861" fill="none" extrusionOk="0">
                    <a:moveTo>
                      <a:pt x="3309" y="728"/>
                    </a:moveTo>
                    <a:cubicBezTo>
                      <a:pt x="3309" y="728"/>
                      <a:pt x="126" y="3860"/>
                      <a:pt x="1" y="1"/>
                    </a:cubicBezTo>
                  </a:path>
                </a:pathLst>
              </a:custGeom>
              <a:noFill/>
              <a:ln w="6900" cap="rnd" cmpd="sng">
                <a:solidFill>
                  <a:srgbClr val="443B39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38"/>
              <p:cNvSpPr/>
              <p:nvPr/>
            </p:nvSpPr>
            <p:spPr>
              <a:xfrm>
                <a:off x="4869825" y="729975"/>
                <a:ext cx="6645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2658" h="3835" fill="none" extrusionOk="0">
                    <a:moveTo>
                      <a:pt x="2582" y="552"/>
                    </a:moveTo>
                    <a:cubicBezTo>
                      <a:pt x="2657" y="476"/>
                      <a:pt x="327" y="3835"/>
                      <a:pt x="1" y="0"/>
                    </a:cubicBezTo>
                  </a:path>
                </a:pathLst>
              </a:custGeom>
              <a:noFill/>
              <a:ln w="6900" cap="rnd" cmpd="sng">
                <a:solidFill>
                  <a:srgbClr val="443B39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38"/>
              <p:cNvSpPr/>
              <p:nvPr/>
            </p:nvSpPr>
            <p:spPr>
              <a:xfrm>
                <a:off x="4963825" y="926725"/>
                <a:ext cx="40125" cy="26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053" fill="none" extrusionOk="0">
                    <a:moveTo>
                      <a:pt x="1529" y="0"/>
                    </a:moveTo>
                    <a:cubicBezTo>
                      <a:pt x="1529" y="0"/>
                      <a:pt x="1604" y="902"/>
                      <a:pt x="877" y="977"/>
                    </a:cubicBezTo>
                    <a:cubicBezTo>
                      <a:pt x="151" y="1053"/>
                      <a:pt x="0" y="251"/>
                      <a:pt x="0" y="251"/>
                    </a:cubicBezTo>
                  </a:path>
                </a:pathLst>
              </a:custGeom>
              <a:noFill/>
              <a:ln w="7525" cap="rnd" cmpd="sng">
                <a:solidFill>
                  <a:srgbClr val="443B39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38"/>
              <p:cNvSpPr/>
              <p:nvPr/>
            </p:nvSpPr>
            <p:spPr>
              <a:xfrm>
                <a:off x="5101650" y="844375"/>
                <a:ext cx="80875" cy="49550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1982" extrusionOk="0">
                    <a:moveTo>
                      <a:pt x="1477" y="1"/>
                    </a:moveTo>
                    <a:cubicBezTo>
                      <a:pt x="723" y="1"/>
                      <a:pt x="97" y="336"/>
                      <a:pt x="51" y="838"/>
                    </a:cubicBezTo>
                    <a:cubicBezTo>
                      <a:pt x="1" y="1364"/>
                      <a:pt x="653" y="1890"/>
                      <a:pt x="1505" y="1966"/>
                    </a:cubicBezTo>
                    <a:cubicBezTo>
                      <a:pt x="1600" y="1977"/>
                      <a:pt x="1694" y="1982"/>
                      <a:pt x="1786" y="1982"/>
                    </a:cubicBezTo>
                    <a:cubicBezTo>
                      <a:pt x="2538" y="1982"/>
                      <a:pt x="3139" y="1630"/>
                      <a:pt x="3184" y="1139"/>
                    </a:cubicBezTo>
                    <a:cubicBezTo>
                      <a:pt x="3234" y="612"/>
                      <a:pt x="2582" y="111"/>
                      <a:pt x="1705" y="11"/>
                    </a:cubicBezTo>
                    <a:cubicBezTo>
                      <a:pt x="1628" y="4"/>
                      <a:pt x="1552" y="1"/>
                      <a:pt x="1477" y="1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38"/>
              <p:cNvSpPr/>
              <p:nvPr/>
            </p:nvSpPr>
            <p:spPr>
              <a:xfrm>
                <a:off x="4830350" y="816825"/>
                <a:ext cx="80850" cy="49550"/>
              </a:xfrm>
              <a:custGeom>
                <a:avLst/>
                <a:gdLst/>
                <a:ahLst/>
                <a:cxnLst/>
                <a:rect l="l" t="t" r="r" b="b"/>
                <a:pathLst>
                  <a:path w="3234" h="1982" extrusionOk="0">
                    <a:moveTo>
                      <a:pt x="1488" y="0"/>
                    </a:moveTo>
                    <a:cubicBezTo>
                      <a:pt x="729" y="0"/>
                      <a:pt x="97" y="356"/>
                      <a:pt x="51" y="837"/>
                    </a:cubicBezTo>
                    <a:cubicBezTo>
                      <a:pt x="1" y="1388"/>
                      <a:pt x="652" y="1890"/>
                      <a:pt x="1530" y="1965"/>
                    </a:cubicBezTo>
                    <a:cubicBezTo>
                      <a:pt x="1623" y="1976"/>
                      <a:pt x="1715" y="1981"/>
                      <a:pt x="1805" y="1981"/>
                    </a:cubicBezTo>
                    <a:cubicBezTo>
                      <a:pt x="2538" y="1981"/>
                      <a:pt x="3139" y="1632"/>
                      <a:pt x="3184" y="1163"/>
                    </a:cubicBezTo>
                    <a:cubicBezTo>
                      <a:pt x="3234" y="612"/>
                      <a:pt x="2582" y="110"/>
                      <a:pt x="1705" y="10"/>
                    </a:cubicBezTo>
                    <a:cubicBezTo>
                      <a:pt x="1632" y="4"/>
                      <a:pt x="1560" y="0"/>
                      <a:pt x="1488" y="0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38"/>
              <p:cNvSpPr/>
              <p:nvPr/>
            </p:nvSpPr>
            <p:spPr>
              <a:xfrm>
                <a:off x="4937500" y="800150"/>
                <a:ext cx="35750" cy="47650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906" fill="none" extrusionOk="0">
                    <a:moveTo>
                      <a:pt x="1429" y="577"/>
                    </a:moveTo>
                    <a:cubicBezTo>
                      <a:pt x="1429" y="577"/>
                      <a:pt x="452" y="0"/>
                      <a:pt x="226" y="953"/>
                    </a:cubicBezTo>
                    <a:cubicBezTo>
                      <a:pt x="1" y="1905"/>
                      <a:pt x="1254" y="1404"/>
                      <a:pt x="1254" y="1404"/>
                    </a:cubicBezTo>
                  </a:path>
                </a:pathLst>
              </a:custGeom>
              <a:noFill/>
              <a:ln w="7525" cap="rnd" cmpd="sng">
                <a:solidFill>
                  <a:srgbClr val="443B39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38"/>
              <p:cNvSpPr/>
              <p:nvPr/>
            </p:nvSpPr>
            <p:spPr>
              <a:xfrm>
                <a:off x="4864200" y="506100"/>
                <a:ext cx="615925" cy="319125"/>
              </a:xfrm>
              <a:custGeom>
                <a:avLst/>
                <a:gdLst/>
                <a:ahLst/>
                <a:cxnLst/>
                <a:rect l="l" t="t" r="r" b="b"/>
                <a:pathLst>
                  <a:path w="24637" h="12765" extrusionOk="0">
                    <a:moveTo>
                      <a:pt x="10267" y="1"/>
                    </a:moveTo>
                    <a:cubicBezTo>
                      <a:pt x="8991" y="1"/>
                      <a:pt x="7614" y="188"/>
                      <a:pt x="6166" y="660"/>
                    </a:cubicBezTo>
                    <a:cubicBezTo>
                      <a:pt x="978" y="2364"/>
                      <a:pt x="0" y="6524"/>
                      <a:pt x="0" y="6524"/>
                    </a:cubicBezTo>
                    <a:lnTo>
                      <a:pt x="5714" y="7527"/>
                    </a:lnTo>
                    <a:cubicBezTo>
                      <a:pt x="6316" y="7633"/>
                      <a:pt x="6920" y="7685"/>
                      <a:pt x="7521" y="7685"/>
                    </a:cubicBezTo>
                    <a:cubicBezTo>
                      <a:pt x="9901" y="7685"/>
                      <a:pt x="12229" y="6867"/>
                      <a:pt x="14111" y="5346"/>
                    </a:cubicBezTo>
                    <a:cubicBezTo>
                      <a:pt x="15138" y="8680"/>
                      <a:pt x="16291" y="11712"/>
                      <a:pt x="20827" y="12614"/>
                    </a:cubicBezTo>
                    <a:lnTo>
                      <a:pt x="21404" y="12765"/>
                    </a:lnTo>
                    <a:cubicBezTo>
                      <a:pt x="21404" y="12765"/>
                      <a:pt x="24637" y="5371"/>
                      <a:pt x="16667" y="1537"/>
                    </a:cubicBezTo>
                    <a:cubicBezTo>
                      <a:pt x="15143" y="809"/>
                      <a:pt x="12923" y="1"/>
                      <a:pt x="10267" y="1"/>
                    </a:cubicBezTo>
                    <a:close/>
                  </a:path>
                </a:pathLst>
              </a:custGeom>
              <a:solidFill>
                <a:srgbClr val="3730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38"/>
              <p:cNvSpPr/>
              <p:nvPr/>
            </p:nvSpPr>
            <p:spPr>
              <a:xfrm>
                <a:off x="5322225" y="817875"/>
                <a:ext cx="137425" cy="98850"/>
              </a:xfrm>
              <a:custGeom>
                <a:avLst/>
                <a:gdLst/>
                <a:ahLst/>
                <a:cxnLst/>
                <a:rect l="l" t="t" r="r" b="b"/>
                <a:pathLst>
                  <a:path w="5497" h="3954" extrusionOk="0">
                    <a:moveTo>
                      <a:pt x="3586" y="0"/>
                    </a:moveTo>
                    <a:cubicBezTo>
                      <a:pt x="3286" y="0"/>
                      <a:pt x="2928" y="45"/>
                      <a:pt x="2506" y="143"/>
                    </a:cubicBezTo>
                    <a:cubicBezTo>
                      <a:pt x="2506" y="143"/>
                      <a:pt x="0" y="3026"/>
                      <a:pt x="1980" y="3953"/>
                    </a:cubicBezTo>
                    <a:cubicBezTo>
                      <a:pt x="1980" y="3953"/>
                      <a:pt x="3384" y="3727"/>
                      <a:pt x="4035" y="3001"/>
                    </a:cubicBezTo>
                    <a:cubicBezTo>
                      <a:pt x="5075" y="1809"/>
                      <a:pt x="5497" y="0"/>
                      <a:pt x="3586" y="0"/>
                    </a:cubicBezTo>
                    <a:close/>
                  </a:path>
                </a:pathLst>
              </a:custGeom>
              <a:solidFill>
                <a:srgbClr val="F9B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38"/>
              <p:cNvSpPr/>
              <p:nvPr/>
            </p:nvSpPr>
            <p:spPr>
              <a:xfrm>
                <a:off x="5381100" y="855025"/>
                <a:ext cx="3425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189" extrusionOk="0">
                    <a:moveTo>
                      <a:pt x="732" y="1"/>
                    </a:moveTo>
                    <a:cubicBezTo>
                      <a:pt x="251" y="1"/>
                      <a:pt x="1" y="1189"/>
                      <a:pt x="1" y="1189"/>
                    </a:cubicBezTo>
                    <a:cubicBezTo>
                      <a:pt x="1" y="1189"/>
                      <a:pt x="187" y="668"/>
                      <a:pt x="575" y="668"/>
                    </a:cubicBezTo>
                    <a:cubicBezTo>
                      <a:pt x="637" y="668"/>
                      <a:pt x="705" y="681"/>
                      <a:pt x="778" y="713"/>
                    </a:cubicBezTo>
                    <a:cubicBezTo>
                      <a:pt x="859" y="746"/>
                      <a:pt x="932" y="761"/>
                      <a:pt x="994" y="761"/>
                    </a:cubicBezTo>
                    <a:cubicBezTo>
                      <a:pt x="1351" y="761"/>
                      <a:pt x="1369" y="271"/>
                      <a:pt x="878" y="36"/>
                    </a:cubicBezTo>
                    <a:cubicBezTo>
                      <a:pt x="827" y="12"/>
                      <a:pt x="779" y="1"/>
                      <a:pt x="732" y="1"/>
                    </a:cubicBezTo>
                    <a:close/>
                  </a:path>
                </a:pathLst>
              </a:custGeom>
              <a:solidFill>
                <a:srgbClr val="FFAC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38"/>
              <p:cNvSpPr/>
              <p:nvPr/>
            </p:nvSpPr>
            <p:spPr>
              <a:xfrm>
                <a:off x="5288375" y="992500"/>
                <a:ext cx="236875" cy="258175"/>
              </a:xfrm>
              <a:custGeom>
                <a:avLst/>
                <a:gdLst/>
                <a:ahLst/>
                <a:cxnLst/>
                <a:rect l="l" t="t" r="r" b="b"/>
                <a:pathLst>
                  <a:path w="9475" h="10327" extrusionOk="0">
                    <a:moveTo>
                      <a:pt x="4211" y="1"/>
                    </a:moveTo>
                    <a:lnTo>
                      <a:pt x="1780" y="2156"/>
                    </a:lnTo>
                    <a:cubicBezTo>
                      <a:pt x="1780" y="2156"/>
                      <a:pt x="1" y="8722"/>
                      <a:pt x="3936" y="10326"/>
                    </a:cubicBezTo>
                    <a:lnTo>
                      <a:pt x="9474" y="7895"/>
                    </a:lnTo>
                    <a:cubicBezTo>
                      <a:pt x="9474" y="7895"/>
                      <a:pt x="3560" y="2833"/>
                      <a:pt x="4211" y="1"/>
                    </a:cubicBezTo>
                    <a:close/>
                  </a:path>
                </a:pathLst>
              </a:custGeom>
              <a:solidFill>
                <a:srgbClr val="3730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38"/>
              <p:cNvSpPr/>
              <p:nvPr/>
            </p:nvSpPr>
            <p:spPr>
              <a:xfrm>
                <a:off x="5370450" y="938550"/>
                <a:ext cx="75850" cy="76525"/>
              </a:xfrm>
              <a:custGeom>
                <a:avLst/>
                <a:gdLst/>
                <a:ahLst/>
                <a:cxnLst/>
                <a:rect l="l" t="t" r="r" b="b"/>
                <a:pathLst>
                  <a:path w="3034" h="3061" extrusionOk="0">
                    <a:moveTo>
                      <a:pt x="1223" y="0"/>
                    </a:moveTo>
                    <a:cubicBezTo>
                      <a:pt x="85" y="0"/>
                      <a:pt x="1" y="3061"/>
                      <a:pt x="1" y="3061"/>
                    </a:cubicBezTo>
                    <a:cubicBezTo>
                      <a:pt x="1" y="3061"/>
                      <a:pt x="3033" y="730"/>
                      <a:pt x="1555" y="78"/>
                    </a:cubicBezTo>
                    <a:cubicBezTo>
                      <a:pt x="1435" y="25"/>
                      <a:pt x="1325" y="0"/>
                      <a:pt x="1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38"/>
              <p:cNvSpPr/>
              <p:nvPr/>
            </p:nvSpPr>
            <p:spPr>
              <a:xfrm>
                <a:off x="5370450" y="969550"/>
                <a:ext cx="101700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4068" h="1836" extrusionOk="0">
                    <a:moveTo>
                      <a:pt x="2498" y="1"/>
                    </a:moveTo>
                    <a:cubicBezTo>
                      <a:pt x="1401" y="1"/>
                      <a:pt x="1" y="1821"/>
                      <a:pt x="1" y="1821"/>
                    </a:cubicBezTo>
                    <a:cubicBezTo>
                      <a:pt x="1" y="1821"/>
                      <a:pt x="245" y="1835"/>
                      <a:pt x="604" y="1835"/>
                    </a:cubicBezTo>
                    <a:cubicBezTo>
                      <a:pt x="1751" y="1835"/>
                      <a:pt x="4067" y="1690"/>
                      <a:pt x="3284" y="467"/>
                    </a:cubicBezTo>
                    <a:cubicBezTo>
                      <a:pt x="3066" y="133"/>
                      <a:pt x="2793" y="1"/>
                      <a:pt x="24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38"/>
              <p:cNvSpPr/>
              <p:nvPr/>
            </p:nvSpPr>
            <p:spPr>
              <a:xfrm>
                <a:off x="5331600" y="992500"/>
                <a:ext cx="62075" cy="62050"/>
              </a:xfrm>
              <a:custGeom>
                <a:avLst/>
                <a:gdLst/>
                <a:ahLst/>
                <a:cxnLst/>
                <a:rect l="l" t="t" r="r" b="b"/>
                <a:pathLst>
                  <a:path w="2483" h="2482" extrusionOk="0">
                    <a:moveTo>
                      <a:pt x="2482" y="1"/>
                    </a:moveTo>
                    <a:cubicBezTo>
                      <a:pt x="2482" y="1"/>
                      <a:pt x="477" y="728"/>
                      <a:pt x="1" y="2482"/>
                    </a:cubicBezTo>
                    <a:lnTo>
                      <a:pt x="2457" y="803"/>
                    </a:lnTo>
                    <a:lnTo>
                      <a:pt x="248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38"/>
              <p:cNvSpPr/>
              <p:nvPr/>
            </p:nvSpPr>
            <p:spPr>
              <a:xfrm>
                <a:off x="4865450" y="1768825"/>
                <a:ext cx="8460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3384" h="3535" extrusionOk="0">
                    <a:moveTo>
                      <a:pt x="1955" y="777"/>
                    </a:moveTo>
                    <a:cubicBezTo>
                      <a:pt x="1955" y="802"/>
                      <a:pt x="1980" y="827"/>
                      <a:pt x="1980" y="853"/>
                    </a:cubicBezTo>
                    <a:cubicBezTo>
                      <a:pt x="1980" y="903"/>
                      <a:pt x="2005" y="953"/>
                      <a:pt x="2005" y="1003"/>
                    </a:cubicBezTo>
                    <a:cubicBezTo>
                      <a:pt x="2030" y="1053"/>
                      <a:pt x="2030" y="1103"/>
                      <a:pt x="2055" y="1153"/>
                    </a:cubicBezTo>
                    <a:cubicBezTo>
                      <a:pt x="2055" y="1178"/>
                      <a:pt x="2055" y="1203"/>
                      <a:pt x="2055" y="1203"/>
                    </a:cubicBezTo>
                    <a:cubicBezTo>
                      <a:pt x="2030" y="1254"/>
                      <a:pt x="2005" y="1279"/>
                      <a:pt x="1955" y="1304"/>
                    </a:cubicBezTo>
                    <a:cubicBezTo>
                      <a:pt x="1930" y="1329"/>
                      <a:pt x="1880" y="1379"/>
                      <a:pt x="1830" y="1404"/>
                    </a:cubicBezTo>
                    <a:cubicBezTo>
                      <a:pt x="1780" y="1454"/>
                      <a:pt x="1730" y="1479"/>
                      <a:pt x="1679" y="1529"/>
                    </a:cubicBezTo>
                    <a:cubicBezTo>
                      <a:pt x="1654" y="1554"/>
                      <a:pt x="1629" y="1579"/>
                      <a:pt x="1579" y="1604"/>
                    </a:cubicBezTo>
                    <a:cubicBezTo>
                      <a:pt x="1554" y="1479"/>
                      <a:pt x="1529" y="1354"/>
                      <a:pt x="1504" y="1228"/>
                    </a:cubicBezTo>
                    <a:cubicBezTo>
                      <a:pt x="1479" y="1203"/>
                      <a:pt x="1479" y="1178"/>
                      <a:pt x="1479" y="1153"/>
                    </a:cubicBezTo>
                    <a:lnTo>
                      <a:pt x="1504" y="1153"/>
                    </a:lnTo>
                    <a:cubicBezTo>
                      <a:pt x="1529" y="1128"/>
                      <a:pt x="1554" y="1103"/>
                      <a:pt x="1579" y="1103"/>
                    </a:cubicBezTo>
                    <a:cubicBezTo>
                      <a:pt x="1629" y="1078"/>
                      <a:pt x="1654" y="1028"/>
                      <a:pt x="1679" y="1003"/>
                    </a:cubicBezTo>
                    <a:cubicBezTo>
                      <a:pt x="1705" y="1003"/>
                      <a:pt x="1730" y="978"/>
                      <a:pt x="1755" y="953"/>
                    </a:cubicBezTo>
                    <a:cubicBezTo>
                      <a:pt x="1780" y="928"/>
                      <a:pt x="1805" y="928"/>
                      <a:pt x="1830" y="903"/>
                    </a:cubicBezTo>
                    <a:cubicBezTo>
                      <a:pt x="1855" y="853"/>
                      <a:pt x="1905" y="827"/>
                      <a:pt x="1955" y="802"/>
                    </a:cubicBezTo>
                    <a:cubicBezTo>
                      <a:pt x="1955" y="777"/>
                      <a:pt x="1955" y="777"/>
                      <a:pt x="1955" y="777"/>
                    </a:cubicBezTo>
                    <a:close/>
                    <a:moveTo>
                      <a:pt x="877" y="1003"/>
                    </a:moveTo>
                    <a:cubicBezTo>
                      <a:pt x="903" y="1003"/>
                      <a:pt x="928" y="1003"/>
                      <a:pt x="953" y="1028"/>
                    </a:cubicBezTo>
                    <a:lnTo>
                      <a:pt x="1053" y="1028"/>
                    </a:lnTo>
                    <a:cubicBezTo>
                      <a:pt x="1078" y="1053"/>
                      <a:pt x="1103" y="1053"/>
                      <a:pt x="1153" y="1078"/>
                    </a:cubicBezTo>
                    <a:cubicBezTo>
                      <a:pt x="1203" y="1078"/>
                      <a:pt x="1253" y="1103"/>
                      <a:pt x="1329" y="1128"/>
                    </a:cubicBezTo>
                    <a:lnTo>
                      <a:pt x="1354" y="1128"/>
                    </a:lnTo>
                    <a:lnTo>
                      <a:pt x="1379" y="1228"/>
                    </a:lnTo>
                    <a:cubicBezTo>
                      <a:pt x="1429" y="1354"/>
                      <a:pt x="1454" y="1479"/>
                      <a:pt x="1479" y="1604"/>
                    </a:cubicBezTo>
                    <a:cubicBezTo>
                      <a:pt x="1479" y="1629"/>
                      <a:pt x="1479" y="1629"/>
                      <a:pt x="1504" y="1655"/>
                    </a:cubicBezTo>
                    <a:cubicBezTo>
                      <a:pt x="1454" y="1655"/>
                      <a:pt x="1429" y="1629"/>
                      <a:pt x="1404" y="1629"/>
                    </a:cubicBezTo>
                    <a:cubicBezTo>
                      <a:pt x="1304" y="1604"/>
                      <a:pt x="1203" y="1554"/>
                      <a:pt x="1078" y="1529"/>
                    </a:cubicBezTo>
                    <a:cubicBezTo>
                      <a:pt x="1078" y="1504"/>
                      <a:pt x="1078" y="1504"/>
                      <a:pt x="1078" y="1479"/>
                    </a:cubicBezTo>
                    <a:cubicBezTo>
                      <a:pt x="1053" y="1454"/>
                      <a:pt x="1053" y="1429"/>
                      <a:pt x="1053" y="1429"/>
                    </a:cubicBezTo>
                    <a:cubicBezTo>
                      <a:pt x="1028" y="1379"/>
                      <a:pt x="1003" y="1304"/>
                      <a:pt x="978" y="1254"/>
                    </a:cubicBezTo>
                    <a:cubicBezTo>
                      <a:pt x="953" y="1203"/>
                      <a:pt x="953" y="1178"/>
                      <a:pt x="928" y="1128"/>
                    </a:cubicBezTo>
                    <a:cubicBezTo>
                      <a:pt x="928" y="1078"/>
                      <a:pt x="903" y="1053"/>
                      <a:pt x="877" y="1003"/>
                    </a:cubicBezTo>
                    <a:close/>
                    <a:moveTo>
                      <a:pt x="2080" y="1304"/>
                    </a:moveTo>
                    <a:cubicBezTo>
                      <a:pt x="2106" y="1329"/>
                      <a:pt x="2156" y="1329"/>
                      <a:pt x="2206" y="1354"/>
                    </a:cubicBezTo>
                    <a:cubicBezTo>
                      <a:pt x="2256" y="1379"/>
                      <a:pt x="2331" y="1429"/>
                      <a:pt x="2381" y="1454"/>
                    </a:cubicBezTo>
                    <a:cubicBezTo>
                      <a:pt x="2481" y="1504"/>
                      <a:pt x="2582" y="1529"/>
                      <a:pt x="2682" y="1579"/>
                    </a:cubicBezTo>
                    <a:cubicBezTo>
                      <a:pt x="2657" y="1579"/>
                      <a:pt x="2657" y="1579"/>
                      <a:pt x="2632" y="1604"/>
                    </a:cubicBezTo>
                    <a:cubicBezTo>
                      <a:pt x="2607" y="1629"/>
                      <a:pt x="2557" y="1655"/>
                      <a:pt x="2507" y="1680"/>
                    </a:cubicBezTo>
                    <a:cubicBezTo>
                      <a:pt x="2456" y="1705"/>
                      <a:pt x="2406" y="1730"/>
                      <a:pt x="2381" y="1755"/>
                    </a:cubicBezTo>
                    <a:cubicBezTo>
                      <a:pt x="2331" y="1780"/>
                      <a:pt x="2281" y="1805"/>
                      <a:pt x="2256" y="1805"/>
                    </a:cubicBezTo>
                    <a:cubicBezTo>
                      <a:pt x="2231" y="1830"/>
                      <a:pt x="2231" y="1830"/>
                      <a:pt x="2206" y="1830"/>
                    </a:cubicBezTo>
                    <a:cubicBezTo>
                      <a:pt x="2206" y="1830"/>
                      <a:pt x="2181" y="1855"/>
                      <a:pt x="2181" y="1855"/>
                    </a:cubicBezTo>
                    <a:lnTo>
                      <a:pt x="2156" y="1855"/>
                    </a:lnTo>
                    <a:cubicBezTo>
                      <a:pt x="2080" y="1830"/>
                      <a:pt x="2005" y="1805"/>
                      <a:pt x="1955" y="1780"/>
                    </a:cubicBezTo>
                    <a:cubicBezTo>
                      <a:pt x="1880" y="1780"/>
                      <a:pt x="1830" y="1755"/>
                      <a:pt x="1755" y="1730"/>
                    </a:cubicBezTo>
                    <a:cubicBezTo>
                      <a:pt x="1705" y="1730"/>
                      <a:pt x="1679" y="1705"/>
                      <a:pt x="1629" y="1705"/>
                    </a:cubicBezTo>
                    <a:cubicBezTo>
                      <a:pt x="1654" y="1655"/>
                      <a:pt x="1705" y="1629"/>
                      <a:pt x="1730" y="1579"/>
                    </a:cubicBezTo>
                    <a:cubicBezTo>
                      <a:pt x="1780" y="1554"/>
                      <a:pt x="1830" y="1504"/>
                      <a:pt x="1880" y="1454"/>
                    </a:cubicBezTo>
                    <a:cubicBezTo>
                      <a:pt x="1930" y="1429"/>
                      <a:pt x="1980" y="1379"/>
                      <a:pt x="2005" y="1354"/>
                    </a:cubicBezTo>
                    <a:cubicBezTo>
                      <a:pt x="2030" y="1329"/>
                      <a:pt x="2055" y="1304"/>
                      <a:pt x="2080" y="1304"/>
                    </a:cubicBezTo>
                    <a:close/>
                    <a:moveTo>
                      <a:pt x="1053" y="1629"/>
                    </a:moveTo>
                    <a:cubicBezTo>
                      <a:pt x="1103" y="1655"/>
                      <a:pt x="1153" y="1680"/>
                      <a:pt x="1228" y="1705"/>
                    </a:cubicBezTo>
                    <a:cubicBezTo>
                      <a:pt x="1278" y="1730"/>
                      <a:pt x="1329" y="1755"/>
                      <a:pt x="1404" y="1755"/>
                    </a:cubicBezTo>
                    <a:cubicBezTo>
                      <a:pt x="1404" y="1780"/>
                      <a:pt x="1404" y="1780"/>
                      <a:pt x="1379" y="1780"/>
                    </a:cubicBezTo>
                    <a:cubicBezTo>
                      <a:pt x="1354" y="1805"/>
                      <a:pt x="1304" y="1855"/>
                      <a:pt x="1253" y="1905"/>
                    </a:cubicBezTo>
                    <a:cubicBezTo>
                      <a:pt x="1203" y="1930"/>
                      <a:pt x="1153" y="1980"/>
                      <a:pt x="1103" y="2030"/>
                    </a:cubicBezTo>
                    <a:cubicBezTo>
                      <a:pt x="1103" y="2030"/>
                      <a:pt x="1078" y="2056"/>
                      <a:pt x="1078" y="2056"/>
                    </a:cubicBezTo>
                    <a:cubicBezTo>
                      <a:pt x="1053" y="2056"/>
                      <a:pt x="1028" y="2056"/>
                      <a:pt x="1003" y="2030"/>
                    </a:cubicBezTo>
                    <a:cubicBezTo>
                      <a:pt x="928" y="2030"/>
                      <a:pt x="877" y="2005"/>
                      <a:pt x="827" y="1980"/>
                    </a:cubicBezTo>
                    <a:cubicBezTo>
                      <a:pt x="777" y="1980"/>
                      <a:pt x="727" y="1955"/>
                      <a:pt x="677" y="1930"/>
                    </a:cubicBezTo>
                    <a:lnTo>
                      <a:pt x="627" y="1930"/>
                    </a:lnTo>
                    <a:cubicBezTo>
                      <a:pt x="652" y="1905"/>
                      <a:pt x="652" y="1905"/>
                      <a:pt x="677" y="1880"/>
                    </a:cubicBezTo>
                    <a:cubicBezTo>
                      <a:pt x="702" y="1880"/>
                      <a:pt x="727" y="1855"/>
                      <a:pt x="727" y="1855"/>
                    </a:cubicBezTo>
                    <a:cubicBezTo>
                      <a:pt x="752" y="1830"/>
                      <a:pt x="777" y="1805"/>
                      <a:pt x="802" y="1780"/>
                    </a:cubicBezTo>
                    <a:cubicBezTo>
                      <a:pt x="852" y="1755"/>
                      <a:pt x="903" y="1730"/>
                      <a:pt x="928" y="1705"/>
                    </a:cubicBezTo>
                    <a:cubicBezTo>
                      <a:pt x="953" y="1705"/>
                      <a:pt x="978" y="1680"/>
                      <a:pt x="1003" y="1680"/>
                    </a:cubicBezTo>
                    <a:cubicBezTo>
                      <a:pt x="1003" y="1655"/>
                      <a:pt x="1028" y="1655"/>
                      <a:pt x="1053" y="1629"/>
                    </a:cubicBezTo>
                    <a:close/>
                    <a:moveTo>
                      <a:pt x="1654" y="1855"/>
                    </a:moveTo>
                    <a:lnTo>
                      <a:pt x="1654" y="1855"/>
                    </a:lnTo>
                    <a:cubicBezTo>
                      <a:pt x="1805" y="1905"/>
                      <a:pt x="1980" y="1955"/>
                      <a:pt x="2131" y="2005"/>
                    </a:cubicBezTo>
                    <a:cubicBezTo>
                      <a:pt x="2156" y="2030"/>
                      <a:pt x="2156" y="2030"/>
                      <a:pt x="2156" y="2030"/>
                    </a:cubicBezTo>
                    <a:cubicBezTo>
                      <a:pt x="2156" y="2056"/>
                      <a:pt x="2156" y="2056"/>
                      <a:pt x="2181" y="2081"/>
                    </a:cubicBezTo>
                    <a:cubicBezTo>
                      <a:pt x="2181" y="2131"/>
                      <a:pt x="2181" y="2181"/>
                      <a:pt x="2206" y="2206"/>
                    </a:cubicBezTo>
                    <a:cubicBezTo>
                      <a:pt x="2206" y="2281"/>
                      <a:pt x="2231" y="2331"/>
                      <a:pt x="2256" y="2406"/>
                    </a:cubicBezTo>
                    <a:cubicBezTo>
                      <a:pt x="2256" y="2431"/>
                      <a:pt x="2256" y="2482"/>
                      <a:pt x="2281" y="2507"/>
                    </a:cubicBezTo>
                    <a:lnTo>
                      <a:pt x="2231" y="2507"/>
                    </a:lnTo>
                    <a:cubicBezTo>
                      <a:pt x="2206" y="2482"/>
                      <a:pt x="2156" y="2482"/>
                      <a:pt x="2131" y="2482"/>
                    </a:cubicBezTo>
                    <a:cubicBezTo>
                      <a:pt x="2106" y="2482"/>
                      <a:pt x="2080" y="2482"/>
                      <a:pt x="2030" y="2457"/>
                    </a:cubicBezTo>
                    <a:lnTo>
                      <a:pt x="1980" y="2457"/>
                    </a:lnTo>
                    <a:cubicBezTo>
                      <a:pt x="1955" y="2431"/>
                      <a:pt x="1930" y="2431"/>
                      <a:pt x="1930" y="2431"/>
                    </a:cubicBezTo>
                    <a:cubicBezTo>
                      <a:pt x="1880" y="2431"/>
                      <a:pt x="1855" y="2406"/>
                      <a:pt x="1830" y="2406"/>
                    </a:cubicBezTo>
                    <a:lnTo>
                      <a:pt x="1805" y="2406"/>
                    </a:lnTo>
                    <a:cubicBezTo>
                      <a:pt x="1780" y="2406"/>
                      <a:pt x="1780" y="2381"/>
                      <a:pt x="1755" y="2381"/>
                    </a:cubicBezTo>
                    <a:cubicBezTo>
                      <a:pt x="1755" y="2381"/>
                      <a:pt x="1755" y="2356"/>
                      <a:pt x="1755" y="2356"/>
                    </a:cubicBezTo>
                    <a:cubicBezTo>
                      <a:pt x="1730" y="2231"/>
                      <a:pt x="1705" y="2106"/>
                      <a:pt x="1679" y="1980"/>
                    </a:cubicBezTo>
                    <a:cubicBezTo>
                      <a:pt x="1654" y="1930"/>
                      <a:pt x="1654" y="1905"/>
                      <a:pt x="1654" y="1855"/>
                    </a:cubicBezTo>
                    <a:close/>
                    <a:moveTo>
                      <a:pt x="1529" y="1805"/>
                    </a:moveTo>
                    <a:cubicBezTo>
                      <a:pt x="1554" y="1855"/>
                      <a:pt x="1554" y="1930"/>
                      <a:pt x="1579" y="1980"/>
                    </a:cubicBezTo>
                    <a:cubicBezTo>
                      <a:pt x="1604" y="2106"/>
                      <a:pt x="1629" y="2231"/>
                      <a:pt x="1654" y="2356"/>
                    </a:cubicBezTo>
                    <a:cubicBezTo>
                      <a:pt x="1629" y="2356"/>
                      <a:pt x="1629" y="2356"/>
                      <a:pt x="1604" y="2381"/>
                    </a:cubicBezTo>
                    <a:cubicBezTo>
                      <a:pt x="1604" y="2406"/>
                      <a:pt x="1579" y="2406"/>
                      <a:pt x="1554" y="2431"/>
                    </a:cubicBezTo>
                    <a:cubicBezTo>
                      <a:pt x="1554" y="2431"/>
                      <a:pt x="1554" y="2457"/>
                      <a:pt x="1529" y="2457"/>
                    </a:cubicBezTo>
                    <a:cubicBezTo>
                      <a:pt x="1529" y="2457"/>
                      <a:pt x="1529" y="2482"/>
                      <a:pt x="1504" y="2482"/>
                    </a:cubicBezTo>
                    <a:cubicBezTo>
                      <a:pt x="1504" y="2507"/>
                      <a:pt x="1479" y="2507"/>
                      <a:pt x="1454" y="2532"/>
                    </a:cubicBezTo>
                    <a:cubicBezTo>
                      <a:pt x="1454" y="2532"/>
                      <a:pt x="1429" y="2557"/>
                      <a:pt x="1404" y="2557"/>
                    </a:cubicBezTo>
                    <a:cubicBezTo>
                      <a:pt x="1379" y="2582"/>
                      <a:pt x="1379" y="2582"/>
                      <a:pt x="1354" y="2607"/>
                    </a:cubicBezTo>
                    <a:cubicBezTo>
                      <a:pt x="1329" y="2607"/>
                      <a:pt x="1329" y="2632"/>
                      <a:pt x="1304" y="2632"/>
                    </a:cubicBezTo>
                    <a:cubicBezTo>
                      <a:pt x="1304" y="2632"/>
                      <a:pt x="1304" y="2607"/>
                      <a:pt x="1304" y="2607"/>
                    </a:cubicBezTo>
                    <a:cubicBezTo>
                      <a:pt x="1304" y="2582"/>
                      <a:pt x="1278" y="2557"/>
                      <a:pt x="1278" y="2532"/>
                    </a:cubicBezTo>
                    <a:cubicBezTo>
                      <a:pt x="1278" y="2507"/>
                      <a:pt x="1278" y="2482"/>
                      <a:pt x="1253" y="2457"/>
                    </a:cubicBezTo>
                    <a:cubicBezTo>
                      <a:pt x="1253" y="2431"/>
                      <a:pt x="1253" y="2406"/>
                      <a:pt x="1228" y="2381"/>
                    </a:cubicBezTo>
                    <a:cubicBezTo>
                      <a:pt x="1228" y="2356"/>
                      <a:pt x="1228" y="2331"/>
                      <a:pt x="1203" y="2306"/>
                    </a:cubicBezTo>
                    <a:cubicBezTo>
                      <a:pt x="1203" y="2281"/>
                      <a:pt x="1203" y="2256"/>
                      <a:pt x="1178" y="2231"/>
                    </a:cubicBezTo>
                    <a:cubicBezTo>
                      <a:pt x="1178" y="2181"/>
                      <a:pt x="1153" y="2156"/>
                      <a:pt x="1153" y="2106"/>
                    </a:cubicBezTo>
                    <a:lnTo>
                      <a:pt x="1178" y="2081"/>
                    </a:lnTo>
                    <a:cubicBezTo>
                      <a:pt x="1228" y="2056"/>
                      <a:pt x="1278" y="2005"/>
                      <a:pt x="1329" y="1955"/>
                    </a:cubicBezTo>
                    <a:cubicBezTo>
                      <a:pt x="1354" y="1930"/>
                      <a:pt x="1404" y="1880"/>
                      <a:pt x="1454" y="1855"/>
                    </a:cubicBezTo>
                    <a:cubicBezTo>
                      <a:pt x="1479" y="1830"/>
                      <a:pt x="1479" y="1830"/>
                      <a:pt x="1504" y="1805"/>
                    </a:cubicBezTo>
                    <a:close/>
                    <a:moveTo>
                      <a:pt x="1629" y="0"/>
                    </a:moveTo>
                    <a:cubicBezTo>
                      <a:pt x="1604" y="25"/>
                      <a:pt x="1604" y="25"/>
                      <a:pt x="1604" y="51"/>
                    </a:cubicBezTo>
                    <a:cubicBezTo>
                      <a:pt x="1529" y="176"/>
                      <a:pt x="1479" y="301"/>
                      <a:pt x="1429" y="426"/>
                    </a:cubicBezTo>
                    <a:cubicBezTo>
                      <a:pt x="1404" y="477"/>
                      <a:pt x="1379" y="527"/>
                      <a:pt x="1379" y="552"/>
                    </a:cubicBezTo>
                    <a:cubicBezTo>
                      <a:pt x="1354" y="527"/>
                      <a:pt x="1354" y="502"/>
                      <a:pt x="1354" y="477"/>
                    </a:cubicBezTo>
                    <a:cubicBezTo>
                      <a:pt x="1354" y="426"/>
                      <a:pt x="1329" y="351"/>
                      <a:pt x="1329" y="301"/>
                    </a:cubicBezTo>
                    <a:cubicBezTo>
                      <a:pt x="1304" y="226"/>
                      <a:pt x="1278" y="176"/>
                      <a:pt x="1278" y="101"/>
                    </a:cubicBezTo>
                    <a:cubicBezTo>
                      <a:pt x="1278" y="76"/>
                      <a:pt x="1253" y="76"/>
                      <a:pt x="1228" y="51"/>
                    </a:cubicBezTo>
                    <a:cubicBezTo>
                      <a:pt x="1203" y="51"/>
                      <a:pt x="1203" y="51"/>
                      <a:pt x="1203" y="76"/>
                    </a:cubicBezTo>
                    <a:cubicBezTo>
                      <a:pt x="1178" y="76"/>
                      <a:pt x="1153" y="101"/>
                      <a:pt x="1153" y="126"/>
                    </a:cubicBezTo>
                    <a:cubicBezTo>
                      <a:pt x="1178" y="201"/>
                      <a:pt x="1178" y="251"/>
                      <a:pt x="1203" y="326"/>
                    </a:cubicBezTo>
                    <a:cubicBezTo>
                      <a:pt x="1203" y="376"/>
                      <a:pt x="1228" y="426"/>
                      <a:pt x="1228" y="477"/>
                    </a:cubicBezTo>
                    <a:cubicBezTo>
                      <a:pt x="1253" y="527"/>
                      <a:pt x="1253" y="552"/>
                      <a:pt x="1253" y="577"/>
                    </a:cubicBezTo>
                    <a:cubicBezTo>
                      <a:pt x="1228" y="552"/>
                      <a:pt x="1178" y="527"/>
                      <a:pt x="1153" y="527"/>
                    </a:cubicBezTo>
                    <a:cubicBezTo>
                      <a:pt x="1103" y="502"/>
                      <a:pt x="1078" y="477"/>
                      <a:pt x="1028" y="452"/>
                    </a:cubicBezTo>
                    <a:cubicBezTo>
                      <a:pt x="978" y="426"/>
                      <a:pt x="928" y="401"/>
                      <a:pt x="903" y="376"/>
                    </a:cubicBezTo>
                    <a:lnTo>
                      <a:pt x="852" y="376"/>
                    </a:lnTo>
                    <a:cubicBezTo>
                      <a:pt x="827" y="376"/>
                      <a:pt x="827" y="376"/>
                      <a:pt x="802" y="401"/>
                    </a:cubicBezTo>
                    <a:cubicBezTo>
                      <a:pt x="777" y="426"/>
                      <a:pt x="802" y="477"/>
                      <a:pt x="827" y="477"/>
                    </a:cubicBezTo>
                    <a:cubicBezTo>
                      <a:pt x="877" y="527"/>
                      <a:pt x="903" y="552"/>
                      <a:pt x="953" y="577"/>
                    </a:cubicBezTo>
                    <a:cubicBezTo>
                      <a:pt x="1003" y="602"/>
                      <a:pt x="1028" y="627"/>
                      <a:pt x="1078" y="627"/>
                    </a:cubicBezTo>
                    <a:cubicBezTo>
                      <a:pt x="1103" y="652"/>
                      <a:pt x="1153" y="677"/>
                      <a:pt x="1178" y="702"/>
                    </a:cubicBezTo>
                    <a:cubicBezTo>
                      <a:pt x="1228" y="702"/>
                      <a:pt x="1253" y="727"/>
                      <a:pt x="1278" y="752"/>
                    </a:cubicBezTo>
                    <a:cubicBezTo>
                      <a:pt x="1278" y="777"/>
                      <a:pt x="1304" y="802"/>
                      <a:pt x="1304" y="853"/>
                    </a:cubicBezTo>
                    <a:cubicBezTo>
                      <a:pt x="1304" y="903"/>
                      <a:pt x="1329" y="978"/>
                      <a:pt x="1329" y="1028"/>
                    </a:cubicBezTo>
                    <a:cubicBezTo>
                      <a:pt x="1329" y="1028"/>
                      <a:pt x="1354" y="1053"/>
                      <a:pt x="1354" y="1053"/>
                    </a:cubicBezTo>
                    <a:cubicBezTo>
                      <a:pt x="1278" y="1028"/>
                      <a:pt x="1228" y="1028"/>
                      <a:pt x="1153" y="1003"/>
                    </a:cubicBezTo>
                    <a:cubicBezTo>
                      <a:pt x="1128" y="1003"/>
                      <a:pt x="1103" y="978"/>
                      <a:pt x="1078" y="978"/>
                    </a:cubicBezTo>
                    <a:cubicBezTo>
                      <a:pt x="1053" y="978"/>
                      <a:pt x="1028" y="953"/>
                      <a:pt x="978" y="953"/>
                    </a:cubicBezTo>
                    <a:cubicBezTo>
                      <a:pt x="928" y="953"/>
                      <a:pt x="903" y="928"/>
                      <a:pt x="852" y="928"/>
                    </a:cubicBezTo>
                    <a:cubicBezTo>
                      <a:pt x="827" y="903"/>
                      <a:pt x="827" y="903"/>
                      <a:pt x="802" y="903"/>
                    </a:cubicBezTo>
                    <a:cubicBezTo>
                      <a:pt x="777" y="903"/>
                      <a:pt x="752" y="953"/>
                      <a:pt x="752" y="978"/>
                    </a:cubicBezTo>
                    <a:cubicBezTo>
                      <a:pt x="752" y="1003"/>
                      <a:pt x="752" y="1028"/>
                      <a:pt x="777" y="1028"/>
                    </a:cubicBezTo>
                    <a:cubicBezTo>
                      <a:pt x="777" y="1053"/>
                      <a:pt x="777" y="1078"/>
                      <a:pt x="802" y="1103"/>
                    </a:cubicBezTo>
                    <a:cubicBezTo>
                      <a:pt x="827" y="1153"/>
                      <a:pt x="852" y="1203"/>
                      <a:pt x="877" y="1254"/>
                    </a:cubicBezTo>
                    <a:cubicBezTo>
                      <a:pt x="903" y="1329"/>
                      <a:pt x="928" y="1379"/>
                      <a:pt x="953" y="1429"/>
                    </a:cubicBezTo>
                    <a:cubicBezTo>
                      <a:pt x="978" y="1454"/>
                      <a:pt x="978" y="1479"/>
                      <a:pt x="1003" y="1479"/>
                    </a:cubicBezTo>
                    <a:cubicBezTo>
                      <a:pt x="953" y="1479"/>
                      <a:pt x="903" y="1454"/>
                      <a:pt x="852" y="1429"/>
                    </a:cubicBezTo>
                    <a:cubicBezTo>
                      <a:pt x="777" y="1429"/>
                      <a:pt x="727" y="1404"/>
                      <a:pt x="652" y="1379"/>
                    </a:cubicBezTo>
                    <a:cubicBezTo>
                      <a:pt x="652" y="1379"/>
                      <a:pt x="652" y="1354"/>
                      <a:pt x="652" y="1354"/>
                    </a:cubicBezTo>
                    <a:lnTo>
                      <a:pt x="627" y="1354"/>
                    </a:lnTo>
                    <a:cubicBezTo>
                      <a:pt x="602" y="1304"/>
                      <a:pt x="577" y="1228"/>
                      <a:pt x="527" y="1178"/>
                    </a:cubicBezTo>
                    <a:cubicBezTo>
                      <a:pt x="527" y="1153"/>
                      <a:pt x="502" y="1128"/>
                      <a:pt x="476" y="1103"/>
                    </a:cubicBezTo>
                    <a:cubicBezTo>
                      <a:pt x="451" y="1053"/>
                      <a:pt x="426" y="1003"/>
                      <a:pt x="401" y="978"/>
                    </a:cubicBezTo>
                    <a:cubicBezTo>
                      <a:pt x="401" y="953"/>
                      <a:pt x="376" y="928"/>
                      <a:pt x="351" y="928"/>
                    </a:cubicBezTo>
                    <a:cubicBezTo>
                      <a:pt x="351" y="928"/>
                      <a:pt x="351" y="928"/>
                      <a:pt x="326" y="953"/>
                    </a:cubicBezTo>
                    <a:cubicBezTo>
                      <a:pt x="326" y="953"/>
                      <a:pt x="301" y="953"/>
                      <a:pt x="301" y="978"/>
                    </a:cubicBezTo>
                    <a:cubicBezTo>
                      <a:pt x="301" y="1003"/>
                      <a:pt x="301" y="1003"/>
                      <a:pt x="301" y="1028"/>
                    </a:cubicBezTo>
                    <a:cubicBezTo>
                      <a:pt x="351" y="1103"/>
                      <a:pt x="376" y="1178"/>
                      <a:pt x="401" y="1254"/>
                    </a:cubicBezTo>
                    <a:cubicBezTo>
                      <a:pt x="426" y="1279"/>
                      <a:pt x="426" y="1279"/>
                      <a:pt x="451" y="1304"/>
                    </a:cubicBezTo>
                    <a:cubicBezTo>
                      <a:pt x="401" y="1304"/>
                      <a:pt x="376" y="1279"/>
                      <a:pt x="326" y="1279"/>
                    </a:cubicBezTo>
                    <a:cubicBezTo>
                      <a:pt x="276" y="1254"/>
                      <a:pt x="201" y="1228"/>
                      <a:pt x="151" y="1203"/>
                    </a:cubicBezTo>
                    <a:cubicBezTo>
                      <a:pt x="126" y="1203"/>
                      <a:pt x="101" y="1178"/>
                      <a:pt x="75" y="1178"/>
                    </a:cubicBezTo>
                    <a:lnTo>
                      <a:pt x="0" y="1178"/>
                    </a:lnTo>
                    <a:cubicBezTo>
                      <a:pt x="0" y="1203"/>
                      <a:pt x="0" y="1254"/>
                      <a:pt x="25" y="1254"/>
                    </a:cubicBezTo>
                    <a:cubicBezTo>
                      <a:pt x="75" y="1279"/>
                      <a:pt x="101" y="1304"/>
                      <a:pt x="151" y="1329"/>
                    </a:cubicBezTo>
                    <a:cubicBezTo>
                      <a:pt x="176" y="1329"/>
                      <a:pt x="201" y="1354"/>
                      <a:pt x="226" y="1354"/>
                    </a:cubicBezTo>
                    <a:cubicBezTo>
                      <a:pt x="276" y="1354"/>
                      <a:pt x="301" y="1379"/>
                      <a:pt x="326" y="1379"/>
                    </a:cubicBezTo>
                    <a:cubicBezTo>
                      <a:pt x="351" y="1404"/>
                      <a:pt x="401" y="1404"/>
                      <a:pt x="426" y="1429"/>
                    </a:cubicBezTo>
                    <a:cubicBezTo>
                      <a:pt x="401" y="1429"/>
                      <a:pt x="376" y="1454"/>
                      <a:pt x="376" y="1454"/>
                    </a:cubicBezTo>
                    <a:cubicBezTo>
                      <a:pt x="301" y="1504"/>
                      <a:pt x="251" y="1554"/>
                      <a:pt x="176" y="1604"/>
                    </a:cubicBezTo>
                    <a:cubicBezTo>
                      <a:pt x="151" y="1629"/>
                      <a:pt x="151" y="1655"/>
                      <a:pt x="176" y="1705"/>
                    </a:cubicBezTo>
                    <a:cubicBezTo>
                      <a:pt x="176" y="1705"/>
                      <a:pt x="201" y="1730"/>
                      <a:pt x="201" y="1730"/>
                    </a:cubicBezTo>
                    <a:lnTo>
                      <a:pt x="276" y="1730"/>
                    </a:lnTo>
                    <a:cubicBezTo>
                      <a:pt x="351" y="1680"/>
                      <a:pt x="426" y="1604"/>
                      <a:pt x="502" y="1554"/>
                    </a:cubicBezTo>
                    <a:cubicBezTo>
                      <a:pt x="527" y="1529"/>
                      <a:pt x="552" y="1504"/>
                      <a:pt x="602" y="1479"/>
                    </a:cubicBezTo>
                    <a:cubicBezTo>
                      <a:pt x="627" y="1479"/>
                      <a:pt x="652" y="1504"/>
                      <a:pt x="677" y="1504"/>
                    </a:cubicBezTo>
                    <a:cubicBezTo>
                      <a:pt x="727" y="1529"/>
                      <a:pt x="802" y="1554"/>
                      <a:pt x="852" y="1554"/>
                    </a:cubicBezTo>
                    <a:cubicBezTo>
                      <a:pt x="877" y="1579"/>
                      <a:pt x="903" y="1579"/>
                      <a:pt x="953" y="1604"/>
                    </a:cubicBezTo>
                    <a:cubicBezTo>
                      <a:pt x="928" y="1604"/>
                      <a:pt x="903" y="1629"/>
                      <a:pt x="877" y="1655"/>
                    </a:cubicBezTo>
                    <a:cubicBezTo>
                      <a:pt x="852" y="1680"/>
                      <a:pt x="827" y="1680"/>
                      <a:pt x="802" y="1705"/>
                    </a:cubicBezTo>
                    <a:cubicBezTo>
                      <a:pt x="777" y="1730"/>
                      <a:pt x="752" y="1755"/>
                      <a:pt x="727" y="1755"/>
                    </a:cubicBezTo>
                    <a:cubicBezTo>
                      <a:pt x="677" y="1805"/>
                      <a:pt x="602" y="1855"/>
                      <a:pt x="552" y="1905"/>
                    </a:cubicBezTo>
                    <a:cubicBezTo>
                      <a:pt x="527" y="1905"/>
                      <a:pt x="527" y="1930"/>
                      <a:pt x="527" y="1930"/>
                    </a:cubicBezTo>
                    <a:cubicBezTo>
                      <a:pt x="502" y="1955"/>
                      <a:pt x="527" y="1980"/>
                      <a:pt x="552" y="1980"/>
                    </a:cubicBezTo>
                    <a:cubicBezTo>
                      <a:pt x="552" y="1980"/>
                      <a:pt x="577" y="2005"/>
                      <a:pt x="602" y="2005"/>
                    </a:cubicBezTo>
                    <a:lnTo>
                      <a:pt x="652" y="2005"/>
                    </a:lnTo>
                    <a:cubicBezTo>
                      <a:pt x="702" y="2030"/>
                      <a:pt x="752" y="2030"/>
                      <a:pt x="827" y="2056"/>
                    </a:cubicBezTo>
                    <a:cubicBezTo>
                      <a:pt x="877" y="2081"/>
                      <a:pt x="928" y="2081"/>
                      <a:pt x="978" y="2106"/>
                    </a:cubicBezTo>
                    <a:lnTo>
                      <a:pt x="1003" y="2106"/>
                    </a:lnTo>
                    <a:cubicBezTo>
                      <a:pt x="1003" y="2131"/>
                      <a:pt x="978" y="2131"/>
                      <a:pt x="978" y="2131"/>
                    </a:cubicBezTo>
                    <a:cubicBezTo>
                      <a:pt x="928" y="2181"/>
                      <a:pt x="877" y="2231"/>
                      <a:pt x="827" y="2281"/>
                    </a:cubicBezTo>
                    <a:cubicBezTo>
                      <a:pt x="827" y="2306"/>
                      <a:pt x="802" y="2306"/>
                      <a:pt x="777" y="2331"/>
                    </a:cubicBezTo>
                    <a:lnTo>
                      <a:pt x="752" y="2331"/>
                    </a:lnTo>
                    <a:cubicBezTo>
                      <a:pt x="677" y="2306"/>
                      <a:pt x="627" y="2306"/>
                      <a:pt x="552" y="2281"/>
                    </a:cubicBezTo>
                    <a:cubicBezTo>
                      <a:pt x="476" y="2281"/>
                      <a:pt x="401" y="2256"/>
                      <a:pt x="351" y="2256"/>
                    </a:cubicBezTo>
                    <a:cubicBezTo>
                      <a:pt x="326" y="2256"/>
                      <a:pt x="301" y="2256"/>
                      <a:pt x="276" y="2231"/>
                    </a:cubicBezTo>
                    <a:lnTo>
                      <a:pt x="251" y="2231"/>
                    </a:lnTo>
                    <a:cubicBezTo>
                      <a:pt x="251" y="2231"/>
                      <a:pt x="226" y="2231"/>
                      <a:pt x="226" y="2256"/>
                    </a:cubicBezTo>
                    <a:cubicBezTo>
                      <a:pt x="201" y="2256"/>
                      <a:pt x="176" y="2281"/>
                      <a:pt x="176" y="2281"/>
                    </a:cubicBezTo>
                    <a:cubicBezTo>
                      <a:pt x="176" y="2331"/>
                      <a:pt x="201" y="2356"/>
                      <a:pt x="226" y="2381"/>
                    </a:cubicBezTo>
                    <a:cubicBezTo>
                      <a:pt x="276" y="2406"/>
                      <a:pt x="326" y="2406"/>
                      <a:pt x="376" y="2431"/>
                    </a:cubicBezTo>
                    <a:lnTo>
                      <a:pt x="502" y="2431"/>
                    </a:lnTo>
                    <a:cubicBezTo>
                      <a:pt x="552" y="2457"/>
                      <a:pt x="602" y="2457"/>
                      <a:pt x="627" y="2457"/>
                    </a:cubicBezTo>
                    <a:cubicBezTo>
                      <a:pt x="602" y="2482"/>
                      <a:pt x="577" y="2507"/>
                      <a:pt x="552" y="2532"/>
                    </a:cubicBezTo>
                    <a:cubicBezTo>
                      <a:pt x="527" y="2582"/>
                      <a:pt x="476" y="2607"/>
                      <a:pt x="426" y="2657"/>
                    </a:cubicBezTo>
                    <a:cubicBezTo>
                      <a:pt x="376" y="2682"/>
                      <a:pt x="351" y="2732"/>
                      <a:pt x="301" y="2757"/>
                    </a:cubicBezTo>
                    <a:cubicBezTo>
                      <a:pt x="301" y="2782"/>
                      <a:pt x="301" y="2807"/>
                      <a:pt x="301" y="2807"/>
                    </a:cubicBezTo>
                    <a:cubicBezTo>
                      <a:pt x="314" y="2820"/>
                      <a:pt x="320" y="2826"/>
                      <a:pt x="326" y="2826"/>
                    </a:cubicBezTo>
                    <a:cubicBezTo>
                      <a:pt x="332" y="2826"/>
                      <a:pt x="339" y="2820"/>
                      <a:pt x="351" y="2807"/>
                    </a:cubicBezTo>
                    <a:cubicBezTo>
                      <a:pt x="401" y="2782"/>
                      <a:pt x="426" y="2732"/>
                      <a:pt x="476" y="2707"/>
                    </a:cubicBezTo>
                    <a:cubicBezTo>
                      <a:pt x="527" y="2657"/>
                      <a:pt x="552" y="2632"/>
                      <a:pt x="602" y="2582"/>
                    </a:cubicBezTo>
                    <a:cubicBezTo>
                      <a:pt x="627" y="2557"/>
                      <a:pt x="652" y="2532"/>
                      <a:pt x="702" y="2507"/>
                    </a:cubicBezTo>
                    <a:cubicBezTo>
                      <a:pt x="702" y="2557"/>
                      <a:pt x="702" y="2607"/>
                      <a:pt x="702" y="2657"/>
                    </a:cubicBezTo>
                    <a:cubicBezTo>
                      <a:pt x="677" y="2757"/>
                      <a:pt x="677" y="2858"/>
                      <a:pt x="677" y="2958"/>
                    </a:cubicBezTo>
                    <a:cubicBezTo>
                      <a:pt x="677" y="2983"/>
                      <a:pt x="702" y="3008"/>
                      <a:pt x="727" y="3008"/>
                    </a:cubicBezTo>
                    <a:cubicBezTo>
                      <a:pt x="752" y="3008"/>
                      <a:pt x="777" y="2983"/>
                      <a:pt x="777" y="2958"/>
                    </a:cubicBezTo>
                    <a:cubicBezTo>
                      <a:pt x="777" y="2782"/>
                      <a:pt x="777" y="2632"/>
                      <a:pt x="777" y="2457"/>
                    </a:cubicBezTo>
                    <a:cubicBezTo>
                      <a:pt x="802" y="2457"/>
                      <a:pt x="802" y="2431"/>
                      <a:pt x="802" y="2431"/>
                    </a:cubicBezTo>
                    <a:cubicBezTo>
                      <a:pt x="802" y="2431"/>
                      <a:pt x="802" y="2406"/>
                      <a:pt x="802" y="2406"/>
                    </a:cubicBezTo>
                    <a:cubicBezTo>
                      <a:pt x="827" y="2381"/>
                      <a:pt x="852" y="2356"/>
                      <a:pt x="903" y="2331"/>
                    </a:cubicBezTo>
                    <a:cubicBezTo>
                      <a:pt x="928" y="2281"/>
                      <a:pt x="978" y="2256"/>
                      <a:pt x="1028" y="2206"/>
                    </a:cubicBezTo>
                    <a:cubicBezTo>
                      <a:pt x="1053" y="2231"/>
                      <a:pt x="1053" y="2256"/>
                      <a:pt x="1078" y="2281"/>
                    </a:cubicBezTo>
                    <a:cubicBezTo>
                      <a:pt x="1078" y="2281"/>
                      <a:pt x="1078" y="2306"/>
                      <a:pt x="1103" y="2331"/>
                    </a:cubicBezTo>
                    <a:cubicBezTo>
                      <a:pt x="1103" y="2356"/>
                      <a:pt x="1128" y="2381"/>
                      <a:pt x="1128" y="2406"/>
                    </a:cubicBezTo>
                    <a:cubicBezTo>
                      <a:pt x="1153" y="2431"/>
                      <a:pt x="1153" y="2457"/>
                      <a:pt x="1153" y="2482"/>
                    </a:cubicBezTo>
                    <a:cubicBezTo>
                      <a:pt x="1178" y="2507"/>
                      <a:pt x="1178" y="2532"/>
                      <a:pt x="1203" y="2557"/>
                    </a:cubicBezTo>
                    <a:cubicBezTo>
                      <a:pt x="1203" y="2582"/>
                      <a:pt x="1203" y="2607"/>
                      <a:pt x="1228" y="2632"/>
                    </a:cubicBezTo>
                    <a:cubicBezTo>
                      <a:pt x="1228" y="2657"/>
                      <a:pt x="1228" y="2657"/>
                      <a:pt x="1253" y="2682"/>
                    </a:cubicBezTo>
                    <a:cubicBezTo>
                      <a:pt x="1253" y="2707"/>
                      <a:pt x="1253" y="2707"/>
                      <a:pt x="1253" y="2732"/>
                    </a:cubicBezTo>
                    <a:lnTo>
                      <a:pt x="1304" y="2732"/>
                    </a:lnTo>
                    <a:cubicBezTo>
                      <a:pt x="1329" y="2707"/>
                      <a:pt x="1329" y="2707"/>
                      <a:pt x="1354" y="2682"/>
                    </a:cubicBezTo>
                    <a:cubicBezTo>
                      <a:pt x="1354" y="2682"/>
                      <a:pt x="1379" y="2657"/>
                      <a:pt x="1404" y="2657"/>
                    </a:cubicBezTo>
                    <a:cubicBezTo>
                      <a:pt x="1404" y="2632"/>
                      <a:pt x="1429" y="2632"/>
                      <a:pt x="1454" y="2607"/>
                    </a:cubicBezTo>
                    <a:cubicBezTo>
                      <a:pt x="1454" y="2607"/>
                      <a:pt x="1479" y="2582"/>
                      <a:pt x="1504" y="2582"/>
                    </a:cubicBezTo>
                    <a:cubicBezTo>
                      <a:pt x="1529" y="2557"/>
                      <a:pt x="1529" y="2532"/>
                      <a:pt x="1554" y="2532"/>
                    </a:cubicBezTo>
                    <a:cubicBezTo>
                      <a:pt x="1579" y="2507"/>
                      <a:pt x="1579" y="2507"/>
                      <a:pt x="1604" y="2482"/>
                    </a:cubicBezTo>
                    <a:cubicBezTo>
                      <a:pt x="1629" y="2457"/>
                      <a:pt x="1654" y="2457"/>
                      <a:pt x="1654" y="2431"/>
                    </a:cubicBezTo>
                    <a:cubicBezTo>
                      <a:pt x="1679" y="2482"/>
                      <a:pt x="1679" y="2507"/>
                      <a:pt x="1679" y="2532"/>
                    </a:cubicBezTo>
                    <a:cubicBezTo>
                      <a:pt x="1705" y="2607"/>
                      <a:pt x="1730" y="2682"/>
                      <a:pt x="1730" y="2732"/>
                    </a:cubicBezTo>
                    <a:cubicBezTo>
                      <a:pt x="1730" y="2757"/>
                      <a:pt x="1730" y="2757"/>
                      <a:pt x="1730" y="2757"/>
                    </a:cubicBezTo>
                    <a:cubicBezTo>
                      <a:pt x="1730" y="2757"/>
                      <a:pt x="1730" y="2757"/>
                      <a:pt x="1730" y="2782"/>
                    </a:cubicBezTo>
                    <a:cubicBezTo>
                      <a:pt x="1705" y="2807"/>
                      <a:pt x="1705" y="2832"/>
                      <a:pt x="1679" y="2858"/>
                    </a:cubicBezTo>
                    <a:cubicBezTo>
                      <a:pt x="1654" y="2908"/>
                      <a:pt x="1629" y="2933"/>
                      <a:pt x="1629" y="2983"/>
                    </a:cubicBezTo>
                    <a:cubicBezTo>
                      <a:pt x="1604" y="3008"/>
                      <a:pt x="1579" y="3058"/>
                      <a:pt x="1554" y="3083"/>
                    </a:cubicBezTo>
                    <a:cubicBezTo>
                      <a:pt x="1529" y="3133"/>
                      <a:pt x="1504" y="3183"/>
                      <a:pt x="1504" y="3208"/>
                    </a:cubicBezTo>
                    <a:cubicBezTo>
                      <a:pt x="1479" y="3234"/>
                      <a:pt x="1479" y="3234"/>
                      <a:pt x="1479" y="3259"/>
                    </a:cubicBezTo>
                    <a:cubicBezTo>
                      <a:pt x="1479" y="3284"/>
                      <a:pt x="1504" y="3284"/>
                      <a:pt x="1504" y="3309"/>
                    </a:cubicBezTo>
                    <a:cubicBezTo>
                      <a:pt x="1554" y="3309"/>
                      <a:pt x="1579" y="3309"/>
                      <a:pt x="1604" y="3284"/>
                    </a:cubicBezTo>
                    <a:cubicBezTo>
                      <a:pt x="1629" y="3259"/>
                      <a:pt x="1654" y="3234"/>
                      <a:pt x="1654" y="3183"/>
                    </a:cubicBezTo>
                    <a:cubicBezTo>
                      <a:pt x="1679" y="3158"/>
                      <a:pt x="1705" y="3133"/>
                      <a:pt x="1705" y="3108"/>
                    </a:cubicBezTo>
                    <a:cubicBezTo>
                      <a:pt x="1730" y="3058"/>
                      <a:pt x="1755" y="3008"/>
                      <a:pt x="1780" y="2933"/>
                    </a:cubicBezTo>
                    <a:cubicBezTo>
                      <a:pt x="1805" y="3008"/>
                      <a:pt x="1805" y="3058"/>
                      <a:pt x="1830" y="3133"/>
                    </a:cubicBezTo>
                    <a:cubicBezTo>
                      <a:pt x="1830" y="3183"/>
                      <a:pt x="1855" y="3259"/>
                      <a:pt x="1855" y="3334"/>
                    </a:cubicBezTo>
                    <a:cubicBezTo>
                      <a:pt x="1880" y="3359"/>
                      <a:pt x="1880" y="3384"/>
                      <a:pt x="1880" y="3409"/>
                    </a:cubicBezTo>
                    <a:cubicBezTo>
                      <a:pt x="1880" y="3434"/>
                      <a:pt x="1905" y="3459"/>
                      <a:pt x="1905" y="3484"/>
                    </a:cubicBezTo>
                    <a:cubicBezTo>
                      <a:pt x="1905" y="3509"/>
                      <a:pt x="1930" y="3534"/>
                      <a:pt x="1955" y="3534"/>
                    </a:cubicBezTo>
                    <a:cubicBezTo>
                      <a:pt x="1980" y="3534"/>
                      <a:pt x="2005" y="3509"/>
                      <a:pt x="2005" y="3484"/>
                    </a:cubicBezTo>
                    <a:cubicBezTo>
                      <a:pt x="1980" y="3434"/>
                      <a:pt x="1980" y="3359"/>
                      <a:pt x="1980" y="3309"/>
                    </a:cubicBezTo>
                    <a:cubicBezTo>
                      <a:pt x="1955" y="3234"/>
                      <a:pt x="1955" y="3183"/>
                      <a:pt x="1930" y="3108"/>
                    </a:cubicBezTo>
                    <a:cubicBezTo>
                      <a:pt x="1930" y="3033"/>
                      <a:pt x="1905" y="2958"/>
                      <a:pt x="1880" y="2883"/>
                    </a:cubicBezTo>
                    <a:lnTo>
                      <a:pt x="1880" y="2883"/>
                    </a:lnTo>
                    <a:cubicBezTo>
                      <a:pt x="1930" y="2933"/>
                      <a:pt x="2005" y="2958"/>
                      <a:pt x="2055" y="2983"/>
                    </a:cubicBezTo>
                    <a:cubicBezTo>
                      <a:pt x="2131" y="3033"/>
                      <a:pt x="2206" y="3083"/>
                      <a:pt x="2306" y="3133"/>
                    </a:cubicBezTo>
                    <a:cubicBezTo>
                      <a:pt x="2313" y="3141"/>
                      <a:pt x="2321" y="3144"/>
                      <a:pt x="2328" y="3144"/>
                    </a:cubicBezTo>
                    <a:cubicBezTo>
                      <a:pt x="2346" y="3144"/>
                      <a:pt x="2364" y="3126"/>
                      <a:pt x="2381" y="3108"/>
                    </a:cubicBezTo>
                    <a:cubicBezTo>
                      <a:pt x="2381" y="3083"/>
                      <a:pt x="2381" y="3058"/>
                      <a:pt x="2356" y="3033"/>
                    </a:cubicBezTo>
                    <a:cubicBezTo>
                      <a:pt x="2281" y="2983"/>
                      <a:pt x="2181" y="2933"/>
                      <a:pt x="2080" y="2883"/>
                    </a:cubicBezTo>
                    <a:cubicBezTo>
                      <a:pt x="2005" y="2832"/>
                      <a:pt x="1930" y="2782"/>
                      <a:pt x="1855" y="2732"/>
                    </a:cubicBezTo>
                    <a:cubicBezTo>
                      <a:pt x="1830" y="2632"/>
                      <a:pt x="1805" y="2557"/>
                      <a:pt x="1780" y="2457"/>
                    </a:cubicBezTo>
                    <a:lnTo>
                      <a:pt x="1780" y="2457"/>
                    </a:lnTo>
                    <a:cubicBezTo>
                      <a:pt x="1805" y="2482"/>
                      <a:pt x="1830" y="2482"/>
                      <a:pt x="1855" y="2482"/>
                    </a:cubicBezTo>
                    <a:cubicBezTo>
                      <a:pt x="1905" y="2507"/>
                      <a:pt x="1955" y="2507"/>
                      <a:pt x="2005" y="2532"/>
                    </a:cubicBezTo>
                    <a:cubicBezTo>
                      <a:pt x="2030" y="2532"/>
                      <a:pt x="2080" y="2532"/>
                      <a:pt x="2106" y="2557"/>
                    </a:cubicBezTo>
                    <a:cubicBezTo>
                      <a:pt x="2131" y="2557"/>
                      <a:pt x="2131" y="2557"/>
                      <a:pt x="2156" y="2582"/>
                    </a:cubicBezTo>
                    <a:lnTo>
                      <a:pt x="2231" y="2582"/>
                    </a:lnTo>
                    <a:cubicBezTo>
                      <a:pt x="2256" y="2607"/>
                      <a:pt x="2281" y="2607"/>
                      <a:pt x="2331" y="2607"/>
                    </a:cubicBezTo>
                    <a:cubicBezTo>
                      <a:pt x="2356" y="2607"/>
                      <a:pt x="2356" y="2582"/>
                      <a:pt x="2356" y="2557"/>
                    </a:cubicBezTo>
                    <a:cubicBezTo>
                      <a:pt x="2356" y="2557"/>
                      <a:pt x="2356" y="2532"/>
                      <a:pt x="2356" y="2532"/>
                    </a:cubicBezTo>
                    <a:cubicBezTo>
                      <a:pt x="2331" y="2431"/>
                      <a:pt x="2306" y="2331"/>
                      <a:pt x="2281" y="2206"/>
                    </a:cubicBezTo>
                    <a:cubicBezTo>
                      <a:pt x="2281" y="2181"/>
                      <a:pt x="2281" y="2131"/>
                      <a:pt x="2256" y="2081"/>
                    </a:cubicBezTo>
                    <a:lnTo>
                      <a:pt x="2256" y="2056"/>
                    </a:lnTo>
                    <a:cubicBezTo>
                      <a:pt x="2331" y="2081"/>
                      <a:pt x="2431" y="2106"/>
                      <a:pt x="2507" y="2131"/>
                    </a:cubicBezTo>
                    <a:cubicBezTo>
                      <a:pt x="2557" y="2156"/>
                      <a:pt x="2582" y="2156"/>
                      <a:pt x="2607" y="2156"/>
                    </a:cubicBezTo>
                    <a:cubicBezTo>
                      <a:pt x="2607" y="2181"/>
                      <a:pt x="2632" y="2181"/>
                      <a:pt x="2632" y="2181"/>
                    </a:cubicBezTo>
                    <a:cubicBezTo>
                      <a:pt x="2657" y="2256"/>
                      <a:pt x="2707" y="2356"/>
                      <a:pt x="2757" y="2431"/>
                    </a:cubicBezTo>
                    <a:cubicBezTo>
                      <a:pt x="2782" y="2482"/>
                      <a:pt x="2807" y="2507"/>
                      <a:pt x="2832" y="2557"/>
                    </a:cubicBezTo>
                    <a:cubicBezTo>
                      <a:pt x="2857" y="2607"/>
                      <a:pt x="2883" y="2632"/>
                      <a:pt x="2908" y="2682"/>
                    </a:cubicBezTo>
                    <a:cubicBezTo>
                      <a:pt x="2933" y="2707"/>
                      <a:pt x="2958" y="2707"/>
                      <a:pt x="2958" y="2707"/>
                    </a:cubicBezTo>
                    <a:cubicBezTo>
                      <a:pt x="2983" y="2707"/>
                      <a:pt x="2983" y="2682"/>
                      <a:pt x="2983" y="2657"/>
                    </a:cubicBezTo>
                    <a:cubicBezTo>
                      <a:pt x="2933" y="2582"/>
                      <a:pt x="2883" y="2482"/>
                      <a:pt x="2832" y="2406"/>
                    </a:cubicBezTo>
                    <a:cubicBezTo>
                      <a:pt x="2807" y="2331"/>
                      <a:pt x="2757" y="2256"/>
                      <a:pt x="2732" y="2206"/>
                    </a:cubicBezTo>
                    <a:cubicBezTo>
                      <a:pt x="2782" y="2206"/>
                      <a:pt x="2832" y="2231"/>
                      <a:pt x="2883" y="2256"/>
                    </a:cubicBezTo>
                    <a:cubicBezTo>
                      <a:pt x="2933" y="2281"/>
                      <a:pt x="3008" y="2281"/>
                      <a:pt x="3058" y="2306"/>
                    </a:cubicBezTo>
                    <a:cubicBezTo>
                      <a:pt x="3108" y="2331"/>
                      <a:pt x="3158" y="2331"/>
                      <a:pt x="3208" y="2356"/>
                    </a:cubicBezTo>
                    <a:cubicBezTo>
                      <a:pt x="3233" y="2356"/>
                      <a:pt x="3284" y="2356"/>
                      <a:pt x="3284" y="2331"/>
                    </a:cubicBezTo>
                    <a:cubicBezTo>
                      <a:pt x="3309" y="2281"/>
                      <a:pt x="3309" y="2231"/>
                      <a:pt x="3284" y="2231"/>
                    </a:cubicBezTo>
                    <a:cubicBezTo>
                      <a:pt x="3208" y="2181"/>
                      <a:pt x="3158" y="2181"/>
                      <a:pt x="3083" y="2156"/>
                    </a:cubicBezTo>
                    <a:cubicBezTo>
                      <a:pt x="3033" y="2131"/>
                      <a:pt x="2958" y="2106"/>
                      <a:pt x="2908" y="2081"/>
                    </a:cubicBezTo>
                    <a:lnTo>
                      <a:pt x="2857" y="2081"/>
                    </a:lnTo>
                    <a:cubicBezTo>
                      <a:pt x="2908" y="2056"/>
                      <a:pt x="2958" y="2030"/>
                      <a:pt x="3008" y="2030"/>
                    </a:cubicBezTo>
                    <a:cubicBezTo>
                      <a:pt x="3108" y="1980"/>
                      <a:pt x="3233" y="1930"/>
                      <a:pt x="3359" y="1880"/>
                    </a:cubicBezTo>
                    <a:cubicBezTo>
                      <a:pt x="3384" y="1880"/>
                      <a:pt x="3384" y="1830"/>
                      <a:pt x="3384" y="1805"/>
                    </a:cubicBezTo>
                    <a:cubicBezTo>
                      <a:pt x="3384" y="1780"/>
                      <a:pt x="3359" y="1755"/>
                      <a:pt x="3359" y="1755"/>
                    </a:cubicBezTo>
                    <a:lnTo>
                      <a:pt x="3284" y="1755"/>
                    </a:lnTo>
                    <a:cubicBezTo>
                      <a:pt x="3183" y="1780"/>
                      <a:pt x="3083" y="1830"/>
                      <a:pt x="2958" y="1855"/>
                    </a:cubicBezTo>
                    <a:cubicBezTo>
                      <a:pt x="2857" y="1905"/>
                      <a:pt x="2757" y="1930"/>
                      <a:pt x="2632" y="1980"/>
                    </a:cubicBezTo>
                    <a:cubicBezTo>
                      <a:pt x="2632" y="1980"/>
                      <a:pt x="2607" y="1980"/>
                      <a:pt x="2607" y="2005"/>
                    </a:cubicBezTo>
                    <a:cubicBezTo>
                      <a:pt x="2582" y="1980"/>
                      <a:pt x="2557" y="1980"/>
                      <a:pt x="2532" y="1955"/>
                    </a:cubicBezTo>
                    <a:cubicBezTo>
                      <a:pt x="2456" y="1930"/>
                      <a:pt x="2381" y="1930"/>
                      <a:pt x="2306" y="1905"/>
                    </a:cubicBezTo>
                    <a:cubicBezTo>
                      <a:pt x="2331" y="1880"/>
                      <a:pt x="2356" y="1880"/>
                      <a:pt x="2381" y="1855"/>
                    </a:cubicBezTo>
                    <a:cubicBezTo>
                      <a:pt x="2431" y="1830"/>
                      <a:pt x="2456" y="1805"/>
                      <a:pt x="2507" y="1780"/>
                    </a:cubicBezTo>
                    <a:cubicBezTo>
                      <a:pt x="2557" y="1780"/>
                      <a:pt x="2607" y="1755"/>
                      <a:pt x="2632" y="1730"/>
                    </a:cubicBezTo>
                    <a:cubicBezTo>
                      <a:pt x="2682" y="1705"/>
                      <a:pt x="2707" y="1680"/>
                      <a:pt x="2757" y="1655"/>
                    </a:cubicBezTo>
                    <a:cubicBezTo>
                      <a:pt x="2757" y="1629"/>
                      <a:pt x="2782" y="1629"/>
                      <a:pt x="2782" y="1604"/>
                    </a:cubicBezTo>
                    <a:cubicBezTo>
                      <a:pt x="2807" y="1604"/>
                      <a:pt x="2832" y="1554"/>
                      <a:pt x="2807" y="1529"/>
                    </a:cubicBezTo>
                    <a:cubicBezTo>
                      <a:pt x="2782" y="1504"/>
                      <a:pt x="2757" y="1504"/>
                      <a:pt x="2732" y="1479"/>
                    </a:cubicBezTo>
                    <a:cubicBezTo>
                      <a:pt x="2707" y="1454"/>
                      <a:pt x="2657" y="1454"/>
                      <a:pt x="2607" y="1429"/>
                    </a:cubicBezTo>
                    <a:cubicBezTo>
                      <a:pt x="2557" y="1429"/>
                      <a:pt x="2507" y="1404"/>
                      <a:pt x="2456" y="1379"/>
                    </a:cubicBezTo>
                    <a:cubicBezTo>
                      <a:pt x="2431" y="1379"/>
                      <a:pt x="2381" y="1354"/>
                      <a:pt x="2331" y="1329"/>
                    </a:cubicBezTo>
                    <a:lnTo>
                      <a:pt x="2356" y="1329"/>
                    </a:lnTo>
                    <a:cubicBezTo>
                      <a:pt x="2306" y="1304"/>
                      <a:pt x="2256" y="1304"/>
                      <a:pt x="2231" y="1279"/>
                    </a:cubicBezTo>
                    <a:cubicBezTo>
                      <a:pt x="2206" y="1279"/>
                      <a:pt x="2181" y="1254"/>
                      <a:pt x="2131" y="1254"/>
                    </a:cubicBezTo>
                    <a:cubicBezTo>
                      <a:pt x="2131" y="1254"/>
                      <a:pt x="2131" y="1254"/>
                      <a:pt x="2131" y="1228"/>
                    </a:cubicBezTo>
                    <a:cubicBezTo>
                      <a:pt x="2156" y="1228"/>
                      <a:pt x="2156" y="1228"/>
                      <a:pt x="2181" y="1203"/>
                    </a:cubicBezTo>
                    <a:cubicBezTo>
                      <a:pt x="2206" y="1178"/>
                      <a:pt x="2256" y="1128"/>
                      <a:pt x="2306" y="1103"/>
                    </a:cubicBezTo>
                    <a:cubicBezTo>
                      <a:pt x="2331" y="1078"/>
                      <a:pt x="2381" y="1053"/>
                      <a:pt x="2406" y="1028"/>
                    </a:cubicBezTo>
                    <a:cubicBezTo>
                      <a:pt x="2406" y="1028"/>
                      <a:pt x="2431" y="1053"/>
                      <a:pt x="2431" y="1053"/>
                    </a:cubicBezTo>
                    <a:cubicBezTo>
                      <a:pt x="2507" y="1078"/>
                      <a:pt x="2607" y="1103"/>
                      <a:pt x="2682" y="1103"/>
                    </a:cubicBezTo>
                    <a:cubicBezTo>
                      <a:pt x="2757" y="1128"/>
                      <a:pt x="2857" y="1153"/>
                      <a:pt x="2933" y="1178"/>
                    </a:cubicBezTo>
                    <a:cubicBezTo>
                      <a:pt x="2947" y="1186"/>
                      <a:pt x="2960" y="1189"/>
                      <a:pt x="2971" y="1189"/>
                    </a:cubicBezTo>
                    <a:cubicBezTo>
                      <a:pt x="2997" y="1189"/>
                      <a:pt x="3015" y="1171"/>
                      <a:pt x="3033" y="1153"/>
                    </a:cubicBezTo>
                    <a:cubicBezTo>
                      <a:pt x="3033" y="1103"/>
                      <a:pt x="3008" y="1078"/>
                      <a:pt x="2983" y="1053"/>
                    </a:cubicBezTo>
                    <a:cubicBezTo>
                      <a:pt x="2908" y="1028"/>
                      <a:pt x="2807" y="1003"/>
                      <a:pt x="2707" y="978"/>
                    </a:cubicBezTo>
                    <a:cubicBezTo>
                      <a:pt x="2657" y="953"/>
                      <a:pt x="2582" y="953"/>
                      <a:pt x="2532" y="928"/>
                    </a:cubicBezTo>
                    <a:cubicBezTo>
                      <a:pt x="2557" y="903"/>
                      <a:pt x="2582" y="878"/>
                      <a:pt x="2582" y="878"/>
                    </a:cubicBezTo>
                    <a:cubicBezTo>
                      <a:pt x="2607" y="853"/>
                      <a:pt x="2632" y="827"/>
                      <a:pt x="2657" y="802"/>
                    </a:cubicBezTo>
                    <a:cubicBezTo>
                      <a:pt x="2682" y="802"/>
                      <a:pt x="2707" y="777"/>
                      <a:pt x="2732" y="752"/>
                    </a:cubicBezTo>
                    <a:cubicBezTo>
                      <a:pt x="2782" y="727"/>
                      <a:pt x="2807" y="702"/>
                      <a:pt x="2857" y="652"/>
                    </a:cubicBezTo>
                    <a:cubicBezTo>
                      <a:pt x="2883" y="652"/>
                      <a:pt x="2883" y="602"/>
                      <a:pt x="2857" y="602"/>
                    </a:cubicBezTo>
                    <a:cubicBezTo>
                      <a:pt x="2857" y="577"/>
                      <a:pt x="2832" y="577"/>
                      <a:pt x="2832" y="577"/>
                    </a:cubicBezTo>
                    <a:cubicBezTo>
                      <a:pt x="2807" y="577"/>
                      <a:pt x="2807" y="577"/>
                      <a:pt x="2807" y="602"/>
                    </a:cubicBezTo>
                    <a:cubicBezTo>
                      <a:pt x="2757" y="627"/>
                      <a:pt x="2707" y="652"/>
                      <a:pt x="2682" y="702"/>
                    </a:cubicBezTo>
                    <a:cubicBezTo>
                      <a:pt x="2632" y="727"/>
                      <a:pt x="2582" y="777"/>
                      <a:pt x="2532" y="827"/>
                    </a:cubicBezTo>
                    <a:cubicBezTo>
                      <a:pt x="2532" y="827"/>
                      <a:pt x="2532" y="827"/>
                      <a:pt x="2507" y="853"/>
                    </a:cubicBezTo>
                    <a:cubicBezTo>
                      <a:pt x="2507" y="802"/>
                      <a:pt x="2507" y="752"/>
                      <a:pt x="2507" y="727"/>
                    </a:cubicBezTo>
                    <a:cubicBezTo>
                      <a:pt x="2507" y="627"/>
                      <a:pt x="2507" y="527"/>
                      <a:pt x="2507" y="452"/>
                    </a:cubicBezTo>
                    <a:cubicBezTo>
                      <a:pt x="2507" y="401"/>
                      <a:pt x="2481" y="376"/>
                      <a:pt x="2456" y="376"/>
                    </a:cubicBezTo>
                    <a:cubicBezTo>
                      <a:pt x="2406" y="376"/>
                      <a:pt x="2381" y="401"/>
                      <a:pt x="2381" y="426"/>
                    </a:cubicBezTo>
                    <a:cubicBezTo>
                      <a:pt x="2381" y="527"/>
                      <a:pt x="2381" y="627"/>
                      <a:pt x="2381" y="702"/>
                    </a:cubicBezTo>
                    <a:cubicBezTo>
                      <a:pt x="2381" y="777"/>
                      <a:pt x="2356" y="878"/>
                      <a:pt x="2356" y="953"/>
                    </a:cubicBezTo>
                    <a:cubicBezTo>
                      <a:pt x="2331" y="1003"/>
                      <a:pt x="2306" y="1028"/>
                      <a:pt x="2256" y="1053"/>
                    </a:cubicBezTo>
                    <a:cubicBezTo>
                      <a:pt x="2206" y="1078"/>
                      <a:pt x="2181" y="1128"/>
                      <a:pt x="2131" y="1153"/>
                    </a:cubicBezTo>
                    <a:cubicBezTo>
                      <a:pt x="2131" y="1153"/>
                      <a:pt x="2131" y="1153"/>
                      <a:pt x="2131" y="1128"/>
                    </a:cubicBezTo>
                    <a:cubicBezTo>
                      <a:pt x="2106" y="1078"/>
                      <a:pt x="2106" y="1028"/>
                      <a:pt x="2106" y="978"/>
                    </a:cubicBezTo>
                    <a:cubicBezTo>
                      <a:pt x="2080" y="928"/>
                      <a:pt x="2080" y="878"/>
                      <a:pt x="2055" y="827"/>
                    </a:cubicBezTo>
                    <a:cubicBezTo>
                      <a:pt x="2055" y="802"/>
                      <a:pt x="2055" y="777"/>
                      <a:pt x="2055" y="752"/>
                    </a:cubicBezTo>
                    <a:cubicBezTo>
                      <a:pt x="2055" y="727"/>
                      <a:pt x="2030" y="727"/>
                      <a:pt x="2030" y="702"/>
                    </a:cubicBezTo>
                    <a:cubicBezTo>
                      <a:pt x="2030" y="702"/>
                      <a:pt x="2030" y="677"/>
                      <a:pt x="2030" y="677"/>
                    </a:cubicBezTo>
                    <a:cubicBezTo>
                      <a:pt x="2030" y="652"/>
                      <a:pt x="2005" y="652"/>
                      <a:pt x="1980" y="652"/>
                    </a:cubicBezTo>
                    <a:lnTo>
                      <a:pt x="1955" y="652"/>
                    </a:lnTo>
                    <a:cubicBezTo>
                      <a:pt x="1930" y="677"/>
                      <a:pt x="1905" y="677"/>
                      <a:pt x="1880" y="702"/>
                    </a:cubicBezTo>
                    <a:cubicBezTo>
                      <a:pt x="1855" y="727"/>
                      <a:pt x="1830" y="752"/>
                      <a:pt x="1805" y="752"/>
                    </a:cubicBezTo>
                    <a:cubicBezTo>
                      <a:pt x="1780" y="777"/>
                      <a:pt x="1755" y="802"/>
                      <a:pt x="1730" y="827"/>
                    </a:cubicBezTo>
                    <a:cubicBezTo>
                      <a:pt x="1705" y="853"/>
                      <a:pt x="1679" y="878"/>
                      <a:pt x="1654" y="903"/>
                    </a:cubicBezTo>
                    <a:cubicBezTo>
                      <a:pt x="1629" y="928"/>
                      <a:pt x="1604" y="953"/>
                      <a:pt x="1604" y="953"/>
                    </a:cubicBezTo>
                    <a:cubicBezTo>
                      <a:pt x="1579" y="978"/>
                      <a:pt x="1554" y="1003"/>
                      <a:pt x="1554" y="1003"/>
                    </a:cubicBezTo>
                    <a:cubicBezTo>
                      <a:pt x="1504" y="1028"/>
                      <a:pt x="1479" y="1078"/>
                      <a:pt x="1454" y="1103"/>
                    </a:cubicBezTo>
                    <a:cubicBezTo>
                      <a:pt x="1454" y="1078"/>
                      <a:pt x="1454" y="1053"/>
                      <a:pt x="1454" y="1028"/>
                    </a:cubicBezTo>
                    <a:cubicBezTo>
                      <a:pt x="1429" y="978"/>
                      <a:pt x="1429" y="903"/>
                      <a:pt x="1404" y="853"/>
                    </a:cubicBezTo>
                    <a:cubicBezTo>
                      <a:pt x="1404" y="827"/>
                      <a:pt x="1404" y="802"/>
                      <a:pt x="1404" y="752"/>
                    </a:cubicBezTo>
                    <a:lnTo>
                      <a:pt x="1429" y="752"/>
                    </a:lnTo>
                    <a:cubicBezTo>
                      <a:pt x="1454" y="702"/>
                      <a:pt x="1479" y="652"/>
                      <a:pt x="1504" y="602"/>
                    </a:cubicBezTo>
                    <a:cubicBezTo>
                      <a:pt x="1529" y="527"/>
                      <a:pt x="1554" y="477"/>
                      <a:pt x="1579" y="426"/>
                    </a:cubicBezTo>
                    <a:cubicBezTo>
                      <a:pt x="1604" y="376"/>
                      <a:pt x="1604" y="301"/>
                      <a:pt x="1629" y="251"/>
                    </a:cubicBezTo>
                    <a:lnTo>
                      <a:pt x="1705" y="76"/>
                    </a:lnTo>
                    <a:cubicBezTo>
                      <a:pt x="1705" y="51"/>
                      <a:pt x="1679" y="0"/>
                      <a:pt x="16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38"/>
              <p:cNvSpPr/>
              <p:nvPr/>
            </p:nvSpPr>
            <p:spPr>
              <a:xfrm>
                <a:off x="4865450" y="1768825"/>
                <a:ext cx="8460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3384" h="3535" fill="none" extrusionOk="0">
                    <a:moveTo>
                      <a:pt x="2181" y="2081"/>
                    </a:moveTo>
                    <a:cubicBezTo>
                      <a:pt x="2181" y="2131"/>
                      <a:pt x="2181" y="2181"/>
                      <a:pt x="2206" y="2206"/>
                    </a:cubicBezTo>
                    <a:cubicBezTo>
                      <a:pt x="2206" y="2281"/>
                      <a:pt x="2231" y="2331"/>
                      <a:pt x="2256" y="2406"/>
                    </a:cubicBezTo>
                    <a:cubicBezTo>
                      <a:pt x="2256" y="2431"/>
                      <a:pt x="2256" y="2482"/>
                      <a:pt x="2281" y="2507"/>
                    </a:cubicBezTo>
                    <a:cubicBezTo>
                      <a:pt x="2256" y="2507"/>
                      <a:pt x="2256" y="2507"/>
                      <a:pt x="2231" y="2507"/>
                    </a:cubicBezTo>
                    <a:cubicBezTo>
                      <a:pt x="2206" y="2482"/>
                      <a:pt x="2156" y="2482"/>
                      <a:pt x="2131" y="2482"/>
                    </a:cubicBezTo>
                    <a:cubicBezTo>
                      <a:pt x="2106" y="2482"/>
                      <a:pt x="2080" y="2482"/>
                      <a:pt x="2030" y="2457"/>
                    </a:cubicBezTo>
                    <a:cubicBezTo>
                      <a:pt x="2005" y="2457"/>
                      <a:pt x="2005" y="2457"/>
                      <a:pt x="1980" y="2457"/>
                    </a:cubicBezTo>
                    <a:cubicBezTo>
                      <a:pt x="1955" y="2431"/>
                      <a:pt x="1930" y="2431"/>
                      <a:pt x="1930" y="2431"/>
                    </a:cubicBezTo>
                    <a:cubicBezTo>
                      <a:pt x="1880" y="2431"/>
                      <a:pt x="1855" y="2406"/>
                      <a:pt x="1830" y="2406"/>
                    </a:cubicBezTo>
                    <a:cubicBezTo>
                      <a:pt x="1830" y="2406"/>
                      <a:pt x="1805" y="2406"/>
                      <a:pt x="1805" y="2406"/>
                    </a:cubicBezTo>
                    <a:cubicBezTo>
                      <a:pt x="1780" y="2406"/>
                      <a:pt x="1780" y="2381"/>
                      <a:pt x="1755" y="2381"/>
                    </a:cubicBezTo>
                    <a:cubicBezTo>
                      <a:pt x="1755" y="2381"/>
                      <a:pt x="1755" y="2356"/>
                      <a:pt x="1755" y="2356"/>
                    </a:cubicBezTo>
                    <a:cubicBezTo>
                      <a:pt x="1730" y="2231"/>
                      <a:pt x="1705" y="2106"/>
                      <a:pt x="1679" y="1980"/>
                    </a:cubicBezTo>
                    <a:cubicBezTo>
                      <a:pt x="1654" y="1930"/>
                      <a:pt x="1654" y="1905"/>
                      <a:pt x="1654" y="1855"/>
                    </a:cubicBezTo>
                    <a:cubicBezTo>
                      <a:pt x="1805" y="1905"/>
                      <a:pt x="1980" y="1955"/>
                      <a:pt x="2131" y="2005"/>
                    </a:cubicBezTo>
                    <a:cubicBezTo>
                      <a:pt x="2156" y="2030"/>
                      <a:pt x="2156" y="2030"/>
                      <a:pt x="2156" y="2030"/>
                    </a:cubicBezTo>
                    <a:cubicBezTo>
                      <a:pt x="2156" y="2056"/>
                      <a:pt x="2156" y="2056"/>
                      <a:pt x="2181" y="2081"/>
                    </a:cubicBezTo>
                    <a:close/>
                    <a:moveTo>
                      <a:pt x="1554" y="2431"/>
                    </a:moveTo>
                    <a:cubicBezTo>
                      <a:pt x="1554" y="2431"/>
                      <a:pt x="1554" y="2457"/>
                      <a:pt x="1529" y="2457"/>
                    </a:cubicBezTo>
                    <a:cubicBezTo>
                      <a:pt x="1529" y="2457"/>
                      <a:pt x="1529" y="2482"/>
                      <a:pt x="1504" y="2482"/>
                    </a:cubicBezTo>
                    <a:cubicBezTo>
                      <a:pt x="1504" y="2507"/>
                      <a:pt x="1479" y="2507"/>
                      <a:pt x="1454" y="2532"/>
                    </a:cubicBezTo>
                    <a:cubicBezTo>
                      <a:pt x="1454" y="2532"/>
                      <a:pt x="1429" y="2557"/>
                      <a:pt x="1404" y="2557"/>
                    </a:cubicBezTo>
                    <a:cubicBezTo>
                      <a:pt x="1379" y="2582"/>
                      <a:pt x="1379" y="2582"/>
                      <a:pt x="1354" y="2607"/>
                    </a:cubicBezTo>
                    <a:cubicBezTo>
                      <a:pt x="1329" y="2607"/>
                      <a:pt x="1329" y="2632"/>
                      <a:pt x="1304" y="2632"/>
                    </a:cubicBezTo>
                    <a:cubicBezTo>
                      <a:pt x="1304" y="2632"/>
                      <a:pt x="1304" y="2607"/>
                      <a:pt x="1304" y="2607"/>
                    </a:cubicBezTo>
                    <a:cubicBezTo>
                      <a:pt x="1304" y="2582"/>
                      <a:pt x="1278" y="2557"/>
                      <a:pt x="1278" y="2532"/>
                    </a:cubicBezTo>
                    <a:cubicBezTo>
                      <a:pt x="1278" y="2507"/>
                      <a:pt x="1278" y="2482"/>
                      <a:pt x="1253" y="2457"/>
                    </a:cubicBezTo>
                    <a:cubicBezTo>
                      <a:pt x="1253" y="2431"/>
                      <a:pt x="1253" y="2406"/>
                      <a:pt x="1228" y="2381"/>
                    </a:cubicBezTo>
                    <a:cubicBezTo>
                      <a:pt x="1228" y="2356"/>
                      <a:pt x="1228" y="2331"/>
                      <a:pt x="1203" y="2306"/>
                    </a:cubicBezTo>
                    <a:cubicBezTo>
                      <a:pt x="1203" y="2281"/>
                      <a:pt x="1203" y="2256"/>
                      <a:pt x="1178" y="2231"/>
                    </a:cubicBezTo>
                    <a:cubicBezTo>
                      <a:pt x="1178" y="2181"/>
                      <a:pt x="1153" y="2156"/>
                      <a:pt x="1153" y="2106"/>
                    </a:cubicBezTo>
                    <a:cubicBezTo>
                      <a:pt x="1153" y="2106"/>
                      <a:pt x="1153" y="2106"/>
                      <a:pt x="1153" y="2106"/>
                    </a:cubicBezTo>
                    <a:lnTo>
                      <a:pt x="1178" y="2081"/>
                    </a:lnTo>
                    <a:cubicBezTo>
                      <a:pt x="1228" y="2056"/>
                      <a:pt x="1278" y="2005"/>
                      <a:pt x="1329" y="1955"/>
                    </a:cubicBezTo>
                    <a:cubicBezTo>
                      <a:pt x="1354" y="1930"/>
                      <a:pt x="1404" y="1880"/>
                      <a:pt x="1454" y="1855"/>
                    </a:cubicBezTo>
                    <a:cubicBezTo>
                      <a:pt x="1479" y="1830"/>
                      <a:pt x="1479" y="1830"/>
                      <a:pt x="1504" y="1805"/>
                    </a:cubicBezTo>
                    <a:cubicBezTo>
                      <a:pt x="1504" y="1805"/>
                      <a:pt x="1529" y="1805"/>
                      <a:pt x="1529" y="1805"/>
                    </a:cubicBezTo>
                    <a:cubicBezTo>
                      <a:pt x="1554" y="1855"/>
                      <a:pt x="1554" y="1930"/>
                      <a:pt x="1579" y="1980"/>
                    </a:cubicBezTo>
                    <a:cubicBezTo>
                      <a:pt x="1604" y="2106"/>
                      <a:pt x="1629" y="2231"/>
                      <a:pt x="1654" y="2356"/>
                    </a:cubicBezTo>
                    <a:cubicBezTo>
                      <a:pt x="1629" y="2356"/>
                      <a:pt x="1629" y="2356"/>
                      <a:pt x="1604" y="2381"/>
                    </a:cubicBezTo>
                    <a:cubicBezTo>
                      <a:pt x="1604" y="2406"/>
                      <a:pt x="1579" y="2406"/>
                      <a:pt x="1554" y="2431"/>
                    </a:cubicBezTo>
                    <a:close/>
                    <a:moveTo>
                      <a:pt x="827" y="1980"/>
                    </a:moveTo>
                    <a:cubicBezTo>
                      <a:pt x="777" y="1980"/>
                      <a:pt x="727" y="1955"/>
                      <a:pt x="677" y="1930"/>
                    </a:cubicBezTo>
                    <a:cubicBezTo>
                      <a:pt x="652" y="1930"/>
                      <a:pt x="652" y="1930"/>
                      <a:pt x="627" y="1930"/>
                    </a:cubicBezTo>
                    <a:cubicBezTo>
                      <a:pt x="652" y="1905"/>
                      <a:pt x="652" y="1905"/>
                      <a:pt x="677" y="1880"/>
                    </a:cubicBezTo>
                    <a:cubicBezTo>
                      <a:pt x="702" y="1880"/>
                      <a:pt x="727" y="1855"/>
                      <a:pt x="727" y="1855"/>
                    </a:cubicBezTo>
                    <a:cubicBezTo>
                      <a:pt x="752" y="1830"/>
                      <a:pt x="777" y="1805"/>
                      <a:pt x="802" y="1780"/>
                    </a:cubicBezTo>
                    <a:cubicBezTo>
                      <a:pt x="852" y="1755"/>
                      <a:pt x="903" y="1730"/>
                      <a:pt x="928" y="1705"/>
                    </a:cubicBezTo>
                    <a:cubicBezTo>
                      <a:pt x="953" y="1705"/>
                      <a:pt x="978" y="1680"/>
                      <a:pt x="1003" y="1680"/>
                    </a:cubicBezTo>
                    <a:cubicBezTo>
                      <a:pt x="1003" y="1655"/>
                      <a:pt x="1028" y="1655"/>
                      <a:pt x="1053" y="1629"/>
                    </a:cubicBezTo>
                    <a:cubicBezTo>
                      <a:pt x="1103" y="1655"/>
                      <a:pt x="1153" y="1680"/>
                      <a:pt x="1228" y="1705"/>
                    </a:cubicBezTo>
                    <a:cubicBezTo>
                      <a:pt x="1278" y="1730"/>
                      <a:pt x="1329" y="1755"/>
                      <a:pt x="1404" y="1755"/>
                    </a:cubicBezTo>
                    <a:cubicBezTo>
                      <a:pt x="1404" y="1755"/>
                      <a:pt x="1404" y="1755"/>
                      <a:pt x="1404" y="1755"/>
                    </a:cubicBezTo>
                    <a:cubicBezTo>
                      <a:pt x="1404" y="1780"/>
                      <a:pt x="1404" y="1780"/>
                      <a:pt x="1379" y="1780"/>
                    </a:cubicBezTo>
                    <a:cubicBezTo>
                      <a:pt x="1354" y="1805"/>
                      <a:pt x="1304" y="1855"/>
                      <a:pt x="1253" y="1905"/>
                    </a:cubicBezTo>
                    <a:cubicBezTo>
                      <a:pt x="1203" y="1930"/>
                      <a:pt x="1153" y="1980"/>
                      <a:pt x="1103" y="2030"/>
                    </a:cubicBezTo>
                    <a:cubicBezTo>
                      <a:pt x="1103" y="2030"/>
                      <a:pt x="1078" y="2056"/>
                      <a:pt x="1078" y="2056"/>
                    </a:cubicBezTo>
                    <a:cubicBezTo>
                      <a:pt x="1053" y="2056"/>
                      <a:pt x="1028" y="2056"/>
                      <a:pt x="1003" y="2030"/>
                    </a:cubicBezTo>
                    <a:cubicBezTo>
                      <a:pt x="928" y="2030"/>
                      <a:pt x="877" y="2005"/>
                      <a:pt x="827" y="1980"/>
                    </a:cubicBezTo>
                    <a:close/>
                    <a:moveTo>
                      <a:pt x="928" y="1128"/>
                    </a:moveTo>
                    <a:cubicBezTo>
                      <a:pt x="928" y="1078"/>
                      <a:pt x="903" y="1053"/>
                      <a:pt x="877" y="1003"/>
                    </a:cubicBezTo>
                    <a:cubicBezTo>
                      <a:pt x="877" y="1003"/>
                      <a:pt x="877" y="1003"/>
                      <a:pt x="877" y="1003"/>
                    </a:cubicBezTo>
                    <a:cubicBezTo>
                      <a:pt x="877" y="1003"/>
                      <a:pt x="877" y="1003"/>
                      <a:pt x="877" y="1003"/>
                    </a:cubicBezTo>
                    <a:cubicBezTo>
                      <a:pt x="903" y="1003"/>
                      <a:pt x="928" y="1003"/>
                      <a:pt x="953" y="1028"/>
                    </a:cubicBezTo>
                    <a:cubicBezTo>
                      <a:pt x="978" y="1028"/>
                      <a:pt x="1028" y="1028"/>
                      <a:pt x="1053" y="1028"/>
                    </a:cubicBezTo>
                    <a:cubicBezTo>
                      <a:pt x="1078" y="1053"/>
                      <a:pt x="1103" y="1053"/>
                      <a:pt x="1153" y="1078"/>
                    </a:cubicBezTo>
                    <a:cubicBezTo>
                      <a:pt x="1203" y="1078"/>
                      <a:pt x="1253" y="1103"/>
                      <a:pt x="1329" y="1128"/>
                    </a:cubicBezTo>
                    <a:cubicBezTo>
                      <a:pt x="1329" y="1128"/>
                      <a:pt x="1354" y="1128"/>
                      <a:pt x="1354" y="1128"/>
                    </a:cubicBezTo>
                    <a:lnTo>
                      <a:pt x="1379" y="1228"/>
                    </a:lnTo>
                    <a:cubicBezTo>
                      <a:pt x="1429" y="1354"/>
                      <a:pt x="1454" y="1479"/>
                      <a:pt x="1479" y="1604"/>
                    </a:cubicBezTo>
                    <a:cubicBezTo>
                      <a:pt x="1479" y="1629"/>
                      <a:pt x="1479" y="1629"/>
                      <a:pt x="1504" y="1655"/>
                    </a:cubicBezTo>
                    <a:cubicBezTo>
                      <a:pt x="1454" y="1655"/>
                      <a:pt x="1429" y="1629"/>
                      <a:pt x="1404" y="1629"/>
                    </a:cubicBezTo>
                    <a:cubicBezTo>
                      <a:pt x="1304" y="1604"/>
                      <a:pt x="1203" y="1554"/>
                      <a:pt x="1078" y="1529"/>
                    </a:cubicBezTo>
                    <a:cubicBezTo>
                      <a:pt x="1078" y="1504"/>
                      <a:pt x="1078" y="1504"/>
                      <a:pt x="1078" y="1479"/>
                    </a:cubicBezTo>
                    <a:cubicBezTo>
                      <a:pt x="1053" y="1454"/>
                      <a:pt x="1053" y="1429"/>
                      <a:pt x="1053" y="1429"/>
                    </a:cubicBezTo>
                    <a:cubicBezTo>
                      <a:pt x="1028" y="1379"/>
                      <a:pt x="1003" y="1304"/>
                      <a:pt x="978" y="1254"/>
                    </a:cubicBezTo>
                    <a:cubicBezTo>
                      <a:pt x="953" y="1203"/>
                      <a:pt x="953" y="1178"/>
                      <a:pt x="928" y="1128"/>
                    </a:cubicBezTo>
                    <a:close/>
                    <a:moveTo>
                      <a:pt x="1504" y="1153"/>
                    </a:moveTo>
                    <a:cubicBezTo>
                      <a:pt x="1529" y="1128"/>
                      <a:pt x="1554" y="1103"/>
                      <a:pt x="1579" y="1103"/>
                    </a:cubicBezTo>
                    <a:cubicBezTo>
                      <a:pt x="1629" y="1078"/>
                      <a:pt x="1654" y="1028"/>
                      <a:pt x="1679" y="1003"/>
                    </a:cubicBezTo>
                    <a:cubicBezTo>
                      <a:pt x="1705" y="1003"/>
                      <a:pt x="1730" y="978"/>
                      <a:pt x="1755" y="953"/>
                    </a:cubicBezTo>
                    <a:cubicBezTo>
                      <a:pt x="1780" y="928"/>
                      <a:pt x="1805" y="928"/>
                      <a:pt x="1830" y="903"/>
                    </a:cubicBezTo>
                    <a:cubicBezTo>
                      <a:pt x="1855" y="853"/>
                      <a:pt x="1905" y="827"/>
                      <a:pt x="1955" y="802"/>
                    </a:cubicBezTo>
                    <a:cubicBezTo>
                      <a:pt x="1955" y="777"/>
                      <a:pt x="1955" y="777"/>
                      <a:pt x="1955" y="777"/>
                    </a:cubicBezTo>
                    <a:cubicBezTo>
                      <a:pt x="1955" y="802"/>
                      <a:pt x="1980" y="827"/>
                      <a:pt x="1980" y="853"/>
                    </a:cubicBezTo>
                    <a:cubicBezTo>
                      <a:pt x="1980" y="903"/>
                      <a:pt x="2005" y="953"/>
                      <a:pt x="2005" y="1003"/>
                    </a:cubicBezTo>
                    <a:cubicBezTo>
                      <a:pt x="2030" y="1053"/>
                      <a:pt x="2030" y="1103"/>
                      <a:pt x="2055" y="1153"/>
                    </a:cubicBezTo>
                    <a:cubicBezTo>
                      <a:pt x="2055" y="1178"/>
                      <a:pt x="2055" y="1203"/>
                      <a:pt x="2055" y="1203"/>
                    </a:cubicBezTo>
                    <a:cubicBezTo>
                      <a:pt x="2030" y="1254"/>
                      <a:pt x="2005" y="1279"/>
                      <a:pt x="1955" y="1304"/>
                    </a:cubicBezTo>
                    <a:cubicBezTo>
                      <a:pt x="1930" y="1329"/>
                      <a:pt x="1880" y="1379"/>
                      <a:pt x="1830" y="1404"/>
                    </a:cubicBezTo>
                    <a:cubicBezTo>
                      <a:pt x="1780" y="1454"/>
                      <a:pt x="1730" y="1479"/>
                      <a:pt x="1679" y="1529"/>
                    </a:cubicBezTo>
                    <a:cubicBezTo>
                      <a:pt x="1654" y="1554"/>
                      <a:pt x="1629" y="1579"/>
                      <a:pt x="1579" y="1604"/>
                    </a:cubicBezTo>
                    <a:cubicBezTo>
                      <a:pt x="1579" y="1604"/>
                      <a:pt x="1579" y="1604"/>
                      <a:pt x="1579" y="1604"/>
                    </a:cubicBezTo>
                    <a:cubicBezTo>
                      <a:pt x="1554" y="1479"/>
                      <a:pt x="1529" y="1354"/>
                      <a:pt x="1504" y="1228"/>
                    </a:cubicBezTo>
                    <a:cubicBezTo>
                      <a:pt x="1479" y="1203"/>
                      <a:pt x="1479" y="1178"/>
                      <a:pt x="1479" y="1153"/>
                    </a:cubicBezTo>
                    <a:cubicBezTo>
                      <a:pt x="1479" y="1153"/>
                      <a:pt x="1479" y="1153"/>
                      <a:pt x="1504" y="1153"/>
                    </a:cubicBezTo>
                    <a:close/>
                    <a:moveTo>
                      <a:pt x="2381" y="1454"/>
                    </a:moveTo>
                    <a:cubicBezTo>
                      <a:pt x="2481" y="1504"/>
                      <a:pt x="2582" y="1529"/>
                      <a:pt x="2682" y="1579"/>
                    </a:cubicBezTo>
                    <a:cubicBezTo>
                      <a:pt x="2657" y="1579"/>
                      <a:pt x="2657" y="1579"/>
                      <a:pt x="2632" y="1604"/>
                    </a:cubicBezTo>
                    <a:cubicBezTo>
                      <a:pt x="2607" y="1629"/>
                      <a:pt x="2557" y="1655"/>
                      <a:pt x="2507" y="1680"/>
                    </a:cubicBezTo>
                    <a:cubicBezTo>
                      <a:pt x="2456" y="1705"/>
                      <a:pt x="2406" y="1730"/>
                      <a:pt x="2381" y="1755"/>
                    </a:cubicBezTo>
                    <a:cubicBezTo>
                      <a:pt x="2331" y="1780"/>
                      <a:pt x="2281" y="1805"/>
                      <a:pt x="2256" y="1805"/>
                    </a:cubicBezTo>
                    <a:cubicBezTo>
                      <a:pt x="2231" y="1830"/>
                      <a:pt x="2231" y="1830"/>
                      <a:pt x="2206" y="1830"/>
                    </a:cubicBezTo>
                    <a:cubicBezTo>
                      <a:pt x="2206" y="1830"/>
                      <a:pt x="2181" y="1855"/>
                      <a:pt x="2181" y="1855"/>
                    </a:cubicBezTo>
                    <a:cubicBezTo>
                      <a:pt x="2156" y="1855"/>
                      <a:pt x="2156" y="1855"/>
                      <a:pt x="2156" y="1855"/>
                    </a:cubicBezTo>
                    <a:cubicBezTo>
                      <a:pt x="2080" y="1830"/>
                      <a:pt x="2005" y="1805"/>
                      <a:pt x="1955" y="1780"/>
                    </a:cubicBezTo>
                    <a:cubicBezTo>
                      <a:pt x="1880" y="1780"/>
                      <a:pt x="1830" y="1755"/>
                      <a:pt x="1755" y="1730"/>
                    </a:cubicBezTo>
                    <a:cubicBezTo>
                      <a:pt x="1705" y="1730"/>
                      <a:pt x="1679" y="1705"/>
                      <a:pt x="1629" y="1705"/>
                    </a:cubicBezTo>
                    <a:cubicBezTo>
                      <a:pt x="1654" y="1655"/>
                      <a:pt x="1705" y="1629"/>
                      <a:pt x="1730" y="1579"/>
                    </a:cubicBezTo>
                    <a:cubicBezTo>
                      <a:pt x="1780" y="1554"/>
                      <a:pt x="1830" y="1504"/>
                      <a:pt x="1880" y="1454"/>
                    </a:cubicBezTo>
                    <a:cubicBezTo>
                      <a:pt x="1930" y="1429"/>
                      <a:pt x="1980" y="1379"/>
                      <a:pt x="2005" y="1354"/>
                    </a:cubicBezTo>
                    <a:cubicBezTo>
                      <a:pt x="2030" y="1329"/>
                      <a:pt x="2055" y="1304"/>
                      <a:pt x="2080" y="1304"/>
                    </a:cubicBezTo>
                    <a:cubicBezTo>
                      <a:pt x="2106" y="1329"/>
                      <a:pt x="2156" y="1329"/>
                      <a:pt x="2206" y="1354"/>
                    </a:cubicBezTo>
                    <a:cubicBezTo>
                      <a:pt x="2256" y="1379"/>
                      <a:pt x="2331" y="1429"/>
                      <a:pt x="2381" y="1454"/>
                    </a:cubicBezTo>
                    <a:close/>
                    <a:moveTo>
                      <a:pt x="2707" y="1579"/>
                    </a:moveTo>
                    <a:cubicBezTo>
                      <a:pt x="2707" y="1579"/>
                      <a:pt x="2707" y="1579"/>
                      <a:pt x="2707" y="1579"/>
                    </a:cubicBezTo>
                    <a:cubicBezTo>
                      <a:pt x="2707" y="1579"/>
                      <a:pt x="2707" y="1579"/>
                      <a:pt x="2707" y="1579"/>
                    </a:cubicBezTo>
                    <a:cubicBezTo>
                      <a:pt x="2707" y="1579"/>
                      <a:pt x="2707" y="1579"/>
                      <a:pt x="2707" y="1579"/>
                    </a:cubicBezTo>
                    <a:close/>
                    <a:moveTo>
                      <a:pt x="3384" y="1805"/>
                    </a:moveTo>
                    <a:cubicBezTo>
                      <a:pt x="3384" y="1780"/>
                      <a:pt x="3359" y="1755"/>
                      <a:pt x="3359" y="1755"/>
                    </a:cubicBezTo>
                    <a:cubicBezTo>
                      <a:pt x="3334" y="1755"/>
                      <a:pt x="3334" y="1755"/>
                      <a:pt x="3309" y="1755"/>
                    </a:cubicBezTo>
                    <a:cubicBezTo>
                      <a:pt x="3309" y="1755"/>
                      <a:pt x="3309" y="1755"/>
                      <a:pt x="3284" y="1755"/>
                    </a:cubicBezTo>
                    <a:cubicBezTo>
                      <a:pt x="3183" y="1780"/>
                      <a:pt x="3083" y="1830"/>
                      <a:pt x="2958" y="1855"/>
                    </a:cubicBezTo>
                    <a:cubicBezTo>
                      <a:pt x="2857" y="1905"/>
                      <a:pt x="2757" y="1930"/>
                      <a:pt x="2632" y="1980"/>
                    </a:cubicBezTo>
                    <a:cubicBezTo>
                      <a:pt x="2632" y="1980"/>
                      <a:pt x="2607" y="1980"/>
                      <a:pt x="2607" y="2005"/>
                    </a:cubicBezTo>
                    <a:cubicBezTo>
                      <a:pt x="2582" y="1980"/>
                      <a:pt x="2557" y="1980"/>
                      <a:pt x="2532" y="1955"/>
                    </a:cubicBezTo>
                    <a:cubicBezTo>
                      <a:pt x="2456" y="1930"/>
                      <a:pt x="2381" y="1930"/>
                      <a:pt x="2306" y="1905"/>
                    </a:cubicBezTo>
                    <a:cubicBezTo>
                      <a:pt x="2331" y="1880"/>
                      <a:pt x="2356" y="1880"/>
                      <a:pt x="2381" y="1855"/>
                    </a:cubicBezTo>
                    <a:cubicBezTo>
                      <a:pt x="2431" y="1830"/>
                      <a:pt x="2456" y="1805"/>
                      <a:pt x="2507" y="1780"/>
                    </a:cubicBezTo>
                    <a:cubicBezTo>
                      <a:pt x="2557" y="1780"/>
                      <a:pt x="2607" y="1755"/>
                      <a:pt x="2632" y="1730"/>
                    </a:cubicBezTo>
                    <a:cubicBezTo>
                      <a:pt x="2682" y="1705"/>
                      <a:pt x="2707" y="1680"/>
                      <a:pt x="2757" y="1655"/>
                    </a:cubicBezTo>
                    <a:cubicBezTo>
                      <a:pt x="2757" y="1629"/>
                      <a:pt x="2782" y="1629"/>
                      <a:pt x="2782" y="1604"/>
                    </a:cubicBezTo>
                    <a:cubicBezTo>
                      <a:pt x="2807" y="1604"/>
                      <a:pt x="2832" y="1554"/>
                      <a:pt x="2807" y="1529"/>
                    </a:cubicBezTo>
                    <a:cubicBezTo>
                      <a:pt x="2782" y="1504"/>
                      <a:pt x="2757" y="1504"/>
                      <a:pt x="2732" y="1479"/>
                    </a:cubicBezTo>
                    <a:cubicBezTo>
                      <a:pt x="2707" y="1454"/>
                      <a:pt x="2657" y="1454"/>
                      <a:pt x="2607" y="1429"/>
                    </a:cubicBezTo>
                    <a:cubicBezTo>
                      <a:pt x="2557" y="1429"/>
                      <a:pt x="2507" y="1404"/>
                      <a:pt x="2456" y="1379"/>
                    </a:cubicBezTo>
                    <a:cubicBezTo>
                      <a:pt x="2431" y="1379"/>
                      <a:pt x="2381" y="1354"/>
                      <a:pt x="2331" y="1329"/>
                    </a:cubicBezTo>
                    <a:cubicBezTo>
                      <a:pt x="2331" y="1329"/>
                      <a:pt x="2356" y="1329"/>
                      <a:pt x="2356" y="1329"/>
                    </a:cubicBezTo>
                    <a:cubicBezTo>
                      <a:pt x="2306" y="1304"/>
                      <a:pt x="2256" y="1304"/>
                      <a:pt x="2231" y="1279"/>
                    </a:cubicBezTo>
                    <a:cubicBezTo>
                      <a:pt x="2206" y="1279"/>
                      <a:pt x="2181" y="1254"/>
                      <a:pt x="2131" y="1254"/>
                    </a:cubicBezTo>
                    <a:cubicBezTo>
                      <a:pt x="2131" y="1254"/>
                      <a:pt x="2131" y="1254"/>
                      <a:pt x="2131" y="1228"/>
                    </a:cubicBezTo>
                    <a:cubicBezTo>
                      <a:pt x="2156" y="1228"/>
                      <a:pt x="2156" y="1228"/>
                      <a:pt x="2181" y="1203"/>
                    </a:cubicBezTo>
                    <a:cubicBezTo>
                      <a:pt x="2206" y="1178"/>
                      <a:pt x="2256" y="1128"/>
                      <a:pt x="2306" y="1103"/>
                    </a:cubicBezTo>
                    <a:cubicBezTo>
                      <a:pt x="2331" y="1078"/>
                      <a:pt x="2381" y="1053"/>
                      <a:pt x="2406" y="1028"/>
                    </a:cubicBezTo>
                    <a:cubicBezTo>
                      <a:pt x="2406" y="1028"/>
                      <a:pt x="2431" y="1053"/>
                      <a:pt x="2431" y="1053"/>
                    </a:cubicBezTo>
                    <a:cubicBezTo>
                      <a:pt x="2507" y="1078"/>
                      <a:pt x="2607" y="1103"/>
                      <a:pt x="2682" y="1103"/>
                    </a:cubicBezTo>
                    <a:cubicBezTo>
                      <a:pt x="2757" y="1128"/>
                      <a:pt x="2857" y="1153"/>
                      <a:pt x="2933" y="1178"/>
                    </a:cubicBezTo>
                    <a:cubicBezTo>
                      <a:pt x="2983" y="1203"/>
                      <a:pt x="3008" y="1178"/>
                      <a:pt x="3033" y="1153"/>
                    </a:cubicBezTo>
                    <a:cubicBezTo>
                      <a:pt x="3033" y="1103"/>
                      <a:pt x="3008" y="1078"/>
                      <a:pt x="2983" y="1053"/>
                    </a:cubicBezTo>
                    <a:cubicBezTo>
                      <a:pt x="2908" y="1028"/>
                      <a:pt x="2807" y="1003"/>
                      <a:pt x="2707" y="978"/>
                    </a:cubicBezTo>
                    <a:cubicBezTo>
                      <a:pt x="2657" y="953"/>
                      <a:pt x="2582" y="953"/>
                      <a:pt x="2532" y="928"/>
                    </a:cubicBezTo>
                    <a:cubicBezTo>
                      <a:pt x="2557" y="903"/>
                      <a:pt x="2582" y="878"/>
                      <a:pt x="2582" y="878"/>
                    </a:cubicBezTo>
                    <a:cubicBezTo>
                      <a:pt x="2607" y="853"/>
                      <a:pt x="2632" y="827"/>
                      <a:pt x="2657" y="802"/>
                    </a:cubicBezTo>
                    <a:cubicBezTo>
                      <a:pt x="2682" y="802"/>
                      <a:pt x="2707" y="777"/>
                      <a:pt x="2732" y="752"/>
                    </a:cubicBezTo>
                    <a:cubicBezTo>
                      <a:pt x="2782" y="727"/>
                      <a:pt x="2807" y="702"/>
                      <a:pt x="2857" y="652"/>
                    </a:cubicBezTo>
                    <a:cubicBezTo>
                      <a:pt x="2883" y="652"/>
                      <a:pt x="2883" y="602"/>
                      <a:pt x="2857" y="602"/>
                    </a:cubicBezTo>
                    <a:cubicBezTo>
                      <a:pt x="2857" y="577"/>
                      <a:pt x="2832" y="577"/>
                      <a:pt x="2832" y="577"/>
                    </a:cubicBezTo>
                    <a:cubicBezTo>
                      <a:pt x="2807" y="577"/>
                      <a:pt x="2807" y="577"/>
                      <a:pt x="2807" y="602"/>
                    </a:cubicBezTo>
                    <a:cubicBezTo>
                      <a:pt x="2757" y="627"/>
                      <a:pt x="2707" y="652"/>
                      <a:pt x="2682" y="702"/>
                    </a:cubicBezTo>
                    <a:cubicBezTo>
                      <a:pt x="2632" y="727"/>
                      <a:pt x="2582" y="777"/>
                      <a:pt x="2532" y="827"/>
                    </a:cubicBezTo>
                    <a:cubicBezTo>
                      <a:pt x="2532" y="827"/>
                      <a:pt x="2532" y="827"/>
                      <a:pt x="2507" y="853"/>
                    </a:cubicBezTo>
                    <a:cubicBezTo>
                      <a:pt x="2507" y="802"/>
                      <a:pt x="2507" y="752"/>
                      <a:pt x="2507" y="727"/>
                    </a:cubicBezTo>
                    <a:cubicBezTo>
                      <a:pt x="2507" y="627"/>
                      <a:pt x="2507" y="527"/>
                      <a:pt x="2507" y="452"/>
                    </a:cubicBezTo>
                    <a:cubicBezTo>
                      <a:pt x="2507" y="401"/>
                      <a:pt x="2481" y="376"/>
                      <a:pt x="2456" y="376"/>
                    </a:cubicBezTo>
                    <a:cubicBezTo>
                      <a:pt x="2406" y="376"/>
                      <a:pt x="2381" y="401"/>
                      <a:pt x="2381" y="426"/>
                    </a:cubicBezTo>
                    <a:cubicBezTo>
                      <a:pt x="2381" y="527"/>
                      <a:pt x="2381" y="627"/>
                      <a:pt x="2381" y="702"/>
                    </a:cubicBezTo>
                    <a:cubicBezTo>
                      <a:pt x="2381" y="777"/>
                      <a:pt x="2356" y="878"/>
                      <a:pt x="2356" y="953"/>
                    </a:cubicBezTo>
                    <a:cubicBezTo>
                      <a:pt x="2356" y="953"/>
                      <a:pt x="2356" y="953"/>
                      <a:pt x="2356" y="953"/>
                    </a:cubicBezTo>
                    <a:cubicBezTo>
                      <a:pt x="2331" y="1003"/>
                      <a:pt x="2306" y="1028"/>
                      <a:pt x="2256" y="1053"/>
                    </a:cubicBezTo>
                    <a:cubicBezTo>
                      <a:pt x="2206" y="1078"/>
                      <a:pt x="2181" y="1128"/>
                      <a:pt x="2131" y="1153"/>
                    </a:cubicBezTo>
                    <a:cubicBezTo>
                      <a:pt x="2131" y="1153"/>
                      <a:pt x="2131" y="1153"/>
                      <a:pt x="2131" y="1128"/>
                    </a:cubicBezTo>
                    <a:cubicBezTo>
                      <a:pt x="2106" y="1078"/>
                      <a:pt x="2106" y="1028"/>
                      <a:pt x="2106" y="978"/>
                    </a:cubicBezTo>
                    <a:cubicBezTo>
                      <a:pt x="2080" y="928"/>
                      <a:pt x="2080" y="878"/>
                      <a:pt x="2055" y="827"/>
                    </a:cubicBezTo>
                    <a:cubicBezTo>
                      <a:pt x="2055" y="802"/>
                      <a:pt x="2055" y="777"/>
                      <a:pt x="2055" y="752"/>
                    </a:cubicBezTo>
                    <a:cubicBezTo>
                      <a:pt x="2055" y="727"/>
                      <a:pt x="2030" y="727"/>
                      <a:pt x="2030" y="702"/>
                    </a:cubicBezTo>
                    <a:cubicBezTo>
                      <a:pt x="2030" y="702"/>
                      <a:pt x="2030" y="677"/>
                      <a:pt x="2030" y="677"/>
                    </a:cubicBezTo>
                    <a:cubicBezTo>
                      <a:pt x="2030" y="677"/>
                      <a:pt x="2030" y="677"/>
                      <a:pt x="2030" y="677"/>
                    </a:cubicBezTo>
                    <a:cubicBezTo>
                      <a:pt x="2030" y="652"/>
                      <a:pt x="2005" y="652"/>
                      <a:pt x="1980" y="652"/>
                    </a:cubicBezTo>
                    <a:cubicBezTo>
                      <a:pt x="1980" y="652"/>
                      <a:pt x="1955" y="652"/>
                      <a:pt x="1955" y="652"/>
                    </a:cubicBezTo>
                    <a:cubicBezTo>
                      <a:pt x="1930" y="677"/>
                      <a:pt x="1905" y="677"/>
                      <a:pt x="1880" y="702"/>
                    </a:cubicBezTo>
                    <a:cubicBezTo>
                      <a:pt x="1855" y="727"/>
                      <a:pt x="1830" y="752"/>
                      <a:pt x="1805" y="752"/>
                    </a:cubicBezTo>
                    <a:cubicBezTo>
                      <a:pt x="1780" y="777"/>
                      <a:pt x="1755" y="802"/>
                      <a:pt x="1730" y="827"/>
                    </a:cubicBezTo>
                    <a:cubicBezTo>
                      <a:pt x="1705" y="853"/>
                      <a:pt x="1679" y="878"/>
                      <a:pt x="1654" y="903"/>
                    </a:cubicBezTo>
                    <a:cubicBezTo>
                      <a:pt x="1629" y="928"/>
                      <a:pt x="1604" y="953"/>
                      <a:pt x="1604" y="953"/>
                    </a:cubicBezTo>
                    <a:cubicBezTo>
                      <a:pt x="1579" y="978"/>
                      <a:pt x="1554" y="1003"/>
                      <a:pt x="1554" y="1003"/>
                    </a:cubicBezTo>
                    <a:cubicBezTo>
                      <a:pt x="1504" y="1028"/>
                      <a:pt x="1479" y="1078"/>
                      <a:pt x="1454" y="1103"/>
                    </a:cubicBezTo>
                    <a:cubicBezTo>
                      <a:pt x="1454" y="1078"/>
                      <a:pt x="1454" y="1053"/>
                      <a:pt x="1454" y="1028"/>
                    </a:cubicBezTo>
                    <a:cubicBezTo>
                      <a:pt x="1429" y="978"/>
                      <a:pt x="1429" y="903"/>
                      <a:pt x="1404" y="853"/>
                    </a:cubicBezTo>
                    <a:cubicBezTo>
                      <a:pt x="1404" y="827"/>
                      <a:pt x="1404" y="802"/>
                      <a:pt x="1404" y="752"/>
                    </a:cubicBezTo>
                    <a:cubicBezTo>
                      <a:pt x="1404" y="752"/>
                      <a:pt x="1404" y="752"/>
                      <a:pt x="1429" y="752"/>
                    </a:cubicBezTo>
                    <a:cubicBezTo>
                      <a:pt x="1454" y="702"/>
                      <a:pt x="1479" y="652"/>
                      <a:pt x="1504" y="602"/>
                    </a:cubicBezTo>
                    <a:cubicBezTo>
                      <a:pt x="1529" y="527"/>
                      <a:pt x="1554" y="477"/>
                      <a:pt x="1579" y="426"/>
                    </a:cubicBezTo>
                    <a:cubicBezTo>
                      <a:pt x="1604" y="376"/>
                      <a:pt x="1604" y="301"/>
                      <a:pt x="1629" y="251"/>
                    </a:cubicBezTo>
                    <a:lnTo>
                      <a:pt x="1705" y="76"/>
                    </a:lnTo>
                    <a:cubicBezTo>
                      <a:pt x="1705" y="51"/>
                      <a:pt x="1679" y="0"/>
                      <a:pt x="1654" y="0"/>
                    </a:cubicBezTo>
                    <a:cubicBezTo>
                      <a:pt x="1654" y="0"/>
                      <a:pt x="1654" y="0"/>
                      <a:pt x="1654" y="0"/>
                    </a:cubicBezTo>
                    <a:cubicBezTo>
                      <a:pt x="1629" y="0"/>
                      <a:pt x="1629" y="0"/>
                      <a:pt x="1629" y="0"/>
                    </a:cubicBezTo>
                    <a:cubicBezTo>
                      <a:pt x="1604" y="25"/>
                      <a:pt x="1604" y="25"/>
                      <a:pt x="1604" y="51"/>
                    </a:cubicBezTo>
                    <a:cubicBezTo>
                      <a:pt x="1529" y="176"/>
                      <a:pt x="1479" y="301"/>
                      <a:pt x="1429" y="426"/>
                    </a:cubicBezTo>
                    <a:cubicBezTo>
                      <a:pt x="1404" y="477"/>
                      <a:pt x="1379" y="527"/>
                      <a:pt x="1379" y="552"/>
                    </a:cubicBezTo>
                    <a:cubicBezTo>
                      <a:pt x="1354" y="527"/>
                      <a:pt x="1354" y="502"/>
                      <a:pt x="1354" y="477"/>
                    </a:cubicBezTo>
                    <a:cubicBezTo>
                      <a:pt x="1354" y="426"/>
                      <a:pt x="1329" y="351"/>
                      <a:pt x="1329" y="301"/>
                    </a:cubicBezTo>
                    <a:cubicBezTo>
                      <a:pt x="1304" y="226"/>
                      <a:pt x="1278" y="176"/>
                      <a:pt x="1278" y="101"/>
                    </a:cubicBezTo>
                    <a:cubicBezTo>
                      <a:pt x="1278" y="76"/>
                      <a:pt x="1253" y="76"/>
                      <a:pt x="1228" y="51"/>
                    </a:cubicBezTo>
                    <a:cubicBezTo>
                      <a:pt x="1203" y="51"/>
                      <a:pt x="1203" y="51"/>
                      <a:pt x="1203" y="76"/>
                    </a:cubicBezTo>
                    <a:cubicBezTo>
                      <a:pt x="1178" y="76"/>
                      <a:pt x="1153" y="101"/>
                      <a:pt x="1153" y="126"/>
                    </a:cubicBezTo>
                    <a:cubicBezTo>
                      <a:pt x="1178" y="201"/>
                      <a:pt x="1178" y="251"/>
                      <a:pt x="1203" y="326"/>
                    </a:cubicBezTo>
                    <a:cubicBezTo>
                      <a:pt x="1203" y="376"/>
                      <a:pt x="1228" y="426"/>
                      <a:pt x="1228" y="477"/>
                    </a:cubicBezTo>
                    <a:cubicBezTo>
                      <a:pt x="1253" y="527"/>
                      <a:pt x="1253" y="552"/>
                      <a:pt x="1253" y="577"/>
                    </a:cubicBezTo>
                    <a:cubicBezTo>
                      <a:pt x="1228" y="552"/>
                      <a:pt x="1178" y="527"/>
                      <a:pt x="1153" y="527"/>
                    </a:cubicBezTo>
                    <a:cubicBezTo>
                      <a:pt x="1103" y="502"/>
                      <a:pt x="1078" y="477"/>
                      <a:pt x="1028" y="452"/>
                    </a:cubicBezTo>
                    <a:cubicBezTo>
                      <a:pt x="978" y="426"/>
                      <a:pt x="928" y="401"/>
                      <a:pt x="903" y="376"/>
                    </a:cubicBezTo>
                    <a:cubicBezTo>
                      <a:pt x="877" y="376"/>
                      <a:pt x="877" y="376"/>
                      <a:pt x="852" y="376"/>
                    </a:cubicBezTo>
                    <a:cubicBezTo>
                      <a:pt x="827" y="376"/>
                      <a:pt x="827" y="376"/>
                      <a:pt x="802" y="401"/>
                    </a:cubicBezTo>
                    <a:cubicBezTo>
                      <a:pt x="777" y="426"/>
                      <a:pt x="802" y="477"/>
                      <a:pt x="827" y="477"/>
                    </a:cubicBezTo>
                    <a:cubicBezTo>
                      <a:pt x="877" y="527"/>
                      <a:pt x="903" y="552"/>
                      <a:pt x="953" y="577"/>
                    </a:cubicBezTo>
                    <a:cubicBezTo>
                      <a:pt x="1003" y="602"/>
                      <a:pt x="1028" y="627"/>
                      <a:pt x="1078" y="627"/>
                    </a:cubicBezTo>
                    <a:cubicBezTo>
                      <a:pt x="1103" y="652"/>
                      <a:pt x="1153" y="677"/>
                      <a:pt x="1178" y="702"/>
                    </a:cubicBezTo>
                    <a:cubicBezTo>
                      <a:pt x="1228" y="702"/>
                      <a:pt x="1253" y="727"/>
                      <a:pt x="1278" y="752"/>
                    </a:cubicBezTo>
                    <a:cubicBezTo>
                      <a:pt x="1278" y="777"/>
                      <a:pt x="1304" y="802"/>
                      <a:pt x="1304" y="853"/>
                    </a:cubicBezTo>
                    <a:cubicBezTo>
                      <a:pt x="1304" y="903"/>
                      <a:pt x="1329" y="978"/>
                      <a:pt x="1329" y="1028"/>
                    </a:cubicBezTo>
                    <a:cubicBezTo>
                      <a:pt x="1329" y="1028"/>
                      <a:pt x="1354" y="1053"/>
                      <a:pt x="1354" y="1053"/>
                    </a:cubicBezTo>
                    <a:cubicBezTo>
                      <a:pt x="1278" y="1028"/>
                      <a:pt x="1228" y="1028"/>
                      <a:pt x="1153" y="1003"/>
                    </a:cubicBezTo>
                    <a:cubicBezTo>
                      <a:pt x="1128" y="1003"/>
                      <a:pt x="1103" y="978"/>
                      <a:pt x="1078" y="978"/>
                    </a:cubicBezTo>
                    <a:cubicBezTo>
                      <a:pt x="1053" y="978"/>
                      <a:pt x="1028" y="953"/>
                      <a:pt x="978" y="953"/>
                    </a:cubicBezTo>
                    <a:cubicBezTo>
                      <a:pt x="928" y="953"/>
                      <a:pt x="903" y="928"/>
                      <a:pt x="852" y="928"/>
                    </a:cubicBezTo>
                    <a:cubicBezTo>
                      <a:pt x="827" y="903"/>
                      <a:pt x="827" y="903"/>
                      <a:pt x="802" y="903"/>
                    </a:cubicBezTo>
                    <a:cubicBezTo>
                      <a:pt x="802" y="903"/>
                      <a:pt x="802" y="903"/>
                      <a:pt x="802" y="903"/>
                    </a:cubicBezTo>
                    <a:cubicBezTo>
                      <a:pt x="777" y="903"/>
                      <a:pt x="752" y="953"/>
                      <a:pt x="752" y="978"/>
                    </a:cubicBezTo>
                    <a:cubicBezTo>
                      <a:pt x="752" y="1003"/>
                      <a:pt x="752" y="1028"/>
                      <a:pt x="777" y="1028"/>
                    </a:cubicBezTo>
                    <a:cubicBezTo>
                      <a:pt x="777" y="1053"/>
                      <a:pt x="777" y="1078"/>
                      <a:pt x="802" y="1103"/>
                    </a:cubicBezTo>
                    <a:cubicBezTo>
                      <a:pt x="827" y="1153"/>
                      <a:pt x="852" y="1203"/>
                      <a:pt x="877" y="1254"/>
                    </a:cubicBezTo>
                    <a:cubicBezTo>
                      <a:pt x="903" y="1329"/>
                      <a:pt x="928" y="1379"/>
                      <a:pt x="953" y="1429"/>
                    </a:cubicBezTo>
                    <a:cubicBezTo>
                      <a:pt x="978" y="1454"/>
                      <a:pt x="978" y="1479"/>
                      <a:pt x="1003" y="1479"/>
                    </a:cubicBezTo>
                    <a:cubicBezTo>
                      <a:pt x="953" y="1479"/>
                      <a:pt x="903" y="1454"/>
                      <a:pt x="852" y="1429"/>
                    </a:cubicBezTo>
                    <a:cubicBezTo>
                      <a:pt x="777" y="1429"/>
                      <a:pt x="727" y="1404"/>
                      <a:pt x="652" y="1379"/>
                    </a:cubicBezTo>
                    <a:cubicBezTo>
                      <a:pt x="652" y="1379"/>
                      <a:pt x="652" y="1379"/>
                      <a:pt x="652" y="1379"/>
                    </a:cubicBezTo>
                    <a:cubicBezTo>
                      <a:pt x="652" y="1379"/>
                      <a:pt x="652" y="1354"/>
                      <a:pt x="652" y="1354"/>
                    </a:cubicBezTo>
                    <a:cubicBezTo>
                      <a:pt x="627" y="1354"/>
                      <a:pt x="627" y="1354"/>
                      <a:pt x="627" y="1354"/>
                    </a:cubicBezTo>
                    <a:cubicBezTo>
                      <a:pt x="602" y="1304"/>
                      <a:pt x="577" y="1228"/>
                      <a:pt x="527" y="1178"/>
                    </a:cubicBezTo>
                    <a:cubicBezTo>
                      <a:pt x="527" y="1153"/>
                      <a:pt x="502" y="1128"/>
                      <a:pt x="476" y="1103"/>
                    </a:cubicBezTo>
                    <a:cubicBezTo>
                      <a:pt x="451" y="1053"/>
                      <a:pt x="426" y="1003"/>
                      <a:pt x="401" y="978"/>
                    </a:cubicBezTo>
                    <a:cubicBezTo>
                      <a:pt x="401" y="953"/>
                      <a:pt x="376" y="928"/>
                      <a:pt x="351" y="928"/>
                    </a:cubicBezTo>
                    <a:cubicBezTo>
                      <a:pt x="351" y="928"/>
                      <a:pt x="351" y="928"/>
                      <a:pt x="326" y="953"/>
                    </a:cubicBezTo>
                    <a:cubicBezTo>
                      <a:pt x="326" y="953"/>
                      <a:pt x="301" y="953"/>
                      <a:pt x="301" y="978"/>
                    </a:cubicBezTo>
                    <a:cubicBezTo>
                      <a:pt x="301" y="1003"/>
                      <a:pt x="301" y="1003"/>
                      <a:pt x="301" y="1028"/>
                    </a:cubicBezTo>
                    <a:cubicBezTo>
                      <a:pt x="351" y="1103"/>
                      <a:pt x="376" y="1178"/>
                      <a:pt x="401" y="1254"/>
                    </a:cubicBezTo>
                    <a:cubicBezTo>
                      <a:pt x="426" y="1279"/>
                      <a:pt x="426" y="1279"/>
                      <a:pt x="451" y="1304"/>
                    </a:cubicBezTo>
                    <a:cubicBezTo>
                      <a:pt x="401" y="1304"/>
                      <a:pt x="376" y="1279"/>
                      <a:pt x="326" y="1279"/>
                    </a:cubicBezTo>
                    <a:cubicBezTo>
                      <a:pt x="276" y="1254"/>
                      <a:pt x="201" y="1228"/>
                      <a:pt x="151" y="1203"/>
                    </a:cubicBezTo>
                    <a:cubicBezTo>
                      <a:pt x="126" y="1203"/>
                      <a:pt x="101" y="1178"/>
                      <a:pt x="75" y="1178"/>
                    </a:cubicBezTo>
                    <a:cubicBezTo>
                      <a:pt x="75" y="1178"/>
                      <a:pt x="50" y="1178"/>
                      <a:pt x="50" y="1178"/>
                    </a:cubicBezTo>
                    <a:cubicBezTo>
                      <a:pt x="25" y="1178"/>
                      <a:pt x="25" y="1178"/>
                      <a:pt x="0" y="1178"/>
                    </a:cubicBezTo>
                    <a:cubicBezTo>
                      <a:pt x="0" y="1203"/>
                      <a:pt x="0" y="1254"/>
                      <a:pt x="25" y="1254"/>
                    </a:cubicBezTo>
                    <a:cubicBezTo>
                      <a:pt x="75" y="1279"/>
                      <a:pt x="101" y="1304"/>
                      <a:pt x="151" y="1329"/>
                    </a:cubicBezTo>
                    <a:cubicBezTo>
                      <a:pt x="176" y="1329"/>
                      <a:pt x="201" y="1354"/>
                      <a:pt x="226" y="1354"/>
                    </a:cubicBezTo>
                    <a:cubicBezTo>
                      <a:pt x="276" y="1354"/>
                      <a:pt x="301" y="1379"/>
                      <a:pt x="326" y="1379"/>
                    </a:cubicBezTo>
                    <a:cubicBezTo>
                      <a:pt x="351" y="1404"/>
                      <a:pt x="401" y="1404"/>
                      <a:pt x="426" y="1429"/>
                    </a:cubicBezTo>
                    <a:cubicBezTo>
                      <a:pt x="401" y="1429"/>
                      <a:pt x="376" y="1454"/>
                      <a:pt x="376" y="1454"/>
                    </a:cubicBezTo>
                    <a:cubicBezTo>
                      <a:pt x="301" y="1504"/>
                      <a:pt x="251" y="1554"/>
                      <a:pt x="176" y="1604"/>
                    </a:cubicBezTo>
                    <a:cubicBezTo>
                      <a:pt x="151" y="1629"/>
                      <a:pt x="151" y="1655"/>
                      <a:pt x="176" y="1705"/>
                    </a:cubicBezTo>
                    <a:cubicBezTo>
                      <a:pt x="176" y="1705"/>
                      <a:pt x="201" y="1730"/>
                      <a:pt x="201" y="1730"/>
                    </a:cubicBezTo>
                    <a:cubicBezTo>
                      <a:pt x="226" y="1730"/>
                      <a:pt x="251" y="1730"/>
                      <a:pt x="276" y="1730"/>
                    </a:cubicBezTo>
                    <a:cubicBezTo>
                      <a:pt x="351" y="1680"/>
                      <a:pt x="426" y="1604"/>
                      <a:pt x="502" y="1554"/>
                    </a:cubicBezTo>
                    <a:cubicBezTo>
                      <a:pt x="527" y="1529"/>
                      <a:pt x="552" y="1504"/>
                      <a:pt x="602" y="1479"/>
                    </a:cubicBezTo>
                    <a:cubicBezTo>
                      <a:pt x="602" y="1479"/>
                      <a:pt x="602" y="1479"/>
                      <a:pt x="602" y="1479"/>
                    </a:cubicBezTo>
                    <a:cubicBezTo>
                      <a:pt x="627" y="1479"/>
                      <a:pt x="652" y="1504"/>
                      <a:pt x="677" y="1504"/>
                    </a:cubicBezTo>
                    <a:cubicBezTo>
                      <a:pt x="727" y="1529"/>
                      <a:pt x="802" y="1554"/>
                      <a:pt x="852" y="1554"/>
                    </a:cubicBezTo>
                    <a:cubicBezTo>
                      <a:pt x="877" y="1579"/>
                      <a:pt x="903" y="1579"/>
                      <a:pt x="953" y="1604"/>
                    </a:cubicBezTo>
                    <a:cubicBezTo>
                      <a:pt x="928" y="1604"/>
                      <a:pt x="903" y="1629"/>
                      <a:pt x="877" y="1655"/>
                    </a:cubicBezTo>
                    <a:cubicBezTo>
                      <a:pt x="852" y="1680"/>
                      <a:pt x="827" y="1680"/>
                      <a:pt x="802" y="1705"/>
                    </a:cubicBezTo>
                    <a:cubicBezTo>
                      <a:pt x="777" y="1730"/>
                      <a:pt x="752" y="1755"/>
                      <a:pt x="727" y="1755"/>
                    </a:cubicBezTo>
                    <a:cubicBezTo>
                      <a:pt x="677" y="1805"/>
                      <a:pt x="602" y="1855"/>
                      <a:pt x="552" y="1905"/>
                    </a:cubicBezTo>
                    <a:cubicBezTo>
                      <a:pt x="552" y="1905"/>
                      <a:pt x="552" y="1905"/>
                      <a:pt x="552" y="1905"/>
                    </a:cubicBezTo>
                    <a:cubicBezTo>
                      <a:pt x="527" y="1905"/>
                      <a:pt x="527" y="1930"/>
                      <a:pt x="527" y="1930"/>
                    </a:cubicBezTo>
                    <a:cubicBezTo>
                      <a:pt x="502" y="1955"/>
                      <a:pt x="527" y="1980"/>
                      <a:pt x="552" y="1980"/>
                    </a:cubicBezTo>
                    <a:cubicBezTo>
                      <a:pt x="552" y="1980"/>
                      <a:pt x="577" y="2005"/>
                      <a:pt x="602" y="2005"/>
                    </a:cubicBezTo>
                    <a:cubicBezTo>
                      <a:pt x="602" y="2005"/>
                      <a:pt x="627" y="2005"/>
                      <a:pt x="652" y="2005"/>
                    </a:cubicBezTo>
                    <a:cubicBezTo>
                      <a:pt x="702" y="2030"/>
                      <a:pt x="752" y="2030"/>
                      <a:pt x="827" y="2056"/>
                    </a:cubicBezTo>
                    <a:cubicBezTo>
                      <a:pt x="877" y="2081"/>
                      <a:pt x="928" y="2081"/>
                      <a:pt x="978" y="2106"/>
                    </a:cubicBezTo>
                    <a:cubicBezTo>
                      <a:pt x="1003" y="2106"/>
                      <a:pt x="1003" y="2106"/>
                      <a:pt x="1003" y="2106"/>
                    </a:cubicBezTo>
                    <a:cubicBezTo>
                      <a:pt x="1003" y="2131"/>
                      <a:pt x="978" y="2131"/>
                      <a:pt x="978" y="2131"/>
                    </a:cubicBezTo>
                    <a:cubicBezTo>
                      <a:pt x="928" y="2181"/>
                      <a:pt x="877" y="2231"/>
                      <a:pt x="827" y="2281"/>
                    </a:cubicBezTo>
                    <a:cubicBezTo>
                      <a:pt x="827" y="2306"/>
                      <a:pt x="802" y="2306"/>
                      <a:pt x="777" y="2331"/>
                    </a:cubicBezTo>
                    <a:cubicBezTo>
                      <a:pt x="777" y="2331"/>
                      <a:pt x="752" y="2331"/>
                      <a:pt x="752" y="2331"/>
                    </a:cubicBezTo>
                    <a:cubicBezTo>
                      <a:pt x="677" y="2306"/>
                      <a:pt x="627" y="2306"/>
                      <a:pt x="552" y="2281"/>
                    </a:cubicBezTo>
                    <a:cubicBezTo>
                      <a:pt x="476" y="2281"/>
                      <a:pt x="401" y="2256"/>
                      <a:pt x="351" y="2256"/>
                    </a:cubicBezTo>
                    <a:cubicBezTo>
                      <a:pt x="326" y="2256"/>
                      <a:pt x="301" y="2256"/>
                      <a:pt x="276" y="2231"/>
                    </a:cubicBezTo>
                    <a:cubicBezTo>
                      <a:pt x="276" y="2231"/>
                      <a:pt x="251" y="2231"/>
                      <a:pt x="251" y="2231"/>
                    </a:cubicBezTo>
                    <a:cubicBezTo>
                      <a:pt x="251" y="2231"/>
                      <a:pt x="226" y="2231"/>
                      <a:pt x="226" y="2256"/>
                    </a:cubicBezTo>
                    <a:cubicBezTo>
                      <a:pt x="201" y="2256"/>
                      <a:pt x="176" y="2281"/>
                      <a:pt x="176" y="2281"/>
                    </a:cubicBezTo>
                    <a:cubicBezTo>
                      <a:pt x="176" y="2331"/>
                      <a:pt x="201" y="2356"/>
                      <a:pt x="226" y="2381"/>
                    </a:cubicBezTo>
                    <a:cubicBezTo>
                      <a:pt x="276" y="2406"/>
                      <a:pt x="326" y="2406"/>
                      <a:pt x="376" y="2431"/>
                    </a:cubicBezTo>
                    <a:cubicBezTo>
                      <a:pt x="426" y="2431"/>
                      <a:pt x="476" y="2431"/>
                      <a:pt x="502" y="2431"/>
                    </a:cubicBezTo>
                    <a:cubicBezTo>
                      <a:pt x="552" y="2457"/>
                      <a:pt x="602" y="2457"/>
                      <a:pt x="627" y="2457"/>
                    </a:cubicBezTo>
                    <a:cubicBezTo>
                      <a:pt x="602" y="2482"/>
                      <a:pt x="577" y="2507"/>
                      <a:pt x="552" y="2532"/>
                    </a:cubicBezTo>
                    <a:cubicBezTo>
                      <a:pt x="527" y="2582"/>
                      <a:pt x="476" y="2607"/>
                      <a:pt x="426" y="2657"/>
                    </a:cubicBezTo>
                    <a:cubicBezTo>
                      <a:pt x="376" y="2682"/>
                      <a:pt x="351" y="2732"/>
                      <a:pt x="301" y="2757"/>
                    </a:cubicBezTo>
                    <a:cubicBezTo>
                      <a:pt x="301" y="2782"/>
                      <a:pt x="301" y="2807"/>
                      <a:pt x="301" y="2807"/>
                    </a:cubicBezTo>
                    <a:cubicBezTo>
                      <a:pt x="326" y="2832"/>
                      <a:pt x="326" y="2832"/>
                      <a:pt x="351" y="2807"/>
                    </a:cubicBezTo>
                    <a:cubicBezTo>
                      <a:pt x="401" y="2782"/>
                      <a:pt x="426" y="2732"/>
                      <a:pt x="476" y="2707"/>
                    </a:cubicBezTo>
                    <a:cubicBezTo>
                      <a:pt x="527" y="2657"/>
                      <a:pt x="552" y="2632"/>
                      <a:pt x="602" y="2582"/>
                    </a:cubicBezTo>
                    <a:cubicBezTo>
                      <a:pt x="627" y="2557"/>
                      <a:pt x="652" y="2532"/>
                      <a:pt x="702" y="2507"/>
                    </a:cubicBezTo>
                    <a:cubicBezTo>
                      <a:pt x="702" y="2557"/>
                      <a:pt x="702" y="2607"/>
                      <a:pt x="702" y="2657"/>
                    </a:cubicBezTo>
                    <a:cubicBezTo>
                      <a:pt x="677" y="2757"/>
                      <a:pt x="677" y="2858"/>
                      <a:pt x="677" y="2958"/>
                    </a:cubicBezTo>
                    <a:cubicBezTo>
                      <a:pt x="677" y="2983"/>
                      <a:pt x="702" y="3008"/>
                      <a:pt x="727" y="3008"/>
                    </a:cubicBezTo>
                    <a:cubicBezTo>
                      <a:pt x="752" y="3008"/>
                      <a:pt x="777" y="2983"/>
                      <a:pt x="777" y="2958"/>
                    </a:cubicBezTo>
                    <a:cubicBezTo>
                      <a:pt x="777" y="2782"/>
                      <a:pt x="777" y="2632"/>
                      <a:pt x="777" y="2457"/>
                    </a:cubicBezTo>
                    <a:cubicBezTo>
                      <a:pt x="802" y="2457"/>
                      <a:pt x="802" y="2431"/>
                      <a:pt x="802" y="2431"/>
                    </a:cubicBezTo>
                    <a:cubicBezTo>
                      <a:pt x="802" y="2431"/>
                      <a:pt x="802" y="2406"/>
                      <a:pt x="802" y="2406"/>
                    </a:cubicBezTo>
                    <a:cubicBezTo>
                      <a:pt x="827" y="2381"/>
                      <a:pt x="852" y="2356"/>
                      <a:pt x="903" y="2331"/>
                    </a:cubicBezTo>
                    <a:cubicBezTo>
                      <a:pt x="928" y="2281"/>
                      <a:pt x="978" y="2256"/>
                      <a:pt x="1028" y="2206"/>
                    </a:cubicBezTo>
                    <a:lnTo>
                      <a:pt x="1028" y="2206"/>
                    </a:lnTo>
                    <a:cubicBezTo>
                      <a:pt x="1053" y="2231"/>
                      <a:pt x="1053" y="2256"/>
                      <a:pt x="1078" y="2281"/>
                    </a:cubicBezTo>
                    <a:cubicBezTo>
                      <a:pt x="1078" y="2281"/>
                      <a:pt x="1078" y="2306"/>
                      <a:pt x="1103" y="2331"/>
                    </a:cubicBezTo>
                    <a:cubicBezTo>
                      <a:pt x="1103" y="2356"/>
                      <a:pt x="1128" y="2381"/>
                      <a:pt x="1128" y="2406"/>
                    </a:cubicBezTo>
                    <a:cubicBezTo>
                      <a:pt x="1153" y="2431"/>
                      <a:pt x="1153" y="2457"/>
                      <a:pt x="1153" y="2482"/>
                    </a:cubicBezTo>
                    <a:cubicBezTo>
                      <a:pt x="1178" y="2507"/>
                      <a:pt x="1178" y="2532"/>
                      <a:pt x="1203" y="2557"/>
                    </a:cubicBezTo>
                    <a:cubicBezTo>
                      <a:pt x="1203" y="2582"/>
                      <a:pt x="1203" y="2607"/>
                      <a:pt x="1228" y="2632"/>
                    </a:cubicBezTo>
                    <a:cubicBezTo>
                      <a:pt x="1228" y="2657"/>
                      <a:pt x="1228" y="2657"/>
                      <a:pt x="1253" y="2682"/>
                    </a:cubicBezTo>
                    <a:cubicBezTo>
                      <a:pt x="1253" y="2682"/>
                      <a:pt x="1253" y="2682"/>
                      <a:pt x="1253" y="2682"/>
                    </a:cubicBezTo>
                    <a:cubicBezTo>
                      <a:pt x="1253" y="2707"/>
                      <a:pt x="1253" y="2707"/>
                      <a:pt x="1253" y="2732"/>
                    </a:cubicBezTo>
                    <a:cubicBezTo>
                      <a:pt x="1278" y="2732"/>
                      <a:pt x="1304" y="2732"/>
                      <a:pt x="1304" y="2732"/>
                    </a:cubicBezTo>
                    <a:cubicBezTo>
                      <a:pt x="1329" y="2707"/>
                      <a:pt x="1329" y="2707"/>
                      <a:pt x="1354" y="2682"/>
                    </a:cubicBezTo>
                    <a:cubicBezTo>
                      <a:pt x="1354" y="2682"/>
                      <a:pt x="1379" y="2657"/>
                      <a:pt x="1404" y="2657"/>
                    </a:cubicBezTo>
                    <a:cubicBezTo>
                      <a:pt x="1404" y="2632"/>
                      <a:pt x="1429" y="2632"/>
                      <a:pt x="1454" y="2607"/>
                    </a:cubicBezTo>
                    <a:cubicBezTo>
                      <a:pt x="1454" y="2607"/>
                      <a:pt x="1479" y="2582"/>
                      <a:pt x="1504" y="2582"/>
                    </a:cubicBezTo>
                    <a:cubicBezTo>
                      <a:pt x="1529" y="2557"/>
                      <a:pt x="1529" y="2532"/>
                      <a:pt x="1554" y="2532"/>
                    </a:cubicBezTo>
                    <a:cubicBezTo>
                      <a:pt x="1579" y="2507"/>
                      <a:pt x="1579" y="2507"/>
                      <a:pt x="1604" y="2482"/>
                    </a:cubicBezTo>
                    <a:cubicBezTo>
                      <a:pt x="1629" y="2457"/>
                      <a:pt x="1654" y="2457"/>
                      <a:pt x="1654" y="2431"/>
                    </a:cubicBezTo>
                    <a:cubicBezTo>
                      <a:pt x="1654" y="2431"/>
                      <a:pt x="1654" y="2431"/>
                      <a:pt x="1654" y="2431"/>
                    </a:cubicBezTo>
                    <a:cubicBezTo>
                      <a:pt x="1679" y="2482"/>
                      <a:pt x="1679" y="2507"/>
                      <a:pt x="1679" y="2532"/>
                    </a:cubicBezTo>
                    <a:cubicBezTo>
                      <a:pt x="1705" y="2607"/>
                      <a:pt x="1730" y="2682"/>
                      <a:pt x="1730" y="2732"/>
                    </a:cubicBezTo>
                    <a:cubicBezTo>
                      <a:pt x="1730" y="2757"/>
                      <a:pt x="1730" y="2757"/>
                      <a:pt x="1730" y="2757"/>
                    </a:cubicBezTo>
                    <a:cubicBezTo>
                      <a:pt x="1730" y="2757"/>
                      <a:pt x="1730" y="2757"/>
                      <a:pt x="1730" y="2782"/>
                    </a:cubicBezTo>
                    <a:cubicBezTo>
                      <a:pt x="1705" y="2807"/>
                      <a:pt x="1705" y="2832"/>
                      <a:pt x="1679" y="2858"/>
                    </a:cubicBezTo>
                    <a:cubicBezTo>
                      <a:pt x="1654" y="2908"/>
                      <a:pt x="1629" y="2933"/>
                      <a:pt x="1629" y="2983"/>
                    </a:cubicBezTo>
                    <a:cubicBezTo>
                      <a:pt x="1604" y="3008"/>
                      <a:pt x="1579" y="3058"/>
                      <a:pt x="1554" y="3083"/>
                    </a:cubicBezTo>
                    <a:cubicBezTo>
                      <a:pt x="1529" y="3133"/>
                      <a:pt x="1504" y="3183"/>
                      <a:pt x="1504" y="3208"/>
                    </a:cubicBezTo>
                    <a:cubicBezTo>
                      <a:pt x="1479" y="3234"/>
                      <a:pt x="1479" y="3234"/>
                      <a:pt x="1479" y="3259"/>
                    </a:cubicBezTo>
                    <a:cubicBezTo>
                      <a:pt x="1479" y="3284"/>
                      <a:pt x="1504" y="3284"/>
                      <a:pt x="1504" y="3309"/>
                    </a:cubicBezTo>
                    <a:cubicBezTo>
                      <a:pt x="1554" y="3309"/>
                      <a:pt x="1579" y="3309"/>
                      <a:pt x="1604" y="3284"/>
                    </a:cubicBezTo>
                    <a:cubicBezTo>
                      <a:pt x="1629" y="3259"/>
                      <a:pt x="1654" y="3234"/>
                      <a:pt x="1654" y="3183"/>
                    </a:cubicBezTo>
                    <a:cubicBezTo>
                      <a:pt x="1679" y="3158"/>
                      <a:pt x="1705" y="3133"/>
                      <a:pt x="1705" y="3108"/>
                    </a:cubicBezTo>
                    <a:cubicBezTo>
                      <a:pt x="1730" y="3058"/>
                      <a:pt x="1755" y="3008"/>
                      <a:pt x="1780" y="2933"/>
                    </a:cubicBezTo>
                    <a:cubicBezTo>
                      <a:pt x="1805" y="3008"/>
                      <a:pt x="1805" y="3058"/>
                      <a:pt x="1830" y="3133"/>
                    </a:cubicBezTo>
                    <a:cubicBezTo>
                      <a:pt x="1830" y="3183"/>
                      <a:pt x="1855" y="3259"/>
                      <a:pt x="1855" y="3334"/>
                    </a:cubicBezTo>
                    <a:cubicBezTo>
                      <a:pt x="1880" y="3359"/>
                      <a:pt x="1880" y="3384"/>
                      <a:pt x="1880" y="3409"/>
                    </a:cubicBezTo>
                    <a:cubicBezTo>
                      <a:pt x="1880" y="3434"/>
                      <a:pt x="1905" y="3459"/>
                      <a:pt x="1905" y="3484"/>
                    </a:cubicBezTo>
                    <a:cubicBezTo>
                      <a:pt x="1905" y="3509"/>
                      <a:pt x="1930" y="3534"/>
                      <a:pt x="1955" y="3534"/>
                    </a:cubicBezTo>
                    <a:cubicBezTo>
                      <a:pt x="1980" y="3534"/>
                      <a:pt x="2005" y="3509"/>
                      <a:pt x="2005" y="3484"/>
                    </a:cubicBezTo>
                    <a:cubicBezTo>
                      <a:pt x="1980" y="3434"/>
                      <a:pt x="1980" y="3359"/>
                      <a:pt x="1980" y="3309"/>
                    </a:cubicBezTo>
                    <a:cubicBezTo>
                      <a:pt x="1955" y="3234"/>
                      <a:pt x="1955" y="3183"/>
                      <a:pt x="1930" y="3108"/>
                    </a:cubicBezTo>
                    <a:cubicBezTo>
                      <a:pt x="1930" y="3033"/>
                      <a:pt x="1905" y="2958"/>
                      <a:pt x="1880" y="2883"/>
                    </a:cubicBezTo>
                    <a:cubicBezTo>
                      <a:pt x="1930" y="2933"/>
                      <a:pt x="2005" y="2958"/>
                      <a:pt x="2055" y="2983"/>
                    </a:cubicBezTo>
                    <a:cubicBezTo>
                      <a:pt x="2131" y="3033"/>
                      <a:pt x="2206" y="3083"/>
                      <a:pt x="2306" y="3133"/>
                    </a:cubicBezTo>
                    <a:cubicBezTo>
                      <a:pt x="2331" y="3158"/>
                      <a:pt x="2356" y="3133"/>
                      <a:pt x="2381" y="3108"/>
                    </a:cubicBezTo>
                    <a:cubicBezTo>
                      <a:pt x="2381" y="3083"/>
                      <a:pt x="2381" y="3058"/>
                      <a:pt x="2356" y="3033"/>
                    </a:cubicBezTo>
                    <a:cubicBezTo>
                      <a:pt x="2281" y="2983"/>
                      <a:pt x="2181" y="2933"/>
                      <a:pt x="2080" y="2883"/>
                    </a:cubicBezTo>
                    <a:cubicBezTo>
                      <a:pt x="2005" y="2832"/>
                      <a:pt x="1930" y="2782"/>
                      <a:pt x="1855" y="2732"/>
                    </a:cubicBezTo>
                    <a:cubicBezTo>
                      <a:pt x="1855" y="2732"/>
                      <a:pt x="1855" y="2732"/>
                      <a:pt x="1855" y="2732"/>
                    </a:cubicBezTo>
                    <a:cubicBezTo>
                      <a:pt x="1855" y="2732"/>
                      <a:pt x="1855" y="2732"/>
                      <a:pt x="1855" y="2732"/>
                    </a:cubicBezTo>
                    <a:cubicBezTo>
                      <a:pt x="1830" y="2632"/>
                      <a:pt x="1805" y="2557"/>
                      <a:pt x="1780" y="2457"/>
                    </a:cubicBezTo>
                    <a:cubicBezTo>
                      <a:pt x="1805" y="2482"/>
                      <a:pt x="1830" y="2482"/>
                      <a:pt x="1855" y="2482"/>
                    </a:cubicBezTo>
                    <a:cubicBezTo>
                      <a:pt x="1905" y="2507"/>
                      <a:pt x="1955" y="2507"/>
                      <a:pt x="2005" y="2532"/>
                    </a:cubicBezTo>
                    <a:cubicBezTo>
                      <a:pt x="2030" y="2532"/>
                      <a:pt x="2080" y="2532"/>
                      <a:pt x="2106" y="2557"/>
                    </a:cubicBezTo>
                    <a:cubicBezTo>
                      <a:pt x="2131" y="2557"/>
                      <a:pt x="2131" y="2557"/>
                      <a:pt x="2156" y="2582"/>
                    </a:cubicBezTo>
                    <a:cubicBezTo>
                      <a:pt x="2181" y="2582"/>
                      <a:pt x="2206" y="2582"/>
                      <a:pt x="2231" y="2582"/>
                    </a:cubicBezTo>
                    <a:cubicBezTo>
                      <a:pt x="2256" y="2607"/>
                      <a:pt x="2281" y="2607"/>
                      <a:pt x="2331" y="2607"/>
                    </a:cubicBezTo>
                    <a:cubicBezTo>
                      <a:pt x="2356" y="2607"/>
                      <a:pt x="2356" y="2582"/>
                      <a:pt x="2356" y="2557"/>
                    </a:cubicBezTo>
                    <a:cubicBezTo>
                      <a:pt x="2356" y="2557"/>
                      <a:pt x="2356" y="2532"/>
                      <a:pt x="2356" y="2532"/>
                    </a:cubicBezTo>
                    <a:cubicBezTo>
                      <a:pt x="2331" y="2431"/>
                      <a:pt x="2306" y="2331"/>
                      <a:pt x="2281" y="2206"/>
                    </a:cubicBezTo>
                    <a:cubicBezTo>
                      <a:pt x="2281" y="2181"/>
                      <a:pt x="2281" y="2131"/>
                      <a:pt x="2256" y="2081"/>
                    </a:cubicBezTo>
                    <a:lnTo>
                      <a:pt x="2256" y="2056"/>
                    </a:lnTo>
                    <a:cubicBezTo>
                      <a:pt x="2331" y="2081"/>
                      <a:pt x="2431" y="2106"/>
                      <a:pt x="2507" y="2131"/>
                    </a:cubicBezTo>
                    <a:cubicBezTo>
                      <a:pt x="2557" y="2156"/>
                      <a:pt x="2582" y="2156"/>
                      <a:pt x="2607" y="2156"/>
                    </a:cubicBezTo>
                    <a:cubicBezTo>
                      <a:pt x="2607" y="2181"/>
                      <a:pt x="2632" y="2181"/>
                      <a:pt x="2632" y="2181"/>
                    </a:cubicBezTo>
                    <a:cubicBezTo>
                      <a:pt x="2657" y="2256"/>
                      <a:pt x="2707" y="2356"/>
                      <a:pt x="2757" y="2431"/>
                    </a:cubicBezTo>
                    <a:cubicBezTo>
                      <a:pt x="2782" y="2482"/>
                      <a:pt x="2807" y="2507"/>
                      <a:pt x="2832" y="2557"/>
                    </a:cubicBezTo>
                    <a:cubicBezTo>
                      <a:pt x="2857" y="2607"/>
                      <a:pt x="2883" y="2632"/>
                      <a:pt x="2908" y="2682"/>
                    </a:cubicBezTo>
                    <a:cubicBezTo>
                      <a:pt x="2933" y="2707"/>
                      <a:pt x="2958" y="2707"/>
                      <a:pt x="2958" y="2707"/>
                    </a:cubicBezTo>
                    <a:cubicBezTo>
                      <a:pt x="2983" y="2707"/>
                      <a:pt x="2983" y="2682"/>
                      <a:pt x="2983" y="2657"/>
                    </a:cubicBezTo>
                    <a:cubicBezTo>
                      <a:pt x="2933" y="2582"/>
                      <a:pt x="2883" y="2482"/>
                      <a:pt x="2832" y="2406"/>
                    </a:cubicBezTo>
                    <a:cubicBezTo>
                      <a:pt x="2807" y="2331"/>
                      <a:pt x="2757" y="2256"/>
                      <a:pt x="2732" y="2206"/>
                    </a:cubicBezTo>
                    <a:cubicBezTo>
                      <a:pt x="2782" y="2206"/>
                      <a:pt x="2832" y="2231"/>
                      <a:pt x="2883" y="2256"/>
                    </a:cubicBezTo>
                    <a:cubicBezTo>
                      <a:pt x="2933" y="2281"/>
                      <a:pt x="3008" y="2281"/>
                      <a:pt x="3058" y="2306"/>
                    </a:cubicBezTo>
                    <a:cubicBezTo>
                      <a:pt x="3108" y="2331"/>
                      <a:pt x="3158" y="2331"/>
                      <a:pt x="3208" y="2356"/>
                    </a:cubicBezTo>
                    <a:cubicBezTo>
                      <a:pt x="3233" y="2356"/>
                      <a:pt x="3284" y="2356"/>
                      <a:pt x="3284" y="2331"/>
                    </a:cubicBezTo>
                    <a:cubicBezTo>
                      <a:pt x="3309" y="2281"/>
                      <a:pt x="3309" y="2231"/>
                      <a:pt x="3284" y="2231"/>
                    </a:cubicBezTo>
                    <a:cubicBezTo>
                      <a:pt x="3208" y="2181"/>
                      <a:pt x="3158" y="2181"/>
                      <a:pt x="3083" y="2156"/>
                    </a:cubicBezTo>
                    <a:cubicBezTo>
                      <a:pt x="3033" y="2131"/>
                      <a:pt x="2958" y="2106"/>
                      <a:pt x="2908" y="2081"/>
                    </a:cubicBezTo>
                    <a:cubicBezTo>
                      <a:pt x="2883" y="2081"/>
                      <a:pt x="2883" y="2081"/>
                      <a:pt x="2857" y="2081"/>
                    </a:cubicBezTo>
                    <a:cubicBezTo>
                      <a:pt x="2908" y="2056"/>
                      <a:pt x="2958" y="2030"/>
                      <a:pt x="3008" y="2030"/>
                    </a:cubicBezTo>
                    <a:cubicBezTo>
                      <a:pt x="3108" y="1980"/>
                      <a:pt x="3233" y="1930"/>
                      <a:pt x="3359" y="1880"/>
                    </a:cubicBezTo>
                    <a:cubicBezTo>
                      <a:pt x="3384" y="1880"/>
                      <a:pt x="3384" y="1830"/>
                      <a:pt x="3384" y="1805"/>
                    </a:cubicBezTo>
                    <a:close/>
                  </a:path>
                </a:pathLst>
              </a:custGeom>
              <a:noFill/>
              <a:ln w="625" cap="flat" cmpd="sng">
                <a:solidFill>
                  <a:srgbClr val="FFFFF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38"/>
              <p:cNvSpPr/>
              <p:nvPr/>
            </p:nvSpPr>
            <p:spPr>
              <a:xfrm>
                <a:off x="5275850" y="1744375"/>
                <a:ext cx="85225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3409" h="3535" extrusionOk="0">
                    <a:moveTo>
                      <a:pt x="1980" y="778"/>
                    </a:moveTo>
                    <a:cubicBezTo>
                      <a:pt x="1980" y="803"/>
                      <a:pt x="1980" y="828"/>
                      <a:pt x="1980" y="828"/>
                    </a:cubicBezTo>
                    <a:cubicBezTo>
                      <a:pt x="1980" y="878"/>
                      <a:pt x="2005" y="928"/>
                      <a:pt x="2005" y="978"/>
                    </a:cubicBezTo>
                    <a:cubicBezTo>
                      <a:pt x="2030" y="1029"/>
                      <a:pt x="2030" y="1079"/>
                      <a:pt x="2056" y="1129"/>
                    </a:cubicBezTo>
                    <a:cubicBezTo>
                      <a:pt x="2056" y="1154"/>
                      <a:pt x="2056" y="1179"/>
                      <a:pt x="2081" y="1204"/>
                    </a:cubicBezTo>
                    <a:cubicBezTo>
                      <a:pt x="2030" y="1229"/>
                      <a:pt x="2005" y="1254"/>
                      <a:pt x="1980" y="1279"/>
                    </a:cubicBezTo>
                    <a:cubicBezTo>
                      <a:pt x="1930" y="1329"/>
                      <a:pt x="1880" y="1354"/>
                      <a:pt x="1830" y="1404"/>
                    </a:cubicBezTo>
                    <a:cubicBezTo>
                      <a:pt x="1780" y="1430"/>
                      <a:pt x="1730" y="1480"/>
                      <a:pt x="1680" y="1530"/>
                    </a:cubicBezTo>
                    <a:cubicBezTo>
                      <a:pt x="1655" y="1555"/>
                      <a:pt x="1629" y="1580"/>
                      <a:pt x="1604" y="1605"/>
                    </a:cubicBezTo>
                    <a:cubicBezTo>
                      <a:pt x="1604" y="1605"/>
                      <a:pt x="1604" y="1605"/>
                      <a:pt x="1579" y="1580"/>
                    </a:cubicBezTo>
                    <a:cubicBezTo>
                      <a:pt x="1554" y="1455"/>
                      <a:pt x="1529" y="1329"/>
                      <a:pt x="1504" y="1204"/>
                    </a:cubicBezTo>
                    <a:cubicBezTo>
                      <a:pt x="1504" y="1204"/>
                      <a:pt x="1479" y="1179"/>
                      <a:pt x="1479" y="1154"/>
                    </a:cubicBezTo>
                    <a:lnTo>
                      <a:pt x="1504" y="1154"/>
                    </a:lnTo>
                    <a:cubicBezTo>
                      <a:pt x="1529" y="1129"/>
                      <a:pt x="1554" y="1104"/>
                      <a:pt x="1604" y="1079"/>
                    </a:cubicBezTo>
                    <a:cubicBezTo>
                      <a:pt x="1629" y="1054"/>
                      <a:pt x="1655" y="1029"/>
                      <a:pt x="1680" y="1003"/>
                    </a:cubicBezTo>
                    <a:cubicBezTo>
                      <a:pt x="1705" y="978"/>
                      <a:pt x="1730" y="978"/>
                      <a:pt x="1755" y="953"/>
                    </a:cubicBezTo>
                    <a:cubicBezTo>
                      <a:pt x="1780" y="928"/>
                      <a:pt x="1805" y="903"/>
                      <a:pt x="1830" y="878"/>
                    </a:cubicBezTo>
                    <a:cubicBezTo>
                      <a:pt x="1855" y="853"/>
                      <a:pt x="1905" y="828"/>
                      <a:pt x="1955" y="778"/>
                    </a:cubicBezTo>
                    <a:close/>
                    <a:moveTo>
                      <a:pt x="978" y="1003"/>
                    </a:moveTo>
                    <a:cubicBezTo>
                      <a:pt x="1003" y="1029"/>
                      <a:pt x="1028" y="1029"/>
                      <a:pt x="1053" y="1029"/>
                    </a:cubicBezTo>
                    <a:cubicBezTo>
                      <a:pt x="1078" y="1029"/>
                      <a:pt x="1128" y="1054"/>
                      <a:pt x="1153" y="1054"/>
                    </a:cubicBezTo>
                    <a:cubicBezTo>
                      <a:pt x="1203" y="1079"/>
                      <a:pt x="1279" y="1104"/>
                      <a:pt x="1329" y="1104"/>
                    </a:cubicBezTo>
                    <a:cubicBezTo>
                      <a:pt x="1354" y="1104"/>
                      <a:pt x="1354" y="1129"/>
                      <a:pt x="1379" y="1129"/>
                    </a:cubicBezTo>
                    <a:cubicBezTo>
                      <a:pt x="1379" y="1154"/>
                      <a:pt x="1379" y="1179"/>
                      <a:pt x="1404" y="1204"/>
                    </a:cubicBezTo>
                    <a:cubicBezTo>
                      <a:pt x="1429" y="1354"/>
                      <a:pt x="1454" y="1480"/>
                      <a:pt x="1479" y="1605"/>
                    </a:cubicBezTo>
                    <a:cubicBezTo>
                      <a:pt x="1504" y="1605"/>
                      <a:pt x="1504" y="1630"/>
                      <a:pt x="1504" y="1655"/>
                    </a:cubicBezTo>
                    <a:cubicBezTo>
                      <a:pt x="1479" y="1630"/>
                      <a:pt x="1429" y="1630"/>
                      <a:pt x="1404" y="1630"/>
                    </a:cubicBezTo>
                    <a:cubicBezTo>
                      <a:pt x="1304" y="1605"/>
                      <a:pt x="1203" y="1555"/>
                      <a:pt x="1103" y="1505"/>
                    </a:cubicBezTo>
                    <a:cubicBezTo>
                      <a:pt x="1078" y="1505"/>
                      <a:pt x="1078" y="1480"/>
                      <a:pt x="1078" y="1480"/>
                    </a:cubicBezTo>
                    <a:cubicBezTo>
                      <a:pt x="1078" y="1455"/>
                      <a:pt x="1053" y="1430"/>
                      <a:pt x="1053" y="1404"/>
                    </a:cubicBezTo>
                    <a:cubicBezTo>
                      <a:pt x="1028" y="1354"/>
                      <a:pt x="1003" y="1304"/>
                      <a:pt x="978" y="1254"/>
                    </a:cubicBezTo>
                    <a:cubicBezTo>
                      <a:pt x="978" y="1204"/>
                      <a:pt x="953" y="1154"/>
                      <a:pt x="928" y="1104"/>
                    </a:cubicBezTo>
                    <a:cubicBezTo>
                      <a:pt x="928" y="1079"/>
                      <a:pt x="903" y="1029"/>
                      <a:pt x="878" y="1003"/>
                    </a:cubicBezTo>
                    <a:close/>
                    <a:moveTo>
                      <a:pt x="2081" y="1279"/>
                    </a:moveTo>
                    <a:cubicBezTo>
                      <a:pt x="2131" y="1304"/>
                      <a:pt x="2156" y="1329"/>
                      <a:pt x="2206" y="1354"/>
                    </a:cubicBezTo>
                    <a:cubicBezTo>
                      <a:pt x="2281" y="1379"/>
                      <a:pt x="2331" y="1404"/>
                      <a:pt x="2406" y="1455"/>
                    </a:cubicBezTo>
                    <a:cubicBezTo>
                      <a:pt x="2482" y="1480"/>
                      <a:pt x="2582" y="1530"/>
                      <a:pt x="2682" y="1555"/>
                    </a:cubicBezTo>
                    <a:cubicBezTo>
                      <a:pt x="2657" y="1580"/>
                      <a:pt x="2657" y="1580"/>
                      <a:pt x="2632" y="1580"/>
                    </a:cubicBezTo>
                    <a:cubicBezTo>
                      <a:pt x="2607" y="1630"/>
                      <a:pt x="2557" y="1655"/>
                      <a:pt x="2507" y="1680"/>
                    </a:cubicBezTo>
                    <a:cubicBezTo>
                      <a:pt x="2457" y="1705"/>
                      <a:pt x="2431" y="1730"/>
                      <a:pt x="2381" y="1755"/>
                    </a:cubicBezTo>
                    <a:cubicBezTo>
                      <a:pt x="2331" y="1755"/>
                      <a:pt x="2306" y="1780"/>
                      <a:pt x="2256" y="1805"/>
                    </a:cubicBezTo>
                    <a:cubicBezTo>
                      <a:pt x="2231" y="1805"/>
                      <a:pt x="2231" y="1831"/>
                      <a:pt x="2206" y="1831"/>
                    </a:cubicBezTo>
                    <a:cubicBezTo>
                      <a:pt x="2206" y="1831"/>
                      <a:pt x="2181" y="1856"/>
                      <a:pt x="2181" y="1856"/>
                    </a:cubicBezTo>
                    <a:lnTo>
                      <a:pt x="2156" y="1856"/>
                    </a:lnTo>
                    <a:cubicBezTo>
                      <a:pt x="2081" y="1831"/>
                      <a:pt x="2030" y="1805"/>
                      <a:pt x="1955" y="1780"/>
                    </a:cubicBezTo>
                    <a:cubicBezTo>
                      <a:pt x="1880" y="1755"/>
                      <a:pt x="1830" y="1755"/>
                      <a:pt x="1755" y="1730"/>
                    </a:cubicBezTo>
                    <a:cubicBezTo>
                      <a:pt x="1730" y="1705"/>
                      <a:pt x="1680" y="1705"/>
                      <a:pt x="1629" y="1680"/>
                    </a:cubicBezTo>
                    <a:cubicBezTo>
                      <a:pt x="1680" y="1655"/>
                      <a:pt x="1705" y="1630"/>
                      <a:pt x="1755" y="1580"/>
                    </a:cubicBezTo>
                    <a:cubicBezTo>
                      <a:pt x="1780" y="1530"/>
                      <a:pt x="1830" y="1505"/>
                      <a:pt x="1880" y="1455"/>
                    </a:cubicBezTo>
                    <a:cubicBezTo>
                      <a:pt x="1930" y="1404"/>
                      <a:pt x="1980" y="1379"/>
                      <a:pt x="2030" y="1329"/>
                    </a:cubicBezTo>
                    <a:cubicBezTo>
                      <a:pt x="2030" y="1329"/>
                      <a:pt x="2056" y="1304"/>
                      <a:pt x="2081" y="1279"/>
                    </a:cubicBezTo>
                    <a:close/>
                    <a:moveTo>
                      <a:pt x="1053" y="1630"/>
                    </a:moveTo>
                    <a:cubicBezTo>
                      <a:pt x="1103" y="1655"/>
                      <a:pt x="1178" y="1680"/>
                      <a:pt x="1228" y="1705"/>
                    </a:cubicBezTo>
                    <a:cubicBezTo>
                      <a:pt x="1279" y="1730"/>
                      <a:pt x="1329" y="1730"/>
                      <a:pt x="1404" y="1755"/>
                    </a:cubicBezTo>
                    <a:cubicBezTo>
                      <a:pt x="1404" y="1755"/>
                      <a:pt x="1404" y="1755"/>
                      <a:pt x="1404" y="1780"/>
                    </a:cubicBezTo>
                    <a:cubicBezTo>
                      <a:pt x="1354" y="1805"/>
                      <a:pt x="1304" y="1856"/>
                      <a:pt x="1254" y="1881"/>
                    </a:cubicBezTo>
                    <a:cubicBezTo>
                      <a:pt x="1203" y="1931"/>
                      <a:pt x="1153" y="1981"/>
                      <a:pt x="1103" y="2006"/>
                    </a:cubicBezTo>
                    <a:cubicBezTo>
                      <a:pt x="1103" y="2031"/>
                      <a:pt x="1078" y="2031"/>
                      <a:pt x="1078" y="2056"/>
                    </a:cubicBezTo>
                    <a:cubicBezTo>
                      <a:pt x="1053" y="2056"/>
                      <a:pt x="1028" y="2031"/>
                      <a:pt x="1003" y="2031"/>
                    </a:cubicBezTo>
                    <a:cubicBezTo>
                      <a:pt x="953" y="2031"/>
                      <a:pt x="878" y="2006"/>
                      <a:pt x="827" y="1981"/>
                    </a:cubicBezTo>
                    <a:cubicBezTo>
                      <a:pt x="777" y="1956"/>
                      <a:pt x="727" y="1956"/>
                      <a:pt x="677" y="1931"/>
                    </a:cubicBezTo>
                    <a:lnTo>
                      <a:pt x="627" y="1931"/>
                    </a:lnTo>
                    <a:cubicBezTo>
                      <a:pt x="652" y="1906"/>
                      <a:pt x="677" y="1906"/>
                      <a:pt x="677" y="1881"/>
                    </a:cubicBezTo>
                    <a:cubicBezTo>
                      <a:pt x="702" y="1881"/>
                      <a:pt x="727" y="1856"/>
                      <a:pt x="752" y="1831"/>
                    </a:cubicBezTo>
                    <a:cubicBezTo>
                      <a:pt x="777" y="1831"/>
                      <a:pt x="777" y="1805"/>
                      <a:pt x="802" y="1780"/>
                    </a:cubicBezTo>
                    <a:cubicBezTo>
                      <a:pt x="853" y="1755"/>
                      <a:pt x="903" y="1730"/>
                      <a:pt x="953" y="1705"/>
                    </a:cubicBezTo>
                    <a:cubicBezTo>
                      <a:pt x="953" y="1680"/>
                      <a:pt x="978" y="1680"/>
                      <a:pt x="1003" y="1680"/>
                    </a:cubicBezTo>
                    <a:cubicBezTo>
                      <a:pt x="1028" y="1655"/>
                      <a:pt x="1028" y="1655"/>
                      <a:pt x="1053" y="1630"/>
                    </a:cubicBezTo>
                    <a:close/>
                    <a:moveTo>
                      <a:pt x="1655" y="1856"/>
                    </a:moveTo>
                    <a:lnTo>
                      <a:pt x="1655" y="1856"/>
                    </a:lnTo>
                    <a:cubicBezTo>
                      <a:pt x="1805" y="1906"/>
                      <a:pt x="1980" y="1956"/>
                      <a:pt x="2131" y="2006"/>
                    </a:cubicBezTo>
                    <a:cubicBezTo>
                      <a:pt x="2156" y="2006"/>
                      <a:pt x="2156" y="2006"/>
                      <a:pt x="2156" y="2031"/>
                    </a:cubicBezTo>
                    <a:cubicBezTo>
                      <a:pt x="2181" y="2031"/>
                      <a:pt x="2181" y="2056"/>
                      <a:pt x="2181" y="2081"/>
                    </a:cubicBezTo>
                    <a:cubicBezTo>
                      <a:pt x="2181" y="2131"/>
                      <a:pt x="2181" y="2156"/>
                      <a:pt x="2206" y="2206"/>
                    </a:cubicBezTo>
                    <a:cubicBezTo>
                      <a:pt x="2231" y="2282"/>
                      <a:pt x="2231" y="2332"/>
                      <a:pt x="2256" y="2407"/>
                    </a:cubicBezTo>
                    <a:cubicBezTo>
                      <a:pt x="2256" y="2432"/>
                      <a:pt x="2281" y="2457"/>
                      <a:pt x="2281" y="2507"/>
                    </a:cubicBezTo>
                    <a:cubicBezTo>
                      <a:pt x="2256" y="2482"/>
                      <a:pt x="2256" y="2482"/>
                      <a:pt x="2231" y="2482"/>
                    </a:cubicBezTo>
                    <a:lnTo>
                      <a:pt x="2131" y="2482"/>
                    </a:lnTo>
                    <a:cubicBezTo>
                      <a:pt x="2106" y="2482"/>
                      <a:pt x="2081" y="2457"/>
                      <a:pt x="2056" y="2457"/>
                    </a:cubicBezTo>
                    <a:cubicBezTo>
                      <a:pt x="2030" y="2457"/>
                      <a:pt x="2005" y="2457"/>
                      <a:pt x="1980" y="2432"/>
                    </a:cubicBezTo>
                    <a:lnTo>
                      <a:pt x="1930" y="2432"/>
                    </a:lnTo>
                    <a:cubicBezTo>
                      <a:pt x="1905" y="2432"/>
                      <a:pt x="1855" y="2407"/>
                      <a:pt x="1830" y="2407"/>
                    </a:cubicBezTo>
                    <a:cubicBezTo>
                      <a:pt x="1830" y="2407"/>
                      <a:pt x="1805" y="2407"/>
                      <a:pt x="1805" y="2382"/>
                    </a:cubicBezTo>
                    <a:lnTo>
                      <a:pt x="1780" y="2382"/>
                    </a:lnTo>
                    <a:cubicBezTo>
                      <a:pt x="1755" y="2357"/>
                      <a:pt x="1755" y="2357"/>
                      <a:pt x="1755" y="2332"/>
                    </a:cubicBezTo>
                    <a:cubicBezTo>
                      <a:pt x="1730" y="2206"/>
                      <a:pt x="1705" y="2081"/>
                      <a:pt x="1680" y="1981"/>
                    </a:cubicBezTo>
                    <a:cubicBezTo>
                      <a:pt x="1680" y="1931"/>
                      <a:pt x="1655" y="1881"/>
                      <a:pt x="1655" y="1856"/>
                    </a:cubicBezTo>
                    <a:close/>
                    <a:moveTo>
                      <a:pt x="1529" y="1805"/>
                    </a:moveTo>
                    <a:cubicBezTo>
                      <a:pt x="1554" y="1856"/>
                      <a:pt x="1554" y="1906"/>
                      <a:pt x="1579" y="1956"/>
                    </a:cubicBezTo>
                    <a:cubicBezTo>
                      <a:pt x="1604" y="2081"/>
                      <a:pt x="1629" y="2206"/>
                      <a:pt x="1655" y="2332"/>
                    </a:cubicBezTo>
                    <a:cubicBezTo>
                      <a:pt x="1629" y="2357"/>
                      <a:pt x="1629" y="2357"/>
                      <a:pt x="1629" y="2382"/>
                    </a:cubicBezTo>
                    <a:cubicBezTo>
                      <a:pt x="1604" y="2382"/>
                      <a:pt x="1579" y="2407"/>
                      <a:pt x="1579" y="2432"/>
                    </a:cubicBezTo>
                    <a:cubicBezTo>
                      <a:pt x="1554" y="2432"/>
                      <a:pt x="1554" y="2432"/>
                      <a:pt x="1554" y="2457"/>
                    </a:cubicBezTo>
                    <a:cubicBezTo>
                      <a:pt x="1529" y="2457"/>
                      <a:pt x="1529" y="2457"/>
                      <a:pt x="1529" y="2482"/>
                    </a:cubicBezTo>
                    <a:cubicBezTo>
                      <a:pt x="1504" y="2482"/>
                      <a:pt x="1479" y="2507"/>
                      <a:pt x="1454" y="2507"/>
                    </a:cubicBezTo>
                    <a:cubicBezTo>
                      <a:pt x="1454" y="2532"/>
                      <a:pt x="1429" y="2532"/>
                      <a:pt x="1404" y="2557"/>
                    </a:cubicBezTo>
                    <a:cubicBezTo>
                      <a:pt x="1379" y="2582"/>
                      <a:pt x="1379" y="2582"/>
                      <a:pt x="1354" y="2607"/>
                    </a:cubicBezTo>
                    <a:cubicBezTo>
                      <a:pt x="1354" y="2607"/>
                      <a:pt x="1329" y="2633"/>
                      <a:pt x="1304" y="2633"/>
                    </a:cubicBezTo>
                    <a:cubicBezTo>
                      <a:pt x="1304" y="2607"/>
                      <a:pt x="1304" y="2607"/>
                      <a:pt x="1304" y="2582"/>
                    </a:cubicBezTo>
                    <a:cubicBezTo>
                      <a:pt x="1304" y="2582"/>
                      <a:pt x="1304" y="2557"/>
                      <a:pt x="1279" y="2532"/>
                    </a:cubicBezTo>
                    <a:cubicBezTo>
                      <a:pt x="1279" y="2507"/>
                      <a:pt x="1279" y="2482"/>
                      <a:pt x="1279" y="2457"/>
                    </a:cubicBezTo>
                    <a:cubicBezTo>
                      <a:pt x="1254" y="2432"/>
                      <a:pt x="1254" y="2407"/>
                      <a:pt x="1228" y="2382"/>
                    </a:cubicBezTo>
                    <a:cubicBezTo>
                      <a:pt x="1228" y="2357"/>
                      <a:pt x="1228" y="2332"/>
                      <a:pt x="1228" y="2307"/>
                    </a:cubicBezTo>
                    <a:cubicBezTo>
                      <a:pt x="1203" y="2282"/>
                      <a:pt x="1203" y="2257"/>
                      <a:pt x="1203" y="2232"/>
                    </a:cubicBezTo>
                    <a:cubicBezTo>
                      <a:pt x="1178" y="2181"/>
                      <a:pt x="1178" y="2156"/>
                      <a:pt x="1153" y="2106"/>
                    </a:cubicBezTo>
                    <a:cubicBezTo>
                      <a:pt x="1153" y="2106"/>
                      <a:pt x="1178" y="2081"/>
                      <a:pt x="1178" y="2081"/>
                    </a:cubicBezTo>
                    <a:cubicBezTo>
                      <a:pt x="1228" y="2031"/>
                      <a:pt x="1279" y="2006"/>
                      <a:pt x="1329" y="1956"/>
                    </a:cubicBezTo>
                    <a:cubicBezTo>
                      <a:pt x="1379" y="1931"/>
                      <a:pt x="1404" y="1881"/>
                      <a:pt x="1454" y="1831"/>
                    </a:cubicBezTo>
                    <a:cubicBezTo>
                      <a:pt x="1479" y="1831"/>
                      <a:pt x="1504" y="1805"/>
                      <a:pt x="1504" y="1805"/>
                    </a:cubicBezTo>
                    <a:close/>
                    <a:moveTo>
                      <a:pt x="1629" y="1"/>
                    </a:moveTo>
                    <a:cubicBezTo>
                      <a:pt x="1604" y="1"/>
                      <a:pt x="1604" y="26"/>
                      <a:pt x="1604" y="26"/>
                    </a:cubicBezTo>
                    <a:cubicBezTo>
                      <a:pt x="1554" y="176"/>
                      <a:pt x="1479" y="302"/>
                      <a:pt x="1429" y="427"/>
                    </a:cubicBezTo>
                    <a:cubicBezTo>
                      <a:pt x="1404" y="477"/>
                      <a:pt x="1404" y="502"/>
                      <a:pt x="1379" y="552"/>
                    </a:cubicBezTo>
                    <a:cubicBezTo>
                      <a:pt x="1379" y="527"/>
                      <a:pt x="1354" y="502"/>
                      <a:pt x="1354" y="477"/>
                    </a:cubicBezTo>
                    <a:cubicBezTo>
                      <a:pt x="1354" y="402"/>
                      <a:pt x="1329" y="352"/>
                      <a:pt x="1329" y="302"/>
                    </a:cubicBezTo>
                    <a:cubicBezTo>
                      <a:pt x="1304" y="227"/>
                      <a:pt x="1304" y="176"/>
                      <a:pt x="1279" y="101"/>
                    </a:cubicBezTo>
                    <a:cubicBezTo>
                      <a:pt x="1279" y="76"/>
                      <a:pt x="1254" y="51"/>
                      <a:pt x="1228" y="51"/>
                    </a:cubicBezTo>
                    <a:lnTo>
                      <a:pt x="1203" y="51"/>
                    </a:lnTo>
                    <a:cubicBezTo>
                      <a:pt x="1178" y="76"/>
                      <a:pt x="1153" y="101"/>
                      <a:pt x="1153" y="126"/>
                    </a:cubicBezTo>
                    <a:cubicBezTo>
                      <a:pt x="1178" y="201"/>
                      <a:pt x="1178" y="252"/>
                      <a:pt x="1203" y="302"/>
                    </a:cubicBezTo>
                    <a:cubicBezTo>
                      <a:pt x="1228" y="377"/>
                      <a:pt x="1228" y="427"/>
                      <a:pt x="1254" y="477"/>
                    </a:cubicBezTo>
                    <a:cubicBezTo>
                      <a:pt x="1254" y="502"/>
                      <a:pt x="1254" y="527"/>
                      <a:pt x="1254" y="552"/>
                    </a:cubicBezTo>
                    <a:cubicBezTo>
                      <a:pt x="1228" y="552"/>
                      <a:pt x="1178" y="527"/>
                      <a:pt x="1153" y="502"/>
                    </a:cubicBezTo>
                    <a:cubicBezTo>
                      <a:pt x="1128" y="502"/>
                      <a:pt x="1078" y="477"/>
                      <a:pt x="1028" y="452"/>
                    </a:cubicBezTo>
                    <a:cubicBezTo>
                      <a:pt x="978" y="427"/>
                      <a:pt x="953" y="402"/>
                      <a:pt x="903" y="377"/>
                    </a:cubicBezTo>
                    <a:lnTo>
                      <a:pt x="878" y="377"/>
                    </a:lnTo>
                    <a:cubicBezTo>
                      <a:pt x="853" y="377"/>
                      <a:pt x="827" y="377"/>
                      <a:pt x="802" y="402"/>
                    </a:cubicBezTo>
                    <a:cubicBezTo>
                      <a:pt x="802" y="427"/>
                      <a:pt x="802" y="452"/>
                      <a:pt x="827" y="477"/>
                    </a:cubicBezTo>
                    <a:cubicBezTo>
                      <a:pt x="878" y="502"/>
                      <a:pt x="928" y="527"/>
                      <a:pt x="953" y="577"/>
                    </a:cubicBezTo>
                    <a:cubicBezTo>
                      <a:pt x="1003" y="602"/>
                      <a:pt x="1028" y="602"/>
                      <a:pt x="1078" y="628"/>
                    </a:cubicBezTo>
                    <a:cubicBezTo>
                      <a:pt x="1128" y="653"/>
                      <a:pt x="1153" y="678"/>
                      <a:pt x="1203" y="678"/>
                    </a:cubicBezTo>
                    <a:cubicBezTo>
                      <a:pt x="1228" y="703"/>
                      <a:pt x="1254" y="728"/>
                      <a:pt x="1279" y="728"/>
                    </a:cubicBezTo>
                    <a:cubicBezTo>
                      <a:pt x="1304" y="778"/>
                      <a:pt x="1304" y="803"/>
                      <a:pt x="1304" y="828"/>
                    </a:cubicBezTo>
                    <a:cubicBezTo>
                      <a:pt x="1329" y="903"/>
                      <a:pt x="1329" y="953"/>
                      <a:pt x="1354" y="1029"/>
                    </a:cubicBezTo>
                    <a:cubicBezTo>
                      <a:pt x="1354" y="1029"/>
                      <a:pt x="1354" y="1054"/>
                      <a:pt x="1354" y="1054"/>
                    </a:cubicBezTo>
                    <a:cubicBezTo>
                      <a:pt x="1279" y="1029"/>
                      <a:pt x="1228" y="1029"/>
                      <a:pt x="1178" y="1003"/>
                    </a:cubicBezTo>
                    <a:cubicBezTo>
                      <a:pt x="1153" y="978"/>
                      <a:pt x="1103" y="978"/>
                      <a:pt x="1078" y="978"/>
                    </a:cubicBezTo>
                    <a:cubicBezTo>
                      <a:pt x="1053" y="953"/>
                      <a:pt x="1028" y="953"/>
                      <a:pt x="1003" y="953"/>
                    </a:cubicBezTo>
                    <a:cubicBezTo>
                      <a:pt x="953" y="928"/>
                      <a:pt x="903" y="928"/>
                      <a:pt x="853" y="903"/>
                    </a:cubicBezTo>
                    <a:lnTo>
                      <a:pt x="802" y="903"/>
                    </a:lnTo>
                    <a:cubicBezTo>
                      <a:pt x="777" y="903"/>
                      <a:pt x="752" y="928"/>
                      <a:pt x="752" y="978"/>
                    </a:cubicBezTo>
                    <a:cubicBezTo>
                      <a:pt x="752" y="1003"/>
                      <a:pt x="777" y="1003"/>
                      <a:pt x="777" y="1029"/>
                    </a:cubicBezTo>
                    <a:cubicBezTo>
                      <a:pt x="777" y="1054"/>
                      <a:pt x="802" y="1079"/>
                      <a:pt x="802" y="1104"/>
                    </a:cubicBezTo>
                    <a:cubicBezTo>
                      <a:pt x="827" y="1154"/>
                      <a:pt x="853" y="1204"/>
                      <a:pt x="878" y="1254"/>
                    </a:cubicBezTo>
                    <a:cubicBezTo>
                      <a:pt x="903" y="1304"/>
                      <a:pt x="928" y="1354"/>
                      <a:pt x="978" y="1430"/>
                    </a:cubicBezTo>
                    <a:cubicBezTo>
                      <a:pt x="978" y="1455"/>
                      <a:pt x="978" y="1455"/>
                      <a:pt x="1003" y="1480"/>
                    </a:cubicBezTo>
                    <a:cubicBezTo>
                      <a:pt x="953" y="1455"/>
                      <a:pt x="903" y="1455"/>
                      <a:pt x="853" y="1430"/>
                    </a:cubicBezTo>
                    <a:cubicBezTo>
                      <a:pt x="802" y="1404"/>
                      <a:pt x="727" y="1404"/>
                      <a:pt x="677" y="1379"/>
                    </a:cubicBezTo>
                    <a:lnTo>
                      <a:pt x="652" y="1379"/>
                    </a:lnTo>
                    <a:cubicBezTo>
                      <a:pt x="652" y="1354"/>
                      <a:pt x="652" y="1354"/>
                      <a:pt x="652" y="1354"/>
                    </a:cubicBezTo>
                    <a:cubicBezTo>
                      <a:pt x="602" y="1279"/>
                      <a:pt x="577" y="1229"/>
                      <a:pt x="552" y="1179"/>
                    </a:cubicBezTo>
                    <a:cubicBezTo>
                      <a:pt x="527" y="1154"/>
                      <a:pt x="502" y="1129"/>
                      <a:pt x="477" y="1079"/>
                    </a:cubicBezTo>
                    <a:cubicBezTo>
                      <a:pt x="452" y="1054"/>
                      <a:pt x="452" y="1003"/>
                      <a:pt x="426" y="953"/>
                    </a:cubicBezTo>
                    <a:cubicBezTo>
                      <a:pt x="401" y="928"/>
                      <a:pt x="376" y="928"/>
                      <a:pt x="376" y="928"/>
                    </a:cubicBezTo>
                    <a:lnTo>
                      <a:pt x="326" y="928"/>
                    </a:lnTo>
                    <a:cubicBezTo>
                      <a:pt x="326" y="953"/>
                      <a:pt x="301" y="953"/>
                      <a:pt x="301" y="978"/>
                    </a:cubicBezTo>
                    <a:cubicBezTo>
                      <a:pt x="301" y="978"/>
                      <a:pt x="301" y="1003"/>
                      <a:pt x="301" y="1003"/>
                    </a:cubicBezTo>
                    <a:cubicBezTo>
                      <a:pt x="351" y="1104"/>
                      <a:pt x="376" y="1179"/>
                      <a:pt x="426" y="1254"/>
                    </a:cubicBezTo>
                    <a:cubicBezTo>
                      <a:pt x="426" y="1254"/>
                      <a:pt x="426" y="1279"/>
                      <a:pt x="452" y="1304"/>
                    </a:cubicBezTo>
                    <a:cubicBezTo>
                      <a:pt x="401" y="1279"/>
                      <a:pt x="376" y="1279"/>
                      <a:pt x="326" y="1254"/>
                    </a:cubicBezTo>
                    <a:cubicBezTo>
                      <a:pt x="276" y="1254"/>
                      <a:pt x="226" y="1229"/>
                      <a:pt x="151" y="1204"/>
                    </a:cubicBezTo>
                    <a:cubicBezTo>
                      <a:pt x="126" y="1204"/>
                      <a:pt x="101" y="1179"/>
                      <a:pt x="76" y="1179"/>
                    </a:cubicBezTo>
                    <a:cubicBezTo>
                      <a:pt x="76" y="1154"/>
                      <a:pt x="76" y="1154"/>
                      <a:pt x="51" y="1154"/>
                    </a:cubicBezTo>
                    <a:cubicBezTo>
                      <a:pt x="51" y="1154"/>
                      <a:pt x="25" y="1179"/>
                      <a:pt x="25" y="1179"/>
                    </a:cubicBezTo>
                    <a:cubicBezTo>
                      <a:pt x="0" y="1204"/>
                      <a:pt x="0" y="1229"/>
                      <a:pt x="25" y="1254"/>
                    </a:cubicBezTo>
                    <a:cubicBezTo>
                      <a:pt x="76" y="1279"/>
                      <a:pt x="101" y="1304"/>
                      <a:pt x="151" y="1304"/>
                    </a:cubicBezTo>
                    <a:cubicBezTo>
                      <a:pt x="176" y="1329"/>
                      <a:pt x="201" y="1329"/>
                      <a:pt x="251" y="1354"/>
                    </a:cubicBezTo>
                    <a:cubicBezTo>
                      <a:pt x="276" y="1354"/>
                      <a:pt x="301" y="1379"/>
                      <a:pt x="326" y="1379"/>
                    </a:cubicBezTo>
                    <a:cubicBezTo>
                      <a:pt x="351" y="1404"/>
                      <a:pt x="401" y="1404"/>
                      <a:pt x="426" y="1404"/>
                    </a:cubicBezTo>
                    <a:cubicBezTo>
                      <a:pt x="401" y="1430"/>
                      <a:pt x="401" y="1455"/>
                      <a:pt x="376" y="1455"/>
                    </a:cubicBezTo>
                    <a:cubicBezTo>
                      <a:pt x="301" y="1505"/>
                      <a:pt x="251" y="1555"/>
                      <a:pt x="176" y="1605"/>
                    </a:cubicBezTo>
                    <a:cubicBezTo>
                      <a:pt x="151" y="1630"/>
                      <a:pt x="151" y="1655"/>
                      <a:pt x="176" y="1680"/>
                    </a:cubicBezTo>
                    <a:cubicBezTo>
                      <a:pt x="176" y="1705"/>
                      <a:pt x="201" y="1705"/>
                      <a:pt x="226" y="1730"/>
                    </a:cubicBezTo>
                    <a:cubicBezTo>
                      <a:pt x="226" y="1730"/>
                      <a:pt x="251" y="1730"/>
                      <a:pt x="276" y="1705"/>
                    </a:cubicBezTo>
                    <a:cubicBezTo>
                      <a:pt x="351" y="1655"/>
                      <a:pt x="426" y="1605"/>
                      <a:pt x="502" y="1555"/>
                    </a:cubicBezTo>
                    <a:cubicBezTo>
                      <a:pt x="527" y="1530"/>
                      <a:pt x="577" y="1505"/>
                      <a:pt x="602" y="1480"/>
                    </a:cubicBezTo>
                    <a:lnTo>
                      <a:pt x="627" y="1480"/>
                    </a:lnTo>
                    <a:cubicBezTo>
                      <a:pt x="627" y="1480"/>
                      <a:pt x="652" y="1505"/>
                      <a:pt x="677" y="1505"/>
                    </a:cubicBezTo>
                    <a:cubicBezTo>
                      <a:pt x="727" y="1530"/>
                      <a:pt x="802" y="1530"/>
                      <a:pt x="853" y="1555"/>
                    </a:cubicBezTo>
                    <a:cubicBezTo>
                      <a:pt x="903" y="1580"/>
                      <a:pt x="928" y="1580"/>
                      <a:pt x="953" y="1580"/>
                    </a:cubicBezTo>
                    <a:cubicBezTo>
                      <a:pt x="928" y="1605"/>
                      <a:pt x="903" y="1630"/>
                      <a:pt x="878" y="1655"/>
                    </a:cubicBezTo>
                    <a:cubicBezTo>
                      <a:pt x="853" y="1655"/>
                      <a:pt x="827" y="1680"/>
                      <a:pt x="802" y="1705"/>
                    </a:cubicBezTo>
                    <a:cubicBezTo>
                      <a:pt x="777" y="1730"/>
                      <a:pt x="752" y="1730"/>
                      <a:pt x="727" y="1755"/>
                    </a:cubicBezTo>
                    <a:cubicBezTo>
                      <a:pt x="677" y="1805"/>
                      <a:pt x="627" y="1856"/>
                      <a:pt x="552" y="1906"/>
                    </a:cubicBezTo>
                    <a:cubicBezTo>
                      <a:pt x="552" y="1906"/>
                      <a:pt x="527" y="1906"/>
                      <a:pt x="527" y="1931"/>
                    </a:cubicBezTo>
                    <a:cubicBezTo>
                      <a:pt x="527" y="1956"/>
                      <a:pt x="527" y="1981"/>
                      <a:pt x="552" y="1981"/>
                    </a:cubicBezTo>
                    <a:cubicBezTo>
                      <a:pt x="577" y="1981"/>
                      <a:pt x="577" y="1981"/>
                      <a:pt x="602" y="2006"/>
                    </a:cubicBezTo>
                    <a:lnTo>
                      <a:pt x="652" y="2006"/>
                    </a:lnTo>
                    <a:cubicBezTo>
                      <a:pt x="702" y="2031"/>
                      <a:pt x="777" y="2031"/>
                      <a:pt x="827" y="2056"/>
                    </a:cubicBezTo>
                    <a:cubicBezTo>
                      <a:pt x="878" y="2056"/>
                      <a:pt x="928" y="2081"/>
                      <a:pt x="1003" y="2106"/>
                    </a:cubicBezTo>
                    <a:cubicBezTo>
                      <a:pt x="1003" y="2106"/>
                      <a:pt x="1003" y="2131"/>
                      <a:pt x="978" y="2131"/>
                    </a:cubicBezTo>
                    <a:cubicBezTo>
                      <a:pt x="928" y="2181"/>
                      <a:pt x="878" y="2232"/>
                      <a:pt x="853" y="2257"/>
                    </a:cubicBezTo>
                    <a:cubicBezTo>
                      <a:pt x="827" y="2282"/>
                      <a:pt x="802" y="2307"/>
                      <a:pt x="777" y="2332"/>
                    </a:cubicBezTo>
                    <a:lnTo>
                      <a:pt x="752" y="2332"/>
                    </a:lnTo>
                    <a:cubicBezTo>
                      <a:pt x="702" y="2307"/>
                      <a:pt x="627" y="2282"/>
                      <a:pt x="552" y="2282"/>
                    </a:cubicBezTo>
                    <a:cubicBezTo>
                      <a:pt x="477" y="2257"/>
                      <a:pt x="426" y="2257"/>
                      <a:pt x="351" y="2257"/>
                    </a:cubicBezTo>
                    <a:cubicBezTo>
                      <a:pt x="326" y="2257"/>
                      <a:pt x="301" y="2232"/>
                      <a:pt x="276" y="2232"/>
                    </a:cubicBezTo>
                    <a:lnTo>
                      <a:pt x="226" y="2232"/>
                    </a:lnTo>
                    <a:cubicBezTo>
                      <a:pt x="201" y="2257"/>
                      <a:pt x="201" y="2257"/>
                      <a:pt x="176" y="2282"/>
                    </a:cubicBezTo>
                    <a:cubicBezTo>
                      <a:pt x="176" y="2332"/>
                      <a:pt x="201" y="2357"/>
                      <a:pt x="226" y="2382"/>
                    </a:cubicBezTo>
                    <a:cubicBezTo>
                      <a:pt x="276" y="2382"/>
                      <a:pt x="326" y="2407"/>
                      <a:pt x="401" y="2407"/>
                    </a:cubicBezTo>
                    <a:cubicBezTo>
                      <a:pt x="426" y="2432"/>
                      <a:pt x="477" y="2432"/>
                      <a:pt x="502" y="2432"/>
                    </a:cubicBezTo>
                    <a:cubicBezTo>
                      <a:pt x="552" y="2432"/>
                      <a:pt x="602" y="2457"/>
                      <a:pt x="627" y="2457"/>
                    </a:cubicBezTo>
                    <a:cubicBezTo>
                      <a:pt x="627" y="2482"/>
                      <a:pt x="602" y="2507"/>
                      <a:pt x="577" y="2532"/>
                    </a:cubicBezTo>
                    <a:cubicBezTo>
                      <a:pt x="527" y="2582"/>
                      <a:pt x="477" y="2607"/>
                      <a:pt x="426" y="2658"/>
                    </a:cubicBezTo>
                    <a:cubicBezTo>
                      <a:pt x="401" y="2683"/>
                      <a:pt x="351" y="2733"/>
                      <a:pt x="301" y="2758"/>
                    </a:cubicBezTo>
                    <a:cubicBezTo>
                      <a:pt x="301" y="2783"/>
                      <a:pt x="301" y="2783"/>
                      <a:pt x="301" y="2808"/>
                    </a:cubicBezTo>
                    <a:cubicBezTo>
                      <a:pt x="318" y="2808"/>
                      <a:pt x="335" y="2819"/>
                      <a:pt x="344" y="2819"/>
                    </a:cubicBezTo>
                    <a:cubicBezTo>
                      <a:pt x="349" y="2819"/>
                      <a:pt x="351" y="2816"/>
                      <a:pt x="351" y="2808"/>
                    </a:cubicBezTo>
                    <a:cubicBezTo>
                      <a:pt x="401" y="2783"/>
                      <a:pt x="426" y="2733"/>
                      <a:pt x="477" y="2708"/>
                    </a:cubicBezTo>
                    <a:cubicBezTo>
                      <a:pt x="527" y="2658"/>
                      <a:pt x="577" y="2607"/>
                      <a:pt x="602" y="2582"/>
                    </a:cubicBezTo>
                    <a:cubicBezTo>
                      <a:pt x="652" y="2557"/>
                      <a:pt x="677" y="2532"/>
                      <a:pt x="702" y="2507"/>
                    </a:cubicBezTo>
                    <a:cubicBezTo>
                      <a:pt x="702" y="2557"/>
                      <a:pt x="702" y="2607"/>
                      <a:pt x="702" y="2658"/>
                    </a:cubicBezTo>
                    <a:cubicBezTo>
                      <a:pt x="702" y="2758"/>
                      <a:pt x="702" y="2858"/>
                      <a:pt x="702" y="2933"/>
                    </a:cubicBezTo>
                    <a:cubicBezTo>
                      <a:pt x="702" y="2958"/>
                      <a:pt x="702" y="2983"/>
                      <a:pt x="727" y="2983"/>
                    </a:cubicBezTo>
                    <a:cubicBezTo>
                      <a:pt x="752" y="2983"/>
                      <a:pt x="777" y="2983"/>
                      <a:pt x="777" y="2958"/>
                    </a:cubicBezTo>
                    <a:cubicBezTo>
                      <a:pt x="777" y="2783"/>
                      <a:pt x="802" y="2607"/>
                      <a:pt x="777" y="2457"/>
                    </a:cubicBezTo>
                    <a:cubicBezTo>
                      <a:pt x="802" y="2457"/>
                      <a:pt x="802" y="2432"/>
                      <a:pt x="802" y="2432"/>
                    </a:cubicBezTo>
                    <a:cubicBezTo>
                      <a:pt x="802" y="2407"/>
                      <a:pt x="802" y="2407"/>
                      <a:pt x="802" y="2407"/>
                    </a:cubicBezTo>
                    <a:cubicBezTo>
                      <a:pt x="853" y="2382"/>
                      <a:pt x="878" y="2357"/>
                      <a:pt x="903" y="2332"/>
                    </a:cubicBezTo>
                    <a:cubicBezTo>
                      <a:pt x="953" y="2282"/>
                      <a:pt x="1003" y="2232"/>
                      <a:pt x="1028" y="2206"/>
                    </a:cubicBezTo>
                    <a:lnTo>
                      <a:pt x="1053" y="2181"/>
                    </a:lnTo>
                    <a:cubicBezTo>
                      <a:pt x="1053" y="2206"/>
                      <a:pt x="1053" y="2232"/>
                      <a:pt x="1078" y="2257"/>
                    </a:cubicBezTo>
                    <a:cubicBezTo>
                      <a:pt x="1078" y="2282"/>
                      <a:pt x="1103" y="2307"/>
                      <a:pt x="1103" y="2332"/>
                    </a:cubicBezTo>
                    <a:cubicBezTo>
                      <a:pt x="1128" y="2357"/>
                      <a:pt x="1128" y="2382"/>
                      <a:pt x="1128" y="2407"/>
                    </a:cubicBezTo>
                    <a:cubicBezTo>
                      <a:pt x="1153" y="2432"/>
                      <a:pt x="1153" y="2457"/>
                      <a:pt x="1178" y="2482"/>
                    </a:cubicBezTo>
                    <a:cubicBezTo>
                      <a:pt x="1178" y="2507"/>
                      <a:pt x="1178" y="2532"/>
                      <a:pt x="1203" y="2557"/>
                    </a:cubicBezTo>
                    <a:cubicBezTo>
                      <a:pt x="1203" y="2582"/>
                      <a:pt x="1228" y="2607"/>
                      <a:pt x="1228" y="2633"/>
                    </a:cubicBezTo>
                    <a:cubicBezTo>
                      <a:pt x="1228" y="2633"/>
                      <a:pt x="1254" y="2658"/>
                      <a:pt x="1254" y="2683"/>
                    </a:cubicBezTo>
                    <a:cubicBezTo>
                      <a:pt x="1254" y="2683"/>
                      <a:pt x="1254" y="2708"/>
                      <a:pt x="1254" y="2708"/>
                    </a:cubicBezTo>
                    <a:cubicBezTo>
                      <a:pt x="1279" y="2733"/>
                      <a:pt x="1304" y="2733"/>
                      <a:pt x="1304" y="2733"/>
                    </a:cubicBezTo>
                    <a:cubicBezTo>
                      <a:pt x="1329" y="2708"/>
                      <a:pt x="1329" y="2708"/>
                      <a:pt x="1354" y="2683"/>
                    </a:cubicBezTo>
                    <a:cubicBezTo>
                      <a:pt x="1379" y="2683"/>
                      <a:pt x="1379" y="2658"/>
                      <a:pt x="1404" y="2658"/>
                    </a:cubicBezTo>
                    <a:cubicBezTo>
                      <a:pt x="1429" y="2633"/>
                      <a:pt x="1429" y="2633"/>
                      <a:pt x="1454" y="2607"/>
                    </a:cubicBezTo>
                    <a:cubicBezTo>
                      <a:pt x="1479" y="2582"/>
                      <a:pt x="1479" y="2582"/>
                      <a:pt x="1504" y="2557"/>
                    </a:cubicBezTo>
                    <a:cubicBezTo>
                      <a:pt x="1529" y="2557"/>
                      <a:pt x="1554" y="2532"/>
                      <a:pt x="1554" y="2532"/>
                    </a:cubicBezTo>
                    <a:cubicBezTo>
                      <a:pt x="1579" y="2507"/>
                      <a:pt x="1604" y="2482"/>
                      <a:pt x="1604" y="2482"/>
                    </a:cubicBezTo>
                    <a:cubicBezTo>
                      <a:pt x="1629" y="2457"/>
                      <a:pt x="1655" y="2457"/>
                      <a:pt x="1680" y="2432"/>
                    </a:cubicBezTo>
                    <a:cubicBezTo>
                      <a:pt x="1680" y="2457"/>
                      <a:pt x="1680" y="2507"/>
                      <a:pt x="1705" y="2532"/>
                    </a:cubicBezTo>
                    <a:cubicBezTo>
                      <a:pt x="1705" y="2607"/>
                      <a:pt x="1730" y="2658"/>
                      <a:pt x="1730" y="2733"/>
                    </a:cubicBezTo>
                    <a:cubicBezTo>
                      <a:pt x="1755" y="2733"/>
                      <a:pt x="1755" y="2758"/>
                      <a:pt x="1755" y="2758"/>
                    </a:cubicBezTo>
                    <a:lnTo>
                      <a:pt x="1730" y="2758"/>
                    </a:lnTo>
                    <a:cubicBezTo>
                      <a:pt x="1705" y="2808"/>
                      <a:pt x="1705" y="2833"/>
                      <a:pt x="1680" y="2858"/>
                    </a:cubicBezTo>
                    <a:cubicBezTo>
                      <a:pt x="1655" y="2883"/>
                      <a:pt x="1655" y="2933"/>
                      <a:pt x="1629" y="2983"/>
                    </a:cubicBezTo>
                    <a:cubicBezTo>
                      <a:pt x="1604" y="3008"/>
                      <a:pt x="1579" y="3034"/>
                      <a:pt x="1579" y="3084"/>
                    </a:cubicBezTo>
                    <a:cubicBezTo>
                      <a:pt x="1554" y="3134"/>
                      <a:pt x="1529" y="3159"/>
                      <a:pt x="1504" y="3209"/>
                    </a:cubicBezTo>
                    <a:cubicBezTo>
                      <a:pt x="1479" y="3234"/>
                      <a:pt x="1479" y="3234"/>
                      <a:pt x="1479" y="3259"/>
                    </a:cubicBezTo>
                    <a:cubicBezTo>
                      <a:pt x="1504" y="3284"/>
                      <a:pt x="1504" y="3284"/>
                      <a:pt x="1529" y="3284"/>
                    </a:cubicBezTo>
                    <a:cubicBezTo>
                      <a:pt x="1542" y="3297"/>
                      <a:pt x="1554" y="3303"/>
                      <a:pt x="1567" y="3303"/>
                    </a:cubicBezTo>
                    <a:cubicBezTo>
                      <a:pt x="1579" y="3303"/>
                      <a:pt x="1592" y="3297"/>
                      <a:pt x="1604" y="3284"/>
                    </a:cubicBezTo>
                    <a:cubicBezTo>
                      <a:pt x="1629" y="3234"/>
                      <a:pt x="1655" y="3209"/>
                      <a:pt x="1655" y="3184"/>
                    </a:cubicBezTo>
                    <a:cubicBezTo>
                      <a:pt x="1680" y="3159"/>
                      <a:pt x="1705" y="3134"/>
                      <a:pt x="1705" y="3109"/>
                    </a:cubicBezTo>
                    <a:cubicBezTo>
                      <a:pt x="1730" y="3034"/>
                      <a:pt x="1755" y="2983"/>
                      <a:pt x="1780" y="2933"/>
                    </a:cubicBezTo>
                    <a:cubicBezTo>
                      <a:pt x="1805" y="3008"/>
                      <a:pt x="1805" y="3059"/>
                      <a:pt x="1830" y="3109"/>
                    </a:cubicBezTo>
                    <a:cubicBezTo>
                      <a:pt x="1855" y="3184"/>
                      <a:pt x="1855" y="3259"/>
                      <a:pt x="1880" y="3309"/>
                    </a:cubicBezTo>
                    <a:cubicBezTo>
                      <a:pt x="1880" y="3359"/>
                      <a:pt x="1880" y="3384"/>
                      <a:pt x="1880" y="3409"/>
                    </a:cubicBezTo>
                    <a:cubicBezTo>
                      <a:pt x="1880" y="3435"/>
                      <a:pt x="1905" y="3460"/>
                      <a:pt x="1905" y="3485"/>
                    </a:cubicBezTo>
                    <a:cubicBezTo>
                      <a:pt x="1905" y="3510"/>
                      <a:pt x="1930" y="3535"/>
                      <a:pt x="1955" y="3535"/>
                    </a:cubicBezTo>
                    <a:cubicBezTo>
                      <a:pt x="1980" y="3535"/>
                      <a:pt x="2005" y="3510"/>
                      <a:pt x="2005" y="3485"/>
                    </a:cubicBezTo>
                    <a:cubicBezTo>
                      <a:pt x="2005" y="3409"/>
                      <a:pt x="1980" y="3359"/>
                      <a:pt x="1980" y="3309"/>
                    </a:cubicBezTo>
                    <a:cubicBezTo>
                      <a:pt x="1980" y="3234"/>
                      <a:pt x="1955" y="3184"/>
                      <a:pt x="1955" y="3109"/>
                    </a:cubicBezTo>
                    <a:cubicBezTo>
                      <a:pt x="1930" y="3034"/>
                      <a:pt x="1905" y="2958"/>
                      <a:pt x="1880" y="2883"/>
                    </a:cubicBezTo>
                    <a:lnTo>
                      <a:pt x="1880" y="2883"/>
                    </a:lnTo>
                    <a:cubicBezTo>
                      <a:pt x="1955" y="2908"/>
                      <a:pt x="2005" y="2958"/>
                      <a:pt x="2056" y="2983"/>
                    </a:cubicBezTo>
                    <a:cubicBezTo>
                      <a:pt x="2131" y="3034"/>
                      <a:pt x="2231" y="3084"/>
                      <a:pt x="2306" y="3134"/>
                    </a:cubicBezTo>
                    <a:cubicBezTo>
                      <a:pt x="2331" y="3134"/>
                      <a:pt x="2356" y="3134"/>
                      <a:pt x="2381" y="3109"/>
                    </a:cubicBezTo>
                    <a:cubicBezTo>
                      <a:pt x="2406" y="3084"/>
                      <a:pt x="2381" y="3059"/>
                      <a:pt x="2356" y="3034"/>
                    </a:cubicBezTo>
                    <a:cubicBezTo>
                      <a:pt x="2281" y="2983"/>
                      <a:pt x="2181" y="2933"/>
                      <a:pt x="2106" y="2858"/>
                    </a:cubicBezTo>
                    <a:cubicBezTo>
                      <a:pt x="2030" y="2808"/>
                      <a:pt x="1955" y="2758"/>
                      <a:pt x="1855" y="2733"/>
                    </a:cubicBezTo>
                    <a:cubicBezTo>
                      <a:pt x="1830" y="2633"/>
                      <a:pt x="1805" y="2557"/>
                      <a:pt x="1780" y="2457"/>
                    </a:cubicBezTo>
                    <a:cubicBezTo>
                      <a:pt x="1805" y="2457"/>
                      <a:pt x="1830" y="2482"/>
                      <a:pt x="1855" y="2482"/>
                    </a:cubicBezTo>
                    <a:cubicBezTo>
                      <a:pt x="1905" y="2482"/>
                      <a:pt x="1955" y="2507"/>
                      <a:pt x="2030" y="2507"/>
                    </a:cubicBezTo>
                    <a:cubicBezTo>
                      <a:pt x="2056" y="2532"/>
                      <a:pt x="2081" y="2532"/>
                      <a:pt x="2106" y="2532"/>
                    </a:cubicBezTo>
                    <a:lnTo>
                      <a:pt x="2181" y="2557"/>
                    </a:lnTo>
                    <a:cubicBezTo>
                      <a:pt x="2181" y="2582"/>
                      <a:pt x="2206" y="2582"/>
                      <a:pt x="2231" y="2582"/>
                    </a:cubicBezTo>
                    <a:cubicBezTo>
                      <a:pt x="2256" y="2582"/>
                      <a:pt x="2306" y="2582"/>
                      <a:pt x="2331" y="2607"/>
                    </a:cubicBezTo>
                    <a:cubicBezTo>
                      <a:pt x="2356" y="2607"/>
                      <a:pt x="2381" y="2582"/>
                      <a:pt x="2381" y="2557"/>
                    </a:cubicBezTo>
                    <a:cubicBezTo>
                      <a:pt x="2381" y="2532"/>
                      <a:pt x="2381" y="2532"/>
                      <a:pt x="2356" y="2532"/>
                    </a:cubicBezTo>
                    <a:cubicBezTo>
                      <a:pt x="2356" y="2432"/>
                      <a:pt x="2331" y="2307"/>
                      <a:pt x="2306" y="2206"/>
                    </a:cubicBezTo>
                    <a:cubicBezTo>
                      <a:pt x="2281" y="2181"/>
                      <a:pt x="2281" y="2131"/>
                      <a:pt x="2256" y="2081"/>
                    </a:cubicBezTo>
                    <a:cubicBezTo>
                      <a:pt x="2256" y="2081"/>
                      <a:pt x="2256" y="2056"/>
                      <a:pt x="2256" y="2056"/>
                    </a:cubicBezTo>
                    <a:cubicBezTo>
                      <a:pt x="2331" y="2081"/>
                      <a:pt x="2431" y="2106"/>
                      <a:pt x="2507" y="2131"/>
                    </a:cubicBezTo>
                    <a:cubicBezTo>
                      <a:pt x="2557" y="2131"/>
                      <a:pt x="2582" y="2156"/>
                      <a:pt x="2632" y="2156"/>
                    </a:cubicBezTo>
                    <a:cubicBezTo>
                      <a:pt x="2632" y="2156"/>
                      <a:pt x="2632" y="2181"/>
                      <a:pt x="2632" y="2181"/>
                    </a:cubicBezTo>
                    <a:cubicBezTo>
                      <a:pt x="2682" y="2257"/>
                      <a:pt x="2707" y="2357"/>
                      <a:pt x="2757" y="2432"/>
                    </a:cubicBezTo>
                    <a:cubicBezTo>
                      <a:pt x="2782" y="2457"/>
                      <a:pt x="2807" y="2507"/>
                      <a:pt x="2833" y="2557"/>
                    </a:cubicBezTo>
                    <a:cubicBezTo>
                      <a:pt x="2858" y="2582"/>
                      <a:pt x="2883" y="2633"/>
                      <a:pt x="2933" y="2683"/>
                    </a:cubicBezTo>
                    <a:cubicBezTo>
                      <a:pt x="2933" y="2708"/>
                      <a:pt x="2958" y="2708"/>
                      <a:pt x="2983" y="2708"/>
                    </a:cubicBezTo>
                    <a:cubicBezTo>
                      <a:pt x="2983" y="2683"/>
                      <a:pt x="3008" y="2658"/>
                      <a:pt x="2983" y="2658"/>
                    </a:cubicBezTo>
                    <a:cubicBezTo>
                      <a:pt x="2933" y="2557"/>
                      <a:pt x="2883" y="2482"/>
                      <a:pt x="2833" y="2382"/>
                    </a:cubicBezTo>
                    <a:cubicBezTo>
                      <a:pt x="2807" y="2332"/>
                      <a:pt x="2757" y="2257"/>
                      <a:pt x="2732" y="2206"/>
                    </a:cubicBezTo>
                    <a:cubicBezTo>
                      <a:pt x="2782" y="2206"/>
                      <a:pt x="2833" y="2232"/>
                      <a:pt x="2883" y="2257"/>
                    </a:cubicBezTo>
                    <a:cubicBezTo>
                      <a:pt x="2958" y="2257"/>
                      <a:pt x="3008" y="2282"/>
                      <a:pt x="3058" y="2307"/>
                    </a:cubicBezTo>
                    <a:cubicBezTo>
                      <a:pt x="3108" y="2307"/>
                      <a:pt x="3158" y="2332"/>
                      <a:pt x="3208" y="2332"/>
                    </a:cubicBezTo>
                    <a:cubicBezTo>
                      <a:pt x="3223" y="2339"/>
                      <a:pt x="3236" y="2342"/>
                      <a:pt x="3247" y="2342"/>
                    </a:cubicBezTo>
                    <a:cubicBezTo>
                      <a:pt x="3273" y="2342"/>
                      <a:pt x="3291" y="2324"/>
                      <a:pt x="3309" y="2307"/>
                    </a:cubicBezTo>
                    <a:cubicBezTo>
                      <a:pt x="3309" y="2282"/>
                      <a:pt x="3309" y="2232"/>
                      <a:pt x="3284" y="2206"/>
                    </a:cubicBezTo>
                    <a:cubicBezTo>
                      <a:pt x="3208" y="2181"/>
                      <a:pt x="3158" y="2156"/>
                      <a:pt x="3083" y="2131"/>
                    </a:cubicBezTo>
                    <a:cubicBezTo>
                      <a:pt x="3033" y="2131"/>
                      <a:pt x="2958" y="2106"/>
                      <a:pt x="2908" y="2081"/>
                    </a:cubicBezTo>
                    <a:lnTo>
                      <a:pt x="2858" y="2081"/>
                    </a:lnTo>
                    <a:lnTo>
                      <a:pt x="3008" y="2031"/>
                    </a:lnTo>
                    <a:cubicBezTo>
                      <a:pt x="3133" y="1981"/>
                      <a:pt x="3234" y="1931"/>
                      <a:pt x="3359" y="1881"/>
                    </a:cubicBezTo>
                    <a:cubicBezTo>
                      <a:pt x="3384" y="1881"/>
                      <a:pt x="3409" y="1831"/>
                      <a:pt x="3384" y="1805"/>
                    </a:cubicBezTo>
                    <a:cubicBezTo>
                      <a:pt x="3384" y="1780"/>
                      <a:pt x="3384" y="1755"/>
                      <a:pt x="3359" y="1755"/>
                    </a:cubicBezTo>
                    <a:cubicBezTo>
                      <a:pt x="3359" y="1730"/>
                      <a:pt x="3334" y="1730"/>
                      <a:pt x="3309" y="1730"/>
                    </a:cubicBezTo>
                    <a:cubicBezTo>
                      <a:pt x="3183" y="1780"/>
                      <a:pt x="3083" y="1805"/>
                      <a:pt x="2983" y="1856"/>
                    </a:cubicBezTo>
                    <a:cubicBezTo>
                      <a:pt x="2858" y="1906"/>
                      <a:pt x="2757" y="1931"/>
                      <a:pt x="2657" y="1981"/>
                    </a:cubicBezTo>
                    <a:lnTo>
                      <a:pt x="2607" y="1981"/>
                    </a:lnTo>
                    <a:cubicBezTo>
                      <a:pt x="2582" y="1981"/>
                      <a:pt x="2557" y="1956"/>
                      <a:pt x="2532" y="1956"/>
                    </a:cubicBezTo>
                    <a:cubicBezTo>
                      <a:pt x="2457" y="1931"/>
                      <a:pt x="2381" y="1906"/>
                      <a:pt x="2306" y="1881"/>
                    </a:cubicBezTo>
                    <a:cubicBezTo>
                      <a:pt x="2331" y="1881"/>
                      <a:pt x="2356" y="1856"/>
                      <a:pt x="2406" y="1856"/>
                    </a:cubicBezTo>
                    <a:cubicBezTo>
                      <a:pt x="2431" y="1831"/>
                      <a:pt x="2482" y="1805"/>
                      <a:pt x="2507" y="1780"/>
                    </a:cubicBezTo>
                    <a:cubicBezTo>
                      <a:pt x="2557" y="1755"/>
                      <a:pt x="2607" y="1730"/>
                      <a:pt x="2657" y="1705"/>
                    </a:cubicBezTo>
                    <a:cubicBezTo>
                      <a:pt x="2682" y="1680"/>
                      <a:pt x="2732" y="1680"/>
                      <a:pt x="2757" y="1630"/>
                    </a:cubicBezTo>
                    <a:cubicBezTo>
                      <a:pt x="2782" y="1630"/>
                      <a:pt x="2782" y="1630"/>
                      <a:pt x="2782" y="1605"/>
                    </a:cubicBezTo>
                    <a:cubicBezTo>
                      <a:pt x="2807" y="1580"/>
                      <a:pt x="2833" y="1555"/>
                      <a:pt x="2807" y="1530"/>
                    </a:cubicBezTo>
                    <a:cubicBezTo>
                      <a:pt x="2807" y="1505"/>
                      <a:pt x="2782" y="1505"/>
                      <a:pt x="2757" y="1480"/>
                    </a:cubicBezTo>
                    <a:cubicBezTo>
                      <a:pt x="2707" y="1455"/>
                      <a:pt x="2657" y="1455"/>
                      <a:pt x="2607" y="1430"/>
                    </a:cubicBezTo>
                    <a:cubicBezTo>
                      <a:pt x="2557" y="1404"/>
                      <a:pt x="2507" y="1404"/>
                      <a:pt x="2482" y="1379"/>
                    </a:cubicBezTo>
                    <a:cubicBezTo>
                      <a:pt x="2431" y="1354"/>
                      <a:pt x="2381" y="1354"/>
                      <a:pt x="2356" y="1329"/>
                    </a:cubicBezTo>
                    <a:cubicBezTo>
                      <a:pt x="2306" y="1304"/>
                      <a:pt x="2281" y="1279"/>
                      <a:pt x="2231" y="1279"/>
                    </a:cubicBezTo>
                    <a:cubicBezTo>
                      <a:pt x="2206" y="1254"/>
                      <a:pt x="2181" y="1254"/>
                      <a:pt x="2156" y="1229"/>
                    </a:cubicBezTo>
                    <a:cubicBezTo>
                      <a:pt x="2156" y="1229"/>
                      <a:pt x="2156" y="1229"/>
                      <a:pt x="2181" y="1204"/>
                    </a:cubicBezTo>
                    <a:cubicBezTo>
                      <a:pt x="2231" y="1179"/>
                      <a:pt x="2256" y="1129"/>
                      <a:pt x="2306" y="1104"/>
                    </a:cubicBezTo>
                    <a:cubicBezTo>
                      <a:pt x="2331" y="1079"/>
                      <a:pt x="2381" y="1054"/>
                      <a:pt x="2406" y="1029"/>
                    </a:cubicBezTo>
                    <a:lnTo>
                      <a:pt x="2431" y="1029"/>
                    </a:lnTo>
                    <a:cubicBezTo>
                      <a:pt x="2507" y="1079"/>
                      <a:pt x="2607" y="1079"/>
                      <a:pt x="2682" y="1104"/>
                    </a:cubicBezTo>
                    <a:cubicBezTo>
                      <a:pt x="2782" y="1129"/>
                      <a:pt x="2858" y="1154"/>
                      <a:pt x="2958" y="1179"/>
                    </a:cubicBezTo>
                    <a:cubicBezTo>
                      <a:pt x="2983" y="1179"/>
                      <a:pt x="3033" y="1179"/>
                      <a:pt x="3033" y="1129"/>
                    </a:cubicBezTo>
                    <a:cubicBezTo>
                      <a:pt x="3033" y="1104"/>
                      <a:pt x="3033" y="1054"/>
                      <a:pt x="2983" y="1054"/>
                    </a:cubicBezTo>
                    <a:cubicBezTo>
                      <a:pt x="2908" y="1029"/>
                      <a:pt x="2807" y="1003"/>
                      <a:pt x="2732" y="978"/>
                    </a:cubicBezTo>
                    <a:cubicBezTo>
                      <a:pt x="2657" y="953"/>
                      <a:pt x="2607" y="928"/>
                      <a:pt x="2532" y="903"/>
                    </a:cubicBezTo>
                    <a:cubicBezTo>
                      <a:pt x="2557" y="903"/>
                      <a:pt x="2582" y="878"/>
                      <a:pt x="2607" y="878"/>
                    </a:cubicBezTo>
                    <a:cubicBezTo>
                      <a:pt x="2607" y="853"/>
                      <a:pt x="2632" y="828"/>
                      <a:pt x="2657" y="803"/>
                    </a:cubicBezTo>
                    <a:cubicBezTo>
                      <a:pt x="2682" y="778"/>
                      <a:pt x="2707" y="778"/>
                      <a:pt x="2732" y="753"/>
                    </a:cubicBezTo>
                    <a:cubicBezTo>
                      <a:pt x="2782" y="728"/>
                      <a:pt x="2833" y="678"/>
                      <a:pt x="2858" y="653"/>
                    </a:cubicBezTo>
                    <a:cubicBezTo>
                      <a:pt x="2883" y="628"/>
                      <a:pt x="2883" y="602"/>
                      <a:pt x="2858" y="602"/>
                    </a:cubicBezTo>
                    <a:cubicBezTo>
                      <a:pt x="2858" y="577"/>
                      <a:pt x="2858" y="577"/>
                      <a:pt x="2833" y="577"/>
                    </a:cubicBezTo>
                    <a:lnTo>
                      <a:pt x="2807" y="577"/>
                    </a:lnTo>
                    <a:cubicBezTo>
                      <a:pt x="2757" y="628"/>
                      <a:pt x="2732" y="653"/>
                      <a:pt x="2682" y="678"/>
                    </a:cubicBezTo>
                    <a:cubicBezTo>
                      <a:pt x="2632" y="728"/>
                      <a:pt x="2582" y="778"/>
                      <a:pt x="2532" y="803"/>
                    </a:cubicBezTo>
                    <a:cubicBezTo>
                      <a:pt x="2532" y="828"/>
                      <a:pt x="2532" y="828"/>
                      <a:pt x="2507" y="828"/>
                    </a:cubicBezTo>
                    <a:cubicBezTo>
                      <a:pt x="2507" y="803"/>
                      <a:pt x="2507" y="753"/>
                      <a:pt x="2507" y="703"/>
                    </a:cubicBezTo>
                    <a:cubicBezTo>
                      <a:pt x="2507" y="628"/>
                      <a:pt x="2507" y="527"/>
                      <a:pt x="2507" y="427"/>
                    </a:cubicBezTo>
                    <a:cubicBezTo>
                      <a:pt x="2507" y="402"/>
                      <a:pt x="2482" y="377"/>
                      <a:pt x="2457" y="377"/>
                    </a:cubicBezTo>
                    <a:cubicBezTo>
                      <a:pt x="2431" y="377"/>
                      <a:pt x="2381" y="402"/>
                      <a:pt x="2381" y="427"/>
                    </a:cubicBezTo>
                    <a:cubicBezTo>
                      <a:pt x="2381" y="527"/>
                      <a:pt x="2381" y="602"/>
                      <a:pt x="2381" y="703"/>
                    </a:cubicBezTo>
                    <a:cubicBezTo>
                      <a:pt x="2381" y="778"/>
                      <a:pt x="2381" y="853"/>
                      <a:pt x="2381" y="953"/>
                    </a:cubicBezTo>
                    <a:cubicBezTo>
                      <a:pt x="2331" y="978"/>
                      <a:pt x="2306" y="1003"/>
                      <a:pt x="2256" y="1054"/>
                    </a:cubicBezTo>
                    <a:cubicBezTo>
                      <a:pt x="2231" y="1079"/>
                      <a:pt x="2181" y="1129"/>
                      <a:pt x="2131" y="1154"/>
                    </a:cubicBezTo>
                    <a:cubicBezTo>
                      <a:pt x="2131" y="1154"/>
                      <a:pt x="2131" y="1129"/>
                      <a:pt x="2131" y="1129"/>
                    </a:cubicBezTo>
                    <a:cubicBezTo>
                      <a:pt x="2131" y="1079"/>
                      <a:pt x="2106" y="1029"/>
                      <a:pt x="2106" y="978"/>
                    </a:cubicBezTo>
                    <a:cubicBezTo>
                      <a:pt x="2106" y="928"/>
                      <a:pt x="2081" y="878"/>
                      <a:pt x="2081" y="828"/>
                    </a:cubicBezTo>
                    <a:cubicBezTo>
                      <a:pt x="2056" y="803"/>
                      <a:pt x="2056" y="778"/>
                      <a:pt x="2056" y="753"/>
                    </a:cubicBezTo>
                    <a:cubicBezTo>
                      <a:pt x="2056" y="728"/>
                      <a:pt x="2056" y="703"/>
                      <a:pt x="2056" y="703"/>
                    </a:cubicBezTo>
                    <a:cubicBezTo>
                      <a:pt x="2056" y="678"/>
                      <a:pt x="2030" y="678"/>
                      <a:pt x="2030" y="678"/>
                    </a:cubicBezTo>
                    <a:cubicBezTo>
                      <a:pt x="2030" y="653"/>
                      <a:pt x="2005" y="653"/>
                      <a:pt x="1980" y="653"/>
                    </a:cubicBezTo>
                    <a:lnTo>
                      <a:pt x="1955" y="653"/>
                    </a:lnTo>
                    <a:cubicBezTo>
                      <a:pt x="1930" y="653"/>
                      <a:pt x="1905" y="678"/>
                      <a:pt x="1880" y="703"/>
                    </a:cubicBezTo>
                    <a:cubicBezTo>
                      <a:pt x="1855" y="728"/>
                      <a:pt x="1830" y="728"/>
                      <a:pt x="1805" y="753"/>
                    </a:cubicBezTo>
                    <a:cubicBezTo>
                      <a:pt x="1780" y="778"/>
                      <a:pt x="1755" y="803"/>
                      <a:pt x="1730" y="828"/>
                    </a:cubicBezTo>
                    <a:cubicBezTo>
                      <a:pt x="1705" y="853"/>
                      <a:pt x="1680" y="878"/>
                      <a:pt x="1655" y="903"/>
                    </a:cubicBezTo>
                    <a:cubicBezTo>
                      <a:pt x="1629" y="928"/>
                      <a:pt x="1629" y="928"/>
                      <a:pt x="1604" y="953"/>
                    </a:cubicBezTo>
                    <a:cubicBezTo>
                      <a:pt x="1579" y="978"/>
                      <a:pt x="1554" y="978"/>
                      <a:pt x="1554" y="1003"/>
                    </a:cubicBezTo>
                    <a:cubicBezTo>
                      <a:pt x="1529" y="1029"/>
                      <a:pt x="1504" y="1054"/>
                      <a:pt x="1479" y="1079"/>
                    </a:cubicBezTo>
                    <a:cubicBezTo>
                      <a:pt x="1454" y="1079"/>
                      <a:pt x="1454" y="1054"/>
                      <a:pt x="1454" y="1029"/>
                    </a:cubicBezTo>
                    <a:cubicBezTo>
                      <a:pt x="1429" y="953"/>
                      <a:pt x="1429" y="903"/>
                      <a:pt x="1429" y="828"/>
                    </a:cubicBezTo>
                    <a:lnTo>
                      <a:pt x="1404" y="753"/>
                    </a:lnTo>
                    <a:cubicBezTo>
                      <a:pt x="1404" y="753"/>
                      <a:pt x="1429" y="753"/>
                      <a:pt x="1429" y="728"/>
                    </a:cubicBezTo>
                    <a:cubicBezTo>
                      <a:pt x="1454" y="678"/>
                      <a:pt x="1479" y="628"/>
                      <a:pt x="1504" y="577"/>
                    </a:cubicBezTo>
                    <a:cubicBezTo>
                      <a:pt x="1529" y="527"/>
                      <a:pt x="1554" y="477"/>
                      <a:pt x="1579" y="402"/>
                    </a:cubicBezTo>
                    <a:cubicBezTo>
                      <a:pt x="1604" y="352"/>
                      <a:pt x="1629" y="302"/>
                      <a:pt x="1629" y="252"/>
                    </a:cubicBezTo>
                    <a:cubicBezTo>
                      <a:pt x="1655" y="176"/>
                      <a:pt x="1680" y="126"/>
                      <a:pt x="1705" y="76"/>
                    </a:cubicBezTo>
                    <a:cubicBezTo>
                      <a:pt x="1705" y="26"/>
                      <a:pt x="1705" y="1"/>
                      <a:pt x="16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38"/>
              <p:cNvSpPr/>
              <p:nvPr/>
            </p:nvSpPr>
            <p:spPr>
              <a:xfrm>
                <a:off x="5275850" y="1744375"/>
                <a:ext cx="85225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3409" h="3535" fill="none" extrusionOk="0">
                    <a:moveTo>
                      <a:pt x="2181" y="2081"/>
                    </a:moveTo>
                    <a:cubicBezTo>
                      <a:pt x="2181" y="2131"/>
                      <a:pt x="2181" y="2156"/>
                      <a:pt x="2206" y="2206"/>
                    </a:cubicBezTo>
                    <a:cubicBezTo>
                      <a:pt x="2231" y="2282"/>
                      <a:pt x="2231" y="2332"/>
                      <a:pt x="2256" y="2407"/>
                    </a:cubicBezTo>
                    <a:cubicBezTo>
                      <a:pt x="2256" y="2432"/>
                      <a:pt x="2281" y="2457"/>
                      <a:pt x="2281" y="2507"/>
                    </a:cubicBezTo>
                    <a:cubicBezTo>
                      <a:pt x="2256" y="2482"/>
                      <a:pt x="2256" y="2482"/>
                      <a:pt x="2231" y="2482"/>
                    </a:cubicBezTo>
                    <a:cubicBezTo>
                      <a:pt x="2206" y="2482"/>
                      <a:pt x="2181" y="2482"/>
                      <a:pt x="2131" y="2482"/>
                    </a:cubicBezTo>
                    <a:cubicBezTo>
                      <a:pt x="2106" y="2482"/>
                      <a:pt x="2081" y="2457"/>
                      <a:pt x="2056" y="2457"/>
                    </a:cubicBezTo>
                    <a:cubicBezTo>
                      <a:pt x="2030" y="2457"/>
                      <a:pt x="2005" y="2457"/>
                      <a:pt x="1980" y="2432"/>
                    </a:cubicBezTo>
                    <a:cubicBezTo>
                      <a:pt x="1955" y="2432"/>
                      <a:pt x="1955" y="2432"/>
                      <a:pt x="1930" y="2432"/>
                    </a:cubicBezTo>
                    <a:cubicBezTo>
                      <a:pt x="1905" y="2432"/>
                      <a:pt x="1855" y="2407"/>
                      <a:pt x="1830" y="2407"/>
                    </a:cubicBezTo>
                    <a:cubicBezTo>
                      <a:pt x="1830" y="2407"/>
                      <a:pt x="1805" y="2407"/>
                      <a:pt x="1805" y="2382"/>
                    </a:cubicBezTo>
                    <a:cubicBezTo>
                      <a:pt x="1780" y="2382"/>
                      <a:pt x="1780" y="2382"/>
                      <a:pt x="1780" y="2382"/>
                    </a:cubicBezTo>
                    <a:cubicBezTo>
                      <a:pt x="1755" y="2357"/>
                      <a:pt x="1755" y="2357"/>
                      <a:pt x="1755" y="2332"/>
                    </a:cubicBezTo>
                    <a:cubicBezTo>
                      <a:pt x="1730" y="2206"/>
                      <a:pt x="1705" y="2081"/>
                      <a:pt x="1680" y="1981"/>
                    </a:cubicBezTo>
                    <a:cubicBezTo>
                      <a:pt x="1680" y="1931"/>
                      <a:pt x="1655" y="1881"/>
                      <a:pt x="1655" y="1856"/>
                    </a:cubicBezTo>
                    <a:cubicBezTo>
                      <a:pt x="1805" y="1906"/>
                      <a:pt x="1980" y="1956"/>
                      <a:pt x="2131" y="2006"/>
                    </a:cubicBezTo>
                    <a:cubicBezTo>
                      <a:pt x="2156" y="2006"/>
                      <a:pt x="2156" y="2006"/>
                      <a:pt x="2156" y="2031"/>
                    </a:cubicBezTo>
                    <a:cubicBezTo>
                      <a:pt x="2181" y="2031"/>
                      <a:pt x="2181" y="2056"/>
                      <a:pt x="2181" y="2081"/>
                    </a:cubicBezTo>
                    <a:close/>
                    <a:moveTo>
                      <a:pt x="1579" y="2432"/>
                    </a:moveTo>
                    <a:cubicBezTo>
                      <a:pt x="1554" y="2432"/>
                      <a:pt x="1554" y="2432"/>
                      <a:pt x="1554" y="2457"/>
                    </a:cubicBezTo>
                    <a:cubicBezTo>
                      <a:pt x="1529" y="2457"/>
                      <a:pt x="1529" y="2457"/>
                      <a:pt x="1529" y="2482"/>
                    </a:cubicBezTo>
                    <a:cubicBezTo>
                      <a:pt x="1504" y="2482"/>
                      <a:pt x="1479" y="2507"/>
                      <a:pt x="1454" y="2507"/>
                    </a:cubicBezTo>
                    <a:cubicBezTo>
                      <a:pt x="1454" y="2532"/>
                      <a:pt x="1429" y="2532"/>
                      <a:pt x="1404" y="2557"/>
                    </a:cubicBezTo>
                    <a:cubicBezTo>
                      <a:pt x="1379" y="2582"/>
                      <a:pt x="1379" y="2582"/>
                      <a:pt x="1354" y="2607"/>
                    </a:cubicBezTo>
                    <a:cubicBezTo>
                      <a:pt x="1354" y="2607"/>
                      <a:pt x="1329" y="2633"/>
                      <a:pt x="1304" y="2633"/>
                    </a:cubicBezTo>
                    <a:cubicBezTo>
                      <a:pt x="1304" y="2607"/>
                      <a:pt x="1304" y="2607"/>
                      <a:pt x="1304" y="2582"/>
                    </a:cubicBezTo>
                    <a:cubicBezTo>
                      <a:pt x="1304" y="2582"/>
                      <a:pt x="1304" y="2557"/>
                      <a:pt x="1279" y="2532"/>
                    </a:cubicBezTo>
                    <a:cubicBezTo>
                      <a:pt x="1279" y="2507"/>
                      <a:pt x="1279" y="2482"/>
                      <a:pt x="1279" y="2457"/>
                    </a:cubicBezTo>
                    <a:cubicBezTo>
                      <a:pt x="1254" y="2432"/>
                      <a:pt x="1254" y="2407"/>
                      <a:pt x="1228" y="2382"/>
                    </a:cubicBezTo>
                    <a:cubicBezTo>
                      <a:pt x="1228" y="2357"/>
                      <a:pt x="1228" y="2332"/>
                      <a:pt x="1228" y="2307"/>
                    </a:cubicBezTo>
                    <a:cubicBezTo>
                      <a:pt x="1203" y="2282"/>
                      <a:pt x="1203" y="2257"/>
                      <a:pt x="1203" y="2232"/>
                    </a:cubicBezTo>
                    <a:cubicBezTo>
                      <a:pt x="1178" y="2181"/>
                      <a:pt x="1178" y="2156"/>
                      <a:pt x="1153" y="2106"/>
                    </a:cubicBezTo>
                    <a:cubicBezTo>
                      <a:pt x="1153" y="2106"/>
                      <a:pt x="1153" y="2106"/>
                      <a:pt x="1153" y="2106"/>
                    </a:cubicBezTo>
                    <a:cubicBezTo>
                      <a:pt x="1153" y="2106"/>
                      <a:pt x="1178" y="2081"/>
                      <a:pt x="1178" y="2081"/>
                    </a:cubicBezTo>
                    <a:cubicBezTo>
                      <a:pt x="1228" y="2031"/>
                      <a:pt x="1279" y="2006"/>
                      <a:pt x="1329" y="1956"/>
                    </a:cubicBezTo>
                    <a:cubicBezTo>
                      <a:pt x="1379" y="1931"/>
                      <a:pt x="1404" y="1881"/>
                      <a:pt x="1454" y="1831"/>
                    </a:cubicBezTo>
                    <a:cubicBezTo>
                      <a:pt x="1479" y="1831"/>
                      <a:pt x="1504" y="1805"/>
                      <a:pt x="1504" y="1805"/>
                    </a:cubicBezTo>
                    <a:cubicBezTo>
                      <a:pt x="1529" y="1805"/>
                      <a:pt x="1529" y="1805"/>
                      <a:pt x="1529" y="1805"/>
                    </a:cubicBezTo>
                    <a:cubicBezTo>
                      <a:pt x="1554" y="1856"/>
                      <a:pt x="1554" y="1906"/>
                      <a:pt x="1579" y="1956"/>
                    </a:cubicBezTo>
                    <a:cubicBezTo>
                      <a:pt x="1604" y="2081"/>
                      <a:pt x="1629" y="2206"/>
                      <a:pt x="1655" y="2332"/>
                    </a:cubicBezTo>
                    <a:cubicBezTo>
                      <a:pt x="1629" y="2357"/>
                      <a:pt x="1629" y="2357"/>
                      <a:pt x="1629" y="2382"/>
                    </a:cubicBezTo>
                    <a:cubicBezTo>
                      <a:pt x="1604" y="2382"/>
                      <a:pt x="1579" y="2407"/>
                      <a:pt x="1579" y="2432"/>
                    </a:cubicBezTo>
                    <a:close/>
                    <a:moveTo>
                      <a:pt x="827" y="1981"/>
                    </a:moveTo>
                    <a:cubicBezTo>
                      <a:pt x="777" y="1956"/>
                      <a:pt x="727" y="1956"/>
                      <a:pt x="677" y="1931"/>
                    </a:cubicBezTo>
                    <a:cubicBezTo>
                      <a:pt x="652" y="1931"/>
                      <a:pt x="652" y="1931"/>
                      <a:pt x="627" y="1931"/>
                    </a:cubicBezTo>
                    <a:cubicBezTo>
                      <a:pt x="652" y="1906"/>
                      <a:pt x="677" y="1906"/>
                      <a:pt x="677" y="1881"/>
                    </a:cubicBezTo>
                    <a:cubicBezTo>
                      <a:pt x="702" y="1881"/>
                      <a:pt x="727" y="1856"/>
                      <a:pt x="752" y="1831"/>
                    </a:cubicBezTo>
                    <a:cubicBezTo>
                      <a:pt x="777" y="1831"/>
                      <a:pt x="777" y="1805"/>
                      <a:pt x="802" y="1780"/>
                    </a:cubicBezTo>
                    <a:cubicBezTo>
                      <a:pt x="853" y="1755"/>
                      <a:pt x="903" y="1730"/>
                      <a:pt x="953" y="1705"/>
                    </a:cubicBezTo>
                    <a:cubicBezTo>
                      <a:pt x="953" y="1680"/>
                      <a:pt x="978" y="1680"/>
                      <a:pt x="1003" y="1680"/>
                    </a:cubicBezTo>
                    <a:cubicBezTo>
                      <a:pt x="1028" y="1655"/>
                      <a:pt x="1028" y="1655"/>
                      <a:pt x="1053" y="1630"/>
                    </a:cubicBezTo>
                    <a:cubicBezTo>
                      <a:pt x="1103" y="1655"/>
                      <a:pt x="1178" y="1680"/>
                      <a:pt x="1228" y="1705"/>
                    </a:cubicBezTo>
                    <a:cubicBezTo>
                      <a:pt x="1279" y="1730"/>
                      <a:pt x="1329" y="1730"/>
                      <a:pt x="1404" y="1755"/>
                    </a:cubicBezTo>
                    <a:lnTo>
                      <a:pt x="1404" y="1755"/>
                    </a:lnTo>
                    <a:cubicBezTo>
                      <a:pt x="1404" y="1755"/>
                      <a:pt x="1404" y="1755"/>
                      <a:pt x="1404" y="1780"/>
                    </a:cubicBezTo>
                    <a:cubicBezTo>
                      <a:pt x="1354" y="1805"/>
                      <a:pt x="1304" y="1856"/>
                      <a:pt x="1254" y="1881"/>
                    </a:cubicBezTo>
                    <a:cubicBezTo>
                      <a:pt x="1203" y="1931"/>
                      <a:pt x="1153" y="1981"/>
                      <a:pt x="1103" y="2006"/>
                    </a:cubicBezTo>
                    <a:cubicBezTo>
                      <a:pt x="1103" y="2031"/>
                      <a:pt x="1078" y="2031"/>
                      <a:pt x="1078" y="2056"/>
                    </a:cubicBezTo>
                    <a:cubicBezTo>
                      <a:pt x="1053" y="2056"/>
                      <a:pt x="1028" y="2031"/>
                      <a:pt x="1003" y="2031"/>
                    </a:cubicBezTo>
                    <a:cubicBezTo>
                      <a:pt x="953" y="2031"/>
                      <a:pt x="878" y="2006"/>
                      <a:pt x="827" y="1981"/>
                    </a:cubicBezTo>
                    <a:close/>
                    <a:moveTo>
                      <a:pt x="928" y="1104"/>
                    </a:moveTo>
                    <a:cubicBezTo>
                      <a:pt x="928" y="1079"/>
                      <a:pt x="903" y="1029"/>
                      <a:pt x="878" y="1003"/>
                    </a:cubicBezTo>
                    <a:cubicBezTo>
                      <a:pt x="903" y="1003"/>
                      <a:pt x="903" y="1003"/>
                      <a:pt x="903" y="1003"/>
                    </a:cubicBezTo>
                    <a:cubicBezTo>
                      <a:pt x="878" y="1003"/>
                      <a:pt x="878" y="1003"/>
                      <a:pt x="878" y="1003"/>
                    </a:cubicBezTo>
                    <a:cubicBezTo>
                      <a:pt x="903" y="1003"/>
                      <a:pt x="928" y="1003"/>
                      <a:pt x="978" y="1003"/>
                    </a:cubicBezTo>
                    <a:cubicBezTo>
                      <a:pt x="1003" y="1029"/>
                      <a:pt x="1028" y="1029"/>
                      <a:pt x="1053" y="1029"/>
                    </a:cubicBezTo>
                    <a:cubicBezTo>
                      <a:pt x="1078" y="1029"/>
                      <a:pt x="1128" y="1054"/>
                      <a:pt x="1153" y="1054"/>
                    </a:cubicBezTo>
                    <a:cubicBezTo>
                      <a:pt x="1203" y="1079"/>
                      <a:pt x="1279" y="1104"/>
                      <a:pt x="1329" y="1104"/>
                    </a:cubicBezTo>
                    <a:cubicBezTo>
                      <a:pt x="1354" y="1104"/>
                      <a:pt x="1354" y="1129"/>
                      <a:pt x="1379" y="1129"/>
                    </a:cubicBezTo>
                    <a:cubicBezTo>
                      <a:pt x="1379" y="1154"/>
                      <a:pt x="1379" y="1179"/>
                      <a:pt x="1404" y="1204"/>
                    </a:cubicBezTo>
                    <a:cubicBezTo>
                      <a:pt x="1429" y="1354"/>
                      <a:pt x="1454" y="1480"/>
                      <a:pt x="1479" y="1605"/>
                    </a:cubicBezTo>
                    <a:cubicBezTo>
                      <a:pt x="1504" y="1605"/>
                      <a:pt x="1504" y="1630"/>
                      <a:pt x="1504" y="1655"/>
                    </a:cubicBezTo>
                    <a:cubicBezTo>
                      <a:pt x="1479" y="1630"/>
                      <a:pt x="1429" y="1630"/>
                      <a:pt x="1404" y="1630"/>
                    </a:cubicBezTo>
                    <a:cubicBezTo>
                      <a:pt x="1304" y="1605"/>
                      <a:pt x="1203" y="1555"/>
                      <a:pt x="1103" y="1505"/>
                    </a:cubicBezTo>
                    <a:cubicBezTo>
                      <a:pt x="1078" y="1505"/>
                      <a:pt x="1078" y="1480"/>
                      <a:pt x="1078" y="1480"/>
                    </a:cubicBezTo>
                    <a:cubicBezTo>
                      <a:pt x="1078" y="1455"/>
                      <a:pt x="1053" y="1430"/>
                      <a:pt x="1053" y="1404"/>
                    </a:cubicBezTo>
                    <a:cubicBezTo>
                      <a:pt x="1028" y="1354"/>
                      <a:pt x="1003" y="1304"/>
                      <a:pt x="978" y="1254"/>
                    </a:cubicBezTo>
                    <a:cubicBezTo>
                      <a:pt x="978" y="1204"/>
                      <a:pt x="953" y="1154"/>
                      <a:pt x="928" y="1104"/>
                    </a:cubicBezTo>
                    <a:close/>
                    <a:moveTo>
                      <a:pt x="1504" y="1154"/>
                    </a:moveTo>
                    <a:cubicBezTo>
                      <a:pt x="1529" y="1129"/>
                      <a:pt x="1554" y="1104"/>
                      <a:pt x="1604" y="1079"/>
                    </a:cubicBezTo>
                    <a:cubicBezTo>
                      <a:pt x="1629" y="1054"/>
                      <a:pt x="1655" y="1029"/>
                      <a:pt x="1680" y="1003"/>
                    </a:cubicBezTo>
                    <a:cubicBezTo>
                      <a:pt x="1705" y="978"/>
                      <a:pt x="1730" y="978"/>
                      <a:pt x="1755" y="953"/>
                    </a:cubicBezTo>
                    <a:cubicBezTo>
                      <a:pt x="1780" y="928"/>
                      <a:pt x="1805" y="903"/>
                      <a:pt x="1830" y="878"/>
                    </a:cubicBezTo>
                    <a:cubicBezTo>
                      <a:pt x="1855" y="853"/>
                      <a:pt x="1905" y="828"/>
                      <a:pt x="1955" y="778"/>
                    </a:cubicBezTo>
                    <a:cubicBezTo>
                      <a:pt x="1955" y="778"/>
                      <a:pt x="1955" y="778"/>
                      <a:pt x="1980" y="778"/>
                    </a:cubicBezTo>
                    <a:cubicBezTo>
                      <a:pt x="1980" y="803"/>
                      <a:pt x="1980" y="828"/>
                      <a:pt x="1980" y="828"/>
                    </a:cubicBezTo>
                    <a:cubicBezTo>
                      <a:pt x="1980" y="878"/>
                      <a:pt x="2005" y="928"/>
                      <a:pt x="2005" y="978"/>
                    </a:cubicBezTo>
                    <a:cubicBezTo>
                      <a:pt x="2030" y="1029"/>
                      <a:pt x="2030" y="1079"/>
                      <a:pt x="2056" y="1129"/>
                    </a:cubicBezTo>
                    <a:cubicBezTo>
                      <a:pt x="2056" y="1154"/>
                      <a:pt x="2056" y="1179"/>
                      <a:pt x="2081" y="1204"/>
                    </a:cubicBezTo>
                    <a:cubicBezTo>
                      <a:pt x="2030" y="1229"/>
                      <a:pt x="2005" y="1254"/>
                      <a:pt x="1980" y="1279"/>
                    </a:cubicBezTo>
                    <a:cubicBezTo>
                      <a:pt x="1930" y="1329"/>
                      <a:pt x="1880" y="1354"/>
                      <a:pt x="1830" y="1404"/>
                    </a:cubicBezTo>
                    <a:cubicBezTo>
                      <a:pt x="1780" y="1430"/>
                      <a:pt x="1730" y="1480"/>
                      <a:pt x="1680" y="1530"/>
                    </a:cubicBezTo>
                    <a:cubicBezTo>
                      <a:pt x="1655" y="1555"/>
                      <a:pt x="1629" y="1580"/>
                      <a:pt x="1604" y="1605"/>
                    </a:cubicBezTo>
                    <a:cubicBezTo>
                      <a:pt x="1604" y="1605"/>
                      <a:pt x="1604" y="1605"/>
                      <a:pt x="1579" y="1580"/>
                    </a:cubicBezTo>
                    <a:cubicBezTo>
                      <a:pt x="1554" y="1455"/>
                      <a:pt x="1529" y="1329"/>
                      <a:pt x="1504" y="1204"/>
                    </a:cubicBezTo>
                    <a:cubicBezTo>
                      <a:pt x="1504" y="1204"/>
                      <a:pt x="1479" y="1179"/>
                      <a:pt x="1479" y="1154"/>
                    </a:cubicBezTo>
                    <a:cubicBezTo>
                      <a:pt x="1479" y="1154"/>
                      <a:pt x="1504" y="1154"/>
                      <a:pt x="1504" y="1154"/>
                    </a:cubicBezTo>
                    <a:close/>
                    <a:moveTo>
                      <a:pt x="2406" y="1455"/>
                    </a:moveTo>
                    <a:cubicBezTo>
                      <a:pt x="2482" y="1480"/>
                      <a:pt x="2582" y="1530"/>
                      <a:pt x="2682" y="1555"/>
                    </a:cubicBezTo>
                    <a:cubicBezTo>
                      <a:pt x="2657" y="1580"/>
                      <a:pt x="2657" y="1580"/>
                      <a:pt x="2632" y="1580"/>
                    </a:cubicBezTo>
                    <a:cubicBezTo>
                      <a:pt x="2607" y="1630"/>
                      <a:pt x="2557" y="1655"/>
                      <a:pt x="2507" y="1680"/>
                    </a:cubicBezTo>
                    <a:cubicBezTo>
                      <a:pt x="2457" y="1705"/>
                      <a:pt x="2431" y="1730"/>
                      <a:pt x="2381" y="1755"/>
                    </a:cubicBezTo>
                    <a:cubicBezTo>
                      <a:pt x="2331" y="1755"/>
                      <a:pt x="2306" y="1780"/>
                      <a:pt x="2256" y="1805"/>
                    </a:cubicBezTo>
                    <a:cubicBezTo>
                      <a:pt x="2231" y="1805"/>
                      <a:pt x="2231" y="1831"/>
                      <a:pt x="2206" y="1831"/>
                    </a:cubicBezTo>
                    <a:cubicBezTo>
                      <a:pt x="2206" y="1831"/>
                      <a:pt x="2181" y="1856"/>
                      <a:pt x="2181" y="1856"/>
                    </a:cubicBezTo>
                    <a:cubicBezTo>
                      <a:pt x="2181" y="1856"/>
                      <a:pt x="2156" y="1856"/>
                      <a:pt x="2156" y="1856"/>
                    </a:cubicBezTo>
                    <a:cubicBezTo>
                      <a:pt x="2081" y="1831"/>
                      <a:pt x="2030" y="1805"/>
                      <a:pt x="1955" y="1780"/>
                    </a:cubicBezTo>
                    <a:cubicBezTo>
                      <a:pt x="1880" y="1755"/>
                      <a:pt x="1830" y="1755"/>
                      <a:pt x="1755" y="1730"/>
                    </a:cubicBezTo>
                    <a:cubicBezTo>
                      <a:pt x="1730" y="1705"/>
                      <a:pt x="1680" y="1705"/>
                      <a:pt x="1629" y="1680"/>
                    </a:cubicBezTo>
                    <a:cubicBezTo>
                      <a:pt x="1680" y="1655"/>
                      <a:pt x="1705" y="1630"/>
                      <a:pt x="1755" y="1580"/>
                    </a:cubicBezTo>
                    <a:cubicBezTo>
                      <a:pt x="1780" y="1530"/>
                      <a:pt x="1830" y="1505"/>
                      <a:pt x="1880" y="1455"/>
                    </a:cubicBezTo>
                    <a:cubicBezTo>
                      <a:pt x="1930" y="1404"/>
                      <a:pt x="1980" y="1379"/>
                      <a:pt x="2030" y="1329"/>
                    </a:cubicBezTo>
                    <a:cubicBezTo>
                      <a:pt x="2030" y="1329"/>
                      <a:pt x="2056" y="1304"/>
                      <a:pt x="2081" y="1279"/>
                    </a:cubicBezTo>
                    <a:cubicBezTo>
                      <a:pt x="2131" y="1304"/>
                      <a:pt x="2156" y="1329"/>
                      <a:pt x="2206" y="1354"/>
                    </a:cubicBezTo>
                    <a:cubicBezTo>
                      <a:pt x="2281" y="1379"/>
                      <a:pt x="2331" y="1404"/>
                      <a:pt x="2406" y="1455"/>
                    </a:cubicBezTo>
                    <a:close/>
                    <a:moveTo>
                      <a:pt x="2707" y="1580"/>
                    </a:moveTo>
                    <a:cubicBezTo>
                      <a:pt x="2707" y="1580"/>
                      <a:pt x="2707" y="1580"/>
                      <a:pt x="2707" y="1580"/>
                    </a:cubicBezTo>
                    <a:cubicBezTo>
                      <a:pt x="2707" y="1580"/>
                      <a:pt x="2707" y="1580"/>
                      <a:pt x="2707" y="1580"/>
                    </a:cubicBezTo>
                    <a:cubicBezTo>
                      <a:pt x="2707" y="1580"/>
                      <a:pt x="2707" y="1580"/>
                      <a:pt x="2707" y="1580"/>
                    </a:cubicBezTo>
                    <a:close/>
                    <a:moveTo>
                      <a:pt x="3384" y="1805"/>
                    </a:moveTo>
                    <a:cubicBezTo>
                      <a:pt x="3384" y="1780"/>
                      <a:pt x="3384" y="1755"/>
                      <a:pt x="3359" y="1755"/>
                    </a:cubicBezTo>
                    <a:cubicBezTo>
                      <a:pt x="3359" y="1730"/>
                      <a:pt x="3334" y="1730"/>
                      <a:pt x="3309" y="1730"/>
                    </a:cubicBezTo>
                    <a:cubicBezTo>
                      <a:pt x="3309" y="1730"/>
                      <a:pt x="3309" y="1730"/>
                      <a:pt x="3309" y="1730"/>
                    </a:cubicBezTo>
                    <a:cubicBezTo>
                      <a:pt x="3183" y="1780"/>
                      <a:pt x="3083" y="1805"/>
                      <a:pt x="2983" y="1856"/>
                    </a:cubicBezTo>
                    <a:cubicBezTo>
                      <a:pt x="2858" y="1906"/>
                      <a:pt x="2757" y="1931"/>
                      <a:pt x="2657" y="1981"/>
                    </a:cubicBezTo>
                    <a:cubicBezTo>
                      <a:pt x="2632" y="1981"/>
                      <a:pt x="2632" y="1981"/>
                      <a:pt x="2607" y="1981"/>
                    </a:cubicBezTo>
                    <a:cubicBezTo>
                      <a:pt x="2582" y="1981"/>
                      <a:pt x="2557" y="1956"/>
                      <a:pt x="2532" y="1956"/>
                    </a:cubicBezTo>
                    <a:cubicBezTo>
                      <a:pt x="2457" y="1931"/>
                      <a:pt x="2381" y="1906"/>
                      <a:pt x="2306" y="1881"/>
                    </a:cubicBezTo>
                    <a:cubicBezTo>
                      <a:pt x="2331" y="1881"/>
                      <a:pt x="2356" y="1856"/>
                      <a:pt x="2406" y="1856"/>
                    </a:cubicBezTo>
                    <a:cubicBezTo>
                      <a:pt x="2431" y="1831"/>
                      <a:pt x="2482" y="1805"/>
                      <a:pt x="2507" y="1780"/>
                    </a:cubicBezTo>
                    <a:cubicBezTo>
                      <a:pt x="2557" y="1755"/>
                      <a:pt x="2607" y="1730"/>
                      <a:pt x="2657" y="1705"/>
                    </a:cubicBezTo>
                    <a:cubicBezTo>
                      <a:pt x="2682" y="1680"/>
                      <a:pt x="2732" y="1680"/>
                      <a:pt x="2757" y="1630"/>
                    </a:cubicBezTo>
                    <a:cubicBezTo>
                      <a:pt x="2782" y="1630"/>
                      <a:pt x="2782" y="1630"/>
                      <a:pt x="2782" y="1605"/>
                    </a:cubicBezTo>
                    <a:cubicBezTo>
                      <a:pt x="2807" y="1580"/>
                      <a:pt x="2833" y="1555"/>
                      <a:pt x="2807" y="1530"/>
                    </a:cubicBezTo>
                    <a:cubicBezTo>
                      <a:pt x="2807" y="1505"/>
                      <a:pt x="2782" y="1505"/>
                      <a:pt x="2757" y="1480"/>
                    </a:cubicBezTo>
                    <a:cubicBezTo>
                      <a:pt x="2707" y="1455"/>
                      <a:pt x="2657" y="1455"/>
                      <a:pt x="2607" y="1430"/>
                    </a:cubicBezTo>
                    <a:cubicBezTo>
                      <a:pt x="2557" y="1404"/>
                      <a:pt x="2507" y="1404"/>
                      <a:pt x="2482" y="1379"/>
                    </a:cubicBezTo>
                    <a:cubicBezTo>
                      <a:pt x="2431" y="1354"/>
                      <a:pt x="2381" y="1354"/>
                      <a:pt x="2356" y="1329"/>
                    </a:cubicBezTo>
                    <a:cubicBezTo>
                      <a:pt x="2356" y="1329"/>
                      <a:pt x="2356" y="1329"/>
                      <a:pt x="2356" y="1329"/>
                    </a:cubicBezTo>
                    <a:cubicBezTo>
                      <a:pt x="2306" y="1304"/>
                      <a:pt x="2281" y="1279"/>
                      <a:pt x="2231" y="1279"/>
                    </a:cubicBezTo>
                    <a:cubicBezTo>
                      <a:pt x="2206" y="1254"/>
                      <a:pt x="2181" y="1254"/>
                      <a:pt x="2156" y="1229"/>
                    </a:cubicBezTo>
                    <a:cubicBezTo>
                      <a:pt x="2156" y="1229"/>
                      <a:pt x="2156" y="1229"/>
                      <a:pt x="2156" y="1229"/>
                    </a:cubicBezTo>
                    <a:cubicBezTo>
                      <a:pt x="2156" y="1229"/>
                      <a:pt x="2156" y="1229"/>
                      <a:pt x="2181" y="1204"/>
                    </a:cubicBezTo>
                    <a:cubicBezTo>
                      <a:pt x="2231" y="1179"/>
                      <a:pt x="2256" y="1129"/>
                      <a:pt x="2306" y="1104"/>
                    </a:cubicBezTo>
                    <a:cubicBezTo>
                      <a:pt x="2331" y="1079"/>
                      <a:pt x="2381" y="1054"/>
                      <a:pt x="2406" y="1029"/>
                    </a:cubicBezTo>
                    <a:cubicBezTo>
                      <a:pt x="2406" y="1029"/>
                      <a:pt x="2431" y="1029"/>
                      <a:pt x="2431" y="1029"/>
                    </a:cubicBezTo>
                    <a:cubicBezTo>
                      <a:pt x="2507" y="1079"/>
                      <a:pt x="2607" y="1079"/>
                      <a:pt x="2682" y="1104"/>
                    </a:cubicBezTo>
                    <a:cubicBezTo>
                      <a:pt x="2782" y="1129"/>
                      <a:pt x="2858" y="1154"/>
                      <a:pt x="2958" y="1179"/>
                    </a:cubicBezTo>
                    <a:cubicBezTo>
                      <a:pt x="2983" y="1179"/>
                      <a:pt x="3033" y="1179"/>
                      <a:pt x="3033" y="1129"/>
                    </a:cubicBezTo>
                    <a:cubicBezTo>
                      <a:pt x="3033" y="1104"/>
                      <a:pt x="3033" y="1054"/>
                      <a:pt x="2983" y="1054"/>
                    </a:cubicBezTo>
                    <a:cubicBezTo>
                      <a:pt x="2908" y="1029"/>
                      <a:pt x="2807" y="1003"/>
                      <a:pt x="2732" y="978"/>
                    </a:cubicBezTo>
                    <a:cubicBezTo>
                      <a:pt x="2657" y="953"/>
                      <a:pt x="2607" y="928"/>
                      <a:pt x="2532" y="903"/>
                    </a:cubicBezTo>
                    <a:cubicBezTo>
                      <a:pt x="2557" y="903"/>
                      <a:pt x="2582" y="878"/>
                      <a:pt x="2607" y="878"/>
                    </a:cubicBezTo>
                    <a:cubicBezTo>
                      <a:pt x="2607" y="853"/>
                      <a:pt x="2632" y="828"/>
                      <a:pt x="2657" y="803"/>
                    </a:cubicBezTo>
                    <a:cubicBezTo>
                      <a:pt x="2682" y="778"/>
                      <a:pt x="2707" y="778"/>
                      <a:pt x="2732" y="753"/>
                    </a:cubicBezTo>
                    <a:cubicBezTo>
                      <a:pt x="2782" y="728"/>
                      <a:pt x="2833" y="678"/>
                      <a:pt x="2858" y="653"/>
                    </a:cubicBezTo>
                    <a:cubicBezTo>
                      <a:pt x="2883" y="628"/>
                      <a:pt x="2883" y="602"/>
                      <a:pt x="2858" y="602"/>
                    </a:cubicBezTo>
                    <a:cubicBezTo>
                      <a:pt x="2858" y="577"/>
                      <a:pt x="2858" y="577"/>
                      <a:pt x="2833" y="577"/>
                    </a:cubicBezTo>
                    <a:cubicBezTo>
                      <a:pt x="2833" y="577"/>
                      <a:pt x="2807" y="577"/>
                      <a:pt x="2807" y="577"/>
                    </a:cubicBezTo>
                    <a:cubicBezTo>
                      <a:pt x="2757" y="628"/>
                      <a:pt x="2732" y="653"/>
                      <a:pt x="2682" y="678"/>
                    </a:cubicBezTo>
                    <a:cubicBezTo>
                      <a:pt x="2632" y="728"/>
                      <a:pt x="2582" y="778"/>
                      <a:pt x="2532" y="803"/>
                    </a:cubicBezTo>
                    <a:cubicBezTo>
                      <a:pt x="2532" y="828"/>
                      <a:pt x="2532" y="828"/>
                      <a:pt x="2507" y="828"/>
                    </a:cubicBezTo>
                    <a:cubicBezTo>
                      <a:pt x="2507" y="803"/>
                      <a:pt x="2507" y="753"/>
                      <a:pt x="2507" y="703"/>
                    </a:cubicBezTo>
                    <a:cubicBezTo>
                      <a:pt x="2507" y="628"/>
                      <a:pt x="2507" y="527"/>
                      <a:pt x="2507" y="427"/>
                    </a:cubicBezTo>
                    <a:cubicBezTo>
                      <a:pt x="2507" y="402"/>
                      <a:pt x="2482" y="377"/>
                      <a:pt x="2457" y="377"/>
                    </a:cubicBezTo>
                    <a:cubicBezTo>
                      <a:pt x="2431" y="377"/>
                      <a:pt x="2381" y="402"/>
                      <a:pt x="2381" y="427"/>
                    </a:cubicBezTo>
                    <a:cubicBezTo>
                      <a:pt x="2381" y="527"/>
                      <a:pt x="2381" y="602"/>
                      <a:pt x="2381" y="703"/>
                    </a:cubicBezTo>
                    <a:cubicBezTo>
                      <a:pt x="2381" y="778"/>
                      <a:pt x="2381" y="853"/>
                      <a:pt x="2381" y="953"/>
                    </a:cubicBezTo>
                    <a:cubicBezTo>
                      <a:pt x="2381" y="953"/>
                      <a:pt x="2381" y="953"/>
                      <a:pt x="2381" y="953"/>
                    </a:cubicBezTo>
                    <a:cubicBezTo>
                      <a:pt x="2331" y="978"/>
                      <a:pt x="2306" y="1003"/>
                      <a:pt x="2256" y="1054"/>
                    </a:cubicBezTo>
                    <a:cubicBezTo>
                      <a:pt x="2231" y="1079"/>
                      <a:pt x="2181" y="1129"/>
                      <a:pt x="2131" y="1154"/>
                    </a:cubicBezTo>
                    <a:cubicBezTo>
                      <a:pt x="2131" y="1154"/>
                      <a:pt x="2131" y="1129"/>
                      <a:pt x="2131" y="1129"/>
                    </a:cubicBezTo>
                    <a:cubicBezTo>
                      <a:pt x="2131" y="1079"/>
                      <a:pt x="2106" y="1029"/>
                      <a:pt x="2106" y="978"/>
                    </a:cubicBezTo>
                    <a:cubicBezTo>
                      <a:pt x="2106" y="928"/>
                      <a:pt x="2081" y="878"/>
                      <a:pt x="2081" y="828"/>
                    </a:cubicBezTo>
                    <a:cubicBezTo>
                      <a:pt x="2056" y="803"/>
                      <a:pt x="2056" y="778"/>
                      <a:pt x="2056" y="753"/>
                    </a:cubicBezTo>
                    <a:cubicBezTo>
                      <a:pt x="2056" y="728"/>
                      <a:pt x="2056" y="703"/>
                      <a:pt x="2056" y="703"/>
                    </a:cubicBezTo>
                    <a:cubicBezTo>
                      <a:pt x="2056" y="678"/>
                      <a:pt x="2030" y="678"/>
                      <a:pt x="2030" y="678"/>
                    </a:cubicBezTo>
                    <a:cubicBezTo>
                      <a:pt x="2030" y="678"/>
                      <a:pt x="2030" y="678"/>
                      <a:pt x="2030" y="678"/>
                    </a:cubicBezTo>
                    <a:cubicBezTo>
                      <a:pt x="2030" y="653"/>
                      <a:pt x="2005" y="653"/>
                      <a:pt x="1980" y="653"/>
                    </a:cubicBezTo>
                    <a:cubicBezTo>
                      <a:pt x="1980" y="653"/>
                      <a:pt x="1955" y="653"/>
                      <a:pt x="1955" y="653"/>
                    </a:cubicBezTo>
                    <a:cubicBezTo>
                      <a:pt x="1930" y="653"/>
                      <a:pt x="1905" y="678"/>
                      <a:pt x="1880" y="703"/>
                    </a:cubicBezTo>
                    <a:cubicBezTo>
                      <a:pt x="1855" y="728"/>
                      <a:pt x="1830" y="728"/>
                      <a:pt x="1805" y="753"/>
                    </a:cubicBezTo>
                    <a:cubicBezTo>
                      <a:pt x="1780" y="778"/>
                      <a:pt x="1755" y="803"/>
                      <a:pt x="1730" y="828"/>
                    </a:cubicBezTo>
                    <a:cubicBezTo>
                      <a:pt x="1705" y="853"/>
                      <a:pt x="1680" y="878"/>
                      <a:pt x="1655" y="903"/>
                    </a:cubicBezTo>
                    <a:cubicBezTo>
                      <a:pt x="1629" y="928"/>
                      <a:pt x="1629" y="928"/>
                      <a:pt x="1604" y="953"/>
                    </a:cubicBezTo>
                    <a:cubicBezTo>
                      <a:pt x="1579" y="978"/>
                      <a:pt x="1554" y="978"/>
                      <a:pt x="1554" y="1003"/>
                    </a:cubicBezTo>
                    <a:cubicBezTo>
                      <a:pt x="1529" y="1029"/>
                      <a:pt x="1504" y="1054"/>
                      <a:pt x="1479" y="1079"/>
                    </a:cubicBezTo>
                    <a:cubicBezTo>
                      <a:pt x="1454" y="1079"/>
                      <a:pt x="1454" y="1054"/>
                      <a:pt x="1454" y="1029"/>
                    </a:cubicBezTo>
                    <a:cubicBezTo>
                      <a:pt x="1429" y="953"/>
                      <a:pt x="1429" y="903"/>
                      <a:pt x="1429" y="828"/>
                    </a:cubicBezTo>
                    <a:lnTo>
                      <a:pt x="1404" y="753"/>
                    </a:lnTo>
                    <a:cubicBezTo>
                      <a:pt x="1404" y="753"/>
                      <a:pt x="1429" y="753"/>
                      <a:pt x="1429" y="728"/>
                    </a:cubicBezTo>
                    <a:cubicBezTo>
                      <a:pt x="1454" y="678"/>
                      <a:pt x="1479" y="628"/>
                      <a:pt x="1504" y="577"/>
                    </a:cubicBezTo>
                    <a:cubicBezTo>
                      <a:pt x="1529" y="527"/>
                      <a:pt x="1554" y="477"/>
                      <a:pt x="1579" y="402"/>
                    </a:cubicBezTo>
                    <a:cubicBezTo>
                      <a:pt x="1604" y="352"/>
                      <a:pt x="1629" y="302"/>
                      <a:pt x="1629" y="252"/>
                    </a:cubicBezTo>
                    <a:cubicBezTo>
                      <a:pt x="1655" y="176"/>
                      <a:pt x="1680" y="126"/>
                      <a:pt x="1705" y="76"/>
                    </a:cubicBezTo>
                    <a:cubicBezTo>
                      <a:pt x="1705" y="26"/>
                      <a:pt x="1705" y="1"/>
                      <a:pt x="1680" y="1"/>
                    </a:cubicBezTo>
                    <a:cubicBezTo>
                      <a:pt x="1655" y="1"/>
                      <a:pt x="1655" y="1"/>
                      <a:pt x="1655" y="1"/>
                    </a:cubicBezTo>
                    <a:cubicBezTo>
                      <a:pt x="1655" y="1"/>
                      <a:pt x="1629" y="1"/>
                      <a:pt x="1629" y="1"/>
                    </a:cubicBezTo>
                    <a:cubicBezTo>
                      <a:pt x="1604" y="1"/>
                      <a:pt x="1604" y="26"/>
                      <a:pt x="1604" y="26"/>
                    </a:cubicBezTo>
                    <a:cubicBezTo>
                      <a:pt x="1554" y="176"/>
                      <a:pt x="1479" y="302"/>
                      <a:pt x="1429" y="427"/>
                    </a:cubicBezTo>
                    <a:cubicBezTo>
                      <a:pt x="1404" y="477"/>
                      <a:pt x="1404" y="502"/>
                      <a:pt x="1379" y="552"/>
                    </a:cubicBezTo>
                    <a:cubicBezTo>
                      <a:pt x="1379" y="527"/>
                      <a:pt x="1354" y="502"/>
                      <a:pt x="1354" y="477"/>
                    </a:cubicBezTo>
                    <a:cubicBezTo>
                      <a:pt x="1354" y="402"/>
                      <a:pt x="1329" y="352"/>
                      <a:pt x="1329" y="302"/>
                    </a:cubicBezTo>
                    <a:cubicBezTo>
                      <a:pt x="1304" y="227"/>
                      <a:pt x="1304" y="176"/>
                      <a:pt x="1279" y="101"/>
                    </a:cubicBezTo>
                    <a:cubicBezTo>
                      <a:pt x="1279" y="76"/>
                      <a:pt x="1254" y="51"/>
                      <a:pt x="1228" y="51"/>
                    </a:cubicBezTo>
                    <a:cubicBezTo>
                      <a:pt x="1203" y="51"/>
                      <a:pt x="1203" y="51"/>
                      <a:pt x="1203" y="51"/>
                    </a:cubicBezTo>
                    <a:cubicBezTo>
                      <a:pt x="1178" y="76"/>
                      <a:pt x="1153" y="101"/>
                      <a:pt x="1153" y="126"/>
                    </a:cubicBezTo>
                    <a:cubicBezTo>
                      <a:pt x="1178" y="201"/>
                      <a:pt x="1178" y="252"/>
                      <a:pt x="1203" y="302"/>
                    </a:cubicBezTo>
                    <a:cubicBezTo>
                      <a:pt x="1228" y="377"/>
                      <a:pt x="1228" y="427"/>
                      <a:pt x="1254" y="477"/>
                    </a:cubicBezTo>
                    <a:cubicBezTo>
                      <a:pt x="1254" y="502"/>
                      <a:pt x="1254" y="527"/>
                      <a:pt x="1254" y="552"/>
                    </a:cubicBezTo>
                    <a:cubicBezTo>
                      <a:pt x="1228" y="552"/>
                      <a:pt x="1178" y="527"/>
                      <a:pt x="1153" y="502"/>
                    </a:cubicBezTo>
                    <a:cubicBezTo>
                      <a:pt x="1128" y="502"/>
                      <a:pt x="1078" y="477"/>
                      <a:pt x="1028" y="452"/>
                    </a:cubicBezTo>
                    <a:cubicBezTo>
                      <a:pt x="978" y="427"/>
                      <a:pt x="953" y="402"/>
                      <a:pt x="903" y="377"/>
                    </a:cubicBezTo>
                    <a:cubicBezTo>
                      <a:pt x="878" y="377"/>
                      <a:pt x="878" y="377"/>
                      <a:pt x="878" y="377"/>
                    </a:cubicBezTo>
                    <a:cubicBezTo>
                      <a:pt x="853" y="377"/>
                      <a:pt x="827" y="377"/>
                      <a:pt x="802" y="402"/>
                    </a:cubicBezTo>
                    <a:cubicBezTo>
                      <a:pt x="802" y="427"/>
                      <a:pt x="802" y="452"/>
                      <a:pt x="827" y="477"/>
                    </a:cubicBezTo>
                    <a:cubicBezTo>
                      <a:pt x="878" y="502"/>
                      <a:pt x="928" y="527"/>
                      <a:pt x="953" y="577"/>
                    </a:cubicBezTo>
                    <a:cubicBezTo>
                      <a:pt x="1003" y="602"/>
                      <a:pt x="1028" y="602"/>
                      <a:pt x="1078" y="628"/>
                    </a:cubicBezTo>
                    <a:cubicBezTo>
                      <a:pt x="1128" y="653"/>
                      <a:pt x="1153" y="678"/>
                      <a:pt x="1203" y="678"/>
                    </a:cubicBezTo>
                    <a:cubicBezTo>
                      <a:pt x="1228" y="703"/>
                      <a:pt x="1254" y="728"/>
                      <a:pt x="1279" y="728"/>
                    </a:cubicBezTo>
                    <a:cubicBezTo>
                      <a:pt x="1304" y="778"/>
                      <a:pt x="1304" y="803"/>
                      <a:pt x="1304" y="828"/>
                    </a:cubicBezTo>
                    <a:cubicBezTo>
                      <a:pt x="1329" y="903"/>
                      <a:pt x="1329" y="953"/>
                      <a:pt x="1354" y="1029"/>
                    </a:cubicBezTo>
                    <a:cubicBezTo>
                      <a:pt x="1354" y="1029"/>
                      <a:pt x="1354" y="1054"/>
                      <a:pt x="1354" y="1054"/>
                    </a:cubicBezTo>
                    <a:cubicBezTo>
                      <a:pt x="1279" y="1029"/>
                      <a:pt x="1228" y="1029"/>
                      <a:pt x="1178" y="1003"/>
                    </a:cubicBezTo>
                    <a:cubicBezTo>
                      <a:pt x="1153" y="978"/>
                      <a:pt x="1103" y="978"/>
                      <a:pt x="1078" y="978"/>
                    </a:cubicBezTo>
                    <a:cubicBezTo>
                      <a:pt x="1053" y="953"/>
                      <a:pt x="1028" y="953"/>
                      <a:pt x="1003" y="953"/>
                    </a:cubicBezTo>
                    <a:cubicBezTo>
                      <a:pt x="953" y="928"/>
                      <a:pt x="903" y="928"/>
                      <a:pt x="853" y="903"/>
                    </a:cubicBezTo>
                    <a:cubicBezTo>
                      <a:pt x="853" y="903"/>
                      <a:pt x="827" y="903"/>
                      <a:pt x="827" y="903"/>
                    </a:cubicBezTo>
                    <a:cubicBezTo>
                      <a:pt x="802" y="903"/>
                      <a:pt x="802" y="903"/>
                      <a:pt x="802" y="903"/>
                    </a:cubicBezTo>
                    <a:cubicBezTo>
                      <a:pt x="777" y="903"/>
                      <a:pt x="752" y="928"/>
                      <a:pt x="752" y="978"/>
                    </a:cubicBezTo>
                    <a:cubicBezTo>
                      <a:pt x="752" y="1003"/>
                      <a:pt x="777" y="1003"/>
                      <a:pt x="777" y="1029"/>
                    </a:cubicBezTo>
                    <a:cubicBezTo>
                      <a:pt x="777" y="1054"/>
                      <a:pt x="802" y="1079"/>
                      <a:pt x="802" y="1104"/>
                    </a:cubicBezTo>
                    <a:cubicBezTo>
                      <a:pt x="827" y="1154"/>
                      <a:pt x="853" y="1204"/>
                      <a:pt x="878" y="1254"/>
                    </a:cubicBezTo>
                    <a:cubicBezTo>
                      <a:pt x="903" y="1304"/>
                      <a:pt x="928" y="1354"/>
                      <a:pt x="978" y="1430"/>
                    </a:cubicBezTo>
                    <a:cubicBezTo>
                      <a:pt x="978" y="1455"/>
                      <a:pt x="978" y="1455"/>
                      <a:pt x="1003" y="1480"/>
                    </a:cubicBezTo>
                    <a:cubicBezTo>
                      <a:pt x="953" y="1455"/>
                      <a:pt x="903" y="1455"/>
                      <a:pt x="853" y="1430"/>
                    </a:cubicBezTo>
                    <a:cubicBezTo>
                      <a:pt x="802" y="1404"/>
                      <a:pt x="727" y="1404"/>
                      <a:pt x="677" y="1379"/>
                    </a:cubicBezTo>
                    <a:cubicBezTo>
                      <a:pt x="677" y="1379"/>
                      <a:pt x="652" y="1379"/>
                      <a:pt x="652" y="1379"/>
                    </a:cubicBezTo>
                    <a:cubicBezTo>
                      <a:pt x="652" y="1354"/>
                      <a:pt x="652" y="1354"/>
                      <a:pt x="652" y="1354"/>
                    </a:cubicBezTo>
                    <a:cubicBezTo>
                      <a:pt x="652" y="1354"/>
                      <a:pt x="652" y="1354"/>
                      <a:pt x="652" y="1354"/>
                    </a:cubicBezTo>
                    <a:cubicBezTo>
                      <a:pt x="602" y="1279"/>
                      <a:pt x="577" y="1229"/>
                      <a:pt x="552" y="1179"/>
                    </a:cubicBezTo>
                    <a:cubicBezTo>
                      <a:pt x="527" y="1154"/>
                      <a:pt x="502" y="1129"/>
                      <a:pt x="477" y="1079"/>
                    </a:cubicBezTo>
                    <a:cubicBezTo>
                      <a:pt x="452" y="1054"/>
                      <a:pt x="452" y="1003"/>
                      <a:pt x="426" y="953"/>
                    </a:cubicBezTo>
                    <a:cubicBezTo>
                      <a:pt x="401" y="928"/>
                      <a:pt x="376" y="928"/>
                      <a:pt x="376" y="928"/>
                    </a:cubicBezTo>
                    <a:cubicBezTo>
                      <a:pt x="351" y="928"/>
                      <a:pt x="351" y="928"/>
                      <a:pt x="326" y="928"/>
                    </a:cubicBezTo>
                    <a:cubicBezTo>
                      <a:pt x="326" y="953"/>
                      <a:pt x="301" y="953"/>
                      <a:pt x="301" y="978"/>
                    </a:cubicBezTo>
                    <a:cubicBezTo>
                      <a:pt x="301" y="978"/>
                      <a:pt x="301" y="1003"/>
                      <a:pt x="301" y="1003"/>
                    </a:cubicBezTo>
                    <a:cubicBezTo>
                      <a:pt x="351" y="1104"/>
                      <a:pt x="376" y="1179"/>
                      <a:pt x="426" y="1254"/>
                    </a:cubicBezTo>
                    <a:cubicBezTo>
                      <a:pt x="426" y="1254"/>
                      <a:pt x="426" y="1279"/>
                      <a:pt x="452" y="1304"/>
                    </a:cubicBezTo>
                    <a:cubicBezTo>
                      <a:pt x="401" y="1279"/>
                      <a:pt x="376" y="1279"/>
                      <a:pt x="326" y="1254"/>
                    </a:cubicBezTo>
                    <a:cubicBezTo>
                      <a:pt x="276" y="1254"/>
                      <a:pt x="226" y="1229"/>
                      <a:pt x="151" y="1204"/>
                    </a:cubicBezTo>
                    <a:cubicBezTo>
                      <a:pt x="126" y="1204"/>
                      <a:pt x="101" y="1179"/>
                      <a:pt x="76" y="1179"/>
                    </a:cubicBezTo>
                    <a:cubicBezTo>
                      <a:pt x="76" y="1154"/>
                      <a:pt x="76" y="1154"/>
                      <a:pt x="51" y="1154"/>
                    </a:cubicBezTo>
                    <a:cubicBezTo>
                      <a:pt x="51" y="1154"/>
                      <a:pt x="25" y="1179"/>
                      <a:pt x="25" y="1179"/>
                    </a:cubicBezTo>
                    <a:cubicBezTo>
                      <a:pt x="0" y="1204"/>
                      <a:pt x="0" y="1229"/>
                      <a:pt x="25" y="1254"/>
                    </a:cubicBezTo>
                    <a:cubicBezTo>
                      <a:pt x="76" y="1279"/>
                      <a:pt x="101" y="1304"/>
                      <a:pt x="151" y="1304"/>
                    </a:cubicBezTo>
                    <a:cubicBezTo>
                      <a:pt x="176" y="1329"/>
                      <a:pt x="201" y="1329"/>
                      <a:pt x="251" y="1354"/>
                    </a:cubicBezTo>
                    <a:cubicBezTo>
                      <a:pt x="276" y="1354"/>
                      <a:pt x="301" y="1379"/>
                      <a:pt x="326" y="1379"/>
                    </a:cubicBezTo>
                    <a:cubicBezTo>
                      <a:pt x="351" y="1404"/>
                      <a:pt x="401" y="1404"/>
                      <a:pt x="426" y="1404"/>
                    </a:cubicBezTo>
                    <a:cubicBezTo>
                      <a:pt x="401" y="1430"/>
                      <a:pt x="401" y="1455"/>
                      <a:pt x="376" y="1455"/>
                    </a:cubicBezTo>
                    <a:cubicBezTo>
                      <a:pt x="301" y="1505"/>
                      <a:pt x="251" y="1555"/>
                      <a:pt x="176" y="1605"/>
                    </a:cubicBezTo>
                    <a:cubicBezTo>
                      <a:pt x="151" y="1630"/>
                      <a:pt x="151" y="1655"/>
                      <a:pt x="176" y="1680"/>
                    </a:cubicBezTo>
                    <a:cubicBezTo>
                      <a:pt x="176" y="1705"/>
                      <a:pt x="201" y="1705"/>
                      <a:pt x="226" y="1730"/>
                    </a:cubicBezTo>
                    <a:cubicBezTo>
                      <a:pt x="226" y="1730"/>
                      <a:pt x="251" y="1730"/>
                      <a:pt x="276" y="1705"/>
                    </a:cubicBezTo>
                    <a:cubicBezTo>
                      <a:pt x="351" y="1655"/>
                      <a:pt x="426" y="1605"/>
                      <a:pt x="502" y="1555"/>
                    </a:cubicBezTo>
                    <a:cubicBezTo>
                      <a:pt x="527" y="1530"/>
                      <a:pt x="577" y="1505"/>
                      <a:pt x="602" y="1480"/>
                    </a:cubicBezTo>
                    <a:cubicBezTo>
                      <a:pt x="602" y="1480"/>
                      <a:pt x="602" y="1480"/>
                      <a:pt x="627" y="1480"/>
                    </a:cubicBezTo>
                    <a:cubicBezTo>
                      <a:pt x="627" y="1480"/>
                      <a:pt x="652" y="1505"/>
                      <a:pt x="677" y="1505"/>
                    </a:cubicBezTo>
                    <a:cubicBezTo>
                      <a:pt x="727" y="1530"/>
                      <a:pt x="802" y="1530"/>
                      <a:pt x="853" y="1555"/>
                    </a:cubicBezTo>
                    <a:cubicBezTo>
                      <a:pt x="903" y="1580"/>
                      <a:pt x="928" y="1580"/>
                      <a:pt x="953" y="1580"/>
                    </a:cubicBezTo>
                    <a:cubicBezTo>
                      <a:pt x="928" y="1605"/>
                      <a:pt x="903" y="1630"/>
                      <a:pt x="878" y="1655"/>
                    </a:cubicBezTo>
                    <a:cubicBezTo>
                      <a:pt x="853" y="1655"/>
                      <a:pt x="827" y="1680"/>
                      <a:pt x="802" y="1705"/>
                    </a:cubicBezTo>
                    <a:cubicBezTo>
                      <a:pt x="777" y="1730"/>
                      <a:pt x="752" y="1730"/>
                      <a:pt x="727" y="1755"/>
                    </a:cubicBezTo>
                    <a:cubicBezTo>
                      <a:pt x="677" y="1805"/>
                      <a:pt x="627" y="1856"/>
                      <a:pt x="552" y="1906"/>
                    </a:cubicBezTo>
                    <a:cubicBezTo>
                      <a:pt x="552" y="1906"/>
                      <a:pt x="552" y="1906"/>
                      <a:pt x="552" y="1906"/>
                    </a:cubicBezTo>
                    <a:cubicBezTo>
                      <a:pt x="552" y="1906"/>
                      <a:pt x="527" y="1906"/>
                      <a:pt x="527" y="1931"/>
                    </a:cubicBezTo>
                    <a:cubicBezTo>
                      <a:pt x="527" y="1956"/>
                      <a:pt x="527" y="1981"/>
                      <a:pt x="552" y="1981"/>
                    </a:cubicBezTo>
                    <a:cubicBezTo>
                      <a:pt x="577" y="1981"/>
                      <a:pt x="577" y="1981"/>
                      <a:pt x="602" y="2006"/>
                    </a:cubicBezTo>
                    <a:cubicBezTo>
                      <a:pt x="627" y="2006"/>
                      <a:pt x="627" y="2006"/>
                      <a:pt x="652" y="2006"/>
                    </a:cubicBezTo>
                    <a:cubicBezTo>
                      <a:pt x="702" y="2031"/>
                      <a:pt x="777" y="2031"/>
                      <a:pt x="827" y="2056"/>
                    </a:cubicBezTo>
                    <a:cubicBezTo>
                      <a:pt x="878" y="2056"/>
                      <a:pt x="928" y="2081"/>
                      <a:pt x="1003" y="2106"/>
                    </a:cubicBezTo>
                    <a:cubicBezTo>
                      <a:pt x="1003" y="2106"/>
                      <a:pt x="1003" y="2106"/>
                      <a:pt x="1003" y="2106"/>
                    </a:cubicBezTo>
                    <a:cubicBezTo>
                      <a:pt x="1003" y="2106"/>
                      <a:pt x="1003" y="2131"/>
                      <a:pt x="978" y="2131"/>
                    </a:cubicBezTo>
                    <a:cubicBezTo>
                      <a:pt x="928" y="2181"/>
                      <a:pt x="878" y="2232"/>
                      <a:pt x="853" y="2257"/>
                    </a:cubicBezTo>
                    <a:cubicBezTo>
                      <a:pt x="827" y="2282"/>
                      <a:pt x="802" y="2307"/>
                      <a:pt x="777" y="2332"/>
                    </a:cubicBezTo>
                    <a:cubicBezTo>
                      <a:pt x="777" y="2332"/>
                      <a:pt x="752" y="2332"/>
                      <a:pt x="752" y="2332"/>
                    </a:cubicBezTo>
                    <a:cubicBezTo>
                      <a:pt x="702" y="2307"/>
                      <a:pt x="627" y="2282"/>
                      <a:pt x="552" y="2282"/>
                    </a:cubicBezTo>
                    <a:cubicBezTo>
                      <a:pt x="477" y="2257"/>
                      <a:pt x="426" y="2257"/>
                      <a:pt x="351" y="2257"/>
                    </a:cubicBezTo>
                    <a:cubicBezTo>
                      <a:pt x="326" y="2257"/>
                      <a:pt x="301" y="2232"/>
                      <a:pt x="276" y="2232"/>
                    </a:cubicBezTo>
                    <a:cubicBezTo>
                      <a:pt x="276" y="2232"/>
                      <a:pt x="251" y="2232"/>
                      <a:pt x="251" y="2232"/>
                    </a:cubicBezTo>
                    <a:cubicBezTo>
                      <a:pt x="251" y="2232"/>
                      <a:pt x="226" y="2232"/>
                      <a:pt x="226" y="2232"/>
                    </a:cubicBezTo>
                    <a:cubicBezTo>
                      <a:pt x="201" y="2257"/>
                      <a:pt x="201" y="2257"/>
                      <a:pt x="176" y="2282"/>
                    </a:cubicBezTo>
                    <a:cubicBezTo>
                      <a:pt x="176" y="2332"/>
                      <a:pt x="201" y="2357"/>
                      <a:pt x="226" y="2382"/>
                    </a:cubicBezTo>
                    <a:cubicBezTo>
                      <a:pt x="276" y="2382"/>
                      <a:pt x="326" y="2407"/>
                      <a:pt x="401" y="2407"/>
                    </a:cubicBezTo>
                    <a:cubicBezTo>
                      <a:pt x="426" y="2432"/>
                      <a:pt x="477" y="2432"/>
                      <a:pt x="502" y="2432"/>
                    </a:cubicBezTo>
                    <a:cubicBezTo>
                      <a:pt x="552" y="2432"/>
                      <a:pt x="602" y="2457"/>
                      <a:pt x="627" y="2457"/>
                    </a:cubicBezTo>
                    <a:cubicBezTo>
                      <a:pt x="627" y="2482"/>
                      <a:pt x="602" y="2507"/>
                      <a:pt x="577" y="2532"/>
                    </a:cubicBezTo>
                    <a:cubicBezTo>
                      <a:pt x="527" y="2582"/>
                      <a:pt x="477" y="2607"/>
                      <a:pt x="426" y="2658"/>
                    </a:cubicBezTo>
                    <a:cubicBezTo>
                      <a:pt x="401" y="2683"/>
                      <a:pt x="351" y="2733"/>
                      <a:pt x="301" y="2758"/>
                    </a:cubicBezTo>
                    <a:cubicBezTo>
                      <a:pt x="301" y="2783"/>
                      <a:pt x="301" y="2783"/>
                      <a:pt x="301" y="2808"/>
                    </a:cubicBezTo>
                    <a:cubicBezTo>
                      <a:pt x="326" y="2808"/>
                      <a:pt x="351" y="2833"/>
                      <a:pt x="351" y="2808"/>
                    </a:cubicBezTo>
                    <a:cubicBezTo>
                      <a:pt x="401" y="2783"/>
                      <a:pt x="426" y="2733"/>
                      <a:pt x="477" y="2708"/>
                    </a:cubicBezTo>
                    <a:cubicBezTo>
                      <a:pt x="527" y="2658"/>
                      <a:pt x="577" y="2607"/>
                      <a:pt x="602" y="2582"/>
                    </a:cubicBezTo>
                    <a:cubicBezTo>
                      <a:pt x="652" y="2557"/>
                      <a:pt x="677" y="2532"/>
                      <a:pt x="702" y="2507"/>
                    </a:cubicBezTo>
                    <a:cubicBezTo>
                      <a:pt x="702" y="2557"/>
                      <a:pt x="702" y="2607"/>
                      <a:pt x="702" y="2658"/>
                    </a:cubicBezTo>
                    <a:cubicBezTo>
                      <a:pt x="702" y="2758"/>
                      <a:pt x="702" y="2858"/>
                      <a:pt x="702" y="2933"/>
                    </a:cubicBezTo>
                    <a:cubicBezTo>
                      <a:pt x="702" y="2958"/>
                      <a:pt x="702" y="2983"/>
                      <a:pt x="727" y="2983"/>
                    </a:cubicBezTo>
                    <a:cubicBezTo>
                      <a:pt x="752" y="2983"/>
                      <a:pt x="777" y="2983"/>
                      <a:pt x="777" y="2958"/>
                    </a:cubicBezTo>
                    <a:cubicBezTo>
                      <a:pt x="777" y="2783"/>
                      <a:pt x="802" y="2607"/>
                      <a:pt x="777" y="2457"/>
                    </a:cubicBezTo>
                    <a:cubicBezTo>
                      <a:pt x="802" y="2457"/>
                      <a:pt x="802" y="2432"/>
                      <a:pt x="802" y="2432"/>
                    </a:cubicBezTo>
                    <a:cubicBezTo>
                      <a:pt x="802" y="2407"/>
                      <a:pt x="802" y="2407"/>
                      <a:pt x="802" y="2407"/>
                    </a:cubicBezTo>
                    <a:cubicBezTo>
                      <a:pt x="853" y="2382"/>
                      <a:pt x="878" y="2357"/>
                      <a:pt x="903" y="2332"/>
                    </a:cubicBezTo>
                    <a:cubicBezTo>
                      <a:pt x="953" y="2282"/>
                      <a:pt x="1003" y="2232"/>
                      <a:pt x="1028" y="2206"/>
                    </a:cubicBezTo>
                    <a:lnTo>
                      <a:pt x="1053" y="2181"/>
                    </a:lnTo>
                    <a:cubicBezTo>
                      <a:pt x="1053" y="2206"/>
                      <a:pt x="1053" y="2232"/>
                      <a:pt x="1078" y="2257"/>
                    </a:cubicBezTo>
                    <a:cubicBezTo>
                      <a:pt x="1078" y="2282"/>
                      <a:pt x="1103" y="2307"/>
                      <a:pt x="1103" y="2332"/>
                    </a:cubicBezTo>
                    <a:cubicBezTo>
                      <a:pt x="1128" y="2357"/>
                      <a:pt x="1128" y="2382"/>
                      <a:pt x="1128" y="2407"/>
                    </a:cubicBezTo>
                    <a:cubicBezTo>
                      <a:pt x="1153" y="2432"/>
                      <a:pt x="1153" y="2457"/>
                      <a:pt x="1178" y="2482"/>
                    </a:cubicBezTo>
                    <a:cubicBezTo>
                      <a:pt x="1178" y="2507"/>
                      <a:pt x="1178" y="2532"/>
                      <a:pt x="1203" y="2557"/>
                    </a:cubicBezTo>
                    <a:cubicBezTo>
                      <a:pt x="1203" y="2582"/>
                      <a:pt x="1228" y="2607"/>
                      <a:pt x="1228" y="2633"/>
                    </a:cubicBezTo>
                    <a:cubicBezTo>
                      <a:pt x="1228" y="2633"/>
                      <a:pt x="1254" y="2658"/>
                      <a:pt x="1254" y="2683"/>
                    </a:cubicBezTo>
                    <a:cubicBezTo>
                      <a:pt x="1254" y="2683"/>
                      <a:pt x="1254" y="2683"/>
                      <a:pt x="1254" y="2683"/>
                    </a:cubicBezTo>
                    <a:cubicBezTo>
                      <a:pt x="1254" y="2683"/>
                      <a:pt x="1254" y="2708"/>
                      <a:pt x="1254" y="2708"/>
                    </a:cubicBezTo>
                    <a:cubicBezTo>
                      <a:pt x="1279" y="2733"/>
                      <a:pt x="1304" y="2733"/>
                      <a:pt x="1304" y="2733"/>
                    </a:cubicBezTo>
                    <a:cubicBezTo>
                      <a:pt x="1329" y="2708"/>
                      <a:pt x="1329" y="2708"/>
                      <a:pt x="1354" y="2683"/>
                    </a:cubicBezTo>
                    <a:cubicBezTo>
                      <a:pt x="1379" y="2683"/>
                      <a:pt x="1379" y="2658"/>
                      <a:pt x="1404" y="2658"/>
                    </a:cubicBezTo>
                    <a:cubicBezTo>
                      <a:pt x="1429" y="2633"/>
                      <a:pt x="1429" y="2633"/>
                      <a:pt x="1454" y="2607"/>
                    </a:cubicBezTo>
                    <a:cubicBezTo>
                      <a:pt x="1479" y="2582"/>
                      <a:pt x="1479" y="2582"/>
                      <a:pt x="1504" y="2557"/>
                    </a:cubicBezTo>
                    <a:cubicBezTo>
                      <a:pt x="1529" y="2557"/>
                      <a:pt x="1554" y="2532"/>
                      <a:pt x="1554" y="2532"/>
                    </a:cubicBezTo>
                    <a:cubicBezTo>
                      <a:pt x="1579" y="2507"/>
                      <a:pt x="1604" y="2482"/>
                      <a:pt x="1604" y="2482"/>
                    </a:cubicBezTo>
                    <a:cubicBezTo>
                      <a:pt x="1629" y="2457"/>
                      <a:pt x="1655" y="2457"/>
                      <a:pt x="1680" y="2432"/>
                    </a:cubicBezTo>
                    <a:cubicBezTo>
                      <a:pt x="1680" y="2432"/>
                      <a:pt x="1680" y="2432"/>
                      <a:pt x="1680" y="2432"/>
                    </a:cubicBezTo>
                    <a:cubicBezTo>
                      <a:pt x="1680" y="2457"/>
                      <a:pt x="1680" y="2507"/>
                      <a:pt x="1705" y="2532"/>
                    </a:cubicBezTo>
                    <a:cubicBezTo>
                      <a:pt x="1705" y="2607"/>
                      <a:pt x="1730" y="2658"/>
                      <a:pt x="1730" y="2733"/>
                    </a:cubicBezTo>
                    <a:cubicBezTo>
                      <a:pt x="1755" y="2733"/>
                      <a:pt x="1755" y="2758"/>
                      <a:pt x="1755" y="2758"/>
                    </a:cubicBezTo>
                    <a:cubicBezTo>
                      <a:pt x="1755" y="2758"/>
                      <a:pt x="1730" y="2758"/>
                      <a:pt x="1730" y="2758"/>
                    </a:cubicBezTo>
                    <a:cubicBezTo>
                      <a:pt x="1705" y="2808"/>
                      <a:pt x="1705" y="2833"/>
                      <a:pt x="1680" y="2858"/>
                    </a:cubicBezTo>
                    <a:cubicBezTo>
                      <a:pt x="1655" y="2883"/>
                      <a:pt x="1655" y="2933"/>
                      <a:pt x="1629" y="2983"/>
                    </a:cubicBezTo>
                    <a:cubicBezTo>
                      <a:pt x="1604" y="3008"/>
                      <a:pt x="1579" y="3034"/>
                      <a:pt x="1579" y="3084"/>
                    </a:cubicBezTo>
                    <a:cubicBezTo>
                      <a:pt x="1554" y="3134"/>
                      <a:pt x="1529" y="3159"/>
                      <a:pt x="1504" y="3209"/>
                    </a:cubicBezTo>
                    <a:cubicBezTo>
                      <a:pt x="1479" y="3234"/>
                      <a:pt x="1479" y="3234"/>
                      <a:pt x="1479" y="3259"/>
                    </a:cubicBezTo>
                    <a:cubicBezTo>
                      <a:pt x="1504" y="3284"/>
                      <a:pt x="1504" y="3284"/>
                      <a:pt x="1529" y="3284"/>
                    </a:cubicBezTo>
                    <a:cubicBezTo>
                      <a:pt x="1554" y="3309"/>
                      <a:pt x="1579" y="3309"/>
                      <a:pt x="1604" y="3284"/>
                    </a:cubicBezTo>
                    <a:cubicBezTo>
                      <a:pt x="1629" y="3234"/>
                      <a:pt x="1655" y="3209"/>
                      <a:pt x="1655" y="3184"/>
                    </a:cubicBezTo>
                    <a:cubicBezTo>
                      <a:pt x="1680" y="3159"/>
                      <a:pt x="1705" y="3134"/>
                      <a:pt x="1705" y="3109"/>
                    </a:cubicBezTo>
                    <a:cubicBezTo>
                      <a:pt x="1730" y="3034"/>
                      <a:pt x="1755" y="2983"/>
                      <a:pt x="1780" y="2933"/>
                    </a:cubicBezTo>
                    <a:cubicBezTo>
                      <a:pt x="1805" y="3008"/>
                      <a:pt x="1805" y="3059"/>
                      <a:pt x="1830" y="3109"/>
                    </a:cubicBezTo>
                    <a:cubicBezTo>
                      <a:pt x="1855" y="3184"/>
                      <a:pt x="1855" y="3259"/>
                      <a:pt x="1880" y="3309"/>
                    </a:cubicBezTo>
                    <a:cubicBezTo>
                      <a:pt x="1880" y="3359"/>
                      <a:pt x="1880" y="3384"/>
                      <a:pt x="1880" y="3409"/>
                    </a:cubicBezTo>
                    <a:cubicBezTo>
                      <a:pt x="1880" y="3435"/>
                      <a:pt x="1905" y="3460"/>
                      <a:pt x="1905" y="3485"/>
                    </a:cubicBezTo>
                    <a:cubicBezTo>
                      <a:pt x="1905" y="3510"/>
                      <a:pt x="1930" y="3535"/>
                      <a:pt x="1955" y="3535"/>
                    </a:cubicBezTo>
                    <a:cubicBezTo>
                      <a:pt x="1980" y="3535"/>
                      <a:pt x="2005" y="3510"/>
                      <a:pt x="2005" y="3485"/>
                    </a:cubicBezTo>
                    <a:cubicBezTo>
                      <a:pt x="2005" y="3409"/>
                      <a:pt x="1980" y="3359"/>
                      <a:pt x="1980" y="3309"/>
                    </a:cubicBezTo>
                    <a:cubicBezTo>
                      <a:pt x="1980" y="3234"/>
                      <a:pt x="1955" y="3184"/>
                      <a:pt x="1955" y="3109"/>
                    </a:cubicBezTo>
                    <a:cubicBezTo>
                      <a:pt x="1930" y="3034"/>
                      <a:pt x="1905" y="2958"/>
                      <a:pt x="1880" y="2883"/>
                    </a:cubicBezTo>
                    <a:cubicBezTo>
                      <a:pt x="1955" y="2908"/>
                      <a:pt x="2005" y="2958"/>
                      <a:pt x="2056" y="2983"/>
                    </a:cubicBezTo>
                    <a:cubicBezTo>
                      <a:pt x="2131" y="3034"/>
                      <a:pt x="2231" y="3084"/>
                      <a:pt x="2306" y="3134"/>
                    </a:cubicBezTo>
                    <a:cubicBezTo>
                      <a:pt x="2331" y="3134"/>
                      <a:pt x="2356" y="3134"/>
                      <a:pt x="2381" y="3109"/>
                    </a:cubicBezTo>
                    <a:cubicBezTo>
                      <a:pt x="2406" y="3084"/>
                      <a:pt x="2381" y="3059"/>
                      <a:pt x="2356" y="3034"/>
                    </a:cubicBezTo>
                    <a:cubicBezTo>
                      <a:pt x="2281" y="2983"/>
                      <a:pt x="2181" y="2933"/>
                      <a:pt x="2106" y="2858"/>
                    </a:cubicBezTo>
                    <a:cubicBezTo>
                      <a:pt x="2030" y="2808"/>
                      <a:pt x="1955" y="2758"/>
                      <a:pt x="1855" y="2733"/>
                    </a:cubicBezTo>
                    <a:cubicBezTo>
                      <a:pt x="1855" y="2733"/>
                      <a:pt x="1855" y="2733"/>
                      <a:pt x="1855" y="2733"/>
                    </a:cubicBezTo>
                    <a:cubicBezTo>
                      <a:pt x="1855" y="2733"/>
                      <a:pt x="1855" y="2733"/>
                      <a:pt x="1855" y="2733"/>
                    </a:cubicBezTo>
                    <a:cubicBezTo>
                      <a:pt x="1830" y="2633"/>
                      <a:pt x="1805" y="2557"/>
                      <a:pt x="1780" y="2457"/>
                    </a:cubicBezTo>
                    <a:cubicBezTo>
                      <a:pt x="1805" y="2457"/>
                      <a:pt x="1830" y="2482"/>
                      <a:pt x="1855" y="2482"/>
                    </a:cubicBezTo>
                    <a:cubicBezTo>
                      <a:pt x="1905" y="2482"/>
                      <a:pt x="1955" y="2507"/>
                      <a:pt x="2030" y="2507"/>
                    </a:cubicBezTo>
                    <a:cubicBezTo>
                      <a:pt x="2056" y="2532"/>
                      <a:pt x="2081" y="2532"/>
                      <a:pt x="2106" y="2532"/>
                    </a:cubicBezTo>
                    <a:lnTo>
                      <a:pt x="2181" y="2557"/>
                    </a:lnTo>
                    <a:cubicBezTo>
                      <a:pt x="2181" y="2582"/>
                      <a:pt x="2206" y="2582"/>
                      <a:pt x="2231" y="2582"/>
                    </a:cubicBezTo>
                    <a:cubicBezTo>
                      <a:pt x="2256" y="2582"/>
                      <a:pt x="2306" y="2582"/>
                      <a:pt x="2331" y="2607"/>
                    </a:cubicBezTo>
                    <a:cubicBezTo>
                      <a:pt x="2356" y="2607"/>
                      <a:pt x="2381" y="2582"/>
                      <a:pt x="2381" y="2557"/>
                    </a:cubicBezTo>
                    <a:cubicBezTo>
                      <a:pt x="2381" y="2532"/>
                      <a:pt x="2381" y="2532"/>
                      <a:pt x="2356" y="2532"/>
                    </a:cubicBezTo>
                    <a:cubicBezTo>
                      <a:pt x="2356" y="2432"/>
                      <a:pt x="2331" y="2307"/>
                      <a:pt x="2306" y="2206"/>
                    </a:cubicBezTo>
                    <a:cubicBezTo>
                      <a:pt x="2281" y="2181"/>
                      <a:pt x="2281" y="2131"/>
                      <a:pt x="2256" y="2081"/>
                    </a:cubicBezTo>
                    <a:cubicBezTo>
                      <a:pt x="2256" y="2081"/>
                      <a:pt x="2256" y="2056"/>
                      <a:pt x="2256" y="2056"/>
                    </a:cubicBezTo>
                    <a:cubicBezTo>
                      <a:pt x="2331" y="2081"/>
                      <a:pt x="2431" y="2106"/>
                      <a:pt x="2507" y="2131"/>
                    </a:cubicBezTo>
                    <a:cubicBezTo>
                      <a:pt x="2557" y="2131"/>
                      <a:pt x="2582" y="2156"/>
                      <a:pt x="2632" y="2156"/>
                    </a:cubicBezTo>
                    <a:cubicBezTo>
                      <a:pt x="2632" y="2156"/>
                      <a:pt x="2632" y="2181"/>
                      <a:pt x="2632" y="2181"/>
                    </a:cubicBezTo>
                    <a:cubicBezTo>
                      <a:pt x="2682" y="2257"/>
                      <a:pt x="2707" y="2357"/>
                      <a:pt x="2757" y="2432"/>
                    </a:cubicBezTo>
                    <a:cubicBezTo>
                      <a:pt x="2782" y="2457"/>
                      <a:pt x="2807" y="2507"/>
                      <a:pt x="2833" y="2557"/>
                    </a:cubicBezTo>
                    <a:cubicBezTo>
                      <a:pt x="2858" y="2582"/>
                      <a:pt x="2883" y="2633"/>
                      <a:pt x="2933" y="2683"/>
                    </a:cubicBezTo>
                    <a:cubicBezTo>
                      <a:pt x="2933" y="2708"/>
                      <a:pt x="2958" y="2708"/>
                      <a:pt x="2983" y="2708"/>
                    </a:cubicBezTo>
                    <a:cubicBezTo>
                      <a:pt x="2983" y="2683"/>
                      <a:pt x="3008" y="2658"/>
                      <a:pt x="2983" y="2658"/>
                    </a:cubicBezTo>
                    <a:cubicBezTo>
                      <a:pt x="2933" y="2557"/>
                      <a:pt x="2883" y="2482"/>
                      <a:pt x="2833" y="2382"/>
                    </a:cubicBezTo>
                    <a:cubicBezTo>
                      <a:pt x="2807" y="2332"/>
                      <a:pt x="2757" y="2257"/>
                      <a:pt x="2732" y="2206"/>
                    </a:cubicBezTo>
                    <a:cubicBezTo>
                      <a:pt x="2782" y="2206"/>
                      <a:pt x="2833" y="2232"/>
                      <a:pt x="2883" y="2257"/>
                    </a:cubicBezTo>
                    <a:cubicBezTo>
                      <a:pt x="2958" y="2257"/>
                      <a:pt x="3008" y="2282"/>
                      <a:pt x="3058" y="2307"/>
                    </a:cubicBezTo>
                    <a:cubicBezTo>
                      <a:pt x="3108" y="2307"/>
                      <a:pt x="3158" y="2332"/>
                      <a:pt x="3208" y="2332"/>
                    </a:cubicBezTo>
                    <a:cubicBezTo>
                      <a:pt x="3259" y="2357"/>
                      <a:pt x="3284" y="2332"/>
                      <a:pt x="3309" y="2307"/>
                    </a:cubicBezTo>
                    <a:cubicBezTo>
                      <a:pt x="3309" y="2282"/>
                      <a:pt x="3309" y="2232"/>
                      <a:pt x="3284" y="2206"/>
                    </a:cubicBezTo>
                    <a:cubicBezTo>
                      <a:pt x="3208" y="2181"/>
                      <a:pt x="3158" y="2156"/>
                      <a:pt x="3083" y="2131"/>
                    </a:cubicBezTo>
                    <a:cubicBezTo>
                      <a:pt x="3033" y="2131"/>
                      <a:pt x="2958" y="2106"/>
                      <a:pt x="2908" y="2081"/>
                    </a:cubicBezTo>
                    <a:cubicBezTo>
                      <a:pt x="2883" y="2081"/>
                      <a:pt x="2883" y="2081"/>
                      <a:pt x="2858" y="2081"/>
                    </a:cubicBezTo>
                    <a:lnTo>
                      <a:pt x="3008" y="2031"/>
                    </a:lnTo>
                    <a:cubicBezTo>
                      <a:pt x="3133" y="1981"/>
                      <a:pt x="3234" y="1931"/>
                      <a:pt x="3359" y="1881"/>
                    </a:cubicBezTo>
                    <a:cubicBezTo>
                      <a:pt x="3384" y="1881"/>
                      <a:pt x="3409" y="1831"/>
                      <a:pt x="3384" y="1805"/>
                    </a:cubicBezTo>
                    <a:close/>
                  </a:path>
                </a:pathLst>
              </a:custGeom>
              <a:noFill/>
              <a:ln w="625" cap="flat" cmpd="sng">
                <a:solidFill>
                  <a:srgbClr val="FFFFF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38"/>
              <p:cNvSpPr/>
              <p:nvPr/>
            </p:nvSpPr>
            <p:spPr>
              <a:xfrm>
                <a:off x="5050275" y="1803900"/>
                <a:ext cx="8525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3535" extrusionOk="0">
                    <a:moveTo>
                      <a:pt x="1956" y="778"/>
                    </a:moveTo>
                    <a:cubicBezTo>
                      <a:pt x="1956" y="803"/>
                      <a:pt x="1981" y="828"/>
                      <a:pt x="1981" y="853"/>
                    </a:cubicBezTo>
                    <a:cubicBezTo>
                      <a:pt x="1981" y="903"/>
                      <a:pt x="2006" y="953"/>
                      <a:pt x="2006" y="1003"/>
                    </a:cubicBezTo>
                    <a:cubicBezTo>
                      <a:pt x="2031" y="1054"/>
                      <a:pt x="2031" y="1104"/>
                      <a:pt x="2056" y="1154"/>
                    </a:cubicBezTo>
                    <a:cubicBezTo>
                      <a:pt x="2056" y="1179"/>
                      <a:pt x="2056" y="1204"/>
                      <a:pt x="2056" y="1229"/>
                    </a:cubicBezTo>
                    <a:cubicBezTo>
                      <a:pt x="2031" y="1254"/>
                      <a:pt x="2006" y="1279"/>
                      <a:pt x="1981" y="1304"/>
                    </a:cubicBezTo>
                    <a:cubicBezTo>
                      <a:pt x="1931" y="1329"/>
                      <a:pt x="1881" y="1379"/>
                      <a:pt x="1830" y="1404"/>
                    </a:cubicBezTo>
                    <a:cubicBezTo>
                      <a:pt x="1780" y="1455"/>
                      <a:pt x="1730" y="1480"/>
                      <a:pt x="1680" y="1530"/>
                    </a:cubicBezTo>
                    <a:cubicBezTo>
                      <a:pt x="1655" y="1555"/>
                      <a:pt x="1630" y="1580"/>
                      <a:pt x="1580" y="1605"/>
                    </a:cubicBezTo>
                    <a:cubicBezTo>
                      <a:pt x="1555" y="1480"/>
                      <a:pt x="1530" y="1354"/>
                      <a:pt x="1505" y="1229"/>
                    </a:cubicBezTo>
                    <a:cubicBezTo>
                      <a:pt x="1480" y="1204"/>
                      <a:pt x="1480" y="1179"/>
                      <a:pt x="1480" y="1154"/>
                    </a:cubicBezTo>
                    <a:lnTo>
                      <a:pt x="1505" y="1154"/>
                    </a:lnTo>
                    <a:cubicBezTo>
                      <a:pt x="1530" y="1129"/>
                      <a:pt x="1555" y="1129"/>
                      <a:pt x="1580" y="1104"/>
                    </a:cubicBezTo>
                    <a:cubicBezTo>
                      <a:pt x="1630" y="1079"/>
                      <a:pt x="1655" y="1054"/>
                      <a:pt x="1680" y="1003"/>
                    </a:cubicBezTo>
                    <a:cubicBezTo>
                      <a:pt x="1705" y="1003"/>
                      <a:pt x="1730" y="978"/>
                      <a:pt x="1755" y="953"/>
                    </a:cubicBezTo>
                    <a:cubicBezTo>
                      <a:pt x="1780" y="953"/>
                      <a:pt x="1805" y="928"/>
                      <a:pt x="1830" y="903"/>
                    </a:cubicBezTo>
                    <a:cubicBezTo>
                      <a:pt x="1855" y="853"/>
                      <a:pt x="1906" y="828"/>
                      <a:pt x="1956" y="803"/>
                    </a:cubicBezTo>
                    <a:cubicBezTo>
                      <a:pt x="1956" y="803"/>
                      <a:pt x="1956" y="778"/>
                      <a:pt x="1956" y="778"/>
                    </a:cubicBezTo>
                    <a:close/>
                    <a:moveTo>
                      <a:pt x="878" y="1003"/>
                    </a:moveTo>
                    <a:cubicBezTo>
                      <a:pt x="903" y="1003"/>
                      <a:pt x="928" y="1003"/>
                      <a:pt x="953" y="1028"/>
                    </a:cubicBezTo>
                    <a:lnTo>
                      <a:pt x="1053" y="1028"/>
                    </a:lnTo>
                    <a:cubicBezTo>
                      <a:pt x="1079" y="1054"/>
                      <a:pt x="1104" y="1054"/>
                      <a:pt x="1154" y="1079"/>
                    </a:cubicBezTo>
                    <a:cubicBezTo>
                      <a:pt x="1204" y="1079"/>
                      <a:pt x="1254" y="1104"/>
                      <a:pt x="1329" y="1129"/>
                    </a:cubicBezTo>
                    <a:lnTo>
                      <a:pt x="1354" y="1129"/>
                    </a:lnTo>
                    <a:cubicBezTo>
                      <a:pt x="1379" y="1154"/>
                      <a:pt x="1379" y="1204"/>
                      <a:pt x="1379" y="1229"/>
                    </a:cubicBezTo>
                    <a:cubicBezTo>
                      <a:pt x="1429" y="1354"/>
                      <a:pt x="1454" y="1480"/>
                      <a:pt x="1480" y="1605"/>
                    </a:cubicBezTo>
                    <a:cubicBezTo>
                      <a:pt x="1480" y="1630"/>
                      <a:pt x="1505" y="1655"/>
                      <a:pt x="1505" y="1655"/>
                    </a:cubicBezTo>
                    <a:cubicBezTo>
                      <a:pt x="1454" y="1655"/>
                      <a:pt x="1429" y="1630"/>
                      <a:pt x="1404" y="1630"/>
                    </a:cubicBezTo>
                    <a:cubicBezTo>
                      <a:pt x="1304" y="1605"/>
                      <a:pt x="1204" y="1555"/>
                      <a:pt x="1079" y="1530"/>
                    </a:cubicBezTo>
                    <a:cubicBezTo>
                      <a:pt x="1079" y="1505"/>
                      <a:pt x="1079" y="1505"/>
                      <a:pt x="1079" y="1480"/>
                    </a:cubicBezTo>
                    <a:cubicBezTo>
                      <a:pt x="1053" y="1455"/>
                      <a:pt x="1053" y="1455"/>
                      <a:pt x="1053" y="1429"/>
                    </a:cubicBezTo>
                    <a:cubicBezTo>
                      <a:pt x="1028" y="1379"/>
                      <a:pt x="1003" y="1329"/>
                      <a:pt x="978" y="1254"/>
                    </a:cubicBezTo>
                    <a:cubicBezTo>
                      <a:pt x="953" y="1229"/>
                      <a:pt x="953" y="1179"/>
                      <a:pt x="928" y="1129"/>
                    </a:cubicBezTo>
                    <a:cubicBezTo>
                      <a:pt x="928" y="1079"/>
                      <a:pt x="903" y="1054"/>
                      <a:pt x="878" y="1003"/>
                    </a:cubicBezTo>
                    <a:close/>
                    <a:moveTo>
                      <a:pt x="2081" y="1304"/>
                    </a:moveTo>
                    <a:cubicBezTo>
                      <a:pt x="2131" y="1329"/>
                      <a:pt x="2156" y="1329"/>
                      <a:pt x="2206" y="1354"/>
                    </a:cubicBezTo>
                    <a:cubicBezTo>
                      <a:pt x="2256" y="1404"/>
                      <a:pt x="2332" y="1429"/>
                      <a:pt x="2382" y="1455"/>
                    </a:cubicBezTo>
                    <a:cubicBezTo>
                      <a:pt x="2482" y="1505"/>
                      <a:pt x="2582" y="1530"/>
                      <a:pt x="2683" y="1580"/>
                    </a:cubicBezTo>
                    <a:cubicBezTo>
                      <a:pt x="2657" y="1580"/>
                      <a:pt x="2657" y="1580"/>
                      <a:pt x="2632" y="1605"/>
                    </a:cubicBezTo>
                    <a:cubicBezTo>
                      <a:pt x="2607" y="1630"/>
                      <a:pt x="2557" y="1655"/>
                      <a:pt x="2507" y="1680"/>
                    </a:cubicBezTo>
                    <a:cubicBezTo>
                      <a:pt x="2457" y="1705"/>
                      <a:pt x="2407" y="1730"/>
                      <a:pt x="2382" y="1755"/>
                    </a:cubicBezTo>
                    <a:cubicBezTo>
                      <a:pt x="2332" y="1780"/>
                      <a:pt x="2282" y="1805"/>
                      <a:pt x="2256" y="1805"/>
                    </a:cubicBezTo>
                    <a:cubicBezTo>
                      <a:pt x="2231" y="1831"/>
                      <a:pt x="2231" y="1831"/>
                      <a:pt x="2206" y="1831"/>
                    </a:cubicBezTo>
                    <a:cubicBezTo>
                      <a:pt x="2206" y="1856"/>
                      <a:pt x="2181" y="1856"/>
                      <a:pt x="2181" y="1856"/>
                    </a:cubicBezTo>
                    <a:lnTo>
                      <a:pt x="2156" y="1856"/>
                    </a:lnTo>
                    <a:cubicBezTo>
                      <a:pt x="2081" y="1831"/>
                      <a:pt x="2006" y="1805"/>
                      <a:pt x="1956" y="1805"/>
                    </a:cubicBezTo>
                    <a:cubicBezTo>
                      <a:pt x="1881" y="1780"/>
                      <a:pt x="1830" y="1755"/>
                      <a:pt x="1755" y="1730"/>
                    </a:cubicBezTo>
                    <a:cubicBezTo>
                      <a:pt x="1705" y="1730"/>
                      <a:pt x="1680" y="1705"/>
                      <a:pt x="1630" y="1705"/>
                    </a:cubicBezTo>
                    <a:cubicBezTo>
                      <a:pt x="1655" y="1655"/>
                      <a:pt x="1705" y="1630"/>
                      <a:pt x="1730" y="1605"/>
                    </a:cubicBezTo>
                    <a:cubicBezTo>
                      <a:pt x="1780" y="1555"/>
                      <a:pt x="1830" y="1505"/>
                      <a:pt x="1881" y="1455"/>
                    </a:cubicBezTo>
                    <a:cubicBezTo>
                      <a:pt x="1931" y="1429"/>
                      <a:pt x="1981" y="1379"/>
                      <a:pt x="2006" y="1354"/>
                    </a:cubicBezTo>
                    <a:cubicBezTo>
                      <a:pt x="2031" y="1329"/>
                      <a:pt x="2056" y="1304"/>
                      <a:pt x="2081" y="1304"/>
                    </a:cubicBezTo>
                    <a:close/>
                    <a:moveTo>
                      <a:pt x="1053" y="1630"/>
                    </a:moveTo>
                    <a:cubicBezTo>
                      <a:pt x="1104" y="1655"/>
                      <a:pt x="1154" y="1680"/>
                      <a:pt x="1229" y="1705"/>
                    </a:cubicBezTo>
                    <a:cubicBezTo>
                      <a:pt x="1279" y="1730"/>
                      <a:pt x="1329" y="1755"/>
                      <a:pt x="1404" y="1755"/>
                    </a:cubicBezTo>
                    <a:cubicBezTo>
                      <a:pt x="1404" y="1755"/>
                      <a:pt x="1404" y="1780"/>
                      <a:pt x="1404" y="1780"/>
                    </a:cubicBezTo>
                    <a:lnTo>
                      <a:pt x="1379" y="1780"/>
                    </a:lnTo>
                    <a:cubicBezTo>
                      <a:pt x="1354" y="1831"/>
                      <a:pt x="1304" y="1856"/>
                      <a:pt x="1254" y="1906"/>
                    </a:cubicBezTo>
                    <a:cubicBezTo>
                      <a:pt x="1204" y="1931"/>
                      <a:pt x="1154" y="1981"/>
                      <a:pt x="1104" y="2031"/>
                    </a:cubicBezTo>
                    <a:cubicBezTo>
                      <a:pt x="1104" y="2031"/>
                      <a:pt x="1079" y="2056"/>
                      <a:pt x="1079" y="2056"/>
                    </a:cubicBezTo>
                    <a:lnTo>
                      <a:pt x="1003" y="2056"/>
                    </a:lnTo>
                    <a:cubicBezTo>
                      <a:pt x="928" y="2031"/>
                      <a:pt x="878" y="2006"/>
                      <a:pt x="828" y="1981"/>
                    </a:cubicBezTo>
                    <a:cubicBezTo>
                      <a:pt x="778" y="1981"/>
                      <a:pt x="728" y="1956"/>
                      <a:pt x="677" y="1956"/>
                    </a:cubicBezTo>
                    <a:cubicBezTo>
                      <a:pt x="652" y="1931"/>
                      <a:pt x="652" y="1931"/>
                      <a:pt x="627" y="1931"/>
                    </a:cubicBezTo>
                    <a:cubicBezTo>
                      <a:pt x="652" y="1931"/>
                      <a:pt x="677" y="1906"/>
                      <a:pt x="677" y="1881"/>
                    </a:cubicBezTo>
                    <a:cubicBezTo>
                      <a:pt x="703" y="1881"/>
                      <a:pt x="728" y="1856"/>
                      <a:pt x="728" y="1856"/>
                    </a:cubicBezTo>
                    <a:cubicBezTo>
                      <a:pt x="753" y="1831"/>
                      <a:pt x="778" y="1805"/>
                      <a:pt x="803" y="1805"/>
                    </a:cubicBezTo>
                    <a:cubicBezTo>
                      <a:pt x="853" y="1755"/>
                      <a:pt x="903" y="1730"/>
                      <a:pt x="953" y="1705"/>
                    </a:cubicBezTo>
                    <a:cubicBezTo>
                      <a:pt x="953" y="1705"/>
                      <a:pt x="978" y="1680"/>
                      <a:pt x="1003" y="1680"/>
                    </a:cubicBezTo>
                    <a:cubicBezTo>
                      <a:pt x="1003" y="1655"/>
                      <a:pt x="1028" y="1655"/>
                      <a:pt x="1053" y="1630"/>
                    </a:cubicBezTo>
                    <a:close/>
                    <a:moveTo>
                      <a:pt x="1655" y="1856"/>
                    </a:moveTo>
                    <a:cubicBezTo>
                      <a:pt x="1805" y="1906"/>
                      <a:pt x="1981" y="1956"/>
                      <a:pt x="2131" y="2031"/>
                    </a:cubicBezTo>
                    <a:lnTo>
                      <a:pt x="2156" y="2031"/>
                    </a:lnTo>
                    <a:cubicBezTo>
                      <a:pt x="2156" y="2056"/>
                      <a:pt x="2156" y="2081"/>
                      <a:pt x="2181" y="2081"/>
                    </a:cubicBezTo>
                    <a:cubicBezTo>
                      <a:pt x="2181" y="2131"/>
                      <a:pt x="2181" y="2181"/>
                      <a:pt x="2206" y="2232"/>
                    </a:cubicBezTo>
                    <a:cubicBezTo>
                      <a:pt x="2206" y="2282"/>
                      <a:pt x="2231" y="2357"/>
                      <a:pt x="2256" y="2407"/>
                    </a:cubicBezTo>
                    <a:cubicBezTo>
                      <a:pt x="2256" y="2432"/>
                      <a:pt x="2256" y="2482"/>
                      <a:pt x="2282" y="2507"/>
                    </a:cubicBezTo>
                    <a:lnTo>
                      <a:pt x="2231" y="2507"/>
                    </a:lnTo>
                    <a:cubicBezTo>
                      <a:pt x="2206" y="2507"/>
                      <a:pt x="2181" y="2482"/>
                      <a:pt x="2131" y="2482"/>
                    </a:cubicBezTo>
                    <a:cubicBezTo>
                      <a:pt x="2106" y="2482"/>
                      <a:pt x="2081" y="2482"/>
                      <a:pt x="2031" y="2457"/>
                    </a:cubicBezTo>
                    <a:lnTo>
                      <a:pt x="1981" y="2457"/>
                    </a:lnTo>
                    <a:cubicBezTo>
                      <a:pt x="1956" y="2457"/>
                      <a:pt x="1931" y="2432"/>
                      <a:pt x="1931" y="2432"/>
                    </a:cubicBezTo>
                    <a:cubicBezTo>
                      <a:pt x="1881" y="2432"/>
                      <a:pt x="1855" y="2432"/>
                      <a:pt x="1830" y="2407"/>
                    </a:cubicBezTo>
                    <a:lnTo>
                      <a:pt x="1805" y="2407"/>
                    </a:lnTo>
                    <a:cubicBezTo>
                      <a:pt x="1780" y="2407"/>
                      <a:pt x="1780" y="2407"/>
                      <a:pt x="1755" y="2382"/>
                    </a:cubicBezTo>
                    <a:cubicBezTo>
                      <a:pt x="1755" y="2382"/>
                      <a:pt x="1755" y="2357"/>
                      <a:pt x="1755" y="2357"/>
                    </a:cubicBezTo>
                    <a:cubicBezTo>
                      <a:pt x="1730" y="2232"/>
                      <a:pt x="1705" y="2106"/>
                      <a:pt x="1680" y="1981"/>
                    </a:cubicBezTo>
                    <a:cubicBezTo>
                      <a:pt x="1655" y="1931"/>
                      <a:pt x="1655" y="1906"/>
                      <a:pt x="1655" y="1856"/>
                    </a:cubicBezTo>
                    <a:close/>
                    <a:moveTo>
                      <a:pt x="1530" y="1805"/>
                    </a:moveTo>
                    <a:cubicBezTo>
                      <a:pt x="1555" y="1881"/>
                      <a:pt x="1555" y="1931"/>
                      <a:pt x="1580" y="1981"/>
                    </a:cubicBezTo>
                    <a:cubicBezTo>
                      <a:pt x="1605" y="2106"/>
                      <a:pt x="1630" y="2232"/>
                      <a:pt x="1655" y="2357"/>
                    </a:cubicBezTo>
                    <a:cubicBezTo>
                      <a:pt x="1630" y="2357"/>
                      <a:pt x="1630" y="2382"/>
                      <a:pt x="1605" y="2382"/>
                    </a:cubicBezTo>
                    <a:cubicBezTo>
                      <a:pt x="1605" y="2407"/>
                      <a:pt x="1580" y="2407"/>
                      <a:pt x="1555" y="2432"/>
                    </a:cubicBezTo>
                    <a:cubicBezTo>
                      <a:pt x="1555" y="2457"/>
                      <a:pt x="1555" y="2457"/>
                      <a:pt x="1530" y="2457"/>
                    </a:cubicBezTo>
                    <a:cubicBezTo>
                      <a:pt x="1530" y="2457"/>
                      <a:pt x="1530" y="2482"/>
                      <a:pt x="1505" y="2482"/>
                    </a:cubicBezTo>
                    <a:cubicBezTo>
                      <a:pt x="1505" y="2507"/>
                      <a:pt x="1480" y="2507"/>
                      <a:pt x="1454" y="2532"/>
                    </a:cubicBezTo>
                    <a:cubicBezTo>
                      <a:pt x="1454" y="2532"/>
                      <a:pt x="1429" y="2557"/>
                      <a:pt x="1404" y="2557"/>
                    </a:cubicBezTo>
                    <a:cubicBezTo>
                      <a:pt x="1379" y="2582"/>
                      <a:pt x="1379" y="2607"/>
                      <a:pt x="1354" y="2607"/>
                    </a:cubicBezTo>
                    <a:cubicBezTo>
                      <a:pt x="1329" y="2607"/>
                      <a:pt x="1329" y="2633"/>
                      <a:pt x="1304" y="2633"/>
                    </a:cubicBezTo>
                    <a:cubicBezTo>
                      <a:pt x="1304" y="2633"/>
                      <a:pt x="1304" y="2607"/>
                      <a:pt x="1304" y="2607"/>
                    </a:cubicBezTo>
                    <a:cubicBezTo>
                      <a:pt x="1304" y="2582"/>
                      <a:pt x="1279" y="2557"/>
                      <a:pt x="1279" y="2532"/>
                    </a:cubicBezTo>
                    <a:cubicBezTo>
                      <a:pt x="1279" y="2507"/>
                      <a:pt x="1279" y="2482"/>
                      <a:pt x="1254" y="2457"/>
                    </a:cubicBezTo>
                    <a:cubicBezTo>
                      <a:pt x="1254" y="2432"/>
                      <a:pt x="1254" y="2407"/>
                      <a:pt x="1229" y="2382"/>
                    </a:cubicBezTo>
                    <a:cubicBezTo>
                      <a:pt x="1229" y="2357"/>
                      <a:pt x="1229" y="2332"/>
                      <a:pt x="1204" y="2307"/>
                    </a:cubicBezTo>
                    <a:cubicBezTo>
                      <a:pt x="1204" y="2282"/>
                      <a:pt x="1204" y="2257"/>
                      <a:pt x="1179" y="2232"/>
                    </a:cubicBezTo>
                    <a:cubicBezTo>
                      <a:pt x="1179" y="2181"/>
                      <a:pt x="1154" y="2156"/>
                      <a:pt x="1154" y="2106"/>
                    </a:cubicBezTo>
                    <a:cubicBezTo>
                      <a:pt x="1154" y="2106"/>
                      <a:pt x="1154" y="2106"/>
                      <a:pt x="1179" y="2081"/>
                    </a:cubicBezTo>
                    <a:cubicBezTo>
                      <a:pt x="1229" y="2056"/>
                      <a:pt x="1279" y="2006"/>
                      <a:pt x="1329" y="1981"/>
                    </a:cubicBezTo>
                    <a:cubicBezTo>
                      <a:pt x="1354" y="1931"/>
                      <a:pt x="1404" y="1881"/>
                      <a:pt x="1454" y="1856"/>
                    </a:cubicBezTo>
                    <a:cubicBezTo>
                      <a:pt x="1480" y="1831"/>
                      <a:pt x="1480" y="1831"/>
                      <a:pt x="1505" y="1805"/>
                    </a:cubicBezTo>
                    <a:close/>
                    <a:moveTo>
                      <a:pt x="1630" y="1"/>
                    </a:moveTo>
                    <a:cubicBezTo>
                      <a:pt x="1605" y="26"/>
                      <a:pt x="1605" y="26"/>
                      <a:pt x="1605" y="51"/>
                    </a:cubicBezTo>
                    <a:cubicBezTo>
                      <a:pt x="1530" y="176"/>
                      <a:pt x="1480" y="302"/>
                      <a:pt x="1429" y="452"/>
                    </a:cubicBezTo>
                    <a:cubicBezTo>
                      <a:pt x="1404" y="477"/>
                      <a:pt x="1379" y="527"/>
                      <a:pt x="1379" y="552"/>
                    </a:cubicBezTo>
                    <a:cubicBezTo>
                      <a:pt x="1354" y="527"/>
                      <a:pt x="1354" y="502"/>
                      <a:pt x="1354" y="477"/>
                    </a:cubicBezTo>
                    <a:cubicBezTo>
                      <a:pt x="1354" y="427"/>
                      <a:pt x="1329" y="352"/>
                      <a:pt x="1329" y="302"/>
                    </a:cubicBezTo>
                    <a:cubicBezTo>
                      <a:pt x="1304" y="252"/>
                      <a:pt x="1279" y="176"/>
                      <a:pt x="1279" y="101"/>
                    </a:cubicBezTo>
                    <a:cubicBezTo>
                      <a:pt x="1279" y="76"/>
                      <a:pt x="1254" y="76"/>
                      <a:pt x="1229" y="76"/>
                    </a:cubicBezTo>
                    <a:lnTo>
                      <a:pt x="1204" y="76"/>
                    </a:lnTo>
                    <a:cubicBezTo>
                      <a:pt x="1179" y="76"/>
                      <a:pt x="1154" y="101"/>
                      <a:pt x="1154" y="151"/>
                    </a:cubicBezTo>
                    <a:cubicBezTo>
                      <a:pt x="1179" y="201"/>
                      <a:pt x="1179" y="252"/>
                      <a:pt x="1204" y="327"/>
                    </a:cubicBezTo>
                    <a:cubicBezTo>
                      <a:pt x="1204" y="377"/>
                      <a:pt x="1229" y="427"/>
                      <a:pt x="1229" y="502"/>
                    </a:cubicBezTo>
                    <a:cubicBezTo>
                      <a:pt x="1254" y="527"/>
                      <a:pt x="1254" y="552"/>
                      <a:pt x="1254" y="577"/>
                    </a:cubicBezTo>
                    <a:cubicBezTo>
                      <a:pt x="1229" y="552"/>
                      <a:pt x="1179" y="527"/>
                      <a:pt x="1154" y="527"/>
                    </a:cubicBezTo>
                    <a:cubicBezTo>
                      <a:pt x="1104" y="502"/>
                      <a:pt x="1079" y="477"/>
                      <a:pt x="1028" y="452"/>
                    </a:cubicBezTo>
                    <a:cubicBezTo>
                      <a:pt x="978" y="452"/>
                      <a:pt x="928" y="402"/>
                      <a:pt x="903" y="377"/>
                    </a:cubicBezTo>
                    <a:lnTo>
                      <a:pt x="853" y="377"/>
                    </a:lnTo>
                    <a:cubicBezTo>
                      <a:pt x="853" y="377"/>
                      <a:pt x="828" y="377"/>
                      <a:pt x="803" y="402"/>
                    </a:cubicBezTo>
                    <a:cubicBezTo>
                      <a:pt x="778" y="427"/>
                      <a:pt x="803" y="477"/>
                      <a:pt x="828" y="502"/>
                    </a:cubicBezTo>
                    <a:cubicBezTo>
                      <a:pt x="878" y="527"/>
                      <a:pt x="903" y="552"/>
                      <a:pt x="953" y="577"/>
                    </a:cubicBezTo>
                    <a:cubicBezTo>
                      <a:pt x="1003" y="602"/>
                      <a:pt x="1028" y="627"/>
                      <a:pt x="1079" y="627"/>
                    </a:cubicBezTo>
                    <a:cubicBezTo>
                      <a:pt x="1104" y="653"/>
                      <a:pt x="1154" y="678"/>
                      <a:pt x="1179" y="703"/>
                    </a:cubicBezTo>
                    <a:cubicBezTo>
                      <a:pt x="1229" y="703"/>
                      <a:pt x="1254" y="728"/>
                      <a:pt x="1279" y="753"/>
                    </a:cubicBezTo>
                    <a:cubicBezTo>
                      <a:pt x="1304" y="778"/>
                      <a:pt x="1304" y="803"/>
                      <a:pt x="1304" y="853"/>
                    </a:cubicBezTo>
                    <a:cubicBezTo>
                      <a:pt x="1304" y="903"/>
                      <a:pt x="1329" y="978"/>
                      <a:pt x="1329" y="1028"/>
                    </a:cubicBezTo>
                    <a:cubicBezTo>
                      <a:pt x="1354" y="1054"/>
                      <a:pt x="1354" y="1054"/>
                      <a:pt x="1354" y="1054"/>
                    </a:cubicBezTo>
                    <a:cubicBezTo>
                      <a:pt x="1279" y="1054"/>
                      <a:pt x="1229" y="1028"/>
                      <a:pt x="1179" y="1003"/>
                    </a:cubicBezTo>
                    <a:cubicBezTo>
                      <a:pt x="1129" y="1003"/>
                      <a:pt x="1104" y="978"/>
                      <a:pt x="1079" y="978"/>
                    </a:cubicBezTo>
                    <a:cubicBezTo>
                      <a:pt x="1053" y="978"/>
                      <a:pt x="1028" y="953"/>
                      <a:pt x="978" y="953"/>
                    </a:cubicBezTo>
                    <a:cubicBezTo>
                      <a:pt x="928" y="953"/>
                      <a:pt x="903" y="928"/>
                      <a:pt x="853" y="928"/>
                    </a:cubicBezTo>
                    <a:cubicBezTo>
                      <a:pt x="828" y="903"/>
                      <a:pt x="828" y="903"/>
                      <a:pt x="803" y="903"/>
                    </a:cubicBezTo>
                    <a:cubicBezTo>
                      <a:pt x="778" y="928"/>
                      <a:pt x="753" y="953"/>
                      <a:pt x="753" y="978"/>
                    </a:cubicBezTo>
                    <a:cubicBezTo>
                      <a:pt x="753" y="1003"/>
                      <a:pt x="778" y="1028"/>
                      <a:pt x="778" y="1054"/>
                    </a:cubicBezTo>
                    <a:cubicBezTo>
                      <a:pt x="778" y="1079"/>
                      <a:pt x="778" y="1079"/>
                      <a:pt x="803" y="1104"/>
                    </a:cubicBezTo>
                    <a:cubicBezTo>
                      <a:pt x="828" y="1154"/>
                      <a:pt x="853" y="1204"/>
                      <a:pt x="878" y="1254"/>
                    </a:cubicBezTo>
                    <a:cubicBezTo>
                      <a:pt x="903" y="1329"/>
                      <a:pt x="928" y="1379"/>
                      <a:pt x="953" y="1429"/>
                    </a:cubicBezTo>
                    <a:cubicBezTo>
                      <a:pt x="978" y="1455"/>
                      <a:pt x="978" y="1480"/>
                      <a:pt x="1003" y="1505"/>
                    </a:cubicBezTo>
                    <a:cubicBezTo>
                      <a:pt x="953" y="1480"/>
                      <a:pt x="903" y="1455"/>
                      <a:pt x="853" y="1455"/>
                    </a:cubicBezTo>
                    <a:cubicBezTo>
                      <a:pt x="803" y="1429"/>
                      <a:pt x="728" y="1404"/>
                      <a:pt x="677" y="1379"/>
                    </a:cubicBezTo>
                    <a:lnTo>
                      <a:pt x="652" y="1379"/>
                    </a:lnTo>
                    <a:cubicBezTo>
                      <a:pt x="652" y="1379"/>
                      <a:pt x="652" y="1354"/>
                      <a:pt x="652" y="1354"/>
                    </a:cubicBezTo>
                    <a:lnTo>
                      <a:pt x="627" y="1354"/>
                    </a:lnTo>
                    <a:cubicBezTo>
                      <a:pt x="602" y="1304"/>
                      <a:pt x="577" y="1254"/>
                      <a:pt x="527" y="1179"/>
                    </a:cubicBezTo>
                    <a:cubicBezTo>
                      <a:pt x="527" y="1154"/>
                      <a:pt x="502" y="1129"/>
                      <a:pt x="477" y="1104"/>
                    </a:cubicBezTo>
                    <a:cubicBezTo>
                      <a:pt x="452" y="1054"/>
                      <a:pt x="427" y="1003"/>
                      <a:pt x="402" y="978"/>
                    </a:cubicBezTo>
                    <a:cubicBezTo>
                      <a:pt x="402" y="953"/>
                      <a:pt x="377" y="928"/>
                      <a:pt x="352" y="928"/>
                    </a:cubicBezTo>
                    <a:cubicBezTo>
                      <a:pt x="352" y="928"/>
                      <a:pt x="352" y="928"/>
                      <a:pt x="327" y="953"/>
                    </a:cubicBezTo>
                    <a:cubicBezTo>
                      <a:pt x="327" y="953"/>
                      <a:pt x="302" y="953"/>
                      <a:pt x="302" y="978"/>
                    </a:cubicBezTo>
                    <a:cubicBezTo>
                      <a:pt x="302" y="1003"/>
                      <a:pt x="302" y="1003"/>
                      <a:pt x="302" y="1028"/>
                    </a:cubicBezTo>
                    <a:cubicBezTo>
                      <a:pt x="352" y="1104"/>
                      <a:pt x="377" y="1179"/>
                      <a:pt x="402" y="1254"/>
                    </a:cubicBezTo>
                    <a:cubicBezTo>
                      <a:pt x="427" y="1279"/>
                      <a:pt x="427" y="1304"/>
                      <a:pt x="452" y="1304"/>
                    </a:cubicBezTo>
                    <a:cubicBezTo>
                      <a:pt x="402" y="1304"/>
                      <a:pt x="377" y="1279"/>
                      <a:pt x="327" y="1279"/>
                    </a:cubicBezTo>
                    <a:cubicBezTo>
                      <a:pt x="276" y="1254"/>
                      <a:pt x="201" y="1229"/>
                      <a:pt x="151" y="1229"/>
                    </a:cubicBezTo>
                    <a:cubicBezTo>
                      <a:pt x="126" y="1204"/>
                      <a:pt x="101" y="1204"/>
                      <a:pt x="76" y="1179"/>
                    </a:cubicBezTo>
                    <a:lnTo>
                      <a:pt x="51" y="1179"/>
                    </a:lnTo>
                    <a:cubicBezTo>
                      <a:pt x="26" y="1179"/>
                      <a:pt x="26" y="1179"/>
                      <a:pt x="1" y="1204"/>
                    </a:cubicBezTo>
                    <a:cubicBezTo>
                      <a:pt x="1" y="1204"/>
                      <a:pt x="1" y="1254"/>
                      <a:pt x="26" y="1254"/>
                    </a:cubicBezTo>
                    <a:cubicBezTo>
                      <a:pt x="76" y="1279"/>
                      <a:pt x="101" y="1304"/>
                      <a:pt x="151" y="1329"/>
                    </a:cubicBezTo>
                    <a:cubicBezTo>
                      <a:pt x="176" y="1329"/>
                      <a:pt x="201" y="1354"/>
                      <a:pt x="226" y="1354"/>
                    </a:cubicBezTo>
                    <a:cubicBezTo>
                      <a:pt x="276" y="1379"/>
                      <a:pt x="302" y="1379"/>
                      <a:pt x="327" y="1379"/>
                    </a:cubicBezTo>
                    <a:cubicBezTo>
                      <a:pt x="352" y="1404"/>
                      <a:pt x="402" y="1404"/>
                      <a:pt x="427" y="1429"/>
                    </a:cubicBezTo>
                    <a:cubicBezTo>
                      <a:pt x="402" y="1429"/>
                      <a:pt x="377" y="1455"/>
                      <a:pt x="377" y="1480"/>
                    </a:cubicBezTo>
                    <a:cubicBezTo>
                      <a:pt x="302" y="1505"/>
                      <a:pt x="251" y="1555"/>
                      <a:pt x="176" y="1605"/>
                    </a:cubicBezTo>
                    <a:cubicBezTo>
                      <a:pt x="151" y="1630"/>
                      <a:pt x="151" y="1680"/>
                      <a:pt x="176" y="1705"/>
                    </a:cubicBezTo>
                    <a:cubicBezTo>
                      <a:pt x="176" y="1705"/>
                      <a:pt x="201" y="1730"/>
                      <a:pt x="201" y="1730"/>
                    </a:cubicBezTo>
                    <a:lnTo>
                      <a:pt x="276" y="1730"/>
                    </a:lnTo>
                    <a:cubicBezTo>
                      <a:pt x="352" y="1680"/>
                      <a:pt x="427" y="1605"/>
                      <a:pt x="502" y="1555"/>
                    </a:cubicBezTo>
                    <a:cubicBezTo>
                      <a:pt x="527" y="1530"/>
                      <a:pt x="552" y="1505"/>
                      <a:pt x="602" y="1505"/>
                    </a:cubicBezTo>
                    <a:cubicBezTo>
                      <a:pt x="602" y="1480"/>
                      <a:pt x="602" y="1480"/>
                      <a:pt x="602" y="1480"/>
                    </a:cubicBezTo>
                    <a:cubicBezTo>
                      <a:pt x="627" y="1505"/>
                      <a:pt x="652" y="1505"/>
                      <a:pt x="677" y="1505"/>
                    </a:cubicBezTo>
                    <a:cubicBezTo>
                      <a:pt x="728" y="1530"/>
                      <a:pt x="803" y="1555"/>
                      <a:pt x="853" y="1580"/>
                    </a:cubicBezTo>
                    <a:cubicBezTo>
                      <a:pt x="878" y="1580"/>
                      <a:pt x="928" y="1580"/>
                      <a:pt x="953" y="1605"/>
                    </a:cubicBezTo>
                    <a:cubicBezTo>
                      <a:pt x="928" y="1605"/>
                      <a:pt x="903" y="1630"/>
                      <a:pt x="878" y="1655"/>
                    </a:cubicBezTo>
                    <a:cubicBezTo>
                      <a:pt x="853" y="1680"/>
                      <a:pt x="828" y="1680"/>
                      <a:pt x="803" y="1705"/>
                    </a:cubicBezTo>
                    <a:cubicBezTo>
                      <a:pt x="778" y="1730"/>
                      <a:pt x="753" y="1755"/>
                      <a:pt x="728" y="1780"/>
                    </a:cubicBezTo>
                    <a:cubicBezTo>
                      <a:pt x="677" y="1805"/>
                      <a:pt x="627" y="1856"/>
                      <a:pt x="552" y="1906"/>
                    </a:cubicBezTo>
                    <a:cubicBezTo>
                      <a:pt x="552" y="1906"/>
                      <a:pt x="527" y="1931"/>
                      <a:pt x="527" y="1931"/>
                    </a:cubicBezTo>
                    <a:cubicBezTo>
                      <a:pt x="502" y="1956"/>
                      <a:pt x="527" y="1981"/>
                      <a:pt x="552" y="1981"/>
                    </a:cubicBezTo>
                    <a:cubicBezTo>
                      <a:pt x="552" y="2006"/>
                      <a:pt x="577" y="2006"/>
                      <a:pt x="602" y="2006"/>
                    </a:cubicBezTo>
                    <a:cubicBezTo>
                      <a:pt x="602" y="2006"/>
                      <a:pt x="627" y="2006"/>
                      <a:pt x="652" y="2031"/>
                    </a:cubicBezTo>
                    <a:cubicBezTo>
                      <a:pt x="703" y="2031"/>
                      <a:pt x="753" y="2056"/>
                      <a:pt x="828" y="2056"/>
                    </a:cubicBezTo>
                    <a:cubicBezTo>
                      <a:pt x="878" y="2081"/>
                      <a:pt x="928" y="2106"/>
                      <a:pt x="978" y="2106"/>
                    </a:cubicBezTo>
                    <a:lnTo>
                      <a:pt x="1003" y="2106"/>
                    </a:lnTo>
                    <a:cubicBezTo>
                      <a:pt x="1003" y="2131"/>
                      <a:pt x="978" y="2131"/>
                      <a:pt x="978" y="2156"/>
                    </a:cubicBezTo>
                    <a:cubicBezTo>
                      <a:pt x="928" y="2181"/>
                      <a:pt x="878" y="2232"/>
                      <a:pt x="828" y="2282"/>
                    </a:cubicBezTo>
                    <a:cubicBezTo>
                      <a:pt x="828" y="2307"/>
                      <a:pt x="803" y="2307"/>
                      <a:pt x="778" y="2332"/>
                    </a:cubicBezTo>
                    <a:lnTo>
                      <a:pt x="753" y="2332"/>
                    </a:lnTo>
                    <a:cubicBezTo>
                      <a:pt x="677" y="2307"/>
                      <a:pt x="627" y="2307"/>
                      <a:pt x="552" y="2282"/>
                    </a:cubicBezTo>
                    <a:cubicBezTo>
                      <a:pt x="477" y="2282"/>
                      <a:pt x="402" y="2282"/>
                      <a:pt x="352" y="2257"/>
                    </a:cubicBezTo>
                    <a:lnTo>
                      <a:pt x="276" y="2257"/>
                    </a:lnTo>
                    <a:cubicBezTo>
                      <a:pt x="276" y="2257"/>
                      <a:pt x="251" y="2232"/>
                      <a:pt x="251" y="2232"/>
                    </a:cubicBezTo>
                    <a:cubicBezTo>
                      <a:pt x="251" y="2232"/>
                      <a:pt x="226" y="2257"/>
                      <a:pt x="226" y="2257"/>
                    </a:cubicBezTo>
                    <a:cubicBezTo>
                      <a:pt x="201" y="2257"/>
                      <a:pt x="176" y="2282"/>
                      <a:pt x="176" y="2282"/>
                    </a:cubicBezTo>
                    <a:cubicBezTo>
                      <a:pt x="176" y="2332"/>
                      <a:pt x="201" y="2382"/>
                      <a:pt x="226" y="2382"/>
                    </a:cubicBezTo>
                    <a:cubicBezTo>
                      <a:pt x="276" y="2407"/>
                      <a:pt x="327" y="2407"/>
                      <a:pt x="377" y="2432"/>
                    </a:cubicBezTo>
                    <a:cubicBezTo>
                      <a:pt x="427" y="2432"/>
                      <a:pt x="477" y="2432"/>
                      <a:pt x="502" y="2457"/>
                    </a:cubicBezTo>
                    <a:cubicBezTo>
                      <a:pt x="552" y="2457"/>
                      <a:pt x="602" y="2457"/>
                      <a:pt x="627" y="2482"/>
                    </a:cubicBezTo>
                    <a:cubicBezTo>
                      <a:pt x="602" y="2507"/>
                      <a:pt x="577" y="2507"/>
                      <a:pt x="552" y="2532"/>
                    </a:cubicBezTo>
                    <a:cubicBezTo>
                      <a:pt x="527" y="2582"/>
                      <a:pt x="477" y="2607"/>
                      <a:pt x="427" y="2658"/>
                    </a:cubicBezTo>
                    <a:cubicBezTo>
                      <a:pt x="377" y="2683"/>
                      <a:pt x="352" y="2733"/>
                      <a:pt x="302" y="2783"/>
                    </a:cubicBezTo>
                    <a:cubicBezTo>
                      <a:pt x="302" y="2783"/>
                      <a:pt x="302" y="2808"/>
                      <a:pt x="302" y="2808"/>
                    </a:cubicBezTo>
                    <a:cubicBezTo>
                      <a:pt x="314" y="2820"/>
                      <a:pt x="320" y="2827"/>
                      <a:pt x="327" y="2827"/>
                    </a:cubicBezTo>
                    <a:cubicBezTo>
                      <a:pt x="333" y="2827"/>
                      <a:pt x="339" y="2820"/>
                      <a:pt x="352" y="2808"/>
                    </a:cubicBezTo>
                    <a:cubicBezTo>
                      <a:pt x="402" y="2783"/>
                      <a:pt x="427" y="2733"/>
                      <a:pt x="477" y="2708"/>
                    </a:cubicBezTo>
                    <a:cubicBezTo>
                      <a:pt x="527" y="2658"/>
                      <a:pt x="552" y="2633"/>
                      <a:pt x="602" y="2582"/>
                    </a:cubicBezTo>
                    <a:cubicBezTo>
                      <a:pt x="627" y="2557"/>
                      <a:pt x="677" y="2532"/>
                      <a:pt x="703" y="2507"/>
                    </a:cubicBezTo>
                    <a:cubicBezTo>
                      <a:pt x="703" y="2557"/>
                      <a:pt x="703" y="2607"/>
                      <a:pt x="703" y="2683"/>
                    </a:cubicBezTo>
                    <a:cubicBezTo>
                      <a:pt x="703" y="2758"/>
                      <a:pt x="677" y="2858"/>
                      <a:pt x="677" y="2958"/>
                    </a:cubicBezTo>
                    <a:cubicBezTo>
                      <a:pt x="677" y="2983"/>
                      <a:pt x="703" y="3008"/>
                      <a:pt x="728" y="3008"/>
                    </a:cubicBezTo>
                    <a:cubicBezTo>
                      <a:pt x="753" y="3008"/>
                      <a:pt x="778" y="2983"/>
                      <a:pt x="778" y="2958"/>
                    </a:cubicBezTo>
                    <a:cubicBezTo>
                      <a:pt x="778" y="2783"/>
                      <a:pt x="803" y="2633"/>
                      <a:pt x="778" y="2457"/>
                    </a:cubicBezTo>
                    <a:cubicBezTo>
                      <a:pt x="803" y="2457"/>
                      <a:pt x="803" y="2432"/>
                      <a:pt x="803" y="2432"/>
                    </a:cubicBezTo>
                    <a:cubicBezTo>
                      <a:pt x="803" y="2432"/>
                      <a:pt x="803" y="2407"/>
                      <a:pt x="803" y="2407"/>
                    </a:cubicBezTo>
                    <a:cubicBezTo>
                      <a:pt x="828" y="2382"/>
                      <a:pt x="853" y="2357"/>
                      <a:pt x="903" y="2332"/>
                    </a:cubicBezTo>
                    <a:cubicBezTo>
                      <a:pt x="928" y="2282"/>
                      <a:pt x="978" y="2257"/>
                      <a:pt x="1028" y="2206"/>
                    </a:cubicBezTo>
                    <a:lnTo>
                      <a:pt x="1053" y="2206"/>
                    </a:lnTo>
                    <a:cubicBezTo>
                      <a:pt x="1053" y="2232"/>
                      <a:pt x="1053" y="2257"/>
                      <a:pt x="1079" y="2282"/>
                    </a:cubicBezTo>
                    <a:cubicBezTo>
                      <a:pt x="1079" y="2307"/>
                      <a:pt x="1079" y="2332"/>
                      <a:pt x="1104" y="2357"/>
                    </a:cubicBezTo>
                    <a:cubicBezTo>
                      <a:pt x="1104" y="2382"/>
                      <a:pt x="1129" y="2407"/>
                      <a:pt x="1129" y="2432"/>
                    </a:cubicBezTo>
                    <a:cubicBezTo>
                      <a:pt x="1154" y="2457"/>
                      <a:pt x="1154" y="2482"/>
                      <a:pt x="1154" y="2507"/>
                    </a:cubicBezTo>
                    <a:cubicBezTo>
                      <a:pt x="1179" y="2532"/>
                      <a:pt x="1179" y="2557"/>
                      <a:pt x="1204" y="2582"/>
                    </a:cubicBezTo>
                    <a:cubicBezTo>
                      <a:pt x="1204" y="2582"/>
                      <a:pt x="1204" y="2607"/>
                      <a:pt x="1229" y="2633"/>
                    </a:cubicBezTo>
                    <a:cubicBezTo>
                      <a:pt x="1229" y="2658"/>
                      <a:pt x="1229" y="2683"/>
                      <a:pt x="1254" y="2683"/>
                    </a:cubicBezTo>
                    <a:cubicBezTo>
                      <a:pt x="1254" y="2708"/>
                      <a:pt x="1254" y="2708"/>
                      <a:pt x="1254" y="2733"/>
                    </a:cubicBezTo>
                    <a:lnTo>
                      <a:pt x="1304" y="2733"/>
                    </a:lnTo>
                    <a:cubicBezTo>
                      <a:pt x="1329" y="2708"/>
                      <a:pt x="1329" y="2708"/>
                      <a:pt x="1354" y="2683"/>
                    </a:cubicBezTo>
                    <a:cubicBezTo>
                      <a:pt x="1354" y="2683"/>
                      <a:pt x="1379" y="2658"/>
                      <a:pt x="1404" y="2658"/>
                    </a:cubicBezTo>
                    <a:cubicBezTo>
                      <a:pt x="1404" y="2633"/>
                      <a:pt x="1429" y="2633"/>
                      <a:pt x="1454" y="2607"/>
                    </a:cubicBezTo>
                    <a:cubicBezTo>
                      <a:pt x="1480" y="2607"/>
                      <a:pt x="1480" y="2582"/>
                      <a:pt x="1505" y="2582"/>
                    </a:cubicBezTo>
                    <a:cubicBezTo>
                      <a:pt x="1530" y="2557"/>
                      <a:pt x="1530" y="2557"/>
                      <a:pt x="1555" y="2532"/>
                    </a:cubicBezTo>
                    <a:cubicBezTo>
                      <a:pt x="1580" y="2507"/>
                      <a:pt x="1580" y="2507"/>
                      <a:pt x="1605" y="2482"/>
                    </a:cubicBezTo>
                    <a:cubicBezTo>
                      <a:pt x="1630" y="2482"/>
                      <a:pt x="1655" y="2457"/>
                      <a:pt x="1655" y="2432"/>
                    </a:cubicBezTo>
                    <a:cubicBezTo>
                      <a:pt x="1680" y="2482"/>
                      <a:pt x="1680" y="2507"/>
                      <a:pt x="1680" y="2532"/>
                    </a:cubicBezTo>
                    <a:cubicBezTo>
                      <a:pt x="1705" y="2607"/>
                      <a:pt x="1730" y="2683"/>
                      <a:pt x="1730" y="2733"/>
                    </a:cubicBezTo>
                    <a:cubicBezTo>
                      <a:pt x="1730" y="2758"/>
                      <a:pt x="1730" y="2758"/>
                      <a:pt x="1755" y="2758"/>
                    </a:cubicBezTo>
                    <a:cubicBezTo>
                      <a:pt x="1730" y="2758"/>
                      <a:pt x="1730" y="2783"/>
                      <a:pt x="1730" y="2783"/>
                    </a:cubicBezTo>
                    <a:cubicBezTo>
                      <a:pt x="1705" y="2808"/>
                      <a:pt x="1705" y="2833"/>
                      <a:pt x="1680" y="2858"/>
                    </a:cubicBezTo>
                    <a:cubicBezTo>
                      <a:pt x="1655" y="2908"/>
                      <a:pt x="1630" y="2933"/>
                      <a:pt x="1630" y="2983"/>
                    </a:cubicBezTo>
                    <a:cubicBezTo>
                      <a:pt x="1605" y="3008"/>
                      <a:pt x="1580" y="3059"/>
                      <a:pt x="1555" y="3084"/>
                    </a:cubicBezTo>
                    <a:cubicBezTo>
                      <a:pt x="1530" y="3134"/>
                      <a:pt x="1530" y="3184"/>
                      <a:pt x="1505" y="3209"/>
                    </a:cubicBezTo>
                    <a:cubicBezTo>
                      <a:pt x="1480" y="3234"/>
                      <a:pt x="1480" y="3259"/>
                      <a:pt x="1480" y="3259"/>
                    </a:cubicBezTo>
                    <a:cubicBezTo>
                      <a:pt x="1480" y="3284"/>
                      <a:pt x="1505" y="3284"/>
                      <a:pt x="1505" y="3309"/>
                    </a:cubicBezTo>
                    <a:cubicBezTo>
                      <a:pt x="1519" y="3317"/>
                      <a:pt x="1532" y="3320"/>
                      <a:pt x="1543" y="3320"/>
                    </a:cubicBezTo>
                    <a:cubicBezTo>
                      <a:pt x="1569" y="3320"/>
                      <a:pt x="1587" y="3302"/>
                      <a:pt x="1605" y="3284"/>
                    </a:cubicBezTo>
                    <a:cubicBezTo>
                      <a:pt x="1630" y="3259"/>
                      <a:pt x="1655" y="3234"/>
                      <a:pt x="1655" y="3184"/>
                    </a:cubicBezTo>
                    <a:cubicBezTo>
                      <a:pt x="1680" y="3159"/>
                      <a:pt x="1705" y="3134"/>
                      <a:pt x="1705" y="3109"/>
                    </a:cubicBezTo>
                    <a:cubicBezTo>
                      <a:pt x="1730" y="3059"/>
                      <a:pt x="1755" y="3008"/>
                      <a:pt x="1780" y="2958"/>
                    </a:cubicBezTo>
                    <a:cubicBezTo>
                      <a:pt x="1805" y="3008"/>
                      <a:pt x="1805" y="3059"/>
                      <a:pt x="1830" y="3134"/>
                    </a:cubicBezTo>
                    <a:cubicBezTo>
                      <a:pt x="1830" y="3184"/>
                      <a:pt x="1855" y="3259"/>
                      <a:pt x="1855" y="3334"/>
                    </a:cubicBezTo>
                    <a:cubicBezTo>
                      <a:pt x="1881" y="3359"/>
                      <a:pt x="1881" y="3384"/>
                      <a:pt x="1881" y="3409"/>
                    </a:cubicBezTo>
                    <a:cubicBezTo>
                      <a:pt x="1881" y="3435"/>
                      <a:pt x="1906" y="3460"/>
                      <a:pt x="1906" y="3510"/>
                    </a:cubicBezTo>
                    <a:cubicBezTo>
                      <a:pt x="1906" y="3510"/>
                      <a:pt x="1931" y="3535"/>
                      <a:pt x="1956" y="3535"/>
                    </a:cubicBezTo>
                    <a:cubicBezTo>
                      <a:pt x="1981" y="3535"/>
                      <a:pt x="2006" y="3510"/>
                      <a:pt x="2006" y="3485"/>
                    </a:cubicBezTo>
                    <a:cubicBezTo>
                      <a:pt x="2006" y="3435"/>
                      <a:pt x="1981" y="3359"/>
                      <a:pt x="1981" y="3309"/>
                    </a:cubicBezTo>
                    <a:cubicBezTo>
                      <a:pt x="1956" y="3259"/>
                      <a:pt x="1956" y="3184"/>
                      <a:pt x="1931" y="3109"/>
                    </a:cubicBezTo>
                    <a:cubicBezTo>
                      <a:pt x="1931" y="3034"/>
                      <a:pt x="1906" y="2983"/>
                      <a:pt x="1881" y="2908"/>
                    </a:cubicBezTo>
                    <a:lnTo>
                      <a:pt x="1881" y="2908"/>
                    </a:lnTo>
                    <a:cubicBezTo>
                      <a:pt x="1931" y="2933"/>
                      <a:pt x="2006" y="2958"/>
                      <a:pt x="2056" y="2983"/>
                    </a:cubicBezTo>
                    <a:cubicBezTo>
                      <a:pt x="2131" y="3059"/>
                      <a:pt x="2206" y="3084"/>
                      <a:pt x="2307" y="3134"/>
                    </a:cubicBezTo>
                    <a:cubicBezTo>
                      <a:pt x="2319" y="3146"/>
                      <a:pt x="2332" y="3153"/>
                      <a:pt x="2344" y="3153"/>
                    </a:cubicBezTo>
                    <a:cubicBezTo>
                      <a:pt x="2357" y="3153"/>
                      <a:pt x="2369" y="3146"/>
                      <a:pt x="2382" y="3134"/>
                    </a:cubicBezTo>
                    <a:cubicBezTo>
                      <a:pt x="2382" y="3109"/>
                      <a:pt x="2382" y="3059"/>
                      <a:pt x="2357" y="3059"/>
                    </a:cubicBezTo>
                    <a:cubicBezTo>
                      <a:pt x="2282" y="2983"/>
                      <a:pt x="2181" y="2933"/>
                      <a:pt x="2106" y="2883"/>
                    </a:cubicBezTo>
                    <a:cubicBezTo>
                      <a:pt x="2031" y="2833"/>
                      <a:pt x="1931" y="2783"/>
                      <a:pt x="1855" y="2758"/>
                    </a:cubicBezTo>
                    <a:cubicBezTo>
                      <a:pt x="1855" y="2758"/>
                      <a:pt x="1855" y="2758"/>
                      <a:pt x="1855" y="2733"/>
                    </a:cubicBezTo>
                    <a:cubicBezTo>
                      <a:pt x="1830" y="2633"/>
                      <a:pt x="1805" y="2557"/>
                      <a:pt x="1780" y="2457"/>
                    </a:cubicBezTo>
                    <a:lnTo>
                      <a:pt x="1780" y="2457"/>
                    </a:lnTo>
                    <a:cubicBezTo>
                      <a:pt x="1805" y="2482"/>
                      <a:pt x="1830" y="2482"/>
                      <a:pt x="1855" y="2482"/>
                    </a:cubicBezTo>
                    <a:cubicBezTo>
                      <a:pt x="1906" y="2507"/>
                      <a:pt x="1956" y="2507"/>
                      <a:pt x="2006" y="2532"/>
                    </a:cubicBezTo>
                    <a:cubicBezTo>
                      <a:pt x="2031" y="2532"/>
                      <a:pt x="2081" y="2532"/>
                      <a:pt x="2106" y="2557"/>
                    </a:cubicBezTo>
                    <a:cubicBezTo>
                      <a:pt x="2131" y="2557"/>
                      <a:pt x="2131" y="2557"/>
                      <a:pt x="2156" y="2582"/>
                    </a:cubicBezTo>
                    <a:lnTo>
                      <a:pt x="2231" y="2582"/>
                    </a:lnTo>
                    <a:cubicBezTo>
                      <a:pt x="2256" y="2607"/>
                      <a:pt x="2282" y="2607"/>
                      <a:pt x="2332" y="2607"/>
                    </a:cubicBezTo>
                    <a:cubicBezTo>
                      <a:pt x="2357" y="2607"/>
                      <a:pt x="2357" y="2582"/>
                      <a:pt x="2382" y="2557"/>
                    </a:cubicBezTo>
                    <a:cubicBezTo>
                      <a:pt x="2382" y="2557"/>
                      <a:pt x="2357" y="2532"/>
                      <a:pt x="2357" y="2532"/>
                    </a:cubicBezTo>
                    <a:cubicBezTo>
                      <a:pt x="2332" y="2432"/>
                      <a:pt x="2332" y="2332"/>
                      <a:pt x="2282" y="2232"/>
                    </a:cubicBezTo>
                    <a:cubicBezTo>
                      <a:pt x="2282" y="2181"/>
                      <a:pt x="2282" y="2131"/>
                      <a:pt x="2256" y="2106"/>
                    </a:cubicBezTo>
                    <a:cubicBezTo>
                      <a:pt x="2256" y="2081"/>
                      <a:pt x="2256" y="2081"/>
                      <a:pt x="2256" y="2056"/>
                    </a:cubicBezTo>
                    <a:cubicBezTo>
                      <a:pt x="2332" y="2081"/>
                      <a:pt x="2432" y="2106"/>
                      <a:pt x="2507" y="2131"/>
                    </a:cubicBezTo>
                    <a:cubicBezTo>
                      <a:pt x="2557" y="2156"/>
                      <a:pt x="2582" y="2156"/>
                      <a:pt x="2607" y="2181"/>
                    </a:cubicBezTo>
                    <a:lnTo>
                      <a:pt x="2632" y="2181"/>
                    </a:lnTo>
                    <a:cubicBezTo>
                      <a:pt x="2657" y="2282"/>
                      <a:pt x="2708" y="2357"/>
                      <a:pt x="2758" y="2432"/>
                    </a:cubicBezTo>
                    <a:cubicBezTo>
                      <a:pt x="2783" y="2482"/>
                      <a:pt x="2808" y="2507"/>
                      <a:pt x="2833" y="2557"/>
                    </a:cubicBezTo>
                    <a:cubicBezTo>
                      <a:pt x="2858" y="2607"/>
                      <a:pt x="2883" y="2658"/>
                      <a:pt x="2933" y="2683"/>
                    </a:cubicBezTo>
                    <a:cubicBezTo>
                      <a:pt x="2933" y="2708"/>
                      <a:pt x="2958" y="2708"/>
                      <a:pt x="2958" y="2708"/>
                    </a:cubicBezTo>
                    <a:cubicBezTo>
                      <a:pt x="2983" y="2708"/>
                      <a:pt x="2983" y="2683"/>
                      <a:pt x="2983" y="2658"/>
                    </a:cubicBezTo>
                    <a:cubicBezTo>
                      <a:pt x="2933" y="2582"/>
                      <a:pt x="2883" y="2482"/>
                      <a:pt x="2833" y="2407"/>
                    </a:cubicBezTo>
                    <a:cubicBezTo>
                      <a:pt x="2808" y="2332"/>
                      <a:pt x="2758" y="2282"/>
                      <a:pt x="2733" y="2206"/>
                    </a:cubicBezTo>
                    <a:lnTo>
                      <a:pt x="2733" y="2206"/>
                    </a:lnTo>
                    <a:cubicBezTo>
                      <a:pt x="2783" y="2232"/>
                      <a:pt x="2833" y="2232"/>
                      <a:pt x="2883" y="2257"/>
                    </a:cubicBezTo>
                    <a:cubicBezTo>
                      <a:pt x="2958" y="2282"/>
                      <a:pt x="3008" y="2282"/>
                      <a:pt x="3058" y="2307"/>
                    </a:cubicBezTo>
                    <a:cubicBezTo>
                      <a:pt x="3109" y="2332"/>
                      <a:pt x="3159" y="2332"/>
                      <a:pt x="3209" y="2357"/>
                    </a:cubicBezTo>
                    <a:cubicBezTo>
                      <a:pt x="3234" y="2357"/>
                      <a:pt x="3284" y="2357"/>
                      <a:pt x="3284" y="2332"/>
                    </a:cubicBezTo>
                    <a:cubicBezTo>
                      <a:pt x="3309" y="2282"/>
                      <a:pt x="3309" y="2257"/>
                      <a:pt x="3284" y="2232"/>
                    </a:cubicBezTo>
                    <a:cubicBezTo>
                      <a:pt x="3209" y="2206"/>
                      <a:pt x="3159" y="2181"/>
                      <a:pt x="3084" y="2156"/>
                    </a:cubicBezTo>
                    <a:cubicBezTo>
                      <a:pt x="3033" y="2131"/>
                      <a:pt x="2958" y="2106"/>
                      <a:pt x="2908" y="2081"/>
                    </a:cubicBezTo>
                    <a:lnTo>
                      <a:pt x="2858" y="2081"/>
                    </a:lnTo>
                    <a:cubicBezTo>
                      <a:pt x="2908" y="2056"/>
                      <a:pt x="2958" y="2056"/>
                      <a:pt x="3008" y="2031"/>
                    </a:cubicBezTo>
                    <a:cubicBezTo>
                      <a:pt x="3134" y="1981"/>
                      <a:pt x="3234" y="1931"/>
                      <a:pt x="3359" y="1906"/>
                    </a:cubicBezTo>
                    <a:cubicBezTo>
                      <a:pt x="3384" y="1881"/>
                      <a:pt x="3409" y="1831"/>
                      <a:pt x="3384" y="1805"/>
                    </a:cubicBezTo>
                    <a:cubicBezTo>
                      <a:pt x="3384" y="1780"/>
                      <a:pt x="3384" y="1780"/>
                      <a:pt x="3359" y="1755"/>
                    </a:cubicBezTo>
                    <a:lnTo>
                      <a:pt x="3284" y="1755"/>
                    </a:lnTo>
                    <a:cubicBezTo>
                      <a:pt x="3184" y="1780"/>
                      <a:pt x="3084" y="1831"/>
                      <a:pt x="2958" y="1856"/>
                    </a:cubicBezTo>
                    <a:cubicBezTo>
                      <a:pt x="2858" y="1906"/>
                      <a:pt x="2758" y="1956"/>
                      <a:pt x="2632" y="1981"/>
                    </a:cubicBezTo>
                    <a:cubicBezTo>
                      <a:pt x="2632" y="1981"/>
                      <a:pt x="2632" y="1981"/>
                      <a:pt x="2607" y="2006"/>
                    </a:cubicBezTo>
                    <a:cubicBezTo>
                      <a:pt x="2582" y="1981"/>
                      <a:pt x="2557" y="1981"/>
                      <a:pt x="2532" y="1956"/>
                    </a:cubicBezTo>
                    <a:cubicBezTo>
                      <a:pt x="2457" y="1956"/>
                      <a:pt x="2382" y="1931"/>
                      <a:pt x="2307" y="1906"/>
                    </a:cubicBezTo>
                    <a:cubicBezTo>
                      <a:pt x="2332" y="1881"/>
                      <a:pt x="2357" y="1881"/>
                      <a:pt x="2382" y="1856"/>
                    </a:cubicBezTo>
                    <a:cubicBezTo>
                      <a:pt x="2432" y="1831"/>
                      <a:pt x="2457" y="1805"/>
                      <a:pt x="2507" y="1805"/>
                    </a:cubicBezTo>
                    <a:cubicBezTo>
                      <a:pt x="2557" y="1780"/>
                      <a:pt x="2607" y="1755"/>
                      <a:pt x="2632" y="1730"/>
                    </a:cubicBezTo>
                    <a:cubicBezTo>
                      <a:pt x="2683" y="1705"/>
                      <a:pt x="2708" y="1680"/>
                      <a:pt x="2758" y="1655"/>
                    </a:cubicBezTo>
                    <a:cubicBezTo>
                      <a:pt x="2758" y="1630"/>
                      <a:pt x="2783" y="1630"/>
                      <a:pt x="2783" y="1630"/>
                    </a:cubicBezTo>
                    <a:cubicBezTo>
                      <a:pt x="2808" y="1605"/>
                      <a:pt x="2833" y="1580"/>
                      <a:pt x="2808" y="1530"/>
                    </a:cubicBezTo>
                    <a:cubicBezTo>
                      <a:pt x="2783" y="1505"/>
                      <a:pt x="2758" y="1505"/>
                      <a:pt x="2733" y="1480"/>
                    </a:cubicBezTo>
                    <a:cubicBezTo>
                      <a:pt x="2708" y="1480"/>
                      <a:pt x="2657" y="1455"/>
                      <a:pt x="2607" y="1429"/>
                    </a:cubicBezTo>
                    <a:cubicBezTo>
                      <a:pt x="2557" y="1429"/>
                      <a:pt x="2507" y="1404"/>
                      <a:pt x="2457" y="1379"/>
                    </a:cubicBezTo>
                    <a:cubicBezTo>
                      <a:pt x="2432" y="1379"/>
                      <a:pt x="2382" y="1354"/>
                      <a:pt x="2332" y="1329"/>
                    </a:cubicBezTo>
                    <a:lnTo>
                      <a:pt x="2357" y="1329"/>
                    </a:lnTo>
                    <a:cubicBezTo>
                      <a:pt x="2307" y="1329"/>
                      <a:pt x="2256" y="1304"/>
                      <a:pt x="2231" y="1279"/>
                    </a:cubicBezTo>
                    <a:cubicBezTo>
                      <a:pt x="2206" y="1279"/>
                      <a:pt x="2181" y="1254"/>
                      <a:pt x="2131" y="1254"/>
                    </a:cubicBezTo>
                    <a:cubicBezTo>
                      <a:pt x="2156" y="1229"/>
                      <a:pt x="2156" y="1229"/>
                      <a:pt x="2181" y="1229"/>
                    </a:cubicBezTo>
                    <a:cubicBezTo>
                      <a:pt x="2206" y="1179"/>
                      <a:pt x="2256" y="1129"/>
                      <a:pt x="2307" y="1104"/>
                    </a:cubicBezTo>
                    <a:cubicBezTo>
                      <a:pt x="2332" y="1079"/>
                      <a:pt x="2382" y="1054"/>
                      <a:pt x="2407" y="1028"/>
                    </a:cubicBezTo>
                    <a:cubicBezTo>
                      <a:pt x="2407" y="1028"/>
                      <a:pt x="2432" y="1054"/>
                      <a:pt x="2432" y="1054"/>
                    </a:cubicBezTo>
                    <a:cubicBezTo>
                      <a:pt x="2507" y="1079"/>
                      <a:pt x="2607" y="1104"/>
                      <a:pt x="2683" y="1129"/>
                    </a:cubicBezTo>
                    <a:cubicBezTo>
                      <a:pt x="2758" y="1129"/>
                      <a:pt x="2858" y="1154"/>
                      <a:pt x="2933" y="1179"/>
                    </a:cubicBezTo>
                    <a:cubicBezTo>
                      <a:pt x="2948" y="1186"/>
                      <a:pt x="2960" y="1189"/>
                      <a:pt x="2971" y="1189"/>
                    </a:cubicBezTo>
                    <a:cubicBezTo>
                      <a:pt x="2998" y="1189"/>
                      <a:pt x="3016" y="1172"/>
                      <a:pt x="3033" y="1154"/>
                    </a:cubicBezTo>
                    <a:cubicBezTo>
                      <a:pt x="3033" y="1104"/>
                      <a:pt x="3008" y="1079"/>
                      <a:pt x="2983" y="1054"/>
                    </a:cubicBezTo>
                    <a:cubicBezTo>
                      <a:pt x="2908" y="1028"/>
                      <a:pt x="2808" y="1003"/>
                      <a:pt x="2733" y="978"/>
                    </a:cubicBezTo>
                    <a:cubicBezTo>
                      <a:pt x="2657" y="953"/>
                      <a:pt x="2582" y="953"/>
                      <a:pt x="2532" y="928"/>
                    </a:cubicBezTo>
                    <a:cubicBezTo>
                      <a:pt x="2557" y="903"/>
                      <a:pt x="2582" y="903"/>
                      <a:pt x="2582" y="878"/>
                    </a:cubicBezTo>
                    <a:cubicBezTo>
                      <a:pt x="2607" y="853"/>
                      <a:pt x="2632" y="828"/>
                      <a:pt x="2657" y="828"/>
                    </a:cubicBezTo>
                    <a:cubicBezTo>
                      <a:pt x="2683" y="803"/>
                      <a:pt x="2708" y="778"/>
                      <a:pt x="2733" y="753"/>
                    </a:cubicBezTo>
                    <a:cubicBezTo>
                      <a:pt x="2783" y="728"/>
                      <a:pt x="2808" y="703"/>
                      <a:pt x="2858" y="653"/>
                    </a:cubicBezTo>
                    <a:cubicBezTo>
                      <a:pt x="2883" y="653"/>
                      <a:pt x="2883" y="627"/>
                      <a:pt x="2858" y="602"/>
                    </a:cubicBezTo>
                    <a:cubicBezTo>
                      <a:pt x="2858" y="602"/>
                      <a:pt x="2833" y="577"/>
                      <a:pt x="2833" y="577"/>
                    </a:cubicBezTo>
                    <a:cubicBezTo>
                      <a:pt x="2808" y="577"/>
                      <a:pt x="2808" y="577"/>
                      <a:pt x="2808" y="602"/>
                    </a:cubicBezTo>
                    <a:cubicBezTo>
                      <a:pt x="2758" y="627"/>
                      <a:pt x="2708" y="678"/>
                      <a:pt x="2683" y="703"/>
                    </a:cubicBezTo>
                    <a:cubicBezTo>
                      <a:pt x="2632" y="728"/>
                      <a:pt x="2582" y="778"/>
                      <a:pt x="2532" y="828"/>
                    </a:cubicBezTo>
                    <a:cubicBezTo>
                      <a:pt x="2532" y="828"/>
                      <a:pt x="2532" y="828"/>
                      <a:pt x="2507" y="853"/>
                    </a:cubicBezTo>
                    <a:cubicBezTo>
                      <a:pt x="2507" y="803"/>
                      <a:pt x="2507" y="753"/>
                      <a:pt x="2507" y="728"/>
                    </a:cubicBezTo>
                    <a:cubicBezTo>
                      <a:pt x="2507" y="627"/>
                      <a:pt x="2507" y="527"/>
                      <a:pt x="2507" y="452"/>
                    </a:cubicBezTo>
                    <a:cubicBezTo>
                      <a:pt x="2507" y="402"/>
                      <a:pt x="2482" y="377"/>
                      <a:pt x="2457" y="377"/>
                    </a:cubicBezTo>
                    <a:cubicBezTo>
                      <a:pt x="2407" y="377"/>
                      <a:pt x="2382" y="402"/>
                      <a:pt x="2382" y="452"/>
                    </a:cubicBezTo>
                    <a:cubicBezTo>
                      <a:pt x="2382" y="527"/>
                      <a:pt x="2382" y="627"/>
                      <a:pt x="2382" y="703"/>
                    </a:cubicBezTo>
                    <a:cubicBezTo>
                      <a:pt x="2382" y="778"/>
                      <a:pt x="2357" y="878"/>
                      <a:pt x="2357" y="953"/>
                    </a:cubicBezTo>
                    <a:lnTo>
                      <a:pt x="2382" y="953"/>
                    </a:lnTo>
                    <a:cubicBezTo>
                      <a:pt x="2332" y="1003"/>
                      <a:pt x="2307" y="1028"/>
                      <a:pt x="2256" y="1054"/>
                    </a:cubicBezTo>
                    <a:cubicBezTo>
                      <a:pt x="2231" y="1104"/>
                      <a:pt x="2181" y="1129"/>
                      <a:pt x="2131" y="1154"/>
                    </a:cubicBezTo>
                    <a:cubicBezTo>
                      <a:pt x="2131" y="1154"/>
                      <a:pt x="2131" y="1154"/>
                      <a:pt x="2131" y="1129"/>
                    </a:cubicBezTo>
                    <a:cubicBezTo>
                      <a:pt x="2106" y="1079"/>
                      <a:pt x="2106" y="1028"/>
                      <a:pt x="2106" y="978"/>
                    </a:cubicBezTo>
                    <a:cubicBezTo>
                      <a:pt x="2081" y="928"/>
                      <a:pt x="2081" y="878"/>
                      <a:pt x="2056" y="828"/>
                    </a:cubicBezTo>
                    <a:cubicBezTo>
                      <a:pt x="2056" y="803"/>
                      <a:pt x="2056" y="778"/>
                      <a:pt x="2056" y="753"/>
                    </a:cubicBezTo>
                    <a:cubicBezTo>
                      <a:pt x="2056" y="753"/>
                      <a:pt x="2056" y="728"/>
                      <a:pt x="2031" y="703"/>
                    </a:cubicBezTo>
                    <a:cubicBezTo>
                      <a:pt x="2031" y="703"/>
                      <a:pt x="2031" y="703"/>
                      <a:pt x="2031" y="678"/>
                    </a:cubicBezTo>
                    <a:cubicBezTo>
                      <a:pt x="2031" y="653"/>
                      <a:pt x="2006" y="653"/>
                      <a:pt x="1981" y="653"/>
                    </a:cubicBezTo>
                    <a:lnTo>
                      <a:pt x="1956" y="653"/>
                    </a:lnTo>
                    <a:cubicBezTo>
                      <a:pt x="1931" y="678"/>
                      <a:pt x="1906" y="678"/>
                      <a:pt x="1881" y="703"/>
                    </a:cubicBezTo>
                    <a:cubicBezTo>
                      <a:pt x="1855" y="728"/>
                      <a:pt x="1830" y="753"/>
                      <a:pt x="1805" y="778"/>
                    </a:cubicBezTo>
                    <a:cubicBezTo>
                      <a:pt x="1780" y="778"/>
                      <a:pt x="1755" y="803"/>
                      <a:pt x="1730" y="828"/>
                    </a:cubicBezTo>
                    <a:cubicBezTo>
                      <a:pt x="1705" y="853"/>
                      <a:pt x="1680" y="878"/>
                      <a:pt x="1655" y="903"/>
                    </a:cubicBezTo>
                    <a:cubicBezTo>
                      <a:pt x="1630" y="928"/>
                      <a:pt x="1605" y="953"/>
                      <a:pt x="1605" y="953"/>
                    </a:cubicBezTo>
                    <a:cubicBezTo>
                      <a:pt x="1580" y="978"/>
                      <a:pt x="1555" y="1003"/>
                      <a:pt x="1555" y="1003"/>
                    </a:cubicBezTo>
                    <a:cubicBezTo>
                      <a:pt x="1530" y="1054"/>
                      <a:pt x="1480" y="1079"/>
                      <a:pt x="1454" y="1104"/>
                    </a:cubicBezTo>
                    <a:cubicBezTo>
                      <a:pt x="1454" y="1079"/>
                      <a:pt x="1454" y="1054"/>
                      <a:pt x="1454" y="1028"/>
                    </a:cubicBezTo>
                    <a:cubicBezTo>
                      <a:pt x="1429" y="978"/>
                      <a:pt x="1429" y="903"/>
                      <a:pt x="1404" y="853"/>
                    </a:cubicBezTo>
                    <a:cubicBezTo>
                      <a:pt x="1404" y="828"/>
                      <a:pt x="1404" y="803"/>
                      <a:pt x="1404" y="778"/>
                    </a:cubicBezTo>
                    <a:cubicBezTo>
                      <a:pt x="1404" y="753"/>
                      <a:pt x="1404" y="753"/>
                      <a:pt x="1429" y="753"/>
                    </a:cubicBezTo>
                    <a:cubicBezTo>
                      <a:pt x="1454" y="703"/>
                      <a:pt x="1480" y="653"/>
                      <a:pt x="1505" y="602"/>
                    </a:cubicBezTo>
                    <a:cubicBezTo>
                      <a:pt x="1530" y="552"/>
                      <a:pt x="1555" y="477"/>
                      <a:pt x="1580" y="427"/>
                    </a:cubicBezTo>
                    <a:cubicBezTo>
                      <a:pt x="1605" y="377"/>
                      <a:pt x="1605" y="302"/>
                      <a:pt x="1630" y="252"/>
                    </a:cubicBezTo>
                    <a:cubicBezTo>
                      <a:pt x="1655" y="201"/>
                      <a:pt x="1680" y="126"/>
                      <a:pt x="1705" y="76"/>
                    </a:cubicBezTo>
                    <a:cubicBezTo>
                      <a:pt x="1705" y="51"/>
                      <a:pt x="1705" y="26"/>
                      <a:pt x="16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38"/>
              <p:cNvSpPr/>
              <p:nvPr/>
            </p:nvSpPr>
            <p:spPr>
              <a:xfrm>
                <a:off x="5050275" y="1803900"/>
                <a:ext cx="85250" cy="88375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3535" fill="none" extrusionOk="0">
                    <a:moveTo>
                      <a:pt x="2181" y="2081"/>
                    </a:moveTo>
                    <a:cubicBezTo>
                      <a:pt x="2181" y="2131"/>
                      <a:pt x="2181" y="2181"/>
                      <a:pt x="2206" y="2232"/>
                    </a:cubicBezTo>
                    <a:cubicBezTo>
                      <a:pt x="2206" y="2282"/>
                      <a:pt x="2231" y="2357"/>
                      <a:pt x="2256" y="2407"/>
                    </a:cubicBezTo>
                    <a:cubicBezTo>
                      <a:pt x="2256" y="2432"/>
                      <a:pt x="2256" y="2482"/>
                      <a:pt x="2282" y="2507"/>
                    </a:cubicBezTo>
                    <a:cubicBezTo>
                      <a:pt x="2256" y="2507"/>
                      <a:pt x="2256" y="2507"/>
                      <a:pt x="2231" y="2507"/>
                    </a:cubicBezTo>
                    <a:cubicBezTo>
                      <a:pt x="2206" y="2507"/>
                      <a:pt x="2181" y="2482"/>
                      <a:pt x="2131" y="2482"/>
                    </a:cubicBezTo>
                    <a:cubicBezTo>
                      <a:pt x="2106" y="2482"/>
                      <a:pt x="2081" y="2482"/>
                      <a:pt x="2031" y="2457"/>
                    </a:cubicBezTo>
                    <a:cubicBezTo>
                      <a:pt x="2031" y="2457"/>
                      <a:pt x="2006" y="2457"/>
                      <a:pt x="1981" y="2457"/>
                    </a:cubicBezTo>
                    <a:cubicBezTo>
                      <a:pt x="1956" y="2457"/>
                      <a:pt x="1931" y="2432"/>
                      <a:pt x="1931" y="2432"/>
                    </a:cubicBezTo>
                    <a:cubicBezTo>
                      <a:pt x="1881" y="2432"/>
                      <a:pt x="1855" y="2432"/>
                      <a:pt x="1830" y="2407"/>
                    </a:cubicBezTo>
                    <a:cubicBezTo>
                      <a:pt x="1830" y="2407"/>
                      <a:pt x="1805" y="2407"/>
                      <a:pt x="1805" y="2407"/>
                    </a:cubicBezTo>
                    <a:cubicBezTo>
                      <a:pt x="1780" y="2407"/>
                      <a:pt x="1780" y="2407"/>
                      <a:pt x="1755" y="2382"/>
                    </a:cubicBezTo>
                    <a:cubicBezTo>
                      <a:pt x="1755" y="2382"/>
                      <a:pt x="1755" y="2357"/>
                      <a:pt x="1755" y="2357"/>
                    </a:cubicBezTo>
                    <a:cubicBezTo>
                      <a:pt x="1730" y="2232"/>
                      <a:pt x="1705" y="2106"/>
                      <a:pt x="1680" y="1981"/>
                    </a:cubicBezTo>
                    <a:cubicBezTo>
                      <a:pt x="1655" y="1931"/>
                      <a:pt x="1655" y="1906"/>
                      <a:pt x="1655" y="1856"/>
                    </a:cubicBezTo>
                    <a:cubicBezTo>
                      <a:pt x="1805" y="1906"/>
                      <a:pt x="1981" y="1956"/>
                      <a:pt x="2131" y="2031"/>
                    </a:cubicBezTo>
                    <a:cubicBezTo>
                      <a:pt x="2156" y="2031"/>
                      <a:pt x="2156" y="2031"/>
                      <a:pt x="2156" y="2031"/>
                    </a:cubicBezTo>
                    <a:cubicBezTo>
                      <a:pt x="2156" y="2056"/>
                      <a:pt x="2156" y="2081"/>
                      <a:pt x="2181" y="2081"/>
                    </a:cubicBezTo>
                    <a:close/>
                    <a:moveTo>
                      <a:pt x="1555" y="2432"/>
                    </a:moveTo>
                    <a:cubicBezTo>
                      <a:pt x="1555" y="2457"/>
                      <a:pt x="1555" y="2457"/>
                      <a:pt x="1530" y="2457"/>
                    </a:cubicBezTo>
                    <a:cubicBezTo>
                      <a:pt x="1530" y="2457"/>
                      <a:pt x="1530" y="2482"/>
                      <a:pt x="1505" y="2482"/>
                    </a:cubicBezTo>
                    <a:cubicBezTo>
                      <a:pt x="1505" y="2507"/>
                      <a:pt x="1480" y="2507"/>
                      <a:pt x="1454" y="2532"/>
                    </a:cubicBezTo>
                    <a:cubicBezTo>
                      <a:pt x="1454" y="2532"/>
                      <a:pt x="1429" y="2557"/>
                      <a:pt x="1404" y="2557"/>
                    </a:cubicBezTo>
                    <a:cubicBezTo>
                      <a:pt x="1379" y="2582"/>
                      <a:pt x="1379" y="2607"/>
                      <a:pt x="1354" y="2607"/>
                    </a:cubicBezTo>
                    <a:cubicBezTo>
                      <a:pt x="1329" y="2607"/>
                      <a:pt x="1329" y="2633"/>
                      <a:pt x="1304" y="2633"/>
                    </a:cubicBezTo>
                    <a:cubicBezTo>
                      <a:pt x="1304" y="2633"/>
                      <a:pt x="1304" y="2607"/>
                      <a:pt x="1304" y="2607"/>
                    </a:cubicBezTo>
                    <a:cubicBezTo>
                      <a:pt x="1304" y="2582"/>
                      <a:pt x="1279" y="2557"/>
                      <a:pt x="1279" y="2532"/>
                    </a:cubicBezTo>
                    <a:cubicBezTo>
                      <a:pt x="1279" y="2507"/>
                      <a:pt x="1279" y="2482"/>
                      <a:pt x="1254" y="2457"/>
                    </a:cubicBezTo>
                    <a:cubicBezTo>
                      <a:pt x="1254" y="2432"/>
                      <a:pt x="1254" y="2407"/>
                      <a:pt x="1229" y="2382"/>
                    </a:cubicBezTo>
                    <a:cubicBezTo>
                      <a:pt x="1229" y="2357"/>
                      <a:pt x="1229" y="2332"/>
                      <a:pt x="1204" y="2307"/>
                    </a:cubicBezTo>
                    <a:cubicBezTo>
                      <a:pt x="1204" y="2282"/>
                      <a:pt x="1204" y="2257"/>
                      <a:pt x="1179" y="2232"/>
                    </a:cubicBezTo>
                    <a:cubicBezTo>
                      <a:pt x="1179" y="2181"/>
                      <a:pt x="1154" y="2156"/>
                      <a:pt x="1154" y="2106"/>
                    </a:cubicBezTo>
                    <a:cubicBezTo>
                      <a:pt x="1154" y="2106"/>
                      <a:pt x="1154" y="2106"/>
                      <a:pt x="1154" y="2106"/>
                    </a:cubicBezTo>
                    <a:cubicBezTo>
                      <a:pt x="1154" y="2106"/>
                      <a:pt x="1154" y="2106"/>
                      <a:pt x="1179" y="2081"/>
                    </a:cubicBezTo>
                    <a:cubicBezTo>
                      <a:pt x="1229" y="2056"/>
                      <a:pt x="1279" y="2006"/>
                      <a:pt x="1329" y="1981"/>
                    </a:cubicBezTo>
                    <a:cubicBezTo>
                      <a:pt x="1354" y="1931"/>
                      <a:pt x="1404" y="1881"/>
                      <a:pt x="1454" y="1856"/>
                    </a:cubicBezTo>
                    <a:cubicBezTo>
                      <a:pt x="1480" y="1831"/>
                      <a:pt x="1480" y="1831"/>
                      <a:pt x="1505" y="1805"/>
                    </a:cubicBezTo>
                    <a:cubicBezTo>
                      <a:pt x="1505" y="1805"/>
                      <a:pt x="1530" y="1805"/>
                      <a:pt x="1530" y="1805"/>
                    </a:cubicBezTo>
                    <a:cubicBezTo>
                      <a:pt x="1555" y="1881"/>
                      <a:pt x="1555" y="1931"/>
                      <a:pt x="1580" y="1981"/>
                    </a:cubicBezTo>
                    <a:cubicBezTo>
                      <a:pt x="1605" y="2106"/>
                      <a:pt x="1630" y="2232"/>
                      <a:pt x="1655" y="2357"/>
                    </a:cubicBezTo>
                    <a:cubicBezTo>
                      <a:pt x="1630" y="2357"/>
                      <a:pt x="1630" y="2382"/>
                      <a:pt x="1605" y="2382"/>
                    </a:cubicBezTo>
                    <a:cubicBezTo>
                      <a:pt x="1605" y="2407"/>
                      <a:pt x="1580" y="2407"/>
                      <a:pt x="1555" y="2432"/>
                    </a:cubicBezTo>
                    <a:close/>
                    <a:moveTo>
                      <a:pt x="828" y="1981"/>
                    </a:moveTo>
                    <a:cubicBezTo>
                      <a:pt x="778" y="1981"/>
                      <a:pt x="728" y="1956"/>
                      <a:pt x="677" y="1956"/>
                    </a:cubicBezTo>
                    <a:cubicBezTo>
                      <a:pt x="652" y="1931"/>
                      <a:pt x="652" y="1931"/>
                      <a:pt x="627" y="1931"/>
                    </a:cubicBezTo>
                    <a:cubicBezTo>
                      <a:pt x="652" y="1931"/>
                      <a:pt x="677" y="1906"/>
                      <a:pt x="677" y="1881"/>
                    </a:cubicBezTo>
                    <a:cubicBezTo>
                      <a:pt x="703" y="1881"/>
                      <a:pt x="728" y="1856"/>
                      <a:pt x="728" y="1856"/>
                    </a:cubicBezTo>
                    <a:cubicBezTo>
                      <a:pt x="753" y="1831"/>
                      <a:pt x="778" y="1805"/>
                      <a:pt x="803" y="1805"/>
                    </a:cubicBezTo>
                    <a:cubicBezTo>
                      <a:pt x="853" y="1755"/>
                      <a:pt x="903" y="1730"/>
                      <a:pt x="953" y="1705"/>
                    </a:cubicBezTo>
                    <a:cubicBezTo>
                      <a:pt x="953" y="1705"/>
                      <a:pt x="978" y="1680"/>
                      <a:pt x="1003" y="1680"/>
                    </a:cubicBezTo>
                    <a:cubicBezTo>
                      <a:pt x="1003" y="1655"/>
                      <a:pt x="1028" y="1655"/>
                      <a:pt x="1053" y="1630"/>
                    </a:cubicBezTo>
                    <a:cubicBezTo>
                      <a:pt x="1104" y="1655"/>
                      <a:pt x="1154" y="1680"/>
                      <a:pt x="1229" y="1705"/>
                    </a:cubicBezTo>
                    <a:cubicBezTo>
                      <a:pt x="1279" y="1730"/>
                      <a:pt x="1329" y="1755"/>
                      <a:pt x="1404" y="1755"/>
                    </a:cubicBezTo>
                    <a:cubicBezTo>
                      <a:pt x="1404" y="1755"/>
                      <a:pt x="1404" y="1780"/>
                      <a:pt x="1404" y="1780"/>
                    </a:cubicBezTo>
                    <a:lnTo>
                      <a:pt x="1379" y="1780"/>
                    </a:lnTo>
                    <a:cubicBezTo>
                      <a:pt x="1354" y="1831"/>
                      <a:pt x="1304" y="1856"/>
                      <a:pt x="1254" y="1906"/>
                    </a:cubicBezTo>
                    <a:cubicBezTo>
                      <a:pt x="1204" y="1931"/>
                      <a:pt x="1154" y="1981"/>
                      <a:pt x="1104" y="2031"/>
                    </a:cubicBezTo>
                    <a:cubicBezTo>
                      <a:pt x="1104" y="2031"/>
                      <a:pt x="1079" y="2056"/>
                      <a:pt x="1079" y="2056"/>
                    </a:cubicBezTo>
                    <a:cubicBezTo>
                      <a:pt x="1053" y="2056"/>
                      <a:pt x="1028" y="2056"/>
                      <a:pt x="1003" y="2056"/>
                    </a:cubicBezTo>
                    <a:cubicBezTo>
                      <a:pt x="928" y="2031"/>
                      <a:pt x="878" y="2006"/>
                      <a:pt x="828" y="1981"/>
                    </a:cubicBezTo>
                    <a:close/>
                    <a:moveTo>
                      <a:pt x="928" y="1129"/>
                    </a:moveTo>
                    <a:cubicBezTo>
                      <a:pt x="928" y="1079"/>
                      <a:pt x="903" y="1054"/>
                      <a:pt x="878" y="1003"/>
                    </a:cubicBezTo>
                    <a:cubicBezTo>
                      <a:pt x="878" y="1003"/>
                      <a:pt x="878" y="1003"/>
                      <a:pt x="878" y="1003"/>
                    </a:cubicBezTo>
                    <a:cubicBezTo>
                      <a:pt x="878" y="1003"/>
                      <a:pt x="878" y="1003"/>
                      <a:pt x="878" y="1003"/>
                    </a:cubicBezTo>
                    <a:cubicBezTo>
                      <a:pt x="903" y="1003"/>
                      <a:pt x="928" y="1003"/>
                      <a:pt x="953" y="1028"/>
                    </a:cubicBezTo>
                    <a:cubicBezTo>
                      <a:pt x="1003" y="1028"/>
                      <a:pt x="1028" y="1028"/>
                      <a:pt x="1053" y="1028"/>
                    </a:cubicBezTo>
                    <a:cubicBezTo>
                      <a:pt x="1079" y="1054"/>
                      <a:pt x="1104" y="1054"/>
                      <a:pt x="1154" y="1079"/>
                    </a:cubicBezTo>
                    <a:cubicBezTo>
                      <a:pt x="1204" y="1079"/>
                      <a:pt x="1254" y="1104"/>
                      <a:pt x="1329" y="1129"/>
                    </a:cubicBezTo>
                    <a:cubicBezTo>
                      <a:pt x="1329" y="1129"/>
                      <a:pt x="1354" y="1129"/>
                      <a:pt x="1354" y="1129"/>
                    </a:cubicBezTo>
                    <a:cubicBezTo>
                      <a:pt x="1379" y="1154"/>
                      <a:pt x="1379" y="1204"/>
                      <a:pt x="1379" y="1229"/>
                    </a:cubicBezTo>
                    <a:cubicBezTo>
                      <a:pt x="1429" y="1354"/>
                      <a:pt x="1454" y="1480"/>
                      <a:pt x="1480" y="1605"/>
                    </a:cubicBezTo>
                    <a:cubicBezTo>
                      <a:pt x="1480" y="1630"/>
                      <a:pt x="1505" y="1655"/>
                      <a:pt x="1505" y="1655"/>
                    </a:cubicBezTo>
                    <a:cubicBezTo>
                      <a:pt x="1454" y="1655"/>
                      <a:pt x="1429" y="1630"/>
                      <a:pt x="1404" y="1630"/>
                    </a:cubicBezTo>
                    <a:cubicBezTo>
                      <a:pt x="1304" y="1605"/>
                      <a:pt x="1204" y="1555"/>
                      <a:pt x="1079" y="1530"/>
                    </a:cubicBezTo>
                    <a:cubicBezTo>
                      <a:pt x="1079" y="1505"/>
                      <a:pt x="1079" y="1505"/>
                      <a:pt x="1079" y="1480"/>
                    </a:cubicBezTo>
                    <a:cubicBezTo>
                      <a:pt x="1053" y="1455"/>
                      <a:pt x="1053" y="1455"/>
                      <a:pt x="1053" y="1429"/>
                    </a:cubicBezTo>
                    <a:cubicBezTo>
                      <a:pt x="1028" y="1379"/>
                      <a:pt x="1003" y="1329"/>
                      <a:pt x="978" y="1254"/>
                    </a:cubicBezTo>
                    <a:cubicBezTo>
                      <a:pt x="953" y="1229"/>
                      <a:pt x="953" y="1179"/>
                      <a:pt x="928" y="1129"/>
                    </a:cubicBezTo>
                    <a:close/>
                    <a:moveTo>
                      <a:pt x="1505" y="1154"/>
                    </a:moveTo>
                    <a:cubicBezTo>
                      <a:pt x="1530" y="1129"/>
                      <a:pt x="1555" y="1129"/>
                      <a:pt x="1580" y="1104"/>
                    </a:cubicBezTo>
                    <a:cubicBezTo>
                      <a:pt x="1630" y="1079"/>
                      <a:pt x="1655" y="1054"/>
                      <a:pt x="1680" y="1003"/>
                    </a:cubicBezTo>
                    <a:cubicBezTo>
                      <a:pt x="1705" y="1003"/>
                      <a:pt x="1730" y="978"/>
                      <a:pt x="1755" y="953"/>
                    </a:cubicBezTo>
                    <a:cubicBezTo>
                      <a:pt x="1780" y="953"/>
                      <a:pt x="1805" y="928"/>
                      <a:pt x="1830" y="903"/>
                    </a:cubicBezTo>
                    <a:cubicBezTo>
                      <a:pt x="1855" y="853"/>
                      <a:pt x="1906" y="828"/>
                      <a:pt x="1956" y="803"/>
                    </a:cubicBezTo>
                    <a:cubicBezTo>
                      <a:pt x="1956" y="803"/>
                      <a:pt x="1956" y="778"/>
                      <a:pt x="1956" y="778"/>
                    </a:cubicBezTo>
                    <a:cubicBezTo>
                      <a:pt x="1956" y="803"/>
                      <a:pt x="1981" y="828"/>
                      <a:pt x="1981" y="853"/>
                    </a:cubicBezTo>
                    <a:cubicBezTo>
                      <a:pt x="1981" y="903"/>
                      <a:pt x="2006" y="953"/>
                      <a:pt x="2006" y="1003"/>
                    </a:cubicBezTo>
                    <a:cubicBezTo>
                      <a:pt x="2031" y="1054"/>
                      <a:pt x="2031" y="1104"/>
                      <a:pt x="2056" y="1154"/>
                    </a:cubicBezTo>
                    <a:cubicBezTo>
                      <a:pt x="2056" y="1179"/>
                      <a:pt x="2056" y="1204"/>
                      <a:pt x="2056" y="1229"/>
                    </a:cubicBezTo>
                    <a:cubicBezTo>
                      <a:pt x="2031" y="1254"/>
                      <a:pt x="2006" y="1279"/>
                      <a:pt x="1981" y="1304"/>
                    </a:cubicBezTo>
                    <a:cubicBezTo>
                      <a:pt x="1931" y="1329"/>
                      <a:pt x="1881" y="1379"/>
                      <a:pt x="1830" y="1404"/>
                    </a:cubicBezTo>
                    <a:cubicBezTo>
                      <a:pt x="1780" y="1455"/>
                      <a:pt x="1730" y="1480"/>
                      <a:pt x="1680" y="1530"/>
                    </a:cubicBezTo>
                    <a:cubicBezTo>
                      <a:pt x="1655" y="1555"/>
                      <a:pt x="1630" y="1580"/>
                      <a:pt x="1580" y="1605"/>
                    </a:cubicBezTo>
                    <a:cubicBezTo>
                      <a:pt x="1580" y="1605"/>
                      <a:pt x="1580" y="1605"/>
                      <a:pt x="1580" y="1605"/>
                    </a:cubicBezTo>
                    <a:cubicBezTo>
                      <a:pt x="1555" y="1480"/>
                      <a:pt x="1530" y="1354"/>
                      <a:pt x="1505" y="1229"/>
                    </a:cubicBezTo>
                    <a:cubicBezTo>
                      <a:pt x="1480" y="1204"/>
                      <a:pt x="1480" y="1179"/>
                      <a:pt x="1480" y="1154"/>
                    </a:cubicBezTo>
                    <a:cubicBezTo>
                      <a:pt x="1480" y="1154"/>
                      <a:pt x="1505" y="1154"/>
                      <a:pt x="1505" y="1154"/>
                    </a:cubicBezTo>
                    <a:close/>
                    <a:moveTo>
                      <a:pt x="2382" y="1455"/>
                    </a:moveTo>
                    <a:cubicBezTo>
                      <a:pt x="2482" y="1505"/>
                      <a:pt x="2582" y="1530"/>
                      <a:pt x="2683" y="1580"/>
                    </a:cubicBezTo>
                    <a:cubicBezTo>
                      <a:pt x="2657" y="1580"/>
                      <a:pt x="2657" y="1580"/>
                      <a:pt x="2632" y="1605"/>
                    </a:cubicBezTo>
                    <a:cubicBezTo>
                      <a:pt x="2607" y="1630"/>
                      <a:pt x="2557" y="1655"/>
                      <a:pt x="2507" y="1680"/>
                    </a:cubicBezTo>
                    <a:cubicBezTo>
                      <a:pt x="2457" y="1705"/>
                      <a:pt x="2407" y="1730"/>
                      <a:pt x="2382" y="1755"/>
                    </a:cubicBezTo>
                    <a:cubicBezTo>
                      <a:pt x="2332" y="1780"/>
                      <a:pt x="2282" y="1805"/>
                      <a:pt x="2256" y="1805"/>
                    </a:cubicBezTo>
                    <a:cubicBezTo>
                      <a:pt x="2231" y="1831"/>
                      <a:pt x="2231" y="1831"/>
                      <a:pt x="2206" y="1831"/>
                    </a:cubicBezTo>
                    <a:cubicBezTo>
                      <a:pt x="2206" y="1856"/>
                      <a:pt x="2181" y="1856"/>
                      <a:pt x="2181" y="1856"/>
                    </a:cubicBezTo>
                    <a:cubicBezTo>
                      <a:pt x="2156" y="1856"/>
                      <a:pt x="2156" y="1856"/>
                      <a:pt x="2156" y="1856"/>
                    </a:cubicBezTo>
                    <a:cubicBezTo>
                      <a:pt x="2081" y="1831"/>
                      <a:pt x="2006" y="1805"/>
                      <a:pt x="1956" y="1805"/>
                    </a:cubicBezTo>
                    <a:cubicBezTo>
                      <a:pt x="1881" y="1780"/>
                      <a:pt x="1830" y="1755"/>
                      <a:pt x="1755" y="1730"/>
                    </a:cubicBezTo>
                    <a:cubicBezTo>
                      <a:pt x="1705" y="1730"/>
                      <a:pt x="1680" y="1705"/>
                      <a:pt x="1630" y="1705"/>
                    </a:cubicBezTo>
                    <a:cubicBezTo>
                      <a:pt x="1655" y="1655"/>
                      <a:pt x="1705" y="1630"/>
                      <a:pt x="1730" y="1605"/>
                    </a:cubicBezTo>
                    <a:cubicBezTo>
                      <a:pt x="1780" y="1555"/>
                      <a:pt x="1830" y="1505"/>
                      <a:pt x="1881" y="1455"/>
                    </a:cubicBezTo>
                    <a:cubicBezTo>
                      <a:pt x="1931" y="1429"/>
                      <a:pt x="1981" y="1379"/>
                      <a:pt x="2006" y="1354"/>
                    </a:cubicBezTo>
                    <a:cubicBezTo>
                      <a:pt x="2031" y="1329"/>
                      <a:pt x="2056" y="1304"/>
                      <a:pt x="2081" y="1304"/>
                    </a:cubicBezTo>
                    <a:cubicBezTo>
                      <a:pt x="2131" y="1329"/>
                      <a:pt x="2156" y="1329"/>
                      <a:pt x="2206" y="1354"/>
                    </a:cubicBezTo>
                    <a:cubicBezTo>
                      <a:pt x="2256" y="1404"/>
                      <a:pt x="2332" y="1429"/>
                      <a:pt x="2382" y="1455"/>
                    </a:cubicBezTo>
                    <a:close/>
                    <a:moveTo>
                      <a:pt x="2708" y="1580"/>
                    </a:moveTo>
                    <a:lnTo>
                      <a:pt x="2708" y="1580"/>
                    </a:lnTo>
                    <a:cubicBezTo>
                      <a:pt x="2708" y="1580"/>
                      <a:pt x="2708" y="1580"/>
                      <a:pt x="2708" y="1580"/>
                    </a:cubicBezTo>
                    <a:cubicBezTo>
                      <a:pt x="2708" y="1580"/>
                      <a:pt x="2708" y="1580"/>
                      <a:pt x="2708" y="1580"/>
                    </a:cubicBezTo>
                    <a:close/>
                    <a:moveTo>
                      <a:pt x="3384" y="1805"/>
                    </a:moveTo>
                    <a:cubicBezTo>
                      <a:pt x="3384" y="1780"/>
                      <a:pt x="3384" y="1780"/>
                      <a:pt x="3359" y="1755"/>
                    </a:cubicBezTo>
                    <a:cubicBezTo>
                      <a:pt x="3334" y="1755"/>
                      <a:pt x="3334" y="1755"/>
                      <a:pt x="3309" y="1755"/>
                    </a:cubicBezTo>
                    <a:cubicBezTo>
                      <a:pt x="3309" y="1755"/>
                      <a:pt x="3309" y="1755"/>
                      <a:pt x="3284" y="1755"/>
                    </a:cubicBezTo>
                    <a:cubicBezTo>
                      <a:pt x="3184" y="1780"/>
                      <a:pt x="3084" y="1831"/>
                      <a:pt x="2958" y="1856"/>
                    </a:cubicBezTo>
                    <a:cubicBezTo>
                      <a:pt x="2858" y="1906"/>
                      <a:pt x="2758" y="1956"/>
                      <a:pt x="2632" y="1981"/>
                    </a:cubicBezTo>
                    <a:cubicBezTo>
                      <a:pt x="2632" y="1981"/>
                      <a:pt x="2632" y="1981"/>
                      <a:pt x="2607" y="2006"/>
                    </a:cubicBezTo>
                    <a:cubicBezTo>
                      <a:pt x="2582" y="1981"/>
                      <a:pt x="2557" y="1981"/>
                      <a:pt x="2532" y="1956"/>
                    </a:cubicBezTo>
                    <a:cubicBezTo>
                      <a:pt x="2457" y="1956"/>
                      <a:pt x="2382" y="1931"/>
                      <a:pt x="2307" y="1906"/>
                    </a:cubicBezTo>
                    <a:cubicBezTo>
                      <a:pt x="2332" y="1881"/>
                      <a:pt x="2357" y="1881"/>
                      <a:pt x="2382" y="1856"/>
                    </a:cubicBezTo>
                    <a:cubicBezTo>
                      <a:pt x="2432" y="1831"/>
                      <a:pt x="2457" y="1805"/>
                      <a:pt x="2507" y="1805"/>
                    </a:cubicBezTo>
                    <a:cubicBezTo>
                      <a:pt x="2557" y="1780"/>
                      <a:pt x="2607" y="1755"/>
                      <a:pt x="2632" y="1730"/>
                    </a:cubicBezTo>
                    <a:cubicBezTo>
                      <a:pt x="2683" y="1705"/>
                      <a:pt x="2708" y="1680"/>
                      <a:pt x="2758" y="1655"/>
                    </a:cubicBezTo>
                    <a:cubicBezTo>
                      <a:pt x="2758" y="1630"/>
                      <a:pt x="2783" y="1630"/>
                      <a:pt x="2783" y="1630"/>
                    </a:cubicBezTo>
                    <a:cubicBezTo>
                      <a:pt x="2808" y="1605"/>
                      <a:pt x="2833" y="1580"/>
                      <a:pt x="2808" y="1530"/>
                    </a:cubicBezTo>
                    <a:cubicBezTo>
                      <a:pt x="2783" y="1505"/>
                      <a:pt x="2758" y="1505"/>
                      <a:pt x="2733" y="1480"/>
                    </a:cubicBezTo>
                    <a:cubicBezTo>
                      <a:pt x="2708" y="1480"/>
                      <a:pt x="2657" y="1455"/>
                      <a:pt x="2607" y="1429"/>
                    </a:cubicBezTo>
                    <a:cubicBezTo>
                      <a:pt x="2557" y="1429"/>
                      <a:pt x="2507" y="1404"/>
                      <a:pt x="2457" y="1379"/>
                    </a:cubicBezTo>
                    <a:cubicBezTo>
                      <a:pt x="2432" y="1379"/>
                      <a:pt x="2382" y="1354"/>
                      <a:pt x="2332" y="1329"/>
                    </a:cubicBezTo>
                    <a:cubicBezTo>
                      <a:pt x="2357" y="1329"/>
                      <a:pt x="2357" y="1329"/>
                      <a:pt x="2357" y="1329"/>
                    </a:cubicBezTo>
                    <a:cubicBezTo>
                      <a:pt x="2307" y="1329"/>
                      <a:pt x="2256" y="1304"/>
                      <a:pt x="2231" y="1279"/>
                    </a:cubicBezTo>
                    <a:cubicBezTo>
                      <a:pt x="2206" y="1279"/>
                      <a:pt x="2181" y="1254"/>
                      <a:pt x="2131" y="1254"/>
                    </a:cubicBezTo>
                    <a:cubicBezTo>
                      <a:pt x="2131" y="1254"/>
                      <a:pt x="2131" y="1254"/>
                      <a:pt x="2131" y="1254"/>
                    </a:cubicBezTo>
                    <a:cubicBezTo>
                      <a:pt x="2156" y="1229"/>
                      <a:pt x="2156" y="1229"/>
                      <a:pt x="2181" y="1229"/>
                    </a:cubicBezTo>
                    <a:cubicBezTo>
                      <a:pt x="2206" y="1179"/>
                      <a:pt x="2256" y="1129"/>
                      <a:pt x="2307" y="1104"/>
                    </a:cubicBezTo>
                    <a:cubicBezTo>
                      <a:pt x="2332" y="1079"/>
                      <a:pt x="2382" y="1054"/>
                      <a:pt x="2407" y="1028"/>
                    </a:cubicBezTo>
                    <a:cubicBezTo>
                      <a:pt x="2407" y="1028"/>
                      <a:pt x="2432" y="1054"/>
                      <a:pt x="2432" y="1054"/>
                    </a:cubicBezTo>
                    <a:cubicBezTo>
                      <a:pt x="2507" y="1079"/>
                      <a:pt x="2607" y="1104"/>
                      <a:pt x="2683" y="1129"/>
                    </a:cubicBezTo>
                    <a:cubicBezTo>
                      <a:pt x="2758" y="1129"/>
                      <a:pt x="2858" y="1154"/>
                      <a:pt x="2933" y="1179"/>
                    </a:cubicBezTo>
                    <a:cubicBezTo>
                      <a:pt x="2983" y="1204"/>
                      <a:pt x="3008" y="1179"/>
                      <a:pt x="3033" y="1154"/>
                    </a:cubicBezTo>
                    <a:cubicBezTo>
                      <a:pt x="3033" y="1104"/>
                      <a:pt x="3008" y="1079"/>
                      <a:pt x="2983" y="1054"/>
                    </a:cubicBezTo>
                    <a:cubicBezTo>
                      <a:pt x="2908" y="1028"/>
                      <a:pt x="2808" y="1003"/>
                      <a:pt x="2733" y="978"/>
                    </a:cubicBezTo>
                    <a:cubicBezTo>
                      <a:pt x="2657" y="953"/>
                      <a:pt x="2582" y="953"/>
                      <a:pt x="2532" y="928"/>
                    </a:cubicBezTo>
                    <a:cubicBezTo>
                      <a:pt x="2557" y="903"/>
                      <a:pt x="2582" y="903"/>
                      <a:pt x="2582" y="878"/>
                    </a:cubicBezTo>
                    <a:cubicBezTo>
                      <a:pt x="2607" y="853"/>
                      <a:pt x="2632" y="828"/>
                      <a:pt x="2657" y="828"/>
                    </a:cubicBezTo>
                    <a:cubicBezTo>
                      <a:pt x="2683" y="803"/>
                      <a:pt x="2708" y="778"/>
                      <a:pt x="2733" y="753"/>
                    </a:cubicBezTo>
                    <a:cubicBezTo>
                      <a:pt x="2783" y="728"/>
                      <a:pt x="2808" y="703"/>
                      <a:pt x="2858" y="653"/>
                    </a:cubicBezTo>
                    <a:cubicBezTo>
                      <a:pt x="2883" y="653"/>
                      <a:pt x="2883" y="627"/>
                      <a:pt x="2858" y="602"/>
                    </a:cubicBezTo>
                    <a:cubicBezTo>
                      <a:pt x="2858" y="602"/>
                      <a:pt x="2833" y="577"/>
                      <a:pt x="2833" y="577"/>
                    </a:cubicBezTo>
                    <a:cubicBezTo>
                      <a:pt x="2808" y="577"/>
                      <a:pt x="2808" y="577"/>
                      <a:pt x="2808" y="602"/>
                    </a:cubicBezTo>
                    <a:cubicBezTo>
                      <a:pt x="2758" y="627"/>
                      <a:pt x="2708" y="678"/>
                      <a:pt x="2683" y="703"/>
                    </a:cubicBezTo>
                    <a:cubicBezTo>
                      <a:pt x="2632" y="728"/>
                      <a:pt x="2582" y="778"/>
                      <a:pt x="2532" y="828"/>
                    </a:cubicBezTo>
                    <a:cubicBezTo>
                      <a:pt x="2532" y="828"/>
                      <a:pt x="2532" y="828"/>
                      <a:pt x="2507" y="853"/>
                    </a:cubicBezTo>
                    <a:cubicBezTo>
                      <a:pt x="2507" y="803"/>
                      <a:pt x="2507" y="753"/>
                      <a:pt x="2507" y="728"/>
                    </a:cubicBezTo>
                    <a:cubicBezTo>
                      <a:pt x="2507" y="627"/>
                      <a:pt x="2507" y="527"/>
                      <a:pt x="2507" y="452"/>
                    </a:cubicBezTo>
                    <a:cubicBezTo>
                      <a:pt x="2507" y="402"/>
                      <a:pt x="2482" y="377"/>
                      <a:pt x="2457" y="377"/>
                    </a:cubicBezTo>
                    <a:cubicBezTo>
                      <a:pt x="2407" y="377"/>
                      <a:pt x="2382" y="402"/>
                      <a:pt x="2382" y="452"/>
                    </a:cubicBezTo>
                    <a:cubicBezTo>
                      <a:pt x="2382" y="527"/>
                      <a:pt x="2382" y="627"/>
                      <a:pt x="2382" y="703"/>
                    </a:cubicBezTo>
                    <a:cubicBezTo>
                      <a:pt x="2382" y="778"/>
                      <a:pt x="2357" y="878"/>
                      <a:pt x="2357" y="953"/>
                    </a:cubicBezTo>
                    <a:cubicBezTo>
                      <a:pt x="2357" y="953"/>
                      <a:pt x="2382" y="953"/>
                      <a:pt x="2382" y="953"/>
                    </a:cubicBezTo>
                    <a:cubicBezTo>
                      <a:pt x="2332" y="1003"/>
                      <a:pt x="2307" y="1028"/>
                      <a:pt x="2256" y="1054"/>
                    </a:cubicBezTo>
                    <a:cubicBezTo>
                      <a:pt x="2231" y="1104"/>
                      <a:pt x="2181" y="1129"/>
                      <a:pt x="2131" y="1154"/>
                    </a:cubicBezTo>
                    <a:cubicBezTo>
                      <a:pt x="2131" y="1154"/>
                      <a:pt x="2131" y="1154"/>
                      <a:pt x="2131" y="1129"/>
                    </a:cubicBezTo>
                    <a:cubicBezTo>
                      <a:pt x="2106" y="1079"/>
                      <a:pt x="2106" y="1028"/>
                      <a:pt x="2106" y="978"/>
                    </a:cubicBezTo>
                    <a:cubicBezTo>
                      <a:pt x="2081" y="928"/>
                      <a:pt x="2081" y="878"/>
                      <a:pt x="2056" y="828"/>
                    </a:cubicBezTo>
                    <a:cubicBezTo>
                      <a:pt x="2056" y="803"/>
                      <a:pt x="2056" y="778"/>
                      <a:pt x="2056" y="753"/>
                    </a:cubicBezTo>
                    <a:cubicBezTo>
                      <a:pt x="2056" y="753"/>
                      <a:pt x="2056" y="728"/>
                      <a:pt x="2031" y="703"/>
                    </a:cubicBezTo>
                    <a:cubicBezTo>
                      <a:pt x="2031" y="703"/>
                      <a:pt x="2031" y="703"/>
                      <a:pt x="2031" y="678"/>
                    </a:cubicBezTo>
                    <a:cubicBezTo>
                      <a:pt x="2031" y="678"/>
                      <a:pt x="2031" y="678"/>
                      <a:pt x="2031" y="678"/>
                    </a:cubicBezTo>
                    <a:cubicBezTo>
                      <a:pt x="2031" y="653"/>
                      <a:pt x="2006" y="653"/>
                      <a:pt x="1981" y="653"/>
                    </a:cubicBezTo>
                    <a:cubicBezTo>
                      <a:pt x="1981" y="653"/>
                      <a:pt x="1956" y="653"/>
                      <a:pt x="1956" y="653"/>
                    </a:cubicBezTo>
                    <a:cubicBezTo>
                      <a:pt x="1931" y="678"/>
                      <a:pt x="1906" y="678"/>
                      <a:pt x="1881" y="703"/>
                    </a:cubicBezTo>
                    <a:cubicBezTo>
                      <a:pt x="1855" y="728"/>
                      <a:pt x="1830" y="753"/>
                      <a:pt x="1805" y="778"/>
                    </a:cubicBezTo>
                    <a:cubicBezTo>
                      <a:pt x="1780" y="778"/>
                      <a:pt x="1755" y="803"/>
                      <a:pt x="1730" y="828"/>
                    </a:cubicBezTo>
                    <a:cubicBezTo>
                      <a:pt x="1705" y="853"/>
                      <a:pt x="1680" y="878"/>
                      <a:pt x="1655" y="903"/>
                    </a:cubicBezTo>
                    <a:cubicBezTo>
                      <a:pt x="1630" y="928"/>
                      <a:pt x="1605" y="953"/>
                      <a:pt x="1605" y="953"/>
                    </a:cubicBezTo>
                    <a:cubicBezTo>
                      <a:pt x="1580" y="978"/>
                      <a:pt x="1555" y="1003"/>
                      <a:pt x="1555" y="1003"/>
                    </a:cubicBezTo>
                    <a:cubicBezTo>
                      <a:pt x="1530" y="1054"/>
                      <a:pt x="1480" y="1079"/>
                      <a:pt x="1454" y="1104"/>
                    </a:cubicBezTo>
                    <a:cubicBezTo>
                      <a:pt x="1454" y="1079"/>
                      <a:pt x="1454" y="1054"/>
                      <a:pt x="1454" y="1028"/>
                    </a:cubicBezTo>
                    <a:cubicBezTo>
                      <a:pt x="1429" y="978"/>
                      <a:pt x="1429" y="903"/>
                      <a:pt x="1404" y="853"/>
                    </a:cubicBezTo>
                    <a:cubicBezTo>
                      <a:pt x="1404" y="828"/>
                      <a:pt x="1404" y="803"/>
                      <a:pt x="1404" y="778"/>
                    </a:cubicBezTo>
                    <a:cubicBezTo>
                      <a:pt x="1404" y="753"/>
                      <a:pt x="1404" y="753"/>
                      <a:pt x="1429" y="753"/>
                    </a:cubicBezTo>
                    <a:cubicBezTo>
                      <a:pt x="1454" y="703"/>
                      <a:pt x="1480" y="653"/>
                      <a:pt x="1505" y="602"/>
                    </a:cubicBezTo>
                    <a:cubicBezTo>
                      <a:pt x="1530" y="552"/>
                      <a:pt x="1555" y="477"/>
                      <a:pt x="1580" y="427"/>
                    </a:cubicBezTo>
                    <a:cubicBezTo>
                      <a:pt x="1605" y="377"/>
                      <a:pt x="1605" y="302"/>
                      <a:pt x="1630" y="252"/>
                    </a:cubicBezTo>
                    <a:cubicBezTo>
                      <a:pt x="1655" y="201"/>
                      <a:pt x="1680" y="126"/>
                      <a:pt x="1705" y="76"/>
                    </a:cubicBezTo>
                    <a:cubicBezTo>
                      <a:pt x="1705" y="51"/>
                      <a:pt x="1705" y="26"/>
                      <a:pt x="1655" y="1"/>
                    </a:cubicBezTo>
                    <a:cubicBezTo>
                      <a:pt x="1655" y="1"/>
                      <a:pt x="1655" y="1"/>
                      <a:pt x="1655" y="1"/>
                    </a:cubicBezTo>
                    <a:cubicBezTo>
                      <a:pt x="1630" y="1"/>
                      <a:pt x="1630" y="1"/>
                      <a:pt x="1630" y="1"/>
                    </a:cubicBezTo>
                    <a:cubicBezTo>
                      <a:pt x="1605" y="26"/>
                      <a:pt x="1605" y="26"/>
                      <a:pt x="1605" y="51"/>
                    </a:cubicBezTo>
                    <a:cubicBezTo>
                      <a:pt x="1530" y="176"/>
                      <a:pt x="1480" y="302"/>
                      <a:pt x="1429" y="452"/>
                    </a:cubicBezTo>
                    <a:cubicBezTo>
                      <a:pt x="1404" y="477"/>
                      <a:pt x="1379" y="527"/>
                      <a:pt x="1379" y="552"/>
                    </a:cubicBezTo>
                    <a:cubicBezTo>
                      <a:pt x="1354" y="527"/>
                      <a:pt x="1354" y="502"/>
                      <a:pt x="1354" y="477"/>
                    </a:cubicBezTo>
                    <a:cubicBezTo>
                      <a:pt x="1354" y="427"/>
                      <a:pt x="1329" y="352"/>
                      <a:pt x="1329" y="302"/>
                    </a:cubicBezTo>
                    <a:cubicBezTo>
                      <a:pt x="1304" y="252"/>
                      <a:pt x="1279" y="176"/>
                      <a:pt x="1279" y="101"/>
                    </a:cubicBezTo>
                    <a:cubicBezTo>
                      <a:pt x="1279" y="76"/>
                      <a:pt x="1254" y="76"/>
                      <a:pt x="1229" y="76"/>
                    </a:cubicBezTo>
                    <a:cubicBezTo>
                      <a:pt x="1204" y="76"/>
                      <a:pt x="1204" y="76"/>
                      <a:pt x="1204" y="76"/>
                    </a:cubicBezTo>
                    <a:cubicBezTo>
                      <a:pt x="1179" y="76"/>
                      <a:pt x="1154" y="101"/>
                      <a:pt x="1154" y="151"/>
                    </a:cubicBezTo>
                    <a:cubicBezTo>
                      <a:pt x="1179" y="201"/>
                      <a:pt x="1179" y="252"/>
                      <a:pt x="1204" y="327"/>
                    </a:cubicBezTo>
                    <a:cubicBezTo>
                      <a:pt x="1204" y="377"/>
                      <a:pt x="1229" y="427"/>
                      <a:pt x="1229" y="502"/>
                    </a:cubicBezTo>
                    <a:cubicBezTo>
                      <a:pt x="1254" y="527"/>
                      <a:pt x="1254" y="552"/>
                      <a:pt x="1254" y="577"/>
                    </a:cubicBezTo>
                    <a:cubicBezTo>
                      <a:pt x="1229" y="552"/>
                      <a:pt x="1179" y="527"/>
                      <a:pt x="1154" y="527"/>
                    </a:cubicBezTo>
                    <a:cubicBezTo>
                      <a:pt x="1104" y="502"/>
                      <a:pt x="1079" y="477"/>
                      <a:pt x="1028" y="452"/>
                    </a:cubicBezTo>
                    <a:cubicBezTo>
                      <a:pt x="978" y="452"/>
                      <a:pt x="928" y="402"/>
                      <a:pt x="903" y="377"/>
                    </a:cubicBezTo>
                    <a:cubicBezTo>
                      <a:pt x="878" y="377"/>
                      <a:pt x="878" y="377"/>
                      <a:pt x="853" y="377"/>
                    </a:cubicBezTo>
                    <a:cubicBezTo>
                      <a:pt x="853" y="377"/>
                      <a:pt x="828" y="377"/>
                      <a:pt x="803" y="402"/>
                    </a:cubicBezTo>
                    <a:cubicBezTo>
                      <a:pt x="778" y="427"/>
                      <a:pt x="803" y="477"/>
                      <a:pt x="828" y="502"/>
                    </a:cubicBezTo>
                    <a:cubicBezTo>
                      <a:pt x="878" y="527"/>
                      <a:pt x="903" y="552"/>
                      <a:pt x="953" y="577"/>
                    </a:cubicBezTo>
                    <a:cubicBezTo>
                      <a:pt x="1003" y="602"/>
                      <a:pt x="1028" y="627"/>
                      <a:pt x="1079" y="627"/>
                    </a:cubicBezTo>
                    <a:cubicBezTo>
                      <a:pt x="1104" y="653"/>
                      <a:pt x="1154" y="678"/>
                      <a:pt x="1179" y="703"/>
                    </a:cubicBezTo>
                    <a:cubicBezTo>
                      <a:pt x="1229" y="703"/>
                      <a:pt x="1254" y="728"/>
                      <a:pt x="1279" y="753"/>
                    </a:cubicBezTo>
                    <a:cubicBezTo>
                      <a:pt x="1304" y="778"/>
                      <a:pt x="1304" y="803"/>
                      <a:pt x="1304" y="853"/>
                    </a:cubicBezTo>
                    <a:cubicBezTo>
                      <a:pt x="1304" y="903"/>
                      <a:pt x="1329" y="978"/>
                      <a:pt x="1329" y="1028"/>
                    </a:cubicBezTo>
                    <a:cubicBezTo>
                      <a:pt x="1354" y="1054"/>
                      <a:pt x="1354" y="1054"/>
                      <a:pt x="1354" y="1054"/>
                    </a:cubicBezTo>
                    <a:cubicBezTo>
                      <a:pt x="1279" y="1054"/>
                      <a:pt x="1229" y="1028"/>
                      <a:pt x="1179" y="1003"/>
                    </a:cubicBezTo>
                    <a:cubicBezTo>
                      <a:pt x="1129" y="1003"/>
                      <a:pt x="1104" y="978"/>
                      <a:pt x="1079" y="978"/>
                    </a:cubicBezTo>
                    <a:cubicBezTo>
                      <a:pt x="1053" y="978"/>
                      <a:pt x="1028" y="953"/>
                      <a:pt x="978" y="953"/>
                    </a:cubicBezTo>
                    <a:cubicBezTo>
                      <a:pt x="928" y="953"/>
                      <a:pt x="903" y="928"/>
                      <a:pt x="853" y="928"/>
                    </a:cubicBezTo>
                    <a:cubicBezTo>
                      <a:pt x="828" y="903"/>
                      <a:pt x="828" y="903"/>
                      <a:pt x="803" y="903"/>
                    </a:cubicBezTo>
                    <a:cubicBezTo>
                      <a:pt x="803" y="903"/>
                      <a:pt x="803" y="903"/>
                      <a:pt x="803" y="903"/>
                    </a:cubicBezTo>
                    <a:cubicBezTo>
                      <a:pt x="778" y="928"/>
                      <a:pt x="753" y="953"/>
                      <a:pt x="753" y="978"/>
                    </a:cubicBezTo>
                    <a:cubicBezTo>
                      <a:pt x="753" y="1003"/>
                      <a:pt x="778" y="1028"/>
                      <a:pt x="778" y="1054"/>
                    </a:cubicBezTo>
                    <a:cubicBezTo>
                      <a:pt x="778" y="1079"/>
                      <a:pt x="778" y="1079"/>
                      <a:pt x="803" y="1104"/>
                    </a:cubicBezTo>
                    <a:cubicBezTo>
                      <a:pt x="828" y="1154"/>
                      <a:pt x="853" y="1204"/>
                      <a:pt x="878" y="1254"/>
                    </a:cubicBezTo>
                    <a:cubicBezTo>
                      <a:pt x="903" y="1329"/>
                      <a:pt x="928" y="1379"/>
                      <a:pt x="953" y="1429"/>
                    </a:cubicBezTo>
                    <a:cubicBezTo>
                      <a:pt x="978" y="1455"/>
                      <a:pt x="978" y="1480"/>
                      <a:pt x="1003" y="1505"/>
                    </a:cubicBezTo>
                    <a:cubicBezTo>
                      <a:pt x="953" y="1480"/>
                      <a:pt x="903" y="1455"/>
                      <a:pt x="853" y="1455"/>
                    </a:cubicBezTo>
                    <a:cubicBezTo>
                      <a:pt x="803" y="1429"/>
                      <a:pt x="728" y="1404"/>
                      <a:pt x="677" y="1379"/>
                    </a:cubicBezTo>
                    <a:cubicBezTo>
                      <a:pt x="652" y="1379"/>
                      <a:pt x="652" y="1379"/>
                      <a:pt x="652" y="1379"/>
                    </a:cubicBezTo>
                    <a:cubicBezTo>
                      <a:pt x="652" y="1379"/>
                      <a:pt x="652" y="1354"/>
                      <a:pt x="652" y="1354"/>
                    </a:cubicBezTo>
                    <a:cubicBezTo>
                      <a:pt x="627" y="1354"/>
                      <a:pt x="627" y="1354"/>
                      <a:pt x="627" y="1354"/>
                    </a:cubicBezTo>
                    <a:cubicBezTo>
                      <a:pt x="602" y="1304"/>
                      <a:pt x="577" y="1254"/>
                      <a:pt x="527" y="1179"/>
                    </a:cubicBezTo>
                    <a:cubicBezTo>
                      <a:pt x="527" y="1154"/>
                      <a:pt x="502" y="1129"/>
                      <a:pt x="477" y="1104"/>
                    </a:cubicBezTo>
                    <a:cubicBezTo>
                      <a:pt x="452" y="1054"/>
                      <a:pt x="427" y="1003"/>
                      <a:pt x="402" y="978"/>
                    </a:cubicBezTo>
                    <a:cubicBezTo>
                      <a:pt x="402" y="953"/>
                      <a:pt x="377" y="928"/>
                      <a:pt x="352" y="928"/>
                    </a:cubicBezTo>
                    <a:cubicBezTo>
                      <a:pt x="352" y="928"/>
                      <a:pt x="352" y="928"/>
                      <a:pt x="327" y="953"/>
                    </a:cubicBezTo>
                    <a:cubicBezTo>
                      <a:pt x="327" y="953"/>
                      <a:pt x="302" y="953"/>
                      <a:pt x="302" y="978"/>
                    </a:cubicBezTo>
                    <a:cubicBezTo>
                      <a:pt x="302" y="1003"/>
                      <a:pt x="302" y="1003"/>
                      <a:pt x="302" y="1028"/>
                    </a:cubicBezTo>
                    <a:cubicBezTo>
                      <a:pt x="352" y="1104"/>
                      <a:pt x="377" y="1179"/>
                      <a:pt x="402" y="1254"/>
                    </a:cubicBezTo>
                    <a:cubicBezTo>
                      <a:pt x="427" y="1279"/>
                      <a:pt x="427" y="1304"/>
                      <a:pt x="452" y="1304"/>
                    </a:cubicBezTo>
                    <a:cubicBezTo>
                      <a:pt x="402" y="1304"/>
                      <a:pt x="377" y="1279"/>
                      <a:pt x="327" y="1279"/>
                    </a:cubicBezTo>
                    <a:cubicBezTo>
                      <a:pt x="276" y="1254"/>
                      <a:pt x="201" y="1229"/>
                      <a:pt x="151" y="1229"/>
                    </a:cubicBezTo>
                    <a:cubicBezTo>
                      <a:pt x="126" y="1204"/>
                      <a:pt x="101" y="1204"/>
                      <a:pt x="76" y="1179"/>
                    </a:cubicBezTo>
                    <a:cubicBezTo>
                      <a:pt x="76" y="1179"/>
                      <a:pt x="51" y="1179"/>
                      <a:pt x="51" y="1179"/>
                    </a:cubicBezTo>
                    <a:cubicBezTo>
                      <a:pt x="26" y="1179"/>
                      <a:pt x="26" y="1179"/>
                      <a:pt x="1" y="1204"/>
                    </a:cubicBezTo>
                    <a:cubicBezTo>
                      <a:pt x="1" y="1204"/>
                      <a:pt x="1" y="1254"/>
                      <a:pt x="26" y="1254"/>
                    </a:cubicBezTo>
                    <a:cubicBezTo>
                      <a:pt x="76" y="1279"/>
                      <a:pt x="101" y="1304"/>
                      <a:pt x="151" y="1329"/>
                    </a:cubicBezTo>
                    <a:cubicBezTo>
                      <a:pt x="176" y="1329"/>
                      <a:pt x="201" y="1354"/>
                      <a:pt x="226" y="1354"/>
                    </a:cubicBezTo>
                    <a:cubicBezTo>
                      <a:pt x="276" y="1379"/>
                      <a:pt x="302" y="1379"/>
                      <a:pt x="327" y="1379"/>
                    </a:cubicBezTo>
                    <a:cubicBezTo>
                      <a:pt x="352" y="1404"/>
                      <a:pt x="402" y="1404"/>
                      <a:pt x="427" y="1429"/>
                    </a:cubicBezTo>
                    <a:cubicBezTo>
                      <a:pt x="402" y="1429"/>
                      <a:pt x="377" y="1455"/>
                      <a:pt x="377" y="1480"/>
                    </a:cubicBezTo>
                    <a:cubicBezTo>
                      <a:pt x="302" y="1505"/>
                      <a:pt x="251" y="1555"/>
                      <a:pt x="176" y="1605"/>
                    </a:cubicBezTo>
                    <a:cubicBezTo>
                      <a:pt x="151" y="1630"/>
                      <a:pt x="151" y="1680"/>
                      <a:pt x="176" y="1705"/>
                    </a:cubicBezTo>
                    <a:cubicBezTo>
                      <a:pt x="176" y="1705"/>
                      <a:pt x="201" y="1730"/>
                      <a:pt x="201" y="1730"/>
                    </a:cubicBezTo>
                    <a:cubicBezTo>
                      <a:pt x="226" y="1730"/>
                      <a:pt x="251" y="1730"/>
                      <a:pt x="276" y="1730"/>
                    </a:cubicBezTo>
                    <a:cubicBezTo>
                      <a:pt x="352" y="1680"/>
                      <a:pt x="427" y="1605"/>
                      <a:pt x="502" y="1555"/>
                    </a:cubicBezTo>
                    <a:cubicBezTo>
                      <a:pt x="527" y="1530"/>
                      <a:pt x="552" y="1505"/>
                      <a:pt x="602" y="1505"/>
                    </a:cubicBezTo>
                    <a:cubicBezTo>
                      <a:pt x="602" y="1480"/>
                      <a:pt x="602" y="1480"/>
                      <a:pt x="602" y="1480"/>
                    </a:cubicBezTo>
                    <a:cubicBezTo>
                      <a:pt x="627" y="1505"/>
                      <a:pt x="652" y="1505"/>
                      <a:pt x="677" y="1505"/>
                    </a:cubicBezTo>
                    <a:cubicBezTo>
                      <a:pt x="728" y="1530"/>
                      <a:pt x="803" y="1555"/>
                      <a:pt x="853" y="1580"/>
                    </a:cubicBezTo>
                    <a:cubicBezTo>
                      <a:pt x="878" y="1580"/>
                      <a:pt x="928" y="1580"/>
                      <a:pt x="953" y="1605"/>
                    </a:cubicBezTo>
                    <a:cubicBezTo>
                      <a:pt x="928" y="1605"/>
                      <a:pt x="903" y="1630"/>
                      <a:pt x="878" y="1655"/>
                    </a:cubicBezTo>
                    <a:cubicBezTo>
                      <a:pt x="853" y="1680"/>
                      <a:pt x="828" y="1680"/>
                      <a:pt x="803" y="1705"/>
                    </a:cubicBezTo>
                    <a:cubicBezTo>
                      <a:pt x="778" y="1730"/>
                      <a:pt x="753" y="1755"/>
                      <a:pt x="728" y="1780"/>
                    </a:cubicBezTo>
                    <a:cubicBezTo>
                      <a:pt x="677" y="1805"/>
                      <a:pt x="627" y="1856"/>
                      <a:pt x="552" y="1906"/>
                    </a:cubicBezTo>
                    <a:cubicBezTo>
                      <a:pt x="552" y="1906"/>
                      <a:pt x="552" y="1906"/>
                      <a:pt x="552" y="1906"/>
                    </a:cubicBezTo>
                    <a:cubicBezTo>
                      <a:pt x="552" y="1906"/>
                      <a:pt x="527" y="1931"/>
                      <a:pt x="527" y="1931"/>
                    </a:cubicBezTo>
                    <a:cubicBezTo>
                      <a:pt x="502" y="1956"/>
                      <a:pt x="527" y="1981"/>
                      <a:pt x="552" y="1981"/>
                    </a:cubicBezTo>
                    <a:cubicBezTo>
                      <a:pt x="552" y="2006"/>
                      <a:pt x="577" y="2006"/>
                      <a:pt x="602" y="2006"/>
                    </a:cubicBezTo>
                    <a:cubicBezTo>
                      <a:pt x="602" y="2006"/>
                      <a:pt x="627" y="2006"/>
                      <a:pt x="652" y="2031"/>
                    </a:cubicBezTo>
                    <a:cubicBezTo>
                      <a:pt x="703" y="2031"/>
                      <a:pt x="753" y="2056"/>
                      <a:pt x="828" y="2056"/>
                    </a:cubicBezTo>
                    <a:cubicBezTo>
                      <a:pt x="878" y="2081"/>
                      <a:pt x="928" y="2106"/>
                      <a:pt x="978" y="2106"/>
                    </a:cubicBezTo>
                    <a:cubicBezTo>
                      <a:pt x="1003" y="2106"/>
                      <a:pt x="1003" y="2106"/>
                      <a:pt x="1003" y="2106"/>
                    </a:cubicBezTo>
                    <a:cubicBezTo>
                      <a:pt x="1003" y="2131"/>
                      <a:pt x="978" y="2131"/>
                      <a:pt x="978" y="2156"/>
                    </a:cubicBezTo>
                    <a:cubicBezTo>
                      <a:pt x="928" y="2181"/>
                      <a:pt x="878" y="2232"/>
                      <a:pt x="828" y="2282"/>
                    </a:cubicBezTo>
                    <a:cubicBezTo>
                      <a:pt x="828" y="2307"/>
                      <a:pt x="803" y="2307"/>
                      <a:pt x="778" y="2332"/>
                    </a:cubicBezTo>
                    <a:cubicBezTo>
                      <a:pt x="778" y="2332"/>
                      <a:pt x="753" y="2332"/>
                      <a:pt x="753" y="2332"/>
                    </a:cubicBezTo>
                    <a:cubicBezTo>
                      <a:pt x="677" y="2307"/>
                      <a:pt x="627" y="2307"/>
                      <a:pt x="552" y="2282"/>
                    </a:cubicBezTo>
                    <a:cubicBezTo>
                      <a:pt x="477" y="2282"/>
                      <a:pt x="402" y="2282"/>
                      <a:pt x="352" y="2257"/>
                    </a:cubicBezTo>
                    <a:cubicBezTo>
                      <a:pt x="327" y="2257"/>
                      <a:pt x="302" y="2257"/>
                      <a:pt x="276" y="2257"/>
                    </a:cubicBezTo>
                    <a:cubicBezTo>
                      <a:pt x="276" y="2257"/>
                      <a:pt x="251" y="2232"/>
                      <a:pt x="251" y="2232"/>
                    </a:cubicBezTo>
                    <a:cubicBezTo>
                      <a:pt x="251" y="2232"/>
                      <a:pt x="226" y="2257"/>
                      <a:pt x="226" y="2257"/>
                    </a:cubicBezTo>
                    <a:cubicBezTo>
                      <a:pt x="201" y="2257"/>
                      <a:pt x="176" y="2282"/>
                      <a:pt x="176" y="2282"/>
                    </a:cubicBezTo>
                    <a:cubicBezTo>
                      <a:pt x="176" y="2332"/>
                      <a:pt x="201" y="2382"/>
                      <a:pt x="226" y="2382"/>
                    </a:cubicBezTo>
                    <a:cubicBezTo>
                      <a:pt x="276" y="2407"/>
                      <a:pt x="327" y="2407"/>
                      <a:pt x="377" y="2432"/>
                    </a:cubicBezTo>
                    <a:cubicBezTo>
                      <a:pt x="427" y="2432"/>
                      <a:pt x="477" y="2432"/>
                      <a:pt x="502" y="2457"/>
                    </a:cubicBezTo>
                    <a:cubicBezTo>
                      <a:pt x="552" y="2457"/>
                      <a:pt x="602" y="2457"/>
                      <a:pt x="627" y="2482"/>
                    </a:cubicBezTo>
                    <a:cubicBezTo>
                      <a:pt x="602" y="2507"/>
                      <a:pt x="577" y="2507"/>
                      <a:pt x="552" y="2532"/>
                    </a:cubicBezTo>
                    <a:cubicBezTo>
                      <a:pt x="527" y="2582"/>
                      <a:pt x="477" y="2607"/>
                      <a:pt x="427" y="2658"/>
                    </a:cubicBezTo>
                    <a:cubicBezTo>
                      <a:pt x="377" y="2683"/>
                      <a:pt x="352" y="2733"/>
                      <a:pt x="302" y="2783"/>
                    </a:cubicBezTo>
                    <a:cubicBezTo>
                      <a:pt x="302" y="2783"/>
                      <a:pt x="302" y="2808"/>
                      <a:pt x="302" y="2808"/>
                    </a:cubicBezTo>
                    <a:cubicBezTo>
                      <a:pt x="327" y="2833"/>
                      <a:pt x="327" y="2833"/>
                      <a:pt x="352" y="2808"/>
                    </a:cubicBezTo>
                    <a:cubicBezTo>
                      <a:pt x="402" y="2783"/>
                      <a:pt x="427" y="2733"/>
                      <a:pt x="477" y="2708"/>
                    </a:cubicBezTo>
                    <a:cubicBezTo>
                      <a:pt x="527" y="2658"/>
                      <a:pt x="552" y="2633"/>
                      <a:pt x="602" y="2582"/>
                    </a:cubicBezTo>
                    <a:cubicBezTo>
                      <a:pt x="627" y="2557"/>
                      <a:pt x="677" y="2532"/>
                      <a:pt x="703" y="2507"/>
                    </a:cubicBezTo>
                    <a:cubicBezTo>
                      <a:pt x="703" y="2557"/>
                      <a:pt x="703" y="2607"/>
                      <a:pt x="703" y="2683"/>
                    </a:cubicBezTo>
                    <a:cubicBezTo>
                      <a:pt x="703" y="2758"/>
                      <a:pt x="677" y="2858"/>
                      <a:pt x="677" y="2958"/>
                    </a:cubicBezTo>
                    <a:cubicBezTo>
                      <a:pt x="677" y="2983"/>
                      <a:pt x="703" y="3008"/>
                      <a:pt x="728" y="3008"/>
                    </a:cubicBezTo>
                    <a:cubicBezTo>
                      <a:pt x="753" y="3008"/>
                      <a:pt x="778" y="2983"/>
                      <a:pt x="778" y="2958"/>
                    </a:cubicBezTo>
                    <a:cubicBezTo>
                      <a:pt x="778" y="2783"/>
                      <a:pt x="803" y="2633"/>
                      <a:pt x="778" y="2457"/>
                    </a:cubicBezTo>
                    <a:cubicBezTo>
                      <a:pt x="803" y="2457"/>
                      <a:pt x="803" y="2432"/>
                      <a:pt x="803" y="2432"/>
                    </a:cubicBezTo>
                    <a:cubicBezTo>
                      <a:pt x="803" y="2432"/>
                      <a:pt x="803" y="2407"/>
                      <a:pt x="803" y="2407"/>
                    </a:cubicBezTo>
                    <a:cubicBezTo>
                      <a:pt x="828" y="2382"/>
                      <a:pt x="853" y="2357"/>
                      <a:pt x="903" y="2332"/>
                    </a:cubicBezTo>
                    <a:cubicBezTo>
                      <a:pt x="928" y="2282"/>
                      <a:pt x="978" y="2257"/>
                      <a:pt x="1028" y="2206"/>
                    </a:cubicBezTo>
                    <a:cubicBezTo>
                      <a:pt x="1028" y="2206"/>
                      <a:pt x="1028" y="2206"/>
                      <a:pt x="1053" y="2206"/>
                    </a:cubicBezTo>
                    <a:cubicBezTo>
                      <a:pt x="1053" y="2232"/>
                      <a:pt x="1053" y="2257"/>
                      <a:pt x="1079" y="2282"/>
                    </a:cubicBezTo>
                    <a:cubicBezTo>
                      <a:pt x="1079" y="2307"/>
                      <a:pt x="1079" y="2332"/>
                      <a:pt x="1104" y="2357"/>
                    </a:cubicBezTo>
                    <a:cubicBezTo>
                      <a:pt x="1104" y="2382"/>
                      <a:pt x="1129" y="2407"/>
                      <a:pt x="1129" y="2432"/>
                    </a:cubicBezTo>
                    <a:cubicBezTo>
                      <a:pt x="1154" y="2457"/>
                      <a:pt x="1154" y="2482"/>
                      <a:pt x="1154" y="2507"/>
                    </a:cubicBezTo>
                    <a:cubicBezTo>
                      <a:pt x="1179" y="2532"/>
                      <a:pt x="1179" y="2557"/>
                      <a:pt x="1204" y="2582"/>
                    </a:cubicBezTo>
                    <a:cubicBezTo>
                      <a:pt x="1204" y="2582"/>
                      <a:pt x="1204" y="2607"/>
                      <a:pt x="1229" y="2633"/>
                    </a:cubicBezTo>
                    <a:cubicBezTo>
                      <a:pt x="1229" y="2658"/>
                      <a:pt x="1229" y="2683"/>
                      <a:pt x="1254" y="2683"/>
                    </a:cubicBezTo>
                    <a:cubicBezTo>
                      <a:pt x="1254" y="2683"/>
                      <a:pt x="1254" y="2683"/>
                      <a:pt x="1254" y="2683"/>
                    </a:cubicBezTo>
                    <a:cubicBezTo>
                      <a:pt x="1254" y="2708"/>
                      <a:pt x="1254" y="2708"/>
                      <a:pt x="1254" y="2733"/>
                    </a:cubicBezTo>
                    <a:cubicBezTo>
                      <a:pt x="1279" y="2733"/>
                      <a:pt x="1304" y="2733"/>
                      <a:pt x="1304" y="2733"/>
                    </a:cubicBezTo>
                    <a:cubicBezTo>
                      <a:pt x="1329" y="2708"/>
                      <a:pt x="1329" y="2708"/>
                      <a:pt x="1354" y="2683"/>
                    </a:cubicBezTo>
                    <a:cubicBezTo>
                      <a:pt x="1354" y="2683"/>
                      <a:pt x="1379" y="2658"/>
                      <a:pt x="1404" y="2658"/>
                    </a:cubicBezTo>
                    <a:cubicBezTo>
                      <a:pt x="1404" y="2633"/>
                      <a:pt x="1429" y="2633"/>
                      <a:pt x="1454" y="2607"/>
                    </a:cubicBezTo>
                    <a:cubicBezTo>
                      <a:pt x="1480" y="2607"/>
                      <a:pt x="1480" y="2582"/>
                      <a:pt x="1505" y="2582"/>
                    </a:cubicBezTo>
                    <a:cubicBezTo>
                      <a:pt x="1530" y="2557"/>
                      <a:pt x="1530" y="2557"/>
                      <a:pt x="1555" y="2532"/>
                    </a:cubicBezTo>
                    <a:cubicBezTo>
                      <a:pt x="1580" y="2507"/>
                      <a:pt x="1580" y="2507"/>
                      <a:pt x="1605" y="2482"/>
                    </a:cubicBezTo>
                    <a:cubicBezTo>
                      <a:pt x="1630" y="2482"/>
                      <a:pt x="1655" y="2457"/>
                      <a:pt x="1655" y="2432"/>
                    </a:cubicBezTo>
                    <a:cubicBezTo>
                      <a:pt x="1655" y="2432"/>
                      <a:pt x="1655" y="2432"/>
                      <a:pt x="1655" y="2432"/>
                    </a:cubicBezTo>
                    <a:cubicBezTo>
                      <a:pt x="1680" y="2482"/>
                      <a:pt x="1680" y="2507"/>
                      <a:pt x="1680" y="2532"/>
                    </a:cubicBezTo>
                    <a:cubicBezTo>
                      <a:pt x="1705" y="2607"/>
                      <a:pt x="1730" y="2683"/>
                      <a:pt x="1730" y="2733"/>
                    </a:cubicBezTo>
                    <a:cubicBezTo>
                      <a:pt x="1730" y="2758"/>
                      <a:pt x="1730" y="2758"/>
                      <a:pt x="1755" y="2758"/>
                    </a:cubicBezTo>
                    <a:cubicBezTo>
                      <a:pt x="1730" y="2758"/>
                      <a:pt x="1730" y="2783"/>
                      <a:pt x="1730" y="2783"/>
                    </a:cubicBezTo>
                    <a:cubicBezTo>
                      <a:pt x="1705" y="2808"/>
                      <a:pt x="1705" y="2833"/>
                      <a:pt x="1680" y="2858"/>
                    </a:cubicBezTo>
                    <a:cubicBezTo>
                      <a:pt x="1655" y="2908"/>
                      <a:pt x="1630" y="2933"/>
                      <a:pt x="1630" y="2983"/>
                    </a:cubicBezTo>
                    <a:cubicBezTo>
                      <a:pt x="1605" y="3008"/>
                      <a:pt x="1580" y="3059"/>
                      <a:pt x="1555" y="3084"/>
                    </a:cubicBezTo>
                    <a:cubicBezTo>
                      <a:pt x="1530" y="3134"/>
                      <a:pt x="1530" y="3184"/>
                      <a:pt x="1505" y="3209"/>
                    </a:cubicBezTo>
                    <a:cubicBezTo>
                      <a:pt x="1480" y="3234"/>
                      <a:pt x="1480" y="3259"/>
                      <a:pt x="1480" y="3259"/>
                    </a:cubicBezTo>
                    <a:cubicBezTo>
                      <a:pt x="1480" y="3284"/>
                      <a:pt x="1505" y="3284"/>
                      <a:pt x="1505" y="3309"/>
                    </a:cubicBezTo>
                    <a:cubicBezTo>
                      <a:pt x="1555" y="3334"/>
                      <a:pt x="1580" y="3309"/>
                      <a:pt x="1605" y="3284"/>
                    </a:cubicBezTo>
                    <a:cubicBezTo>
                      <a:pt x="1630" y="3259"/>
                      <a:pt x="1655" y="3234"/>
                      <a:pt x="1655" y="3184"/>
                    </a:cubicBezTo>
                    <a:cubicBezTo>
                      <a:pt x="1680" y="3159"/>
                      <a:pt x="1705" y="3134"/>
                      <a:pt x="1705" y="3109"/>
                    </a:cubicBezTo>
                    <a:cubicBezTo>
                      <a:pt x="1730" y="3059"/>
                      <a:pt x="1755" y="3008"/>
                      <a:pt x="1780" y="2958"/>
                    </a:cubicBezTo>
                    <a:cubicBezTo>
                      <a:pt x="1805" y="3008"/>
                      <a:pt x="1805" y="3059"/>
                      <a:pt x="1830" y="3134"/>
                    </a:cubicBezTo>
                    <a:cubicBezTo>
                      <a:pt x="1830" y="3184"/>
                      <a:pt x="1855" y="3259"/>
                      <a:pt x="1855" y="3334"/>
                    </a:cubicBezTo>
                    <a:cubicBezTo>
                      <a:pt x="1881" y="3359"/>
                      <a:pt x="1881" y="3384"/>
                      <a:pt x="1881" y="3409"/>
                    </a:cubicBezTo>
                    <a:cubicBezTo>
                      <a:pt x="1881" y="3435"/>
                      <a:pt x="1906" y="3460"/>
                      <a:pt x="1906" y="3510"/>
                    </a:cubicBezTo>
                    <a:cubicBezTo>
                      <a:pt x="1906" y="3510"/>
                      <a:pt x="1931" y="3535"/>
                      <a:pt x="1956" y="3535"/>
                    </a:cubicBezTo>
                    <a:cubicBezTo>
                      <a:pt x="1981" y="3535"/>
                      <a:pt x="2006" y="3510"/>
                      <a:pt x="2006" y="3485"/>
                    </a:cubicBezTo>
                    <a:cubicBezTo>
                      <a:pt x="2006" y="3435"/>
                      <a:pt x="1981" y="3359"/>
                      <a:pt x="1981" y="3309"/>
                    </a:cubicBezTo>
                    <a:cubicBezTo>
                      <a:pt x="1956" y="3259"/>
                      <a:pt x="1956" y="3184"/>
                      <a:pt x="1931" y="3109"/>
                    </a:cubicBezTo>
                    <a:cubicBezTo>
                      <a:pt x="1931" y="3034"/>
                      <a:pt x="1906" y="2983"/>
                      <a:pt x="1881" y="2908"/>
                    </a:cubicBezTo>
                    <a:cubicBezTo>
                      <a:pt x="1931" y="2933"/>
                      <a:pt x="2006" y="2958"/>
                      <a:pt x="2056" y="2983"/>
                    </a:cubicBezTo>
                    <a:cubicBezTo>
                      <a:pt x="2131" y="3059"/>
                      <a:pt x="2206" y="3084"/>
                      <a:pt x="2307" y="3134"/>
                    </a:cubicBezTo>
                    <a:cubicBezTo>
                      <a:pt x="2332" y="3159"/>
                      <a:pt x="2357" y="3159"/>
                      <a:pt x="2382" y="3134"/>
                    </a:cubicBezTo>
                    <a:cubicBezTo>
                      <a:pt x="2382" y="3109"/>
                      <a:pt x="2382" y="3059"/>
                      <a:pt x="2357" y="3059"/>
                    </a:cubicBezTo>
                    <a:cubicBezTo>
                      <a:pt x="2282" y="2983"/>
                      <a:pt x="2181" y="2933"/>
                      <a:pt x="2106" y="2883"/>
                    </a:cubicBezTo>
                    <a:cubicBezTo>
                      <a:pt x="2031" y="2833"/>
                      <a:pt x="1931" y="2783"/>
                      <a:pt x="1855" y="2758"/>
                    </a:cubicBezTo>
                    <a:cubicBezTo>
                      <a:pt x="1855" y="2758"/>
                      <a:pt x="1855" y="2758"/>
                      <a:pt x="1855" y="2733"/>
                    </a:cubicBezTo>
                    <a:cubicBezTo>
                      <a:pt x="1855" y="2733"/>
                      <a:pt x="1855" y="2733"/>
                      <a:pt x="1855" y="2733"/>
                    </a:cubicBezTo>
                    <a:cubicBezTo>
                      <a:pt x="1830" y="2633"/>
                      <a:pt x="1805" y="2557"/>
                      <a:pt x="1780" y="2457"/>
                    </a:cubicBezTo>
                    <a:cubicBezTo>
                      <a:pt x="1805" y="2482"/>
                      <a:pt x="1830" y="2482"/>
                      <a:pt x="1855" y="2482"/>
                    </a:cubicBezTo>
                    <a:cubicBezTo>
                      <a:pt x="1906" y="2507"/>
                      <a:pt x="1956" y="2507"/>
                      <a:pt x="2006" y="2532"/>
                    </a:cubicBezTo>
                    <a:cubicBezTo>
                      <a:pt x="2031" y="2532"/>
                      <a:pt x="2081" y="2532"/>
                      <a:pt x="2106" y="2557"/>
                    </a:cubicBezTo>
                    <a:cubicBezTo>
                      <a:pt x="2131" y="2557"/>
                      <a:pt x="2131" y="2557"/>
                      <a:pt x="2156" y="2582"/>
                    </a:cubicBezTo>
                    <a:cubicBezTo>
                      <a:pt x="2181" y="2582"/>
                      <a:pt x="2206" y="2582"/>
                      <a:pt x="2231" y="2582"/>
                    </a:cubicBezTo>
                    <a:cubicBezTo>
                      <a:pt x="2256" y="2607"/>
                      <a:pt x="2282" y="2607"/>
                      <a:pt x="2332" y="2607"/>
                    </a:cubicBezTo>
                    <a:cubicBezTo>
                      <a:pt x="2357" y="2607"/>
                      <a:pt x="2357" y="2582"/>
                      <a:pt x="2382" y="2557"/>
                    </a:cubicBezTo>
                    <a:cubicBezTo>
                      <a:pt x="2382" y="2557"/>
                      <a:pt x="2357" y="2532"/>
                      <a:pt x="2357" y="2532"/>
                    </a:cubicBezTo>
                    <a:cubicBezTo>
                      <a:pt x="2332" y="2432"/>
                      <a:pt x="2332" y="2332"/>
                      <a:pt x="2282" y="2232"/>
                    </a:cubicBezTo>
                    <a:cubicBezTo>
                      <a:pt x="2282" y="2181"/>
                      <a:pt x="2282" y="2131"/>
                      <a:pt x="2256" y="2106"/>
                    </a:cubicBezTo>
                    <a:cubicBezTo>
                      <a:pt x="2256" y="2081"/>
                      <a:pt x="2256" y="2081"/>
                      <a:pt x="2256" y="2056"/>
                    </a:cubicBezTo>
                    <a:cubicBezTo>
                      <a:pt x="2332" y="2081"/>
                      <a:pt x="2432" y="2106"/>
                      <a:pt x="2507" y="2131"/>
                    </a:cubicBezTo>
                    <a:cubicBezTo>
                      <a:pt x="2557" y="2156"/>
                      <a:pt x="2582" y="2156"/>
                      <a:pt x="2607" y="2181"/>
                    </a:cubicBezTo>
                    <a:cubicBezTo>
                      <a:pt x="2632" y="2181"/>
                      <a:pt x="2632" y="2181"/>
                      <a:pt x="2632" y="2181"/>
                    </a:cubicBezTo>
                    <a:cubicBezTo>
                      <a:pt x="2657" y="2282"/>
                      <a:pt x="2708" y="2357"/>
                      <a:pt x="2758" y="2432"/>
                    </a:cubicBezTo>
                    <a:cubicBezTo>
                      <a:pt x="2783" y="2482"/>
                      <a:pt x="2808" y="2507"/>
                      <a:pt x="2833" y="2557"/>
                    </a:cubicBezTo>
                    <a:cubicBezTo>
                      <a:pt x="2858" y="2607"/>
                      <a:pt x="2883" y="2658"/>
                      <a:pt x="2933" y="2683"/>
                    </a:cubicBezTo>
                    <a:cubicBezTo>
                      <a:pt x="2933" y="2708"/>
                      <a:pt x="2958" y="2708"/>
                      <a:pt x="2958" y="2708"/>
                    </a:cubicBezTo>
                    <a:cubicBezTo>
                      <a:pt x="2983" y="2708"/>
                      <a:pt x="2983" y="2683"/>
                      <a:pt x="2983" y="2658"/>
                    </a:cubicBezTo>
                    <a:cubicBezTo>
                      <a:pt x="2933" y="2582"/>
                      <a:pt x="2883" y="2482"/>
                      <a:pt x="2833" y="2407"/>
                    </a:cubicBezTo>
                    <a:cubicBezTo>
                      <a:pt x="2808" y="2332"/>
                      <a:pt x="2758" y="2282"/>
                      <a:pt x="2733" y="2206"/>
                    </a:cubicBezTo>
                    <a:cubicBezTo>
                      <a:pt x="2783" y="2232"/>
                      <a:pt x="2833" y="2232"/>
                      <a:pt x="2883" y="2257"/>
                    </a:cubicBezTo>
                    <a:cubicBezTo>
                      <a:pt x="2958" y="2282"/>
                      <a:pt x="3008" y="2282"/>
                      <a:pt x="3058" y="2307"/>
                    </a:cubicBezTo>
                    <a:cubicBezTo>
                      <a:pt x="3109" y="2332"/>
                      <a:pt x="3159" y="2332"/>
                      <a:pt x="3209" y="2357"/>
                    </a:cubicBezTo>
                    <a:cubicBezTo>
                      <a:pt x="3234" y="2357"/>
                      <a:pt x="3284" y="2357"/>
                      <a:pt x="3284" y="2332"/>
                    </a:cubicBezTo>
                    <a:cubicBezTo>
                      <a:pt x="3309" y="2282"/>
                      <a:pt x="3309" y="2257"/>
                      <a:pt x="3284" y="2232"/>
                    </a:cubicBezTo>
                    <a:cubicBezTo>
                      <a:pt x="3209" y="2206"/>
                      <a:pt x="3159" y="2181"/>
                      <a:pt x="3084" y="2156"/>
                    </a:cubicBezTo>
                    <a:cubicBezTo>
                      <a:pt x="3033" y="2131"/>
                      <a:pt x="2958" y="2106"/>
                      <a:pt x="2908" y="2081"/>
                    </a:cubicBezTo>
                    <a:cubicBezTo>
                      <a:pt x="2883" y="2081"/>
                      <a:pt x="2883" y="2081"/>
                      <a:pt x="2858" y="2081"/>
                    </a:cubicBezTo>
                    <a:cubicBezTo>
                      <a:pt x="2908" y="2056"/>
                      <a:pt x="2958" y="2056"/>
                      <a:pt x="3008" y="2031"/>
                    </a:cubicBezTo>
                    <a:cubicBezTo>
                      <a:pt x="3134" y="1981"/>
                      <a:pt x="3234" y="1931"/>
                      <a:pt x="3359" y="1906"/>
                    </a:cubicBezTo>
                    <a:cubicBezTo>
                      <a:pt x="3384" y="1881"/>
                      <a:pt x="3409" y="1831"/>
                      <a:pt x="3384" y="1805"/>
                    </a:cubicBezTo>
                    <a:close/>
                  </a:path>
                </a:pathLst>
              </a:custGeom>
              <a:noFill/>
              <a:ln w="625" cap="flat" cmpd="sng">
                <a:solidFill>
                  <a:srgbClr val="FFFFF5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38"/>
              <p:cNvSpPr/>
              <p:nvPr/>
            </p:nvSpPr>
            <p:spPr>
              <a:xfrm>
                <a:off x="5000775" y="1641525"/>
                <a:ext cx="1886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7545" h="5505" extrusionOk="0">
                    <a:moveTo>
                      <a:pt x="3264" y="1"/>
                    </a:moveTo>
                    <a:cubicBezTo>
                      <a:pt x="2509" y="1"/>
                      <a:pt x="1855" y="80"/>
                      <a:pt x="1855" y="80"/>
                    </a:cubicBezTo>
                    <a:cubicBezTo>
                      <a:pt x="1830" y="79"/>
                      <a:pt x="1804" y="79"/>
                      <a:pt x="1779" y="79"/>
                    </a:cubicBezTo>
                    <a:cubicBezTo>
                      <a:pt x="340" y="79"/>
                      <a:pt x="1" y="1458"/>
                      <a:pt x="1" y="1458"/>
                    </a:cubicBezTo>
                    <a:cubicBezTo>
                      <a:pt x="1" y="1458"/>
                      <a:pt x="3109" y="5343"/>
                      <a:pt x="3585" y="5493"/>
                    </a:cubicBezTo>
                    <a:cubicBezTo>
                      <a:pt x="3609" y="5501"/>
                      <a:pt x="3630" y="5505"/>
                      <a:pt x="3649" y="5505"/>
                    </a:cubicBezTo>
                    <a:cubicBezTo>
                      <a:pt x="4077" y="5505"/>
                      <a:pt x="3435" y="3714"/>
                      <a:pt x="3434" y="3714"/>
                    </a:cubicBezTo>
                    <a:lnTo>
                      <a:pt x="3434" y="3714"/>
                    </a:lnTo>
                    <a:cubicBezTo>
                      <a:pt x="3435" y="3714"/>
                      <a:pt x="4688" y="5243"/>
                      <a:pt x="5038" y="5318"/>
                    </a:cubicBezTo>
                    <a:cubicBezTo>
                      <a:pt x="5072" y="5326"/>
                      <a:pt x="5101" y="5330"/>
                      <a:pt x="5127" y="5330"/>
                    </a:cubicBezTo>
                    <a:cubicBezTo>
                      <a:pt x="5763" y="5330"/>
                      <a:pt x="4237" y="3063"/>
                      <a:pt x="4236" y="3062"/>
                    </a:cubicBezTo>
                    <a:lnTo>
                      <a:pt x="4236" y="3062"/>
                    </a:lnTo>
                    <a:cubicBezTo>
                      <a:pt x="4237" y="3063"/>
                      <a:pt x="5639" y="4352"/>
                      <a:pt x="6166" y="4352"/>
                    </a:cubicBezTo>
                    <a:cubicBezTo>
                      <a:pt x="6194" y="4352"/>
                      <a:pt x="6219" y="4348"/>
                      <a:pt x="6241" y="4341"/>
                    </a:cubicBezTo>
                    <a:cubicBezTo>
                      <a:pt x="7043" y="4090"/>
                      <a:pt x="4663" y="2386"/>
                      <a:pt x="4663" y="2386"/>
                    </a:cubicBezTo>
                    <a:lnTo>
                      <a:pt x="4663" y="2386"/>
                    </a:lnTo>
                    <a:cubicBezTo>
                      <a:pt x="4663" y="2386"/>
                      <a:pt x="5731" y="2883"/>
                      <a:pt x="6367" y="2883"/>
                    </a:cubicBezTo>
                    <a:cubicBezTo>
                      <a:pt x="6473" y="2883"/>
                      <a:pt x="6567" y="2869"/>
                      <a:pt x="6642" y="2837"/>
                    </a:cubicBezTo>
                    <a:cubicBezTo>
                      <a:pt x="7545" y="2436"/>
                      <a:pt x="4061" y="1233"/>
                      <a:pt x="4061" y="1233"/>
                    </a:cubicBezTo>
                    <a:lnTo>
                      <a:pt x="4061" y="1233"/>
                    </a:lnTo>
                    <a:cubicBezTo>
                      <a:pt x="4061" y="1233"/>
                      <a:pt x="4121" y="1236"/>
                      <a:pt x="4217" y="1236"/>
                    </a:cubicBezTo>
                    <a:cubicBezTo>
                      <a:pt x="4615" y="1236"/>
                      <a:pt x="5631" y="1187"/>
                      <a:pt x="5490" y="681"/>
                    </a:cubicBezTo>
                    <a:cubicBezTo>
                      <a:pt x="5309" y="124"/>
                      <a:pt x="4207" y="1"/>
                      <a:pt x="3264" y="1"/>
                    </a:cubicBezTo>
                    <a:close/>
                  </a:path>
                </a:pathLst>
              </a:custGeom>
              <a:solidFill>
                <a:srgbClr val="F9B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38"/>
              <p:cNvSpPr/>
              <p:nvPr/>
            </p:nvSpPr>
            <p:spPr>
              <a:xfrm>
                <a:off x="5374225" y="1300775"/>
                <a:ext cx="48900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3309" extrusionOk="0">
                    <a:moveTo>
                      <a:pt x="903" y="1003"/>
                    </a:moveTo>
                    <a:cubicBezTo>
                      <a:pt x="928" y="1003"/>
                      <a:pt x="953" y="1003"/>
                      <a:pt x="978" y="1028"/>
                    </a:cubicBezTo>
                    <a:lnTo>
                      <a:pt x="1053" y="1028"/>
                    </a:lnTo>
                    <a:cubicBezTo>
                      <a:pt x="1078" y="1053"/>
                      <a:pt x="1128" y="1053"/>
                      <a:pt x="1153" y="1078"/>
                    </a:cubicBezTo>
                    <a:cubicBezTo>
                      <a:pt x="1203" y="1078"/>
                      <a:pt x="1278" y="1103"/>
                      <a:pt x="1329" y="1128"/>
                    </a:cubicBezTo>
                    <a:lnTo>
                      <a:pt x="1379" y="1128"/>
                    </a:lnTo>
                    <a:cubicBezTo>
                      <a:pt x="1379" y="1153"/>
                      <a:pt x="1379" y="1204"/>
                      <a:pt x="1404" y="1229"/>
                    </a:cubicBezTo>
                    <a:cubicBezTo>
                      <a:pt x="1429" y="1354"/>
                      <a:pt x="1454" y="1479"/>
                      <a:pt x="1479" y="1605"/>
                    </a:cubicBezTo>
                    <a:cubicBezTo>
                      <a:pt x="1504" y="1630"/>
                      <a:pt x="1504" y="1630"/>
                      <a:pt x="1504" y="1655"/>
                    </a:cubicBezTo>
                    <a:cubicBezTo>
                      <a:pt x="1479" y="1655"/>
                      <a:pt x="1429" y="1630"/>
                      <a:pt x="1404" y="1630"/>
                    </a:cubicBezTo>
                    <a:cubicBezTo>
                      <a:pt x="1304" y="1605"/>
                      <a:pt x="1203" y="1554"/>
                      <a:pt x="1103" y="1529"/>
                    </a:cubicBezTo>
                    <a:cubicBezTo>
                      <a:pt x="1078" y="1504"/>
                      <a:pt x="1078" y="1504"/>
                      <a:pt x="1078" y="1479"/>
                    </a:cubicBezTo>
                    <a:cubicBezTo>
                      <a:pt x="1078" y="1454"/>
                      <a:pt x="1053" y="1429"/>
                      <a:pt x="1053" y="1429"/>
                    </a:cubicBezTo>
                    <a:cubicBezTo>
                      <a:pt x="1028" y="1379"/>
                      <a:pt x="1003" y="1304"/>
                      <a:pt x="978" y="1254"/>
                    </a:cubicBezTo>
                    <a:cubicBezTo>
                      <a:pt x="978" y="1204"/>
                      <a:pt x="953" y="1178"/>
                      <a:pt x="928" y="1128"/>
                    </a:cubicBezTo>
                    <a:cubicBezTo>
                      <a:pt x="928" y="1078"/>
                      <a:pt x="903" y="1053"/>
                      <a:pt x="903" y="1003"/>
                    </a:cubicBezTo>
                    <a:close/>
                    <a:moveTo>
                      <a:pt x="1053" y="1630"/>
                    </a:moveTo>
                    <a:cubicBezTo>
                      <a:pt x="1103" y="1655"/>
                      <a:pt x="1178" y="1680"/>
                      <a:pt x="1228" y="1705"/>
                    </a:cubicBezTo>
                    <a:cubicBezTo>
                      <a:pt x="1278" y="1730"/>
                      <a:pt x="1354" y="1755"/>
                      <a:pt x="1404" y="1755"/>
                    </a:cubicBezTo>
                    <a:cubicBezTo>
                      <a:pt x="1404" y="1780"/>
                      <a:pt x="1404" y="1780"/>
                      <a:pt x="1404" y="1780"/>
                    </a:cubicBezTo>
                    <a:cubicBezTo>
                      <a:pt x="1354" y="1805"/>
                      <a:pt x="1304" y="1855"/>
                      <a:pt x="1253" y="1905"/>
                    </a:cubicBezTo>
                    <a:cubicBezTo>
                      <a:pt x="1203" y="1930"/>
                      <a:pt x="1153" y="1980"/>
                      <a:pt x="1128" y="2031"/>
                    </a:cubicBezTo>
                    <a:cubicBezTo>
                      <a:pt x="1103" y="2031"/>
                      <a:pt x="1078" y="2056"/>
                      <a:pt x="1078" y="2056"/>
                    </a:cubicBezTo>
                    <a:cubicBezTo>
                      <a:pt x="1053" y="2056"/>
                      <a:pt x="1028" y="2056"/>
                      <a:pt x="1003" y="2031"/>
                    </a:cubicBezTo>
                    <a:cubicBezTo>
                      <a:pt x="953" y="2031"/>
                      <a:pt x="903" y="2006"/>
                      <a:pt x="827" y="1980"/>
                    </a:cubicBezTo>
                    <a:cubicBezTo>
                      <a:pt x="777" y="1980"/>
                      <a:pt x="727" y="1955"/>
                      <a:pt x="677" y="1930"/>
                    </a:cubicBezTo>
                    <a:lnTo>
                      <a:pt x="627" y="1930"/>
                    </a:lnTo>
                    <a:cubicBezTo>
                      <a:pt x="652" y="1905"/>
                      <a:pt x="677" y="1905"/>
                      <a:pt x="677" y="1880"/>
                    </a:cubicBezTo>
                    <a:cubicBezTo>
                      <a:pt x="702" y="1880"/>
                      <a:pt x="727" y="1855"/>
                      <a:pt x="752" y="1855"/>
                    </a:cubicBezTo>
                    <a:cubicBezTo>
                      <a:pt x="777" y="1830"/>
                      <a:pt x="802" y="1805"/>
                      <a:pt x="827" y="1780"/>
                    </a:cubicBezTo>
                    <a:cubicBezTo>
                      <a:pt x="852" y="1755"/>
                      <a:pt x="903" y="1730"/>
                      <a:pt x="953" y="1705"/>
                    </a:cubicBezTo>
                    <a:cubicBezTo>
                      <a:pt x="978" y="1705"/>
                      <a:pt x="978" y="1680"/>
                      <a:pt x="1003" y="1680"/>
                    </a:cubicBezTo>
                    <a:cubicBezTo>
                      <a:pt x="1028" y="1655"/>
                      <a:pt x="1028" y="1655"/>
                      <a:pt x="1053" y="1630"/>
                    </a:cubicBezTo>
                    <a:close/>
                    <a:moveTo>
                      <a:pt x="1529" y="1805"/>
                    </a:moveTo>
                    <a:cubicBezTo>
                      <a:pt x="1554" y="1855"/>
                      <a:pt x="1554" y="1930"/>
                      <a:pt x="1579" y="1980"/>
                    </a:cubicBezTo>
                    <a:cubicBezTo>
                      <a:pt x="1604" y="2106"/>
                      <a:pt x="1629" y="2231"/>
                      <a:pt x="1654" y="2356"/>
                    </a:cubicBezTo>
                    <a:cubicBezTo>
                      <a:pt x="1654" y="2356"/>
                      <a:pt x="1629" y="2356"/>
                      <a:pt x="1629" y="2381"/>
                    </a:cubicBezTo>
                    <a:cubicBezTo>
                      <a:pt x="1604" y="2407"/>
                      <a:pt x="1579" y="2407"/>
                      <a:pt x="1579" y="2432"/>
                    </a:cubicBezTo>
                    <a:cubicBezTo>
                      <a:pt x="1554" y="2432"/>
                      <a:pt x="1554" y="2457"/>
                      <a:pt x="1554" y="2457"/>
                    </a:cubicBezTo>
                    <a:cubicBezTo>
                      <a:pt x="1529" y="2457"/>
                      <a:pt x="1529" y="2482"/>
                      <a:pt x="1529" y="2482"/>
                    </a:cubicBezTo>
                    <a:cubicBezTo>
                      <a:pt x="1504" y="2507"/>
                      <a:pt x="1479" y="2507"/>
                      <a:pt x="1479" y="2532"/>
                    </a:cubicBezTo>
                    <a:cubicBezTo>
                      <a:pt x="1454" y="2532"/>
                      <a:pt x="1429" y="2557"/>
                      <a:pt x="1404" y="2557"/>
                    </a:cubicBezTo>
                    <a:cubicBezTo>
                      <a:pt x="1404" y="2582"/>
                      <a:pt x="1379" y="2582"/>
                      <a:pt x="1354" y="2607"/>
                    </a:cubicBezTo>
                    <a:cubicBezTo>
                      <a:pt x="1354" y="2607"/>
                      <a:pt x="1329" y="2632"/>
                      <a:pt x="1329" y="2632"/>
                    </a:cubicBezTo>
                    <a:cubicBezTo>
                      <a:pt x="1304" y="2632"/>
                      <a:pt x="1304" y="2607"/>
                      <a:pt x="1304" y="2607"/>
                    </a:cubicBezTo>
                    <a:cubicBezTo>
                      <a:pt x="1304" y="2582"/>
                      <a:pt x="1304" y="2557"/>
                      <a:pt x="1304" y="2532"/>
                    </a:cubicBezTo>
                    <a:cubicBezTo>
                      <a:pt x="1278" y="2507"/>
                      <a:pt x="1278" y="2482"/>
                      <a:pt x="1278" y="2457"/>
                    </a:cubicBezTo>
                    <a:cubicBezTo>
                      <a:pt x="1253" y="2432"/>
                      <a:pt x="1253" y="2407"/>
                      <a:pt x="1228" y="2381"/>
                    </a:cubicBezTo>
                    <a:cubicBezTo>
                      <a:pt x="1228" y="2356"/>
                      <a:pt x="1228" y="2331"/>
                      <a:pt x="1228" y="2306"/>
                    </a:cubicBezTo>
                    <a:cubicBezTo>
                      <a:pt x="1203" y="2281"/>
                      <a:pt x="1203" y="2256"/>
                      <a:pt x="1203" y="2231"/>
                    </a:cubicBezTo>
                    <a:cubicBezTo>
                      <a:pt x="1178" y="2181"/>
                      <a:pt x="1178" y="2156"/>
                      <a:pt x="1153" y="2106"/>
                    </a:cubicBezTo>
                    <a:cubicBezTo>
                      <a:pt x="1153" y="2106"/>
                      <a:pt x="1178" y="2106"/>
                      <a:pt x="1178" y="2081"/>
                    </a:cubicBezTo>
                    <a:cubicBezTo>
                      <a:pt x="1228" y="2056"/>
                      <a:pt x="1278" y="2006"/>
                      <a:pt x="1329" y="1955"/>
                    </a:cubicBezTo>
                    <a:cubicBezTo>
                      <a:pt x="1379" y="1930"/>
                      <a:pt x="1429" y="1880"/>
                      <a:pt x="1454" y="1855"/>
                    </a:cubicBezTo>
                    <a:cubicBezTo>
                      <a:pt x="1479" y="1830"/>
                      <a:pt x="1504" y="1830"/>
                      <a:pt x="1504" y="1805"/>
                    </a:cubicBezTo>
                    <a:close/>
                    <a:moveTo>
                      <a:pt x="1629" y="0"/>
                    </a:moveTo>
                    <a:cubicBezTo>
                      <a:pt x="1604" y="26"/>
                      <a:pt x="1604" y="26"/>
                      <a:pt x="1604" y="51"/>
                    </a:cubicBezTo>
                    <a:cubicBezTo>
                      <a:pt x="1554" y="176"/>
                      <a:pt x="1504" y="301"/>
                      <a:pt x="1429" y="427"/>
                    </a:cubicBezTo>
                    <a:cubicBezTo>
                      <a:pt x="1404" y="477"/>
                      <a:pt x="1404" y="527"/>
                      <a:pt x="1379" y="552"/>
                    </a:cubicBezTo>
                    <a:cubicBezTo>
                      <a:pt x="1379" y="527"/>
                      <a:pt x="1379" y="502"/>
                      <a:pt x="1354" y="477"/>
                    </a:cubicBezTo>
                    <a:cubicBezTo>
                      <a:pt x="1354" y="427"/>
                      <a:pt x="1329" y="351"/>
                      <a:pt x="1329" y="301"/>
                    </a:cubicBezTo>
                    <a:cubicBezTo>
                      <a:pt x="1304" y="251"/>
                      <a:pt x="1304" y="176"/>
                      <a:pt x="1278" y="101"/>
                    </a:cubicBezTo>
                    <a:cubicBezTo>
                      <a:pt x="1278" y="76"/>
                      <a:pt x="1253" y="76"/>
                      <a:pt x="1228" y="51"/>
                    </a:cubicBezTo>
                    <a:cubicBezTo>
                      <a:pt x="1228" y="51"/>
                      <a:pt x="1203" y="76"/>
                      <a:pt x="1203" y="76"/>
                    </a:cubicBezTo>
                    <a:cubicBezTo>
                      <a:pt x="1178" y="76"/>
                      <a:pt x="1153" y="101"/>
                      <a:pt x="1153" y="126"/>
                    </a:cubicBezTo>
                    <a:cubicBezTo>
                      <a:pt x="1178" y="201"/>
                      <a:pt x="1203" y="251"/>
                      <a:pt x="1203" y="326"/>
                    </a:cubicBezTo>
                    <a:cubicBezTo>
                      <a:pt x="1228" y="376"/>
                      <a:pt x="1228" y="427"/>
                      <a:pt x="1253" y="477"/>
                    </a:cubicBezTo>
                    <a:cubicBezTo>
                      <a:pt x="1253" y="527"/>
                      <a:pt x="1253" y="552"/>
                      <a:pt x="1253" y="577"/>
                    </a:cubicBezTo>
                    <a:cubicBezTo>
                      <a:pt x="1228" y="552"/>
                      <a:pt x="1203" y="527"/>
                      <a:pt x="1153" y="527"/>
                    </a:cubicBezTo>
                    <a:cubicBezTo>
                      <a:pt x="1128" y="502"/>
                      <a:pt x="1078" y="477"/>
                      <a:pt x="1028" y="452"/>
                    </a:cubicBezTo>
                    <a:cubicBezTo>
                      <a:pt x="1003" y="427"/>
                      <a:pt x="953" y="402"/>
                      <a:pt x="903" y="376"/>
                    </a:cubicBezTo>
                    <a:lnTo>
                      <a:pt x="877" y="376"/>
                    </a:lnTo>
                    <a:cubicBezTo>
                      <a:pt x="852" y="376"/>
                      <a:pt x="827" y="376"/>
                      <a:pt x="802" y="402"/>
                    </a:cubicBezTo>
                    <a:cubicBezTo>
                      <a:pt x="802" y="427"/>
                      <a:pt x="802" y="477"/>
                      <a:pt x="827" y="477"/>
                    </a:cubicBezTo>
                    <a:cubicBezTo>
                      <a:pt x="877" y="527"/>
                      <a:pt x="928" y="552"/>
                      <a:pt x="953" y="577"/>
                    </a:cubicBezTo>
                    <a:cubicBezTo>
                      <a:pt x="1003" y="602"/>
                      <a:pt x="1053" y="627"/>
                      <a:pt x="1078" y="627"/>
                    </a:cubicBezTo>
                    <a:cubicBezTo>
                      <a:pt x="1128" y="652"/>
                      <a:pt x="1153" y="677"/>
                      <a:pt x="1203" y="702"/>
                    </a:cubicBezTo>
                    <a:cubicBezTo>
                      <a:pt x="1228" y="702"/>
                      <a:pt x="1253" y="727"/>
                      <a:pt x="1304" y="752"/>
                    </a:cubicBezTo>
                    <a:cubicBezTo>
                      <a:pt x="1304" y="777"/>
                      <a:pt x="1304" y="803"/>
                      <a:pt x="1304" y="853"/>
                    </a:cubicBezTo>
                    <a:cubicBezTo>
                      <a:pt x="1329" y="903"/>
                      <a:pt x="1329" y="978"/>
                      <a:pt x="1354" y="1028"/>
                    </a:cubicBezTo>
                    <a:lnTo>
                      <a:pt x="1354" y="1053"/>
                    </a:lnTo>
                    <a:cubicBezTo>
                      <a:pt x="1304" y="1028"/>
                      <a:pt x="1228" y="1028"/>
                      <a:pt x="1178" y="1003"/>
                    </a:cubicBezTo>
                    <a:cubicBezTo>
                      <a:pt x="1153" y="1003"/>
                      <a:pt x="1103" y="978"/>
                      <a:pt x="1078" y="978"/>
                    </a:cubicBezTo>
                    <a:cubicBezTo>
                      <a:pt x="1053" y="978"/>
                      <a:pt x="1028" y="953"/>
                      <a:pt x="1003" y="953"/>
                    </a:cubicBezTo>
                    <a:cubicBezTo>
                      <a:pt x="953" y="953"/>
                      <a:pt x="903" y="928"/>
                      <a:pt x="852" y="928"/>
                    </a:cubicBezTo>
                    <a:cubicBezTo>
                      <a:pt x="852" y="903"/>
                      <a:pt x="827" y="903"/>
                      <a:pt x="827" y="903"/>
                    </a:cubicBezTo>
                    <a:lnTo>
                      <a:pt x="802" y="903"/>
                    </a:lnTo>
                    <a:cubicBezTo>
                      <a:pt x="777" y="903"/>
                      <a:pt x="752" y="953"/>
                      <a:pt x="752" y="978"/>
                    </a:cubicBezTo>
                    <a:cubicBezTo>
                      <a:pt x="777" y="1003"/>
                      <a:pt x="777" y="1028"/>
                      <a:pt x="777" y="1028"/>
                    </a:cubicBezTo>
                    <a:cubicBezTo>
                      <a:pt x="777" y="1053"/>
                      <a:pt x="802" y="1078"/>
                      <a:pt x="802" y="1103"/>
                    </a:cubicBezTo>
                    <a:cubicBezTo>
                      <a:pt x="827" y="1153"/>
                      <a:pt x="852" y="1204"/>
                      <a:pt x="877" y="1254"/>
                    </a:cubicBezTo>
                    <a:cubicBezTo>
                      <a:pt x="903" y="1329"/>
                      <a:pt x="928" y="1379"/>
                      <a:pt x="978" y="1429"/>
                    </a:cubicBezTo>
                    <a:cubicBezTo>
                      <a:pt x="978" y="1454"/>
                      <a:pt x="978" y="1479"/>
                      <a:pt x="1003" y="1479"/>
                    </a:cubicBezTo>
                    <a:cubicBezTo>
                      <a:pt x="953" y="1479"/>
                      <a:pt x="903" y="1454"/>
                      <a:pt x="852" y="1429"/>
                    </a:cubicBezTo>
                    <a:cubicBezTo>
                      <a:pt x="802" y="1429"/>
                      <a:pt x="727" y="1404"/>
                      <a:pt x="677" y="1379"/>
                    </a:cubicBezTo>
                    <a:lnTo>
                      <a:pt x="652" y="1379"/>
                    </a:lnTo>
                    <a:cubicBezTo>
                      <a:pt x="652" y="1379"/>
                      <a:pt x="652" y="1354"/>
                      <a:pt x="652" y="1354"/>
                    </a:cubicBezTo>
                    <a:cubicBezTo>
                      <a:pt x="602" y="1304"/>
                      <a:pt x="577" y="1229"/>
                      <a:pt x="552" y="1178"/>
                    </a:cubicBezTo>
                    <a:cubicBezTo>
                      <a:pt x="527" y="1153"/>
                      <a:pt x="502" y="1128"/>
                      <a:pt x="476" y="1103"/>
                    </a:cubicBezTo>
                    <a:cubicBezTo>
                      <a:pt x="476" y="1053"/>
                      <a:pt x="451" y="1003"/>
                      <a:pt x="426" y="978"/>
                    </a:cubicBezTo>
                    <a:cubicBezTo>
                      <a:pt x="401" y="953"/>
                      <a:pt x="401" y="928"/>
                      <a:pt x="376" y="928"/>
                    </a:cubicBezTo>
                    <a:cubicBezTo>
                      <a:pt x="351" y="928"/>
                      <a:pt x="351" y="928"/>
                      <a:pt x="326" y="953"/>
                    </a:cubicBezTo>
                    <a:cubicBezTo>
                      <a:pt x="326" y="953"/>
                      <a:pt x="326" y="953"/>
                      <a:pt x="301" y="978"/>
                    </a:cubicBezTo>
                    <a:cubicBezTo>
                      <a:pt x="301" y="1003"/>
                      <a:pt x="301" y="1003"/>
                      <a:pt x="326" y="1028"/>
                    </a:cubicBezTo>
                    <a:cubicBezTo>
                      <a:pt x="351" y="1103"/>
                      <a:pt x="376" y="1178"/>
                      <a:pt x="426" y="1254"/>
                    </a:cubicBezTo>
                    <a:cubicBezTo>
                      <a:pt x="426" y="1279"/>
                      <a:pt x="451" y="1279"/>
                      <a:pt x="451" y="1304"/>
                    </a:cubicBezTo>
                    <a:cubicBezTo>
                      <a:pt x="401" y="1304"/>
                      <a:pt x="376" y="1279"/>
                      <a:pt x="326" y="1279"/>
                    </a:cubicBezTo>
                    <a:cubicBezTo>
                      <a:pt x="276" y="1254"/>
                      <a:pt x="226" y="1229"/>
                      <a:pt x="151" y="1204"/>
                    </a:cubicBezTo>
                    <a:cubicBezTo>
                      <a:pt x="126" y="1204"/>
                      <a:pt x="101" y="1178"/>
                      <a:pt x="75" y="1178"/>
                    </a:cubicBezTo>
                    <a:lnTo>
                      <a:pt x="25" y="1178"/>
                    </a:lnTo>
                    <a:cubicBezTo>
                      <a:pt x="0" y="1204"/>
                      <a:pt x="0" y="1254"/>
                      <a:pt x="25" y="1254"/>
                    </a:cubicBezTo>
                    <a:cubicBezTo>
                      <a:pt x="75" y="1279"/>
                      <a:pt x="126" y="1304"/>
                      <a:pt x="151" y="1329"/>
                    </a:cubicBezTo>
                    <a:cubicBezTo>
                      <a:pt x="176" y="1329"/>
                      <a:pt x="226" y="1354"/>
                      <a:pt x="251" y="1354"/>
                    </a:cubicBezTo>
                    <a:cubicBezTo>
                      <a:pt x="276" y="1354"/>
                      <a:pt x="301" y="1379"/>
                      <a:pt x="326" y="1379"/>
                    </a:cubicBezTo>
                    <a:cubicBezTo>
                      <a:pt x="376" y="1404"/>
                      <a:pt x="401" y="1404"/>
                      <a:pt x="426" y="1429"/>
                    </a:cubicBezTo>
                    <a:cubicBezTo>
                      <a:pt x="401" y="1429"/>
                      <a:pt x="401" y="1454"/>
                      <a:pt x="376" y="1454"/>
                    </a:cubicBezTo>
                    <a:cubicBezTo>
                      <a:pt x="301" y="1504"/>
                      <a:pt x="251" y="1554"/>
                      <a:pt x="201" y="1605"/>
                    </a:cubicBezTo>
                    <a:cubicBezTo>
                      <a:pt x="176" y="1630"/>
                      <a:pt x="151" y="1655"/>
                      <a:pt x="176" y="1705"/>
                    </a:cubicBezTo>
                    <a:cubicBezTo>
                      <a:pt x="176" y="1705"/>
                      <a:pt x="201" y="1730"/>
                      <a:pt x="226" y="1730"/>
                    </a:cubicBezTo>
                    <a:lnTo>
                      <a:pt x="276" y="1730"/>
                    </a:lnTo>
                    <a:cubicBezTo>
                      <a:pt x="351" y="1680"/>
                      <a:pt x="426" y="1605"/>
                      <a:pt x="502" y="1554"/>
                    </a:cubicBezTo>
                    <a:cubicBezTo>
                      <a:pt x="527" y="1529"/>
                      <a:pt x="577" y="1504"/>
                      <a:pt x="602" y="1479"/>
                    </a:cubicBezTo>
                    <a:lnTo>
                      <a:pt x="627" y="1479"/>
                    </a:lnTo>
                    <a:cubicBezTo>
                      <a:pt x="627" y="1479"/>
                      <a:pt x="652" y="1504"/>
                      <a:pt x="677" y="1504"/>
                    </a:cubicBezTo>
                    <a:cubicBezTo>
                      <a:pt x="727" y="1529"/>
                      <a:pt x="802" y="1554"/>
                      <a:pt x="852" y="1554"/>
                    </a:cubicBezTo>
                    <a:cubicBezTo>
                      <a:pt x="903" y="1579"/>
                      <a:pt x="928" y="1579"/>
                      <a:pt x="953" y="1605"/>
                    </a:cubicBezTo>
                    <a:cubicBezTo>
                      <a:pt x="928" y="1605"/>
                      <a:pt x="903" y="1630"/>
                      <a:pt x="877" y="1655"/>
                    </a:cubicBezTo>
                    <a:cubicBezTo>
                      <a:pt x="852" y="1680"/>
                      <a:pt x="827" y="1680"/>
                      <a:pt x="802" y="1705"/>
                    </a:cubicBezTo>
                    <a:cubicBezTo>
                      <a:pt x="777" y="1730"/>
                      <a:pt x="752" y="1755"/>
                      <a:pt x="752" y="1755"/>
                    </a:cubicBezTo>
                    <a:cubicBezTo>
                      <a:pt x="677" y="1805"/>
                      <a:pt x="627" y="1855"/>
                      <a:pt x="552" y="1905"/>
                    </a:cubicBezTo>
                    <a:cubicBezTo>
                      <a:pt x="552" y="1905"/>
                      <a:pt x="527" y="1930"/>
                      <a:pt x="527" y="1930"/>
                    </a:cubicBezTo>
                    <a:cubicBezTo>
                      <a:pt x="527" y="1955"/>
                      <a:pt x="527" y="1980"/>
                      <a:pt x="552" y="1980"/>
                    </a:cubicBezTo>
                    <a:cubicBezTo>
                      <a:pt x="577" y="1980"/>
                      <a:pt x="577" y="2006"/>
                      <a:pt x="602" y="2006"/>
                    </a:cubicBezTo>
                    <a:lnTo>
                      <a:pt x="652" y="2006"/>
                    </a:lnTo>
                    <a:cubicBezTo>
                      <a:pt x="702" y="2031"/>
                      <a:pt x="777" y="2031"/>
                      <a:pt x="827" y="2056"/>
                    </a:cubicBezTo>
                    <a:cubicBezTo>
                      <a:pt x="877" y="2081"/>
                      <a:pt x="928" y="2081"/>
                      <a:pt x="1003" y="2106"/>
                    </a:cubicBezTo>
                    <a:lnTo>
                      <a:pt x="1028" y="2106"/>
                    </a:lnTo>
                    <a:cubicBezTo>
                      <a:pt x="1003" y="2131"/>
                      <a:pt x="1003" y="2131"/>
                      <a:pt x="978" y="2131"/>
                    </a:cubicBezTo>
                    <a:cubicBezTo>
                      <a:pt x="928" y="2181"/>
                      <a:pt x="903" y="2231"/>
                      <a:pt x="852" y="2281"/>
                    </a:cubicBezTo>
                    <a:cubicBezTo>
                      <a:pt x="827" y="2281"/>
                      <a:pt x="802" y="2306"/>
                      <a:pt x="777" y="2331"/>
                    </a:cubicBezTo>
                    <a:lnTo>
                      <a:pt x="752" y="2331"/>
                    </a:lnTo>
                    <a:cubicBezTo>
                      <a:pt x="702" y="2306"/>
                      <a:pt x="627" y="2306"/>
                      <a:pt x="552" y="2281"/>
                    </a:cubicBezTo>
                    <a:cubicBezTo>
                      <a:pt x="502" y="2281"/>
                      <a:pt x="426" y="2256"/>
                      <a:pt x="351" y="2256"/>
                    </a:cubicBezTo>
                    <a:lnTo>
                      <a:pt x="276" y="2231"/>
                    </a:lnTo>
                    <a:lnTo>
                      <a:pt x="251" y="2231"/>
                    </a:lnTo>
                    <a:cubicBezTo>
                      <a:pt x="251" y="2231"/>
                      <a:pt x="226" y="2231"/>
                      <a:pt x="226" y="2256"/>
                    </a:cubicBezTo>
                    <a:cubicBezTo>
                      <a:pt x="201" y="2256"/>
                      <a:pt x="201" y="2281"/>
                      <a:pt x="201" y="2281"/>
                    </a:cubicBezTo>
                    <a:cubicBezTo>
                      <a:pt x="176" y="2331"/>
                      <a:pt x="201" y="2356"/>
                      <a:pt x="226" y="2381"/>
                    </a:cubicBezTo>
                    <a:cubicBezTo>
                      <a:pt x="276" y="2407"/>
                      <a:pt x="351" y="2407"/>
                      <a:pt x="401" y="2432"/>
                    </a:cubicBezTo>
                    <a:lnTo>
                      <a:pt x="502" y="2432"/>
                    </a:lnTo>
                    <a:cubicBezTo>
                      <a:pt x="552" y="2457"/>
                      <a:pt x="602" y="2457"/>
                      <a:pt x="652" y="2457"/>
                    </a:cubicBezTo>
                    <a:cubicBezTo>
                      <a:pt x="627" y="2482"/>
                      <a:pt x="602" y="2507"/>
                      <a:pt x="577" y="2532"/>
                    </a:cubicBezTo>
                    <a:cubicBezTo>
                      <a:pt x="527" y="2582"/>
                      <a:pt x="476" y="2607"/>
                      <a:pt x="426" y="2657"/>
                    </a:cubicBezTo>
                    <a:cubicBezTo>
                      <a:pt x="401" y="2682"/>
                      <a:pt x="351" y="2732"/>
                      <a:pt x="301" y="2757"/>
                    </a:cubicBezTo>
                    <a:cubicBezTo>
                      <a:pt x="301" y="2782"/>
                      <a:pt x="301" y="2808"/>
                      <a:pt x="301" y="2808"/>
                    </a:cubicBezTo>
                    <a:cubicBezTo>
                      <a:pt x="314" y="2820"/>
                      <a:pt x="326" y="2826"/>
                      <a:pt x="335" y="2826"/>
                    </a:cubicBezTo>
                    <a:cubicBezTo>
                      <a:pt x="345" y="2826"/>
                      <a:pt x="351" y="2820"/>
                      <a:pt x="351" y="2808"/>
                    </a:cubicBezTo>
                    <a:cubicBezTo>
                      <a:pt x="401" y="2782"/>
                      <a:pt x="426" y="2732"/>
                      <a:pt x="476" y="2707"/>
                    </a:cubicBezTo>
                    <a:cubicBezTo>
                      <a:pt x="527" y="2657"/>
                      <a:pt x="577" y="2632"/>
                      <a:pt x="602" y="2582"/>
                    </a:cubicBezTo>
                    <a:cubicBezTo>
                      <a:pt x="652" y="2557"/>
                      <a:pt x="677" y="2532"/>
                      <a:pt x="702" y="2507"/>
                    </a:cubicBezTo>
                    <a:cubicBezTo>
                      <a:pt x="702" y="2557"/>
                      <a:pt x="702" y="2607"/>
                      <a:pt x="702" y="2657"/>
                    </a:cubicBezTo>
                    <a:cubicBezTo>
                      <a:pt x="702" y="2757"/>
                      <a:pt x="702" y="2858"/>
                      <a:pt x="702" y="2958"/>
                    </a:cubicBezTo>
                    <a:cubicBezTo>
                      <a:pt x="702" y="2983"/>
                      <a:pt x="702" y="3008"/>
                      <a:pt x="727" y="3008"/>
                    </a:cubicBezTo>
                    <a:cubicBezTo>
                      <a:pt x="752" y="3008"/>
                      <a:pt x="777" y="2983"/>
                      <a:pt x="777" y="2958"/>
                    </a:cubicBezTo>
                    <a:cubicBezTo>
                      <a:pt x="777" y="2782"/>
                      <a:pt x="802" y="2632"/>
                      <a:pt x="802" y="2457"/>
                    </a:cubicBezTo>
                    <a:cubicBezTo>
                      <a:pt x="802" y="2457"/>
                      <a:pt x="802" y="2432"/>
                      <a:pt x="802" y="2432"/>
                    </a:cubicBezTo>
                    <a:cubicBezTo>
                      <a:pt x="827" y="2432"/>
                      <a:pt x="827" y="2407"/>
                      <a:pt x="827" y="2407"/>
                    </a:cubicBezTo>
                    <a:cubicBezTo>
                      <a:pt x="852" y="2381"/>
                      <a:pt x="877" y="2356"/>
                      <a:pt x="903" y="2331"/>
                    </a:cubicBezTo>
                    <a:cubicBezTo>
                      <a:pt x="953" y="2281"/>
                      <a:pt x="1003" y="2256"/>
                      <a:pt x="1053" y="2206"/>
                    </a:cubicBezTo>
                    <a:cubicBezTo>
                      <a:pt x="1053" y="2231"/>
                      <a:pt x="1053" y="2256"/>
                      <a:pt x="1078" y="2281"/>
                    </a:cubicBezTo>
                    <a:cubicBezTo>
                      <a:pt x="1078" y="2281"/>
                      <a:pt x="1103" y="2306"/>
                      <a:pt x="1103" y="2331"/>
                    </a:cubicBezTo>
                    <a:cubicBezTo>
                      <a:pt x="1128" y="2356"/>
                      <a:pt x="1128" y="2381"/>
                      <a:pt x="1128" y="2407"/>
                    </a:cubicBezTo>
                    <a:cubicBezTo>
                      <a:pt x="1153" y="2432"/>
                      <a:pt x="1153" y="2457"/>
                      <a:pt x="1178" y="2482"/>
                    </a:cubicBezTo>
                    <a:cubicBezTo>
                      <a:pt x="1178" y="2507"/>
                      <a:pt x="1203" y="2532"/>
                      <a:pt x="1203" y="2557"/>
                    </a:cubicBezTo>
                    <a:cubicBezTo>
                      <a:pt x="1203" y="2582"/>
                      <a:pt x="1228" y="2607"/>
                      <a:pt x="1228" y="2632"/>
                    </a:cubicBezTo>
                    <a:cubicBezTo>
                      <a:pt x="1228" y="2657"/>
                      <a:pt x="1253" y="2657"/>
                      <a:pt x="1253" y="2682"/>
                    </a:cubicBezTo>
                    <a:cubicBezTo>
                      <a:pt x="1253" y="2707"/>
                      <a:pt x="1253" y="2707"/>
                      <a:pt x="1278" y="2732"/>
                    </a:cubicBezTo>
                    <a:lnTo>
                      <a:pt x="1304" y="2732"/>
                    </a:lnTo>
                    <a:cubicBezTo>
                      <a:pt x="1329" y="2707"/>
                      <a:pt x="1354" y="2707"/>
                      <a:pt x="1354" y="2682"/>
                    </a:cubicBezTo>
                    <a:cubicBezTo>
                      <a:pt x="1379" y="2682"/>
                      <a:pt x="1379" y="2657"/>
                      <a:pt x="1404" y="2657"/>
                    </a:cubicBezTo>
                    <a:cubicBezTo>
                      <a:pt x="1429" y="2632"/>
                      <a:pt x="1429" y="2632"/>
                      <a:pt x="1454" y="2607"/>
                    </a:cubicBezTo>
                    <a:cubicBezTo>
                      <a:pt x="1479" y="2607"/>
                      <a:pt x="1504" y="2582"/>
                      <a:pt x="1504" y="2582"/>
                    </a:cubicBezTo>
                    <a:cubicBezTo>
                      <a:pt x="1529" y="2557"/>
                      <a:pt x="1554" y="2532"/>
                      <a:pt x="1554" y="2532"/>
                    </a:cubicBezTo>
                    <a:cubicBezTo>
                      <a:pt x="1579" y="2507"/>
                      <a:pt x="1604" y="2507"/>
                      <a:pt x="1604" y="2482"/>
                    </a:cubicBezTo>
                    <a:cubicBezTo>
                      <a:pt x="1629" y="2457"/>
                      <a:pt x="1654" y="2457"/>
                      <a:pt x="1679" y="2432"/>
                    </a:cubicBezTo>
                    <a:cubicBezTo>
                      <a:pt x="1679" y="2482"/>
                      <a:pt x="1679" y="2507"/>
                      <a:pt x="1705" y="2532"/>
                    </a:cubicBezTo>
                    <a:cubicBezTo>
                      <a:pt x="1705" y="2607"/>
                      <a:pt x="1730" y="2682"/>
                      <a:pt x="1755" y="2732"/>
                    </a:cubicBezTo>
                    <a:cubicBezTo>
                      <a:pt x="1755" y="2757"/>
                      <a:pt x="1755" y="2757"/>
                      <a:pt x="1755" y="2757"/>
                    </a:cubicBezTo>
                    <a:cubicBezTo>
                      <a:pt x="1755" y="2757"/>
                      <a:pt x="1730" y="2757"/>
                      <a:pt x="1730" y="2782"/>
                    </a:cubicBezTo>
                    <a:cubicBezTo>
                      <a:pt x="1730" y="2808"/>
                      <a:pt x="1705" y="2833"/>
                      <a:pt x="1679" y="2858"/>
                    </a:cubicBezTo>
                    <a:cubicBezTo>
                      <a:pt x="1654" y="2908"/>
                      <a:pt x="1654" y="2933"/>
                      <a:pt x="1629" y="2983"/>
                    </a:cubicBezTo>
                    <a:cubicBezTo>
                      <a:pt x="1604" y="3008"/>
                      <a:pt x="1579" y="3058"/>
                      <a:pt x="1579" y="3083"/>
                    </a:cubicBezTo>
                    <a:cubicBezTo>
                      <a:pt x="1554" y="3133"/>
                      <a:pt x="1529" y="3183"/>
                      <a:pt x="1504" y="3209"/>
                    </a:cubicBezTo>
                    <a:cubicBezTo>
                      <a:pt x="1504" y="3234"/>
                      <a:pt x="1479" y="3234"/>
                      <a:pt x="1504" y="3259"/>
                    </a:cubicBezTo>
                    <a:cubicBezTo>
                      <a:pt x="1504" y="3284"/>
                      <a:pt x="1504" y="3284"/>
                      <a:pt x="1529" y="3309"/>
                    </a:cubicBezTo>
                    <a:cubicBezTo>
                      <a:pt x="1554" y="3309"/>
                      <a:pt x="1579" y="3309"/>
                      <a:pt x="1604" y="3284"/>
                    </a:cubicBezTo>
                    <a:cubicBezTo>
                      <a:pt x="1629" y="3259"/>
                      <a:pt x="1654" y="3234"/>
                      <a:pt x="1679" y="3183"/>
                    </a:cubicBezTo>
                    <a:cubicBezTo>
                      <a:pt x="1679" y="3158"/>
                      <a:pt x="1705" y="3133"/>
                      <a:pt x="1705" y="3108"/>
                    </a:cubicBezTo>
                    <a:cubicBezTo>
                      <a:pt x="1755" y="3058"/>
                      <a:pt x="1755" y="3008"/>
                      <a:pt x="1780" y="2933"/>
                    </a:cubicBezTo>
                    <a:cubicBezTo>
                      <a:pt x="1805" y="2958"/>
                      <a:pt x="1805" y="2983"/>
                      <a:pt x="1805" y="2983"/>
                    </a:cubicBezTo>
                    <a:cubicBezTo>
                      <a:pt x="1830" y="2908"/>
                      <a:pt x="1830" y="2808"/>
                      <a:pt x="1855" y="2732"/>
                    </a:cubicBezTo>
                    <a:cubicBezTo>
                      <a:pt x="1830" y="2632"/>
                      <a:pt x="1805" y="2557"/>
                      <a:pt x="1780" y="2457"/>
                    </a:cubicBezTo>
                    <a:lnTo>
                      <a:pt x="1780" y="2457"/>
                    </a:lnTo>
                    <a:cubicBezTo>
                      <a:pt x="1805" y="2482"/>
                      <a:pt x="1830" y="2482"/>
                      <a:pt x="1855" y="2482"/>
                    </a:cubicBezTo>
                    <a:lnTo>
                      <a:pt x="1880" y="2482"/>
                    </a:lnTo>
                    <a:cubicBezTo>
                      <a:pt x="1905" y="2482"/>
                      <a:pt x="1905" y="2457"/>
                      <a:pt x="1905" y="2432"/>
                    </a:cubicBezTo>
                    <a:cubicBezTo>
                      <a:pt x="1880" y="2432"/>
                      <a:pt x="1855" y="2407"/>
                      <a:pt x="1830" y="2407"/>
                    </a:cubicBezTo>
                    <a:lnTo>
                      <a:pt x="1805" y="2407"/>
                    </a:lnTo>
                    <a:cubicBezTo>
                      <a:pt x="1780" y="2407"/>
                      <a:pt x="1780" y="2381"/>
                      <a:pt x="1780" y="2381"/>
                    </a:cubicBezTo>
                    <a:cubicBezTo>
                      <a:pt x="1780" y="2381"/>
                      <a:pt x="1755" y="2356"/>
                      <a:pt x="1755" y="2356"/>
                    </a:cubicBezTo>
                    <a:cubicBezTo>
                      <a:pt x="1730" y="2231"/>
                      <a:pt x="1705" y="2106"/>
                      <a:pt x="1679" y="1980"/>
                    </a:cubicBezTo>
                    <a:cubicBezTo>
                      <a:pt x="1679" y="1930"/>
                      <a:pt x="1654" y="1880"/>
                      <a:pt x="1654" y="1855"/>
                    </a:cubicBezTo>
                    <a:lnTo>
                      <a:pt x="1654" y="1855"/>
                    </a:lnTo>
                    <a:cubicBezTo>
                      <a:pt x="1755" y="1880"/>
                      <a:pt x="1855" y="1905"/>
                      <a:pt x="1955" y="1955"/>
                    </a:cubicBezTo>
                    <a:cubicBezTo>
                      <a:pt x="1955" y="1905"/>
                      <a:pt x="1955" y="1855"/>
                      <a:pt x="1955" y="1780"/>
                    </a:cubicBezTo>
                    <a:cubicBezTo>
                      <a:pt x="1880" y="1780"/>
                      <a:pt x="1830" y="1755"/>
                      <a:pt x="1755" y="1730"/>
                    </a:cubicBezTo>
                    <a:cubicBezTo>
                      <a:pt x="1730" y="1730"/>
                      <a:pt x="1679" y="1705"/>
                      <a:pt x="1629" y="1705"/>
                    </a:cubicBezTo>
                    <a:cubicBezTo>
                      <a:pt x="1679" y="1655"/>
                      <a:pt x="1705" y="1630"/>
                      <a:pt x="1755" y="1579"/>
                    </a:cubicBezTo>
                    <a:cubicBezTo>
                      <a:pt x="1805" y="1554"/>
                      <a:pt x="1855" y="1504"/>
                      <a:pt x="1880" y="1454"/>
                    </a:cubicBezTo>
                    <a:cubicBezTo>
                      <a:pt x="1905" y="1429"/>
                      <a:pt x="1930" y="1429"/>
                      <a:pt x="1955" y="1404"/>
                    </a:cubicBezTo>
                    <a:cubicBezTo>
                      <a:pt x="1955" y="1379"/>
                      <a:pt x="1955" y="1329"/>
                      <a:pt x="1955" y="1304"/>
                    </a:cubicBezTo>
                    <a:cubicBezTo>
                      <a:pt x="1930" y="1354"/>
                      <a:pt x="1880" y="1379"/>
                      <a:pt x="1830" y="1404"/>
                    </a:cubicBezTo>
                    <a:cubicBezTo>
                      <a:pt x="1780" y="1454"/>
                      <a:pt x="1730" y="1479"/>
                      <a:pt x="1679" y="1529"/>
                    </a:cubicBezTo>
                    <a:cubicBezTo>
                      <a:pt x="1654" y="1554"/>
                      <a:pt x="1629" y="1579"/>
                      <a:pt x="1604" y="1605"/>
                    </a:cubicBezTo>
                    <a:cubicBezTo>
                      <a:pt x="1554" y="1479"/>
                      <a:pt x="1529" y="1354"/>
                      <a:pt x="1504" y="1229"/>
                    </a:cubicBezTo>
                    <a:cubicBezTo>
                      <a:pt x="1504" y="1204"/>
                      <a:pt x="1504" y="1178"/>
                      <a:pt x="1479" y="1153"/>
                    </a:cubicBezTo>
                    <a:lnTo>
                      <a:pt x="1504" y="1153"/>
                    </a:lnTo>
                    <a:cubicBezTo>
                      <a:pt x="1529" y="1128"/>
                      <a:pt x="1579" y="1103"/>
                      <a:pt x="1604" y="1103"/>
                    </a:cubicBezTo>
                    <a:cubicBezTo>
                      <a:pt x="1629" y="1078"/>
                      <a:pt x="1654" y="1028"/>
                      <a:pt x="1705" y="1003"/>
                    </a:cubicBezTo>
                    <a:cubicBezTo>
                      <a:pt x="1705" y="1003"/>
                      <a:pt x="1730" y="978"/>
                      <a:pt x="1755" y="953"/>
                    </a:cubicBezTo>
                    <a:cubicBezTo>
                      <a:pt x="1780" y="928"/>
                      <a:pt x="1805" y="928"/>
                      <a:pt x="1830" y="903"/>
                    </a:cubicBezTo>
                    <a:cubicBezTo>
                      <a:pt x="1855" y="878"/>
                      <a:pt x="1905" y="828"/>
                      <a:pt x="1930" y="803"/>
                    </a:cubicBezTo>
                    <a:cubicBezTo>
                      <a:pt x="1930" y="777"/>
                      <a:pt x="1930" y="727"/>
                      <a:pt x="1905" y="677"/>
                    </a:cubicBezTo>
                    <a:cubicBezTo>
                      <a:pt x="1905" y="702"/>
                      <a:pt x="1905" y="702"/>
                      <a:pt x="1880" y="702"/>
                    </a:cubicBezTo>
                    <a:cubicBezTo>
                      <a:pt x="1855" y="727"/>
                      <a:pt x="1830" y="752"/>
                      <a:pt x="1805" y="752"/>
                    </a:cubicBezTo>
                    <a:cubicBezTo>
                      <a:pt x="1780" y="777"/>
                      <a:pt x="1780" y="803"/>
                      <a:pt x="1730" y="828"/>
                    </a:cubicBezTo>
                    <a:cubicBezTo>
                      <a:pt x="1705" y="853"/>
                      <a:pt x="1679" y="878"/>
                      <a:pt x="1654" y="903"/>
                    </a:cubicBezTo>
                    <a:cubicBezTo>
                      <a:pt x="1629" y="928"/>
                      <a:pt x="1629" y="953"/>
                      <a:pt x="1604" y="953"/>
                    </a:cubicBezTo>
                    <a:cubicBezTo>
                      <a:pt x="1579" y="978"/>
                      <a:pt x="1554" y="1003"/>
                      <a:pt x="1554" y="1003"/>
                    </a:cubicBezTo>
                    <a:cubicBezTo>
                      <a:pt x="1529" y="1028"/>
                      <a:pt x="1504" y="1078"/>
                      <a:pt x="1479" y="1103"/>
                    </a:cubicBezTo>
                    <a:cubicBezTo>
                      <a:pt x="1454" y="1078"/>
                      <a:pt x="1454" y="1053"/>
                      <a:pt x="1454" y="1028"/>
                    </a:cubicBezTo>
                    <a:cubicBezTo>
                      <a:pt x="1429" y="978"/>
                      <a:pt x="1429" y="903"/>
                      <a:pt x="1429" y="853"/>
                    </a:cubicBezTo>
                    <a:cubicBezTo>
                      <a:pt x="1429" y="828"/>
                      <a:pt x="1404" y="803"/>
                      <a:pt x="1404" y="752"/>
                    </a:cubicBezTo>
                    <a:lnTo>
                      <a:pt x="1429" y="752"/>
                    </a:lnTo>
                    <a:cubicBezTo>
                      <a:pt x="1454" y="702"/>
                      <a:pt x="1479" y="652"/>
                      <a:pt x="1504" y="602"/>
                    </a:cubicBezTo>
                    <a:cubicBezTo>
                      <a:pt x="1529" y="527"/>
                      <a:pt x="1554" y="477"/>
                      <a:pt x="1579" y="427"/>
                    </a:cubicBezTo>
                    <a:cubicBezTo>
                      <a:pt x="1604" y="376"/>
                      <a:pt x="1629" y="301"/>
                      <a:pt x="1629" y="251"/>
                    </a:cubicBezTo>
                    <a:cubicBezTo>
                      <a:pt x="1654" y="201"/>
                      <a:pt x="1679" y="126"/>
                      <a:pt x="1705" y="76"/>
                    </a:cubicBezTo>
                    <a:cubicBezTo>
                      <a:pt x="1730" y="51"/>
                      <a:pt x="1705" y="0"/>
                      <a:pt x="16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38"/>
              <p:cNvSpPr/>
              <p:nvPr/>
            </p:nvSpPr>
            <p:spPr>
              <a:xfrm>
                <a:off x="5306550" y="1503775"/>
                <a:ext cx="50150" cy="7067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827" extrusionOk="0">
                    <a:moveTo>
                      <a:pt x="1630" y="1"/>
                    </a:moveTo>
                    <a:cubicBezTo>
                      <a:pt x="1630" y="1"/>
                      <a:pt x="1630" y="26"/>
                      <a:pt x="1605" y="26"/>
                    </a:cubicBezTo>
                    <a:cubicBezTo>
                      <a:pt x="1554" y="176"/>
                      <a:pt x="1504" y="302"/>
                      <a:pt x="1429" y="427"/>
                    </a:cubicBezTo>
                    <a:cubicBezTo>
                      <a:pt x="1429" y="477"/>
                      <a:pt x="1404" y="502"/>
                      <a:pt x="1379" y="552"/>
                    </a:cubicBezTo>
                    <a:cubicBezTo>
                      <a:pt x="1379" y="527"/>
                      <a:pt x="1379" y="502"/>
                      <a:pt x="1379" y="477"/>
                    </a:cubicBezTo>
                    <a:cubicBezTo>
                      <a:pt x="1354" y="402"/>
                      <a:pt x="1354" y="352"/>
                      <a:pt x="1329" y="302"/>
                    </a:cubicBezTo>
                    <a:cubicBezTo>
                      <a:pt x="1329" y="226"/>
                      <a:pt x="1304" y="176"/>
                      <a:pt x="1279" y="101"/>
                    </a:cubicBezTo>
                    <a:cubicBezTo>
                      <a:pt x="1279" y="76"/>
                      <a:pt x="1254" y="51"/>
                      <a:pt x="1229" y="51"/>
                    </a:cubicBezTo>
                    <a:lnTo>
                      <a:pt x="1203" y="51"/>
                    </a:lnTo>
                    <a:cubicBezTo>
                      <a:pt x="1178" y="76"/>
                      <a:pt x="1153" y="101"/>
                      <a:pt x="1178" y="126"/>
                    </a:cubicBezTo>
                    <a:cubicBezTo>
                      <a:pt x="1178" y="201"/>
                      <a:pt x="1203" y="251"/>
                      <a:pt x="1203" y="302"/>
                    </a:cubicBezTo>
                    <a:cubicBezTo>
                      <a:pt x="1229" y="377"/>
                      <a:pt x="1229" y="427"/>
                      <a:pt x="1254" y="477"/>
                    </a:cubicBezTo>
                    <a:cubicBezTo>
                      <a:pt x="1254" y="502"/>
                      <a:pt x="1254" y="527"/>
                      <a:pt x="1279" y="552"/>
                    </a:cubicBezTo>
                    <a:cubicBezTo>
                      <a:pt x="1229" y="552"/>
                      <a:pt x="1203" y="527"/>
                      <a:pt x="1178" y="502"/>
                    </a:cubicBezTo>
                    <a:cubicBezTo>
                      <a:pt x="1128" y="502"/>
                      <a:pt x="1078" y="477"/>
                      <a:pt x="1053" y="452"/>
                    </a:cubicBezTo>
                    <a:cubicBezTo>
                      <a:pt x="1003" y="427"/>
                      <a:pt x="953" y="402"/>
                      <a:pt x="903" y="377"/>
                    </a:cubicBezTo>
                    <a:lnTo>
                      <a:pt x="878" y="377"/>
                    </a:lnTo>
                    <a:cubicBezTo>
                      <a:pt x="853" y="377"/>
                      <a:pt x="828" y="377"/>
                      <a:pt x="828" y="402"/>
                    </a:cubicBezTo>
                    <a:cubicBezTo>
                      <a:pt x="802" y="427"/>
                      <a:pt x="802" y="452"/>
                      <a:pt x="853" y="477"/>
                    </a:cubicBezTo>
                    <a:cubicBezTo>
                      <a:pt x="878" y="502"/>
                      <a:pt x="928" y="552"/>
                      <a:pt x="978" y="577"/>
                    </a:cubicBezTo>
                    <a:cubicBezTo>
                      <a:pt x="1003" y="602"/>
                      <a:pt x="1053" y="602"/>
                      <a:pt x="1078" y="627"/>
                    </a:cubicBezTo>
                    <a:cubicBezTo>
                      <a:pt x="1128" y="652"/>
                      <a:pt x="1153" y="678"/>
                      <a:pt x="1203" y="678"/>
                    </a:cubicBezTo>
                    <a:cubicBezTo>
                      <a:pt x="1229" y="703"/>
                      <a:pt x="1279" y="728"/>
                      <a:pt x="1304" y="728"/>
                    </a:cubicBezTo>
                    <a:cubicBezTo>
                      <a:pt x="1304" y="778"/>
                      <a:pt x="1304" y="803"/>
                      <a:pt x="1329" y="828"/>
                    </a:cubicBezTo>
                    <a:cubicBezTo>
                      <a:pt x="1329" y="903"/>
                      <a:pt x="1329" y="953"/>
                      <a:pt x="1354" y="1028"/>
                    </a:cubicBezTo>
                    <a:cubicBezTo>
                      <a:pt x="1354" y="1028"/>
                      <a:pt x="1354" y="1053"/>
                      <a:pt x="1354" y="1053"/>
                    </a:cubicBezTo>
                    <a:cubicBezTo>
                      <a:pt x="1304" y="1028"/>
                      <a:pt x="1229" y="1028"/>
                      <a:pt x="1178" y="1003"/>
                    </a:cubicBezTo>
                    <a:cubicBezTo>
                      <a:pt x="1153" y="978"/>
                      <a:pt x="1128" y="978"/>
                      <a:pt x="1103" y="978"/>
                    </a:cubicBezTo>
                    <a:cubicBezTo>
                      <a:pt x="1053" y="953"/>
                      <a:pt x="1028" y="953"/>
                      <a:pt x="1003" y="953"/>
                    </a:cubicBezTo>
                    <a:cubicBezTo>
                      <a:pt x="953" y="928"/>
                      <a:pt x="903" y="928"/>
                      <a:pt x="853" y="903"/>
                    </a:cubicBezTo>
                    <a:lnTo>
                      <a:pt x="802" y="903"/>
                    </a:lnTo>
                    <a:cubicBezTo>
                      <a:pt x="777" y="903"/>
                      <a:pt x="752" y="953"/>
                      <a:pt x="777" y="978"/>
                    </a:cubicBezTo>
                    <a:cubicBezTo>
                      <a:pt x="777" y="1003"/>
                      <a:pt x="777" y="1003"/>
                      <a:pt x="777" y="1028"/>
                    </a:cubicBezTo>
                    <a:cubicBezTo>
                      <a:pt x="802" y="1053"/>
                      <a:pt x="802" y="1079"/>
                      <a:pt x="802" y="1104"/>
                    </a:cubicBezTo>
                    <a:cubicBezTo>
                      <a:pt x="828" y="1154"/>
                      <a:pt x="853" y="1204"/>
                      <a:pt x="878" y="1254"/>
                    </a:cubicBezTo>
                    <a:cubicBezTo>
                      <a:pt x="903" y="1304"/>
                      <a:pt x="953" y="1354"/>
                      <a:pt x="978" y="1429"/>
                    </a:cubicBezTo>
                    <a:cubicBezTo>
                      <a:pt x="978" y="1454"/>
                      <a:pt x="1003" y="1454"/>
                      <a:pt x="1003" y="1480"/>
                    </a:cubicBezTo>
                    <a:cubicBezTo>
                      <a:pt x="953" y="1480"/>
                      <a:pt x="928" y="1454"/>
                      <a:pt x="878" y="1429"/>
                    </a:cubicBezTo>
                    <a:cubicBezTo>
                      <a:pt x="802" y="1404"/>
                      <a:pt x="752" y="1404"/>
                      <a:pt x="677" y="1379"/>
                    </a:cubicBezTo>
                    <a:cubicBezTo>
                      <a:pt x="677" y="1354"/>
                      <a:pt x="652" y="1354"/>
                      <a:pt x="652" y="1354"/>
                    </a:cubicBezTo>
                    <a:cubicBezTo>
                      <a:pt x="627" y="1279"/>
                      <a:pt x="577" y="1229"/>
                      <a:pt x="552" y="1179"/>
                    </a:cubicBezTo>
                    <a:cubicBezTo>
                      <a:pt x="527" y="1154"/>
                      <a:pt x="527" y="1129"/>
                      <a:pt x="502" y="1079"/>
                    </a:cubicBezTo>
                    <a:cubicBezTo>
                      <a:pt x="477" y="1053"/>
                      <a:pt x="452" y="1003"/>
                      <a:pt x="427" y="953"/>
                    </a:cubicBezTo>
                    <a:cubicBezTo>
                      <a:pt x="427" y="928"/>
                      <a:pt x="401" y="928"/>
                      <a:pt x="376" y="928"/>
                    </a:cubicBezTo>
                    <a:lnTo>
                      <a:pt x="351" y="928"/>
                    </a:lnTo>
                    <a:cubicBezTo>
                      <a:pt x="326" y="953"/>
                      <a:pt x="326" y="953"/>
                      <a:pt x="326" y="978"/>
                    </a:cubicBezTo>
                    <a:cubicBezTo>
                      <a:pt x="301" y="978"/>
                      <a:pt x="326" y="1003"/>
                      <a:pt x="326" y="1028"/>
                    </a:cubicBezTo>
                    <a:cubicBezTo>
                      <a:pt x="351" y="1104"/>
                      <a:pt x="376" y="1179"/>
                      <a:pt x="427" y="1254"/>
                    </a:cubicBezTo>
                    <a:cubicBezTo>
                      <a:pt x="427" y="1254"/>
                      <a:pt x="452" y="1279"/>
                      <a:pt x="452" y="1304"/>
                    </a:cubicBezTo>
                    <a:cubicBezTo>
                      <a:pt x="427" y="1279"/>
                      <a:pt x="376" y="1279"/>
                      <a:pt x="351" y="1254"/>
                    </a:cubicBezTo>
                    <a:cubicBezTo>
                      <a:pt x="276" y="1254"/>
                      <a:pt x="226" y="1229"/>
                      <a:pt x="176" y="1204"/>
                    </a:cubicBezTo>
                    <a:cubicBezTo>
                      <a:pt x="151" y="1204"/>
                      <a:pt x="126" y="1179"/>
                      <a:pt x="101" y="1179"/>
                    </a:cubicBezTo>
                    <a:cubicBezTo>
                      <a:pt x="76" y="1154"/>
                      <a:pt x="76" y="1154"/>
                      <a:pt x="76" y="1154"/>
                    </a:cubicBezTo>
                    <a:cubicBezTo>
                      <a:pt x="51" y="1154"/>
                      <a:pt x="26" y="1179"/>
                      <a:pt x="26" y="1179"/>
                    </a:cubicBezTo>
                    <a:cubicBezTo>
                      <a:pt x="0" y="1204"/>
                      <a:pt x="26" y="1229"/>
                      <a:pt x="51" y="1254"/>
                    </a:cubicBezTo>
                    <a:cubicBezTo>
                      <a:pt x="76" y="1279"/>
                      <a:pt x="126" y="1304"/>
                      <a:pt x="176" y="1329"/>
                    </a:cubicBezTo>
                    <a:cubicBezTo>
                      <a:pt x="201" y="1329"/>
                      <a:pt x="226" y="1329"/>
                      <a:pt x="251" y="1354"/>
                    </a:cubicBezTo>
                    <a:cubicBezTo>
                      <a:pt x="276" y="1354"/>
                      <a:pt x="301" y="1379"/>
                      <a:pt x="326" y="1379"/>
                    </a:cubicBezTo>
                    <a:cubicBezTo>
                      <a:pt x="376" y="1404"/>
                      <a:pt x="401" y="1404"/>
                      <a:pt x="452" y="1404"/>
                    </a:cubicBezTo>
                    <a:cubicBezTo>
                      <a:pt x="427" y="1429"/>
                      <a:pt x="401" y="1454"/>
                      <a:pt x="376" y="1454"/>
                    </a:cubicBezTo>
                    <a:cubicBezTo>
                      <a:pt x="326" y="1505"/>
                      <a:pt x="251" y="1555"/>
                      <a:pt x="201" y="1605"/>
                    </a:cubicBezTo>
                    <a:cubicBezTo>
                      <a:pt x="176" y="1630"/>
                      <a:pt x="176" y="1655"/>
                      <a:pt x="176" y="1680"/>
                    </a:cubicBezTo>
                    <a:cubicBezTo>
                      <a:pt x="201" y="1705"/>
                      <a:pt x="201" y="1705"/>
                      <a:pt x="226" y="1730"/>
                    </a:cubicBezTo>
                    <a:cubicBezTo>
                      <a:pt x="251" y="1730"/>
                      <a:pt x="276" y="1730"/>
                      <a:pt x="276" y="1705"/>
                    </a:cubicBezTo>
                    <a:cubicBezTo>
                      <a:pt x="351" y="1655"/>
                      <a:pt x="427" y="1605"/>
                      <a:pt x="502" y="1555"/>
                    </a:cubicBezTo>
                    <a:cubicBezTo>
                      <a:pt x="552" y="1530"/>
                      <a:pt x="577" y="1505"/>
                      <a:pt x="602" y="1480"/>
                    </a:cubicBezTo>
                    <a:lnTo>
                      <a:pt x="627" y="1480"/>
                    </a:lnTo>
                    <a:cubicBezTo>
                      <a:pt x="652" y="1480"/>
                      <a:pt x="677" y="1505"/>
                      <a:pt x="677" y="1505"/>
                    </a:cubicBezTo>
                    <a:cubicBezTo>
                      <a:pt x="752" y="1530"/>
                      <a:pt x="802" y="1530"/>
                      <a:pt x="878" y="1555"/>
                    </a:cubicBezTo>
                    <a:cubicBezTo>
                      <a:pt x="903" y="1580"/>
                      <a:pt x="928" y="1580"/>
                      <a:pt x="953" y="1580"/>
                    </a:cubicBezTo>
                    <a:cubicBezTo>
                      <a:pt x="928" y="1605"/>
                      <a:pt x="903" y="1630"/>
                      <a:pt x="878" y="1655"/>
                    </a:cubicBezTo>
                    <a:cubicBezTo>
                      <a:pt x="853" y="1655"/>
                      <a:pt x="853" y="1680"/>
                      <a:pt x="828" y="1705"/>
                    </a:cubicBezTo>
                    <a:cubicBezTo>
                      <a:pt x="802" y="1730"/>
                      <a:pt x="777" y="1730"/>
                      <a:pt x="752" y="1755"/>
                    </a:cubicBezTo>
                    <a:cubicBezTo>
                      <a:pt x="677" y="1805"/>
                      <a:pt x="627" y="1855"/>
                      <a:pt x="577" y="1906"/>
                    </a:cubicBezTo>
                    <a:cubicBezTo>
                      <a:pt x="552" y="1906"/>
                      <a:pt x="552" y="1906"/>
                      <a:pt x="527" y="1931"/>
                    </a:cubicBezTo>
                    <a:cubicBezTo>
                      <a:pt x="527" y="1956"/>
                      <a:pt x="552" y="1981"/>
                      <a:pt x="552" y="1981"/>
                    </a:cubicBezTo>
                    <a:cubicBezTo>
                      <a:pt x="577" y="1981"/>
                      <a:pt x="602" y="1981"/>
                      <a:pt x="602" y="2006"/>
                    </a:cubicBezTo>
                    <a:lnTo>
                      <a:pt x="652" y="2006"/>
                    </a:lnTo>
                    <a:cubicBezTo>
                      <a:pt x="727" y="2031"/>
                      <a:pt x="777" y="2031"/>
                      <a:pt x="828" y="2056"/>
                    </a:cubicBezTo>
                    <a:cubicBezTo>
                      <a:pt x="878" y="2056"/>
                      <a:pt x="953" y="2081"/>
                      <a:pt x="1003" y="2106"/>
                    </a:cubicBezTo>
                    <a:lnTo>
                      <a:pt x="1028" y="2106"/>
                    </a:lnTo>
                    <a:cubicBezTo>
                      <a:pt x="1003" y="2106"/>
                      <a:pt x="1003" y="2131"/>
                      <a:pt x="1003" y="2131"/>
                    </a:cubicBezTo>
                    <a:cubicBezTo>
                      <a:pt x="953" y="2181"/>
                      <a:pt x="903" y="2231"/>
                      <a:pt x="853" y="2256"/>
                    </a:cubicBezTo>
                    <a:cubicBezTo>
                      <a:pt x="828" y="2282"/>
                      <a:pt x="802" y="2307"/>
                      <a:pt x="777" y="2332"/>
                    </a:cubicBezTo>
                    <a:cubicBezTo>
                      <a:pt x="702" y="2307"/>
                      <a:pt x="627" y="2282"/>
                      <a:pt x="577" y="2282"/>
                    </a:cubicBezTo>
                    <a:cubicBezTo>
                      <a:pt x="502" y="2256"/>
                      <a:pt x="427" y="2256"/>
                      <a:pt x="351" y="2256"/>
                    </a:cubicBezTo>
                    <a:lnTo>
                      <a:pt x="276" y="2231"/>
                    </a:lnTo>
                    <a:lnTo>
                      <a:pt x="226" y="2231"/>
                    </a:lnTo>
                    <a:cubicBezTo>
                      <a:pt x="226" y="2256"/>
                      <a:pt x="201" y="2256"/>
                      <a:pt x="201" y="2282"/>
                    </a:cubicBezTo>
                    <a:cubicBezTo>
                      <a:pt x="176" y="2332"/>
                      <a:pt x="201" y="2357"/>
                      <a:pt x="251" y="2382"/>
                    </a:cubicBezTo>
                    <a:cubicBezTo>
                      <a:pt x="301" y="2382"/>
                      <a:pt x="351" y="2407"/>
                      <a:pt x="401" y="2407"/>
                    </a:cubicBezTo>
                    <a:cubicBezTo>
                      <a:pt x="452" y="2432"/>
                      <a:pt x="477" y="2432"/>
                      <a:pt x="527" y="2432"/>
                    </a:cubicBezTo>
                    <a:cubicBezTo>
                      <a:pt x="577" y="2432"/>
                      <a:pt x="602" y="2457"/>
                      <a:pt x="652" y="2457"/>
                    </a:cubicBezTo>
                    <a:cubicBezTo>
                      <a:pt x="627" y="2482"/>
                      <a:pt x="602" y="2507"/>
                      <a:pt x="577" y="2532"/>
                    </a:cubicBezTo>
                    <a:cubicBezTo>
                      <a:pt x="527" y="2582"/>
                      <a:pt x="477" y="2607"/>
                      <a:pt x="452" y="2657"/>
                    </a:cubicBezTo>
                    <a:cubicBezTo>
                      <a:pt x="401" y="2683"/>
                      <a:pt x="351" y="2733"/>
                      <a:pt x="326" y="2758"/>
                    </a:cubicBezTo>
                    <a:cubicBezTo>
                      <a:pt x="301" y="2783"/>
                      <a:pt x="301" y="2783"/>
                      <a:pt x="326" y="2808"/>
                    </a:cubicBezTo>
                    <a:cubicBezTo>
                      <a:pt x="326" y="2820"/>
                      <a:pt x="333" y="2827"/>
                      <a:pt x="342" y="2827"/>
                    </a:cubicBezTo>
                    <a:cubicBezTo>
                      <a:pt x="351" y="2827"/>
                      <a:pt x="364" y="2820"/>
                      <a:pt x="376" y="2808"/>
                    </a:cubicBezTo>
                    <a:cubicBezTo>
                      <a:pt x="401" y="2783"/>
                      <a:pt x="452" y="2733"/>
                      <a:pt x="477" y="2708"/>
                    </a:cubicBezTo>
                    <a:cubicBezTo>
                      <a:pt x="527" y="2657"/>
                      <a:pt x="577" y="2632"/>
                      <a:pt x="627" y="2582"/>
                    </a:cubicBezTo>
                    <a:cubicBezTo>
                      <a:pt x="652" y="2557"/>
                      <a:pt x="677" y="2532"/>
                      <a:pt x="702" y="2507"/>
                    </a:cubicBezTo>
                    <a:cubicBezTo>
                      <a:pt x="702" y="2557"/>
                      <a:pt x="702" y="2607"/>
                      <a:pt x="702" y="2657"/>
                    </a:cubicBezTo>
                    <a:cubicBezTo>
                      <a:pt x="702" y="2708"/>
                      <a:pt x="702" y="2758"/>
                      <a:pt x="702" y="2808"/>
                    </a:cubicBezTo>
                    <a:cubicBezTo>
                      <a:pt x="727" y="2758"/>
                      <a:pt x="752" y="2733"/>
                      <a:pt x="802" y="2683"/>
                    </a:cubicBezTo>
                    <a:cubicBezTo>
                      <a:pt x="802" y="2607"/>
                      <a:pt x="802" y="2532"/>
                      <a:pt x="802" y="2457"/>
                    </a:cubicBezTo>
                    <a:cubicBezTo>
                      <a:pt x="802" y="2457"/>
                      <a:pt x="828" y="2432"/>
                      <a:pt x="828" y="2432"/>
                    </a:cubicBezTo>
                    <a:cubicBezTo>
                      <a:pt x="828" y="2407"/>
                      <a:pt x="828" y="2407"/>
                      <a:pt x="828" y="2407"/>
                    </a:cubicBezTo>
                    <a:cubicBezTo>
                      <a:pt x="853" y="2382"/>
                      <a:pt x="878" y="2357"/>
                      <a:pt x="903" y="2332"/>
                    </a:cubicBezTo>
                    <a:cubicBezTo>
                      <a:pt x="953" y="2282"/>
                      <a:pt x="1003" y="2231"/>
                      <a:pt x="1053" y="2206"/>
                    </a:cubicBezTo>
                    <a:cubicBezTo>
                      <a:pt x="1053" y="2206"/>
                      <a:pt x="1053" y="2206"/>
                      <a:pt x="1053" y="2181"/>
                    </a:cubicBezTo>
                    <a:cubicBezTo>
                      <a:pt x="1053" y="2206"/>
                      <a:pt x="1078" y="2231"/>
                      <a:pt x="1078" y="2231"/>
                    </a:cubicBezTo>
                    <a:cubicBezTo>
                      <a:pt x="1153" y="2106"/>
                      <a:pt x="1254" y="1981"/>
                      <a:pt x="1329" y="1855"/>
                    </a:cubicBezTo>
                    <a:cubicBezTo>
                      <a:pt x="1304" y="1855"/>
                      <a:pt x="1279" y="1881"/>
                      <a:pt x="1279" y="1881"/>
                    </a:cubicBezTo>
                    <a:cubicBezTo>
                      <a:pt x="1229" y="1931"/>
                      <a:pt x="1178" y="1981"/>
                      <a:pt x="1128" y="2006"/>
                    </a:cubicBezTo>
                    <a:cubicBezTo>
                      <a:pt x="1103" y="2031"/>
                      <a:pt x="1103" y="2031"/>
                      <a:pt x="1078" y="2056"/>
                    </a:cubicBezTo>
                    <a:cubicBezTo>
                      <a:pt x="1053" y="2056"/>
                      <a:pt x="1028" y="2031"/>
                      <a:pt x="1003" y="2031"/>
                    </a:cubicBezTo>
                    <a:cubicBezTo>
                      <a:pt x="953" y="2031"/>
                      <a:pt x="903" y="2006"/>
                      <a:pt x="853" y="1981"/>
                    </a:cubicBezTo>
                    <a:cubicBezTo>
                      <a:pt x="802" y="1956"/>
                      <a:pt x="752" y="1956"/>
                      <a:pt x="677" y="1931"/>
                    </a:cubicBezTo>
                    <a:lnTo>
                      <a:pt x="652" y="1931"/>
                    </a:lnTo>
                    <a:cubicBezTo>
                      <a:pt x="652" y="1906"/>
                      <a:pt x="677" y="1906"/>
                      <a:pt x="702" y="1881"/>
                    </a:cubicBezTo>
                    <a:cubicBezTo>
                      <a:pt x="727" y="1881"/>
                      <a:pt x="727" y="1855"/>
                      <a:pt x="752" y="1830"/>
                    </a:cubicBezTo>
                    <a:cubicBezTo>
                      <a:pt x="777" y="1830"/>
                      <a:pt x="802" y="1805"/>
                      <a:pt x="828" y="1780"/>
                    </a:cubicBezTo>
                    <a:cubicBezTo>
                      <a:pt x="878" y="1755"/>
                      <a:pt x="903" y="1730"/>
                      <a:pt x="953" y="1705"/>
                    </a:cubicBezTo>
                    <a:cubicBezTo>
                      <a:pt x="978" y="1680"/>
                      <a:pt x="1003" y="1680"/>
                      <a:pt x="1003" y="1680"/>
                    </a:cubicBezTo>
                    <a:cubicBezTo>
                      <a:pt x="1028" y="1655"/>
                      <a:pt x="1053" y="1655"/>
                      <a:pt x="1053" y="1630"/>
                    </a:cubicBezTo>
                    <a:cubicBezTo>
                      <a:pt x="1128" y="1655"/>
                      <a:pt x="1178" y="1680"/>
                      <a:pt x="1229" y="1705"/>
                    </a:cubicBezTo>
                    <a:cubicBezTo>
                      <a:pt x="1279" y="1705"/>
                      <a:pt x="1329" y="1730"/>
                      <a:pt x="1379" y="1755"/>
                    </a:cubicBezTo>
                    <a:cubicBezTo>
                      <a:pt x="1404" y="1705"/>
                      <a:pt x="1429" y="1680"/>
                      <a:pt x="1454" y="1630"/>
                    </a:cubicBezTo>
                    <a:lnTo>
                      <a:pt x="1429" y="1630"/>
                    </a:lnTo>
                    <a:cubicBezTo>
                      <a:pt x="1304" y="1605"/>
                      <a:pt x="1203" y="1555"/>
                      <a:pt x="1103" y="1530"/>
                    </a:cubicBezTo>
                    <a:cubicBezTo>
                      <a:pt x="1103" y="1505"/>
                      <a:pt x="1103" y="1480"/>
                      <a:pt x="1078" y="1480"/>
                    </a:cubicBezTo>
                    <a:cubicBezTo>
                      <a:pt x="1078" y="1454"/>
                      <a:pt x="1078" y="1429"/>
                      <a:pt x="1053" y="1404"/>
                    </a:cubicBezTo>
                    <a:cubicBezTo>
                      <a:pt x="1028" y="1354"/>
                      <a:pt x="1003" y="1304"/>
                      <a:pt x="1003" y="1254"/>
                    </a:cubicBezTo>
                    <a:cubicBezTo>
                      <a:pt x="978" y="1204"/>
                      <a:pt x="953" y="1154"/>
                      <a:pt x="953" y="1104"/>
                    </a:cubicBezTo>
                    <a:cubicBezTo>
                      <a:pt x="928" y="1079"/>
                      <a:pt x="928" y="1028"/>
                      <a:pt x="903" y="1003"/>
                    </a:cubicBezTo>
                    <a:lnTo>
                      <a:pt x="978" y="1003"/>
                    </a:lnTo>
                    <a:cubicBezTo>
                      <a:pt x="1003" y="1028"/>
                      <a:pt x="1028" y="1028"/>
                      <a:pt x="1078" y="1028"/>
                    </a:cubicBezTo>
                    <a:cubicBezTo>
                      <a:pt x="1103" y="1053"/>
                      <a:pt x="1128" y="1053"/>
                      <a:pt x="1153" y="1053"/>
                    </a:cubicBezTo>
                    <a:cubicBezTo>
                      <a:pt x="1229" y="1079"/>
                      <a:pt x="1279" y="1104"/>
                      <a:pt x="1329" y="1104"/>
                    </a:cubicBezTo>
                    <a:cubicBezTo>
                      <a:pt x="1354" y="1104"/>
                      <a:pt x="1379" y="1129"/>
                      <a:pt x="1379" y="1129"/>
                    </a:cubicBezTo>
                    <a:cubicBezTo>
                      <a:pt x="1379" y="1154"/>
                      <a:pt x="1404" y="1179"/>
                      <a:pt x="1404" y="1229"/>
                    </a:cubicBezTo>
                    <a:cubicBezTo>
                      <a:pt x="1429" y="1329"/>
                      <a:pt x="1454" y="1454"/>
                      <a:pt x="1479" y="1555"/>
                    </a:cubicBezTo>
                    <a:cubicBezTo>
                      <a:pt x="1504" y="1530"/>
                      <a:pt x="1529" y="1480"/>
                      <a:pt x="1554" y="1429"/>
                    </a:cubicBezTo>
                    <a:cubicBezTo>
                      <a:pt x="1554" y="1354"/>
                      <a:pt x="1529" y="1279"/>
                      <a:pt x="1504" y="1204"/>
                    </a:cubicBezTo>
                    <a:cubicBezTo>
                      <a:pt x="1504" y="1204"/>
                      <a:pt x="1504" y="1179"/>
                      <a:pt x="1504" y="1154"/>
                    </a:cubicBezTo>
                    <a:cubicBezTo>
                      <a:pt x="1554" y="1129"/>
                      <a:pt x="1579" y="1104"/>
                      <a:pt x="1605" y="1079"/>
                    </a:cubicBezTo>
                    <a:cubicBezTo>
                      <a:pt x="1630" y="1053"/>
                      <a:pt x="1680" y="1028"/>
                      <a:pt x="1705" y="1003"/>
                    </a:cubicBezTo>
                    <a:cubicBezTo>
                      <a:pt x="1730" y="978"/>
                      <a:pt x="1730" y="978"/>
                      <a:pt x="1755" y="953"/>
                    </a:cubicBezTo>
                    <a:cubicBezTo>
                      <a:pt x="1780" y="928"/>
                      <a:pt x="1805" y="903"/>
                      <a:pt x="1830" y="878"/>
                    </a:cubicBezTo>
                    <a:cubicBezTo>
                      <a:pt x="1855" y="878"/>
                      <a:pt x="1880" y="853"/>
                      <a:pt x="1905" y="828"/>
                    </a:cubicBezTo>
                    <a:cubicBezTo>
                      <a:pt x="1955" y="778"/>
                      <a:pt x="1980" y="703"/>
                      <a:pt x="2006" y="652"/>
                    </a:cubicBezTo>
                    <a:lnTo>
                      <a:pt x="1980" y="652"/>
                    </a:lnTo>
                    <a:cubicBezTo>
                      <a:pt x="1930" y="678"/>
                      <a:pt x="1930" y="678"/>
                      <a:pt x="1905" y="703"/>
                    </a:cubicBezTo>
                    <a:cubicBezTo>
                      <a:pt x="1880" y="728"/>
                      <a:pt x="1855" y="728"/>
                      <a:pt x="1830" y="753"/>
                    </a:cubicBezTo>
                    <a:cubicBezTo>
                      <a:pt x="1805" y="778"/>
                      <a:pt x="1780" y="803"/>
                      <a:pt x="1755" y="828"/>
                    </a:cubicBezTo>
                    <a:cubicBezTo>
                      <a:pt x="1730" y="853"/>
                      <a:pt x="1705" y="878"/>
                      <a:pt x="1680" y="903"/>
                    </a:cubicBezTo>
                    <a:cubicBezTo>
                      <a:pt x="1655" y="928"/>
                      <a:pt x="1630" y="928"/>
                      <a:pt x="1605" y="953"/>
                    </a:cubicBezTo>
                    <a:cubicBezTo>
                      <a:pt x="1579" y="978"/>
                      <a:pt x="1579" y="978"/>
                      <a:pt x="1554" y="1003"/>
                    </a:cubicBezTo>
                    <a:cubicBezTo>
                      <a:pt x="1529" y="1028"/>
                      <a:pt x="1504" y="1053"/>
                      <a:pt x="1479" y="1079"/>
                    </a:cubicBezTo>
                    <a:cubicBezTo>
                      <a:pt x="1479" y="1079"/>
                      <a:pt x="1479" y="1053"/>
                      <a:pt x="1454" y="1028"/>
                    </a:cubicBezTo>
                    <a:cubicBezTo>
                      <a:pt x="1454" y="953"/>
                      <a:pt x="1429" y="903"/>
                      <a:pt x="1429" y="828"/>
                    </a:cubicBezTo>
                    <a:cubicBezTo>
                      <a:pt x="1429" y="803"/>
                      <a:pt x="1429" y="778"/>
                      <a:pt x="1429" y="753"/>
                    </a:cubicBezTo>
                    <a:cubicBezTo>
                      <a:pt x="1429" y="753"/>
                      <a:pt x="1429" y="753"/>
                      <a:pt x="1429" y="728"/>
                    </a:cubicBezTo>
                    <a:cubicBezTo>
                      <a:pt x="1454" y="678"/>
                      <a:pt x="1479" y="652"/>
                      <a:pt x="1504" y="602"/>
                    </a:cubicBezTo>
                    <a:cubicBezTo>
                      <a:pt x="1529" y="527"/>
                      <a:pt x="1554" y="477"/>
                      <a:pt x="1579" y="402"/>
                    </a:cubicBezTo>
                    <a:cubicBezTo>
                      <a:pt x="1605" y="352"/>
                      <a:pt x="1630" y="302"/>
                      <a:pt x="1655" y="251"/>
                    </a:cubicBezTo>
                    <a:cubicBezTo>
                      <a:pt x="1680" y="201"/>
                      <a:pt x="1705" y="126"/>
                      <a:pt x="1705" y="76"/>
                    </a:cubicBezTo>
                    <a:cubicBezTo>
                      <a:pt x="1730" y="26"/>
                      <a:pt x="1705" y="1"/>
                      <a:pt x="16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38"/>
              <p:cNvSpPr/>
              <p:nvPr/>
            </p:nvSpPr>
            <p:spPr>
              <a:xfrm>
                <a:off x="4973225" y="1614675"/>
                <a:ext cx="95250" cy="75850"/>
              </a:xfrm>
              <a:custGeom>
                <a:avLst/>
                <a:gdLst/>
                <a:ahLst/>
                <a:cxnLst/>
                <a:rect l="l" t="t" r="r" b="b"/>
                <a:pathLst>
                  <a:path w="3810" h="3034" extrusionOk="0">
                    <a:moveTo>
                      <a:pt x="3158" y="1"/>
                    </a:moveTo>
                    <a:lnTo>
                      <a:pt x="0" y="2307"/>
                    </a:lnTo>
                    <a:lnTo>
                      <a:pt x="1028" y="3034"/>
                    </a:lnTo>
                    <a:lnTo>
                      <a:pt x="3810" y="753"/>
                    </a:lnTo>
                    <a:lnTo>
                      <a:pt x="31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72" name="Google Shape;4872;p38"/>
            <p:cNvGrpSpPr/>
            <p:nvPr/>
          </p:nvGrpSpPr>
          <p:grpSpPr>
            <a:xfrm>
              <a:off x="6781905" y="3687221"/>
              <a:ext cx="33965" cy="72546"/>
              <a:chOff x="2809050" y="2767425"/>
              <a:chExt cx="39175" cy="83675"/>
            </a:xfrm>
          </p:grpSpPr>
          <p:sp>
            <p:nvSpPr>
              <p:cNvPr id="4873" name="Google Shape;4873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38"/>
              <p:cNvSpPr/>
              <p:nvPr/>
            </p:nvSpPr>
            <p:spPr>
              <a:xfrm>
                <a:off x="2835675" y="2767425"/>
                <a:ext cx="12550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32" extrusionOk="0">
                    <a:moveTo>
                      <a:pt x="207" y="0"/>
                    </a:moveTo>
                    <a:cubicBezTo>
                      <a:pt x="101" y="0"/>
                      <a:pt x="0" y="69"/>
                      <a:pt x="13" y="207"/>
                    </a:cubicBezTo>
                    <a:cubicBezTo>
                      <a:pt x="38" y="407"/>
                      <a:pt x="63" y="608"/>
                      <a:pt x="63" y="834"/>
                    </a:cubicBezTo>
                    <a:cubicBezTo>
                      <a:pt x="76" y="962"/>
                      <a:pt x="194" y="1031"/>
                      <a:pt x="302" y="1031"/>
                    </a:cubicBezTo>
                    <a:cubicBezTo>
                      <a:pt x="406" y="1031"/>
                      <a:pt x="501" y="968"/>
                      <a:pt x="489" y="834"/>
                    </a:cubicBezTo>
                    <a:cubicBezTo>
                      <a:pt x="464" y="608"/>
                      <a:pt x="439" y="407"/>
                      <a:pt x="439" y="207"/>
                    </a:cubicBezTo>
                    <a:cubicBezTo>
                      <a:pt x="426" y="69"/>
                      <a:pt x="314" y="0"/>
                      <a:pt x="2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76" name="Google Shape;4876;p38"/>
            <p:cNvGrpSpPr/>
            <p:nvPr/>
          </p:nvGrpSpPr>
          <p:grpSpPr>
            <a:xfrm>
              <a:off x="7283430" y="3965147"/>
              <a:ext cx="56015" cy="35070"/>
              <a:chOff x="2809050" y="2810650"/>
              <a:chExt cx="64608" cy="40450"/>
            </a:xfrm>
          </p:grpSpPr>
          <p:sp>
            <p:nvSpPr>
              <p:cNvPr id="4877" name="Google Shape;4877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38"/>
              <p:cNvSpPr/>
              <p:nvPr/>
            </p:nvSpPr>
            <p:spPr>
              <a:xfrm>
                <a:off x="2861108" y="2822832"/>
                <a:ext cx="12550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32" extrusionOk="0">
                    <a:moveTo>
                      <a:pt x="207" y="0"/>
                    </a:moveTo>
                    <a:cubicBezTo>
                      <a:pt x="101" y="0"/>
                      <a:pt x="0" y="69"/>
                      <a:pt x="13" y="207"/>
                    </a:cubicBezTo>
                    <a:cubicBezTo>
                      <a:pt x="38" y="407"/>
                      <a:pt x="63" y="608"/>
                      <a:pt x="63" y="834"/>
                    </a:cubicBezTo>
                    <a:cubicBezTo>
                      <a:pt x="76" y="962"/>
                      <a:pt x="194" y="1031"/>
                      <a:pt x="302" y="1031"/>
                    </a:cubicBezTo>
                    <a:cubicBezTo>
                      <a:pt x="406" y="1031"/>
                      <a:pt x="501" y="968"/>
                      <a:pt x="489" y="834"/>
                    </a:cubicBezTo>
                    <a:cubicBezTo>
                      <a:pt x="464" y="608"/>
                      <a:pt x="439" y="407"/>
                      <a:pt x="439" y="207"/>
                    </a:cubicBezTo>
                    <a:cubicBezTo>
                      <a:pt x="426" y="69"/>
                      <a:pt x="314" y="0"/>
                      <a:pt x="2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0" name="Google Shape;4880;p38"/>
            <p:cNvGrpSpPr/>
            <p:nvPr/>
          </p:nvGrpSpPr>
          <p:grpSpPr>
            <a:xfrm>
              <a:off x="7403705" y="3607221"/>
              <a:ext cx="33965" cy="72546"/>
              <a:chOff x="2809050" y="2767425"/>
              <a:chExt cx="39175" cy="83675"/>
            </a:xfrm>
          </p:grpSpPr>
          <p:sp>
            <p:nvSpPr>
              <p:cNvPr id="4881" name="Google Shape;4881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38"/>
              <p:cNvSpPr/>
              <p:nvPr/>
            </p:nvSpPr>
            <p:spPr>
              <a:xfrm>
                <a:off x="2835675" y="2767425"/>
                <a:ext cx="12550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32" extrusionOk="0">
                    <a:moveTo>
                      <a:pt x="207" y="0"/>
                    </a:moveTo>
                    <a:cubicBezTo>
                      <a:pt x="101" y="0"/>
                      <a:pt x="0" y="69"/>
                      <a:pt x="13" y="207"/>
                    </a:cubicBezTo>
                    <a:cubicBezTo>
                      <a:pt x="38" y="407"/>
                      <a:pt x="63" y="608"/>
                      <a:pt x="63" y="834"/>
                    </a:cubicBezTo>
                    <a:cubicBezTo>
                      <a:pt x="76" y="962"/>
                      <a:pt x="194" y="1031"/>
                      <a:pt x="302" y="1031"/>
                    </a:cubicBezTo>
                    <a:cubicBezTo>
                      <a:pt x="406" y="1031"/>
                      <a:pt x="501" y="968"/>
                      <a:pt x="489" y="834"/>
                    </a:cubicBezTo>
                    <a:cubicBezTo>
                      <a:pt x="464" y="608"/>
                      <a:pt x="439" y="407"/>
                      <a:pt x="439" y="207"/>
                    </a:cubicBezTo>
                    <a:cubicBezTo>
                      <a:pt x="426" y="69"/>
                      <a:pt x="314" y="0"/>
                      <a:pt x="2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4" name="Google Shape;4884;p38"/>
            <p:cNvGrpSpPr/>
            <p:nvPr/>
          </p:nvGrpSpPr>
          <p:grpSpPr>
            <a:xfrm>
              <a:off x="7294455" y="3174496"/>
              <a:ext cx="33965" cy="72546"/>
              <a:chOff x="2809050" y="2767425"/>
              <a:chExt cx="39175" cy="83675"/>
            </a:xfrm>
          </p:grpSpPr>
          <p:sp>
            <p:nvSpPr>
              <p:cNvPr id="4885" name="Google Shape;4885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38"/>
              <p:cNvSpPr/>
              <p:nvPr/>
            </p:nvSpPr>
            <p:spPr>
              <a:xfrm>
                <a:off x="2835675" y="2767425"/>
                <a:ext cx="12550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32" extrusionOk="0">
                    <a:moveTo>
                      <a:pt x="207" y="0"/>
                    </a:moveTo>
                    <a:cubicBezTo>
                      <a:pt x="101" y="0"/>
                      <a:pt x="0" y="69"/>
                      <a:pt x="13" y="207"/>
                    </a:cubicBezTo>
                    <a:cubicBezTo>
                      <a:pt x="38" y="407"/>
                      <a:pt x="63" y="608"/>
                      <a:pt x="63" y="834"/>
                    </a:cubicBezTo>
                    <a:cubicBezTo>
                      <a:pt x="76" y="962"/>
                      <a:pt x="194" y="1031"/>
                      <a:pt x="302" y="1031"/>
                    </a:cubicBezTo>
                    <a:cubicBezTo>
                      <a:pt x="406" y="1031"/>
                      <a:pt x="501" y="968"/>
                      <a:pt x="489" y="834"/>
                    </a:cubicBezTo>
                    <a:cubicBezTo>
                      <a:pt x="464" y="608"/>
                      <a:pt x="439" y="407"/>
                      <a:pt x="439" y="207"/>
                    </a:cubicBezTo>
                    <a:cubicBezTo>
                      <a:pt x="426" y="69"/>
                      <a:pt x="314" y="0"/>
                      <a:pt x="2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8" name="Google Shape;4888;p38"/>
            <p:cNvGrpSpPr/>
            <p:nvPr/>
          </p:nvGrpSpPr>
          <p:grpSpPr>
            <a:xfrm flipH="1">
              <a:off x="6843555" y="3238121"/>
              <a:ext cx="33965" cy="72546"/>
              <a:chOff x="2809050" y="2767425"/>
              <a:chExt cx="39175" cy="83675"/>
            </a:xfrm>
          </p:grpSpPr>
          <p:sp>
            <p:nvSpPr>
              <p:cNvPr id="4889" name="Google Shape;4889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38"/>
              <p:cNvSpPr/>
              <p:nvPr/>
            </p:nvSpPr>
            <p:spPr>
              <a:xfrm>
                <a:off x="2835675" y="2767425"/>
                <a:ext cx="12550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32" extrusionOk="0">
                    <a:moveTo>
                      <a:pt x="207" y="0"/>
                    </a:moveTo>
                    <a:cubicBezTo>
                      <a:pt x="101" y="0"/>
                      <a:pt x="0" y="69"/>
                      <a:pt x="13" y="207"/>
                    </a:cubicBezTo>
                    <a:cubicBezTo>
                      <a:pt x="38" y="407"/>
                      <a:pt x="63" y="608"/>
                      <a:pt x="63" y="834"/>
                    </a:cubicBezTo>
                    <a:cubicBezTo>
                      <a:pt x="76" y="962"/>
                      <a:pt x="194" y="1031"/>
                      <a:pt x="302" y="1031"/>
                    </a:cubicBezTo>
                    <a:cubicBezTo>
                      <a:pt x="406" y="1031"/>
                      <a:pt x="501" y="968"/>
                      <a:pt x="489" y="834"/>
                    </a:cubicBezTo>
                    <a:cubicBezTo>
                      <a:pt x="464" y="608"/>
                      <a:pt x="439" y="407"/>
                      <a:pt x="439" y="207"/>
                    </a:cubicBezTo>
                    <a:cubicBezTo>
                      <a:pt x="426" y="69"/>
                      <a:pt x="314" y="0"/>
                      <a:pt x="2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2" name="Google Shape;4892;p38"/>
            <p:cNvGrpSpPr/>
            <p:nvPr/>
          </p:nvGrpSpPr>
          <p:grpSpPr>
            <a:xfrm rot="-1800087">
              <a:off x="6694231" y="3385023"/>
              <a:ext cx="56012" cy="35069"/>
              <a:chOff x="2809050" y="2810650"/>
              <a:chExt cx="64608" cy="40450"/>
            </a:xfrm>
          </p:grpSpPr>
          <p:sp>
            <p:nvSpPr>
              <p:cNvPr id="4893" name="Google Shape;4893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38"/>
              <p:cNvSpPr/>
              <p:nvPr/>
            </p:nvSpPr>
            <p:spPr>
              <a:xfrm>
                <a:off x="2861108" y="2822832"/>
                <a:ext cx="12550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32" extrusionOk="0">
                    <a:moveTo>
                      <a:pt x="207" y="0"/>
                    </a:moveTo>
                    <a:cubicBezTo>
                      <a:pt x="101" y="0"/>
                      <a:pt x="0" y="69"/>
                      <a:pt x="13" y="207"/>
                    </a:cubicBezTo>
                    <a:cubicBezTo>
                      <a:pt x="38" y="407"/>
                      <a:pt x="63" y="608"/>
                      <a:pt x="63" y="834"/>
                    </a:cubicBezTo>
                    <a:cubicBezTo>
                      <a:pt x="76" y="962"/>
                      <a:pt x="194" y="1031"/>
                      <a:pt x="302" y="1031"/>
                    </a:cubicBezTo>
                    <a:cubicBezTo>
                      <a:pt x="406" y="1031"/>
                      <a:pt x="501" y="968"/>
                      <a:pt x="489" y="834"/>
                    </a:cubicBezTo>
                    <a:cubicBezTo>
                      <a:pt x="464" y="608"/>
                      <a:pt x="439" y="407"/>
                      <a:pt x="439" y="207"/>
                    </a:cubicBezTo>
                    <a:cubicBezTo>
                      <a:pt x="426" y="69"/>
                      <a:pt x="314" y="0"/>
                      <a:pt x="2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6" name="Google Shape;4896;p38"/>
            <p:cNvGrpSpPr/>
            <p:nvPr/>
          </p:nvGrpSpPr>
          <p:grpSpPr>
            <a:xfrm rot="1799889" flipH="1">
              <a:off x="7428698" y="3380284"/>
              <a:ext cx="29350" cy="35072"/>
              <a:chOff x="2809050" y="2810650"/>
              <a:chExt cx="33850" cy="40450"/>
            </a:xfrm>
          </p:grpSpPr>
          <p:sp>
            <p:nvSpPr>
              <p:cNvPr id="4897" name="Google Shape;4897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9" name="Google Shape;4899;p38"/>
            <p:cNvGrpSpPr/>
            <p:nvPr/>
          </p:nvGrpSpPr>
          <p:grpSpPr>
            <a:xfrm>
              <a:off x="7283430" y="4094222"/>
              <a:ext cx="56015" cy="35070"/>
              <a:chOff x="2809050" y="2810650"/>
              <a:chExt cx="64608" cy="40450"/>
            </a:xfrm>
          </p:grpSpPr>
          <p:sp>
            <p:nvSpPr>
              <p:cNvPr id="4900" name="Google Shape;4900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38"/>
              <p:cNvSpPr/>
              <p:nvPr/>
            </p:nvSpPr>
            <p:spPr>
              <a:xfrm>
                <a:off x="2861108" y="2822832"/>
                <a:ext cx="12550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32" extrusionOk="0">
                    <a:moveTo>
                      <a:pt x="207" y="0"/>
                    </a:moveTo>
                    <a:cubicBezTo>
                      <a:pt x="101" y="0"/>
                      <a:pt x="0" y="69"/>
                      <a:pt x="13" y="207"/>
                    </a:cubicBezTo>
                    <a:cubicBezTo>
                      <a:pt x="38" y="407"/>
                      <a:pt x="63" y="608"/>
                      <a:pt x="63" y="834"/>
                    </a:cubicBezTo>
                    <a:cubicBezTo>
                      <a:pt x="76" y="962"/>
                      <a:pt x="194" y="1031"/>
                      <a:pt x="302" y="1031"/>
                    </a:cubicBezTo>
                    <a:cubicBezTo>
                      <a:pt x="406" y="1031"/>
                      <a:pt x="501" y="968"/>
                      <a:pt x="489" y="834"/>
                    </a:cubicBezTo>
                    <a:cubicBezTo>
                      <a:pt x="464" y="608"/>
                      <a:pt x="439" y="407"/>
                      <a:pt x="439" y="207"/>
                    </a:cubicBezTo>
                    <a:cubicBezTo>
                      <a:pt x="426" y="69"/>
                      <a:pt x="314" y="0"/>
                      <a:pt x="2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3" name="Google Shape;4903;p38"/>
            <p:cNvGrpSpPr/>
            <p:nvPr/>
          </p:nvGrpSpPr>
          <p:grpSpPr>
            <a:xfrm>
              <a:off x="6787530" y="4166947"/>
              <a:ext cx="56015" cy="35070"/>
              <a:chOff x="2809050" y="2810650"/>
              <a:chExt cx="64608" cy="40450"/>
            </a:xfrm>
          </p:grpSpPr>
          <p:sp>
            <p:nvSpPr>
              <p:cNvPr id="4904" name="Google Shape;4904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38"/>
              <p:cNvSpPr/>
              <p:nvPr/>
            </p:nvSpPr>
            <p:spPr>
              <a:xfrm>
                <a:off x="2861108" y="2822832"/>
                <a:ext cx="12550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32" extrusionOk="0">
                    <a:moveTo>
                      <a:pt x="207" y="0"/>
                    </a:moveTo>
                    <a:cubicBezTo>
                      <a:pt x="101" y="0"/>
                      <a:pt x="0" y="69"/>
                      <a:pt x="13" y="207"/>
                    </a:cubicBezTo>
                    <a:cubicBezTo>
                      <a:pt x="38" y="407"/>
                      <a:pt x="63" y="608"/>
                      <a:pt x="63" y="834"/>
                    </a:cubicBezTo>
                    <a:cubicBezTo>
                      <a:pt x="76" y="962"/>
                      <a:pt x="194" y="1031"/>
                      <a:pt x="302" y="1031"/>
                    </a:cubicBezTo>
                    <a:cubicBezTo>
                      <a:pt x="406" y="1031"/>
                      <a:pt x="501" y="968"/>
                      <a:pt x="489" y="834"/>
                    </a:cubicBezTo>
                    <a:cubicBezTo>
                      <a:pt x="464" y="608"/>
                      <a:pt x="439" y="407"/>
                      <a:pt x="439" y="207"/>
                    </a:cubicBezTo>
                    <a:cubicBezTo>
                      <a:pt x="426" y="69"/>
                      <a:pt x="314" y="0"/>
                      <a:pt x="2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7" name="Google Shape;4907;p38"/>
            <p:cNvGrpSpPr/>
            <p:nvPr/>
          </p:nvGrpSpPr>
          <p:grpSpPr>
            <a:xfrm>
              <a:off x="6793439" y="4520747"/>
              <a:ext cx="34464" cy="87568"/>
              <a:chOff x="2803149" y="2810650"/>
              <a:chExt cx="39751" cy="101001"/>
            </a:xfrm>
          </p:grpSpPr>
          <p:sp>
            <p:nvSpPr>
              <p:cNvPr id="4908" name="Google Shape;4908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38"/>
              <p:cNvSpPr/>
              <p:nvPr/>
            </p:nvSpPr>
            <p:spPr>
              <a:xfrm>
                <a:off x="2803149" y="2885851"/>
                <a:ext cx="12550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32" extrusionOk="0">
                    <a:moveTo>
                      <a:pt x="207" y="0"/>
                    </a:moveTo>
                    <a:cubicBezTo>
                      <a:pt x="101" y="0"/>
                      <a:pt x="0" y="69"/>
                      <a:pt x="13" y="207"/>
                    </a:cubicBezTo>
                    <a:cubicBezTo>
                      <a:pt x="38" y="407"/>
                      <a:pt x="63" y="608"/>
                      <a:pt x="63" y="834"/>
                    </a:cubicBezTo>
                    <a:cubicBezTo>
                      <a:pt x="76" y="962"/>
                      <a:pt x="194" y="1031"/>
                      <a:pt x="302" y="1031"/>
                    </a:cubicBezTo>
                    <a:cubicBezTo>
                      <a:pt x="406" y="1031"/>
                      <a:pt x="501" y="968"/>
                      <a:pt x="489" y="834"/>
                    </a:cubicBezTo>
                    <a:cubicBezTo>
                      <a:pt x="464" y="608"/>
                      <a:pt x="439" y="407"/>
                      <a:pt x="439" y="207"/>
                    </a:cubicBezTo>
                    <a:cubicBezTo>
                      <a:pt x="426" y="69"/>
                      <a:pt x="314" y="0"/>
                      <a:pt x="2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1" name="Google Shape;4911;p38"/>
            <p:cNvGrpSpPr/>
            <p:nvPr/>
          </p:nvGrpSpPr>
          <p:grpSpPr>
            <a:xfrm flipH="1">
              <a:off x="7328414" y="4387922"/>
              <a:ext cx="34464" cy="87568"/>
              <a:chOff x="2803149" y="2810650"/>
              <a:chExt cx="39751" cy="101001"/>
            </a:xfrm>
          </p:grpSpPr>
          <p:sp>
            <p:nvSpPr>
              <p:cNvPr id="4912" name="Google Shape;4912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38"/>
              <p:cNvSpPr/>
              <p:nvPr/>
            </p:nvSpPr>
            <p:spPr>
              <a:xfrm>
                <a:off x="2803149" y="2885851"/>
                <a:ext cx="12550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32" extrusionOk="0">
                    <a:moveTo>
                      <a:pt x="207" y="0"/>
                    </a:moveTo>
                    <a:cubicBezTo>
                      <a:pt x="101" y="0"/>
                      <a:pt x="0" y="69"/>
                      <a:pt x="13" y="207"/>
                    </a:cubicBezTo>
                    <a:cubicBezTo>
                      <a:pt x="38" y="407"/>
                      <a:pt x="63" y="608"/>
                      <a:pt x="63" y="834"/>
                    </a:cubicBezTo>
                    <a:cubicBezTo>
                      <a:pt x="76" y="962"/>
                      <a:pt x="194" y="1031"/>
                      <a:pt x="302" y="1031"/>
                    </a:cubicBezTo>
                    <a:cubicBezTo>
                      <a:pt x="406" y="1031"/>
                      <a:pt x="501" y="968"/>
                      <a:pt x="489" y="834"/>
                    </a:cubicBezTo>
                    <a:cubicBezTo>
                      <a:pt x="464" y="608"/>
                      <a:pt x="439" y="407"/>
                      <a:pt x="439" y="207"/>
                    </a:cubicBezTo>
                    <a:cubicBezTo>
                      <a:pt x="426" y="69"/>
                      <a:pt x="314" y="0"/>
                      <a:pt x="2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5" name="Google Shape;4915;p38"/>
            <p:cNvGrpSpPr/>
            <p:nvPr/>
          </p:nvGrpSpPr>
          <p:grpSpPr>
            <a:xfrm rot="2264849" flipH="1">
              <a:off x="6868348" y="2274064"/>
              <a:ext cx="29350" cy="35073"/>
              <a:chOff x="2809050" y="2810650"/>
              <a:chExt cx="33850" cy="40450"/>
            </a:xfrm>
          </p:grpSpPr>
          <p:sp>
            <p:nvSpPr>
              <p:cNvPr id="4916" name="Google Shape;4916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7B6F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rgbClr val="7B6F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8" name="Google Shape;4918;p38"/>
            <p:cNvGrpSpPr/>
            <p:nvPr/>
          </p:nvGrpSpPr>
          <p:grpSpPr>
            <a:xfrm rot="2900572" flipH="1">
              <a:off x="6977100" y="2191783"/>
              <a:ext cx="29349" cy="35072"/>
              <a:chOff x="2809050" y="2810650"/>
              <a:chExt cx="33850" cy="40450"/>
            </a:xfrm>
          </p:grpSpPr>
          <p:sp>
            <p:nvSpPr>
              <p:cNvPr id="4919" name="Google Shape;4919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7B6F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rgbClr val="7B6F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21" name="Google Shape;4921;p38"/>
            <p:cNvGrpSpPr/>
            <p:nvPr/>
          </p:nvGrpSpPr>
          <p:grpSpPr>
            <a:xfrm rot="-2264849">
              <a:off x="7384898" y="2373089"/>
              <a:ext cx="29350" cy="35073"/>
              <a:chOff x="2809050" y="2810650"/>
              <a:chExt cx="33850" cy="40450"/>
            </a:xfrm>
          </p:grpSpPr>
          <p:sp>
            <p:nvSpPr>
              <p:cNvPr id="4922" name="Google Shape;4922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7B6F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rgbClr val="7B6F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24" name="Google Shape;4924;p38"/>
            <p:cNvGrpSpPr/>
            <p:nvPr/>
          </p:nvGrpSpPr>
          <p:grpSpPr>
            <a:xfrm rot="-3213260">
              <a:off x="7331098" y="2206624"/>
              <a:ext cx="29351" cy="35074"/>
              <a:chOff x="2809050" y="2810650"/>
              <a:chExt cx="33850" cy="40450"/>
            </a:xfrm>
          </p:grpSpPr>
          <p:sp>
            <p:nvSpPr>
              <p:cNvPr id="4925" name="Google Shape;4925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7B6F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rgbClr val="7B6F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27" name="Google Shape;4927;p38"/>
            <p:cNvGrpSpPr/>
            <p:nvPr/>
          </p:nvGrpSpPr>
          <p:grpSpPr>
            <a:xfrm rot="-2264849">
              <a:off x="7472523" y="3049264"/>
              <a:ext cx="29350" cy="35073"/>
              <a:chOff x="2809050" y="2810650"/>
              <a:chExt cx="33850" cy="40450"/>
            </a:xfrm>
          </p:grpSpPr>
          <p:sp>
            <p:nvSpPr>
              <p:cNvPr id="4928" name="Google Shape;4928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7B6F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rgbClr val="7B6F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30" name="Google Shape;4930;p38"/>
            <p:cNvGrpSpPr/>
            <p:nvPr/>
          </p:nvGrpSpPr>
          <p:grpSpPr>
            <a:xfrm rot="-819383">
              <a:off x="7198967" y="3413396"/>
              <a:ext cx="33965" cy="72547"/>
              <a:chOff x="2809050" y="2767425"/>
              <a:chExt cx="39175" cy="83675"/>
            </a:xfrm>
          </p:grpSpPr>
          <p:sp>
            <p:nvSpPr>
              <p:cNvPr id="4931" name="Google Shape;4931;p38"/>
              <p:cNvSpPr/>
              <p:nvPr/>
            </p:nvSpPr>
            <p:spPr>
              <a:xfrm>
                <a:off x="2809050" y="2810650"/>
                <a:ext cx="10050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198" extrusionOk="0">
                    <a:moveTo>
                      <a:pt x="201" y="1"/>
                    </a:moveTo>
                    <a:cubicBezTo>
                      <a:pt x="100" y="1"/>
                      <a:pt x="0" y="69"/>
                      <a:pt x="0" y="207"/>
                    </a:cubicBezTo>
                    <a:lnTo>
                      <a:pt x="0" y="1009"/>
                    </a:lnTo>
                    <a:cubicBezTo>
                      <a:pt x="0" y="1135"/>
                      <a:pt x="100" y="1197"/>
                      <a:pt x="201" y="1197"/>
                    </a:cubicBezTo>
                    <a:cubicBezTo>
                      <a:pt x="301" y="1197"/>
                      <a:pt x="401" y="1135"/>
                      <a:pt x="401" y="1009"/>
                    </a:cubicBezTo>
                    <a:lnTo>
                      <a:pt x="401" y="207"/>
                    </a:lnTo>
                    <a:cubicBezTo>
                      <a:pt x="401" y="69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38"/>
              <p:cNvSpPr/>
              <p:nvPr/>
            </p:nvSpPr>
            <p:spPr>
              <a:xfrm>
                <a:off x="2829600" y="2820375"/>
                <a:ext cx="133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229" extrusionOk="0">
                    <a:moveTo>
                      <a:pt x="256" y="1"/>
                    </a:moveTo>
                    <a:cubicBezTo>
                      <a:pt x="134" y="1"/>
                      <a:pt x="0" y="103"/>
                      <a:pt x="30" y="269"/>
                    </a:cubicBezTo>
                    <a:cubicBezTo>
                      <a:pt x="80" y="520"/>
                      <a:pt x="106" y="771"/>
                      <a:pt x="106" y="1021"/>
                    </a:cubicBezTo>
                    <a:cubicBezTo>
                      <a:pt x="93" y="1159"/>
                      <a:pt x="193" y="1228"/>
                      <a:pt x="297" y="1228"/>
                    </a:cubicBezTo>
                    <a:cubicBezTo>
                      <a:pt x="400" y="1228"/>
                      <a:pt x="507" y="1159"/>
                      <a:pt x="507" y="1021"/>
                    </a:cubicBezTo>
                    <a:cubicBezTo>
                      <a:pt x="532" y="721"/>
                      <a:pt x="507" y="445"/>
                      <a:pt x="431" y="144"/>
                    </a:cubicBezTo>
                    <a:cubicBezTo>
                      <a:pt x="411" y="45"/>
                      <a:pt x="336" y="1"/>
                      <a:pt x="2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38"/>
              <p:cNvSpPr/>
              <p:nvPr/>
            </p:nvSpPr>
            <p:spPr>
              <a:xfrm>
                <a:off x="2835675" y="2767425"/>
                <a:ext cx="12550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32" extrusionOk="0">
                    <a:moveTo>
                      <a:pt x="207" y="0"/>
                    </a:moveTo>
                    <a:cubicBezTo>
                      <a:pt x="101" y="0"/>
                      <a:pt x="0" y="69"/>
                      <a:pt x="13" y="207"/>
                    </a:cubicBezTo>
                    <a:cubicBezTo>
                      <a:pt x="38" y="407"/>
                      <a:pt x="63" y="608"/>
                      <a:pt x="63" y="834"/>
                    </a:cubicBezTo>
                    <a:cubicBezTo>
                      <a:pt x="76" y="962"/>
                      <a:pt x="194" y="1031"/>
                      <a:pt x="302" y="1031"/>
                    </a:cubicBezTo>
                    <a:cubicBezTo>
                      <a:pt x="406" y="1031"/>
                      <a:pt x="501" y="968"/>
                      <a:pt x="489" y="834"/>
                    </a:cubicBezTo>
                    <a:cubicBezTo>
                      <a:pt x="464" y="608"/>
                      <a:pt x="439" y="407"/>
                      <a:pt x="439" y="207"/>
                    </a:cubicBezTo>
                    <a:cubicBezTo>
                      <a:pt x="426" y="69"/>
                      <a:pt x="314" y="0"/>
                      <a:pt x="2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934" name="Google Shape;4934;p38"/>
            <p:cNvSpPr/>
            <p:nvPr/>
          </p:nvSpPr>
          <p:spPr>
            <a:xfrm rot="-819383">
              <a:off x="6959691" y="3489922"/>
              <a:ext cx="11531" cy="26639"/>
            </a:xfrm>
            <a:custGeom>
              <a:avLst/>
              <a:gdLst/>
              <a:ahLst/>
              <a:cxnLst/>
              <a:rect l="l" t="t" r="r" b="b"/>
              <a:pathLst>
                <a:path w="532" h="1229" extrusionOk="0">
                  <a:moveTo>
                    <a:pt x="256" y="1"/>
                  </a:moveTo>
                  <a:cubicBezTo>
                    <a:pt x="134" y="1"/>
                    <a:pt x="0" y="103"/>
                    <a:pt x="30" y="269"/>
                  </a:cubicBezTo>
                  <a:cubicBezTo>
                    <a:pt x="80" y="520"/>
                    <a:pt x="106" y="771"/>
                    <a:pt x="106" y="1021"/>
                  </a:cubicBezTo>
                  <a:cubicBezTo>
                    <a:pt x="93" y="1159"/>
                    <a:pt x="193" y="1228"/>
                    <a:pt x="297" y="1228"/>
                  </a:cubicBezTo>
                  <a:cubicBezTo>
                    <a:pt x="400" y="1228"/>
                    <a:pt x="507" y="1159"/>
                    <a:pt x="507" y="1021"/>
                  </a:cubicBezTo>
                  <a:cubicBezTo>
                    <a:pt x="532" y="721"/>
                    <a:pt x="507" y="445"/>
                    <a:pt x="431" y="144"/>
                  </a:cubicBezTo>
                  <a:cubicBezTo>
                    <a:pt x="411" y="45"/>
                    <a:pt x="336" y="1"/>
                    <a:pt x="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35" name="Google Shape;4935;p38"/>
          <p:cNvGrpSpPr/>
          <p:nvPr/>
        </p:nvGrpSpPr>
        <p:grpSpPr>
          <a:xfrm>
            <a:off x="6409606" y="3771145"/>
            <a:ext cx="1497283" cy="1285764"/>
            <a:chOff x="5300864" y="3606288"/>
            <a:chExt cx="1497283" cy="1285764"/>
          </a:xfrm>
        </p:grpSpPr>
        <p:grpSp>
          <p:nvGrpSpPr>
            <p:cNvPr id="4936" name="Google Shape;4936;p38"/>
            <p:cNvGrpSpPr/>
            <p:nvPr/>
          </p:nvGrpSpPr>
          <p:grpSpPr>
            <a:xfrm>
              <a:off x="6312342" y="3968764"/>
              <a:ext cx="485805" cy="923289"/>
              <a:chOff x="2189375" y="1657450"/>
              <a:chExt cx="360925" cy="685950"/>
            </a:xfrm>
          </p:grpSpPr>
          <p:sp>
            <p:nvSpPr>
              <p:cNvPr id="4937" name="Google Shape;4937;p38"/>
              <p:cNvSpPr/>
              <p:nvPr/>
            </p:nvSpPr>
            <p:spPr>
              <a:xfrm>
                <a:off x="2189375" y="1657450"/>
                <a:ext cx="360925" cy="685950"/>
              </a:xfrm>
              <a:custGeom>
                <a:avLst/>
                <a:gdLst/>
                <a:ahLst/>
                <a:cxnLst/>
                <a:rect l="l" t="t" r="r" b="b"/>
                <a:pathLst>
                  <a:path w="14437" h="27438" extrusionOk="0">
                    <a:moveTo>
                      <a:pt x="5837" y="0"/>
                    </a:moveTo>
                    <a:cubicBezTo>
                      <a:pt x="4400" y="0"/>
                      <a:pt x="3163" y="789"/>
                      <a:pt x="2481" y="1222"/>
                    </a:cubicBezTo>
                    <a:cubicBezTo>
                      <a:pt x="1379" y="1924"/>
                      <a:pt x="0" y="4029"/>
                      <a:pt x="1880" y="8090"/>
                    </a:cubicBezTo>
                    <a:cubicBezTo>
                      <a:pt x="3734" y="12175"/>
                      <a:pt x="11780" y="27438"/>
                      <a:pt x="11780" y="27438"/>
                    </a:cubicBezTo>
                    <a:lnTo>
                      <a:pt x="14436" y="26310"/>
                    </a:lnTo>
                    <a:lnTo>
                      <a:pt x="4311" y="6460"/>
                    </a:lnTo>
                    <a:cubicBezTo>
                      <a:pt x="4311" y="6460"/>
                      <a:pt x="2506" y="4029"/>
                      <a:pt x="4988" y="2751"/>
                    </a:cubicBezTo>
                    <a:cubicBezTo>
                      <a:pt x="5297" y="2592"/>
                      <a:pt x="5578" y="2522"/>
                      <a:pt x="5832" y="2522"/>
                    </a:cubicBezTo>
                    <a:cubicBezTo>
                      <a:pt x="7615" y="2522"/>
                      <a:pt x="8095" y="5959"/>
                      <a:pt x="8095" y="5959"/>
                    </a:cubicBezTo>
                    <a:lnTo>
                      <a:pt x="8396" y="7663"/>
                    </a:lnTo>
                    <a:lnTo>
                      <a:pt x="10802" y="7714"/>
                    </a:lnTo>
                    <a:cubicBezTo>
                      <a:pt x="10802" y="7714"/>
                      <a:pt x="11128" y="3453"/>
                      <a:pt x="8647" y="1172"/>
                    </a:cubicBezTo>
                    <a:cubicBezTo>
                      <a:pt x="7690" y="301"/>
                      <a:pt x="6725" y="0"/>
                      <a:pt x="58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38"/>
              <p:cNvSpPr/>
              <p:nvPr/>
            </p:nvSpPr>
            <p:spPr>
              <a:xfrm>
                <a:off x="2458800" y="2241875"/>
                <a:ext cx="833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4061" extrusionOk="0">
                    <a:moveTo>
                      <a:pt x="2155" y="1"/>
                    </a:moveTo>
                    <a:lnTo>
                      <a:pt x="0" y="2131"/>
                    </a:lnTo>
                    <a:cubicBezTo>
                      <a:pt x="627" y="3334"/>
                      <a:pt x="1003" y="4061"/>
                      <a:pt x="1003" y="4061"/>
                    </a:cubicBezTo>
                    <a:lnTo>
                      <a:pt x="1930" y="3660"/>
                    </a:lnTo>
                    <a:lnTo>
                      <a:pt x="3333" y="2282"/>
                    </a:lnTo>
                    <a:lnTo>
                      <a:pt x="215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38"/>
              <p:cNvSpPr/>
              <p:nvPr/>
            </p:nvSpPr>
            <p:spPr>
              <a:xfrm>
                <a:off x="2403025" y="2134750"/>
                <a:ext cx="83975" cy="110925"/>
              </a:xfrm>
              <a:custGeom>
                <a:avLst/>
                <a:gdLst/>
                <a:ahLst/>
                <a:cxnLst/>
                <a:rect l="l" t="t" r="r" b="b"/>
                <a:pathLst>
                  <a:path w="3359" h="4437" extrusionOk="0">
                    <a:moveTo>
                      <a:pt x="2206" y="0"/>
                    </a:moveTo>
                    <a:lnTo>
                      <a:pt x="1" y="2155"/>
                    </a:lnTo>
                    <a:cubicBezTo>
                      <a:pt x="402" y="2957"/>
                      <a:pt x="803" y="3734"/>
                      <a:pt x="1178" y="4436"/>
                    </a:cubicBezTo>
                    <a:lnTo>
                      <a:pt x="3359" y="2281"/>
                    </a:lnTo>
                    <a:lnTo>
                      <a:pt x="220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38"/>
              <p:cNvSpPr/>
              <p:nvPr/>
            </p:nvSpPr>
            <p:spPr>
              <a:xfrm>
                <a:off x="2344750" y="2021325"/>
                <a:ext cx="84625" cy="111550"/>
              </a:xfrm>
              <a:custGeom>
                <a:avLst/>
                <a:gdLst/>
                <a:ahLst/>
                <a:cxnLst/>
                <a:rect l="l" t="t" r="r" b="b"/>
                <a:pathLst>
                  <a:path w="3385" h="4462" extrusionOk="0">
                    <a:moveTo>
                      <a:pt x="2231" y="1"/>
                    </a:moveTo>
                    <a:lnTo>
                      <a:pt x="1" y="2206"/>
                    </a:lnTo>
                    <a:cubicBezTo>
                      <a:pt x="377" y="2958"/>
                      <a:pt x="778" y="3710"/>
                      <a:pt x="1179" y="4462"/>
                    </a:cubicBezTo>
                    <a:lnTo>
                      <a:pt x="3384" y="2281"/>
                    </a:lnTo>
                    <a:lnTo>
                      <a:pt x="223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38"/>
              <p:cNvSpPr/>
              <p:nvPr/>
            </p:nvSpPr>
            <p:spPr>
              <a:xfrm>
                <a:off x="2282100" y="1898525"/>
                <a:ext cx="84600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3384" h="4487" extrusionOk="0">
                    <a:moveTo>
                      <a:pt x="2231" y="0"/>
                    </a:moveTo>
                    <a:lnTo>
                      <a:pt x="0" y="2206"/>
                    </a:lnTo>
                    <a:cubicBezTo>
                      <a:pt x="351" y="2933"/>
                      <a:pt x="752" y="3685"/>
                      <a:pt x="1153" y="4487"/>
                    </a:cubicBezTo>
                    <a:lnTo>
                      <a:pt x="3384" y="2306"/>
                    </a:lnTo>
                    <a:lnTo>
                      <a:pt x="223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38"/>
              <p:cNvSpPr/>
              <p:nvPr/>
            </p:nvSpPr>
            <p:spPr>
              <a:xfrm>
                <a:off x="2398025" y="1783850"/>
                <a:ext cx="639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2658" extrusionOk="0">
                    <a:moveTo>
                      <a:pt x="2256" y="1"/>
                    </a:moveTo>
                    <a:lnTo>
                      <a:pt x="0" y="2231"/>
                    </a:lnTo>
                    <a:lnTo>
                      <a:pt x="50" y="2607"/>
                    </a:lnTo>
                    <a:lnTo>
                      <a:pt x="2456" y="2658"/>
                    </a:lnTo>
                    <a:cubicBezTo>
                      <a:pt x="2456" y="2658"/>
                      <a:pt x="2556" y="1455"/>
                      <a:pt x="22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38"/>
              <p:cNvSpPr/>
              <p:nvPr/>
            </p:nvSpPr>
            <p:spPr>
              <a:xfrm>
                <a:off x="2212550" y="1657925"/>
                <a:ext cx="116575" cy="114050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562" extrusionOk="0">
                    <a:moveTo>
                      <a:pt x="4662" y="0"/>
                    </a:moveTo>
                    <a:lnTo>
                      <a:pt x="4662" y="0"/>
                    </a:lnTo>
                    <a:cubicBezTo>
                      <a:pt x="3334" y="75"/>
                      <a:pt x="2206" y="802"/>
                      <a:pt x="1554" y="1203"/>
                    </a:cubicBezTo>
                    <a:cubicBezTo>
                      <a:pt x="827" y="1654"/>
                      <a:pt x="0" y="2732"/>
                      <a:pt x="25" y="4562"/>
                    </a:cubicBezTo>
                    <a:lnTo>
                      <a:pt x="4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38"/>
              <p:cNvSpPr/>
              <p:nvPr/>
            </p:nvSpPr>
            <p:spPr>
              <a:xfrm>
                <a:off x="2227575" y="1784475"/>
                <a:ext cx="82125" cy="113450"/>
              </a:xfrm>
              <a:custGeom>
                <a:avLst/>
                <a:gdLst/>
                <a:ahLst/>
                <a:cxnLst/>
                <a:rect l="l" t="t" r="r" b="b"/>
                <a:pathLst>
                  <a:path w="3285" h="4538" extrusionOk="0">
                    <a:moveTo>
                      <a:pt x="2181" y="1"/>
                    </a:moveTo>
                    <a:lnTo>
                      <a:pt x="1" y="2156"/>
                    </a:lnTo>
                    <a:cubicBezTo>
                      <a:pt x="101" y="2432"/>
                      <a:pt x="201" y="2733"/>
                      <a:pt x="352" y="3009"/>
                    </a:cubicBezTo>
                    <a:cubicBezTo>
                      <a:pt x="527" y="3410"/>
                      <a:pt x="778" y="3936"/>
                      <a:pt x="1079" y="4537"/>
                    </a:cubicBezTo>
                    <a:lnTo>
                      <a:pt x="3284" y="2357"/>
                    </a:lnTo>
                    <a:lnTo>
                      <a:pt x="2783" y="1379"/>
                    </a:lnTo>
                    <a:cubicBezTo>
                      <a:pt x="2783" y="1379"/>
                      <a:pt x="2332" y="778"/>
                      <a:pt x="2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38"/>
              <p:cNvSpPr/>
              <p:nvPr/>
            </p:nvSpPr>
            <p:spPr>
              <a:xfrm>
                <a:off x="2346000" y="1676100"/>
                <a:ext cx="87125" cy="95250"/>
              </a:xfrm>
              <a:custGeom>
                <a:avLst/>
                <a:gdLst/>
                <a:ahLst/>
                <a:cxnLst/>
                <a:rect l="l" t="t" r="r" b="b"/>
                <a:pathLst>
                  <a:path w="3485" h="3810" extrusionOk="0">
                    <a:moveTo>
                      <a:pt x="1855" y="0"/>
                    </a:moveTo>
                    <a:lnTo>
                      <a:pt x="1" y="1855"/>
                    </a:lnTo>
                    <a:cubicBezTo>
                      <a:pt x="728" y="2105"/>
                      <a:pt x="1204" y="3008"/>
                      <a:pt x="1479" y="3810"/>
                    </a:cubicBezTo>
                    <a:lnTo>
                      <a:pt x="3485" y="1830"/>
                    </a:lnTo>
                    <a:cubicBezTo>
                      <a:pt x="3184" y="1328"/>
                      <a:pt x="2833" y="852"/>
                      <a:pt x="2382" y="426"/>
                    </a:cubicBezTo>
                    <a:cubicBezTo>
                      <a:pt x="2206" y="276"/>
                      <a:pt x="2031" y="125"/>
                      <a:pt x="185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46" name="Google Shape;4946;p38"/>
            <p:cNvGrpSpPr/>
            <p:nvPr/>
          </p:nvGrpSpPr>
          <p:grpSpPr>
            <a:xfrm>
              <a:off x="5300864" y="3606288"/>
              <a:ext cx="1193875" cy="1170867"/>
              <a:chOff x="3113300" y="3279250"/>
              <a:chExt cx="553925" cy="543250"/>
            </a:xfrm>
          </p:grpSpPr>
          <p:sp>
            <p:nvSpPr>
              <p:cNvPr id="4947" name="Google Shape;4947;p38"/>
              <p:cNvSpPr/>
              <p:nvPr/>
            </p:nvSpPr>
            <p:spPr>
              <a:xfrm>
                <a:off x="3491125" y="3284275"/>
                <a:ext cx="176100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7044" h="17419" extrusionOk="0">
                    <a:moveTo>
                      <a:pt x="978" y="0"/>
                    </a:moveTo>
                    <a:cubicBezTo>
                      <a:pt x="978" y="1"/>
                      <a:pt x="1554" y="3409"/>
                      <a:pt x="1" y="4236"/>
                    </a:cubicBezTo>
                    <a:cubicBezTo>
                      <a:pt x="1" y="4236"/>
                      <a:pt x="2507" y="6717"/>
                      <a:pt x="1" y="8045"/>
                    </a:cubicBezTo>
                    <a:cubicBezTo>
                      <a:pt x="1" y="8045"/>
                      <a:pt x="2457" y="12481"/>
                      <a:pt x="101" y="14060"/>
                    </a:cubicBezTo>
                    <a:cubicBezTo>
                      <a:pt x="101" y="14060"/>
                      <a:pt x="2432" y="14511"/>
                      <a:pt x="3309" y="17419"/>
                    </a:cubicBezTo>
                    <a:cubicBezTo>
                      <a:pt x="3309" y="17419"/>
                      <a:pt x="5264" y="12206"/>
                      <a:pt x="7043" y="10978"/>
                    </a:cubicBezTo>
                    <a:cubicBezTo>
                      <a:pt x="7043" y="10978"/>
                      <a:pt x="5113" y="10501"/>
                      <a:pt x="5013" y="9123"/>
                    </a:cubicBezTo>
                    <a:cubicBezTo>
                      <a:pt x="4938" y="7745"/>
                      <a:pt x="6041" y="5664"/>
                      <a:pt x="6041" y="5664"/>
                    </a:cubicBezTo>
                    <a:lnTo>
                      <a:pt x="6041" y="5664"/>
                    </a:lnTo>
                    <a:cubicBezTo>
                      <a:pt x="6041" y="5664"/>
                      <a:pt x="5373" y="6084"/>
                      <a:pt x="4742" y="6084"/>
                    </a:cubicBezTo>
                    <a:cubicBezTo>
                      <a:pt x="4239" y="6084"/>
                      <a:pt x="3760" y="5818"/>
                      <a:pt x="3660" y="4862"/>
                    </a:cubicBezTo>
                    <a:cubicBezTo>
                      <a:pt x="3459" y="2707"/>
                      <a:pt x="3835" y="2556"/>
                      <a:pt x="3835" y="2556"/>
                    </a:cubicBezTo>
                    <a:lnTo>
                      <a:pt x="3835" y="2556"/>
                    </a:lnTo>
                    <a:cubicBezTo>
                      <a:pt x="3835" y="2556"/>
                      <a:pt x="3691" y="2591"/>
                      <a:pt x="3465" y="2591"/>
                    </a:cubicBezTo>
                    <a:cubicBezTo>
                      <a:pt x="2803" y="2591"/>
                      <a:pt x="1445" y="2298"/>
                      <a:pt x="9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38"/>
              <p:cNvSpPr/>
              <p:nvPr/>
            </p:nvSpPr>
            <p:spPr>
              <a:xfrm>
                <a:off x="3518075" y="3279250"/>
                <a:ext cx="60800" cy="432350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17294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"/>
                      <a:pt x="25" y="251"/>
                      <a:pt x="75" y="677"/>
                    </a:cubicBezTo>
                    <a:cubicBezTo>
                      <a:pt x="151" y="1128"/>
                      <a:pt x="226" y="1755"/>
                      <a:pt x="351" y="2532"/>
                    </a:cubicBezTo>
                    <a:cubicBezTo>
                      <a:pt x="577" y="4111"/>
                      <a:pt x="877" y="6266"/>
                      <a:pt x="1203" y="8647"/>
                    </a:cubicBezTo>
                    <a:cubicBezTo>
                      <a:pt x="1529" y="11028"/>
                      <a:pt x="1805" y="13209"/>
                      <a:pt x="2005" y="14763"/>
                    </a:cubicBezTo>
                    <a:cubicBezTo>
                      <a:pt x="2206" y="16341"/>
                      <a:pt x="2356" y="17294"/>
                      <a:pt x="2406" y="17294"/>
                    </a:cubicBezTo>
                    <a:cubicBezTo>
                      <a:pt x="2431" y="17294"/>
                      <a:pt x="2431" y="17043"/>
                      <a:pt x="2406" y="16617"/>
                    </a:cubicBezTo>
                    <a:cubicBezTo>
                      <a:pt x="2381" y="16166"/>
                      <a:pt x="2331" y="15514"/>
                      <a:pt x="2281" y="14737"/>
                    </a:cubicBezTo>
                    <a:cubicBezTo>
                      <a:pt x="2131" y="13159"/>
                      <a:pt x="1905" y="10978"/>
                      <a:pt x="1579" y="8597"/>
                    </a:cubicBezTo>
                    <a:cubicBezTo>
                      <a:pt x="1253" y="6216"/>
                      <a:pt x="902" y="4061"/>
                      <a:pt x="602" y="2507"/>
                    </a:cubicBezTo>
                    <a:cubicBezTo>
                      <a:pt x="451" y="1730"/>
                      <a:pt x="326" y="1103"/>
                      <a:pt x="226" y="652"/>
                    </a:cubicBezTo>
                    <a:cubicBezTo>
                      <a:pt x="126" y="226"/>
                      <a:pt x="50" y="1"/>
                      <a:pt x="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38"/>
              <p:cNvSpPr/>
              <p:nvPr/>
            </p:nvSpPr>
            <p:spPr>
              <a:xfrm>
                <a:off x="3113300" y="3629500"/>
                <a:ext cx="427350" cy="193000"/>
              </a:xfrm>
              <a:custGeom>
                <a:avLst/>
                <a:gdLst/>
                <a:ahLst/>
                <a:cxnLst/>
                <a:rect l="l" t="t" r="r" b="b"/>
                <a:pathLst>
                  <a:path w="17094" h="7720" extrusionOk="0">
                    <a:moveTo>
                      <a:pt x="10301" y="1"/>
                    </a:moveTo>
                    <a:cubicBezTo>
                      <a:pt x="10301" y="1"/>
                      <a:pt x="10001" y="1981"/>
                      <a:pt x="8647" y="2206"/>
                    </a:cubicBezTo>
                    <a:cubicBezTo>
                      <a:pt x="8482" y="2237"/>
                      <a:pt x="8305" y="2250"/>
                      <a:pt x="8121" y="2250"/>
                    </a:cubicBezTo>
                    <a:cubicBezTo>
                      <a:pt x="6795" y="2250"/>
                      <a:pt x="5114" y="1555"/>
                      <a:pt x="5113" y="1555"/>
                    </a:cubicBezTo>
                    <a:lnTo>
                      <a:pt x="5113" y="1555"/>
                    </a:lnTo>
                    <a:cubicBezTo>
                      <a:pt x="5114" y="1555"/>
                      <a:pt x="6667" y="3585"/>
                      <a:pt x="4562" y="4011"/>
                    </a:cubicBezTo>
                    <a:cubicBezTo>
                      <a:pt x="3767" y="4172"/>
                      <a:pt x="3240" y="4222"/>
                      <a:pt x="2892" y="4222"/>
                    </a:cubicBezTo>
                    <a:cubicBezTo>
                      <a:pt x="2319" y="4222"/>
                      <a:pt x="2231" y="4086"/>
                      <a:pt x="2231" y="4086"/>
                    </a:cubicBezTo>
                    <a:lnTo>
                      <a:pt x="2231" y="4086"/>
                    </a:lnTo>
                    <a:cubicBezTo>
                      <a:pt x="2231" y="4086"/>
                      <a:pt x="3008" y="6241"/>
                      <a:pt x="1" y="7194"/>
                    </a:cubicBezTo>
                    <a:cubicBezTo>
                      <a:pt x="1" y="7194"/>
                      <a:pt x="1048" y="6902"/>
                      <a:pt x="2146" y="6902"/>
                    </a:cubicBezTo>
                    <a:cubicBezTo>
                      <a:pt x="3006" y="6902"/>
                      <a:pt x="3896" y="7081"/>
                      <a:pt x="4337" y="7720"/>
                    </a:cubicBezTo>
                    <a:cubicBezTo>
                      <a:pt x="4337" y="7720"/>
                      <a:pt x="5419" y="6367"/>
                      <a:pt x="6610" y="6367"/>
                    </a:cubicBezTo>
                    <a:cubicBezTo>
                      <a:pt x="7119" y="6367"/>
                      <a:pt x="7648" y="6614"/>
                      <a:pt x="8121" y="7319"/>
                    </a:cubicBezTo>
                    <a:cubicBezTo>
                      <a:pt x="8121" y="7319"/>
                      <a:pt x="10322" y="5781"/>
                      <a:pt x="12216" y="5781"/>
                    </a:cubicBezTo>
                    <a:cubicBezTo>
                      <a:pt x="12926" y="5781"/>
                      <a:pt x="13594" y="5997"/>
                      <a:pt x="14086" y="6592"/>
                    </a:cubicBezTo>
                    <a:cubicBezTo>
                      <a:pt x="14086" y="6592"/>
                      <a:pt x="14286" y="4236"/>
                      <a:pt x="17093" y="3058"/>
                    </a:cubicBezTo>
                    <a:cubicBezTo>
                      <a:pt x="17093" y="3058"/>
                      <a:pt x="11705" y="1630"/>
                      <a:pt x="103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38"/>
              <p:cNvSpPr/>
              <p:nvPr/>
            </p:nvSpPr>
            <p:spPr>
              <a:xfrm>
                <a:off x="3514300" y="3708725"/>
                <a:ext cx="95900" cy="9097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3639" extrusionOk="0">
                    <a:moveTo>
                      <a:pt x="1912" y="0"/>
                    </a:moveTo>
                    <a:cubicBezTo>
                      <a:pt x="1835" y="0"/>
                      <a:pt x="1758" y="5"/>
                      <a:pt x="1680" y="15"/>
                    </a:cubicBezTo>
                    <a:cubicBezTo>
                      <a:pt x="703" y="165"/>
                      <a:pt x="1" y="1067"/>
                      <a:pt x="126" y="2070"/>
                    </a:cubicBezTo>
                    <a:cubicBezTo>
                      <a:pt x="242" y="2971"/>
                      <a:pt x="1018" y="3638"/>
                      <a:pt x="1924" y="3638"/>
                    </a:cubicBezTo>
                    <a:cubicBezTo>
                      <a:pt x="2001" y="3638"/>
                      <a:pt x="2078" y="3633"/>
                      <a:pt x="2156" y="3624"/>
                    </a:cubicBezTo>
                    <a:cubicBezTo>
                      <a:pt x="3159" y="3498"/>
                      <a:pt x="3835" y="2571"/>
                      <a:pt x="3710" y="1594"/>
                    </a:cubicBezTo>
                    <a:cubicBezTo>
                      <a:pt x="3595" y="669"/>
                      <a:pt x="2818" y="0"/>
                      <a:pt x="19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38"/>
              <p:cNvSpPr/>
              <p:nvPr/>
            </p:nvSpPr>
            <p:spPr>
              <a:xfrm>
                <a:off x="3545000" y="3648425"/>
                <a:ext cx="96525" cy="90500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3620" extrusionOk="0">
                    <a:moveTo>
                      <a:pt x="1951" y="0"/>
                    </a:moveTo>
                    <a:cubicBezTo>
                      <a:pt x="1862" y="0"/>
                      <a:pt x="1771" y="7"/>
                      <a:pt x="1680" y="21"/>
                    </a:cubicBezTo>
                    <a:cubicBezTo>
                      <a:pt x="703" y="146"/>
                      <a:pt x="1" y="1048"/>
                      <a:pt x="126" y="2051"/>
                    </a:cubicBezTo>
                    <a:cubicBezTo>
                      <a:pt x="265" y="2952"/>
                      <a:pt x="1043" y="3619"/>
                      <a:pt x="1930" y="3619"/>
                    </a:cubicBezTo>
                    <a:cubicBezTo>
                      <a:pt x="2005" y="3619"/>
                      <a:pt x="2080" y="3614"/>
                      <a:pt x="2156" y="3605"/>
                    </a:cubicBezTo>
                    <a:cubicBezTo>
                      <a:pt x="3159" y="3479"/>
                      <a:pt x="3861" y="2552"/>
                      <a:pt x="3735" y="1574"/>
                    </a:cubicBezTo>
                    <a:cubicBezTo>
                      <a:pt x="3599" y="663"/>
                      <a:pt x="2840" y="0"/>
                      <a:pt x="19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38"/>
              <p:cNvSpPr/>
              <p:nvPr/>
            </p:nvSpPr>
            <p:spPr>
              <a:xfrm>
                <a:off x="3613300" y="3706800"/>
                <a:ext cx="28850" cy="290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61" extrusionOk="0">
                    <a:moveTo>
                      <a:pt x="121" y="1"/>
                    </a:moveTo>
                    <a:cubicBezTo>
                      <a:pt x="102" y="1"/>
                      <a:pt x="87" y="6"/>
                      <a:pt x="76" y="16"/>
                    </a:cubicBezTo>
                    <a:cubicBezTo>
                      <a:pt x="1" y="67"/>
                      <a:pt x="176" y="392"/>
                      <a:pt x="452" y="693"/>
                    </a:cubicBezTo>
                    <a:cubicBezTo>
                      <a:pt x="688" y="973"/>
                      <a:pt x="925" y="1160"/>
                      <a:pt x="1035" y="1160"/>
                    </a:cubicBezTo>
                    <a:cubicBezTo>
                      <a:pt x="1053" y="1160"/>
                      <a:pt x="1068" y="1155"/>
                      <a:pt x="1078" y="1144"/>
                    </a:cubicBezTo>
                    <a:cubicBezTo>
                      <a:pt x="1154" y="1069"/>
                      <a:pt x="1003" y="768"/>
                      <a:pt x="728" y="442"/>
                    </a:cubicBezTo>
                    <a:cubicBezTo>
                      <a:pt x="491" y="185"/>
                      <a:pt x="237" y="1"/>
                      <a:pt x="1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38"/>
              <p:cNvSpPr/>
              <p:nvPr/>
            </p:nvSpPr>
            <p:spPr>
              <a:xfrm>
                <a:off x="3612675" y="3710950"/>
                <a:ext cx="345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352" extrusionOk="0">
                    <a:moveTo>
                      <a:pt x="677" y="1"/>
                    </a:moveTo>
                    <a:cubicBezTo>
                      <a:pt x="327" y="1"/>
                      <a:pt x="1" y="51"/>
                      <a:pt x="1" y="151"/>
                    </a:cubicBezTo>
                    <a:cubicBezTo>
                      <a:pt x="1" y="251"/>
                      <a:pt x="301" y="352"/>
                      <a:pt x="677" y="352"/>
                    </a:cubicBezTo>
                    <a:cubicBezTo>
                      <a:pt x="1078" y="352"/>
                      <a:pt x="1379" y="251"/>
                      <a:pt x="1379" y="151"/>
                    </a:cubicBezTo>
                    <a:cubicBezTo>
                      <a:pt x="1379" y="51"/>
                      <a:pt x="1053" y="1"/>
                      <a:pt x="6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38"/>
              <p:cNvSpPr/>
              <p:nvPr/>
            </p:nvSpPr>
            <p:spPr>
              <a:xfrm>
                <a:off x="3580100" y="3777325"/>
                <a:ext cx="18200" cy="2845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1138" extrusionOk="0">
                    <a:moveTo>
                      <a:pt x="119" y="0"/>
                    </a:moveTo>
                    <a:cubicBezTo>
                      <a:pt x="112" y="0"/>
                      <a:pt x="106" y="1"/>
                      <a:pt x="101" y="2"/>
                    </a:cubicBezTo>
                    <a:cubicBezTo>
                      <a:pt x="0" y="53"/>
                      <a:pt x="51" y="353"/>
                      <a:pt x="201" y="654"/>
                    </a:cubicBezTo>
                    <a:cubicBezTo>
                      <a:pt x="314" y="927"/>
                      <a:pt x="490" y="1137"/>
                      <a:pt x="596" y="1137"/>
                    </a:cubicBezTo>
                    <a:cubicBezTo>
                      <a:pt x="607" y="1137"/>
                      <a:pt x="618" y="1135"/>
                      <a:pt x="627" y="1130"/>
                    </a:cubicBezTo>
                    <a:cubicBezTo>
                      <a:pt x="727" y="1105"/>
                      <a:pt x="677" y="804"/>
                      <a:pt x="527" y="504"/>
                    </a:cubicBezTo>
                    <a:cubicBezTo>
                      <a:pt x="408" y="196"/>
                      <a:pt x="223" y="0"/>
                      <a:pt x="11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38"/>
              <p:cNvSpPr/>
              <p:nvPr/>
            </p:nvSpPr>
            <p:spPr>
              <a:xfrm>
                <a:off x="3574450" y="3767725"/>
                <a:ext cx="36375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981" extrusionOk="0">
                    <a:moveTo>
                      <a:pt x="132" y="1"/>
                    </a:moveTo>
                    <a:cubicBezTo>
                      <a:pt x="91" y="1"/>
                      <a:pt x="63" y="12"/>
                      <a:pt x="51" y="36"/>
                    </a:cubicBezTo>
                    <a:cubicBezTo>
                      <a:pt x="1" y="136"/>
                      <a:pt x="277" y="361"/>
                      <a:pt x="627" y="612"/>
                    </a:cubicBezTo>
                    <a:cubicBezTo>
                      <a:pt x="923" y="823"/>
                      <a:pt x="1200" y="980"/>
                      <a:pt x="1325" y="980"/>
                    </a:cubicBezTo>
                    <a:cubicBezTo>
                      <a:pt x="1349" y="980"/>
                      <a:pt x="1367" y="975"/>
                      <a:pt x="1379" y="963"/>
                    </a:cubicBezTo>
                    <a:cubicBezTo>
                      <a:pt x="1455" y="888"/>
                      <a:pt x="1204" y="587"/>
                      <a:pt x="828" y="311"/>
                    </a:cubicBezTo>
                    <a:cubicBezTo>
                      <a:pt x="540" y="119"/>
                      <a:pt x="267" y="1"/>
                      <a:pt x="1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38"/>
              <p:cNvSpPr/>
              <p:nvPr/>
            </p:nvSpPr>
            <p:spPr>
              <a:xfrm>
                <a:off x="3133975" y="3706725"/>
                <a:ext cx="406050" cy="94600"/>
              </a:xfrm>
              <a:custGeom>
                <a:avLst/>
                <a:gdLst/>
                <a:ahLst/>
                <a:cxnLst/>
                <a:rect l="l" t="t" r="r" b="b"/>
                <a:pathLst>
                  <a:path w="16242" h="3784" extrusionOk="0">
                    <a:moveTo>
                      <a:pt x="15239" y="1"/>
                    </a:moveTo>
                    <a:cubicBezTo>
                      <a:pt x="15107" y="1"/>
                      <a:pt x="14963" y="7"/>
                      <a:pt x="14813" y="19"/>
                    </a:cubicBezTo>
                    <a:cubicBezTo>
                      <a:pt x="14512" y="19"/>
                      <a:pt x="14161" y="19"/>
                      <a:pt x="13785" y="44"/>
                    </a:cubicBezTo>
                    <a:cubicBezTo>
                      <a:pt x="13585" y="44"/>
                      <a:pt x="13384" y="70"/>
                      <a:pt x="13184" y="70"/>
                    </a:cubicBezTo>
                    <a:cubicBezTo>
                      <a:pt x="12983" y="70"/>
                      <a:pt x="12758" y="95"/>
                      <a:pt x="12532" y="120"/>
                    </a:cubicBezTo>
                    <a:cubicBezTo>
                      <a:pt x="12081" y="145"/>
                      <a:pt x="11605" y="220"/>
                      <a:pt x="11104" y="270"/>
                    </a:cubicBezTo>
                    <a:cubicBezTo>
                      <a:pt x="10853" y="295"/>
                      <a:pt x="10602" y="345"/>
                      <a:pt x="10352" y="395"/>
                    </a:cubicBezTo>
                    <a:cubicBezTo>
                      <a:pt x="10226" y="395"/>
                      <a:pt x="10076" y="420"/>
                      <a:pt x="9951" y="445"/>
                    </a:cubicBezTo>
                    <a:cubicBezTo>
                      <a:pt x="9825" y="471"/>
                      <a:pt x="9675" y="496"/>
                      <a:pt x="9550" y="521"/>
                    </a:cubicBezTo>
                    <a:cubicBezTo>
                      <a:pt x="8998" y="621"/>
                      <a:pt x="8447" y="721"/>
                      <a:pt x="7870" y="846"/>
                    </a:cubicBezTo>
                    <a:cubicBezTo>
                      <a:pt x="7319" y="997"/>
                      <a:pt x="6768" y="1122"/>
                      <a:pt x="6241" y="1273"/>
                    </a:cubicBezTo>
                    <a:cubicBezTo>
                      <a:pt x="6091" y="1323"/>
                      <a:pt x="5966" y="1348"/>
                      <a:pt x="5840" y="1373"/>
                    </a:cubicBezTo>
                    <a:cubicBezTo>
                      <a:pt x="5715" y="1423"/>
                      <a:pt x="5590" y="1473"/>
                      <a:pt x="5464" y="1498"/>
                    </a:cubicBezTo>
                    <a:cubicBezTo>
                      <a:pt x="5214" y="1573"/>
                      <a:pt x="4963" y="1649"/>
                      <a:pt x="4713" y="1724"/>
                    </a:cubicBezTo>
                    <a:cubicBezTo>
                      <a:pt x="4236" y="1899"/>
                      <a:pt x="3785" y="2050"/>
                      <a:pt x="3359" y="2225"/>
                    </a:cubicBezTo>
                    <a:cubicBezTo>
                      <a:pt x="3159" y="2300"/>
                      <a:pt x="2958" y="2375"/>
                      <a:pt x="2758" y="2451"/>
                    </a:cubicBezTo>
                    <a:cubicBezTo>
                      <a:pt x="2557" y="2526"/>
                      <a:pt x="2382" y="2601"/>
                      <a:pt x="2206" y="2676"/>
                    </a:cubicBezTo>
                    <a:cubicBezTo>
                      <a:pt x="1855" y="2826"/>
                      <a:pt x="1555" y="2977"/>
                      <a:pt x="1279" y="3102"/>
                    </a:cubicBezTo>
                    <a:cubicBezTo>
                      <a:pt x="1003" y="3227"/>
                      <a:pt x="753" y="3353"/>
                      <a:pt x="577" y="3453"/>
                    </a:cubicBezTo>
                    <a:cubicBezTo>
                      <a:pt x="201" y="3654"/>
                      <a:pt x="1" y="3754"/>
                      <a:pt x="1" y="3779"/>
                    </a:cubicBezTo>
                    <a:cubicBezTo>
                      <a:pt x="1" y="3782"/>
                      <a:pt x="4" y="3784"/>
                      <a:pt x="12" y="3784"/>
                    </a:cubicBezTo>
                    <a:cubicBezTo>
                      <a:pt x="61" y="3784"/>
                      <a:pt x="277" y="3710"/>
                      <a:pt x="627" y="3578"/>
                    </a:cubicBezTo>
                    <a:cubicBezTo>
                      <a:pt x="828" y="3503"/>
                      <a:pt x="1078" y="3403"/>
                      <a:pt x="1354" y="3303"/>
                    </a:cubicBezTo>
                    <a:cubicBezTo>
                      <a:pt x="1630" y="3177"/>
                      <a:pt x="1956" y="3052"/>
                      <a:pt x="2307" y="2927"/>
                    </a:cubicBezTo>
                    <a:cubicBezTo>
                      <a:pt x="2482" y="2852"/>
                      <a:pt x="2657" y="2801"/>
                      <a:pt x="2858" y="2726"/>
                    </a:cubicBezTo>
                    <a:cubicBezTo>
                      <a:pt x="3058" y="2651"/>
                      <a:pt x="3259" y="2576"/>
                      <a:pt x="3459" y="2501"/>
                    </a:cubicBezTo>
                    <a:cubicBezTo>
                      <a:pt x="3885" y="2350"/>
                      <a:pt x="4337" y="2225"/>
                      <a:pt x="4813" y="2050"/>
                    </a:cubicBezTo>
                    <a:cubicBezTo>
                      <a:pt x="5063" y="1974"/>
                      <a:pt x="5314" y="1924"/>
                      <a:pt x="5565" y="1849"/>
                    </a:cubicBezTo>
                    <a:cubicBezTo>
                      <a:pt x="5690" y="1799"/>
                      <a:pt x="5815" y="1774"/>
                      <a:pt x="5941" y="1724"/>
                    </a:cubicBezTo>
                    <a:cubicBezTo>
                      <a:pt x="6066" y="1699"/>
                      <a:pt x="6191" y="1649"/>
                      <a:pt x="6317" y="1623"/>
                    </a:cubicBezTo>
                    <a:cubicBezTo>
                      <a:pt x="6843" y="1473"/>
                      <a:pt x="7394" y="1348"/>
                      <a:pt x="7971" y="1222"/>
                    </a:cubicBezTo>
                    <a:cubicBezTo>
                      <a:pt x="8522" y="1097"/>
                      <a:pt x="9073" y="972"/>
                      <a:pt x="9625" y="872"/>
                    </a:cubicBezTo>
                    <a:cubicBezTo>
                      <a:pt x="9750" y="846"/>
                      <a:pt x="9875" y="821"/>
                      <a:pt x="10001" y="796"/>
                    </a:cubicBezTo>
                    <a:cubicBezTo>
                      <a:pt x="10151" y="771"/>
                      <a:pt x="10276" y="746"/>
                      <a:pt x="10402" y="746"/>
                    </a:cubicBezTo>
                    <a:cubicBezTo>
                      <a:pt x="10652" y="696"/>
                      <a:pt x="10903" y="646"/>
                      <a:pt x="11154" y="621"/>
                    </a:cubicBezTo>
                    <a:cubicBezTo>
                      <a:pt x="11655" y="546"/>
                      <a:pt x="12131" y="471"/>
                      <a:pt x="12582" y="420"/>
                    </a:cubicBezTo>
                    <a:cubicBezTo>
                      <a:pt x="12783" y="395"/>
                      <a:pt x="13008" y="370"/>
                      <a:pt x="13209" y="345"/>
                    </a:cubicBezTo>
                    <a:cubicBezTo>
                      <a:pt x="13409" y="345"/>
                      <a:pt x="13610" y="320"/>
                      <a:pt x="13810" y="295"/>
                    </a:cubicBezTo>
                    <a:cubicBezTo>
                      <a:pt x="14186" y="270"/>
                      <a:pt x="14512" y="245"/>
                      <a:pt x="14813" y="220"/>
                    </a:cubicBezTo>
                    <a:cubicBezTo>
                      <a:pt x="15114" y="195"/>
                      <a:pt x="15389" y="170"/>
                      <a:pt x="15590" y="170"/>
                    </a:cubicBezTo>
                    <a:cubicBezTo>
                      <a:pt x="16016" y="120"/>
                      <a:pt x="16241" y="95"/>
                      <a:pt x="16241" y="70"/>
                    </a:cubicBezTo>
                    <a:cubicBezTo>
                      <a:pt x="16241" y="44"/>
                      <a:pt x="16016" y="19"/>
                      <a:pt x="15590" y="19"/>
                    </a:cubicBezTo>
                    <a:cubicBezTo>
                      <a:pt x="15490" y="7"/>
                      <a:pt x="15370" y="1"/>
                      <a:pt x="15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27" name="Google Shape;4992;p39">
            <a:extLst>
              <a:ext uri="{FF2B5EF4-FFF2-40B4-BE49-F238E27FC236}">
                <a16:creationId xmlns:a16="http://schemas.microsoft.com/office/drawing/2014/main" id="{8FD2269A-5855-4819-BA29-6C86E9FF5BE6}"/>
              </a:ext>
            </a:extLst>
          </p:cNvPr>
          <p:cNvSpPr txBox="1">
            <a:spLocks/>
          </p:cNvSpPr>
          <p:nvPr/>
        </p:nvSpPr>
        <p:spPr>
          <a:xfrm>
            <a:off x="1256785" y="2632837"/>
            <a:ext cx="5992872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463550" algn="l"/>
            <a:r>
              <a:rPr lang="vi-VN" sz="3200" b="1">
                <a:solidFill>
                  <a:schemeClr val="accent5">
                    <a:lumMod val="50000"/>
                  </a:schemeClr>
                </a:solidFill>
              </a:rPr>
              <a:t>Kể chuyện là kể lại một chuỗi sự việc có đầu có cuối, liên quan đến một hay một số nhân vật.</a:t>
            </a:r>
          </a:p>
          <a:p>
            <a:pPr indent="463550" algn="l"/>
            <a:r>
              <a:rPr lang="vi-VN" sz="3200" b="1">
                <a:solidFill>
                  <a:schemeClr val="accent5">
                    <a:lumMod val="50000"/>
                  </a:schemeClr>
                </a:solidFill>
              </a:rPr>
              <a:t>Mỗi câu chuyện cần nói lên được một điều có ý nghĩa.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0C201F10-5A13-4C9E-A85C-94B3923BC850}"/>
              </a:ext>
            </a:extLst>
          </p:cNvPr>
          <p:cNvSpPr txBox="1"/>
          <p:nvPr/>
        </p:nvSpPr>
        <p:spPr>
          <a:xfrm>
            <a:off x="92987" y="39230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K</a:t>
            </a: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  <a:p>
            <a:r>
              <a:rPr lang="en-US" sz="2400">
                <a:solidFill>
                  <a:schemeClr val="bg2"/>
                </a:solidFill>
              </a:rPr>
              <a:t>Ở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Đ</a:t>
            </a:r>
          </a:p>
          <a:p>
            <a:r>
              <a:rPr lang="en-US" sz="2400">
                <a:solidFill>
                  <a:schemeClr val="bg2"/>
                </a:solidFill>
              </a:rPr>
              <a:t>Ộ</a:t>
            </a:r>
          </a:p>
          <a:p>
            <a:r>
              <a:rPr lang="en-US" sz="2400">
                <a:solidFill>
                  <a:schemeClr val="bg2"/>
                </a:solidFill>
              </a:rPr>
              <a:t>N</a:t>
            </a:r>
          </a:p>
          <a:p>
            <a:r>
              <a:rPr lang="en-US" sz="2400">
                <a:solidFill>
                  <a:schemeClr val="bg2"/>
                </a:solidFill>
              </a:rPr>
              <a:t>G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1" name="Google Shape;4741;p38"/>
          <p:cNvSpPr/>
          <p:nvPr/>
        </p:nvSpPr>
        <p:spPr>
          <a:xfrm>
            <a:off x="1069926" y="1393066"/>
            <a:ext cx="6338133" cy="3330600"/>
          </a:xfrm>
          <a:prstGeom prst="roundRect">
            <a:avLst>
              <a:gd name="adj" fmla="val 936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2" name="Google Shape;4742;p38"/>
          <p:cNvSpPr txBox="1">
            <a:spLocks noGrp="1"/>
          </p:cNvSpPr>
          <p:nvPr>
            <p:ph type="title"/>
          </p:nvPr>
        </p:nvSpPr>
        <p:spPr>
          <a:xfrm>
            <a:off x="1143483" y="481491"/>
            <a:ext cx="7502787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r>
              <a:rPr lang="en-US" sz="4000" b="1"/>
              <a:t>Có mấy cách mở bài và kết bài trong bài văn kể chuyện?</a:t>
            </a:r>
          </a:p>
        </p:txBody>
      </p:sp>
      <p:grpSp>
        <p:nvGrpSpPr>
          <p:cNvPr id="4935" name="Google Shape;4935;p38"/>
          <p:cNvGrpSpPr/>
          <p:nvPr/>
        </p:nvGrpSpPr>
        <p:grpSpPr>
          <a:xfrm rot="4748337">
            <a:off x="599449" y="3561714"/>
            <a:ext cx="1497283" cy="1285764"/>
            <a:chOff x="5300864" y="3606288"/>
            <a:chExt cx="1497283" cy="1285764"/>
          </a:xfrm>
        </p:grpSpPr>
        <p:grpSp>
          <p:nvGrpSpPr>
            <p:cNvPr id="4936" name="Google Shape;4936;p38"/>
            <p:cNvGrpSpPr/>
            <p:nvPr/>
          </p:nvGrpSpPr>
          <p:grpSpPr>
            <a:xfrm>
              <a:off x="6312342" y="3968764"/>
              <a:ext cx="485805" cy="923289"/>
              <a:chOff x="2189375" y="1657450"/>
              <a:chExt cx="360925" cy="685950"/>
            </a:xfrm>
          </p:grpSpPr>
          <p:sp>
            <p:nvSpPr>
              <p:cNvPr id="4937" name="Google Shape;4937;p38"/>
              <p:cNvSpPr/>
              <p:nvPr/>
            </p:nvSpPr>
            <p:spPr>
              <a:xfrm>
                <a:off x="2189375" y="1657450"/>
                <a:ext cx="360925" cy="685950"/>
              </a:xfrm>
              <a:custGeom>
                <a:avLst/>
                <a:gdLst/>
                <a:ahLst/>
                <a:cxnLst/>
                <a:rect l="l" t="t" r="r" b="b"/>
                <a:pathLst>
                  <a:path w="14437" h="27438" extrusionOk="0">
                    <a:moveTo>
                      <a:pt x="5837" y="0"/>
                    </a:moveTo>
                    <a:cubicBezTo>
                      <a:pt x="4400" y="0"/>
                      <a:pt x="3163" y="789"/>
                      <a:pt x="2481" y="1222"/>
                    </a:cubicBezTo>
                    <a:cubicBezTo>
                      <a:pt x="1379" y="1924"/>
                      <a:pt x="0" y="4029"/>
                      <a:pt x="1880" y="8090"/>
                    </a:cubicBezTo>
                    <a:cubicBezTo>
                      <a:pt x="3734" y="12175"/>
                      <a:pt x="11780" y="27438"/>
                      <a:pt x="11780" y="27438"/>
                    </a:cubicBezTo>
                    <a:lnTo>
                      <a:pt x="14436" y="26310"/>
                    </a:lnTo>
                    <a:lnTo>
                      <a:pt x="4311" y="6460"/>
                    </a:lnTo>
                    <a:cubicBezTo>
                      <a:pt x="4311" y="6460"/>
                      <a:pt x="2506" y="4029"/>
                      <a:pt x="4988" y="2751"/>
                    </a:cubicBezTo>
                    <a:cubicBezTo>
                      <a:pt x="5297" y="2592"/>
                      <a:pt x="5578" y="2522"/>
                      <a:pt x="5832" y="2522"/>
                    </a:cubicBezTo>
                    <a:cubicBezTo>
                      <a:pt x="7615" y="2522"/>
                      <a:pt x="8095" y="5959"/>
                      <a:pt x="8095" y="5959"/>
                    </a:cubicBezTo>
                    <a:lnTo>
                      <a:pt x="8396" y="7663"/>
                    </a:lnTo>
                    <a:lnTo>
                      <a:pt x="10802" y="7714"/>
                    </a:lnTo>
                    <a:cubicBezTo>
                      <a:pt x="10802" y="7714"/>
                      <a:pt x="11128" y="3453"/>
                      <a:pt x="8647" y="1172"/>
                    </a:cubicBezTo>
                    <a:cubicBezTo>
                      <a:pt x="7690" y="301"/>
                      <a:pt x="6725" y="0"/>
                      <a:pt x="58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38"/>
              <p:cNvSpPr/>
              <p:nvPr/>
            </p:nvSpPr>
            <p:spPr>
              <a:xfrm>
                <a:off x="2458800" y="2241875"/>
                <a:ext cx="833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4061" extrusionOk="0">
                    <a:moveTo>
                      <a:pt x="2155" y="1"/>
                    </a:moveTo>
                    <a:lnTo>
                      <a:pt x="0" y="2131"/>
                    </a:lnTo>
                    <a:cubicBezTo>
                      <a:pt x="627" y="3334"/>
                      <a:pt x="1003" y="4061"/>
                      <a:pt x="1003" y="4061"/>
                    </a:cubicBezTo>
                    <a:lnTo>
                      <a:pt x="1930" y="3660"/>
                    </a:lnTo>
                    <a:lnTo>
                      <a:pt x="3333" y="2282"/>
                    </a:lnTo>
                    <a:lnTo>
                      <a:pt x="215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38"/>
              <p:cNvSpPr/>
              <p:nvPr/>
            </p:nvSpPr>
            <p:spPr>
              <a:xfrm>
                <a:off x="2403025" y="2134750"/>
                <a:ext cx="83975" cy="110925"/>
              </a:xfrm>
              <a:custGeom>
                <a:avLst/>
                <a:gdLst/>
                <a:ahLst/>
                <a:cxnLst/>
                <a:rect l="l" t="t" r="r" b="b"/>
                <a:pathLst>
                  <a:path w="3359" h="4437" extrusionOk="0">
                    <a:moveTo>
                      <a:pt x="2206" y="0"/>
                    </a:moveTo>
                    <a:lnTo>
                      <a:pt x="1" y="2155"/>
                    </a:lnTo>
                    <a:cubicBezTo>
                      <a:pt x="402" y="2957"/>
                      <a:pt x="803" y="3734"/>
                      <a:pt x="1178" y="4436"/>
                    </a:cubicBezTo>
                    <a:lnTo>
                      <a:pt x="3359" y="2281"/>
                    </a:lnTo>
                    <a:lnTo>
                      <a:pt x="220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38"/>
              <p:cNvSpPr/>
              <p:nvPr/>
            </p:nvSpPr>
            <p:spPr>
              <a:xfrm>
                <a:off x="2344750" y="2021325"/>
                <a:ext cx="84625" cy="111550"/>
              </a:xfrm>
              <a:custGeom>
                <a:avLst/>
                <a:gdLst/>
                <a:ahLst/>
                <a:cxnLst/>
                <a:rect l="l" t="t" r="r" b="b"/>
                <a:pathLst>
                  <a:path w="3385" h="4462" extrusionOk="0">
                    <a:moveTo>
                      <a:pt x="2231" y="1"/>
                    </a:moveTo>
                    <a:lnTo>
                      <a:pt x="1" y="2206"/>
                    </a:lnTo>
                    <a:cubicBezTo>
                      <a:pt x="377" y="2958"/>
                      <a:pt x="778" y="3710"/>
                      <a:pt x="1179" y="4462"/>
                    </a:cubicBezTo>
                    <a:lnTo>
                      <a:pt x="3384" y="2281"/>
                    </a:lnTo>
                    <a:lnTo>
                      <a:pt x="223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38"/>
              <p:cNvSpPr/>
              <p:nvPr/>
            </p:nvSpPr>
            <p:spPr>
              <a:xfrm>
                <a:off x="2282100" y="1898525"/>
                <a:ext cx="84600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3384" h="4487" extrusionOk="0">
                    <a:moveTo>
                      <a:pt x="2231" y="0"/>
                    </a:moveTo>
                    <a:lnTo>
                      <a:pt x="0" y="2206"/>
                    </a:lnTo>
                    <a:cubicBezTo>
                      <a:pt x="351" y="2933"/>
                      <a:pt x="752" y="3685"/>
                      <a:pt x="1153" y="4487"/>
                    </a:cubicBezTo>
                    <a:lnTo>
                      <a:pt x="3384" y="2306"/>
                    </a:lnTo>
                    <a:lnTo>
                      <a:pt x="223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38"/>
              <p:cNvSpPr/>
              <p:nvPr/>
            </p:nvSpPr>
            <p:spPr>
              <a:xfrm>
                <a:off x="2398025" y="1783850"/>
                <a:ext cx="639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2658" extrusionOk="0">
                    <a:moveTo>
                      <a:pt x="2256" y="1"/>
                    </a:moveTo>
                    <a:lnTo>
                      <a:pt x="0" y="2231"/>
                    </a:lnTo>
                    <a:lnTo>
                      <a:pt x="50" y="2607"/>
                    </a:lnTo>
                    <a:lnTo>
                      <a:pt x="2456" y="2658"/>
                    </a:lnTo>
                    <a:cubicBezTo>
                      <a:pt x="2456" y="2658"/>
                      <a:pt x="2556" y="1455"/>
                      <a:pt x="22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38"/>
              <p:cNvSpPr/>
              <p:nvPr/>
            </p:nvSpPr>
            <p:spPr>
              <a:xfrm>
                <a:off x="2212550" y="1657925"/>
                <a:ext cx="116575" cy="114050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562" extrusionOk="0">
                    <a:moveTo>
                      <a:pt x="4662" y="0"/>
                    </a:moveTo>
                    <a:lnTo>
                      <a:pt x="4662" y="0"/>
                    </a:lnTo>
                    <a:cubicBezTo>
                      <a:pt x="3334" y="75"/>
                      <a:pt x="2206" y="802"/>
                      <a:pt x="1554" y="1203"/>
                    </a:cubicBezTo>
                    <a:cubicBezTo>
                      <a:pt x="827" y="1654"/>
                      <a:pt x="0" y="2732"/>
                      <a:pt x="25" y="4562"/>
                    </a:cubicBezTo>
                    <a:lnTo>
                      <a:pt x="4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38"/>
              <p:cNvSpPr/>
              <p:nvPr/>
            </p:nvSpPr>
            <p:spPr>
              <a:xfrm>
                <a:off x="2227575" y="1784475"/>
                <a:ext cx="82125" cy="113450"/>
              </a:xfrm>
              <a:custGeom>
                <a:avLst/>
                <a:gdLst/>
                <a:ahLst/>
                <a:cxnLst/>
                <a:rect l="l" t="t" r="r" b="b"/>
                <a:pathLst>
                  <a:path w="3285" h="4538" extrusionOk="0">
                    <a:moveTo>
                      <a:pt x="2181" y="1"/>
                    </a:moveTo>
                    <a:lnTo>
                      <a:pt x="1" y="2156"/>
                    </a:lnTo>
                    <a:cubicBezTo>
                      <a:pt x="101" y="2432"/>
                      <a:pt x="201" y="2733"/>
                      <a:pt x="352" y="3009"/>
                    </a:cubicBezTo>
                    <a:cubicBezTo>
                      <a:pt x="527" y="3410"/>
                      <a:pt x="778" y="3936"/>
                      <a:pt x="1079" y="4537"/>
                    </a:cubicBezTo>
                    <a:lnTo>
                      <a:pt x="3284" y="2357"/>
                    </a:lnTo>
                    <a:lnTo>
                      <a:pt x="2783" y="1379"/>
                    </a:lnTo>
                    <a:cubicBezTo>
                      <a:pt x="2783" y="1379"/>
                      <a:pt x="2332" y="778"/>
                      <a:pt x="2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38"/>
              <p:cNvSpPr/>
              <p:nvPr/>
            </p:nvSpPr>
            <p:spPr>
              <a:xfrm>
                <a:off x="2346000" y="1676100"/>
                <a:ext cx="87125" cy="95250"/>
              </a:xfrm>
              <a:custGeom>
                <a:avLst/>
                <a:gdLst/>
                <a:ahLst/>
                <a:cxnLst/>
                <a:rect l="l" t="t" r="r" b="b"/>
                <a:pathLst>
                  <a:path w="3485" h="3810" extrusionOk="0">
                    <a:moveTo>
                      <a:pt x="1855" y="0"/>
                    </a:moveTo>
                    <a:lnTo>
                      <a:pt x="1" y="1855"/>
                    </a:lnTo>
                    <a:cubicBezTo>
                      <a:pt x="728" y="2105"/>
                      <a:pt x="1204" y="3008"/>
                      <a:pt x="1479" y="3810"/>
                    </a:cubicBezTo>
                    <a:lnTo>
                      <a:pt x="3485" y="1830"/>
                    </a:lnTo>
                    <a:cubicBezTo>
                      <a:pt x="3184" y="1328"/>
                      <a:pt x="2833" y="852"/>
                      <a:pt x="2382" y="426"/>
                    </a:cubicBezTo>
                    <a:cubicBezTo>
                      <a:pt x="2206" y="276"/>
                      <a:pt x="2031" y="125"/>
                      <a:pt x="185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46" name="Google Shape;4946;p38"/>
            <p:cNvGrpSpPr/>
            <p:nvPr/>
          </p:nvGrpSpPr>
          <p:grpSpPr>
            <a:xfrm>
              <a:off x="5300864" y="3606288"/>
              <a:ext cx="1193875" cy="1170867"/>
              <a:chOff x="3113300" y="3279250"/>
              <a:chExt cx="553925" cy="543250"/>
            </a:xfrm>
          </p:grpSpPr>
          <p:sp>
            <p:nvSpPr>
              <p:cNvPr id="4947" name="Google Shape;4947;p38"/>
              <p:cNvSpPr/>
              <p:nvPr/>
            </p:nvSpPr>
            <p:spPr>
              <a:xfrm>
                <a:off x="3491125" y="3284275"/>
                <a:ext cx="176100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7044" h="17419" extrusionOk="0">
                    <a:moveTo>
                      <a:pt x="978" y="0"/>
                    </a:moveTo>
                    <a:cubicBezTo>
                      <a:pt x="978" y="1"/>
                      <a:pt x="1554" y="3409"/>
                      <a:pt x="1" y="4236"/>
                    </a:cubicBezTo>
                    <a:cubicBezTo>
                      <a:pt x="1" y="4236"/>
                      <a:pt x="2507" y="6717"/>
                      <a:pt x="1" y="8045"/>
                    </a:cubicBezTo>
                    <a:cubicBezTo>
                      <a:pt x="1" y="8045"/>
                      <a:pt x="2457" y="12481"/>
                      <a:pt x="101" y="14060"/>
                    </a:cubicBezTo>
                    <a:cubicBezTo>
                      <a:pt x="101" y="14060"/>
                      <a:pt x="2432" y="14511"/>
                      <a:pt x="3309" y="17419"/>
                    </a:cubicBezTo>
                    <a:cubicBezTo>
                      <a:pt x="3309" y="17419"/>
                      <a:pt x="5264" y="12206"/>
                      <a:pt x="7043" y="10978"/>
                    </a:cubicBezTo>
                    <a:cubicBezTo>
                      <a:pt x="7043" y="10978"/>
                      <a:pt x="5113" y="10501"/>
                      <a:pt x="5013" y="9123"/>
                    </a:cubicBezTo>
                    <a:cubicBezTo>
                      <a:pt x="4938" y="7745"/>
                      <a:pt x="6041" y="5664"/>
                      <a:pt x="6041" y="5664"/>
                    </a:cubicBezTo>
                    <a:lnTo>
                      <a:pt x="6041" y="5664"/>
                    </a:lnTo>
                    <a:cubicBezTo>
                      <a:pt x="6041" y="5664"/>
                      <a:pt x="5373" y="6084"/>
                      <a:pt x="4742" y="6084"/>
                    </a:cubicBezTo>
                    <a:cubicBezTo>
                      <a:pt x="4239" y="6084"/>
                      <a:pt x="3760" y="5818"/>
                      <a:pt x="3660" y="4862"/>
                    </a:cubicBezTo>
                    <a:cubicBezTo>
                      <a:pt x="3459" y="2707"/>
                      <a:pt x="3835" y="2556"/>
                      <a:pt x="3835" y="2556"/>
                    </a:cubicBezTo>
                    <a:lnTo>
                      <a:pt x="3835" y="2556"/>
                    </a:lnTo>
                    <a:cubicBezTo>
                      <a:pt x="3835" y="2556"/>
                      <a:pt x="3691" y="2591"/>
                      <a:pt x="3465" y="2591"/>
                    </a:cubicBezTo>
                    <a:cubicBezTo>
                      <a:pt x="2803" y="2591"/>
                      <a:pt x="1445" y="2298"/>
                      <a:pt x="9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38"/>
              <p:cNvSpPr/>
              <p:nvPr/>
            </p:nvSpPr>
            <p:spPr>
              <a:xfrm>
                <a:off x="3518075" y="3279250"/>
                <a:ext cx="60800" cy="432350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17294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"/>
                      <a:pt x="25" y="251"/>
                      <a:pt x="75" y="677"/>
                    </a:cubicBezTo>
                    <a:cubicBezTo>
                      <a:pt x="151" y="1128"/>
                      <a:pt x="226" y="1755"/>
                      <a:pt x="351" y="2532"/>
                    </a:cubicBezTo>
                    <a:cubicBezTo>
                      <a:pt x="577" y="4111"/>
                      <a:pt x="877" y="6266"/>
                      <a:pt x="1203" y="8647"/>
                    </a:cubicBezTo>
                    <a:cubicBezTo>
                      <a:pt x="1529" y="11028"/>
                      <a:pt x="1805" y="13209"/>
                      <a:pt x="2005" y="14763"/>
                    </a:cubicBezTo>
                    <a:cubicBezTo>
                      <a:pt x="2206" y="16341"/>
                      <a:pt x="2356" y="17294"/>
                      <a:pt x="2406" y="17294"/>
                    </a:cubicBezTo>
                    <a:cubicBezTo>
                      <a:pt x="2431" y="17294"/>
                      <a:pt x="2431" y="17043"/>
                      <a:pt x="2406" y="16617"/>
                    </a:cubicBezTo>
                    <a:cubicBezTo>
                      <a:pt x="2381" y="16166"/>
                      <a:pt x="2331" y="15514"/>
                      <a:pt x="2281" y="14737"/>
                    </a:cubicBezTo>
                    <a:cubicBezTo>
                      <a:pt x="2131" y="13159"/>
                      <a:pt x="1905" y="10978"/>
                      <a:pt x="1579" y="8597"/>
                    </a:cubicBezTo>
                    <a:cubicBezTo>
                      <a:pt x="1253" y="6216"/>
                      <a:pt x="902" y="4061"/>
                      <a:pt x="602" y="2507"/>
                    </a:cubicBezTo>
                    <a:cubicBezTo>
                      <a:pt x="451" y="1730"/>
                      <a:pt x="326" y="1103"/>
                      <a:pt x="226" y="652"/>
                    </a:cubicBezTo>
                    <a:cubicBezTo>
                      <a:pt x="126" y="226"/>
                      <a:pt x="50" y="1"/>
                      <a:pt x="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38"/>
              <p:cNvSpPr/>
              <p:nvPr/>
            </p:nvSpPr>
            <p:spPr>
              <a:xfrm>
                <a:off x="3113300" y="3629500"/>
                <a:ext cx="427350" cy="193000"/>
              </a:xfrm>
              <a:custGeom>
                <a:avLst/>
                <a:gdLst/>
                <a:ahLst/>
                <a:cxnLst/>
                <a:rect l="l" t="t" r="r" b="b"/>
                <a:pathLst>
                  <a:path w="17094" h="7720" extrusionOk="0">
                    <a:moveTo>
                      <a:pt x="10301" y="1"/>
                    </a:moveTo>
                    <a:cubicBezTo>
                      <a:pt x="10301" y="1"/>
                      <a:pt x="10001" y="1981"/>
                      <a:pt x="8647" y="2206"/>
                    </a:cubicBezTo>
                    <a:cubicBezTo>
                      <a:pt x="8482" y="2237"/>
                      <a:pt x="8305" y="2250"/>
                      <a:pt x="8121" y="2250"/>
                    </a:cubicBezTo>
                    <a:cubicBezTo>
                      <a:pt x="6795" y="2250"/>
                      <a:pt x="5114" y="1555"/>
                      <a:pt x="5113" y="1555"/>
                    </a:cubicBezTo>
                    <a:lnTo>
                      <a:pt x="5113" y="1555"/>
                    </a:lnTo>
                    <a:cubicBezTo>
                      <a:pt x="5114" y="1555"/>
                      <a:pt x="6667" y="3585"/>
                      <a:pt x="4562" y="4011"/>
                    </a:cubicBezTo>
                    <a:cubicBezTo>
                      <a:pt x="3767" y="4172"/>
                      <a:pt x="3240" y="4222"/>
                      <a:pt x="2892" y="4222"/>
                    </a:cubicBezTo>
                    <a:cubicBezTo>
                      <a:pt x="2319" y="4222"/>
                      <a:pt x="2231" y="4086"/>
                      <a:pt x="2231" y="4086"/>
                    </a:cubicBezTo>
                    <a:lnTo>
                      <a:pt x="2231" y="4086"/>
                    </a:lnTo>
                    <a:cubicBezTo>
                      <a:pt x="2231" y="4086"/>
                      <a:pt x="3008" y="6241"/>
                      <a:pt x="1" y="7194"/>
                    </a:cubicBezTo>
                    <a:cubicBezTo>
                      <a:pt x="1" y="7194"/>
                      <a:pt x="1048" y="6902"/>
                      <a:pt x="2146" y="6902"/>
                    </a:cubicBezTo>
                    <a:cubicBezTo>
                      <a:pt x="3006" y="6902"/>
                      <a:pt x="3896" y="7081"/>
                      <a:pt x="4337" y="7720"/>
                    </a:cubicBezTo>
                    <a:cubicBezTo>
                      <a:pt x="4337" y="7720"/>
                      <a:pt x="5419" y="6367"/>
                      <a:pt x="6610" y="6367"/>
                    </a:cubicBezTo>
                    <a:cubicBezTo>
                      <a:pt x="7119" y="6367"/>
                      <a:pt x="7648" y="6614"/>
                      <a:pt x="8121" y="7319"/>
                    </a:cubicBezTo>
                    <a:cubicBezTo>
                      <a:pt x="8121" y="7319"/>
                      <a:pt x="10322" y="5781"/>
                      <a:pt x="12216" y="5781"/>
                    </a:cubicBezTo>
                    <a:cubicBezTo>
                      <a:pt x="12926" y="5781"/>
                      <a:pt x="13594" y="5997"/>
                      <a:pt x="14086" y="6592"/>
                    </a:cubicBezTo>
                    <a:cubicBezTo>
                      <a:pt x="14086" y="6592"/>
                      <a:pt x="14286" y="4236"/>
                      <a:pt x="17093" y="3058"/>
                    </a:cubicBezTo>
                    <a:cubicBezTo>
                      <a:pt x="17093" y="3058"/>
                      <a:pt x="11705" y="1630"/>
                      <a:pt x="103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38"/>
              <p:cNvSpPr/>
              <p:nvPr/>
            </p:nvSpPr>
            <p:spPr>
              <a:xfrm>
                <a:off x="3514300" y="3708725"/>
                <a:ext cx="95900" cy="90975"/>
              </a:xfrm>
              <a:custGeom>
                <a:avLst/>
                <a:gdLst/>
                <a:ahLst/>
                <a:cxnLst/>
                <a:rect l="l" t="t" r="r" b="b"/>
                <a:pathLst>
                  <a:path w="3836" h="3639" extrusionOk="0">
                    <a:moveTo>
                      <a:pt x="1912" y="0"/>
                    </a:moveTo>
                    <a:cubicBezTo>
                      <a:pt x="1835" y="0"/>
                      <a:pt x="1758" y="5"/>
                      <a:pt x="1680" y="15"/>
                    </a:cubicBezTo>
                    <a:cubicBezTo>
                      <a:pt x="703" y="165"/>
                      <a:pt x="1" y="1067"/>
                      <a:pt x="126" y="2070"/>
                    </a:cubicBezTo>
                    <a:cubicBezTo>
                      <a:pt x="242" y="2971"/>
                      <a:pt x="1018" y="3638"/>
                      <a:pt x="1924" y="3638"/>
                    </a:cubicBezTo>
                    <a:cubicBezTo>
                      <a:pt x="2001" y="3638"/>
                      <a:pt x="2078" y="3633"/>
                      <a:pt x="2156" y="3624"/>
                    </a:cubicBezTo>
                    <a:cubicBezTo>
                      <a:pt x="3159" y="3498"/>
                      <a:pt x="3835" y="2571"/>
                      <a:pt x="3710" y="1594"/>
                    </a:cubicBezTo>
                    <a:cubicBezTo>
                      <a:pt x="3595" y="669"/>
                      <a:pt x="2818" y="0"/>
                      <a:pt x="19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38"/>
              <p:cNvSpPr/>
              <p:nvPr/>
            </p:nvSpPr>
            <p:spPr>
              <a:xfrm>
                <a:off x="3545000" y="3648425"/>
                <a:ext cx="96525" cy="90500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3620" extrusionOk="0">
                    <a:moveTo>
                      <a:pt x="1951" y="0"/>
                    </a:moveTo>
                    <a:cubicBezTo>
                      <a:pt x="1862" y="0"/>
                      <a:pt x="1771" y="7"/>
                      <a:pt x="1680" y="21"/>
                    </a:cubicBezTo>
                    <a:cubicBezTo>
                      <a:pt x="703" y="146"/>
                      <a:pt x="1" y="1048"/>
                      <a:pt x="126" y="2051"/>
                    </a:cubicBezTo>
                    <a:cubicBezTo>
                      <a:pt x="265" y="2952"/>
                      <a:pt x="1043" y="3619"/>
                      <a:pt x="1930" y="3619"/>
                    </a:cubicBezTo>
                    <a:cubicBezTo>
                      <a:pt x="2005" y="3619"/>
                      <a:pt x="2080" y="3614"/>
                      <a:pt x="2156" y="3605"/>
                    </a:cubicBezTo>
                    <a:cubicBezTo>
                      <a:pt x="3159" y="3479"/>
                      <a:pt x="3861" y="2552"/>
                      <a:pt x="3735" y="1574"/>
                    </a:cubicBezTo>
                    <a:cubicBezTo>
                      <a:pt x="3599" y="663"/>
                      <a:pt x="2840" y="0"/>
                      <a:pt x="19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38"/>
              <p:cNvSpPr/>
              <p:nvPr/>
            </p:nvSpPr>
            <p:spPr>
              <a:xfrm>
                <a:off x="3613300" y="3706800"/>
                <a:ext cx="28850" cy="290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61" extrusionOk="0">
                    <a:moveTo>
                      <a:pt x="121" y="1"/>
                    </a:moveTo>
                    <a:cubicBezTo>
                      <a:pt x="102" y="1"/>
                      <a:pt x="87" y="6"/>
                      <a:pt x="76" y="16"/>
                    </a:cubicBezTo>
                    <a:cubicBezTo>
                      <a:pt x="1" y="67"/>
                      <a:pt x="176" y="392"/>
                      <a:pt x="452" y="693"/>
                    </a:cubicBezTo>
                    <a:cubicBezTo>
                      <a:pt x="688" y="973"/>
                      <a:pt x="925" y="1160"/>
                      <a:pt x="1035" y="1160"/>
                    </a:cubicBezTo>
                    <a:cubicBezTo>
                      <a:pt x="1053" y="1160"/>
                      <a:pt x="1068" y="1155"/>
                      <a:pt x="1078" y="1144"/>
                    </a:cubicBezTo>
                    <a:cubicBezTo>
                      <a:pt x="1154" y="1069"/>
                      <a:pt x="1003" y="768"/>
                      <a:pt x="728" y="442"/>
                    </a:cubicBezTo>
                    <a:cubicBezTo>
                      <a:pt x="491" y="185"/>
                      <a:pt x="237" y="1"/>
                      <a:pt x="1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38"/>
              <p:cNvSpPr/>
              <p:nvPr/>
            </p:nvSpPr>
            <p:spPr>
              <a:xfrm>
                <a:off x="3612675" y="3710950"/>
                <a:ext cx="345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352" extrusionOk="0">
                    <a:moveTo>
                      <a:pt x="677" y="1"/>
                    </a:moveTo>
                    <a:cubicBezTo>
                      <a:pt x="327" y="1"/>
                      <a:pt x="1" y="51"/>
                      <a:pt x="1" y="151"/>
                    </a:cubicBezTo>
                    <a:cubicBezTo>
                      <a:pt x="1" y="251"/>
                      <a:pt x="301" y="352"/>
                      <a:pt x="677" y="352"/>
                    </a:cubicBezTo>
                    <a:cubicBezTo>
                      <a:pt x="1078" y="352"/>
                      <a:pt x="1379" y="251"/>
                      <a:pt x="1379" y="151"/>
                    </a:cubicBezTo>
                    <a:cubicBezTo>
                      <a:pt x="1379" y="51"/>
                      <a:pt x="1053" y="1"/>
                      <a:pt x="6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38"/>
              <p:cNvSpPr/>
              <p:nvPr/>
            </p:nvSpPr>
            <p:spPr>
              <a:xfrm>
                <a:off x="3580100" y="3777325"/>
                <a:ext cx="18200" cy="2845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1138" extrusionOk="0">
                    <a:moveTo>
                      <a:pt x="119" y="0"/>
                    </a:moveTo>
                    <a:cubicBezTo>
                      <a:pt x="112" y="0"/>
                      <a:pt x="106" y="1"/>
                      <a:pt x="101" y="2"/>
                    </a:cubicBezTo>
                    <a:cubicBezTo>
                      <a:pt x="0" y="53"/>
                      <a:pt x="51" y="353"/>
                      <a:pt x="201" y="654"/>
                    </a:cubicBezTo>
                    <a:cubicBezTo>
                      <a:pt x="314" y="927"/>
                      <a:pt x="490" y="1137"/>
                      <a:pt x="596" y="1137"/>
                    </a:cubicBezTo>
                    <a:cubicBezTo>
                      <a:pt x="607" y="1137"/>
                      <a:pt x="618" y="1135"/>
                      <a:pt x="627" y="1130"/>
                    </a:cubicBezTo>
                    <a:cubicBezTo>
                      <a:pt x="727" y="1105"/>
                      <a:pt x="677" y="804"/>
                      <a:pt x="527" y="504"/>
                    </a:cubicBezTo>
                    <a:cubicBezTo>
                      <a:pt x="408" y="196"/>
                      <a:pt x="223" y="0"/>
                      <a:pt x="11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38"/>
              <p:cNvSpPr/>
              <p:nvPr/>
            </p:nvSpPr>
            <p:spPr>
              <a:xfrm>
                <a:off x="3574450" y="3767725"/>
                <a:ext cx="36375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981" extrusionOk="0">
                    <a:moveTo>
                      <a:pt x="132" y="1"/>
                    </a:moveTo>
                    <a:cubicBezTo>
                      <a:pt x="91" y="1"/>
                      <a:pt x="63" y="12"/>
                      <a:pt x="51" y="36"/>
                    </a:cubicBezTo>
                    <a:cubicBezTo>
                      <a:pt x="1" y="136"/>
                      <a:pt x="277" y="361"/>
                      <a:pt x="627" y="612"/>
                    </a:cubicBezTo>
                    <a:cubicBezTo>
                      <a:pt x="923" y="823"/>
                      <a:pt x="1200" y="980"/>
                      <a:pt x="1325" y="980"/>
                    </a:cubicBezTo>
                    <a:cubicBezTo>
                      <a:pt x="1349" y="980"/>
                      <a:pt x="1367" y="975"/>
                      <a:pt x="1379" y="963"/>
                    </a:cubicBezTo>
                    <a:cubicBezTo>
                      <a:pt x="1455" y="888"/>
                      <a:pt x="1204" y="587"/>
                      <a:pt x="828" y="311"/>
                    </a:cubicBezTo>
                    <a:cubicBezTo>
                      <a:pt x="540" y="119"/>
                      <a:pt x="267" y="1"/>
                      <a:pt x="1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38"/>
              <p:cNvSpPr/>
              <p:nvPr/>
            </p:nvSpPr>
            <p:spPr>
              <a:xfrm>
                <a:off x="3133975" y="3706725"/>
                <a:ext cx="406050" cy="94600"/>
              </a:xfrm>
              <a:custGeom>
                <a:avLst/>
                <a:gdLst/>
                <a:ahLst/>
                <a:cxnLst/>
                <a:rect l="l" t="t" r="r" b="b"/>
                <a:pathLst>
                  <a:path w="16242" h="3784" extrusionOk="0">
                    <a:moveTo>
                      <a:pt x="15239" y="1"/>
                    </a:moveTo>
                    <a:cubicBezTo>
                      <a:pt x="15107" y="1"/>
                      <a:pt x="14963" y="7"/>
                      <a:pt x="14813" y="19"/>
                    </a:cubicBezTo>
                    <a:cubicBezTo>
                      <a:pt x="14512" y="19"/>
                      <a:pt x="14161" y="19"/>
                      <a:pt x="13785" y="44"/>
                    </a:cubicBezTo>
                    <a:cubicBezTo>
                      <a:pt x="13585" y="44"/>
                      <a:pt x="13384" y="70"/>
                      <a:pt x="13184" y="70"/>
                    </a:cubicBezTo>
                    <a:cubicBezTo>
                      <a:pt x="12983" y="70"/>
                      <a:pt x="12758" y="95"/>
                      <a:pt x="12532" y="120"/>
                    </a:cubicBezTo>
                    <a:cubicBezTo>
                      <a:pt x="12081" y="145"/>
                      <a:pt x="11605" y="220"/>
                      <a:pt x="11104" y="270"/>
                    </a:cubicBezTo>
                    <a:cubicBezTo>
                      <a:pt x="10853" y="295"/>
                      <a:pt x="10602" y="345"/>
                      <a:pt x="10352" y="395"/>
                    </a:cubicBezTo>
                    <a:cubicBezTo>
                      <a:pt x="10226" y="395"/>
                      <a:pt x="10076" y="420"/>
                      <a:pt x="9951" y="445"/>
                    </a:cubicBezTo>
                    <a:cubicBezTo>
                      <a:pt x="9825" y="471"/>
                      <a:pt x="9675" y="496"/>
                      <a:pt x="9550" y="521"/>
                    </a:cubicBezTo>
                    <a:cubicBezTo>
                      <a:pt x="8998" y="621"/>
                      <a:pt x="8447" y="721"/>
                      <a:pt x="7870" y="846"/>
                    </a:cubicBezTo>
                    <a:cubicBezTo>
                      <a:pt x="7319" y="997"/>
                      <a:pt x="6768" y="1122"/>
                      <a:pt x="6241" y="1273"/>
                    </a:cubicBezTo>
                    <a:cubicBezTo>
                      <a:pt x="6091" y="1323"/>
                      <a:pt x="5966" y="1348"/>
                      <a:pt x="5840" y="1373"/>
                    </a:cubicBezTo>
                    <a:cubicBezTo>
                      <a:pt x="5715" y="1423"/>
                      <a:pt x="5590" y="1473"/>
                      <a:pt x="5464" y="1498"/>
                    </a:cubicBezTo>
                    <a:cubicBezTo>
                      <a:pt x="5214" y="1573"/>
                      <a:pt x="4963" y="1649"/>
                      <a:pt x="4713" y="1724"/>
                    </a:cubicBezTo>
                    <a:cubicBezTo>
                      <a:pt x="4236" y="1899"/>
                      <a:pt x="3785" y="2050"/>
                      <a:pt x="3359" y="2225"/>
                    </a:cubicBezTo>
                    <a:cubicBezTo>
                      <a:pt x="3159" y="2300"/>
                      <a:pt x="2958" y="2375"/>
                      <a:pt x="2758" y="2451"/>
                    </a:cubicBezTo>
                    <a:cubicBezTo>
                      <a:pt x="2557" y="2526"/>
                      <a:pt x="2382" y="2601"/>
                      <a:pt x="2206" y="2676"/>
                    </a:cubicBezTo>
                    <a:cubicBezTo>
                      <a:pt x="1855" y="2826"/>
                      <a:pt x="1555" y="2977"/>
                      <a:pt x="1279" y="3102"/>
                    </a:cubicBezTo>
                    <a:cubicBezTo>
                      <a:pt x="1003" y="3227"/>
                      <a:pt x="753" y="3353"/>
                      <a:pt x="577" y="3453"/>
                    </a:cubicBezTo>
                    <a:cubicBezTo>
                      <a:pt x="201" y="3654"/>
                      <a:pt x="1" y="3754"/>
                      <a:pt x="1" y="3779"/>
                    </a:cubicBezTo>
                    <a:cubicBezTo>
                      <a:pt x="1" y="3782"/>
                      <a:pt x="4" y="3784"/>
                      <a:pt x="12" y="3784"/>
                    </a:cubicBezTo>
                    <a:cubicBezTo>
                      <a:pt x="61" y="3784"/>
                      <a:pt x="277" y="3710"/>
                      <a:pt x="627" y="3578"/>
                    </a:cubicBezTo>
                    <a:cubicBezTo>
                      <a:pt x="828" y="3503"/>
                      <a:pt x="1078" y="3403"/>
                      <a:pt x="1354" y="3303"/>
                    </a:cubicBezTo>
                    <a:cubicBezTo>
                      <a:pt x="1630" y="3177"/>
                      <a:pt x="1956" y="3052"/>
                      <a:pt x="2307" y="2927"/>
                    </a:cubicBezTo>
                    <a:cubicBezTo>
                      <a:pt x="2482" y="2852"/>
                      <a:pt x="2657" y="2801"/>
                      <a:pt x="2858" y="2726"/>
                    </a:cubicBezTo>
                    <a:cubicBezTo>
                      <a:pt x="3058" y="2651"/>
                      <a:pt x="3259" y="2576"/>
                      <a:pt x="3459" y="2501"/>
                    </a:cubicBezTo>
                    <a:cubicBezTo>
                      <a:pt x="3885" y="2350"/>
                      <a:pt x="4337" y="2225"/>
                      <a:pt x="4813" y="2050"/>
                    </a:cubicBezTo>
                    <a:cubicBezTo>
                      <a:pt x="5063" y="1974"/>
                      <a:pt x="5314" y="1924"/>
                      <a:pt x="5565" y="1849"/>
                    </a:cubicBezTo>
                    <a:cubicBezTo>
                      <a:pt x="5690" y="1799"/>
                      <a:pt x="5815" y="1774"/>
                      <a:pt x="5941" y="1724"/>
                    </a:cubicBezTo>
                    <a:cubicBezTo>
                      <a:pt x="6066" y="1699"/>
                      <a:pt x="6191" y="1649"/>
                      <a:pt x="6317" y="1623"/>
                    </a:cubicBezTo>
                    <a:cubicBezTo>
                      <a:pt x="6843" y="1473"/>
                      <a:pt x="7394" y="1348"/>
                      <a:pt x="7971" y="1222"/>
                    </a:cubicBezTo>
                    <a:cubicBezTo>
                      <a:pt x="8522" y="1097"/>
                      <a:pt x="9073" y="972"/>
                      <a:pt x="9625" y="872"/>
                    </a:cubicBezTo>
                    <a:cubicBezTo>
                      <a:pt x="9750" y="846"/>
                      <a:pt x="9875" y="821"/>
                      <a:pt x="10001" y="796"/>
                    </a:cubicBezTo>
                    <a:cubicBezTo>
                      <a:pt x="10151" y="771"/>
                      <a:pt x="10276" y="746"/>
                      <a:pt x="10402" y="746"/>
                    </a:cubicBezTo>
                    <a:cubicBezTo>
                      <a:pt x="10652" y="696"/>
                      <a:pt x="10903" y="646"/>
                      <a:pt x="11154" y="621"/>
                    </a:cubicBezTo>
                    <a:cubicBezTo>
                      <a:pt x="11655" y="546"/>
                      <a:pt x="12131" y="471"/>
                      <a:pt x="12582" y="420"/>
                    </a:cubicBezTo>
                    <a:cubicBezTo>
                      <a:pt x="12783" y="395"/>
                      <a:pt x="13008" y="370"/>
                      <a:pt x="13209" y="345"/>
                    </a:cubicBezTo>
                    <a:cubicBezTo>
                      <a:pt x="13409" y="345"/>
                      <a:pt x="13610" y="320"/>
                      <a:pt x="13810" y="295"/>
                    </a:cubicBezTo>
                    <a:cubicBezTo>
                      <a:pt x="14186" y="270"/>
                      <a:pt x="14512" y="245"/>
                      <a:pt x="14813" y="220"/>
                    </a:cubicBezTo>
                    <a:cubicBezTo>
                      <a:pt x="15114" y="195"/>
                      <a:pt x="15389" y="170"/>
                      <a:pt x="15590" y="170"/>
                    </a:cubicBezTo>
                    <a:cubicBezTo>
                      <a:pt x="16016" y="120"/>
                      <a:pt x="16241" y="95"/>
                      <a:pt x="16241" y="70"/>
                    </a:cubicBezTo>
                    <a:cubicBezTo>
                      <a:pt x="16241" y="44"/>
                      <a:pt x="16016" y="19"/>
                      <a:pt x="15590" y="19"/>
                    </a:cubicBezTo>
                    <a:cubicBezTo>
                      <a:pt x="15490" y="7"/>
                      <a:pt x="15370" y="1"/>
                      <a:pt x="15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27" name="Google Shape;4992;p39">
            <a:extLst>
              <a:ext uri="{FF2B5EF4-FFF2-40B4-BE49-F238E27FC236}">
                <a16:creationId xmlns:a16="http://schemas.microsoft.com/office/drawing/2014/main" id="{8FD2269A-5855-4819-BA29-6C86E9FF5BE6}"/>
              </a:ext>
            </a:extLst>
          </p:cNvPr>
          <p:cNvSpPr txBox="1">
            <a:spLocks/>
          </p:cNvSpPr>
          <p:nvPr/>
        </p:nvSpPr>
        <p:spPr>
          <a:xfrm>
            <a:off x="1165340" y="2473214"/>
            <a:ext cx="5992872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Crushed"/>
              <a:buNone/>
              <a:defRPr sz="5000" b="0" i="0" u="none" strike="noStrike" cap="none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463550"/>
            <a:r>
              <a:rPr lang="vi-VN" sz="3200" b="1">
                <a:solidFill>
                  <a:schemeClr val="accent5">
                    <a:lumMod val="50000"/>
                  </a:schemeClr>
                </a:solidFill>
              </a:rPr>
              <a:t>Có hai cách mở bài </a:t>
            </a:r>
            <a:br>
              <a:rPr lang="en-US" sz="3200" b="1">
                <a:solidFill>
                  <a:schemeClr val="accent5">
                    <a:lumMod val="50000"/>
                  </a:schemeClr>
                </a:solidFill>
              </a:rPr>
            </a:br>
            <a:r>
              <a:rPr lang="vi-VN" sz="3200" b="1">
                <a:solidFill>
                  <a:schemeClr val="accent5">
                    <a:lumMod val="50000"/>
                  </a:schemeClr>
                </a:solidFill>
              </a:rPr>
              <a:t>(trực tiếp và gián tiếp). </a:t>
            </a:r>
            <a:endParaRPr lang="en-US" sz="3200" b="1">
              <a:solidFill>
                <a:schemeClr val="accent5">
                  <a:lumMod val="50000"/>
                </a:schemeClr>
              </a:solidFill>
            </a:endParaRPr>
          </a:p>
          <a:p>
            <a:pPr indent="463550"/>
            <a:endParaRPr lang="vi-VN" sz="3200" b="1">
              <a:solidFill>
                <a:schemeClr val="accent5">
                  <a:lumMod val="50000"/>
                </a:schemeClr>
              </a:solidFill>
            </a:endParaRPr>
          </a:p>
          <a:p>
            <a:pPr indent="463550"/>
            <a:r>
              <a:rPr lang="vi-VN" sz="3200" b="1">
                <a:solidFill>
                  <a:schemeClr val="accent5">
                    <a:lumMod val="50000"/>
                  </a:schemeClr>
                </a:solidFill>
              </a:rPr>
              <a:t>Có hai cách kết bài </a:t>
            </a:r>
            <a:br>
              <a:rPr lang="en-US" sz="3200" b="1">
                <a:solidFill>
                  <a:schemeClr val="accent5">
                    <a:lumMod val="50000"/>
                  </a:schemeClr>
                </a:solidFill>
              </a:rPr>
            </a:br>
            <a:r>
              <a:rPr lang="vi-VN" sz="3200" b="1">
                <a:solidFill>
                  <a:schemeClr val="accent5">
                    <a:lumMod val="50000"/>
                  </a:schemeClr>
                </a:solidFill>
              </a:rPr>
              <a:t>(mở rộng và không mở rộng).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0C201F10-5A13-4C9E-A85C-94B3923BC850}"/>
              </a:ext>
            </a:extLst>
          </p:cNvPr>
          <p:cNvSpPr txBox="1"/>
          <p:nvPr/>
        </p:nvSpPr>
        <p:spPr>
          <a:xfrm>
            <a:off x="92987" y="39230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K</a:t>
            </a: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  <a:p>
            <a:r>
              <a:rPr lang="en-US" sz="2400">
                <a:solidFill>
                  <a:schemeClr val="bg2"/>
                </a:solidFill>
              </a:rPr>
              <a:t>Ở</a:t>
            </a:r>
          </a:p>
          <a:p>
            <a:r>
              <a:rPr lang="en-US" sz="2400">
                <a:solidFill>
                  <a:schemeClr val="bg2"/>
                </a:solidFill>
              </a:rPr>
              <a:t>I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Đ</a:t>
            </a:r>
          </a:p>
          <a:p>
            <a:r>
              <a:rPr lang="en-US" sz="2400">
                <a:solidFill>
                  <a:schemeClr val="bg2"/>
                </a:solidFill>
              </a:rPr>
              <a:t>Ộ</a:t>
            </a:r>
          </a:p>
          <a:p>
            <a:r>
              <a:rPr lang="en-US" sz="2400">
                <a:solidFill>
                  <a:schemeClr val="bg2"/>
                </a:solidFill>
              </a:rPr>
              <a:t>N</a:t>
            </a:r>
          </a:p>
          <a:p>
            <a:r>
              <a:rPr lang="en-US" sz="2400">
                <a:solidFill>
                  <a:schemeClr val="bg2"/>
                </a:solidFill>
              </a:rPr>
              <a:t>G</a:t>
            </a:r>
          </a:p>
        </p:txBody>
      </p:sp>
      <p:grpSp>
        <p:nvGrpSpPr>
          <p:cNvPr id="219" name="Google Shape;8272;p65">
            <a:extLst>
              <a:ext uri="{FF2B5EF4-FFF2-40B4-BE49-F238E27FC236}">
                <a16:creationId xmlns:a16="http://schemas.microsoft.com/office/drawing/2014/main" id="{64CD0545-A10F-4832-A45F-AC86E9C3E370}"/>
              </a:ext>
            </a:extLst>
          </p:cNvPr>
          <p:cNvGrpSpPr/>
          <p:nvPr/>
        </p:nvGrpSpPr>
        <p:grpSpPr>
          <a:xfrm>
            <a:off x="7745154" y="2687663"/>
            <a:ext cx="720275" cy="1028894"/>
            <a:chOff x="3205650" y="2993700"/>
            <a:chExt cx="1137875" cy="1625425"/>
          </a:xfrm>
        </p:grpSpPr>
        <p:sp>
          <p:nvSpPr>
            <p:cNvPr id="220" name="Google Shape;8273;p65">
              <a:extLst>
                <a:ext uri="{FF2B5EF4-FFF2-40B4-BE49-F238E27FC236}">
                  <a16:creationId xmlns:a16="http://schemas.microsoft.com/office/drawing/2014/main" id="{51C0F2B2-3A14-48EB-A839-1AE7F989A9A3}"/>
                </a:ext>
              </a:extLst>
            </p:cNvPr>
            <p:cNvSpPr/>
            <p:nvPr/>
          </p:nvSpPr>
          <p:spPr>
            <a:xfrm>
              <a:off x="3351025" y="3877850"/>
              <a:ext cx="987500" cy="616350"/>
            </a:xfrm>
            <a:custGeom>
              <a:avLst/>
              <a:gdLst/>
              <a:ahLst/>
              <a:cxnLst/>
              <a:rect l="l" t="t" r="r" b="b"/>
              <a:pathLst>
                <a:path w="39500" h="24654" extrusionOk="0">
                  <a:moveTo>
                    <a:pt x="37369" y="1"/>
                  </a:moveTo>
                  <a:lnTo>
                    <a:pt x="9524" y="2858"/>
                  </a:lnTo>
                  <a:lnTo>
                    <a:pt x="1" y="3835"/>
                  </a:lnTo>
                  <a:lnTo>
                    <a:pt x="26" y="4688"/>
                  </a:lnTo>
                  <a:cubicBezTo>
                    <a:pt x="51" y="5214"/>
                    <a:pt x="76" y="5765"/>
                    <a:pt x="151" y="6292"/>
                  </a:cubicBezTo>
                  <a:cubicBezTo>
                    <a:pt x="427" y="8748"/>
                    <a:pt x="1128" y="11104"/>
                    <a:pt x="2206" y="13234"/>
                  </a:cubicBezTo>
                  <a:cubicBezTo>
                    <a:pt x="2582" y="14036"/>
                    <a:pt x="3033" y="14813"/>
                    <a:pt x="3534" y="15565"/>
                  </a:cubicBezTo>
                  <a:cubicBezTo>
                    <a:pt x="3985" y="16216"/>
                    <a:pt x="4462" y="16868"/>
                    <a:pt x="4988" y="17470"/>
                  </a:cubicBezTo>
                  <a:cubicBezTo>
                    <a:pt x="5414" y="17971"/>
                    <a:pt x="5840" y="18447"/>
                    <a:pt x="6316" y="18898"/>
                  </a:cubicBezTo>
                  <a:cubicBezTo>
                    <a:pt x="7118" y="19675"/>
                    <a:pt x="7996" y="20402"/>
                    <a:pt x="8923" y="21028"/>
                  </a:cubicBezTo>
                  <a:cubicBezTo>
                    <a:pt x="9349" y="21329"/>
                    <a:pt x="9800" y="21630"/>
                    <a:pt x="10251" y="21906"/>
                  </a:cubicBezTo>
                  <a:cubicBezTo>
                    <a:pt x="11204" y="22457"/>
                    <a:pt x="12206" y="22933"/>
                    <a:pt x="13259" y="23334"/>
                  </a:cubicBezTo>
                  <a:cubicBezTo>
                    <a:pt x="13710" y="23510"/>
                    <a:pt x="14186" y="23660"/>
                    <a:pt x="14662" y="23810"/>
                  </a:cubicBezTo>
                  <a:cubicBezTo>
                    <a:pt x="15715" y="24111"/>
                    <a:pt x="16818" y="24337"/>
                    <a:pt x="17945" y="24487"/>
                  </a:cubicBezTo>
                  <a:cubicBezTo>
                    <a:pt x="18171" y="24512"/>
                    <a:pt x="18397" y="24537"/>
                    <a:pt x="18622" y="24562"/>
                  </a:cubicBezTo>
                  <a:lnTo>
                    <a:pt x="18823" y="24562"/>
                  </a:lnTo>
                  <a:cubicBezTo>
                    <a:pt x="18948" y="24587"/>
                    <a:pt x="19098" y="24587"/>
                    <a:pt x="19224" y="24587"/>
                  </a:cubicBezTo>
                  <a:cubicBezTo>
                    <a:pt x="19324" y="24612"/>
                    <a:pt x="19424" y="24612"/>
                    <a:pt x="19524" y="24612"/>
                  </a:cubicBezTo>
                  <a:cubicBezTo>
                    <a:pt x="20200" y="24642"/>
                    <a:pt x="20849" y="24654"/>
                    <a:pt x="21473" y="24654"/>
                  </a:cubicBezTo>
                  <a:cubicBezTo>
                    <a:pt x="21914" y="24654"/>
                    <a:pt x="22342" y="24648"/>
                    <a:pt x="22758" y="24637"/>
                  </a:cubicBezTo>
                  <a:cubicBezTo>
                    <a:pt x="23133" y="24612"/>
                    <a:pt x="23484" y="24612"/>
                    <a:pt x="23810" y="24587"/>
                  </a:cubicBezTo>
                  <a:cubicBezTo>
                    <a:pt x="23860" y="24587"/>
                    <a:pt x="23885" y="24587"/>
                    <a:pt x="23910" y="24562"/>
                  </a:cubicBezTo>
                  <a:lnTo>
                    <a:pt x="24011" y="24562"/>
                  </a:lnTo>
                  <a:cubicBezTo>
                    <a:pt x="24286" y="24537"/>
                    <a:pt x="24562" y="24537"/>
                    <a:pt x="24838" y="24487"/>
                  </a:cubicBezTo>
                  <a:cubicBezTo>
                    <a:pt x="24963" y="24487"/>
                    <a:pt x="25088" y="24462"/>
                    <a:pt x="25239" y="24462"/>
                  </a:cubicBezTo>
                  <a:cubicBezTo>
                    <a:pt x="25514" y="24412"/>
                    <a:pt x="25790" y="24387"/>
                    <a:pt x="26041" y="24337"/>
                  </a:cubicBezTo>
                  <a:cubicBezTo>
                    <a:pt x="26367" y="24312"/>
                    <a:pt x="26667" y="24262"/>
                    <a:pt x="26943" y="24211"/>
                  </a:cubicBezTo>
                  <a:cubicBezTo>
                    <a:pt x="26993" y="24186"/>
                    <a:pt x="27043" y="24186"/>
                    <a:pt x="27068" y="24186"/>
                  </a:cubicBezTo>
                  <a:cubicBezTo>
                    <a:pt x="27469" y="24111"/>
                    <a:pt x="27845" y="24011"/>
                    <a:pt x="28221" y="23936"/>
                  </a:cubicBezTo>
                  <a:cubicBezTo>
                    <a:pt x="28246" y="23911"/>
                    <a:pt x="28296" y="23911"/>
                    <a:pt x="28347" y="23886"/>
                  </a:cubicBezTo>
                  <a:cubicBezTo>
                    <a:pt x="28447" y="23861"/>
                    <a:pt x="28572" y="23835"/>
                    <a:pt x="28672" y="23810"/>
                  </a:cubicBezTo>
                  <a:cubicBezTo>
                    <a:pt x="28898" y="23760"/>
                    <a:pt x="29098" y="23685"/>
                    <a:pt x="29324" y="23610"/>
                  </a:cubicBezTo>
                  <a:cubicBezTo>
                    <a:pt x="30652" y="23209"/>
                    <a:pt x="31805" y="22683"/>
                    <a:pt x="32783" y="22081"/>
                  </a:cubicBezTo>
                  <a:cubicBezTo>
                    <a:pt x="33209" y="21805"/>
                    <a:pt x="33585" y="21530"/>
                    <a:pt x="33961" y="21254"/>
                  </a:cubicBezTo>
                  <a:cubicBezTo>
                    <a:pt x="34136" y="21104"/>
                    <a:pt x="34311" y="20953"/>
                    <a:pt x="34487" y="20803"/>
                  </a:cubicBezTo>
                  <a:cubicBezTo>
                    <a:pt x="36141" y="19374"/>
                    <a:pt x="37169" y="17695"/>
                    <a:pt x="37996" y="16116"/>
                  </a:cubicBezTo>
                  <a:cubicBezTo>
                    <a:pt x="38121" y="15840"/>
                    <a:pt x="38246" y="15565"/>
                    <a:pt x="38372" y="15314"/>
                  </a:cubicBezTo>
                  <a:cubicBezTo>
                    <a:pt x="38522" y="14988"/>
                    <a:pt x="38647" y="14688"/>
                    <a:pt x="38773" y="14337"/>
                  </a:cubicBezTo>
                  <a:cubicBezTo>
                    <a:pt x="39499" y="12156"/>
                    <a:pt x="39474" y="9550"/>
                    <a:pt x="39149" y="7144"/>
                  </a:cubicBezTo>
                  <a:cubicBezTo>
                    <a:pt x="38647" y="3284"/>
                    <a:pt x="37369" y="1"/>
                    <a:pt x="37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8274;p65">
              <a:extLst>
                <a:ext uri="{FF2B5EF4-FFF2-40B4-BE49-F238E27FC236}">
                  <a16:creationId xmlns:a16="http://schemas.microsoft.com/office/drawing/2014/main" id="{C72E0146-73A5-426A-AFDB-22A0145A913C}"/>
                </a:ext>
              </a:extLst>
            </p:cNvPr>
            <p:cNvSpPr/>
            <p:nvPr/>
          </p:nvSpPr>
          <p:spPr>
            <a:xfrm>
              <a:off x="3402400" y="4076125"/>
              <a:ext cx="52575" cy="190850"/>
            </a:xfrm>
            <a:custGeom>
              <a:avLst/>
              <a:gdLst/>
              <a:ahLst/>
              <a:cxnLst/>
              <a:rect l="l" t="t" r="r" b="b"/>
              <a:pathLst>
                <a:path w="2103" h="7634" extrusionOk="0">
                  <a:moveTo>
                    <a:pt x="1223" y="0"/>
                  </a:moveTo>
                  <a:cubicBezTo>
                    <a:pt x="1035" y="0"/>
                    <a:pt x="849" y="85"/>
                    <a:pt x="727" y="290"/>
                  </a:cubicBezTo>
                  <a:cubicBezTo>
                    <a:pt x="1" y="1468"/>
                    <a:pt x="101" y="2721"/>
                    <a:pt x="126" y="4025"/>
                  </a:cubicBezTo>
                  <a:cubicBezTo>
                    <a:pt x="126" y="4451"/>
                    <a:pt x="126" y="4877"/>
                    <a:pt x="151" y="5303"/>
                  </a:cubicBezTo>
                  <a:cubicBezTo>
                    <a:pt x="527" y="6105"/>
                    <a:pt x="978" y="6882"/>
                    <a:pt x="1479" y="7634"/>
                  </a:cubicBezTo>
                  <a:cubicBezTo>
                    <a:pt x="1454" y="6882"/>
                    <a:pt x="1404" y="6105"/>
                    <a:pt x="1379" y="5353"/>
                  </a:cubicBezTo>
                  <a:cubicBezTo>
                    <a:pt x="1354" y="4025"/>
                    <a:pt x="1078" y="2120"/>
                    <a:pt x="1805" y="942"/>
                  </a:cubicBezTo>
                  <a:cubicBezTo>
                    <a:pt x="2102" y="453"/>
                    <a:pt x="1656" y="0"/>
                    <a:pt x="12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8275;p65">
              <a:extLst>
                <a:ext uri="{FF2B5EF4-FFF2-40B4-BE49-F238E27FC236}">
                  <a16:creationId xmlns:a16="http://schemas.microsoft.com/office/drawing/2014/main" id="{B7B3E01F-47EF-415D-A388-EFE0CC8191C1}"/>
                </a:ext>
              </a:extLst>
            </p:cNvPr>
            <p:cNvSpPr/>
            <p:nvPr/>
          </p:nvSpPr>
          <p:spPr>
            <a:xfrm>
              <a:off x="3473825" y="4153150"/>
              <a:ext cx="37000" cy="197175"/>
            </a:xfrm>
            <a:custGeom>
              <a:avLst/>
              <a:gdLst/>
              <a:ahLst/>
              <a:cxnLst/>
              <a:rect l="l" t="t" r="r" b="b"/>
              <a:pathLst>
                <a:path w="1480" h="7887" extrusionOk="0">
                  <a:moveTo>
                    <a:pt x="873" y="1"/>
                  </a:moveTo>
                  <a:cubicBezTo>
                    <a:pt x="557" y="1"/>
                    <a:pt x="227" y="201"/>
                    <a:pt x="201" y="593"/>
                  </a:cubicBezTo>
                  <a:cubicBezTo>
                    <a:pt x="51" y="2548"/>
                    <a:pt x="1" y="4503"/>
                    <a:pt x="76" y="6458"/>
                  </a:cubicBezTo>
                  <a:cubicBezTo>
                    <a:pt x="502" y="6959"/>
                    <a:pt x="928" y="7435"/>
                    <a:pt x="1404" y="7886"/>
                  </a:cubicBezTo>
                  <a:cubicBezTo>
                    <a:pt x="1254" y="5455"/>
                    <a:pt x="1254" y="3024"/>
                    <a:pt x="1454" y="593"/>
                  </a:cubicBezTo>
                  <a:cubicBezTo>
                    <a:pt x="1479" y="195"/>
                    <a:pt x="1184" y="1"/>
                    <a:pt x="8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8276;p65">
              <a:extLst>
                <a:ext uri="{FF2B5EF4-FFF2-40B4-BE49-F238E27FC236}">
                  <a16:creationId xmlns:a16="http://schemas.microsoft.com/office/drawing/2014/main" id="{D3B59916-72B2-40DA-8EC5-67B083CC8B32}"/>
                </a:ext>
              </a:extLst>
            </p:cNvPr>
            <p:cNvSpPr/>
            <p:nvPr/>
          </p:nvSpPr>
          <p:spPr>
            <a:xfrm>
              <a:off x="3567200" y="4209950"/>
              <a:ext cx="40125" cy="215550"/>
            </a:xfrm>
            <a:custGeom>
              <a:avLst/>
              <a:gdLst/>
              <a:ahLst/>
              <a:cxnLst/>
              <a:rect l="l" t="t" r="r" b="b"/>
              <a:pathLst>
                <a:path w="1605" h="8622" extrusionOk="0">
                  <a:moveTo>
                    <a:pt x="859" y="0"/>
                  </a:moveTo>
                  <a:cubicBezTo>
                    <a:pt x="545" y="0"/>
                    <a:pt x="213" y="201"/>
                    <a:pt x="176" y="602"/>
                  </a:cubicBezTo>
                  <a:cubicBezTo>
                    <a:pt x="0" y="3008"/>
                    <a:pt x="25" y="5389"/>
                    <a:pt x="276" y="7744"/>
                  </a:cubicBezTo>
                  <a:cubicBezTo>
                    <a:pt x="702" y="8045"/>
                    <a:pt x="1153" y="8346"/>
                    <a:pt x="1604" y="8622"/>
                  </a:cubicBezTo>
                  <a:cubicBezTo>
                    <a:pt x="1278" y="5965"/>
                    <a:pt x="1228" y="3283"/>
                    <a:pt x="1429" y="602"/>
                  </a:cubicBezTo>
                  <a:cubicBezTo>
                    <a:pt x="1466" y="201"/>
                    <a:pt x="1172" y="0"/>
                    <a:pt x="8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8277;p65">
              <a:extLst>
                <a:ext uri="{FF2B5EF4-FFF2-40B4-BE49-F238E27FC236}">
                  <a16:creationId xmlns:a16="http://schemas.microsoft.com/office/drawing/2014/main" id="{46325FFA-E306-4B80-BB94-5D7DFADFC353}"/>
                </a:ext>
              </a:extLst>
            </p:cNvPr>
            <p:cNvSpPr/>
            <p:nvPr/>
          </p:nvSpPr>
          <p:spPr>
            <a:xfrm>
              <a:off x="3650200" y="4221225"/>
              <a:ext cx="67400" cy="251900"/>
            </a:xfrm>
            <a:custGeom>
              <a:avLst/>
              <a:gdLst/>
              <a:ahLst/>
              <a:cxnLst/>
              <a:rect l="l" t="t" r="r" b="b"/>
              <a:pathLst>
                <a:path w="2696" h="10076" extrusionOk="0">
                  <a:moveTo>
                    <a:pt x="609" y="0"/>
                  </a:moveTo>
                  <a:cubicBezTo>
                    <a:pt x="295" y="0"/>
                    <a:pt x="1" y="201"/>
                    <a:pt x="39" y="602"/>
                  </a:cubicBezTo>
                  <a:cubicBezTo>
                    <a:pt x="339" y="3609"/>
                    <a:pt x="665" y="6642"/>
                    <a:pt x="1292" y="9599"/>
                  </a:cubicBezTo>
                  <a:cubicBezTo>
                    <a:pt x="1743" y="9775"/>
                    <a:pt x="2219" y="9925"/>
                    <a:pt x="2695" y="10075"/>
                  </a:cubicBezTo>
                  <a:cubicBezTo>
                    <a:pt x="1968" y="6968"/>
                    <a:pt x="1618" y="3785"/>
                    <a:pt x="1292" y="602"/>
                  </a:cubicBezTo>
                  <a:cubicBezTo>
                    <a:pt x="1254" y="201"/>
                    <a:pt x="922" y="0"/>
                    <a:pt x="6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8278;p65">
              <a:extLst>
                <a:ext uri="{FF2B5EF4-FFF2-40B4-BE49-F238E27FC236}">
                  <a16:creationId xmlns:a16="http://schemas.microsoft.com/office/drawing/2014/main" id="{4778E093-1FF8-4791-849B-D37C4A6DEB09}"/>
                </a:ext>
              </a:extLst>
            </p:cNvPr>
            <p:cNvSpPr/>
            <p:nvPr/>
          </p:nvSpPr>
          <p:spPr>
            <a:xfrm>
              <a:off x="4238975" y="4103400"/>
              <a:ext cx="81375" cy="177375"/>
            </a:xfrm>
            <a:custGeom>
              <a:avLst/>
              <a:gdLst/>
              <a:ahLst/>
              <a:cxnLst/>
              <a:rect l="l" t="t" r="r" b="b"/>
              <a:pathLst>
                <a:path w="3255" h="7095" extrusionOk="0">
                  <a:moveTo>
                    <a:pt x="760" y="1"/>
                  </a:moveTo>
                  <a:cubicBezTo>
                    <a:pt x="370" y="1"/>
                    <a:pt x="0" y="299"/>
                    <a:pt x="197" y="753"/>
                  </a:cubicBezTo>
                  <a:cubicBezTo>
                    <a:pt x="1049" y="2833"/>
                    <a:pt x="1901" y="4914"/>
                    <a:pt x="2478" y="7094"/>
                  </a:cubicBezTo>
                  <a:cubicBezTo>
                    <a:pt x="2603" y="6818"/>
                    <a:pt x="2728" y="6543"/>
                    <a:pt x="2854" y="6292"/>
                  </a:cubicBezTo>
                  <a:cubicBezTo>
                    <a:pt x="3004" y="5966"/>
                    <a:pt x="3129" y="5666"/>
                    <a:pt x="3255" y="5315"/>
                  </a:cubicBezTo>
                  <a:cubicBezTo>
                    <a:pt x="2728" y="3661"/>
                    <a:pt x="2077" y="2057"/>
                    <a:pt x="1400" y="427"/>
                  </a:cubicBezTo>
                  <a:cubicBezTo>
                    <a:pt x="1281" y="129"/>
                    <a:pt x="1016" y="1"/>
                    <a:pt x="7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8279;p65">
              <a:extLst>
                <a:ext uri="{FF2B5EF4-FFF2-40B4-BE49-F238E27FC236}">
                  <a16:creationId xmlns:a16="http://schemas.microsoft.com/office/drawing/2014/main" id="{9868B2AD-9703-4728-976E-987B3762AA8A}"/>
                </a:ext>
              </a:extLst>
            </p:cNvPr>
            <p:cNvSpPr/>
            <p:nvPr/>
          </p:nvSpPr>
          <p:spPr>
            <a:xfrm>
              <a:off x="3752150" y="4257100"/>
              <a:ext cx="79475" cy="235450"/>
            </a:xfrm>
            <a:custGeom>
              <a:avLst/>
              <a:gdLst/>
              <a:ahLst/>
              <a:cxnLst/>
              <a:rect l="l" t="t" r="r" b="b"/>
              <a:pathLst>
                <a:path w="3179" h="9418" extrusionOk="0">
                  <a:moveTo>
                    <a:pt x="763" y="0"/>
                  </a:moveTo>
                  <a:cubicBezTo>
                    <a:pt x="386" y="0"/>
                    <a:pt x="1" y="304"/>
                    <a:pt x="121" y="771"/>
                  </a:cubicBezTo>
                  <a:cubicBezTo>
                    <a:pt x="923" y="3578"/>
                    <a:pt x="1525" y="6435"/>
                    <a:pt x="1900" y="9317"/>
                  </a:cubicBezTo>
                  <a:cubicBezTo>
                    <a:pt x="2201" y="9342"/>
                    <a:pt x="2477" y="9367"/>
                    <a:pt x="2778" y="9392"/>
                  </a:cubicBezTo>
                  <a:cubicBezTo>
                    <a:pt x="2903" y="9417"/>
                    <a:pt x="3053" y="9417"/>
                    <a:pt x="3179" y="9417"/>
                  </a:cubicBezTo>
                  <a:cubicBezTo>
                    <a:pt x="2778" y="6385"/>
                    <a:pt x="2176" y="3402"/>
                    <a:pt x="1349" y="445"/>
                  </a:cubicBezTo>
                  <a:cubicBezTo>
                    <a:pt x="1259" y="135"/>
                    <a:pt x="1013" y="0"/>
                    <a:pt x="7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8280;p65">
              <a:extLst>
                <a:ext uri="{FF2B5EF4-FFF2-40B4-BE49-F238E27FC236}">
                  <a16:creationId xmlns:a16="http://schemas.microsoft.com/office/drawing/2014/main" id="{3F694CB2-FA25-4781-B189-F84C96F9BA1F}"/>
                </a:ext>
              </a:extLst>
            </p:cNvPr>
            <p:cNvSpPr/>
            <p:nvPr/>
          </p:nvSpPr>
          <p:spPr>
            <a:xfrm>
              <a:off x="3886475" y="4275925"/>
              <a:ext cx="64825" cy="217875"/>
            </a:xfrm>
            <a:custGeom>
              <a:avLst/>
              <a:gdLst/>
              <a:ahLst/>
              <a:cxnLst/>
              <a:rect l="l" t="t" r="r" b="b"/>
              <a:pathLst>
                <a:path w="2593" h="8715" extrusionOk="0">
                  <a:moveTo>
                    <a:pt x="770" y="1"/>
                  </a:moveTo>
                  <a:cubicBezTo>
                    <a:pt x="393" y="1"/>
                    <a:pt x="1" y="311"/>
                    <a:pt x="137" y="795"/>
                  </a:cubicBezTo>
                  <a:cubicBezTo>
                    <a:pt x="813" y="3401"/>
                    <a:pt x="1214" y="6033"/>
                    <a:pt x="1340" y="8714"/>
                  </a:cubicBezTo>
                  <a:cubicBezTo>
                    <a:pt x="1766" y="8689"/>
                    <a:pt x="2192" y="8664"/>
                    <a:pt x="2593" y="8639"/>
                  </a:cubicBezTo>
                  <a:cubicBezTo>
                    <a:pt x="2467" y="5882"/>
                    <a:pt x="2041" y="3151"/>
                    <a:pt x="1340" y="444"/>
                  </a:cubicBezTo>
                  <a:cubicBezTo>
                    <a:pt x="1260" y="135"/>
                    <a:pt x="1018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8281;p65">
              <a:extLst>
                <a:ext uri="{FF2B5EF4-FFF2-40B4-BE49-F238E27FC236}">
                  <a16:creationId xmlns:a16="http://schemas.microsoft.com/office/drawing/2014/main" id="{919E50A4-26D0-4E6B-8A37-71E75D263730}"/>
                </a:ext>
              </a:extLst>
            </p:cNvPr>
            <p:cNvSpPr/>
            <p:nvPr/>
          </p:nvSpPr>
          <p:spPr>
            <a:xfrm>
              <a:off x="3981825" y="4243125"/>
              <a:ext cx="76000" cy="240025"/>
            </a:xfrm>
            <a:custGeom>
              <a:avLst/>
              <a:gdLst/>
              <a:ahLst/>
              <a:cxnLst/>
              <a:rect l="l" t="t" r="r" b="b"/>
              <a:pathLst>
                <a:path w="3040" h="9601" extrusionOk="0">
                  <a:moveTo>
                    <a:pt x="752" y="1"/>
                  </a:moveTo>
                  <a:cubicBezTo>
                    <a:pt x="367" y="1"/>
                    <a:pt x="1" y="299"/>
                    <a:pt x="182" y="753"/>
                  </a:cubicBezTo>
                  <a:cubicBezTo>
                    <a:pt x="1310" y="3610"/>
                    <a:pt x="1811" y="6543"/>
                    <a:pt x="1711" y="9600"/>
                  </a:cubicBezTo>
                  <a:cubicBezTo>
                    <a:pt x="2162" y="9500"/>
                    <a:pt x="2563" y="9425"/>
                    <a:pt x="2989" y="9325"/>
                  </a:cubicBezTo>
                  <a:cubicBezTo>
                    <a:pt x="3039" y="6267"/>
                    <a:pt x="2513" y="3310"/>
                    <a:pt x="1385" y="427"/>
                  </a:cubicBezTo>
                  <a:cubicBezTo>
                    <a:pt x="1266" y="129"/>
                    <a:pt x="1005" y="1"/>
                    <a:pt x="7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8282;p65">
              <a:extLst>
                <a:ext uri="{FF2B5EF4-FFF2-40B4-BE49-F238E27FC236}">
                  <a16:creationId xmlns:a16="http://schemas.microsoft.com/office/drawing/2014/main" id="{1201573D-C33C-4BCB-955A-83EBF36DCC33}"/>
                </a:ext>
              </a:extLst>
            </p:cNvPr>
            <p:cNvSpPr/>
            <p:nvPr/>
          </p:nvSpPr>
          <p:spPr>
            <a:xfrm>
              <a:off x="4127975" y="4227650"/>
              <a:ext cx="72075" cy="202250"/>
            </a:xfrm>
            <a:custGeom>
              <a:avLst/>
              <a:gdLst/>
              <a:ahLst/>
              <a:cxnLst/>
              <a:rect l="l" t="t" r="r" b="b"/>
              <a:pathLst>
                <a:path w="2883" h="8090" extrusionOk="0">
                  <a:moveTo>
                    <a:pt x="751" y="0"/>
                  </a:moveTo>
                  <a:cubicBezTo>
                    <a:pt x="374" y="0"/>
                    <a:pt x="0" y="304"/>
                    <a:pt x="151" y="771"/>
                  </a:cubicBezTo>
                  <a:cubicBezTo>
                    <a:pt x="978" y="3152"/>
                    <a:pt x="1504" y="5583"/>
                    <a:pt x="1705" y="8089"/>
                  </a:cubicBezTo>
                  <a:cubicBezTo>
                    <a:pt x="2131" y="7813"/>
                    <a:pt x="2507" y="7538"/>
                    <a:pt x="2883" y="7262"/>
                  </a:cubicBezTo>
                  <a:cubicBezTo>
                    <a:pt x="2632" y="4931"/>
                    <a:pt x="2131" y="2676"/>
                    <a:pt x="1354" y="445"/>
                  </a:cubicBezTo>
                  <a:cubicBezTo>
                    <a:pt x="1254" y="135"/>
                    <a:pt x="1002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8283;p65">
              <a:extLst>
                <a:ext uri="{FF2B5EF4-FFF2-40B4-BE49-F238E27FC236}">
                  <a16:creationId xmlns:a16="http://schemas.microsoft.com/office/drawing/2014/main" id="{4021A11D-39FE-44AC-9382-53BB031DB522}"/>
                </a:ext>
              </a:extLst>
            </p:cNvPr>
            <p:cNvSpPr/>
            <p:nvPr/>
          </p:nvSpPr>
          <p:spPr>
            <a:xfrm>
              <a:off x="3807175" y="4374100"/>
              <a:ext cx="196125" cy="245025"/>
            </a:xfrm>
            <a:custGeom>
              <a:avLst/>
              <a:gdLst/>
              <a:ahLst/>
              <a:cxnLst/>
              <a:rect l="l" t="t" r="r" b="b"/>
              <a:pathLst>
                <a:path w="7845" h="9801" extrusionOk="0">
                  <a:moveTo>
                    <a:pt x="301" y="0"/>
                  </a:moveTo>
                  <a:cubicBezTo>
                    <a:pt x="301" y="1"/>
                    <a:pt x="0" y="2256"/>
                    <a:pt x="376" y="4712"/>
                  </a:cubicBezTo>
                  <a:cubicBezTo>
                    <a:pt x="677" y="6642"/>
                    <a:pt x="1429" y="8672"/>
                    <a:pt x="3108" y="9800"/>
                  </a:cubicBezTo>
                  <a:cubicBezTo>
                    <a:pt x="3108" y="9800"/>
                    <a:pt x="4486" y="9700"/>
                    <a:pt x="5790" y="8497"/>
                  </a:cubicBezTo>
                  <a:cubicBezTo>
                    <a:pt x="6391" y="7945"/>
                    <a:pt x="6968" y="7143"/>
                    <a:pt x="7394" y="6041"/>
                  </a:cubicBezTo>
                  <a:cubicBezTo>
                    <a:pt x="7569" y="5589"/>
                    <a:pt x="7720" y="5088"/>
                    <a:pt x="7845" y="4537"/>
                  </a:cubicBezTo>
                  <a:lnTo>
                    <a:pt x="7795" y="4487"/>
                  </a:lnTo>
                  <a:cubicBezTo>
                    <a:pt x="7720" y="4412"/>
                    <a:pt x="7519" y="4136"/>
                    <a:pt x="7193" y="3785"/>
                  </a:cubicBezTo>
                  <a:cubicBezTo>
                    <a:pt x="6692" y="3259"/>
                    <a:pt x="5940" y="2507"/>
                    <a:pt x="4938" y="1805"/>
                  </a:cubicBezTo>
                  <a:cubicBezTo>
                    <a:pt x="3710" y="953"/>
                    <a:pt x="2131" y="176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8284;p65">
              <a:extLst>
                <a:ext uri="{FF2B5EF4-FFF2-40B4-BE49-F238E27FC236}">
                  <a16:creationId xmlns:a16="http://schemas.microsoft.com/office/drawing/2014/main" id="{2D27EAA9-94FE-425B-87F0-D0144FB1389B}"/>
                </a:ext>
              </a:extLst>
            </p:cNvPr>
            <p:cNvSpPr/>
            <p:nvPr/>
          </p:nvSpPr>
          <p:spPr>
            <a:xfrm>
              <a:off x="3973200" y="4452425"/>
              <a:ext cx="102800" cy="88075"/>
            </a:xfrm>
            <a:custGeom>
              <a:avLst/>
              <a:gdLst/>
              <a:ahLst/>
              <a:cxnLst/>
              <a:rect l="l" t="t" r="r" b="b"/>
              <a:pathLst>
                <a:path w="4112" h="3523" extrusionOk="0">
                  <a:moveTo>
                    <a:pt x="1638" y="1"/>
                  </a:moveTo>
                  <a:cubicBezTo>
                    <a:pt x="1386" y="1"/>
                    <a:pt x="1141" y="66"/>
                    <a:pt x="928" y="226"/>
                  </a:cubicBezTo>
                  <a:cubicBezTo>
                    <a:pt x="1" y="903"/>
                    <a:pt x="201" y="2908"/>
                    <a:pt x="1279" y="3284"/>
                  </a:cubicBezTo>
                  <a:cubicBezTo>
                    <a:pt x="1656" y="3395"/>
                    <a:pt x="2040" y="3522"/>
                    <a:pt x="2411" y="3522"/>
                  </a:cubicBezTo>
                  <a:cubicBezTo>
                    <a:pt x="2706" y="3522"/>
                    <a:pt x="2992" y="3442"/>
                    <a:pt x="3259" y="3208"/>
                  </a:cubicBezTo>
                  <a:cubicBezTo>
                    <a:pt x="3735" y="2807"/>
                    <a:pt x="4111" y="2256"/>
                    <a:pt x="3986" y="1680"/>
                  </a:cubicBezTo>
                  <a:cubicBezTo>
                    <a:pt x="3886" y="1279"/>
                    <a:pt x="3334" y="752"/>
                    <a:pt x="2933" y="477"/>
                  </a:cubicBezTo>
                  <a:cubicBezTo>
                    <a:pt x="2577" y="218"/>
                    <a:pt x="2096" y="1"/>
                    <a:pt x="1638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8285;p65">
              <a:extLst>
                <a:ext uri="{FF2B5EF4-FFF2-40B4-BE49-F238E27FC236}">
                  <a16:creationId xmlns:a16="http://schemas.microsoft.com/office/drawing/2014/main" id="{D9034126-AC08-4C93-A900-C4ACA1811A19}"/>
                </a:ext>
              </a:extLst>
            </p:cNvPr>
            <p:cNvSpPr/>
            <p:nvPr/>
          </p:nvSpPr>
          <p:spPr>
            <a:xfrm>
              <a:off x="4027725" y="4302675"/>
              <a:ext cx="229975" cy="244525"/>
            </a:xfrm>
            <a:custGeom>
              <a:avLst/>
              <a:gdLst/>
              <a:ahLst/>
              <a:cxnLst/>
              <a:rect l="l" t="t" r="r" b="b"/>
              <a:pathLst>
                <a:path w="9199" h="9781" extrusionOk="0">
                  <a:moveTo>
                    <a:pt x="5865" y="0"/>
                  </a:moveTo>
                  <a:cubicBezTo>
                    <a:pt x="1153" y="176"/>
                    <a:pt x="0" y="7168"/>
                    <a:pt x="0" y="7168"/>
                  </a:cubicBezTo>
                  <a:cubicBezTo>
                    <a:pt x="0" y="7168"/>
                    <a:pt x="2594" y="9781"/>
                    <a:pt x="5926" y="9781"/>
                  </a:cubicBezTo>
                  <a:cubicBezTo>
                    <a:pt x="6497" y="9781"/>
                    <a:pt x="7090" y="9704"/>
                    <a:pt x="7695" y="9524"/>
                  </a:cubicBezTo>
                  <a:cubicBezTo>
                    <a:pt x="9198" y="6266"/>
                    <a:pt x="5865" y="0"/>
                    <a:pt x="5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8286;p65">
              <a:extLst>
                <a:ext uri="{FF2B5EF4-FFF2-40B4-BE49-F238E27FC236}">
                  <a16:creationId xmlns:a16="http://schemas.microsoft.com/office/drawing/2014/main" id="{37968D84-3DCD-4C93-BC2D-1659607CFF56}"/>
                </a:ext>
              </a:extLst>
            </p:cNvPr>
            <p:cNvSpPr/>
            <p:nvPr/>
          </p:nvSpPr>
          <p:spPr>
            <a:xfrm>
              <a:off x="3871450" y="4467950"/>
              <a:ext cx="108050" cy="61875"/>
            </a:xfrm>
            <a:custGeom>
              <a:avLst/>
              <a:gdLst/>
              <a:ahLst/>
              <a:cxnLst/>
              <a:rect l="l" t="t" r="r" b="b"/>
              <a:pathLst>
                <a:path w="4322" h="2475" extrusionOk="0">
                  <a:moveTo>
                    <a:pt x="218" y="0"/>
                  </a:moveTo>
                  <a:cubicBezTo>
                    <a:pt x="51" y="0"/>
                    <a:pt x="1" y="260"/>
                    <a:pt x="186" y="307"/>
                  </a:cubicBezTo>
                  <a:cubicBezTo>
                    <a:pt x="1464" y="607"/>
                    <a:pt x="2743" y="908"/>
                    <a:pt x="4021" y="1209"/>
                  </a:cubicBezTo>
                  <a:cubicBezTo>
                    <a:pt x="3118" y="1535"/>
                    <a:pt x="2241" y="1835"/>
                    <a:pt x="1339" y="2161"/>
                  </a:cubicBezTo>
                  <a:cubicBezTo>
                    <a:pt x="1183" y="2228"/>
                    <a:pt x="1225" y="2474"/>
                    <a:pt x="1378" y="2474"/>
                  </a:cubicBezTo>
                  <a:cubicBezTo>
                    <a:pt x="1397" y="2474"/>
                    <a:pt x="1417" y="2470"/>
                    <a:pt x="1439" y="2462"/>
                  </a:cubicBezTo>
                  <a:cubicBezTo>
                    <a:pt x="2342" y="2136"/>
                    <a:pt x="3244" y="1810"/>
                    <a:pt x="4171" y="1485"/>
                  </a:cubicBezTo>
                  <a:cubicBezTo>
                    <a:pt x="4321" y="1434"/>
                    <a:pt x="4296" y="1184"/>
                    <a:pt x="4146" y="1184"/>
                  </a:cubicBezTo>
                  <a:cubicBezTo>
                    <a:pt x="4221" y="1109"/>
                    <a:pt x="4221" y="933"/>
                    <a:pt x="4096" y="908"/>
                  </a:cubicBezTo>
                  <a:cubicBezTo>
                    <a:pt x="2818" y="607"/>
                    <a:pt x="1540" y="307"/>
                    <a:pt x="261" y="6"/>
                  </a:cubicBezTo>
                  <a:cubicBezTo>
                    <a:pt x="246" y="2"/>
                    <a:pt x="231" y="0"/>
                    <a:pt x="2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8287;p65">
              <a:extLst>
                <a:ext uri="{FF2B5EF4-FFF2-40B4-BE49-F238E27FC236}">
                  <a16:creationId xmlns:a16="http://schemas.microsoft.com/office/drawing/2014/main" id="{322AF410-DF59-4313-BF11-72F3C230CD11}"/>
                </a:ext>
              </a:extLst>
            </p:cNvPr>
            <p:cNvSpPr/>
            <p:nvPr/>
          </p:nvSpPr>
          <p:spPr>
            <a:xfrm>
              <a:off x="4002025" y="4426375"/>
              <a:ext cx="141625" cy="112825"/>
            </a:xfrm>
            <a:custGeom>
              <a:avLst/>
              <a:gdLst/>
              <a:ahLst/>
              <a:cxnLst/>
              <a:rect l="l" t="t" r="r" b="b"/>
              <a:pathLst>
                <a:path w="5665" h="4513" extrusionOk="0">
                  <a:moveTo>
                    <a:pt x="4618" y="0"/>
                  </a:moveTo>
                  <a:cubicBezTo>
                    <a:pt x="4582" y="0"/>
                    <a:pt x="4545" y="12"/>
                    <a:pt x="4512" y="40"/>
                  </a:cubicBezTo>
                  <a:cubicBezTo>
                    <a:pt x="3936" y="666"/>
                    <a:pt x="3334" y="1243"/>
                    <a:pt x="2682" y="1794"/>
                  </a:cubicBezTo>
                  <a:cubicBezTo>
                    <a:pt x="2657" y="1819"/>
                    <a:pt x="2632" y="1844"/>
                    <a:pt x="2632" y="1869"/>
                  </a:cubicBezTo>
                  <a:cubicBezTo>
                    <a:pt x="2081" y="1118"/>
                    <a:pt x="1104" y="717"/>
                    <a:pt x="201" y="717"/>
                  </a:cubicBezTo>
                  <a:cubicBezTo>
                    <a:pt x="1" y="717"/>
                    <a:pt x="1" y="1017"/>
                    <a:pt x="201" y="1017"/>
                  </a:cubicBezTo>
                  <a:cubicBezTo>
                    <a:pt x="978" y="1042"/>
                    <a:pt x="1730" y="1318"/>
                    <a:pt x="2256" y="1894"/>
                  </a:cubicBezTo>
                  <a:cubicBezTo>
                    <a:pt x="2858" y="2571"/>
                    <a:pt x="3033" y="3799"/>
                    <a:pt x="2006" y="4200"/>
                  </a:cubicBezTo>
                  <a:cubicBezTo>
                    <a:pt x="1850" y="4267"/>
                    <a:pt x="1892" y="4513"/>
                    <a:pt x="2045" y="4513"/>
                  </a:cubicBezTo>
                  <a:cubicBezTo>
                    <a:pt x="2064" y="4513"/>
                    <a:pt x="2084" y="4509"/>
                    <a:pt x="2106" y="4501"/>
                  </a:cubicBezTo>
                  <a:cubicBezTo>
                    <a:pt x="2958" y="4175"/>
                    <a:pt x="3259" y="3248"/>
                    <a:pt x="2933" y="2396"/>
                  </a:cubicBezTo>
                  <a:cubicBezTo>
                    <a:pt x="2908" y="2321"/>
                    <a:pt x="2858" y="2270"/>
                    <a:pt x="2833" y="2195"/>
                  </a:cubicBezTo>
                  <a:cubicBezTo>
                    <a:pt x="3710" y="2095"/>
                    <a:pt x="4587" y="2020"/>
                    <a:pt x="5464" y="1920"/>
                  </a:cubicBezTo>
                  <a:cubicBezTo>
                    <a:pt x="5658" y="1895"/>
                    <a:pt x="5665" y="1592"/>
                    <a:pt x="5486" y="1592"/>
                  </a:cubicBezTo>
                  <a:cubicBezTo>
                    <a:pt x="5479" y="1592"/>
                    <a:pt x="5472" y="1593"/>
                    <a:pt x="5464" y="1594"/>
                  </a:cubicBezTo>
                  <a:cubicBezTo>
                    <a:pt x="4662" y="1694"/>
                    <a:pt x="3860" y="1769"/>
                    <a:pt x="3058" y="1869"/>
                  </a:cubicBezTo>
                  <a:cubicBezTo>
                    <a:pt x="3660" y="1368"/>
                    <a:pt x="4211" y="842"/>
                    <a:pt x="4738" y="265"/>
                  </a:cubicBezTo>
                  <a:cubicBezTo>
                    <a:pt x="4855" y="148"/>
                    <a:pt x="4744" y="0"/>
                    <a:pt x="46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8288;p65">
              <a:extLst>
                <a:ext uri="{FF2B5EF4-FFF2-40B4-BE49-F238E27FC236}">
                  <a16:creationId xmlns:a16="http://schemas.microsoft.com/office/drawing/2014/main" id="{5F54F4FB-8104-450A-8805-60DD6A612864}"/>
                </a:ext>
              </a:extLst>
            </p:cNvPr>
            <p:cNvSpPr/>
            <p:nvPr/>
          </p:nvSpPr>
          <p:spPr>
            <a:xfrm>
              <a:off x="3339750" y="3402925"/>
              <a:ext cx="1003775" cy="923750"/>
            </a:xfrm>
            <a:custGeom>
              <a:avLst/>
              <a:gdLst/>
              <a:ahLst/>
              <a:cxnLst/>
              <a:rect l="l" t="t" r="r" b="b"/>
              <a:pathLst>
                <a:path w="40151" h="36950" extrusionOk="0">
                  <a:moveTo>
                    <a:pt x="19224" y="0"/>
                  </a:moveTo>
                  <a:cubicBezTo>
                    <a:pt x="18246" y="25"/>
                    <a:pt x="17244" y="100"/>
                    <a:pt x="16266" y="276"/>
                  </a:cubicBezTo>
                  <a:cubicBezTo>
                    <a:pt x="16191" y="301"/>
                    <a:pt x="16091" y="301"/>
                    <a:pt x="16016" y="326"/>
                  </a:cubicBezTo>
                  <a:cubicBezTo>
                    <a:pt x="15990" y="326"/>
                    <a:pt x="15965" y="326"/>
                    <a:pt x="15940" y="351"/>
                  </a:cubicBezTo>
                  <a:cubicBezTo>
                    <a:pt x="15865" y="351"/>
                    <a:pt x="15790" y="376"/>
                    <a:pt x="15715" y="401"/>
                  </a:cubicBezTo>
                  <a:cubicBezTo>
                    <a:pt x="14587" y="652"/>
                    <a:pt x="13459" y="1028"/>
                    <a:pt x="12331" y="1604"/>
                  </a:cubicBezTo>
                  <a:cubicBezTo>
                    <a:pt x="12231" y="1654"/>
                    <a:pt x="12131" y="1679"/>
                    <a:pt x="12056" y="1755"/>
                  </a:cubicBezTo>
                  <a:cubicBezTo>
                    <a:pt x="11955" y="1780"/>
                    <a:pt x="11855" y="1830"/>
                    <a:pt x="11780" y="1880"/>
                  </a:cubicBezTo>
                  <a:cubicBezTo>
                    <a:pt x="11554" y="2005"/>
                    <a:pt x="11304" y="2156"/>
                    <a:pt x="11078" y="2281"/>
                  </a:cubicBezTo>
                  <a:cubicBezTo>
                    <a:pt x="11053" y="2306"/>
                    <a:pt x="11028" y="2331"/>
                    <a:pt x="11003" y="2356"/>
                  </a:cubicBezTo>
                  <a:cubicBezTo>
                    <a:pt x="10427" y="2707"/>
                    <a:pt x="9875" y="3108"/>
                    <a:pt x="9324" y="3559"/>
                  </a:cubicBezTo>
                  <a:cubicBezTo>
                    <a:pt x="9223" y="3634"/>
                    <a:pt x="9148" y="3709"/>
                    <a:pt x="9073" y="3785"/>
                  </a:cubicBezTo>
                  <a:cubicBezTo>
                    <a:pt x="8171" y="4562"/>
                    <a:pt x="7319" y="5464"/>
                    <a:pt x="6467" y="6516"/>
                  </a:cubicBezTo>
                  <a:cubicBezTo>
                    <a:pt x="6391" y="6617"/>
                    <a:pt x="6341" y="6692"/>
                    <a:pt x="6266" y="6792"/>
                  </a:cubicBezTo>
                  <a:lnTo>
                    <a:pt x="6241" y="6792"/>
                  </a:lnTo>
                  <a:cubicBezTo>
                    <a:pt x="6166" y="6892"/>
                    <a:pt x="5514" y="7694"/>
                    <a:pt x="4637" y="9023"/>
                  </a:cubicBezTo>
                  <a:cubicBezTo>
                    <a:pt x="4562" y="9123"/>
                    <a:pt x="4512" y="9223"/>
                    <a:pt x="4436" y="9324"/>
                  </a:cubicBezTo>
                  <a:cubicBezTo>
                    <a:pt x="3785" y="10326"/>
                    <a:pt x="3033" y="11604"/>
                    <a:pt x="2331" y="13058"/>
                  </a:cubicBezTo>
                  <a:cubicBezTo>
                    <a:pt x="2131" y="13484"/>
                    <a:pt x="1955" y="13910"/>
                    <a:pt x="1755" y="14336"/>
                  </a:cubicBezTo>
                  <a:cubicBezTo>
                    <a:pt x="1730" y="14461"/>
                    <a:pt x="1680" y="14562"/>
                    <a:pt x="1629" y="14662"/>
                  </a:cubicBezTo>
                  <a:cubicBezTo>
                    <a:pt x="1078" y="16065"/>
                    <a:pt x="602" y="17594"/>
                    <a:pt x="351" y="19148"/>
                  </a:cubicBezTo>
                  <a:cubicBezTo>
                    <a:pt x="0" y="21153"/>
                    <a:pt x="0" y="23208"/>
                    <a:pt x="577" y="25238"/>
                  </a:cubicBezTo>
                  <a:cubicBezTo>
                    <a:pt x="577" y="25238"/>
                    <a:pt x="577" y="25263"/>
                    <a:pt x="602" y="25289"/>
                  </a:cubicBezTo>
                  <a:cubicBezTo>
                    <a:pt x="2782" y="32983"/>
                    <a:pt x="12432" y="36767"/>
                    <a:pt x="21605" y="36943"/>
                  </a:cubicBezTo>
                  <a:cubicBezTo>
                    <a:pt x="21811" y="36947"/>
                    <a:pt x="22017" y="36949"/>
                    <a:pt x="22223" y="36949"/>
                  </a:cubicBezTo>
                  <a:cubicBezTo>
                    <a:pt x="23219" y="36949"/>
                    <a:pt x="24208" y="36900"/>
                    <a:pt x="25163" y="36817"/>
                  </a:cubicBezTo>
                  <a:cubicBezTo>
                    <a:pt x="33409" y="36116"/>
                    <a:pt x="38096" y="31304"/>
                    <a:pt x="39600" y="26141"/>
                  </a:cubicBezTo>
                  <a:cubicBezTo>
                    <a:pt x="39950" y="24988"/>
                    <a:pt x="40101" y="23785"/>
                    <a:pt x="40126" y="22632"/>
                  </a:cubicBezTo>
                  <a:cubicBezTo>
                    <a:pt x="40151" y="18672"/>
                    <a:pt x="38497" y="12532"/>
                    <a:pt x="36141" y="8045"/>
                  </a:cubicBezTo>
                  <a:cubicBezTo>
                    <a:pt x="35815" y="7419"/>
                    <a:pt x="35464" y="6817"/>
                    <a:pt x="35113" y="6266"/>
                  </a:cubicBezTo>
                  <a:cubicBezTo>
                    <a:pt x="35013" y="6115"/>
                    <a:pt x="34913" y="5965"/>
                    <a:pt x="34813" y="5815"/>
                  </a:cubicBezTo>
                  <a:cubicBezTo>
                    <a:pt x="33610" y="4060"/>
                    <a:pt x="32306" y="2832"/>
                    <a:pt x="30978" y="2506"/>
                  </a:cubicBezTo>
                  <a:cubicBezTo>
                    <a:pt x="30853" y="2456"/>
                    <a:pt x="30702" y="2431"/>
                    <a:pt x="30552" y="2381"/>
                  </a:cubicBezTo>
                  <a:cubicBezTo>
                    <a:pt x="30452" y="2356"/>
                    <a:pt x="30326" y="2331"/>
                    <a:pt x="30226" y="2281"/>
                  </a:cubicBezTo>
                  <a:cubicBezTo>
                    <a:pt x="29975" y="2231"/>
                    <a:pt x="29750" y="2156"/>
                    <a:pt x="29474" y="2055"/>
                  </a:cubicBezTo>
                  <a:cubicBezTo>
                    <a:pt x="28848" y="1855"/>
                    <a:pt x="28121" y="1629"/>
                    <a:pt x="27369" y="1404"/>
                  </a:cubicBezTo>
                  <a:cubicBezTo>
                    <a:pt x="27244" y="1379"/>
                    <a:pt x="27143" y="1328"/>
                    <a:pt x="27018" y="1303"/>
                  </a:cubicBezTo>
                  <a:cubicBezTo>
                    <a:pt x="25915" y="978"/>
                    <a:pt x="24712" y="652"/>
                    <a:pt x="23459" y="426"/>
                  </a:cubicBezTo>
                  <a:cubicBezTo>
                    <a:pt x="23334" y="401"/>
                    <a:pt x="23234" y="376"/>
                    <a:pt x="23108" y="351"/>
                  </a:cubicBezTo>
                  <a:cubicBezTo>
                    <a:pt x="21955" y="151"/>
                    <a:pt x="20777" y="25"/>
                    <a:pt x="195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8289;p65">
              <a:extLst>
                <a:ext uri="{FF2B5EF4-FFF2-40B4-BE49-F238E27FC236}">
                  <a16:creationId xmlns:a16="http://schemas.microsoft.com/office/drawing/2014/main" id="{5278C77A-3F05-48EB-8DE0-C5BC19052797}"/>
                </a:ext>
              </a:extLst>
            </p:cNvPr>
            <p:cNvSpPr/>
            <p:nvPr/>
          </p:nvSpPr>
          <p:spPr>
            <a:xfrm>
              <a:off x="3280225" y="3184400"/>
              <a:ext cx="826475" cy="583200"/>
            </a:xfrm>
            <a:custGeom>
              <a:avLst/>
              <a:gdLst/>
              <a:ahLst/>
              <a:cxnLst/>
              <a:rect l="l" t="t" r="r" b="b"/>
              <a:pathLst>
                <a:path w="33059" h="23328" extrusionOk="0">
                  <a:moveTo>
                    <a:pt x="14353" y="1"/>
                  </a:moveTo>
                  <a:cubicBezTo>
                    <a:pt x="13722" y="1"/>
                    <a:pt x="13102" y="57"/>
                    <a:pt x="12482" y="170"/>
                  </a:cubicBezTo>
                  <a:cubicBezTo>
                    <a:pt x="11504" y="370"/>
                    <a:pt x="10552" y="721"/>
                    <a:pt x="9675" y="1172"/>
                  </a:cubicBezTo>
                  <a:cubicBezTo>
                    <a:pt x="9574" y="1222"/>
                    <a:pt x="9499" y="1272"/>
                    <a:pt x="9424" y="1323"/>
                  </a:cubicBezTo>
                  <a:cubicBezTo>
                    <a:pt x="8422" y="1874"/>
                    <a:pt x="7494" y="2576"/>
                    <a:pt x="6642" y="3428"/>
                  </a:cubicBezTo>
                  <a:cubicBezTo>
                    <a:pt x="3033" y="6937"/>
                    <a:pt x="727" y="12526"/>
                    <a:pt x="251" y="17263"/>
                  </a:cubicBezTo>
                  <a:lnTo>
                    <a:pt x="251" y="17288"/>
                  </a:lnTo>
                  <a:cubicBezTo>
                    <a:pt x="0" y="19618"/>
                    <a:pt x="226" y="21774"/>
                    <a:pt x="903" y="23328"/>
                  </a:cubicBezTo>
                  <a:lnTo>
                    <a:pt x="3183" y="22425"/>
                  </a:lnTo>
                  <a:lnTo>
                    <a:pt x="3509" y="22300"/>
                  </a:lnTo>
                  <a:lnTo>
                    <a:pt x="4712" y="21799"/>
                  </a:lnTo>
                  <a:lnTo>
                    <a:pt x="8597" y="20220"/>
                  </a:lnTo>
                  <a:lnTo>
                    <a:pt x="8923" y="20095"/>
                  </a:lnTo>
                  <a:lnTo>
                    <a:pt x="10752" y="19343"/>
                  </a:lnTo>
                  <a:lnTo>
                    <a:pt x="12858" y="17137"/>
                  </a:lnTo>
                  <a:lnTo>
                    <a:pt x="18497" y="15182"/>
                  </a:lnTo>
                  <a:lnTo>
                    <a:pt x="20151" y="15533"/>
                  </a:lnTo>
                  <a:lnTo>
                    <a:pt x="20452" y="15433"/>
                  </a:lnTo>
                  <a:lnTo>
                    <a:pt x="22757" y="14481"/>
                  </a:lnTo>
                  <a:lnTo>
                    <a:pt x="23058" y="14380"/>
                  </a:lnTo>
                  <a:lnTo>
                    <a:pt x="26442" y="13002"/>
                  </a:lnTo>
                  <a:lnTo>
                    <a:pt x="26717" y="12877"/>
                  </a:lnTo>
                  <a:lnTo>
                    <a:pt x="29700" y="11699"/>
                  </a:lnTo>
                  <a:lnTo>
                    <a:pt x="30001" y="11573"/>
                  </a:lnTo>
                  <a:lnTo>
                    <a:pt x="31855" y="10796"/>
                  </a:lnTo>
                  <a:lnTo>
                    <a:pt x="32507" y="10546"/>
                  </a:lnTo>
                  <a:lnTo>
                    <a:pt x="32808" y="10420"/>
                  </a:lnTo>
                  <a:lnTo>
                    <a:pt x="33058" y="10320"/>
                  </a:lnTo>
                  <a:cubicBezTo>
                    <a:pt x="33058" y="10320"/>
                    <a:pt x="32933" y="10170"/>
                    <a:pt x="32682" y="9869"/>
                  </a:cubicBezTo>
                  <a:cubicBezTo>
                    <a:pt x="32557" y="9719"/>
                    <a:pt x="32407" y="9543"/>
                    <a:pt x="32231" y="9343"/>
                  </a:cubicBezTo>
                  <a:cubicBezTo>
                    <a:pt x="31730" y="8791"/>
                    <a:pt x="31003" y="8014"/>
                    <a:pt x="30076" y="7162"/>
                  </a:cubicBezTo>
                  <a:cubicBezTo>
                    <a:pt x="27519" y="4806"/>
                    <a:pt x="23459" y="1774"/>
                    <a:pt x="18346" y="546"/>
                  </a:cubicBezTo>
                  <a:cubicBezTo>
                    <a:pt x="17820" y="420"/>
                    <a:pt x="17294" y="320"/>
                    <a:pt x="16767" y="220"/>
                  </a:cubicBezTo>
                  <a:cubicBezTo>
                    <a:pt x="16667" y="220"/>
                    <a:pt x="16567" y="195"/>
                    <a:pt x="16467" y="195"/>
                  </a:cubicBezTo>
                  <a:cubicBezTo>
                    <a:pt x="16442" y="170"/>
                    <a:pt x="16417" y="170"/>
                    <a:pt x="16417" y="170"/>
                  </a:cubicBezTo>
                  <a:cubicBezTo>
                    <a:pt x="16166" y="145"/>
                    <a:pt x="15940" y="120"/>
                    <a:pt x="15715" y="95"/>
                  </a:cubicBezTo>
                  <a:cubicBezTo>
                    <a:pt x="15464" y="69"/>
                    <a:pt x="15239" y="44"/>
                    <a:pt x="14988" y="19"/>
                  </a:cubicBezTo>
                  <a:cubicBezTo>
                    <a:pt x="14775" y="7"/>
                    <a:pt x="14563" y="1"/>
                    <a:pt x="143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8290;p65">
              <a:extLst>
                <a:ext uri="{FF2B5EF4-FFF2-40B4-BE49-F238E27FC236}">
                  <a16:creationId xmlns:a16="http://schemas.microsoft.com/office/drawing/2014/main" id="{620204EB-ABBF-43D7-99AC-8F74BCE51CD7}"/>
                </a:ext>
              </a:extLst>
            </p:cNvPr>
            <p:cNvSpPr/>
            <p:nvPr/>
          </p:nvSpPr>
          <p:spPr>
            <a:xfrm>
              <a:off x="3416300" y="3220650"/>
              <a:ext cx="138850" cy="292575"/>
            </a:xfrm>
            <a:custGeom>
              <a:avLst/>
              <a:gdLst/>
              <a:ahLst/>
              <a:cxnLst/>
              <a:rect l="l" t="t" r="r" b="b"/>
              <a:pathLst>
                <a:path w="5554" h="11703" extrusionOk="0">
                  <a:moveTo>
                    <a:pt x="4552" y="0"/>
                  </a:moveTo>
                  <a:cubicBezTo>
                    <a:pt x="4506" y="0"/>
                    <a:pt x="4462" y="22"/>
                    <a:pt x="4432" y="73"/>
                  </a:cubicBezTo>
                  <a:cubicBezTo>
                    <a:pt x="3755" y="1401"/>
                    <a:pt x="3204" y="2730"/>
                    <a:pt x="2803" y="4108"/>
                  </a:cubicBezTo>
                  <a:cubicBezTo>
                    <a:pt x="2327" y="4033"/>
                    <a:pt x="1901" y="3833"/>
                    <a:pt x="1525" y="3482"/>
                  </a:cubicBezTo>
                  <a:cubicBezTo>
                    <a:pt x="1490" y="3446"/>
                    <a:pt x="1450" y="3432"/>
                    <a:pt x="1412" y="3432"/>
                  </a:cubicBezTo>
                  <a:cubicBezTo>
                    <a:pt x="1289" y="3432"/>
                    <a:pt x="1184" y="3586"/>
                    <a:pt x="1299" y="3682"/>
                  </a:cubicBezTo>
                  <a:cubicBezTo>
                    <a:pt x="1700" y="4083"/>
                    <a:pt x="2202" y="4334"/>
                    <a:pt x="2728" y="4409"/>
                  </a:cubicBezTo>
                  <a:cubicBezTo>
                    <a:pt x="2477" y="5286"/>
                    <a:pt x="2302" y="6163"/>
                    <a:pt x="2151" y="7041"/>
                  </a:cubicBezTo>
                  <a:cubicBezTo>
                    <a:pt x="1450" y="6965"/>
                    <a:pt x="723" y="6514"/>
                    <a:pt x="347" y="5787"/>
                  </a:cubicBezTo>
                  <a:cubicBezTo>
                    <a:pt x="318" y="5736"/>
                    <a:pt x="273" y="5715"/>
                    <a:pt x="228" y="5715"/>
                  </a:cubicBezTo>
                  <a:cubicBezTo>
                    <a:pt x="117" y="5715"/>
                    <a:pt x="0" y="5839"/>
                    <a:pt x="71" y="5963"/>
                  </a:cubicBezTo>
                  <a:cubicBezTo>
                    <a:pt x="522" y="6765"/>
                    <a:pt x="1299" y="7266"/>
                    <a:pt x="2126" y="7366"/>
                  </a:cubicBezTo>
                  <a:cubicBezTo>
                    <a:pt x="1926" y="8720"/>
                    <a:pt x="1876" y="10123"/>
                    <a:pt x="1951" y="11552"/>
                  </a:cubicBezTo>
                  <a:cubicBezTo>
                    <a:pt x="1951" y="11652"/>
                    <a:pt x="2032" y="11702"/>
                    <a:pt x="2114" y="11702"/>
                  </a:cubicBezTo>
                  <a:cubicBezTo>
                    <a:pt x="2195" y="11702"/>
                    <a:pt x="2277" y="11652"/>
                    <a:pt x="2277" y="11552"/>
                  </a:cubicBezTo>
                  <a:cubicBezTo>
                    <a:pt x="2177" y="10123"/>
                    <a:pt x="2252" y="8745"/>
                    <a:pt x="2427" y="7366"/>
                  </a:cubicBezTo>
                  <a:cubicBezTo>
                    <a:pt x="3279" y="7366"/>
                    <a:pt x="4106" y="6890"/>
                    <a:pt x="4482" y="5863"/>
                  </a:cubicBezTo>
                  <a:cubicBezTo>
                    <a:pt x="4527" y="5744"/>
                    <a:pt x="4440" y="5669"/>
                    <a:pt x="4346" y="5669"/>
                  </a:cubicBezTo>
                  <a:cubicBezTo>
                    <a:pt x="4281" y="5669"/>
                    <a:pt x="4212" y="5705"/>
                    <a:pt x="4182" y="5787"/>
                  </a:cubicBezTo>
                  <a:cubicBezTo>
                    <a:pt x="3881" y="6665"/>
                    <a:pt x="3179" y="7041"/>
                    <a:pt x="2477" y="7066"/>
                  </a:cubicBezTo>
                  <a:cubicBezTo>
                    <a:pt x="2603" y="6188"/>
                    <a:pt x="2778" y="5311"/>
                    <a:pt x="3029" y="4459"/>
                  </a:cubicBezTo>
                  <a:cubicBezTo>
                    <a:pt x="3154" y="4459"/>
                    <a:pt x="3279" y="4459"/>
                    <a:pt x="3405" y="4434"/>
                  </a:cubicBezTo>
                  <a:cubicBezTo>
                    <a:pt x="4282" y="4359"/>
                    <a:pt x="4883" y="3833"/>
                    <a:pt x="5460" y="3181"/>
                  </a:cubicBezTo>
                  <a:cubicBezTo>
                    <a:pt x="5554" y="3068"/>
                    <a:pt x="5450" y="2927"/>
                    <a:pt x="5340" y="2927"/>
                  </a:cubicBezTo>
                  <a:cubicBezTo>
                    <a:pt x="5303" y="2927"/>
                    <a:pt x="5265" y="2943"/>
                    <a:pt x="5234" y="2980"/>
                  </a:cubicBezTo>
                  <a:cubicBezTo>
                    <a:pt x="4733" y="3532"/>
                    <a:pt x="4257" y="4008"/>
                    <a:pt x="3480" y="4108"/>
                  </a:cubicBezTo>
                  <a:cubicBezTo>
                    <a:pt x="3354" y="4133"/>
                    <a:pt x="3254" y="4133"/>
                    <a:pt x="3129" y="4133"/>
                  </a:cubicBezTo>
                  <a:cubicBezTo>
                    <a:pt x="3530" y="2805"/>
                    <a:pt x="4056" y="1502"/>
                    <a:pt x="4708" y="249"/>
                  </a:cubicBezTo>
                  <a:cubicBezTo>
                    <a:pt x="4779" y="124"/>
                    <a:pt x="4662" y="0"/>
                    <a:pt x="45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8291;p65">
              <a:extLst>
                <a:ext uri="{FF2B5EF4-FFF2-40B4-BE49-F238E27FC236}">
                  <a16:creationId xmlns:a16="http://schemas.microsoft.com/office/drawing/2014/main" id="{DDD0F4AD-E80B-4D28-BE68-4A8883D1FF63}"/>
                </a:ext>
              </a:extLst>
            </p:cNvPr>
            <p:cNvSpPr/>
            <p:nvPr/>
          </p:nvSpPr>
          <p:spPr>
            <a:xfrm>
              <a:off x="3556650" y="3194450"/>
              <a:ext cx="90375" cy="267200"/>
            </a:xfrm>
            <a:custGeom>
              <a:avLst/>
              <a:gdLst/>
              <a:ahLst/>
              <a:cxnLst/>
              <a:rect l="l" t="t" r="r" b="b"/>
              <a:pathLst>
                <a:path w="3615" h="10688" extrusionOk="0">
                  <a:moveTo>
                    <a:pt x="1653" y="1"/>
                  </a:moveTo>
                  <a:cubicBezTo>
                    <a:pt x="1592" y="1"/>
                    <a:pt x="1535" y="36"/>
                    <a:pt x="1525" y="119"/>
                  </a:cubicBezTo>
                  <a:cubicBezTo>
                    <a:pt x="1324" y="1397"/>
                    <a:pt x="1249" y="2700"/>
                    <a:pt x="1274" y="3978"/>
                  </a:cubicBezTo>
                  <a:cubicBezTo>
                    <a:pt x="823" y="4129"/>
                    <a:pt x="422" y="4379"/>
                    <a:pt x="96" y="4730"/>
                  </a:cubicBezTo>
                  <a:cubicBezTo>
                    <a:pt x="0" y="4846"/>
                    <a:pt x="111" y="5005"/>
                    <a:pt x="224" y="5005"/>
                  </a:cubicBezTo>
                  <a:cubicBezTo>
                    <a:pt x="258" y="5005"/>
                    <a:pt x="293" y="4991"/>
                    <a:pt x="322" y="4956"/>
                  </a:cubicBezTo>
                  <a:cubicBezTo>
                    <a:pt x="598" y="4655"/>
                    <a:pt x="923" y="4454"/>
                    <a:pt x="1274" y="4304"/>
                  </a:cubicBezTo>
                  <a:cubicBezTo>
                    <a:pt x="1274" y="4956"/>
                    <a:pt x="1299" y="5607"/>
                    <a:pt x="1375" y="6234"/>
                  </a:cubicBezTo>
                  <a:cubicBezTo>
                    <a:pt x="798" y="6459"/>
                    <a:pt x="347" y="6835"/>
                    <a:pt x="297" y="7437"/>
                  </a:cubicBezTo>
                  <a:cubicBezTo>
                    <a:pt x="284" y="7537"/>
                    <a:pt x="360" y="7587"/>
                    <a:pt x="438" y="7587"/>
                  </a:cubicBezTo>
                  <a:cubicBezTo>
                    <a:pt x="516" y="7587"/>
                    <a:pt x="598" y="7537"/>
                    <a:pt x="598" y="7437"/>
                  </a:cubicBezTo>
                  <a:cubicBezTo>
                    <a:pt x="648" y="7061"/>
                    <a:pt x="1024" y="6785"/>
                    <a:pt x="1400" y="6610"/>
                  </a:cubicBezTo>
                  <a:cubicBezTo>
                    <a:pt x="1550" y="7938"/>
                    <a:pt x="1776" y="9266"/>
                    <a:pt x="2152" y="10570"/>
                  </a:cubicBezTo>
                  <a:cubicBezTo>
                    <a:pt x="2172" y="10652"/>
                    <a:pt x="2235" y="10688"/>
                    <a:pt x="2298" y="10688"/>
                  </a:cubicBezTo>
                  <a:cubicBezTo>
                    <a:pt x="2389" y="10688"/>
                    <a:pt x="2482" y="10613"/>
                    <a:pt x="2452" y="10495"/>
                  </a:cubicBezTo>
                  <a:cubicBezTo>
                    <a:pt x="2076" y="9166"/>
                    <a:pt x="1826" y="7813"/>
                    <a:pt x="1700" y="6485"/>
                  </a:cubicBezTo>
                  <a:cubicBezTo>
                    <a:pt x="1776" y="6459"/>
                    <a:pt x="1851" y="6434"/>
                    <a:pt x="1901" y="6409"/>
                  </a:cubicBezTo>
                  <a:cubicBezTo>
                    <a:pt x="2127" y="6353"/>
                    <a:pt x="2342" y="6327"/>
                    <a:pt x="2557" y="6327"/>
                  </a:cubicBezTo>
                  <a:cubicBezTo>
                    <a:pt x="2819" y="6327"/>
                    <a:pt x="3079" y="6366"/>
                    <a:pt x="3355" y="6434"/>
                  </a:cubicBezTo>
                  <a:cubicBezTo>
                    <a:pt x="3368" y="6438"/>
                    <a:pt x="3381" y="6440"/>
                    <a:pt x="3393" y="6440"/>
                  </a:cubicBezTo>
                  <a:cubicBezTo>
                    <a:pt x="3544" y="6440"/>
                    <a:pt x="3615" y="6180"/>
                    <a:pt x="3430" y="6134"/>
                  </a:cubicBezTo>
                  <a:cubicBezTo>
                    <a:pt x="3214" y="6074"/>
                    <a:pt x="2942" y="6043"/>
                    <a:pt x="2651" y="6043"/>
                  </a:cubicBezTo>
                  <a:cubicBezTo>
                    <a:pt x="2332" y="6043"/>
                    <a:pt x="1990" y="6080"/>
                    <a:pt x="1675" y="6159"/>
                  </a:cubicBezTo>
                  <a:cubicBezTo>
                    <a:pt x="1600" y="5507"/>
                    <a:pt x="1575" y="4855"/>
                    <a:pt x="1575" y="4204"/>
                  </a:cubicBezTo>
                  <a:cubicBezTo>
                    <a:pt x="1785" y="4156"/>
                    <a:pt x="1998" y="4130"/>
                    <a:pt x="2213" y="4130"/>
                  </a:cubicBezTo>
                  <a:cubicBezTo>
                    <a:pt x="2561" y="4130"/>
                    <a:pt x="2913" y="4199"/>
                    <a:pt x="3254" y="4354"/>
                  </a:cubicBezTo>
                  <a:cubicBezTo>
                    <a:pt x="3277" y="4364"/>
                    <a:pt x="3299" y="4368"/>
                    <a:pt x="3319" y="4368"/>
                  </a:cubicBezTo>
                  <a:cubicBezTo>
                    <a:pt x="3463" y="4368"/>
                    <a:pt x="3558" y="4166"/>
                    <a:pt x="3405" y="4078"/>
                  </a:cubicBezTo>
                  <a:cubicBezTo>
                    <a:pt x="3024" y="3904"/>
                    <a:pt x="2633" y="3820"/>
                    <a:pt x="2244" y="3820"/>
                  </a:cubicBezTo>
                  <a:cubicBezTo>
                    <a:pt x="2019" y="3820"/>
                    <a:pt x="1796" y="3848"/>
                    <a:pt x="1575" y="3903"/>
                  </a:cubicBezTo>
                  <a:cubicBezTo>
                    <a:pt x="1575" y="2675"/>
                    <a:pt x="1650" y="1422"/>
                    <a:pt x="1826" y="194"/>
                  </a:cubicBezTo>
                  <a:cubicBezTo>
                    <a:pt x="1840" y="75"/>
                    <a:pt x="1742" y="1"/>
                    <a:pt x="16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8292;p65">
              <a:extLst>
                <a:ext uri="{FF2B5EF4-FFF2-40B4-BE49-F238E27FC236}">
                  <a16:creationId xmlns:a16="http://schemas.microsoft.com/office/drawing/2014/main" id="{D4562850-75D5-490E-A8F0-7038BA76B61D}"/>
                </a:ext>
              </a:extLst>
            </p:cNvPr>
            <p:cNvSpPr/>
            <p:nvPr/>
          </p:nvSpPr>
          <p:spPr>
            <a:xfrm>
              <a:off x="3637400" y="3190250"/>
              <a:ext cx="130150" cy="227725"/>
            </a:xfrm>
            <a:custGeom>
              <a:avLst/>
              <a:gdLst/>
              <a:ahLst/>
              <a:cxnLst/>
              <a:rect l="l" t="t" r="r" b="b"/>
              <a:pathLst>
                <a:path w="5206" h="9109" extrusionOk="0">
                  <a:moveTo>
                    <a:pt x="771" y="0"/>
                  </a:moveTo>
                  <a:cubicBezTo>
                    <a:pt x="674" y="0"/>
                    <a:pt x="580" y="79"/>
                    <a:pt x="626" y="186"/>
                  </a:cubicBezTo>
                  <a:cubicBezTo>
                    <a:pt x="1052" y="1189"/>
                    <a:pt x="1578" y="2116"/>
                    <a:pt x="2029" y="3094"/>
                  </a:cubicBezTo>
                  <a:cubicBezTo>
                    <a:pt x="1428" y="3094"/>
                    <a:pt x="851" y="2968"/>
                    <a:pt x="300" y="2668"/>
                  </a:cubicBezTo>
                  <a:cubicBezTo>
                    <a:pt x="274" y="2653"/>
                    <a:pt x="248" y="2646"/>
                    <a:pt x="224" y="2646"/>
                  </a:cubicBezTo>
                  <a:cubicBezTo>
                    <a:pt x="87" y="2646"/>
                    <a:pt x="0" y="2858"/>
                    <a:pt x="150" y="2943"/>
                  </a:cubicBezTo>
                  <a:cubicBezTo>
                    <a:pt x="731" y="3246"/>
                    <a:pt x="1378" y="3397"/>
                    <a:pt x="2009" y="3397"/>
                  </a:cubicBezTo>
                  <a:cubicBezTo>
                    <a:pt x="2058" y="3397"/>
                    <a:pt x="2106" y="3396"/>
                    <a:pt x="2155" y="3394"/>
                  </a:cubicBezTo>
                  <a:cubicBezTo>
                    <a:pt x="2255" y="3670"/>
                    <a:pt x="2380" y="3971"/>
                    <a:pt x="2455" y="4272"/>
                  </a:cubicBezTo>
                  <a:cubicBezTo>
                    <a:pt x="2556" y="4597"/>
                    <a:pt x="2656" y="4898"/>
                    <a:pt x="2731" y="5199"/>
                  </a:cubicBezTo>
                  <a:cubicBezTo>
                    <a:pt x="2636" y="5204"/>
                    <a:pt x="2539" y="5207"/>
                    <a:pt x="2441" y="5207"/>
                  </a:cubicBezTo>
                  <a:cubicBezTo>
                    <a:pt x="2051" y="5207"/>
                    <a:pt x="1658" y="5159"/>
                    <a:pt x="1378" y="4998"/>
                  </a:cubicBezTo>
                  <a:cubicBezTo>
                    <a:pt x="1357" y="4989"/>
                    <a:pt x="1336" y="4986"/>
                    <a:pt x="1316" y="4986"/>
                  </a:cubicBezTo>
                  <a:cubicBezTo>
                    <a:pt x="1166" y="4986"/>
                    <a:pt x="1048" y="5208"/>
                    <a:pt x="1202" y="5274"/>
                  </a:cubicBezTo>
                  <a:cubicBezTo>
                    <a:pt x="1553" y="5459"/>
                    <a:pt x="1971" y="5521"/>
                    <a:pt x="2388" y="5521"/>
                  </a:cubicBezTo>
                  <a:cubicBezTo>
                    <a:pt x="2537" y="5521"/>
                    <a:pt x="2686" y="5513"/>
                    <a:pt x="2831" y="5500"/>
                  </a:cubicBezTo>
                  <a:cubicBezTo>
                    <a:pt x="3207" y="6678"/>
                    <a:pt x="3633" y="7856"/>
                    <a:pt x="4110" y="9008"/>
                  </a:cubicBezTo>
                  <a:cubicBezTo>
                    <a:pt x="4139" y="9078"/>
                    <a:pt x="4205" y="9108"/>
                    <a:pt x="4268" y="9108"/>
                  </a:cubicBezTo>
                  <a:cubicBezTo>
                    <a:pt x="4364" y="9108"/>
                    <a:pt x="4456" y="9039"/>
                    <a:pt x="4410" y="8933"/>
                  </a:cubicBezTo>
                  <a:cubicBezTo>
                    <a:pt x="3959" y="7780"/>
                    <a:pt x="3533" y="6627"/>
                    <a:pt x="3157" y="5475"/>
                  </a:cubicBezTo>
                  <a:cubicBezTo>
                    <a:pt x="3282" y="5450"/>
                    <a:pt x="3408" y="5424"/>
                    <a:pt x="3533" y="5399"/>
                  </a:cubicBezTo>
                  <a:cubicBezTo>
                    <a:pt x="4210" y="5274"/>
                    <a:pt x="4811" y="4923"/>
                    <a:pt x="5137" y="4297"/>
                  </a:cubicBezTo>
                  <a:cubicBezTo>
                    <a:pt x="5206" y="4177"/>
                    <a:pt x="5099" y="4057"/>
                    <a:pt x="5000" y="4057"/>
                  </a:cubicBezTo>
                  <a:cubicBezTo>
                    <a:pt x="4954" y="4057"/>
                    <a:pt x="4910" y="4083"/>
                    <a:pt x="4886" y="4146"/>
                  </a:cubicBezTo>
                  <a:cubicBezTo>
                    <a:pt x="4586" y="4698"/>
                    <a:pt x="4059" y="4973"/>
                    <a:pt x="3458" y="5099"/>
                  </a:cubicBezTo>
                  <a:cubicBezTo>
                    <a:pt x="3333" y="5124"/>
                    <a:pt x="3207" y="5149"/>
                    <a:pt x="3057" y="5174"/>
                  </a:cubicBezTo>
                  <a:cubicBezTo>
                    <a:pt x="2957" y="4848"/>
                    <a:pt x="2856" y="4522"/>
                    <a:pt x="2756" y="4196"/>
                  </a:cubicBezTo>
                  <a:cubicBezTo>
                    <a:pt x="2681" y="3896"/>
                    <a:pt x="2581" y="3645"/>
                    <a:pt x="2480" y="3369"/>
                  </a:cubicBezTo>
                  <a:cubicBezTo>
                    <a:pt x="2932" y="3294"/>
                    <a:pt x="3383" y="3169"/>
                    <a:pt x="3784" y="2943"/>
                  </a:cubicBezTo>
                  <a:cubicBezTo>
                    <a:pt x="3954" y="2858"/>
                    <a:pt x="3853" y="2646"/>
                    <a:pt x="3711" y="2646"/>
                  </a:cubicBezTo>
                  <a:cubicBezTo>
                    <a:pt x="3686" y="2646"/>
                    <a:pt x="3660" y="2653"/>
                    <a:pt x="3633" y="2668"/>
                  </a:cubicBezTo>
                  <a:cubicBezTo>
                    <a:pt x="3232" y="2893"/>
                    <a:pt x="2781" y="3018"/>
                    <a:pt x="2355" y="3069"/>
                  </a:cubicBezTo>
                  <a:cubicBezTo>
                    <a:pt x="1929" y="2066"/>
                    <a:pt x="1353" y="1164"/>
                    <a:pt x="927" y="111"/>
                  </a:cubicBezTo>
                  <a:cubicBezTo>
                    <a:pt x="897" y="33"/>
                    <a:pt x="833" y="0"/>
                    <a:pt x="7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8293;p65">
              <a:extLst>
                <a:ext uri="{FF2B5EF4-FFF2-40B4-BE49-F238E27FC236}">
                  <a16:creationId xmlns:a16="http://schemas.microsoft.com/office/drawing/2014/main" id="{FD625A9B-70F3-4E21-A99D-27F82E85335E}"/>
                </a:ext>
              </a:extLst>
            </p:cNvPr>
            <p:cNvSpPr/>
            <p:nvPr/>
          </p:nvSpPr>
          <p:spPr>
            <a:xfrm>
              <a:off x="3657275" y="3173925"/>
              <a:ext cx="281200" cy="213925"/>
            </a:xfrm>
            <a:custGeom>
              <a:avLst/>
              <a:gdLst/>
              <a:ahLst/>
              <a:cxnLst/>
              <a:rect l="l" t="t" r="r" b="b"/>
              <a:pathLst>
                <a:path w="11248" h="8557" extrusionOk="0">
                  <a:moveTo>
                    <a:pt x="178" y="0"/>
                  </a:moveTo>
                  <a:cubicBezTo>
                    <a:pt x="43" y="0"/>
                    <a:pt x="0" y="246"/>
                    <a:pt x="157" y="313"/>
                  </a:cubicBezTo>
                  <a:cubicBezTo>
                    <a:pt x="1861" y="990"/>
                    <a:pt x="3465" y="1867"/>
                    <a:pt x="4944" y="2869"/>
                  </a:cubicBezTo>
                  <a:cubicBezTo>
                    <a:pt x="4568" y="3095"/>
                    <a:pt x="4317" y="3446"/>
                    <a:pt x="4292" y="3972"/>
                  </a:cubicBezTo>
                  <a:cubicBezTo>
                    <a:pt x="4279" y="4072"/>
                    <a:pt x="4355" y="4123"/>
                    <a:pt x="4433" y="4123"/>
                  </a:cubicBezTo>
                  <a:cubicBezTo>
                    <a:pt x="4511" y="4123"/>
                    <a:pt x="4593" y="4072"/>
                    <a:pt x="4593" y="3972"/>
                  </a:cubicBezTo>
                  <a:cubicBezTo>
                    <a:pt x="4618" y="3496"/>
                    <a:pt x="4893" y="3220"/>
                    <a:pt x="5219" y="3070"/>
                  </a:cubicBezTo>
                  <a:cubicBezTo>
                    <a:pt x="5871" y="3521"/>
                    <a:pt x="6497" y="3997"/>
                    <a:pt x="7074" y="4498"/>
                  </a:cubicBezTo>
                  <a:cubicBezTo>
                    <a:pt x="6648" y="4724"/>
                    <a:pt x="6272" y="5025"/>
                    <a:pt x="5996" y="5451"/>
                  </a:cubicBezTo>
                  <a:cubicBezTo>
                    <a:pt x="5925" y="5576"/>
                    <a:pt x="6044" y="5688"/>
                    <a:pt x="6155" y="5688"/>
                  </a:cubicBezTo>
                  <a:cubicBezTo>
                    <a:pt x="6200" y="5688"/>
                    <a:pt x="6243" y="5670"/>
                    <a:pt x="6272" y="5626"/>
                  </a:cubicBezTo>
                  <a:cubicBezTo>
                    <a:pt x="6548" y="5200"/>
                    <a:pt x="6924" y="4899"/>
                    <a:pt x="7350" y="4724"/>
                  </a:cubicBezTo>
                  <a:cubicBezTo>
                    <a:pt x="8628" y="5852"/>
                    <a:pt x="9831" y="7105"/>
                    <a:pt x="10883" y="8483"/>
                  </a:cubicBezTo>
                  <a:cubicBezTo>
                    <a:pt x="10921" y="8536"/>
                    <a:pt x="10971" y="8557"/>
                    <a:pt x="11021" y="8557"/>
                  </a:cubicBezTo>
                  <a:cubicBezTo>
                    <a:pt x="11137" y="8557"/>
                    <a:pt x="11247" y="8439"/>
                    <a:pt x="11159" y="8333"/>
                  </a:cubicBezTo>
                  <a:cubicBezTo>
                    <a:pt x="10107" y="6980"/>
                    <a:pt x="8954" y="5727"/>
                    <a:pt x="7675" y="4624"/>
                  </a:cubicBezTo>
                  <a:cubicBezTo>
                    <a:pt x="7879" y="4580"/>
                    <a:pt x="8083" y="4553"/>
                    <a:pt x="8287" y="4553"/>
                  </a:cubicBezTo>
                  <a:cubicBezTo>
                    <a:pt x="8434" y="4553"/>
                    <a:pt x="8581" y="4567"/>
                    <a:pt x="8728" y="4599"/>
                  </a:cubicBezTo>
                  <a:cubicBezTo>
                    <a:pt x="8741" y="4603"/>
                    <a:pt x="8754" y="4604"/>
                    <a:pt x="8767" y="4604"/>
                  </a:cubicBezTo>
                  <a:cubicBezTo>
                    <a:pt x="8917" y="4604"/>
                    <a:pt x="8988" y="4344"/>
                    <a:pt x="8803" y="4298"/>
                  </a:cubicBezTo>
                  <a:cubicBezTo>
                    <a:pt x="8628" y="4261"/>
                    <a:pt x="8454" y="4245"/>
                    <a:pt x="8280" y="4245"/>
                  </a:cubicBezTo>
                  <a:cubicBezTo>
                    <a:pt x="7981" y="4245"/>
                    <a:pt x="7685" y="4294"/>
                    <a:pt x="7400" y="4373"/>
                  </a:cubicBezTo>
                  <a:cubicBezTo>
                    <a:pt x="6823" y="3872"/>
                    <a:pt x="6222" y="3396"/>
                    <a:pt x="5595" y="2945"/>
                  </a:cubicBezTo>
                  <a:cubicBezTo>
                    <a:pt x="5771" y="2915"/>
                    <a:pt x="5956" y="2903"/>
                    <a:pt x="6139" y="2903"/>
                  </a:cubicBezTo>
                  <a:cubicBezTo>
                    <a:pt x="6269" y="2903"/>
                    <a:pt x="6398" y="2909"/>
                    <a:pt x="6523" y="2920"/>
                  </a:cubicBezTo>
                  <a:cubicBezTo>
                    <a:pt x="6535" y="2923"/>
                    <a:pt x="6547" y="2925"/>
                    <a:pt x="6559" y="2925"/>
                  </a:cubicBezTo>
                  <a:cubicBezTo>
                    <a:pt x="6711" y="2925"/>
                    <a:pt x="6784" y="2642"/>
                    <a:pt x="6598" y="2619"/>
                  </a:cubicBezTo>
                  <a:cubicBezTo>
                    <a:pt x="6463" y="2603"/>
                    <a:pt x="6323" y="2595"/>
                    <a:pt x="6181" y="2595"/>
                  </a:cubicBezTo>
                  <a:cubicBezTo>
                    <a:pt x="5875" y="2595"/>
                    <a:pt x="5561" y="2633"/>
                    <a:pt x="5269" y="2719"/>
                  </a:cubicBezTo>
                  <a:cubicBezTo>
                    <a:pt x="3716" y="1641"/>
                    <a:pt x="2036" y="739"/>
                    <a:pt x="232" y="12"/>
                  </a:cubicBezTo>
                  <a:cubicBezTo>
                    <a:pt x="213" y="4"/>
                    <a:pt x="195" y="0"/>
                    <a:pt x="1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8294;p65">
              <a:extLst>
                <a:ext uri="{FF2B5EF4-FFF2-40B4-BE49-F238E27FC236}">
                  <a16:creationId xmlns:a16="http://schemas.microsoft.com/office/drawing/2014/main" id="{31E9A9B1-3969-4190-8E6A-7D275C3E4ECF}"/>
                </a:ext>
              </a:extLst>
            </p:cNvPr>
            <p:cNvSpPr/>
            <p:nvPr/>
          </p:nvSpPr>
          <p:spPr>
            <a:xfrm>
              <a:off x="3205650" y="3352000"/>
              <a:ext cx="1086500" cy="529650"/>
            </a:xfrm>
            <a:custGeom>
              <a:avLst/>
              <a:gdLst/>
              <a:ahLst/>
              <a:cxnLst/>
              <a:rect l="l" t="t" r="r" b="b"/>
              <a:pathLst>
                <a:path w="43460" h="21186" extrusionOk="0">
                  <a:moveTo>
                    <a:pt x="27075" y="0"/>
                  </a:moveTo>
                  <a:cubicBezTo>
                    <a:pt x="26154" y="0"/>
                    <a:pt x="25237" y="41"/>
                    <a:pt x="24337" y="82"/>
                  </a:cubicBezTo>
                  <a:cubicBezTo>
                    <a:pt x="24237" y="107"/>
                    <a:pt x="24136" y="107"/>
                    <a:pt x="24011" y="107"/>
                  </a:cubicBezTo>
                  <a:cubicBezTo>
                    <a:pt x="22958" y="208"/>
                    <a:pt x="21906" y="308"/>
                    <a:pt x="20928" y="483"/>
                  </a:cubicBezTo>
                  <a:lnTo>
                    <a:pt x="20903" y="483"/>
                  </a:lnTo>
                  <a:cubicBezTo>
                    <a:pt x="20803" y="508"/>
                    <a:pt x="20703" y="508"/>
                    <a:pt x="20628" y="533"/>
                  </a:cubicBezTo>
                  <a:cubicBezTo>
                    <a:pt x="20603" y="533"/>
                    <a:pt x="20603" y="558"/>
                    <a:pt x="20603" y="558"/>
                  </a:cubicBezTo>
                  <a:cubicBezTo>
                    <a:pt x="20402" y="584"/>
                    <a:pt x="20227" y="609"/>
                    <a:pt x="20026" y="659"/>
                  </a:cubicBezTo>
                  <a:cubicBezTo>
                    <a:pt x="19049" y="859"/>
                    <a:pt x="18121" y="1110"/>
                    <a:pt x="17244" y="1360"/>
                  </a:cubicBezTo>
                  <a:cubicBezTo>
                    <a:pt x="17194" y="1360"/>
                    <a:pt x="17169" y="1360"/>
                    <a:pt x="17119" y="1386"/>
                  </a:cubicBezTo>
                  <a:cubicBezTo>
                    <a:pt x="17069" y="1411"/>
                    <a:pt x="16994" y="1411"/>
                    <a:pt x="16918" y="1436"/>
                  </a:cubicBezTo>
                  <a:cubicBezTo>
                    <a:pt x="16593" y="1536"/>
                    <a:pt x="16267" y="1636"/>
                    <a:pt x="15941" y="1761"/>
                  </a:cubicBezTo>
                  <a:cubicBezTo>
                    <a:pt x="15841" y="1787"/>
                    <a:pt x="15740" y="1812"/>
                    <a:pt x="15640" y="1862"/>
                  </a:cubicBezTo>
                  <a:cubicBezTo>
                    <a:pt x="15114" y="2012"/>
                    <a:pt x="14613" y="2213"/>
                    <a:pt x="14111" y="2388"/>
                  </a:cubicBezTo>
                  <a:cubicBezTo>
                    <a:pt x="14011" y="2438"/>
                    <a:pt x="13911" y="2488"/>
                    <a:pt x="13811" y="2513"/>
                  </a:cubicBezTo>
                  <a:cubicBezTo>
                    <a:pt x="12658" y="2990"/>
                    <a:pt x="11630" y="3466"/>
                    <a:pt x="10678" y="3967"/>
                  </a:cubicBezTo>
                  <a:cubicBezTo>
                    <a:pt x="10628" y="4017"/>
                    <a:pt x="10552" y="4042"/>
                    <a:pt x="10502" y="4092"/>
                  </a:cubicBezTo>
                  <a:cubicBezTo>
                    <a:pt x="10452" y="4092"/>
                    <a:pt x="10402" y="4142"/>
                    <a:pt x="10352" y="4168"/>
                  </a:cubicBezTo>
                  <a:cubicBezTo>
                    <a:pt x="10302" y="4193"/>
                    <a:pt x="10252" y="4218"/>
                    <a:pt x="10202" y="4243"/>
                  </a:cubicBezTo>
                  <a:cubicBezTo>
                    <a:pt x="9224" y="4794"/>
                    <a:pt x="8372" y="5371"/>
                    <a:pt x="7620" y="5947"/>
                  </a:cubicBezTo>
                  <a:cubicBezTo>
                    <a:pt x="7520" y="6022"/>
                    <a:pt x="7445" y="6072"/>
                    <a:pt x="7344" y="6147"/>
                  </a:cubicBezTo>
                  <a:cubicBezTo>
                    <a:pt x="5415" y="7651"/>
                    <a:pt x="4186" y="9155"/>
                    <a:pt x="3435" y="10258"/>
                  </a:cubicBezTo>
                  <a:cubicBezTo>
                    <a:pt x="3359" y="10358"/>
                    <a:pt x="3284" y="10458"/>
                    <a:pt x="3234" y="10559"/>
                  </a:cubicBezTo>
                  <a:cubicBezTo>
                    <a:pt x="3234" y="10559"/>
                    <a:pt x="3234" y="10584"/>
                    <a:pt x="3234" y="10584"/>
                  </a:cubicBezTo>
                  <a:cubicBezTo>
                    <a:pt x="2633" y="11511"/>
                    <a:pt x="2432" y="12112"/>
                    <a:pt x="2432" y="12112"/>
                  </a:cubicBezTo>
                  <a:cubicBezTo>
                    <a:pt x="2432" y="12112"/>
                    <a:pt x="1" y="18002"/>
                    <a:pt x="5715" y="21185"/>
                  </a:cubicBezTo>
                  <a:cubicBezTo>
                    <a:pt x="5715" y="21185"/>
                    <a:pt x="6367" y="19706"/>
                    <a:pt x="7946" y="17726"/>
                  </a:cubicBezTo>
                  <a:cubicBezTo>
                    <a:pt x="8021" y="17651"/>
                    <a:pt x="8096" y="17576"/>
                    <a:pt x="8146" y="17476"/>
                  </a:cubicBezTo>
                  <a:cubicBezTo>
                    <a:pt x="9099" y="16348"/>
                    <a:pt x="10352" y="15095"/>
                    <a:pt x="11956" y="13892"/>
                  </a:cubicBezTo>
                  <a:cubicBezTo>
                    <a:pt x="12031" y="13817"/>
                    <a:pt x="12106" y="13767"/>
                    <a:pt x="12207" y="13691"/>
                  </a:cubicBezTo>
                  <a:cubicBezTo>
                    <a:pt x="12683" y="13340"/>
                    <a:pt x="13184" y="12990"/>
                    <a:pt x="13735" y="12639"/>
                  </a:cubicBezTo>
                  <a:cubicBezTo>
                    <a:pt x="13861" y="12564"/>
                    <a:pt x="13986" y="12488"/>
                    <a:pt x="14136" y="12413"/>
                  </a:cubicBezTo>
                  <a:cubicBezTo>
                    <a:pt x="14212" y="12363"/>
                    <a:pt x="14312" y="12288"/>
                    <a:pt x="14412" y="12238"/>
                  </a:cubicBezTo>
                  <a:cubicBezTo>
                    <a:pt x="15014" y="11887"/>
                    <a:pt x="15640" y="11561"/>
                    <a:pt x="16317" y="11235"/>
                  </a:cubicBezTo>
                  <a:cubicBezTo>
                    <a:pt x="16618" y="11110"/>
                    <a:pt x="16918" y="10960"/>
                    <a:pt x="17219" y="10834"/>
                  </a:cubicBezTo>
                  <a:cubicBezTo>
                    <a:pt x="17319" y="10784"/>
                    <a:pt x="17420" y="10734"/>
                    <a:pt x="17545" y="10709"/>
                  </a:cubicBezTo>
                  <a:cubicBezTo>
                    <a:pt x="18447" y="10308"/>
                    <a:pt x="19425" y="9982"/>
                    <a:pt x="20477" y="9681"/>
                  </a:cubicBezTo>
                  <a:cubicBezTo>
                    <a:pt x="20577" y="9656"/>
                    <a:pt x="20703" y="9606"/>
                    <a:pt x="20803" y="9581"/>
                  </a:cubicBezTo>
                  <a:cubicBezTo>
                    <a:pt x="21229" y="9481"/>
                    <a:pt x="21630" y="9381"/>
                    <a:pt x="22081" y="9280"/>
                  </a:cubicBezTo>
                  <a:cubicBezTo>
                    <a:pt x="22457" y="9180"/>
                    <a:pt x="22833" y="9105"/>
                    <a:pt x="23209" y="9030"/>
                  </a:cubicBezTo>
                  <a:cubicBezTo>
                    <a:pt x="23334" y="9030"/>
                    <a:pt x="23435" y="9005"/>
                    <a:pt x="23535" y="8980"/>
                  </a:cubicBezTo>
                  <a:cubicBezTo>
                    <a:pt x="24287" y="8854"/>
                    <a:pt x="25064" y="8754"/>
                    <a:pt x="25866" y="8654"/>
                  </a:cubicBezTo>
                  <a:cubicBezTo>
                    <a:pt x="25966" y="8654"/>
                    <a:pt x="26066" y="8654"/>
                    <a:pt x="26166" y="8629"/>
                  </a:cubicBezTo>
                  <a:cubicBezTo>
                    <a:pt x="27294" y="8528"/>
                    <a:pt x="28497" y="8478"/>
                    <a:pt x="29750" y="8478"/>
                  </a:cubicBezTo>
                  <a:lnTo>
                    <a:pt x="30076" y="8478"/>
                  </a:lnTo>
                  <a:cubicBezTo>
                    <a:pt x="30928" y="8503"/>
                    <a:pt x="31806" y="8528"/>
                    <a:pt x="32708" y="8604"/>
                  </a:cubicBezTo>
                  <a:cubicBezTo>
                    <a:pt x="32808" y="8604"/>
                    <a:pt x="32908" y="8629"/>
                    <a:pt x="33009" y="8629"/>
                  </a:cubicBezTo>
                  <a:cubicBezTo>
                    <a:pt x="33886" y="8704"/>
                    <a:pt x="34763" y="8804"/>
                    <a:pt x="35690" y="8929"/>
                  </a:cubicBezTo>
                  <a:cubicBezTo>
                    <a:pt x="35791" y="8929"/>
                    <a:pt x="35891" y="8954"/>
                    <a:pt x="35991" y="8980"/>
                  </a:cubicBezTo>
                  <a:cubicBezTo>
                    <a:pt x="37294" y="9155"/>
                    <a:pt x="38648" y="9406"/>
                    <a:pt x="40051" y="9731"/>
                  </a:cubicBezTo>
                  <a:cubicBezTo>
                    <a:pt x="40152" y="9757"/>
                    <a:pt x="40252" y="9782"/>
                    <a:pt x="40352" y="9782"/>
                  </a:cubicBezTo>
                  <a:cubicBezTo>
                    <a:pt x="40728" y="9882"/>
                    <a:pt x="41104" y="9982"/>
                    <a:pt x="41505" y="10082"/>
                  </a:cubicBezTo>
                  <a:cubicBezTo>
                    <a:pt x="41605" y="10082"/>
                    <a:pt x="41705" y="10132"/>
                    <a:pt x="41831" y="10158"/>
                  </a:cubicBezTo>
                  <a:cubicBezTo>
                    <a:pt x="41831" y="10158"/>
                    <a:pt x="43460" y="6348"/>
                    <a:pt x="39725" y="3115"/>
                  </a:cubicBezTo>
                  <a:cubicBezTo>
                    <a:pt x="39575" y="2990"/>
                    <a:pt x="39425" y="2864"/>
                    <a:pt x="39249" y="2739"/>
                  </a:cubicBezTo>
                  <a:cubicBezTo>
                    <a:pt x="38949" y="2488"/>
                    <a:pt x="38623" y="2263"/>
                    <a:pt x="38247" y="2037"/>
                  </a:cubicBezTo>
                  <a:cubicBezTo>
                    <a:pt x="37445" y="1536"/>
                    <a:pt x="36292" y="1135"/>
                    <a:pt x="34913" y="809"/>
                  </a:cubicBezTo>
                  <a:cubicBezTo>
                    <a:pt x="34788" y="784"/>
                    <a:pt x="34688" y="759"/>
                    <a:pt x="34563" y="734"/>
                  </a:cubicBezTo>
                  <a:cubicBezTo>
                    <a:pt x="34086" y="634"/>
                    <a:pt x="33585" y="533"/>
                    <a:pt x="33059" y="458"/>
                  </a:cubicBezTo>
                  <a:cubicBezTo>
                    <a:pt x="32608" y="383"/>
                    <a:pt x="32157" y="333"/>
                    <a:pt x="31705" y="283"/>
                  </a:cubicBezTo>
                  <a:cubicBezTo>
                    <a:pt x="31580" y="258"/>
                    <a:pt x="31455" y="258"/>
                    <a:pt x="31329" y="233"/>
                  </a:cubicBezTo>
                  <a:cubicBezTo>
                    <a:pt x="30352" y="132"/>
                    <a:pt x="29299" y="57"/>
                    <a:pt x="28247" y="32"/>
                  </a:cubicBezTo>
                  <a:lnTo>
                    <a:pt x="28021" y="32"/>
                  </a:lnTo>
                  <a:cubicBezTo>
                    <a:pt x="27971" y="7"/>
                    <a:pt x="27896" y="7"/>
                    <a:pt x="27846" y="7"/>
                  </a:cubicBezTo>
                  <a:lnTo>
                    <a:pt x="27695" y="7"/>
                  </a:lnTo>
                  <a:cubicBezTo>
                    <a:pt x="27488" y="2"/>
                    <a:pt x="27281" y="0"/>
                    <a:pt x="270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8295;p65">
              <a:extLst>
                <a:ext uri="{FF2B5EF4-FFF2-40B4-BE49-F238E27FC236}">
                  <a16:creationId xmlns:a16="http://schemas.microsoft.com/office/drawing/2014/main" id="{455BAB77-C6D4-4C26-8752-43B187561381}"/>
                </a:ext>
              </a:extLst>
            </p:cNvPr>
            <p:cNvSpPr/>
            <p:nvPr/>
          </p:nvSpPr>
          <p:spPr>
            <a:xfrm>
              <a:off x="3988875" y="3357800"/>
              <a:ext cx="49525" cy="209925"/>
            </a:xfrm>
            <a:custGeom>
              <a:avLst/>
              <a:gdLst/>
              <a:ahLst/>
              <a:cxnLst/>
              <a:rect l="l" t="t" r="r" b="b"/>
              <a:pathLst>
                <a:path w="1981" h="8397" extrusionOk="0">
                  <a:moveTo>
                    <a:pt x="0" y="1"/>
                  </a:moveTo>
                  <a:lnTo>
                    <a:pt x="0" y="1"/>
                  </a:lnTo>
                  <a:cubicBezTo>
                    <a:pt x="1203" y="2632"/>
                    <a:pt x="1680" y="5489"/>
                    <a:pt x="1379" y="8372"/>
                  </a:cubicBezTo>
                  <a:cubicBezTo>
                    <a:pt x="1479" y="8372"/>
                    <a:pt x="1579" y="8397"/>
                    <a:pt x="1680" y="8397"/>
                  </a:cubicBezTo>
                  <a:cubicBezTo>
                    <a:pt x="1980" y="5514"/>
                    <a:pt x="1529" y="2682"/>
                    <a:pt x="376" y="26"/>
                  </a:cubicBezTo>
                  <a:cubicBezTo>
                    <a:pt x="251" y="26"/>
                    <a:pt x="126" y="26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8296;p65">
              <a:extLst>
                <a:ext uri="{FF2B5EF4-FFF2-40B4-BE49-F238E27FC236}">
                  <a16:creationId xmlns:a16="http://schemas.microsoft.com/office/drawing/2014/main" id="{99EA30B3-3E89-46C9-AB9C-9E15192BE954}"/>
                </a:ext>
              </a:extLst>
            </p:cNvPr>
            <p:cNvSpPr/>
            <p:nvPr/>
          </p:nvSpPr>
          <p:spPr>
            <a:xfrm>
              <a:off x="4069700" y="3370325"/>
              <a:ext cx="43875" cy="206175"/>
            </a:xfrm>
            <a:custGeom>
              <a:avLst/>
              <a:gdLst/>
              <a:ahLst/>
              <a:cxnLst/>
              <a:rect l="l" t="t" r="r" b="b"/>
              <a:pathLst>
                <a:path w="1755" h="8247" extrusionOk="0">
                  <a:moveTo>
                    <a:pt x="1" y="1"/>
                  </a:moveTo>
                  <a:lnTo>
                    <a:pt x="1" y="1"/>
                  </a:lnTo>
                  <a:cubicBezTo>
                    <a:pt x="1078" y="2607"/>
                    <a:pt x="1454" y="5389"/>
                    <a:pt x="1128" y="8196"/>
                  </a:cubicBezTo>
                  <a:cubicBezTo>
                    <a:pt x="1229" y="8221"/>
                    <a:pt x="1329" y="8221"/>
                    <a:pt x="1429" y="8247"/>
                  </a:cubicBezTo>
                  <a:cubicBezTo>
                    <a:pt x="1755" y="5440"/>
                    <a:pt x="1404" y="2683"/>
                    <a:pt x="351" y="76"/>
                  </a:cubicBezTo>
                  <a:cubicBezTo>
                    <a:pt x="226" y="51"/>
                    <a:pt x="126" y="26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8297;p65">
              <a:extLst>
                <a:ext uri="{FF2B5EF4-FFF2-40B4-BE49-F238E27FC236}">
                  <a16:creationId xmlns:a16="http://schemas.microsoft.com/office/drawing/2014/main" id="{941B0864-E1A5-4C8C-B7F4-DB186635D49A}"/>
                </a:ext>
              </a:extLst>
            </p:cNvPr>
            <p:cNvSpPr/>
            <p:nvPr/>
          </p:nvSpPr>
          <p:spPr>
            <a:xfrm>
              <a:off x="4186875" y="3420450"/>
              <a:ext cx="35100" cy="176725"/>
            </a:xfrm>
            <a:custGeom>
              <a:avLst/>
              <a:gdLst/>
              <a:ahLst/>
              <a:cxnLst/>
              <a:rect l="l" t="t" r="r" b="b"/>
              <a:pathLst>
                <a:path w="1404" h="7069" extrusionOk="0">
                  <a:moveTo>
                    <a:pt x="0" y="1"/>
                  </a:moveTo>
                  <a:cubicBezTo>
                    <a:pt x="827" y="2232"/>
                    <a:pt x="1103" y="4612"/>
                    <a:pt x="802" y="6993"/>
                  </a:cubicBezTo>
                  <a:cubicBezTo>
                    <a:pt x="903" y="7019"/>
                    <a:pt x="1003" y="7044"/>
                    <a:pt x="1103" y="7069"/>
                  </a:cubicBezTo>
                  <a:cubicBezTo>
                    <a:pt x="1404" y="4788"/>
                    <a:pt x="1178" y="2532"/>
                    <a:pt x="476" y="377"/>
                  </a:cubicBezTo>
                  <a:cubicBezTo>
                    <a:pt x="326" y="252"/>
                    <a:pt x="176" y="126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8298;p65">
              <a:extLst>
                <a:ext uri="{FF2B5EF4-FFF2-40B4-BE49-F238E27FC236}">
                  <a16:creationId xmlns:a16="http://schemas.microsoft.com/office/drawing/2014/main" id="{683DAA3E-BE24-4A82-8643-FBC45B68BF3F}"/>
                </a:ext>
              </a:extLst>
            </p:cNvPr>
            <p:cNvSpPr/>
            <p:nvPr/>
          </p:nvSpPr>
          <p:spPr>
            <a:xfrm>
              <a:off x="3898025" y="3352175"/>
              <a:ext cx="59550" cy="211800"/>
            </a:xfrm>
            <a:custGeom>
              <a:avLst/>
              <a:gdLst/>
              <a:ahLst/>
              <a:cxnLst/>
              <a:rect l="l" t="t" r="r" b="b"/>
              <a:pathLst>
                <a:path w="2382" h="8472" extrusionOk="0">
                  <a:moveTo>
                    <a:pt x="0" y="0"/>
                  </a:moveTo>
                  <a:cubicBezTo>
                    <a:pt x="1003" y="2757"/>
                    <a:pt x="1680" y="5589"/>
                    <a:pt x="2055" y="8471"/>
                  </a:cubicBezTo>
                  <a:lnTo>
                    <a:pt x="2381" y="8471"/>
                  </a:lnTo>
                  <a:cubicBezTo>
                    <a:pt x="2005" y="5589"/>
                    <a:pt x="1329" y="2757"/>
                    <a:pt x="326" y="25"/>
                  </a:cubicBezTo>
                  <a:cubicBezTo>
                    <a:pt x="226" y="0"/>
                    <a:pt x="101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8299;p65">
              <a:extLst>
                <a:ext uri="{FF2B5EF4-FFF2-40B4-BE49-F238E27FC236}">
                  <a16:creationId xmlns:a16="http://schemas.microsoft.com/office/drawing/2014/main" id="{53BF2861-83DF-4ED8-BD5A-AF637098519E}"/>
                </a:ext>
              </a:extLst>
            </p:cNvPr>
            <p:cNvSpPr/>
            <p:nvPr/>
          </p:nvSpPr>
          <p:spPr>
            <a:xfrm>
              <a:off x="3805925" y="3354050"/>
              <a:ext cx="53900" cy="214300"/>
            </a:xfrm>
            <a:custGeom>
              <a:avLst/>
              <a:gdLst/>
              <a:ahLst/>
              <a:cxnLst/>
              <a:rect l="l" t="t" r="r" b="b"/>
              <a:pathLst>
                <a:path w="2156" h="8572" extrusionOk="0">
                  <a:moveTo>
                    <a:pt x="326" y="0"/>
                  </a:moveTo>
                  <a:cubicBezTo>
                    <a:pt x="226" y="25"/>
                    <a:pt x="125" y="25"/>
                    <a:pt x="0" y="25"/>
                  </a:cubicBezTo>
                  <a:cubicBezTo>
                    <a:pt x="526" y="1730"/>
                    <a:pt x="1028" y="3459"/>
                    <a:pt x="1379" y="5188"/>
                  </a:cubicBezTo>
                  <a:cubicBezTo>
                    <a:pt x="1579" y="6316"/>
                    <a:pt x="1679" y="7469"/>
                    <a:pt x="1855" y="8572"/>
                  </a:cubicBezTo>
                  <a:cubicBezTo>
                    <a:pt x="1955" y="8572"/>
                    <a:pt x="2055" y="8572"/>
                    <a:pt x="2155" y="8547"/>
                  </a:cubicBezTo>
                  <a:cubicBezTo>
                    <a:pt x="1980" y="7419"/>
                    <a:pt x="1905" y="6241"/>
                    <a:pt x="1679" y="5113"/>
                  </a:cubicBezTo>
                  <a:cubicBezTo>
                    <a:pt x="1328" y="3384"/>
                    <a:pt x="827" y="1705"/>
                    <a:pt x="3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8300;p65">
              <a:extLst>
                <a:ext uri="{FF2B5EF4-FFF2-40B4-BE49-F238E27FC236}">
                  <a16:creationId xmlns:a16="http://schemas.microsoft.com/office/drawing/2014/main" id="{C184918A-B0AD-46DA-A247-159984835810}"/>
                </a:ext>
              </a:extLst>
            </p:cNvPr>
            <p:cNvSpPr/>
            <p:nvPr/>
          </p:nvSpPr>
          <p:spPr>
            <a:xfrm>
              <a:off x="3720700" y="3364075"/>
              <a:ext cx="73325" cy="213675"/>
            </a:xfrm>
            <a:custGeom>
              <a:avLst/>
              <a:gdLst/>
              <a:ahLst/>
              <a:cxnLst/>
              <a:rect l="l" t="t" r="r" b="b"/>
              <a:pathLst>
                <a:path w="2933" h="8547" extrusionOk="0">
                  <a:moveTo>
                    <a:pt x="301" y="0"/>
                  </a:moveTo>
                  <a:cubicBezTo>
                    <a:pt x="201" y="25"/>
                    <a:pt x="101" y="50"/>
                    <a:pt x="1" y="75"/>
                  </a:cubicBezTo>
                  <a:cubicBezTo>
                    <a:pt x="677" y="2958"/>
                    <a:pt x="1554" y="5790"/>
                    <a:pt x="2607" y="8547"/>
                  </a:cubicBezTo>
                  <a:cubicBezTo>
                    <a:pt x="2732" y="8547"/>
                    <a:pt x="2833" y="8522"/>
                    <a:pt x="2933" y="8497"/>
                  </a:cubicBezTo>
                  <a:cubicBezTo>
                    <a:pt x="1855" y="5715"/>
                    <a:pt x="978" y="2908"/>
                    <a:pt x="3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8301;p65">
              <a:extLst>
                <a:ext uri="{FF2B5EF4-FFF2-40B4-BE49-F238E27FC236}">
                  <a16:creationId xmlns:a16="http://schemas.microsoft.com/office/drawing/2014/main" id="{9122AB4C-823C-4BB6-A600-A053E296ADA2}"/>
                </a:ext>
              </a:extLst>
            </p:cNvPr>
            <p:cNvSpPr/>
            <p:nvPr/>
          </p:nvSpPr>
          <p:spPr>
            <a:xfrm>
              <a:off x="3628600" y="3386000"/>
              <a:ext cx="97150" cy="208050"/>
            </a:xfrm>
            <a:custGeom>
              <a:avLst/>
              <a:gdLst/>
              <a:ahLst/>
              <a:cxnLst/>
              <a:rect l="l" t="t" r="r" b="b"/>
              <a:pathLst>
                <a:path w="3886" h="8322" extrusionOk="0">
                  <a:moveTo>
                    <a:pt x="326" y="0"/>
                  </a:moveTo>
                  <a:cubicBezTo>
                    <a:pt x="201" y="26"/>
                    <a:pt x="101" y="51"/>
                    <a:pt x="0" y="76"/>
                  </a:cubicBezTo>
                  <a:cubicBezTo>
                    <a:pt x="351" y="3158"/>
                    <a:pt x="1780" y="5815"/>
                    <a:pt x="3559" y="8321"/>
                  </a:cubicBezTo>
                  <a:cubicBezTo>
                    <a:pt x="3659" y="8296"/>
                    <a:pt x="3785" y="8246"/>
                    <a:pt x="3885" y="8221"/>
                  </a:cubicBezTo>
                  <a:cubicBezTo>
                    <a:pt x="2081" y="5740"/>
                    <a:pt x="652" y="3083"/>
                    <a:pt x="3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8302;p65">
              <a:extLst>
                <a:ext uri="{FF2B5EF4-FFF2-40B4-BE49-F238E27FC236}">
                  <a16:creationId xmlns:a16="http://schemas.microsoft.com/office/drawing/2014/main" id="{7701748F-9DC6-47F0-9B70-4BC9E2C46C6A}"/>
                </a:ext>
              </a:extLst>
            </p:cNvPr>
            <p:cNvSpPr/>
            <p:nvPr/>
          </p:nvSpPr>
          <p:spPr>
            <a:xfrm>
              <a:off x="3550900" y="3411700"/>
              <a:ext cx="93375" cy="211175"/>
            </a:xfrm>
            <a:custGeom>
              <a:avLst/>
              <a:gdLst/>
              <a:ahLst/>
              <a:cxnLst/>
              <a:rect l="l" t="t" r="r" b="b"/>
              <a:pathLst>
                <a:path w="3735" h="8447" extrusionOk="0">
                  <a:moveTo>
                    <a:pt x="301" y="0"/>
                  </a:moveTo>
                  <a:cubicBezTo>
                    <a:pt x="201" y="50"/>
                    <a:pt x="101" y="100"/>
                    <a:pt x="1" y="125"/>
                  </a:cubicBezTo>
                  <a:cubicBezTo>
                    <a:pt x="201" y="3258"/>
                    <a:pt x="1379" y="6115"/>
                    <a:pt x="3409" y="8446"/>
                  </a:cubicBezTo>
                  <a:cubicBezTo>
                    <a:pt x="3509" y="8396"/>
                    <a:pt x="3610" y="8346"/>
                    <a:pt x="3735" y="8321"/>
                  </a:cubicBezTo>
                  <a:cubicBezTo>
                    <a:pt x="1680" y="5990"/>
                    <a:pt x="502" y="3158"/>
                    <a:pt x="3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8303;p65">
              <a:extLst>
                <a:ext uri="{FF2B5EF4-FFF2-40B4-BE49-F238E27FC236}">
                  <a16:creationId xmlns:a16="http://schemas.microsoft.com/office/drawing/2014/main" id="{93548803-8F46-4E06-BFCF-E4E610F72660}"/>
                </a:ext>
              </a:extLst>
            </p:cNvPr>
            <p:cNvSpPr/>
            <p:nvPr/>
          </p:nvSpPr>
          <p:spPr>
            <a:xfrm>
              <a:off x="3460675" y="3454300"/>
              <a:ext cx="105300" cy="208050"/>
            </a:xfrm>
            <a:custGeom>
              <a:avLst/>
              <a:gdLst/>
              <a:ahLst/>
              <a:cxnLst/>
              <a:rect l="l" t="t" r="r" b="b"/>
              <a:pathLst>
                <a:path w="4212" h="8322" extrusionOk="0">
                  <a:moveTo>
                    <a:pt x="301" y="0"/>
                  </a:moveTo>
                  <a:cubicBezTo>
                    <a:pt x="201" y="50"/>
                    <a:pt x="101" y="101"/>
                    <a:pt x="1" y="151"/>
                  </a:cubicBezTo>
                  <a:cubicBezTo>
                    <a:pt x="427" y="3233"/>
                    <a:pt x="1780" y="6040"/>
                    <a:pt x="3935" y="8321"/>
                  </a:cubicBezTo>
                  <a:cubicBezTo>
                    <a:pt x="4011" y="8271"/>
                    <a:pt x="4111" y="8196"/>
                    <a:pt x="4211" y="8146"/>
                  </a:cubicBezTo>
                  <a:cubicBezTo>
                    <a:pt x="2031" y="5890"/>
                    <a:pt x="702" y="3058"/>
                    <a:pt x="3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8304;p65">
              <a:extLst>
                <a:ext uri="{FF2B5EF4-FFF2-40B4-BE49-F238E27FC236}">
                  <a16:creationId xmlns:a16="http://schemas.microsoft.com/office/drawing/2014/main" id="{E1726A7B-6B41-44DF-A01B-17D98708F713}"/>
                </a:ext>
              </a:extLst>
            </p:cNvPr>
            <p:cNvSpPr/>
            <p:nvPr/>
          </p:nvSpPr>
          <p:spPr>
            <a:xfrm>
              <a:off x="3389250" y="3500650"/>
              <a:ext cx="121575" cy="198650"/>
            </a:xfrm>
            <a:custGeom>
              <a:avLst/>
              <a:gdLst/>
              <a:ahLst/>
              <a:cxnLst/>
              <a:rect l="l" t="t" r="r" b="b"/>
              <a:pathLst>
                <a:path w="4863" h="7946" extrusionOk="0">
                  <a:moveTo>
                    <a:pt x="276" y="1"/>
                  </a:moveTo>
                  <a:cubicBezTo>
                    <a:pt x="176" y="76"/>
                    <a:pt x="101" y="126"/>
                    <a:pt x="0" y="201"/>
                  </a:cubicBezTo>
                  <a:cubicBezTo>
                    <a:pt x="827" y="3134"/>
                    <a:pt x="2406" y="5790"/>
                    <a:pt x="4612" y="7946"/>
                  </a:cubicBezTo>
                  <a:cubicBezTo>
                    <a:pt x="4687" y="7871"/>
                    <a:pt x="4762" y="7821"/>
                    <a:pt x="4863" y="7745"/>
                  </a:cubicBezTo>
                  <a:cubicBezTo>
                    <a:pt x="2657" y="5590"/>
                    <a:pt x="1078" y="2933"/>
                    <a:pt x="2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8305;p65">
              <a:extLst>
                <a:ext uri="{FF2B5EF4-FFF2-40B4-BE49-F238E27FC236}">
                  <a16:creationId xmlns:a16="http://schemas.microsoft.com/office/drawing/2014/main" id="{7219344C-EF96-45B7-8FC7-C5783E85C5B4}"/>
                </a:ext>
              </a:extLst>
            </p:cNvPr>
            <p:cNvSpPr/>
            <p:nvPr/>
          </p:nvSpPr>
          <p:spPr>
            <a:xfrm>
              <a:off x="3286500" y="3608425"/>
              <a:ext cx="122825" cy="186750"/>
            </a:xfrm>
            <a:custGeom>
              <a:avLst/>
              <a:gdLst/>
              <a:ahLst/>
              <a:cxnLst/>
              <a:rect l="l" t="t" r="r" b="b"/>
              <a:pathLst>
                <a:path w="4913" h="7470" extrusionOk="0">
                  <a:moveTo>
                    <a:pt x="201" y="1"/>
                  </a:moveTo>
                  <a:cubicBezTo>
                    <a:pt x="125" y="101"/>
                    <a:pt x="50" y="201"/>
                    <a:pt x="0" y="302"/>
                  </a:cubicBezTo>
                  <a:cubicBezTo>
                    <a:pt x="0" y="302"/>
                    <a:pt x="0" y="327"/>
                    <a:pt x="0" y="327"/>
                  </a:cubicBezTo>
                  <a:cubicBezTo>
                    <a:pt x="727" y="2181"/>
                    <a:pt x="1729" y="3885"/>
                    <a:pt x="2932" y="5464"/>
                  </a:cubicBezTo>
                  <a:cubicBezTo>
                    <a:pt x="3208" y="5790"/>
                    <a:pt x="3484" y="6116"/>
                    <a:pt x="3759" y="6442"/>
                  </a:cubicBezTo>
                  <a:cubicBezTo>
                    <a:pt x="4060" y="6793"/>
                    <a:pt x="4386" y="7144"/>
                    <a:pt x="4712" y="7469"/>
                  </a:cubicBezTo>
                  <a:cubicBezTo>
                    <a:pt x="4787" y="7394"/>
                    <a:pt x="4862" y="7319"/>
                    <a:pt x="4912" y="7244"/>
                  </a:cubicBezTo>
                  <a:cubicBezTo>
                    <a:pt x="4561" y="6868"/>
                    <a:pt x="4236" y="6517"/>
                    <a:pt x="3885" y="6116"/>
                  </a:cubicBezTo>
                  <a:cubicBezTo>
                    <a:pt x="3684" y="5865"/>
                    <a:pt x="3459" y="5615"/>
                    <a:pt x="3258" y="5339"/>
                  </a:cubicBezTo>
                  <a:cubicBezTo>
                    <a:pt x="1980" y="3710"/>
                    <a:pt x="952" y="1931"/>
                    <a:pt x="2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8306;p65">
              <a:extLst>
                <a:ext uri="{FF2B5EF4-FFF2-40B4-BE49-F238E27FC236}">
                  <a16:creationId xmlns:a16="http://schemas.microsoft.com/office/drawing/2014/main" id="{2295D153-833A-4534-8458-10CCE79EF6BA}"/>
                </a:ext>
              </a:extLst>
            </p:cNvPr>
            <p:cNvSpPr/>
            <p:nvPr/>
          </p:nvSpPr>
          <p:spPr>
            <a:xfrm>
              <a:off x="3384550" y="2993700"/>
              <a:ext cx="449575" cy="280175"/>
            </a:xfrm>
            <a:custGeom>
              <a:avLst/>
              <a:gdLst/>
              <a:ahLst/>
              <a:cxnLst/>
              <a:rect l="l" t="t" r="r" b="b"/>
              <a:pathLst>
                <a:path w="17983" h="11207" extrusionOk="0">
                  <a:moveTo>
                    <a:pt x="9582" y="1"/>
                  </a:moveTo>
                  <a:cubicBezTo>
                    <a:pt x="8008" y="1"/>
                    <a:pt x="9111" y="6398"/>
                    <a:pt x="9161" y="6770"/>
                  </a:cubicBezTo>
                  <a:cubicBezTo>
                    <a:pt x="9042" y="6462"/>
                    <a:pt x="7150" y="1305"/>
                    <a:pt x="5291" y="1305"/>
                  </a:cubicBezTo>
                  <a:cubicBezTo>
                    <a:pt x="5185" y="1305"/>
                    <a:pt x="5080" y="1322"/>
                    <a:pt x="4975" y="1357"/>
                  </a:cubicBezTo>
                  <a:cubicBezTo>
                    <a:pt x="4324" y="1557"/>
                    <a:pt x="4349" y="2284"/>
                    <a:pt x="4675" y="3161"/>
                  </a:cubicBezTo>
                  <a:cubicBezTo>
                    <a:pt x="5326" y="4941"/>
                    <a:pt x="7231" y="7372"/>
                    <a:pt x="7356" y="7547"/>
                  </a:cubicBezTo>
                  <a:cubicBezTo>
                    <a:pt x="7150" y="7362"/>
                    <a:pt x="3729" y="4536"/>
                    <a:pt x="1959" y="4536"/>
                  </a:cubicBezTo>
                  <a:cubicBezTo>
                    <a:pt x="1575" y="4536"/>
                    <a:pt x="1269" y="4669"/>
                    <a:pt x="1091" y="4991"/>
                  </a:cubicBezTo>
                  <a:cubicBezTo>
                    <a:pt x="264" y="6469"/>
                    <a:pt x="3998" y="8199"/>
                    <a:pt x="5502" y="8800"/>
                  </a:cubicBezTo>
                  <a:cubicBezTo>
                    <a:pt x="5802" y="8951"/>
                    <a:pt x="6028" y="9026"/>
                    <a:pt x="6078" y="9051"/>
                  </a:cubicBezTo>
                  <a:cubicBezTo>
                    <a:pt x="6003" y="9026"/>
                    <a:pt x="5702" y="8976"/>
                    <a:pt x="5251" y="8951"/>
                  </a:cubicBezTo>
                  <a:cubicBezTo>
                    <a:pt x="4624" y="8876"/>
                    <a:pt x="3727" y="8794"/>
                    <a:pt x="2854" y="8794"/>
                  </a:cubicBezTo>
                  <a:cubicBezTo>
                    <a:pt x="1393" y="8794"/>
                    <a:pt x="0" y="9024"/>
                    <a:pt x="63" y="9903"/>
                  </a:cubicBezTo>
                  <a:cubicBezTo>
                    <a:pt x="88" y="10479"/>
                    <a:pt x="1066" y="10855"/>
                    <a:pt x="2469" y="11056"/>
                  </a:cubicBezTo>
                  <a:cubicBezTo>
                    <a:pt x="3146" y="11156"/>
                    <a:pt x="3948" y="11206"/>
                    <a:pt x="4775" y="11206"/>
                  </a:cubicBezTo>
                  <a:lnTo>
                    <a:pt x="5101" y="11206"/>
                  </a:lnTo>
                  <a:cubicBezTo>
                    <a:pt x="6128" y="11206"/>
                    <a:pt x="7181" y="11156"/>
                    <a:pt x="8158" y="11031"/>
                  </a:cubicBezTo>
                  <a:cubicBezTo>
                    <a:pt x="8259" y="11006"/>
                    <a:pt x="8359" y="11006"/>
                    <a:pt x="8459" y="10981"/>
                  </a:cubicBezTo>
                  <a:cubicBezTo>
                    <a:pt x="8760" y="10931"/>
                    <a:pt x="9036" y="10905"/>
                    <a:pt x="9286" y="10855"/>
                  </a:cubicBezTo>
                  <a:cubicBezTo>
                    <a:pt x="9612" y="10780"/>
                    <a:pt x="9913" y="10705"/>
                    <a:pt x="10188" y="10630"/>
                  </a:cubicBezTo>
                  <a:cubicBezTo>
                    <a:pt x="10289" y="10605"/>
                    <a:pt x="10364" y="10580"/>
                    <a:pt x="10464" y="10555"/>
                  </a:cubicBezTo>
                  <a:cubicBezTo>
                    <a:pt x="10965" y="10404"/>
                    <a:pt x="11391" y="10204"/>
                    <a:pt x="11667" y="10003"/>
                  </a:cubicBezTo>
                  <a:lnTo>
                    <a:pt x="11692" y="10003"/>
                  </a:lnTo>
                  <a:cubicBezTo>
                    <a:pt x="11717" y="9978"/>
                    <a:pt x="11792" y="9928"/>
                    <a:pt x="11943" y="9828"/>
                  </a:cubicBezTo>
                  <a:cubicBezTo>
                    <a:pt x="12244" y="9602"/>
                    <a:pt x="12845" y="9201"/>
                    <a:pt x="13522" y="8675"/>
                  </a:cubicBezTo>
                  <a:cubicBezTo>
                    <a:pt x="13622" y="8625"/>
                    <a:pt x="13697" y="8550"/>
                    <a:pt x="13797" y="8474"/>
                  </a:cubicBezTo>
                  <a:cubicBezTo>
                    <a:pt x="13923" y="8374"/>
                    <a:pt x="14048" y="8274"/>
                    <a:pt x="14173" y="8174"/>
                  </a:cubicBezTo>
                  <a:cubicBezTo>
                    <a:pt x="15978" y="6745"/>
                    <a:pt x="17983" y="4865"/>
                    <a:pt x="17031" y="4139"/>
                  </a:cubicBezTo>
                  <a:cubicBezTo>
                    <a:pt x="16872" y="4016"/>
                    <a:pt x="16694" y="3960"/>
                    <a:pt x="16501" y="3960"/>
                  </a:cubicBezTo>
                  <a:cubicBezTo>
                    <a:pt x="15199" y="3960"/>
                    <a:pt x="13239" y="6481"/>
                    <a:pt x="12344" y="7748"/>
                  </a:cubicBezTo>
                  <a:cubicBezTo>
                    <a:pt x="12319" y="7773"/>
                    <a:pt x="12294" y="7773"/>
                    <a:pt x="12294" y="7823"/>
                  </a:cubicBezTo>
                  <a:cubicBezTo>
                    <a:pt x="12244" y="7873"/>
                    <a:pt x="12193" y="7948"/>
                    <a:pt x="12168" y="7998"/>
                  </a:cubicBezTo>
                  <a:cubicBezTo>
                    <a:pt x="12068" y="8149"/>
                    <a:pt x="11968" y="8274"/>
                    <a:pt x="11918" y="8349"/>
                  </a:cubicBezTo>
                  <a:cubicBezTo>
                    <a:pt x="11968" y="8249"/>
                    <a:pt x="12043" y="8124"/>
                    <a:pt x="12143" y="7973"/>
                  </a:cubicBezTo>
                  <a:cubicBezTo>
                    <a:pt x="12168" y="7923"/>
                    <a:pt x="12193" y="7873"/>
                    <a:pt x="12244" y="7798"/>
                  </a:cubicBezTo>
                  <a:cubicBezTo>
                    <a:pt x="12244" y="7773"/>
                    <a:pt x="12269" y="7748"/>
                    <a:pt x="12294" y="7723"/>
                  </a:cubicBezTo>
                  <a:cubicBezTo>
                    <a:pt x="13221" y="6043"/>
                    <a:pt x="15301" y="2033"/>
                    <a:pt x="13823" y="1331"/>
                  </a:cubicBezTo>
                  <a:cubicBezTo>
                    <a:pt x="13707" y="1277"/>
                    <a:pt x="13594" y="1251"/>
                    <a:pt x="13486" y="1251"/>
                  </a:cubicBezTo>
                  <a:cubicBezTo>
                    <a:pt x="11902" y="1251"/>
                    <a:pt x="11086" y="6705"/>
                    <a:pt x="11015" y="7221"/>
                  </a:cubicBezTo>
                  <a:cubicBezTo>
                    <a:pt x="11041" y="6695"/>
                    <a:pt x="11266" y="154"/>
                    <a:pt x="9637" y="3"/>
                  </a:cubicBezTo>
                  <a:cubicBezTo>
                    <a:pt x="9618" y="1"/>
                    <a:pt x="9600" y="1"/>
                    <a:pt x="95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8307;p65">
              <a:extLst>
                <a:ext uri="{FF2B5EF4-FFF2-40B4-BE49-F238E27FC236}">
                  <a16:creationId xmlns:a16="http://schemas.microsoft.com/office/drawing/2014/main" id="{416D7735-B2C2-4839-AA2E-9B51E17D91A7}"/>
                </a:ext>
              </a:extLst>
            </p:cNvPr>
            <p:cNvSpPr/>
            <p:nvPr/>
          </p:nvSpPr>
          <p:spPr>
            <a:xfrm>
              <a:off x="3542775" y="3202500"/>
              <a:ext cx="30050" cy="19275"/>
            </a:xfrm>
            <a:custGeom>
              <a:avLst/>
              <a:gdLst/>
              <a:ahLst/>
              <a:cxnLst/>
              <a:rect l="l" t="t" r="r" b="b"/>
              <a:pathLst>
                <a:path w="1202" h="771" extrusionOk="0">
                  <a:moveTo>
                    <a:pt x="248" y="1"/>
                  </a:moveTo>
                  <a:cubicBezTo>
                    <a:pt x="105" y="1"/>
                    <a:pt x="1" y="213"/>
                    <a:pt x="150" y="298"/>
                  </a:cubicBezTo>
                  <a:cubicBezTo>
                    <a:pt x="401" y="448"/>
                    <a:pt x="651" y="599"/>
                    <a:pt x="877" y="749"/>
                  </a:cubicBezTo>
                  <a:cubicBezTo>
                    <a:pt x="903" y="764"/>
                    <a:pt x="929" y="771"/>
                    <a:pt x="955" y="771"/>
                  </a:cubicBezTo>
                  <a:cubicBezTo>
                    <a:pt x="1097" y="771"/>
                    <a:pt x="1202" y="558"/>
                    <a:pt x="1052" y="473"/>
                  </a:cubicBezTo>
                  <a:cubicBezTo>
                    <a:pt x="802" y="323"/>
                    <a:pt x="551" y="173"/>
                    <a:pt x="326" y="22"/>
                  </a:cubicBezTo>
                  <a:cubicBezTo>
                    <a:pt x="299" y="7"/>
                    <a:pt x="273" y="1"/>
                    <a:pt x="2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8308;p65">
              <a:extLst>
                <a:ext uri="{FF2B5EF4-FFF2-40B4-BE49-F238E27FC236}">
                  <a16:creationId xmlns:a16="http://schemas.microsoft.com/office/drawing/2014/main" id="{C53B4DD2-5B74-425A-8737-2F015CB20247}"/>
                </a:ext>
              </a:extLst>
            </p:cNvPr>
            <p:cNvSpPr/>
            <p:nvPr/>
          </p:nvSpPr>
          <p:spPr>
            <a:xfrm>
              <a:off x="3572850" y="3196850"/>
              <a:ext cx="24975" cy="16200"/>
            </a:xfrm>
            <a:custGeom>
              <a:avLst/>
              <a:gdLst/>
              <a:ahLst/>
              <a:cxnLst/>
              <a:rect l="l" t="t" r="r" b="b"/>
              <a:pathLst>
                <a:path w="999" h="648" extrusionOk="0">
                  <a:moveTo>
                    <a:pt x="224" y="1"/>
                  </a:moveTo>
                  <a:cubicBezTo>
                    <a:pt x="87" y="1"/>
                    <a:pt x="1" y="213"/>
                    <a:pt x="150" y="298"/>
                  </a:cubicBezTo>
                  <a:cubicBezTo>
                    <a:pt x="326" y="399"/>
                    <a:pt x="526" y="524"/>
                    <a:pt x="701" y="624"/>
                  </a:cubicBezTo>
                  <a:cubicBezTo>
                    <a:pt x="730" y="640"/>
                    <a:pt x="758" y="647"/>
                    <a:pt x="783" y="647"/>
                  </a:cubicBezTo>
                  <a:cubicBezTo>
                    <a:pt x="917" y="647"/>
                    <a:pt x="999" y="458"/>
                    <a:pt x="852" y="373"/>
                  </a:cubicBezTo>
                  <a:cubicBezTo>
                    <a:pt x="676" y="248"/>
                    <a:pt x="476" y="148"/>
                    <a:pt x="300" y="23"/>
                  </a:cubicBezTo>
                  <a:cubicBezTo>
                    <a:pt x="274" y="8"/>
                    <a:pt x="249" y="1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8309;p65">
              <a:extLst>
                <a:ext uri="{FF2B5EF4-FFF2-40B4-BE49-F238E27FC236}">
                  <a16:creationId xmlns:a16="http://schemas.microsoft.com/office/drawing/2014/main" id="{BB405D8A-ECD8-4201-BFBE-D51C6852A23F}"/>
                </a:ext>
              </a:extLst>
            </p:cNvPr>
            <p:cNvSpPr/>
            <p:nvPr/>
          </p:nvSpPr>
          <p:spPr>
            <a:xfrm>
              <a:off x="3686875" y="3071475"/>
              <a:ext cx="18075" cy="28825"/>
            </a:xfrm>
            <a:custGeom>
              <a:avLst/>
              <a:gdLst/>
              <a:ahLst/>
              <a:cxnLst/>
              <a:rect l="l" t="t" r="r" b="b"/>
              <a:pathLst>
                <a:path w="723" h="1153" extrusionOk="0">
                  <a:moveTo>
                    <a:pt x="499" y="0"/>
                  </a:moveTo>
                  <a:cubicBezTo>
                    <a:pt x="465" y="0"/>
                    <a:pt x="430" y="15"/>
                    <a:pt x="401" y="50"/>
                  </a:cubicBezTo>
                  <a:cubicBezTo>
                    <a:pt x="151" y="301"/>
                    <a:pt x="25" y="627"/>
                    <a:pt x="0" y="1002"/>
                  </a:cubicBezTo>
                  <a:cubicBezTo>
                    <a:pt x="0" y="1103"/>
                    <a:pt x="75" y="1153"/>
                    <a:pt x="154" y="1153"/>
                  </a:cubicBezTo>
                  <a:cubicBezTo>
                    <a:pt x="232" y="1153"/>
                    <a:pt x="313" y="1103"/>
                    <a:pt x="326" y="1002"/>
                  </a:cubicBezTo>
                  <a:cubicBezTo>
                    <a:pt x="326" y="727"/>
                    <a:pt x="426" y="476"/>
                    <a:pt x="627" y="276"/>
                  </a:cubicBezTo>
                  <a:cubicBezTo>
                    <a:pt x="723" y="160"/>
                    <a:pt x="612" y="0"/>
                    <a:pt x="4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8310;p65">
              <a:extLst>
                <a:ext uri="{FF2B5EF4-FFF2-40B4-BE49-F238E27FC236}">
                  <a16:creationId xmlns:a16="http://schemas.microsoft.com/office/drawing/2014/main" id="{4ED66F9D-276F-4711-AFC1-2490429B5228}"/>
                </a:ext>
              </a:extLst>
            </p:cNvPr>
            <p:cNvSpPr/>
            <p:nvPr/>
          </p:nvSpPr>
          <p:spPr>
            <a:xfrm>
              <a:off x="3695500" y="3082675"/>
              <a:ext cx="17550" cy="30425"/>
            </a:xfrm>
            <a:custGeom>
              <a:avLst/>
              <a:gdLst/>
              <a:ahLst/>
              <a:cxnLst/>
              <a:rect l="l" t="t" r="r" b="b"/>
              <a:pathLst>
                <a:path w="702" h="1217" extrusionOk="0">
                  <a:moveTo>
                    <a:pt x="487" y="0"/>
                  </a:moveTo>
                  <a:cubicBezTo>
                    <a:pt x="438" y="0"/>
                    <a:pt x="389" y="23"/>
                    <a:pt x="357" y="78"/>
                  </a:cubicBezTo>
                  <a:cubicBezTo>
                    <a:pt x="207" y="379"/>
                    <a:pt x="106" y="680"/>
                    <a:pt x="31" y="1031"/>
                  </a:cubicBezTo>
                  <a:cubicBezTo>
                    <a:pt x="1" y="1138"/>
                    <a:pt x="100" y="1217"/>
                    <a:pt x="194" y="1217"/>
                  </a:cubicBezTo>
                  <a:cubicBezTo>
                    <a:pt x="254" y="1217"/>
                    <a:pt x="312" y="1184"/>
                    <a:pt x="332" y="1106"/>
                  </a:cubicBezTo>
                  <a:cubicBezTo>
                    <a:pt x="382" y="805"/>
                    <a:pt x="482" y="504"/>
                    <a:pt x="633" y="229"/>
                  </a:cubicBezTo>
                  <a:cubicBezTo>
                    <a:pt x="701" y="108"/>
                    <a:pt x="594" y="0"/>
                    <a:pt x="4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8311;p65">
              <a:extLst>
                <a:ext uri="{FF2B5EF4-FFF2-40B4-BE49-F238E27FC236}">
                  <a16:creationId xmlns:a16="http://schemas.microsoft.com/office/drawing/2014/main" id="{DC9EEBDC-859D-4E05-A7E1-8549517FCDF2}"/>
                </a:ext>
              </a:extLst>
            </p:cNvPr>
            <p:cNvSpPr/>
            <p:nvPr/>
          </p:nvSpPr>
          <p:spPr>
            <a:xfrm>
              <a:off x="3375200" y="3687925"/>
              <a:ext cx="23825" cy="24200"/>
            </a:xfrm>
            <a:custGeom>
              <a:avLst/>
              <a:gdLst/>
              <a:ahLst/>
              <a:cxnLst/>
              <a:rect l="l" t="t" r="r" b="b"/>
              <a:pathLst>
                <a:path w="953" h="968" extrusionOk="0">
                  <a:moveTo>
                    <a:pt x="216" y="1"/>
                  </a:moveTo>
                  <a:cubicBezTo>
                    <a:pt x="103" y="1"/>
                    <a:pt x="0" y="109"/>
                    <a:pt x="86" y="229"/>
                  </a:cubicBezTo>
                  <a:cubicBezTo>
                    <a:pt x="262" y="455"/>
                    <a:pt x="437" y="680"/>
                    <a:pt x="612" y="906"/>
                  </a:cubicBezTo>
                  <a:cubicBezTo>
                    <a:pt x="641" y="949"/>
                    <a:pt x="685" y="968"/>
                    <a:pt x="729" y="968"/>
                  </a:cubicBezTo>
                  <a:cubicBezTo>
                    <a:pt x="838" y="968"/>
                    <a:pt x="952" y="855"/>
                    <a:pt x="863" y="731"/>
                  </a:cubicBezTo>
                  <a:cubicBezTo>
                    <a:pt x="713" y="505"/>
                    <a:pt x="537" y="279"/>
                    <a:pt x="362" y="79"/>
                  </a:cubicBezTo>
                  <a:cubicBezTo>
                    <a:pt x="322" y="24"/>
                    <a:pt x="268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8312;p65">
              <a:extLst>
                <a:ext uri="{FF2B5EF4-FFF2-40B4-BE49-F238E27FC236}">
                  <a16:creationId xmlns:a16="http://schemas.microsoft.com/office/drawing/2014/main" id="{DE541A0E-5314-4013-B639-EED0F4DBC9D7}"/>
                </a:ext>
              </a:extLst>
            </p:cNvPr>
            <p:cNvSpPr/>
            <p:nvPr/>
          </p:nvSpPr>
          <p:spPr>
            <a:xfrm>
              <a:off x="3391275" y="3680425"/>
              <a:ext cx="24700" cy="27650"/>
            </a:xfrm>
            <a:custGeom>
              <a:avLst/>
              <a:gdLst/>
              <a:ahLst/>
              <a:cxnLst/>
              <a:rect l="l" t="t" r="r" b="b"/>
              <a:pathLst>
                <a:path w="988" h="1106" extrusionOk="0">
                  <a:moveTo>
                    <a:pt x="218" y="1"/>
                  </a:moveTo>
                  <a:cubicBezTo>
                    <a:pt x="110" y="1"/>
                    <a:pt x="1" y="115"/>
                    <a:pt x="70" y="254"/>
                  </a:cubicBezTo>
                  <a:cubicBezTo>
                    <a:pt x="220" y="554"/>
                    <a:pt x="421" y="830"/>
                    <a:pt x="646" y="1056"/>
                  </a:cubicBezTo>
                  <a:cubicBezTo>
                    <a:pt x="681" y="1091"/>
                    <a:pt x="720" y="1105"/>
                    <a:pt x="758" y="1105"/>
                  </a:cubicBezTo>
                  <a:cubicBezTo>
                    <a:pt x="881" y="1105"/>
                    <a:pt x="987" y="945"/>
                    <a:pt x="872" y="830"/>
                  </a:cubicBezTo>
                  <a:cubicBezTo>
                    <a:pt x="646" y="630"/>
                    <a:pt x="471" y="379"/>
                    <a:pt x="345" y="78"/>
                  </a:cubicBezTo>
                  <a:cubicBezTo>
                    <a:pt x="314" y="24"/>
                    <a:pt x="266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8313;p65">
              <a:extLst>
                <a:ext uri="{FF2B5EF4-FFF2-40B4-BE49-F238E27FC236}">
                  <a16:creationId xmlns:a16="http://schemas.microsoft.com/office/drawing/2014/main" id="{D1DEDBED-F026-42D3-A4D4-50BA96F68E5A}"/>
                </a:ext>
              </a:extLst>
            </p:cNvPr>
            <p:cNvSpPr/>
            <p:nvPr/>
          </p:nvSpPr>
          <p:spPr>
            <a:xfrm>
              <a:off x="3747025" y="3377850"/>
              <a:ext cx="14275" cy="31425"/>
            </a:xfrm>
            <a:custGeom>
              <a:avLst/>
              <a:gdLst/>
              <a:ahLst/>
              <a:cxnLst/>
              <a:rect l="l" t="t" r="r" b="b"/>
              <a:pathLst>
                <a:path w="571" h="1257" extrusionOk="0">
                  <a:moveTo>
                    <a:pt x="207" y="1"/>
                  </a:moveTo>
                  <a:cubicBezTo>
                    <a:pt x="126" y="1"/>
                    <a:pt x="38" y="51"/>
                    <a:pt x="25" y="151"/>
                  </a:cubicBezTo>
                  <a:cubicBezTo>
                    <a:pt x="0" y="502"/>
                    <a:pt x="50" y="853"/>
                    <a:pt x="226" y="1179"/>
                  </a:cubicBezTo>
                  <a:cubicBezTo>
                    <a:pt x="257" y="1234"/>
                    <a:pt x="306" y="1257"/>
                    <a:pt x="356" y="1257"/>
                  </a:cubicBezTo>
                  <a:cubicBezTo>
                    <a:pt x="462" y="1257"/>
                    <a:pt x="570" y="1148"/>
                    <a:pt x="501" y="1028"/>
                  </a:cubicBezTo>
                  <a:cubicBezTo>
                    <a:pt x="351" y="727"/>
                    <a:pt x="301" y="452"/>
                    <a:pt x="351" y="151"/>
                  </a:cubicBezTo>
                  <a:cubicBezTo>
                    <a:pt x="364" y="51"/>
                    <a:pt x="288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8314;p65">
              <a:extLst>
                <a:ext uri="{FF2B5EF4-FFF2-40B4-BE49-F238E27FC236}">
                  <a16:creationId xmlns:a16="http://schemas.microsoft.com/office/drawing/2014/main" id="{A87FBAB9-DDE6-4148-AF70-4B301F6A4CE8}"/>
                </a:ext>
              </a:extLst>
            </p:cNvPr>
            <p:cNvSpPr/>
            <p:nvPr/>
          </p:nvSpPr>
          <p:spPr>
            <a:xfrm>
              <a:off x="3762175" y="3377600"/>
              <a:ext cx="15425" cy="24525"/>
            </a:xfrm>
            <a:custGeom>
              <a:avLst/>
              <a:gdLst/>
              <a:ahLst/>
              <a:cxnLst/>
              <a:rect l="l" t="t" r="r" b="b"/>
              <a:pathLst>
                <a:path w="617" h="981" extrusionOk="0">
                  <a:moveTo>
                    <a:pt x="202" y="0"/>
                  </a:moveTo>
                  <a:cubicBezTo>
                    <a:pt x="103" y="0"/>
                    <a:pt x="0" y="79"/>
                    <a:pt x="46" y="186"/>
                  </a:cubicBezTo>
                  <a:cubicBezTo>
                    <a:pt x="121" y="412"/>
                    <a:pt x="196" y="637"/>
                    <a:pt x="271" y="863"/>
                  </a:cubicBezTo>
                  <a:cubicBezTo>
                    <a:pt x="302" y="945"/>
                    <a:pt x="371" y="981"/>
                    <a:pt x="436" y="981"/>
                  </a:cubicBezTo>
                  <a:cubicBezTo>
                    <a:pt x="530" y="981"/>
                    <a:pt x="617" y="906"/>
                    <a:pt x="572" y="788"/>
                  </a:cubicBezTo>
                  <a:cubicBezTo>
                    <a:pt x="497" y="562"/>
                    <a:pt x="422" y="336"/>
                    <a:pt x="347" y="111"/>
                  </a:cubicBezTo>
                  <a:cubicBezTo>
                    <a:pt x="327" y="33"/>
                    <a:pt x="265" y="0"/>
                    <a:pt x="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8315;p65">
              <a:extLst>
                <a:ext uri="{FF2B5EF4-FFF2-40B4-BE49-F238E27FC236}">
                  <a16:creationId xmlns:a16="http://schemas.microsoft.com/office/drawing/2014/main" id="{9B05FCBF-8C02-4D13-BD4F-7B914CCAC0B6}"/>
                </a:ext>
              </a:extLst>
            </p:cNvPr>
            <p:cNvSpPr/>
            <p:nvPr/>
          </p:nvSpPr>
          <p:spPr>
            <a:xfrm>
              <a:off x="4052150" y="3510050"/>
              <a:ext cx="13075" cy="27250"/>
            </a:xfrm>
            <a:custGeom>
              <a:avLst/>
              <a:gdLst/>
              <a:ahLst/>
              <a:cxnLst/>
              <a:rect l="l" t="t" r="r" b="b"/>
              <a:pathLst>
                <a:path w="523" h="1090" extrusionOk="0">
                  <a:moveTo>
                    <a:pt x="154" y="1"/>
                  </a:moveTo>
                  <a:cubicBezTo>
                    <a:pt x="76" y="1"/>
                    <a:pt x="1" y="51"/>
                    <a:pt x="1" y="151"/>
                  </a:cubicBezTo>
                  <a:cubicBezTo>
                    <a:pt x="26" y="452"/>
                    <a:pt x="76" y="728"/>
                    <a:pt x="176" y="978"/>
                  </a:cubicBezTo>
                  <a:cubicBezTo>
                    <a:pt x="206" y="1057"/>
                    <a:pt x="269" y="1089"/>
                    <a:pt x="332" y="1089"/>
                  </a:cubicBezTo>
                  <a:cubicBezTo>
                    <a:pt x="429" y="1089"/>
                    <a:pt x="523" y="1010"/>
                    <a:pt x="477" y="903"/>
                  </a:cubicBezTo>
                  <a:cubicBezTo>
                    <a:pt x="402" y="653"/>
                    <a:pt x="327" y="402"/>
                    <a:pt x="327" y="151"/>
                  </a:cubicBezTo>
                  <a:cubicBezTo>
                    <a:pt x="314" y="51"/>
                    <a:pt x="233" y="1"/>
                    <a:pt x="1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8316;p65">
              <a:extLst>
                <a:ext uri="{FF2B5EF4-FFF2-40B4-BE49-F238E27FC236}">
                  <a16:creationId xmlns:a16="http://schemas.microsoft.com/office/drawing/2014/main" id="{C901EEA9-8C17-4C4A-919E-9E1D15038A26}"/>
                </a:ext>
              </a:extLst>
            </p:cNvPr>
            <p:cNvSpPr/>
            <p:nvPr/>
          </p:nvSpPr>
          <p:spPr>
            <a:xfrm>
              <a:off x="4069700" y="3511500"/>
              <a:ext cx="12400" cy="24950"/>
            </a:xfrm>
            <a:custGeom>
              <a:avLst/>
              <a:gdLst/>
              <a:ahLst/>
              <a:cxnLst/>
              <a:rect l="l" t="t" r="r" b="b"/>
              <a:pathLst>
                <a:path w="496" h="998" extrusionOk="0">
                  <a:moveTo>
                    <a:pt x="179" y="0"/>
                  </a:moveTo>
                  <a:cubicBezTo>
                    <a:pt x="117" y="0"/>
                    <a:pt x="61" y="36"/>
                    <a:pt x="51" y="118"/>
                  </a:cubicBezTo>
                  <a:cubicBezTo>
                    <a:pt x="1" y="394"/>
                    <a:pt x="51" y="645"/>
                    <a:pt x="176" y="920"/>
                  </a:cubicBezTo>
                  <a:cubicBezTo>
                    <a:pt x="199" y="975"/>
                    <a:pt x="242" y="998"/>
                    <a:pt x="286" y="998"/>
                  </a:cubicBezTo>
                  <a:cubicBezTo>
                    <a:pt x="386" y="998"/>
                    <a:pt x="496" y="883"/>
                    <a:pt x="427" y="745"/>
                  </a:cubicBezTo>
                  <a:cubicBezTo>
                    <a:pt x="351" y="569"/>
                    <a:pt x="326" y="394"/>
                    <a:pt x="351" y="194"/>
                  </a:cubicBezTo>
                  <a:cubicBezTo>
                    <a:pt x="366" y="75"/>
                    <a:pt x="267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8317;p65">
              <a:extLst>
                <a:ext uri="{FF2B5EF4-FFF2-40B4-BE49-F238E27FC236}">
                  <a16:creationId xmlns:a16="http://schemas.microsoft.com/office/drawing/2014/main" id="{5FE69BDD-6BF1-4A93-806A-447999961438}"/>
                </a:ext>
              </a:extLst>
            </p:cNvPr>
            <p:cNvSpPr/>
            <p:nvPr/>
          </p:nvSpPr>
          <p:spPr>
            <a:xfrm>
              <a:off x="4126600" y="3426900"/>
              <a:ext cx="12425" cy="30375"/>
            </a:xfrm>
            <a:custGeom>
              <a:avLst/>
              <a:gdLst/>
              <a:ahLst/>
              <a:cxnLst/>
              <a:rect l="l" t="t" r="r" b="b"/>
              <a:pathLst>
                <a:path w="497" h="1215" extrusionOk="0">
                  <a:moveTo>
                    <a:pt x="185" y="1"/>
                  </a:moveTo>
                  <a:cubicBezTo>
                    <a:pt x="94" y="1"/>
                    <a:pt x="1" y="76"/>
                    <a:pt x="30" y="194"/>
                  </a:cubicBezTo>
                  <a:lnTo>
                    <a:pt x="181" y="1096"/>
                  </a:lnTo>
                  <a:cubicBezTo>
                    <a:pt x="191" y="1178"/>
                    <a:pt x="247" y="1214"/>
                    <a:pt x="309" y="1214"/>
                  </a:cubicBezTo>
                  <a:cubicBezTo>
                    <a:pt x="397" y="1214"/>
                    <a:pt x="496" y="1140"/>
                    <a:pt x="481" y="1021"/>
                  </a:cubicBezTo>
                  <a:cubicBezTo>
                    <a:pt x="431" y="720"/>
                    <a:pt x="381" y="420"/>
                    <a:pt x="331" y="119"/>
                  </a:cubicBezTo>
                  <a:cubicBezTo>
                    <a:pt x="311" y="37"/>
                    <a:pt x="248" y="1"/>
                    <a:pt x="1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8318;p65">
              <a:extLst>
                <a:ext uri="{FF2B5EF4-FFF2-40B4-BE49-F238E27FC236}">
                  <a16:creationId xmlns:a16="http://schemas.microsoft.com/office/drawing/2014/main" id="{03C677A7-D407-48B7-B24B-C6A2C1B6CA75}"/>
                </a:ext>
              </a:extLst>
            </p:cNvPr>
            <p:cNvSpPr/>
            <p:nvPr/>
          </p:nvSpPr>
          <p:spPr>
            <a:xfrm>
              <a:off x="4144425" y="3440775"/>
              <a:ext cx="15025" cy="23375"/>
            </a:xfrm>
            <a:custGeom>
              <a:avLst/>
              <a:gdLst/>
              <a:ahLst/>
              <a:cxnLst/>
              <a:rect l="l" t="t" r="r" b="b"/>
              <a:pathLst>
                <a:path w="601" h="935" extrusionOk="0">
                  <a:moveTo>
                    <a:pt x="214" y="1"/>
                  </a:moveTo>
                  <a:cubicBezTo>
                    <a:pt x="108" y="1"/>
                    <a:pt x="1" y="121"/>
                    <a:pt x="69" y="241"/>
                  </a:cubicBezTo>
                  <a:cubicBezTo>
                    <a:pt x="169" y="416"/>
                    <a:pt x="220" y="617"/>
                    <a:pt x="270" y="817"/>
                  </a:cubicBezTo>
                  <a:cubicBezTo>
                    <a:pt x="290" y="899"/>
                    <a:pt x="353" y="935"/>
                    <a:pt x="416" y="935"/>
                  </a:cubicBezTo>
                  <a:cubicBezTo>
                    <a:pt x="507" y="935"/>
                    <a:pt x="600" y="860"/>
                    <a:pt x="570" y="742"/>
                  </a:cubicBezTo>
                  <a:cubicBezTo>
                    <a:pt x="520" y="516"/>
                    <a:pt x="445" y="291"/>
                    <a:pt x="345" y="90"/>
                  </a:cubicBezTo>
                  <a:cubicBezTo>
                    <a:pt x="313" y="27"/>
                    <a:pt x="264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8319;p65">
              <a:extLst>
                <a:ext uri="{FF2B5EF4-FFF2-40B4-BE49-F238E27FC236}">
                  <a16:creationId xmlns:a16="http://schemas.microsoft.com/office/drawing/2014/main" id="{6B79F654-5558-4288-911A-6ECFF2CC1BAF}"/>
                </a:ext>
              </a:extLst>
            </p:cNvPr>
            <p:cNvSpPr/>
            <p:nvPr/>
          </p:nvSpPr>
          <p:spPr>
            <a:xfrm>
              <a:off x="3675600" y="3858975"/>
              <a:ext cx="43875" cy="65350"/>
            </a:xfrm>
            <a:custGeom>
              <a:avLst/>
              <a:gdLst/>
              <a:ahLst/>
              <a:cxnLst/>
              <a:rect l="l" t="t" r="r" b="b"/>
              <a:pathLst>
                <a:path w="1755" h="2614" extrusionOk="0">
                  <a:moveTo>
                    <a:pt x="758" y="1"/>
                  </a:moveTo>
                  <a:cubicBezTo>
                    <a:pt x="739" y="1"/>
                    <a:pt x="721" y="2"/>
                    <a:pt x="702" y="4"/>
                  </a:cubicBezTo>
                  <a:cubicBezTo>
                    <a:pt x="276" y="54"/>
                    <a:pt x="0" y="706"/>
                    <a:pt x="100" y="1407"/>
                  </a:cubicBezTo>
                  <a:cubicBezTo>
                    <a:pt x="196" y="2102"/>
                    <a:pt x="590" y="2614"/>
                    <a:pt x="996" y="2614"/>
                  </a:cubicBezTo>
                  <a:cubicBezTo>
                    <a:pt x="1015" y="2614"/>
                    <a:pt x="1034" y="2613"/>
                    <a:pt x="1053" y="2610"/>
                  </a:cubicBezTo>
                  <a:cubicBezTo>
                    <a:pt x="1504" y="2560"/>
                    <a:pt x="1754" y="1909"/>
                    <a:pt x="1654" y="1207"/>
                  </a:cubicBezTo>
                  <a:cubicBezTo>
                    <a:pt x="1558" y="512"/>
                    <a:pt x="1165" y="1"/>
                    <a:pt x="758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8320;p65">
              <a:extLst>
                <a:ext uri="{FF2B5EF4-FFF2-40B4-BE49-F238E27FC236}">
                  <a16:creationId xmlns:a16="http://schemas.microsoft.com/office/drawing/2014/main" id="{BE6538EB-46CA-462C-B2C9-F90303AD43F3}"/>
                </a:ext>
              </a:extLst>
            </p:cNvPr>
            <p:cNvSpPr/>
            <p:nvPr/>
          </p:nvSpPr>
          <p:spPr>
            <a:xfrm>
              <a:off x="4090375" y="3790050"/>
              <a:ext cx="43875" cy="65450"/>
            </a:xfrm>
            <a:custGeom>
              <a:avLst/>
              <a:gdLst/>
              <a:ahLst/>
              <a:cxnLst/>
              <a:rect l="l" t="t" r="r" b="b"/>
              <a:pathLst>
                <a:path w="1755" h="2618" extrusionOk="0">
                  <a:moveTo>
                    <a:pt x="737" y="1"/>
                  </a:moveTo>
                  <a:cubicBezTo>
                    <a:pt x="717" y="1"/>
                    <a:pt x="697" y="2"/>
                    <a:pt x="677" y="4"/>
                  </a:cubicBezTo>
                  <a:cubicBezTo>
                    <a:pt x="251" y="79"/>
                    <a:pt x="1" y="706"/>
                    <a:pt x="101" y="1407"/>
                  </a:cubicBezTo>
                  <a:cubicBezTo>
                    <a:pt x="195" y="2090"/>
                    <a:pt x="576" y="2617"/>
                    <a:pt x="975" y="2617"/>
                  </a:cubicBezTo>
                  <a:cubicBezTo>
                    <a:pt x="1001" y="2617"/>
                    <a:pt x="1027" y="2615"/>
                    <a:pt x="1053" y="2611"/>
                  </a:cubicBezTo>
                  <a:cubicBezTo>
                    <a:pt x="1479" y="2560"/>
                    <a:pt x="1755" y="1934"/>
                    <a:pt x="1655" y="1207"/>
                  </a:cubicBezTo>
                  <a:cubicBezTo>
                    <a:pt x="1559" y="512"/>
                    <a:pt x="1165" y="1"/>
                    <a:pt x="737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8321;p65">
              <a:extLst>
                <a:ext uri="{FF2B5EF4-FFF2-40B4-BE49-F238E27FC236}">
                  <a16:creationId xmlns:a16="http://schemas.microsoft.com/office/drawing/2014/main" id="{45EA7447-ADD7-4E37-9519-D61CA50E020B}"/>
                </a:ext>
              </a:extLst>
            </p:cNvPr>
            <p:cNvSpPr/>
            <p:nvPr/>
          </p:nvSpPr>
          <p:spPr>
            <a:xfrm>
              <a:off x="3627350" y="3930975"/>
              <a:ext cx="81475" cy="71125"/>
            </a:xfrm>
            <a:custGeom>
              <a:avLst/>
              <a:gdLst/>
              <a:ahLst/>
              <a:cxnLst/>
              <a:rect l="l" t="t" r="r" b="b"/>
              <a:pathLst>
                <a:path w="3259" h="2845" extrusionOk="0">
                  <a:moveTo>
                    <a:pt x="1635" y="0"/>
                  </a:moveTo>
                  <a:cubicBezTo>
                    <a:pt x="1102" y="0"/>
                    <a:pt x="588" y="298"/>
                    <a:pt x="351" y="808"/>
                  </a:cubicBezTo>
                  <a:cubicBezTo>
                    <a:pt x="0" y="1535"/>
                    <a:pt x="301" y="2362"/>
                    <a:pt x="1028" y="2713"/>
                  </a:cubicBezTo>
                  <a:cubicBezTo>
                    <a:pt x="1220" y="2802"/>
                    <a:pt x="1423" y="2844"/>
                    <a:pt x="1623" y="2844"/>
                  </a:cubicBezTo>
                  <a:cubicBezTo>
                    <a:pt x="2156" y="2844"/>
                    <a:pt x="2671" y="2546"/>
                    <a:pt x="2907" y="2036"/>
                  </a:cubicBezTo>
                  <a:cubicBezTo>
                    <a:pt x="3258" y="1309"/>
                    <a:pt x="2958" y="457"/>
                    <a:pt x="2231" y="131"/>
                  </a:cubicBezTo>
                  <a:cubicBezTo>
                    <a:pt x="2039" y="42"/>
                    <a:pt x="1836" y="0"/>
                    <a:pt x="1635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8322;p65">
              <a:extLst>
                <a:ext uri="{FF2B5EF4-FFF2-40B4-BE49-F238E27FC236}">
                  <a16:creationId xmlns:a16="http://schemas.microsoft.com/office/drawing/2014/main" id="{7275616D-9ED0-47FF-80D5-2810F591ABB7}"/>
                </a:ext>
              </a:extLst>
            </p:cNvPr>
            <p:cNvSpPr/>
            <p:nvPr/>
          </p:nvSpPr>
          <p:spPr>
            <a:xfrm>
              <a:off x="4121075" y="3846375"/>
              <a:ext cx="81475" cy="71125"/>
            </a:xfrm>
            <a:custGeom>
              <a:avLst/>
              <a:gdLst/>
              <a:ahLst/>
              <a:cxnLst/>
              <a:rect l="l" t="t" r="r" b="b"/>
              <a:pathLst>
                <a:path w="3259" h="2845" extrusionOk="0">
                  <a:moveTo>
                    <a:pt x="1636" y="1"/>
                  </a:moveTo>
                  <a:cubicBezTo>
                    <a:pt x="1103" y="1"/>
                    <a:pt x="588" y="299"/>
                    <a:pt x="352" y="809"/>
                  </a:cubicBezTo>
                  <a:cubicBezTo>
                    <a:pt x="1" y="1510"/>
                    <a:pt x="301" y="2363"/>
                    <a:pt x="1028" y="2713"/>
                  </a:cubicBezTo>
                  <a:cubicBezTo>
                    <a:pt x="1220" y="2803"/>
                    <a:pt x="1423" y="2845"/>
                    <a:pt x="1624" y="2845"/>
                  </a:cubicBezTo>
                  <a:cubicBezTo>
                    <a:pt x="2157" y="2845"/>
                    <a:pt x="2671" y="2547"/>
                    <a:pt x="2908" y="2037"/>
                  </a:cubicBezTo>
                  <a:cubicBezTo>
                    <a:pt x="3259" y="1310"/>
                    <a:pt x="2958" y="458"/>
                    <a:pt x="2231" y="132"/>
                  </a:cubicBezTo>
                  <a:cubicBezTo>
                    <a:pt x="2039" y="43"/>
                    <a:pt x="1836" y="1"/>
                    <a:pt x="1636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8323;p65">
              <a:extLst>
                <a:ext uri="{FF2B5EF4-FFF2-40B4-BE49-F238E27FC236}">
                  <a16:creationId xmlns:a16="http://schemas.microsoft.com/office/drawing/2014/main" id="{C7094309-0AA2-4416-BDD7-19564621D70D}"/>
                </a:ext>
              </a:extLst>
            </p:cNvPr>
            <p:cNvSpPr/>
            <p:nvPr/>
          </p:nvSpPr>
          <p:spPr>
            <a:xfrm>
              <a:off x="3676225" y="3958675"/>
              <a:ext cx="156025" cy="97775"/>
            </a:xfrm>
            <a:custGeom>
              <a:avLst/>
              <a:gdLst/>
              <a:ahLst/>
              <a:cxnLst/>
              <a:rect l="l" t="t" r="r" b="b"/>
              <a:pathLst>
                <a:path w="6241" h="3911" extrusionOk="0">
                  <a:moveTo>
                    <a:pt x="0" y="1"/>
                  </a:moveTo>
                  <a:lnTo>
                    <a:pt x="0" y="1"/>
                  </a:lnTo>
                  <a:cubicBezTo>
                    <a:pt x="176" y="627"/>
                    <a:pt x="526" y="1179"/>
                    <a:pt x="978" y="1680"/>
                  </a:cubicBezTo>
                  <a:cubicBezTo>
                    <a:pt x="1404" y="2181"/>
                    <a:pt x="1930" y="2607"/>
                    <a:pt x="2481" y="2933"/>
                  </a:cubicBezTo>
                  <a:cubicBezTo>
                    <a:pt x="3058" y="3259"/>
                    <a:pt x="3684" y="3510"/>
                    <a:pt x="4311" y="3685"/>
                  </a:cubicBezTo>
                  <a:cubicBezTo>
                    <a:pt x="4612" y="3760"/>
                    <a:pt x="4937" y="3810"/>
                    <a:pt x="5263" y="3861"/>
                  </a:cubicBezTo>
                  <a:cubicBezTo>
                    <a:pt x="5589" y="3886"/>
                    <a:pt x="5915" y="3911"/>
                    <a:pt x="6241" y="3911"/>
                  </a:cubicBezTo>
                  <a:cubicBezTo>
                    <a:pt x="5915" y="3810"/>
                    <a:pt x="5614" y="3735"/>
                    <a:pt x="5313" y="3660"/>
                  </a:cubicBezTo>
                  <a:cubicBezTo>
                    <a:pt x="5013" y="3560"/>
                    <a:pt x="4687" y="3485"/>
                    <a:pt x="4411" y="3359"/>
                  </a:cubicBezTo>
                  <a:cubicBezTo>
                    <a:pt x="4110" y="3259"/>
                    <a:pt x="3810" y="3159"/>
                    <a:pt x="3534" y="3008"/>
                  </a:cubicBezTo>
                  <a:cubicBezTo>
                    <a:pt x="3233" y="2883"/>
                    <a:pt x="2983" y="2733"/>
                    <a:pt x="2707" y="2582"/>
                  </a:cubicBezTo>
                  <a:cubicBezTo>
                    <a:pt x="2156" y="2257"/>
                    <a:pt x="1654" y="1881"/>
                    <a:pt x="1203" y="1455"/>
                  </a:cubicBezTo>
                  <a:cubicBezTo>
                    <a:pt x="752" y="1028"/>
                    <a:pt x="326" y="552"/>
                    <a:pt x="0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8324;p65">
              <a:extLst>
                <a:ext uri="{FF2B5EF4-FFF2-40B4-BE49-F238E27FC236}">
                  <a16:creationId xmlns:a16="http://schemas.microsoft.com/office/drawing/2014/main" id="{8D643A17-1035-402E-AF09-CE7E693289DB}"/>
                </a:ext>
              </a:extLst>
            </p:cNvPr>
            <p:cNvSpPr/>
            <p:nvPr/>
          </p:nvSpPr>
          <p:spPr>
            <a:xfrm>
              <a:off x="3840375" y="3849025"/>
              <a:ext cx="436125" cy="177350"/>
            </a:xfrm>
            <a:custGeom>
              <a:avLst/>
              <a:gdLst/>
              <a:ahLst/>
              <a:cxnLst/>
              <a:rect l="l" t="t" r="r" b="b"/>
              <a:pathLst>
                <a:path w="17445" h="7094" extrusionOk="0">
                  <a:moveTo>
                    <a:pt x="1053" y="1"/>
                  </a:moveTo>
                  <a:cubicBezTo>
                    <a:pt x="1053" y="1"/>
                    <a:pt x="326" y="1003"/>
                    <a:pt x="151" y="2482"/>
                  </a:cubicBezTo>
                  <a:cubicBezTo>
                    <a:pt x="1" y="3785"/>
                    <a:pt x="276" y="5465"/>
                    <a:pt x="1955" y="7094"/>
                  </a:cubicBezTo>
                  <a:lnTo>
                    <a:pt x="17269" y="1680"/>
                  </a:lnTo>
                  <a:lnTo>
                    <a:pt x="17444" y="1630"/>
                  </a:lnTo>
                  <a:lnTo>
                    <a:pt x="105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8325;p65">
              <a:extLst>
                <a:ext uri="{FF2B5EF4-FFF2-40B4-BE49-F238E27FC236}">
                  <a16:creationId xmlns:a16="http://schemas.microsoft.com/office/drawing/2014/main" id="{BABA915E-0B1D-4174-A4DA-5782A4236495}"/>
                </a:ext>
              </a:extLst>
            </p:cNvPr>
            <p:cNvSpPr/>
            <p:nvPr/>
          </p:nvSpPr>
          <p:spPr>
            <a:xfrm>
              <a:off x="3844125" y="3849025"/>
              <a:ext cx="432375" cy="62075"/>
            </a:xfrm>
            <a:custGeom>
              <a:avLst/>
              <a:gdLst/>
              <a:ahLst/>
              <a:cxnLst/>
              <a:rect l="l" t="t" r="r" b="b"/>
              <a:pathLst>
                <a:path w="17295" h="2483" extrusionOk="0">
                  <a:moveTo>
                    <a:pt x="903" y="1"/>
                  </a:moveTo>
                  <a:cubicBezTo>
                    <a:pt x="903" y="1"/>
                    <a:pt x="176" y="1003"/>
                    <a:pt x="1" y="2482"/>
                  </a:cubicBezTo>
                  <a:lnTo>
                    <a:pt x="17119" y="1680"/>
                  </a:lnTo>
                  <a:lnTo>
                    <a:pt x="17294" y="1630"/>
                  </a:lnTo>
                  <a:lnTo>
                    <a:pt x="90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8326;p65">
              <a:extLst>
                <a:ext uri="{FF2B5EF4-FFF2-40B4-BE49-F238E27FC236}">
                  <a16:creationId xmlns:a16="http://schemas.microsoft.com/office/drawing/2014/main" id="{A67EB704-B2CC-4CD0-9307-EBC2078B543E}"/>
                </a:ext>
              </a:extLst>
            </p:cNvPr>
            <p:cNvSpPr/>
            <p:nvPr/>
          </p:nvSpPr>
          <p:spPr>
            <a:xfrm>
              <a:off x="3438125" y="3769450"/>
              <a:ext cx="8175" cy="50775"/>
            </a:xfrm>
            <a:custGeom>
              <a:avLst/>
              <a:gdLst/>
              <a:ahLst/>
              <a:cxnLst/>
              <a:rect l="l" t="t" r="r" b="b"/>
              <a:pathLst>
                <a:path w="327" h="2031" extrusionOk="0">
                  <a:moveTo>
                    <a:pt x="163" y="1"/>
                  </a:moveTo>
                  <a:cubicBezTo>
                    <a:pt x="82" y="1"/>
                    <a:pt x="0" y="51"/>
                    <a:pt x="0" y="151"/>
                  </a:cubicBezTo>
                  <a:lnTo>
                    <a:pt x="0" y="1881"/>
                  </a:lnTo>
                  <a:cubicBezTo>
                    <a:pt x="0" y="1981"/>
                    <a:pt x="82" y="2031"/>
                    <a:pt x="163" y="2031"/>
                  </a:cubicBezTo>
                  <a:cubicBezTo>
                    <a:pt x="245" y="2031"/>
                    <a:pt x="326" y="1981"/>
                    <a:pt x="326" y="1881"/>
                  </a:cubicBezTo>
                  <a:lnTo>
                    <a:pt x="326" y="151"/>
                  </a:lnTo>
                  <a:cubicBezTo>
                    <a:pt x="326" y="51"/>
                    <a:pt x="245" y="1"/>
                    <a:pt x="1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8327;p65">
              <a:extLst>
                <a:ext uri="{FF2B5EF4-FFF2-40B4-BE49-F238E27FC236}">
                  <a16:creationId xmlns:a16="http://schemas.microsoft.com/office/drawing/2014/main" id="{BB3CCCD7-306F-4497-BBEE-2960F742FB04}"/>
                </a:ext>
              </a:extLst>
            </p:cNvPr>
            <p:cNvSpPr/>
            <p:nvPr/>
          </p:nvSpPr>
          <p:spPr>
            <a:xfrm>
              <a:off x="3453150" y="3780750"/>
              <a:ext cx="8175" cy="39475"/>
            </a:xfrm>
            <a:custGeom>
              <a:avLst/>
              <a:gdLst/>
              <a:ahLst/>
              <a:cxnLst/>
              <a:rect l="l" t="t" r="r" b="b"/>
              <a:pathLst>
                <a:path w="327" h="1579" extrusionOk="0">
                  <a:moveTo>
                    <a:pt x="164" y="0"/>
                  </a:moveTo>
                  <a:cubicBezTo>
                    <a:pt x="82" y="0"/>
                    <a:pt x="1" y="50"/>
                    <a:pt x="1" y="150"/>
                  </a:cubicBezTo>
                  <a:lnTo>
                    <a:pt x="1" y="1429"/>
                  </a:lnTo>
                  <a:cubicBezTo>
                    <a:pt x="1" y="1529"/>
                    <a:pt x="82" y="1579"/>
                    <a:pt x="164" y="1579"/>
                  </a:cubicBezTo>
                  <a:cubicBezTo>
                    <a:pt x="245" y="1579"/>
                    <a:pt x="327" y="1529"/>
                    <a:pt x="327" y="1429"/>
                  </a:cubicBezTo>
                  <a:lnTo>
                    <a:pt x="327" y="150"/>
                  </a:lnTo>
                  <a:cubicBezTo>
                    <a:pt x="327" y="50"/>
                    <a:pt x="245" y="0"/>
                    <a:pt x="1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8328;p65">
              <a:extLst>
                <a:ext uri="{FF2B5EF4-FFF2-40B4-BE49-F238E27FC236}">
                  <a16:creationId xmlns:a16="http://schemas.microsoft.com/office/drawing/2014/main" id="{97A530A7-6A24-479F-BC4C-45C9EEF28862}"/>
                </a:ext>
              </a:extLst>
            </p:cNvPr>
            <p:cNvSpPr/>
            <p:nvPr/>
          </p:nvSpPr>
          <p:spPr>
            <a:xfrm>
              <a:off x="3807175" y="3636000"/>
              <a:ext cx="7525" cy="37625"/>
            </a:xfrm>
            <a:custGeom>
              <a:avLst/>
              <a:gdLst/>
              <a:ahLst/>
              <a:cxnLst/>
              <a:rect l="l" t="t" r="r" b="b"/>
              <a:pathLst>
                <a:path w="301" h="1505" extrusionOk="0">
                  <a:moveTo>
                    <a:pt x="151" y="1"/>
                  </a:moveTo>
                  <a:cubicBezTo>
                    <a:pt x="75" y="1"/>
                    <a:pt x="0" y="51"/>
                    <a:pt x="0" y="151"/>
                  </a:cubicBezTo>
                  <a:lnTo>
                    <a:pt x="0" y="1354"/>
                  </a:lnTo>
                  <a:cubicBezTo>
                    <a:pt x="0" y="1454"/>
                    <a:pt x="75" y="1504"/>
                    <a:pt x="151" y="1504"/>
                  </a:cubicBezTo>
                  <a:cubicBezTo>
                    <a:pt x="226" y="1504"/>
                    <a:pt x="301" y="1454"/>
                    <a:pt x="301" y="1354"/>
                  </a:cubicBezTo>
                  <a:lnTo>
                    <a:pt x="301" y="151"/>
                  </a:lnTo>
                  <a:cubicBezTo>
                    <a:pt x="301" y="51"/>
                    <a:pt x="226" y="1"/>
                    <a:pt x="1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8329;p65">
              <a:extLst>
                <a:ext uri="{FF2B5EF4-FFF2-40B4-BE49-F238E27FC236}">
                  <a16:creationId xmlns:a16="http://schemas.microsoft.com/office/drawing/2014/main" id="{E3484464-E5CA-4AAB-8588-609EB74D5568}"/>
                </a:ext>
              </a:extLst>
            </p:cNvPr>
            <p:cNvSpPr/>
            <p:nvPr/>
          </p:nvSpPr>
          <p:spPr>
            <a:xfrm>
              <a:off x="3827850" y="3645400"/>
              <a:ext cx="7550" cy="30100"/>
            </a:xfrm>
            <a:custGeom>
              <a:avLst/>
              <a:gdLst/>
              <a:ahLst/>
              <a:cxnLst/>
              <a:rect l="l" t="t" r="r" b="b"/>
              <a:pathLst>
                <a:path w="302" h="1204" extrusionOk="0">
                  <a:moveTo>
                    <a:pt x="151" y="0"/>
                  </a:moveTo>
                  <a:cubicBezTo>
                    <a:pt x="75" y="0"/>
                    <a:pt x="0" y="51"/>
                    <a:pt x="0" y="151"/>
                  </a:cubicBezTo>
                  <a:lnTo>
                    <a:pt x="0" y="1053"/>
                  </a:lnTo>
                  <a:cubicBezTo>
                    <a:pt x="0" y="1153"/>
                    <a:pt x="75" y="1203"/>
                    <a:pt x="151" y="1203"/>
                  </a:cubicBezTo>
                  <a:cubicBezTo>
                    <a:pt x="226" y="1203"/>
                    <a:pt x="301" y="1153"/>
                    <a:pt x="301" y="1053"/>
                  </a:cubicBezTo>
                  <a:lnTo>
                    <a:pt x="301" y="151"/>
                  </a:lnTo>
                  <a:cubicBezTo>
                    <a:pt x="301" y="51"/>
                    <a:pt x="226" y="0"/>
                    <a:pt x="1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8330;p65">
              <a:extLst>
                <a:ext uri="{FF2B5EF4-FFF2-40B4-BE49-F238E27FC236}">
                  <a16:creationId xmlns:a16="http://schemas.microsoft.com/office/drawing/2014/main" id="{2C1C28A5-BF97-4A4A-A5D1-57F2F5F1DF22}"/>
                </a:ext>
              </a:extLst>
            </p:cNvPr>
            <p:cNvSpPr/>
            <p:nvPr/>
          </p:nvSpPr>
          <p:spPr>
            <a:xfrm>
              <a:off x="4094025" y="4102350"/>
              <a:ext cx="10800" cy="26150"/>
            </a:xfrm>
            <a:custGeom>
              <a:avLst/>
              <a:gdLst/>
              <a:ahLst/>
              <a:cxnLst/>
              <a:rect l="l" t="t" r="r" b="b"/>
              <a:pathLst>
                <a:path w="432" h="1046" extrusionOk="0">
                  <a:moveTo>
                    <a:pt x="185" y="1"/>
                  </a:moveTo>
                  <a:cubicBezTo>
                    <a:pt x="93" y="1"/>
                    <a:pt x="0" y="75"/>
                    <a:pt x="30" y="194"/>
                  </a:cubicBezTo>
                  <a:cubicBezTo>
                    <a:pt x="105" y="419"/>
                    <a:pt x="130" y="670"/>
                    <a:pt x="105" y="896"/>
                  </a:cubicBezTo>
                  <a:cubicBezTo>
                    <a:pt x="93" y="996"/>
                    <a:pt x="162" y="1046"/>
                    <a:pt x="237" y="1046"/>
                  </a:cubicBezTo>
                  <a:cubicBezTo>
                    <a:pt x="312" y="1046"/>
                    <a:pt x="393" y="996"/>
                    <a:pt x="406" y="896"/>
                  </a:cubicBezTo>
                  <a:cubicBezTo>
                    <a:pt x="431" y="620"/>
                    <a:pt x="406" y="369"/>
                    <a:pt x="331" y="119"/>
                  </a:cubicBezTo>
                  <a:cubicBezTo>
                    <a:pt x="310" y="36"/>
                    <a:pt x="248" y="1"/>
                    <a:pt x="1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8331;p65">
              <a:extLst>
                <a:ext uri="{FF2B5EF4-FFF2-40B4-BE49-F238E27FC236}">
                  <a16:creationId xmlns:a16="http://schemas.microsoft.com/office/drawing/2014/main" id="{1723BBB7-8C13-44F5-BEFD-96BBAA6C5BBE}"/>
                </a:ext>
              </a:extLst>
            </p:cNvPr>
            <p:cNvSpPr/>
            <p:nvPr/>
          </p:nvSpPr>
          <p:spPr>
            <a:xfrm>
              <a:off x="4114675" y="4102175"/>
              <a:ext cx="10825" cy="32225"/>
            </a:xfrm>
            <a:custGeom>
              <a:avLst/>
              <a:gdLst/>
              <a:ahLst/>
              <a:cxnLst/>
              <a:rect l="l" t="t" r="r" b="b"/>
              <a:pathLst>
                <a:path w="433" h="1289" extrusionOk="0">
                  <a:moveTo>
                    <a:pt x="238" y="0"/>
                  </a:moveTo>
                  <a:cubicBezTo>
                    <a:pt x="163" y="0"/>
                    <a:pt x="94" y="50"/>
                    <a:pt x="106" y="151"/>
                  </a:cubicBezTo>
                  <a:cubicBezTo>
                    <a:pt x="131" y="476"/>
                    <a:pt x="106" y="777"/>
                    <a:pt x="31" y="1103"/>
                  </a:cubicBezTo>
                  <a:cubicBezTo>
                    <a:pt x="1" y="1210"/>
                    <a:pt x="100" y="1289"/>
                    <a:pt x="194" y="1289"/>
                  </a:cubicBezTo>
                  <a:cubicBezTo>
                    <a:pt x="254" y="1289"/>
                    <a:pt x="312" y="1256"/>
                    <a:pt x="332" y="1178"/>
                  </a:cubicBezTo>
                  <a:cubicBezTo>
                    <a:pt x="407" y="852"/>
                    <a:pt x="432" y="501"/>
                    <a:pt x="407" y="151"/>
                  </a:cubicBezTo>
                  <a:cubicBezTo>
                    <a:pt x="395" y="50"/>
                    <a:pt x="313" y="0"/>
                    <a:pt x="2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8332;p65">
              <a:extLst>
                <a:ext uri="{FF2B5EF4-FFF2-40B4-BE49-F238E27FC236}">
                  <a16:creationId xmlns:a16="http://schemas.microsoft.com/office/drawing/2014/main" id="{421EB7CD-301B-49FA-91BA-B6F0929EC539}"/>
                </a:ext>
              </a:extLst>
            </p:cNvPr>
            <p:cNvSpPr/>
            <p:nvPr/>
          </p:nvSpPr>
          <p:spPr>
            <a:xfrm>
              <a:off x="3636700" y="4137800"/>
              <a:ext cx="15100" cy="37700"/>
            </a:xfrm>
            <a:custGeom>
              <a:avLst/>
              <a:gdLst/>
              <a:ahLst/>
              <a:cxnLst/>
              <a:rect l="l" t="t" r="r" b="b"/>
              <a:pathLst>
                <a:path w="604" h="1508" extrusionOk="0">
                  <a:moveTo>
                    <a:pt x="214" y="1"/>
                  </a:moveTo>
                  <a:cubicBezTo>
                    <a:pt x="114" y="1"/>
                    <a:pt x="1" y="109"/>
                    <a:pt x="52" y="229"/>
                  </a:cubicBezTo>
                  <a:cubicBezTo>
                    <a:pt x="228" y="605"/>
                    <a:pt x="303" y="981"/>
                    <a:pt x="253" y="1357"/>
                  </a:cubicBezTo>
                  <a:cubicBezTo>
                    <a:pt x="253" y="1457"/>
                    <a:pt x="328" y="1508"/>
                    <a:pt x="406" y="1508"/>
                  </a:cubicBezTo>
                  <a:cubicBezTo>
                    <a:pt x="485" y="1508"/>
                    <a:pt x="566" y="1457"/>
                    <a:pt x="579" y="1357"/>
                  </a:cubicBezTo>
                  <a:cubicBezTo>
                    <a:pt x="604" y="906"/>
                    <a:pt x="528" y="480"/>
                    <a:pt x="328" y="79"/>
                  </a:cubicBezTo>
                  <a:cubicBezTo>
                    <a:pt x="304" y="24"/>
                    <a:pt x="261" y="1"/>
                    <a:pt x="2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8333;p65">
              <a:extLst>
                <a:ext uri="{FF2B5EF4-FFF2-40B4-BE49-F238E27FC236}">
                  <a16:creationId xmlns:a16="http://schemas.microsoft.com/office/drawing/2014/main" id="{A2E32D07-EDDB-4024-8E32-887DB8ED423C}"/>
                </a:ext>
              </a:extLst>
            </p:cNvPr>
            <p:cNvSpPr/>
            <p:nvPr/>
          </p:nvSpPr>
          <p:spPr>
            <a:xfrm>
              <a:off x="3669200" y="4143700"/>
              <a:ext cx="15925" cy="39775"/>
            </a:xfrm>
            <a:custGeom>
              <a:avLst/>
              <a:gdLst/>
              <a:ahLst/>
              <a:cxnLst/>
              <a:rect l="l" t="t" r="r" b="b"/>
              <a:pathLst>
                <a:path w="637" h="1591" extrusionOk="0">
                  <a:moveTo>
                    <a:pt x="185" y="1"/>
                  </a:moveTo>
                  <a:cubicBezTo>
                    <a:pt x="94" y="1"/>
                    <a:pt x="1" y="75"/>
                    <a:pt x="30" y="194"/>
                  </a:cubicBezTo>
                  <a:cubicBezTo>
                    <a:pt x="131" y="620"/>
                    <a:pt x="206" y="1046"/>
                    <a:pt x="306" y="1472"/>
                  </a:cubicBezTo>
                  <a:cubicBezTo>
                    <a:pt x="327" y="1554"/>
                    <a:pt x="389" y="1590"/>
                    <a:pt x="452" y="1590"/>
                  </a:cubicBezTo>
                  <a:cubicBezTo>
                    <a:pt x="544" y="1590"/>
                    <a:pt x="637" y="1515"/>
                    <a:pt x="607" y="1397"/>
                  </a:cubicBezTo>
                  <a:cubicBezTo>
                    <a:pt x="507" y="971"/>
                    <a:pt x="431" y="545"/>
                    <a:pt x="331" y="119"/>
                  </a:cubicBezTo>
                  <a:cubicBezTo>
                    <a:pt x="311" y="37"/>
                    <a:pt x="248" y="1"/>
                    <a:pt x="1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" name="Google Shape;8334;p65">
            <a:extLst>
              <a:ext uri="{FF2B5EF4-FFF2-40B4-BE49-F238E27FC236}">
                <a16:creationId xmlns:a16="http://schemas.microsoft.com/office/drawing/2014/main" id="{3BB19B57-18EB-4EA6-B5D0-0B9E3E3A2EB4}"/>
              </a:ext>
            </a:extLst>
          </p:cNvPr>
          <p:cNvGrpSpPr/>
          <p:nvPr/>
        </p:nvGrpSpPr>
        <p:grpSpPr>
          <a:xfrm>
            <a:off x="7808479" y="3817849"/>
            <a:ext cx="766690" cy="1049118"/>
            <a:chOff x="1628575" y="2900700"/>
            <a:chExt cx="1211200" cy="1657375"/>
          </a:xfrm>
        </p:grpSpPr>
        <p:sp>
          <p:nvSpPr>
            <p:cNvPr id="284" name="Google Shape;8335;p65">
              <a:extLst>
                <a:ext uri="{FF2B5EF4-FFF2-40B4-BE49-F238E27FC236}">
                  <a16:creationId xmlns:a16="http://schemas.microsoft.com/office/drawing/2014/main" id="{D84EDA6B-0BB6-4B72-BCE6-C97743A8946E}"/>
                </a:ext>
              </a:extLst>
            </p:cNvPr>
            <p:cNvSpPr/>
            <p:nvPr/>
          </p:nvSpPr>
          <p:spPr>
            <a:xfrm>
              <a:off x="1729475" y="3220325"/>
              <a:ext cx="1095875" cy="1337750"/>
            </a:xfrm>
            <a:custGeom>
              <a:avLst/>
              <a:gdLst/>
              <a:ahLst/>
              <a:cxnLst/>
              <a:rect l="l" t="t" r="r" b="b"/>
              <a:pathLst>
                <a:path w="43835" h="53510" extrusionOk="0">
                  <a:moveTo>
                    <a:pt x="15005" y="1"/>
                  </a:moveTo>
                  <a:cubicBezTo>
                    <a:pt x="14617" y="1"/>
                    <a:pt x="14232" y="18"/>
                    <a:pt x="13860" y="36"/>
                  </a:cubicBezTo>
                  <a:lnTo>
                    <a:pt x="13835" y="36"/>
                  </a:lnTo>
                  <a:cubicBezTo>
                    <a:pt x="12657" y="136"/>
                    <a:pt x="11479" y="387"/>
                    <a:pt x="10276" y="813"/>
                  </a:cubicBezTo>
                  <a:cubicBezTo>
                    <a:pt x="10050" y="888"/>
                    <a:pt x="9850" y="963"/>
                    <a:pt x="9649" y="1064"/>
                  </a:cubicBezTo>
                  <a:cubicBezTo>
                    <a:pt x="9574" y="1089"/>
                    <a:pt x="9524" y="1114"/>
                    <a:pt x="9449" y="1139"/>
                  </a:cubicBezTo>
                  <a:cubicBezTo>
                    <a:pt x="8972" y="1339"/>
                    <a:pt x="8496" y="1590"/>
                    <a:pt x="8070" y="1840"/>
                  </a:cubicBezTo>
                  <a:cubicBezTo>
                    <a:pt x="6366" y="2868"/>
                    <a:pt x="5013" y="4272"/>
                    <a:pt x="3910" y="5926"/>
                  </a:cubicBezTo>
                  <a:cubicBezTo>
                    <a:pt x="3810" y="6076"/>
                    <a:pt x="3734" y="6201"/>
                    <a:pt x="3634" y="6352"/>
                  </a:cubicBezTo>
                  <a:cubicBezTo>
                    <a:pt x="3108" y="7204"/>
                    <a:pt x="2657" y="8131"/>
                    <a:pt x="2281" y="9084"/>
                  </a:cubicBezTo>
                  <a:cubicBezTo>
                    <a:pt x="2231" y="9209"/>
                    <a:pt x="2180" y="9359"/>
                    <a:pt x="2130" y="9485"/>
                  </a:cubicBezTo>
                  <a:cubicBezTo>
                    <a:pt x="1729" y="10487"/>
                    <a:pt x="1429" y="11515"/>
                    <a:pt x="1153" y="12567"/>
                  </a:cubicBezTo>
                  <a:cubicBezTo>
                    <a:pt x="1128" y="12693"/>
                    <a:pt x="1103" y="12818"/>
                    <a:pt x="1053" y="12968"/>
                  </a:cubicBezTo>
                  <a:cubicBezTo>
                    <a:pt x="852" y="13795"/>
                    <a:pt x="702" y="14648"/>
                    <a:pt x="551" y="15500"/>
                  </a:cubicBezTo>
                  <a:cubicBezTo>
                    <a:pt x="526" y="15625"/>
                    <a:pt x="526" y="15750"/>
                    <a:pt x="501" y="15876"/>
                  </a:cubicBezTo>
                  <a:cubicBezTo>
                    <a:pt x="351" y="16878"/>
                    <a:pt x="251" y="17906"/>
                    <a:pt x="150" y="18908"/>
                  </a:cubicBezTo>
                  <a:cubicBezTo>
                    <a:pt x="150" y="19034"/>
                    <a:pt x="150" y="19159"/>
                    <a:pt x="125" y="19284"/>
                  </a:cubicBezTo>
                  <a:cubicBezTo>
                    <a:pt x="75" y="20161"/>
                    <a:pt x="25" y="21014"/>
                    <a:pt x="0" y="21866"/>
                  </a:cubicBezTo>
                  <a:cubicBezTo>
                    <a:pt x="0" y="21991"/>
                    <a:pt x="0" y="22116"/>
                    <a:pt x="0" y="22242"/>
                  </a:cubicBezTo>
                  <a:cubicBezTo>
                    <a:pt x="0" y="23144"/>
                    <a:pt x="0" y="24021"/>
                    <a:pt x="0" y="24873"/>
                  </a:cubicBezTo>
                  <a:cubicBezTo>
                    <a:pt x="25" y="24998"/>
                    <a:pt x="25" y="25124"/>
                    <a:pt x="25" y="25224"/>
                  </a:cubicBezTo>
                  <a:cubicBezTo>
                    <a:pt x="50" y="26477"/>
                    <a:pt x="125" y="27630"/>
                    <a:pt x="201" y="28658"/>
                  </a:cubicBezTo>
                  <a:cubicBezTo>
                    <a:pt x="226" y="28783"/>
                    <a:pt x="226" y="28908"/>
                    <a:pt x="251" y="29009"/>
                  </a:cubicBezTo>
                  <a:cubicBezTo>
                    <a:pt x="426" y="31289"/>
                    <a:pt x="677" y="32943"/>
                    <a:pt x="777" y="33495"/>
                  </a:cubicBezTo>
                  <a:cubicBezTo>
                    <a:pt x="802" y="33620"/>
                    <a:pt x="802" y="33695"/>
                    <a:pt x="802" y="33695"/>
                  </a:cubicBezTo>
                  <a:lnTo>
                    <a:pt x="802" y="33846"/>
                  </a:lnTo>
                  <a:cubicBezTo>
                    <a:pt x="802" y="34222"/>
                    <a:pt x="802" y="35500"/>
                    <a:pt x="927" y="37179"/>
                  </a:cubicBezTo>
                  <a:cubicBezTo>
                    <a:pt x="952" y="37279"/>
                    <a:pt x="952" y="37405"/>
                    <a:pt x="977" y="37530"/>
                  </a:cubicBezTo>
                  <a:cubicBezTo>
                    <a:pt x="1003" y="37881"/>
                    <a:pt x="1053" y="38282"/>
                    <a:pt x="1103" y="38683"/>
                  </a:cubicBezTo>
                  <a:cubicBezTo>
                    <a:pt x="1679" y="43470"/>
                    <a:pt x="3484" y="50312"/>
                    <a:pt x="8897" y="52167"/>
                  </a:cubicBezTo>
                  <a:cubicBezTo>
                    <a:pt x="11630" y="53093"/>
                    <a:pt x="14913" y="53510"/>
                    <a:pt x="18342" y="53510"/>
                  </a:cubicBezTo>
                  <a:cubicBezTo>
                    <a:pt x="18717" y="53510"/>
                    <a:pt x="19095" y="53505"/>
                    <a:pt x="19474" y="53495"/>
                  </a:cubicBezTo>
                  <a:cubicBezTo>
                    <a:pt x="20226" y="53470"/>
                    <a:pt x="20952" y="53445"/>
                    <a:pt x="21679" y="53395"/>
                  </a:cubicBezTo>
                  <a:cubicBezTo>
                    <a:pt x="24837" y="53169"/>
                    <a:pt x="28020" y="52618"/>
                    <a:pt x="30877" y="51816"/>
                  </a:cubicBezTo>
                  <a:cubicBezTo>
                    <a:pt x="33835" y="50989"/>
                    <a:pt x="36466" y="49911"/>
                    <a:pt x="38421" y="48608"/>
                  </a:cubicBezTo>
                  <a:cubicBezTo>
                    <a:pt x="41679" y="46477"/>
                    <a:pt x="43258" y="41766"/>
                    <a:pt x="43659" y="36728"/>
                  </a:cubicBezTo>
                  <a:cubicBezTo>
                    <a:pt x="43659" y="36603"/>
                    <a:pt x="43684" y="36477"/>
                    <a:pt x="43684" y="36377"/>
                  </a:cubicBezTo>
                  <a:cubicBezTo>
                    <a:pt x="43835" y="34046"/>
                    <a:pt x="43760" y="31665"/>
                    <a:pt x="43484" y="29435"/>
                  </a:cubicBezTo>
                  <a:cubicBezTo>
                    <a:pt x="43459" y="29259"/>
                    <a:pt x="43434" y="29059"/>
                    <a:pt x="43409" y="28883"/>
                  </a:cubicBezTo>
                  <a:cubicBezTo>
                    <a:pt x="43384" y="28783"/>
                    <a:pt x="43384" y="28658"/>
                    <a:pt x="43359" y="28532"/>
                  </a:cubicBezTo>
                  <a:cubicBezTo>
                    <a:pt x="43158" y="27204"/>
                    <a:pt x="42882" y="25926"/>
                    <a:pt x="42557" y="24748"/>
                  </a:cubicBezTo>
                  <a:cubicBezTo>
                    <a:pt x="42532" y="24648"/>
                    <a:pt x="42481" y="24522"/>
                    <a:pt x="42456" y="24422"/>
                  </a:cubicBezTo>
                  <a:cubicBezTo>
                    <a:pt x="42256" y="23745"/>
                    <a:pt x="42030" y="23119"/>
                    <a:pt x="41805" y="22542"/>
                  </a:cubicBezTo>
                  <a:cubicBezTo>
                    <a:pt x="41479" y="21790"/>
                    <a:pt x="41053" y="20913"/>
                    <a:pt x="40501" y="19911"/>
                  </a:cubicBezTo>
                  <a:cubicBezTo>
                    <a:pt x="40451" y="19811"/>
                    <a:pt x="40376" y="19710"/>
                    <a:pt x="40326" y="19610"/>
                  </a:cubicBezTo>
                  <a:cubicBezTo>
                    <a:pt x="39624" y="18382"/>
                    <a:pt x="38747" y="17003"/>
                    <a:pt x="37720" y="15550"/>
                  </a:cubicBezTo>
                  <a:cubicBezTo>
                    <a:pt x="37644" y="15450"/>
                    <a:pt x="37569" y="15349"/>
                    <a:pt x="37519" y="15249"/>
                  </a:cubicBezTo>
                  <a:cubicBezTo>
                    <a:pt x="36993" y="14547"/>
                    <a:pt x="36441" y="13820"/>
                    <a:pt x="35865" y="13069"/>
                  </a:cubicBezTo>
                  <a:cubicBezTo>
                    <a:pt x="35790" y="12968"/>
                    <a:pt x="35689" y="12893"/>
                    <a:pt x="35614" y="12793"/>
                  </a:cubicBezTo>
                  <a:cubicBezTo>
                    <a:pt x="34912" y="11891"/>
                    <a:pt x="34161" y="11013"/>
                    <a:pt x="33334" y="10136"/>
                  </a:cubicBezTo>
                  <a:cubicBezTo>
                    <a:pt x="33258" y="10061"/>
                    <a:pt x="33183" y="9961"/>
                    <a:pt x="33083" y="9861"/>
                  </a:cubicBezTo>
                  <a:cubicBezTo>
                    <a:pt x="32431" y="9159"/>
                    <a:pt x="31729" y="8457"/>
                    <a:pt x="31028" y="7805"/>
                  </a:cubicBezTo>
                  <a:cubicBezTo>
                    <a:pt x="30927" y="7705"/>
                    <a:pt x="30827" y="7605"/>
                    <a:pt x="30727" y="7530"/>
                  </a:cubicBezTo>
                  <a:cubicBezTo>
                    <a:pt x="30526" y="7329"/>
                    <a:pt x="30301" y="7129"/>
                    <a:pt x="30075" y="6928"/>
                  </a:cubicBezTo>
                  <a:cubicBezTo>
                    <a:pt x="29900" y="6778"/>
                    <a:pt x="29724" y="6627"/>
                    <a:pt x="29549" y="6477"/>
                  </a:cubicBezTo>
                  <a:cubicBezTo>
                    <a:pt x="29148" y="6101"/>
                    <a:pt x="28747" y="5775"/>
                    <a:pt x="28321" y="5450"/>
                  </a:cubicBezTo>
                  <a:cubicBezTo>
                    <a:pt x="28221" y="5349"/>
                    <a:pt x="28095" y="5274"/>
                    <a:pt x="27970" y="5174"/>
                  </a:cubicBezTo>
                  <a:cubicBezTo>
                    <a:pt x="27193" y="4547"/>
                    <a:pt x="26366" y="3971"/>
                    <a:pt x="25539" y="3444"/>
                  </a:cubicBezTo>
                  <a:cubicBezTo>
                    <a:pt x="25389" y="3369"/>
                    <a:pt x="25263" y="3269"/>
                    <a:pt x="25113" y="3194"/>
                  </a:cubicBezTo>
                  <a:cubicBezTo>
                    <a:pt x="24060" y="2542"/>
                    <a:pt x="22983" y="1966"/>
                    <a:pt x="21880" y="1515"/>
                  </a:cubicBezTo>
                  <a:cubicBezTo>
                    <a:pt x="21704" y="1439"/>
                    <a:pt x="21529" y="1364"/>
                    <a:pt x="21354" y="1289"/>
                  </a:cubicBezTo>
                  <a:cubicBezTo>
                    <a:pt x="19449" y="537"/>
                    <a:pt x="17494" y="61"/>
                    <a:pt x="15489" y="11"/>
                  </a:cubicBezTo>
                  <a:cubicBezTo>
                    <a:pt x="15327" y="4"/>
                    <a:pt x="15166" y="1"/>
                    <a:pt x="150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8336;p65">
              <a:extLst>
                <a:ext uri="{FF2B5EF4-FFF2-40B4-BE49-F238E27FC236}">
                  <a16:creationId xmlns:a16="http://schemas.microsoft.com/office/drawing/2014/main" id="{8EA8417E-05D6-447D-B059-53BCBF5226A2}"/>
                </a:ext>
              </a:extLst>
            </p:cNvPr>
            <p:cNvSpPr/>
            <p:nvPr/>
          </p:nvSpPr>
          <p:spPr>
            <a:xfrm>
              <a:off x="1870950" y="3450125"/>
              <a:ext cx="14050" cy="27425"/>
            </a:xfrm>
            <a:custGeom>
              <a:avLst/>
              <a:gdLst/>
              <a:ahLst/>
              <a:cxnLst/>
              <a:rect l="l" t="t" r="r" b="b"/>
              <a:pathLst>
                <a:path w="562" h="1097" extrusionOk="0">
                  <a:moveTo>
                    <a:pt x="222" y="1"/>
                  </a:moveTo>
                  <a:cubicBezTo>
                    <a:pt x="114" y="1"/>
                    <a:pt x="0" y="82"/>
                    <a:pt x="30" y="217"/>
                  </a:cubicBezTo>
                  <a:cubicBezTo>
                    <a:pt x="80" y="468"/>
                    <a:pt x="131" y="719"/>
                    <a:pt x="181" y="969"/>
                  </a:cubicBezTo>
                  <a:cubicBezTo>
                    <a:pt x="200" y="1058"/>
                    <a:pt x="267" y="1096"/>
                    <a:pt x="337" y="1096"/>
                  </a:cubicBezTo>
                  <a:cubicBezTo>
                    <a:pt x="445" y="1096"/>
                    <a:pt x="562" y="1006"/>
                    <a:pt x="532" y="869"/>
                  </a:cubicBezTo>
                  <a:cubicBezTo>
                    <a:pt x="481" y="618"/>
                    <a:pt x="431" y="368"/>
                    <a:pt x="381" y="117"/>
                  </a:cubicBezTo>
                  <a:cubicBezTo>
                    <a:pt x="361" y="37"/>
                    <a:pt x="293" y="1"/>
                    <a:pt x="222" y="1"/>
                  </a:cubicBezTo>
                  <a:close/>
                </a:path>
              </a:pathLst>
            </a:custGeom>
            <a:solidFill>
              <a:srgbClr val="619B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8337;p65">
              <a:extLst>
                <a:ext uri="{FF2B5EF4-FFF2-40B4-BE49-F238E27FC236}">
                  <a16:creationId xmlns:a16="http://schemas.microsoft.com/office/drawing/2014/main" id="{D8A689B3-9A1A-4A57-B663-C68ED214711C}"/>
                </a:ext>
              </a:extLst>
            </p:cNvPr>
            <p:cNvSpPr/>
            <p:nvPr/>
          </p:nvSpPr>
          <p:spPr>
            <a:xfrm>
              <a:off x="1891750" y="3453825"/>
              <a:ext cx="11800" cy="27200"/>
            </a:xfrm>
            <a:custGeom>
              <a:avLst/>
              <a:gdLst/>
              <a:ahLst/>
              <a:cxnLst/>
              <a:rect l="l" t="t" r="r" b="b"/>
              <a:pathLst>
                <a:path w="472" h="1088" extrusionOk="0">
                  <a:moveTo>
                    <a:pt x="245" y="1"/>
                  </a:moveTo>
                  <a:cubicBezTo>
                    <a:pt x="157" y="1"/>
                    <a:pt x="63" y="57"/>
                    <a:pt x="50" y="170"/>
                  </a:cubicBezTo>
                  <a:cubicBezTo>
                    <a:pt x="0" y="420"/>
                    <a:pt x="25" y="696"/>
                    <a:pt x="101" y="972"/>
                  </a:cubicBezTo>
                  <a:cubicBezTo>
                    <a:pt x="121" y="1052"/>
                    <a:pt x="189" y="1088"/>
                    <a:pt x="259" y="1088"/>
                  </a:cubicBezTo>
                  <a:cubicBezTo>
                    <a:pt x="363" y="1088"/>
                    <a:pt x="471" y="1007"/>
                    <a:pt x="426" y="871"/>
                  </a:cubicBezTo>
                  <a:cubicBezTo>
                    <a:pt x="376" y="646"/>
                    <a:pt x="376" y="395"/>
                    <a:pt x="401" y="170"/>
                  </a:cubicBezTo>
                  <a:cubicBezTo>
                    <a:pt x="414" y="57"/>
                    <a:pt x="332" y="1"/>
                    <a:pt x="245" y="1"/>
                  </a:cubicBezTo>
                  <a:close/>
                </a:path>
              </a:pathLst>
            </a:custGeom>
            <a:solidFill>
              <a:srgbClr val="619B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8338;p65">
              <a:extLst>
                <a:ext uri="{FF2B5EF4-FFF2-40B4-BE49-F238E27FC236}">
                  <a16:creationId xmlns:a16="http://schemas.microsoft.com/office/drawing/2014/main" id="{D7E55C4D-BF04-4B71-84E8-E7569EDDAE1F}"/>
                </a:ext>
              </a:extLst>
            </p:cNvPr>
            <p:cNvSpPr/>
            <p:nvPr/>
          </p:nvSpPr>
          <p:spPr>
            <a:xfrm>
              <a:off x="2685925" y="4220750"/>
              <a:ext cx="11300" cy="29150"/>
            </a:xfrm>
            <a:custGeom>
              <a:avLst/>
              <a:gdLst/>
              <a:ahLst/>
              <a:cxnLst/>
              <a:rect l="l" t="t" r="r" b="b"/>
              <a:pathLst>
                <a:path w="452" h="1166" extrusionOk="0">
                  <a:moveTo>
                    <a:pt x="170" y="0"/>
                  </a:moveTo>
                  <a:cubicBezTo>
                    <a:pt x="82" y="0"/>
                    <a:pt x="0" y="57"/>
                    <a:pt x="13" y="170"/>
                  </a:cubicBezTo>
                  <a:cubicBezTo>
                    <a:pt x="38" y="445"/>
                    <a:pt x="63" y="721"/>
                    <a:pt x="88" y="997"/>
                  </a:cubicBezTo>
                  <a:cubicBezTo>
                    <a:pt x="101" y="1109"/>
                    <a:pt x="195" y="1166"/>
                    <a:pt x="282" y="1166"/>
                  </a:cubicBezTo>
                  <a:cubicBezTo>
                    <a:pt x="370" y="1166"/>
                    <a:pt x="451" y="1109"/>
                    <a:pt x="439" y="997"/>
                  </a:cubicBezTo>
                  <a:cubicBezTo>
                    <a:pt x="414" y="721"/>
                    <a:pt x="389" y="445"/>
                    <a:pt x="364" y="170"/>
                  </a:cubicBezTo>
                  <a:cubicBezTo>
                    <a:pt x="351" y="57"/>
                    <a:pt x="257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8339;p65">
              <a:extLst>
                <a:ext uri="{FF2B5EF4-FFF2-40B4-BE49-F238E27FC236}">
                  <a16:creationId xmlns:a16="http://schemas.microsoft.com/office/drawing/2014/main" id="{B3412BDB-B2DD-473B-8EC0-B9D5411D6183}"/>
                </a:ext>
              </a:extLst>
            </p:cNvPr>
            <p:cNvSpPr/>
            <p:nvPr/>
          </p:nvSpPr>
          <p:spPr>
            <a:xfrm>
              <a:off x="2701400" y="4217375"/>
              <a:ext cx="13675" cy="35675"/>
            </a:xfrm>
            <a:custGeom>
              <a:avLst/>
              <a:gdLst/>
              <a:ahLst/>
              <a:cxnLst/>
              <a:rect l="l" t="t" r="r" b="b"/>
              <a:pathLst>
                <a:path w="547" h="1427" extrusionOk="0">
                  <a:moveTo>
                    <a:pt x="212" y="0"/>
                  </a:moveTo>
                  <a:cubicBezTo>
                    <a:pt x="108" y="0"/>
                    <a:pt x="1" y="84"/>
                    <a:pt x="46" y="204"/>
                  </a:cubicBezTo>
                  <a:cubicBezTo>
                    <a:pt x="146" y="555"/>
                    <a:pt x="196" y="906"/>
                    <a:pt x="196" y="1257"/>
                  </a:cubicBezTo>
                  <a:cubicBezTo>
                    <a:pt x="196" y="1370"/>
                    <a:pt x="284" y="1426"/>
                    <a:pt x="371" y="1426"/>
                  </a:cubicBezTo>
                  <a:cubicBezTo>
                    <a:pt x="459" y="1426"/>
                    <a:pt x="547" y="1370"/>
                    <a:pt x="547" y="1257"/>
                  </a:cubicBezTo>
                  <a:cubicBezTo>
                    <a:pt x="547" y="881"/>
                    <a:pt x="497" y="480"/>
                    <a:pt x="371" y="129"/>
                  </a:cubicBezTo>
                  <a:cubicBezTo>
                    <a:pt x="351" y="38"/>
                    <a:pt x="282" y="0"/>
                    <a:pt x="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8340;p65">
              <a:extLst>
                <a:ext uri="{FF2B5EF4-FFF2-40B4-BE49-F238E27FC236}">
                  <a16:creationId xmlns:a16="http://schemas.microsoft.com/office/drawing/2014/main" id="{DFEC8F46-4D5D-4F05-8545-53B91983AFA7}"/>
                </a:ext>
              </a:extLst>
            </p:cNvPr>
            <p:cNvSpPr/>
            <p:nvPr/>
          </p:nvSpPr>
          <p:spPr>
            <a:xfrm>
              <a:off x="2698775" y="4174375"/>
              <a:ext cx="11650" cy="33975"/>
            </a:xfrm>
            <a:custGeom>
              <a:avLst/>
              <a:gdLst/>
              <a:ahLst/>
              <a:cxnLst/>
              <a:rect l="l" t="t" r="r" b="b"/>
              <a:pathLst>
                <a:path w="466" h="1359" extrusionOk="0">
                  <a:moveTo>
                    <a:pt x="201" y="1"/>
                  </a:moveTo>
                  <a:cubicBezTo>
                    <a:pt x="113" y="1"/>
                    <a:pt x="25" y="57"/>
                    <a:pt x="25" y="170"/>
                  </a:cubicBezTo>
                  <a:cubicBezTo>
                    <a:pt x="0" y="521"/>
                    <a:pt x="50" y="872"/>
                    <a:pt x="100" y="1223"/>
                  </a:cubicBezTo>
                  <a:cubicBezTo>
                    <a:pt x="121" y="1317"/>
                    <a:pt x="191" y="1359"/>
                    <a:pt x="262" y="1359"/>
                  </a:cubicBezTo>
                  <a:cubicBezTo>
                    <a:pt x="362" y="1359"/>
                    <a:pt x="466" y="1278"/>
                    <a:pt x="451" y="1147"/>
                  </a:cubicBezTo>
                  <a:cubicBezTo>
                    <a:pt x="376" y="822"/>
                    <a:pt x="351" y="496"/>
                    <a:pt x="376" y="170"/>
                  </a:cubicBezTo>
                  <a:cubicBezTo>
                    <a:pt x="376" y="57"/>
                    <a:pt x="288" y="1"/>
                    <a:pt x="2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8341;p65">
              <a:extLst>
                <a:ext uri="{FF2B5EF4-FFF2-40B4-BE49-F238E27FC236}">
                  <a16:creationId xmlns:a16="http://schemas.microsoft.com/office/drawing/2014/main" id="{07AB1A9F-3A8F-4FA0-98B4-A1931960103E}"/>
                </a:ext>
              </a:extLst>
            </p:cNvPr>
            <p:cNvSpPr/>
            <p:nvPr/>
          </p:nvSpPr>
          <p:spPr>
            <a:xfrm>
              <a:off x="1929700" y="4421375"/>
              <a:ext cx="18575" cy="29600"/>
            </a:xfrm>
            <a:custGeom>
              <a:avLst/>
              <a:gdLst/>
              <a:ahLst/>
              <a:cxnLst/>
              <a:rect l="l" t="t" r="r" b="b"/>
              <a:pathLst>
                <a:path w="743" h="1184" extrusionOk="0">
                  <a:moveTo>
                    <a:pt x="237" y="1"/>
                  </a:moveTo>
                  <a:cubicBezTo>
                    <a:pt x="115" y="1"/>
                    <a:pt x="0" y="127"/>
                    <a:pt x="86" y="265"/>
                  </a:cubicBezTo>
                  <a:cubicBezTo>
                    <a:pt x="237" y="516"/>
                    <a:pt x="337" y="766"/>
                    <a:pt x="387" y="1067"/>
                  </a:cubicBezTo>
                  <a:cubicBezTo>
                    <a:pt x="407" y="1147"/>
                    <a:pt x="471" y="1183"/>
                    <a:pt x="538" y="1183"/>
                  </a:cubicBezTo>
                  <a:cubicBezTo>
                    <a:pt x="638" y="1183"/>
                    <a:pt x="743" y="1102"/>
                    <a:pt x="713" y="967"/>
                  </a:cubicBezTo>
                  <a:cubicBezTo>
                    <a:pt x="663" y="641"/>
                    <a:pt x="537" y="365"/>
                    <a:pt x="387" y="89"/>
                  </a:cubicBezTo>
                  <a:cubicBezTo>
                    <a:pt x="348" y="27"/>
                    <a:pt x="292" y="1"/>
                    <a:pt x="2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8342;p65">
              <a:extLst>
                <a:ext uri="{FF2B5EF4-FFF2-40B4-BE49-F238E27FC236}">
                  <a16:creationId xmlns:a16="http://schemas.microsoft.com/office/drawing/2014/main" id="{C1BED7DD-BDAB-41F9-B290-603D45F49494}"/>
                </a:ext>
              </a:extLst>
            </p:cNvPr>
            <p:cNvSpPr/>
            <p:nvPr/>
          </p:nvSpPr>
          <p:spPr>
            <a:xfrm>
              <a:off x="1947675" y="4427025"/>
              <a:ext cx="22300" cy="25650"/>
            </a:xfrm>
            <a:custGeom>
              <a:avLst/>
              <a:gdLst/>
              <a:ahLst/>
              <a:cxnLst/>
              <a:rect l="l" t="t" r="r" b="b"/>
              <a:pathLst>
                <a:path w="892" h="1026" extrusionOk="0">
                  <a:moveTo>
                    <a:pt x="236" y="0"/>
                  </a:moveTo>
                  <a:cubicBezTo>
                    <a:pt x="121" y="0"/>
                    <a:pt x="0" y="127"/>
                    <a:pt x="69" y="264"/>
                  </a:cubicBezTo>
                  <a:cubicBezTo>
                    <a:pt x="219" y="515"/>
                    <a:pt x="370" y="741"/>
                    <a:pt x="545" y="966"/>
                  </a:cubicBezTo>
                  <a:cubicBezTo>
                    <a:pt x="575" y="1008"/>
                    <a:pt x="613" y="1026"/>
                    <a:pt x="650" y="1026"/>
                  </a:cubicBezTo>
                  <a:cubicBezTo>
                    <a:pt x="769" y="1026"/>
                    <a:pt x="891" y="849"/>
                    <a:pt x="796" y="716"/>
                  </a:cubicBezTo>
                  <a:cubicBezTo>
                    <a:pt x="645" y="515"/>
                    <a:pt x="495" y="315"/>
                    <a:pt x="370" y="89"/>
                  </a:cubicBezTo>
                  <a:cubicBezTo>
                    <a:pt x="339" y="26"/>
                    <a:pt x="288" y="0"/>
                    <a:pt x="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8343;p65">
              <a:extLst>
                <a:ext uri="{FF2B5EF4-FFF2-40B4-BE49-F238E27FC236}">
                  <a16:creationId xmlns:a16="http://schemas.microsoft.com/office/drawing/2014/main" id="{C3258A89-7B7E-4A88-82FF-DDBF9D501D1E}"/>
                </a:ext>
              </a:extLst>
            </p:cNvPr>
            <p:cNvSpPr/>
            <p:nvPr/>
          </p:nvSpPr>
          <p:spPr>
            <a:xfrm>
              <a:off x="1952875" y="4390675"/>
              <a:ext cx="20225" cy="28975"/>
            </a:xfrm>
            <a:custGeom>
              <a:avLst/>
              <a:gdLst/>
              <a:ahLst/>
              <a:cxnLst/>
              <a:rect l="l" t="t" r="r" b="b"/>
              <a:pathLst>
                <a:path w="809" h="1159" extrusionOk="0">
                  <a:moveTo>
                    <a:pt x="237" y="1"/>
                  </a:moveTo>
                  <a:cubicBezTo>
                    <a:pt x="116" y="1"/>
                    <a:pt x="0" y="127"/>
                    <a:pt x="87" y="265"/>
                  </a:cubicBezTo>
                  <a:cubicBezTo>
                    <a:pt x="237" y="515"/>
                    <a:pt x="362" y="766"/>
                    <a:pt x="437" y="1042"/>
                  </a:cubicBezTo>
                  <a:cubicBezTo>
                    <a:pt x="468" y="1122"/>
                    <a:pt x="538" y="1158"/>
                    <a:pt x="606" y="1158"/>
                  </a:cubicBezTo>
                  <a:cubicBezTo>
                    <a:pt x="709" y="1158"/>
                    <a:pt x="808" y="1077"/>
                    <a:pt x="763" y="942"/>
                  </a:cubicBezTo>
                  <a:cubicBezTo>
                    <a:pt x="688" y="641"/>
                    <a:pt x="563" y="365"/>
                    <a:pt x="387" y="89"/>
                  </a:cubicBezTo>
                  <a:cubicBezTo>
                    <a:pt x="348" y="27"/>
                    <a:pt x="292" y="1"/>
                    <a:pt x="2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8344;p65">
              <a:extLst>
                <a:ext uri="{FF2B5EF4-FFF2-40B4-BE49-F238E27FC236}">
                  <a16:creationId xmlns:a16="http://schemas.microsoft.com/office/drawing/2014/main" id="{435FC4F9-9013-4E74-8B53-65781BC386CD}"/>
                </a:ext>
              </a:extLst>
            </p:cNvPr>
            <p:cNvSpPr/>
            <p:nvPr/>
          </p:nvSpPr>
          <p:spPr>
            <a:xfrm>
              <a:off x="1819050" y="3380750"/>
              <a:ext cx="862200" cy="1176950"/>
            </a:xfrm>
            <a:custGeom>
              <a:avLst/>
              <a:gdLst/>
              <a:ahLst/>
              <a:cxnLst/>
              <a:rect l="l" t="t" r="r" b="b"/>
              <a:pathLst>
                <a:path w="34488" h="47078" extrusionOk="0">
                  <a:moveTo>
                    <a:pt x="14735" y="0"/>
                  </a:moveTo>
                  <a:cubicBezTo>
                    <a:pt x="14072" y="0"/>
                    <a:pt x="13404" y="39"/>
                    <a:pt x="12733" y="110"/>
                  </a:cubicBezTo>
                  <a:cubicBezTo>
                    <a:pt x="10978" y="286"/>
                    <a:pt x="9299" y="787"/>
                    <a:pt x="7796" y="1664"/>
                  </a:cubicBezTo>
                  <a:cubicBezTo>
                    <a:pt x="3009" y="4446"/>
                    <a:pt x="1" y="11013"/>
                    <a:pt x="1906" y="23093"/>
                  </a:cubicBezTo>
                  <a:cubicBezTo>
                    <a:pt x="4587" y="39885"/>
                    <a:pt x="11555" y="45323"/>
                    <a:pt x="15891" y="47078"/>
                  </a:cubicBezTo>
                  <a:cubicBezTo>
                    <a:pt x="16643" y="47053"/>
                    <a:pt x="17369" y="47028"/>
                    <a:pt x="18096" y="46978"/>
                  </a:cubicBezTo>
                  <a:cubicBezTo>
                    <a:pt x="21254" y="46752"/>
                    <a:pt x="24437" y="46201"/>
                    <a:pt x="27294" y="45399"/>
                  </a:cubicBezTo>
                  <a:cubicBezTo>
                    <a:pt x="34262" y="40737"/>
                    <a:pt x="34487" y="30336"/>
                    <a:pt x="31229" y="18105"/>
                  </a:cubicBezTo>
                  <a:cubicBezTo>
                    <a:pt x="27427" y="3831"/>
                    <a:pt x="21309" y="0"/>
                    <a:pt x="147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8345;p65">
              <a:extLst>
                <a:ext uri="{FF2B5EF4-FFF2-40B4-BE49-F238E27FC236}">
                  <a16:creationId xmlns:a16="http://schemas.microsoft.com/office/drawing/2014/main" id="{B8E9F5AE-F9FA-411D-A024-0C0F92B6821E}"/>
                </a:ext>
              </a:extLst>
            </p:cNvPr>
            <p:cNvSpPr/>
            <p:nvPr/>
          </p:nvSpPr>
          <p:spPr>
            <a:xfrm>
              <a:off x="2009850" y="4037150"/>
              <a:ext cx="15250" cy="35375"/>
            </a:xfrm>
            <a:custGeom>
              <a:avLst/>
              <a:gdLst/>
              <a:ahLst/>
              <a:cxnLst/>
              <a:rect l="l" t="t" r="r" b="b"/>
              <a:pathLst>
                <a:path w="610" h="1415" extrusionOk="0">
                  <a:moveTo>
                    <a:pt x="170" y="1"/>
                  </a:moveTo>
                  <a:cubicBezTo>
                    <a:pt x="82" y="1"/>
                    <a:pt x="1" y="57"/>
                    <a:pt x="13" y="170"/>
                  </a:cubicBezTo>
                  <a:cubicBezTo>
                    <a:pt x="38" y="546"/>
                    <a:pt x="113" y="922"/>
                    <a:pt x="239" y="1298"/>
                  </a:cubicBezTo>
                  <a:cubicBezTo>
                    <a:pt x="269" y="1378"/>
                    <a:pt x="339" y="1414"/>
                    <a:pt x="408" y="1414"/>
                  </a:cubicBezTo>
                  <a:cubicBezTo>
                    <a:pt x="510" y="1414"/>
                    <a:pt x="610" y="1333"/>
                    <a:pt x="565" y="1198"/>
                  </a:cubicBezTo>
                  <a:cubicBezTo>
                    <a:pt x="464" y="872"/>
                    <a:pt x="389" y="521"/>
                    <a:pt x="364" y="170"/>
                  </a:cubicBezTo>
                  <a:cubicBezTo>
                    <a:pt x="351" y="57"/>
                    <a:pt x="257" y="1"/>
                    <a:pt x="1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8346;p65">
              <a:extLst>
                <a:ext uri="{FF2B5EF4-FFF2-40B4-BE49-F238E27FC236}">
                  <a16:creationId xmlns:a16="http://schemas.microsoft.com/office/drawing/2014/main" id="{BC372ACC-FF87-4C28-92B2-C0DA61FD87AA}"/>
                </a:ext>
              </a:extLst>
            </p:cNvPr>
            <p:cNvSpPr/>
            <p:nvPr/>
          </p:nvSpPr>
          <p:spPr>
            <a:xfrm>
              <a:off x="2027700" y="4049075"/>
              <a:ext cx="19950" cy="37075"/>
            </a:xfrm>
            <a:custGeom>
              <a:avLst/>
              <a:gdLst/>
              <a:ahLst/>
              <a:cxnLst/>
              <a:rect l="l" t="t" r="r" b="b"/>
              <a:pathLst>
                <a:path w="798" h="1483" extrusionOk="0">
                  <a:moveTo>
                    <a:pt x="176" y="0"/>
                  </a:moveTo>
                  <a:cubicBezTo>
                    <a:pt x="89" y="0"/>
                    <a:pt x="1" y="57"/>
                    <a:pt x="1" y="169"/>
                  </a:cubicBezTo>
                  <a:cubicBezTo>
                    <a:pt x="1" y="646"/>
                    <a:pt x="151" y="1047"/>
                    <a:pt x="452" y="1422"/>
                  </a:cubicBezTo>
                  <a:cubicBezTo>
                    <a:pt x="482" y="1465"/>
                    <a:pt x="519" y="1482"/>
                    <a:pt x="557" y="1482"/>
                  </a:cubicBezTo>
                  <a:cubicBezTo>
                    <a:pt x="676" y="1482"/>
                    <a:pt x="798" y="1305"/>
                    <a:pt x="703" y="1172"/>
                  </a:cubicBezTo>
                  <a:cubicBezTo>
                    <a:pt x="477" y="896"/>
                    <a:pt x="352" y="545"/>
                    <a:pt x="352" y="169"/>
                  </a:cubicBezTo>
                  <a:cubicBezTo>
                    <a:pt x="352" y="57"/>
                    <a:pt x="264" y="0"/>
                    <a:pt x="1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8347;p65">
              <a:extLst>
                <a:ext uri="{FF2B5EF4-FFF2-40B4-BE49-F238E27FC236}">
                  <a16:creationId xmlns:a16="http://schemas.microsoft.com/office/drawing/2014/main" id="{7E2FBCC2-8155-4483-9700-B499A4CD8A76}"/>
                </a:ext>
              </a:extLst>
            </p:cNvPr>
            <p:cNvSpPr/>
            <p:nvPr/>
          </p:nvSpPr>
          <p:spPr>
            <a:xfrm>
              <a:off x="2460525" y="4038225"/>
              <a:ext cx="16575" cy="30225"/>
            </a:xfrm>
            <a:custGeom>
              <a:avLst/>
              <a:gdLst/>
              <a:ahLst/>
              <a:cxnLst/>
              <a:rect l="l" t="t" r="r" b="b"/>
              <a:pathLst>
                <a:path w="663" h="1209" extrusionOk="0">
                  <a:moveTo>
                    <a:pt x="215" y="0"/>
                  </a:moveTo>
                  <a:cubicBezTo>
                    <a:pt x="109" y="0"/>
                    <a:pt x="1" y="91"/>
                    <a:pt x="31" y="227"/>
                  </a:cubicBezTo>
                  <a:cubicBezTo>
                    <a:pt x="107" y="503"/>
                    <a:pt x="207" y="804"/>
                    <a:pt x="282" y="1080"/>
                  </a:cubicBezTo>
                  <a:cubicBezTo>
                    <a:pt x="312" y="1170"/>
                    <a:pt x="383" y="1208"/>
                    <a:pt x="454" y="1208"/>
                  </a:cubicBezTo>
                  <a:cubicBezTo>
                    <a:pt x="558" y="1208"/>
                    <a:pt x="663" y="1124"/>
                    <a:pt x="633" y="1004"/>
                  </a:cubicBezTo>
                  <a:cubicBezTo>
                    <a:pt x="533" y="704"/>
                    <a:pt x="457" y="403"/>
                    <a:pt x="382" y="127"/>
                  </a:cubicBezTo>
                  <a:cubicBezTo>
                    <a:pt x="353" y="38"/>
                    <a:pt x="284" y="0"/>
                    <a:pt x="2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8348;p65">
              <a:extLst>
                <a:ext uri="{FF2B5EF4-FFF2-40B4-BE49-F238E27FC236}">
                  <a16:creationId xmlns:a16="http://schemas.microsoft.com/office/drawing/2014/main" id="{D9972BB9-7E98-4258-93A6-E74F624E8D6F}"/>
                </a:ext>
              </a:extLst>
            </p:cNvPr>
            <p:cNvSpPr/>
            <p:nvPr/>
          </p:nvSpPr>
          <p:spPr>
            <a:xfrm>
              <a:off x="2475700" y="4035900"/>
              <a:ext cx="15550" cy="28400"/>
            </a:xfrm>
            <a:custGeom>
              <a:avLst/>
              <a:gdLst/>
              <a:ahLst/>
              <a:cxnLst/>
              <a:rect l="l" t="t" r="r" b="b"/>
              <a:pathLst>
                <a:path w="622" h="1136" extrusionOk="0">
                  <a:moveTo>
                    <a:pt x="176" y="1"/>
                  </a:moveTo>
                  <a:cubicBezTo>
                    <a:pt x="89" y="1"/>
                    <a:pt x="1" y="57"/>
                    <a:pt x="1" y="170"/>
                  </a:cubicBezTo>
                  <a:cubicBezTo>
                    <a:pt x="1" y="471"/>
                    <a:pt x="76" y="772"/>
                    <a:pt x="251" y="1047"/>
                  </a:cubicBezTo>
                  <a:cubicBezTo>
                    <a:pt x="283" y="1110"/>
                    <a:pt x="334" y="1136"/>
                    <a:pt x="386" y="1136"/>
                  </a:cubicBezTo>
                  <a:cubicBezTo>
                    <a:pt x="500" y="1136"/>
                    <a:pt x="621" y="1010"/>
                    <a:pt x="552" y="872"/>
                  </a:cubicBezTo>
                  <a:cubicBezTo>
                    <a:pt x="402" y="646"/>
                    <a:pt x="352" y="421"/>
                    <a:pt x="352" y="170"/>
                  </a:cubicBezTo>
                  <a:cubicBezTo>
                    <a:pt x="352" y="57"/>
                    <a:pt x="264" y="1"/>
                    <a:pt x="1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8349;p65">
              <a:extLst>
                <a:ext uri="{FF2B5EF4-FFF2-40B4-BE49-F238E27FC236}">
                  <a16:creationId xmlns:a16="http://schemas.microsoft.com/office/drawing/2014/main" id="{879C7995-53AD-4E41-B527-3681F193E06B}"/>
                </a:ext>
              </a:extLst>
            </p:cNvPr>
            <p:cNvSpPr/>
            <p:nvPr/>
          </p:nvSpPr>
          <p:spPr>
            <a:xfrm>
              <a:off x="2475875" y="3972125"/>
              <a:ext cx="16275" cy="23600"/>
            </a:xfrm>
            <a:custGeom>
              <a:avLst/>
              <a:gdLst/>
              <a:ahLst/>
              <a:cxnLst/>
              <a:rect l="l" t="t" r="r" b="b"/>
              <a:pathLst>
                <a:path w="651" h="944" extrusionOk="0">
                  <a:moveTo>
                    <a:pt x="236" y="1"/>
                  </a:moveTo>
                  <a:cubicBezTo>
                    <a:pt x="121" y="1"/>
                    <a:pt x="0" y="127"/>
                    <a:pt x="69" y="265"/>
                  </a:cubicBezTo>
                  <a:cubicBezTo>
                    <a:pt x="169" y="440"/>
                    <a:pt x="244" y="616"/>
                    <a:pt x="269" y="816"/>
                  </a:cubicBezTo>
                  <a:cubicBezTo>
                    <a:pt x="289" y="905"/>
                    <a:pt x="356" y="943"/>
                    <a:pt x="426" y="943"/>
                  </a:cubicBezTo>
                  <a:cubicBezTo>
                    <a:pt x="534" y="943"/>
                    <a:pt x="651" y="853"/>
                    <a:pt x="620" y="716"/>
                  </a:cubicBezTo>
                  <a:cubicBezTo>
                    <a:pt x="570" y="490"/>
                    <a:pt x="495" y="290"/>
                    <a:pt x="370" y="89"/>
                  </a:cubicBezTo>
                  <a:cubicBezTo>
                    <a:pt x="338" y="27"/>
                    <a:pt x="288" y="1"/>
                    <a:pt x="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8350;p65">
              <a:extLst>
                <a:ext uri="{FF2B5EF4-FFF2-40B4-BE49-F238E27FC236}">
                  <a16:creationId xmlns:a16="http://schemas.microsoft.com/office/drawing/2014/main" id="{ACB2A8F2-E103-4B34-8968-48F10907A2F0}"/>
                </a:ext>
              </a:extLst>
            </p:cNvPr>
            <p:cNvSpPr/>
            <p:nvPr/>
          </p:nvSpPr>
          <p:spPr>
            <a:xfrm>
              <a:off x="2231425" y="4283025"/>
              <a:ext cx="22175" cy="36175"/>
            </a:xfrm>
            <a:custGeom>
              <a:avLst/>
              <a:gdLst/>
              <a:ahLst/>
              <a:cxnLst/>
              <a:rect l="l" t="t" r="r" b="b"/>
              <a:pathLst>
                <a:path w="887" h="1447" extrusionOk="0">
                  <a:moveTo>
                    <a:pt x="214" y="0"/>
                  </a:moveTo>
                  <a:cubicBezTo>
                    <a:pt x="108" y="0"/>
                    <a:pt x="1" y="86"/>
                    <a:pt x="47" y="210"/>
                  </a:cubicBezTo>
                  <a:cubicBezTo>
                    <a:pt x="198" y="586"/>
                    <a:pt x="348" y="962"/>
                    <a:pt x="499" y="1338"/>
                  </a:cubicBezTo>
                  <a:cubicBezTo>
                    <a:pt x="527" y="1414"/>
                    <a:pt x="596" y="1447"/>
                    <a:pt x="665" y="1447"/>
                  </a:cubicBezTo>
                  <a:cubicBezTo>
                    <a:pt x="776" y="1447"/>
                    <a:pt x="886" y="1361"/>
                    <a:pt x="824" y="1237"/>
                  </a:cubicBezTo>
                  <a:cubicBezTo>
                    <a:pt x="674" y="862"/>
                    <a:pt x="524" y="486"/>
                    <a:pt x="373" y="110"/>
                  </a:cubicBezTo>
                  <a:cubicBezTo>
                    <a:pt x="345" y="33"/>
                    <a:pt x="279" y="0"/>
                    <a:pt x="2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8351;p65">
              <a:extLst>
                <a:ext uri="{FF2B5EF4-FFF2-40B4-BE49-F238E27FC236}">
                  <a16:creationId xmlns:a16="http://schemas.microsoft.com/office/drawing/2014/main" id="{6C59E8B0-FF09-4484-BBF5-0CED187CCFC4}"/>
                </a:ext>
              </a:extLst>
            </p:cNvPr>
            <p:cNvSpPr/>
            <p:nvPr/>
          </p:nvSpPr>
          <p:spPr>
            <a:xfrm>
              <a:off x="2262200" y="4295450"/>
              <a:ext cx="20450" cy="28475"/>
            </a:xfrm>
            <a:custGeom>
              <a:avLst/>
              <a:gdLst/>
              <a:ahLst/>
              <a:cxnLst/>
              <a:rect l="l" t="t" r="r" b="b"/>
              <a:pathLst>
                <a:path w="818" h="1139" extrusionOk="0">
                  <a:moveTo>
                    <a:pt x="236" y="0"/>
                  </a:moveTo>
                  <a:cubicBezTo>
                    <a:pt x="121" y="0"/>
                    <a:pt x="1" y="126"/>
                    <a:pt x="70" y="264"/>
                  </a:cubicBezTo>
                  <a:cubicBezTo>
                    <a:pt x="170" y="540"/>
                    <a:pt x="295" y="791"/>
                    <a:pt x="446" y="1066"/>
                  </a:cubicBezTo>
                  <a:cubicBezTo>
                    <a:pt x="475" y="1118"/>
                    <a:pt x="521" y="1139"/>
                    <a:pt x="570" y="1139"/>
                  </a:cubicBezTo>
                  <a:cubicBezTo>
                    <a:pt x="688" y="1139"/>
                    <a:pt x="817" y="1015"/>
                    <a:pt x="746" y="891"/>
                  </a:cubicBezTo>
                  <a:cubicBezTo>
                    <a:pt x="596" y="615"/>
                    <a:pt x="471" y="365"/>
                    <a:pt x="370" y="89"/>
                  </a:cubicBezTo>
                  <a:cubicBezTo>
                    <a:pt x="339" y="26"/>
                    <a:pt x="288" y="0"/>
                    <a:pt x="2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8352;p65">
              <a:extLst>
                <a:ext uri="{FF2B5EF4-FFF2-40B4-BE49-F238E27FC236}">
                  <a16:creationId xmlns:a16="http://schemas.microsoft.com/office/drawing/2014/main" id="{10EC559E-BD84-4F4F-8D56-66FA3E80C19B}"/>
                </a:ext>
              </a:extLst>
            </p:cNvPr>
            <p:cNvSpPr/>
            <p:nvPr/>
          </p:nvSpPr>
          <p:spPr>
            <a:xfrm>
              <a:off x="2270500" y="4242050"/>
              <a:ext cx="20200" cy="31725"/>
            </a:xfrm>
            <a:custGeom>
              <a:avLst/>
              <a:gdLst/>
              <a:ahLst/>
              <a:cxnLst/>
              <a:rect l="l" t="t" r="r" b="b"/>
              <a:pathLst>
                <a:path w="808" h="1269" extrusionOk="0">
                  <a:moveTo>
                    <a:pt x="170" y="1"/>
                  </a:moveTo>
                  <a:cubicBezTo>
                    <a:pt x="82" y="1"/>
                    <a:pt x="1" y="57"/>
                    <a:pt x="13" y="170"/>
                  </a:cubicBezTo>
                  <a:cubicBezTo>
                    <a:pt x="13" y="571"/>
                    <a:pt x="164" y="922"/>
                    <a:pt x="439" y="1222"/>
                  </a:cubicBezTo>
                  <a:cubicBezTo>
                    <a:pt x="472" y="1255"/>
                    <a:pt x="509" y="1269"/>
                    <a:pt x="546" y="1269"/>
                  </a:cubicBezTo>
                  <a:cubicBezTo>
                    <a:pt x="680" y="1269"/>
                    <a:pt x="808" y="1089"/>
                    <a:pt x="690" y="972"/>
                  </a:cubicBezTo>
                  <a:cubicBezTo>
                    <a:pt x="464" y="746"/>
                    <a:pt x="364" y="470"/>
                    <a:pt x="364" y="170"/>
                  </a:cubicBezTo>
                  <a:cubicBezTo>
                    <a:pt x="352" y="57"/>
                    <a:pt x="258" y="1"/>
                    <a:pt x="1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8353;p65">
              <a:extLst>
                <a:ext uri="{FF2B5EF4-FFF2-40B4-BE49-F238E27FC236}">
                  <a16:creationId xmlns:a16="http://schemas.microsoft.com/office/drawing/2014/main" id="{F67FF448-AF38-4FD4-B749-82F39039A1F4}"/>
                </a:ext>
              </a:extLst>
            </p:cNvPr>
            <p:cNvSpPr/>
            <p:nvPr/>
          </p:nvSpPr>
          <p:spPr>
            <a:xfrm>
              <a:off x="2006400" y="3765450"/>
              <a:ext cx="36375" cy="50650"/>
            </a:xfrm>
            <a:custGeom>
              <a:avLst/>
              <a:gdLst/>
              <a:ahLst/>
              <a:cxnLst/>
              <a:rect l="l" t="t" r="r" b="b"/>
              <a:pathLst>
                <a:path w="1455" h="2026" extrusionOk="0">
                  <a:moveTo>
                    <a:pt x="567" y="1"/>
                  </a:moveTo>
                  <a:cubicBezTo>
                    <a:pt x="537" y="1"/>
                    <a:pt x="507" y="4"/>
                    <a:pt x="477" y="11"/>
                  </a:cubicBezTo>
                  <a:cubicBezTo>
                    <a:pt x="151" y="86"/>
                    <a:pt x="1" y="612"/>
                    <a:pt x="126" y="1163"/>
                  </a:cubicBezTo>
                  <a:cubicBezTo>
                    <a:pt x="241" y="1668"/>
                    <a:pt x="565" y="2025"/>
                    <a:pt x="869" y="2025"/>
                  </a:cubicBezTo>
                  <a:cubicBezTo>
                    <a:pt x="897" y="2025"/>
                    <a:pt x="925" y="2022"/>
                    <a:pt x="953" y="2016"/>
                  </a:cubicBezTo>
                  <a:cubicBezTo>
                    <a:pt x="1279" y="1940"/>
                    <a:pt x="1454" y="1414"/>
                    <a:pt x="1329" y="863"/>
                  </a:cubicBezTo>
                  <a:cubicBezTo>
                    <a:pt x="1192" y="358"/>
                    <a:pt x="886" y="1"/>
                    <a:pt x="567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8354;p65">
              <a:extLst>
                <a:ext uri="{FF2B5EF4-FFF2-40B4-BE49-F238E27FC236}">
                  <a16:creationId xmlns:a16="http://schemas.microsoft.com/office/drawing/2014/main" id="{2B1F7117-CF68-4747-8282-2BDB36D04098}"/>
                </a:ext>
              </a:extLst>
            </p:cNvPr>
            <p:cNvSpPr/>
            <p:nvPr/>
          </p:nvSpPr>
          <p:spPr>
            <a:xfrm>
              <a:off x="2330350" y="3688400"/>
              <a:ext cx="36350" cy="50625"/>
            </a:xfrm>
            <a:custGeom>
              <a:avLst/>
              <a:gdLst/>
              <a:ahLst/>
              <a:cxnLst/>
              <a:rect l="l" t="t" r="r" b="b"/>
              <a:pathLst>
                <a:path w="1454" h="2025" extrusionOk="0">
                  <a:moveTo>
                    <a:pt x="566" y="0"/>
                  </a:moveTo>
                  <a:cubicBezTo>
                    <a:pt x="536" y="0"/>
                    <a:pt x="506" y="3"/>
                    <a:pt x="476" y="10"/>
                  </a:cubicBezTo>
                  <a:cubicBezTo>
                    <a:pt x="151" y="85"/>
                    <a:pt x="0" y="611"/>
                    <a:pt x="126" y="1163"/>
                  </a:cubicBezTo>
                  <a:cubicBezTo>
                    <a:pt x="240" y="1667"/>
                    <a:pt x="564" y="2024"/>
                    <a:pt x="868" y="2024"/>
                  </a:cubicBezTo>
                  <a:cubicBezTo>
                    <a:pt x="896" y="2024"/>
                    <a:pt x="925" y="2021"/>
                    <a:pt x="953" y="2015"/>
                  </a:cubicBezTo>
                  <a:cubicBezTo>
                    <a:pt x="1278" y="1940"/>
                    <a:pt x="1454" y="1413"/>
                    <a:pt x="1329" y="862"/>
                  </a:cubicBezTo>
                  <a:cubicBezTo>
                    <a:pt x="1191" y="358"/>
                    <a:pt x="886" y="0"/>
                    <a:pt x="566" y="0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8355;p65">
              <a:extLst>
                <a:ext uri="{FF2B5EF4-FFF2-40B4-BE49-F238E27FC236}">
                  <a16:creationId xmlns:a16="http://schemas.microsoft.com/office/drawing/2014/main" id="{A1E3ED7E-4942-44C0-BBD5-DDC83FC51035}"/>
                </a:ext>
              </a:extLst>
            </p:cNvPr>
            <p:cNvSpPr/>
            <p:nvPr/>
          </p:nvSpPr>
          <p:spPr>
            <a:xfrm>
              <a:off x="2106275" y="3742650"/>
              <a:ext cx="210925" cy="105075"/>
            </a:xfrm>
            <a:custGeom>
              <a:avLst/>
              <a:gdLst/>
              <a:ahLst/>
              <a:cxnLst/>
              <a:rect l="l" t="t" r="r" b="b"/>
              <a:pathLst>
                <a:path w="8437" h="4203" extrusionOk="0">
                  <a:moveTo>
                    <a:pt x="4035" y="1"/>
                  </a:moveTo>
                  <a:cubicBezTo>
                    <a:pt x="3268" y="1"/>
                    <a:pt x="2529" y="346"/>
                    <a:pt x="2046" y="973"/>
                  </a:cubicBezTo>
                  <a:lnTo>
                    <a:pt x="317" y="3203"/>
                  </a:lnTo>
                  <a:cubicBezTo>
                    <a:pt x="1" y="3632"/>
                    <a:pt x="314" y="4203"/>
                    <a:pt x="782" y="4203"/>
                  </a:cubicBezTo>
                  <a:cubicBezTo>
                    <a:pt x="834" y="4203"/>
                    <a:pt x="888" y="4196"/>
                    <a:pt x="943" y="4181"/>
                  </a:cubicBezTo>
                  <a:lnTo>
                    <a:pt x="7810" y="2476"/>
                  </a:lnTo>
                  <a:cubicBezTo>
                    <a:pt x="8387" y="2326"/>
                    <a:pt x="8437" y="1524"/>
                    <a:pt x="7886" y="1298"/>
                  </a:cubicBezTo>
                  <a:lnTo>
                    <a:pt x="4953" y="171"/>
                  </a:lnTo>
                  <a:cubicBezTo>
                    <a:pt x="4652" y="56"/>
                    <a:pt x="4341" y="1"/>
                    <a:pt x="40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8356;p65">
              <a:extLst>
                <a:ext uri="{FF2B5EF4-FFF2-40B4-BE49-F238E27FC236}">
                  <a16:creationId xmlns:a16="http://schemas.microsoft.com/office/drawing/2014/main" id="{8CECB0B6-0BE6-4401-9ED8-D1446713E804}"/>
                </a:ext>
              </a:extLst>
            </p:cNvPr>
            <p:cNvSpPr/>
            <p:nvPr/>
          </p:nvSpPr>
          <p:spPr>
            <a:xfrm>
              <a:off x="1971950" y="3827100"/>
              <a:ext cx="82725" cy="82100"/>
            </a:xfrm>
            <a:custGeom>
              <a:avLst/>
              <a:gdLst/>
              <a:ahLst/>
              <a:cxnLst/>
              <a:rect l="l" t="t" r="r" b="b"/>
              <a:pathLst>
                <a:path w="3309" h="3284" extrusionOk="0">
                  <a:moveTo>
                    <a:pt x="1654" y="1"/>
                  </a:moveTo>
                  <a:cubicBezTo>
                    <a:pt x="752" y="1"/>
                    <a:pt x="0" y="727"/>
                    <a:pt x="0" y="1630"/>
                  </a:cubicBezTo>
                  <a:cubicBezTo>
                    <a:pt x="0" y="2557"/>
                    <a:pt x="752" y="3284"/>
                    <a:pt x="1654" y="3284"/>
                  </a:cubicBezTo>
                  <a:cubicBezTo>
                    <a:pt x="2582" y="3284"/>
                    <a:pt x="3309" y="2557"/>
                    <a:pt x="3309" y="1630"/>
                  </a:cubicBezTo>
                  <a:cubicBezTo>
                    <a:pt x="3309" y="727"/>
                    <a:pt x="2582" y="1"/>
                    <a:pt x="1654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8357;p65">
              <a:extLst>
                <a:ext uri="{FF2B5EF4-FFF2-40B4-BE49-F238E27FC236}">
                  <a16:creationId xmlns:a16="http://schemas.microsoft.com/office/drawing/2014/main" id="{1FB806B5-CF45-4CEB-AC7D-5992CE1098BB}"/>
                </a:ext>
              </a:extLst>
            </p:cNvPr>
            <p:cNvSpPr/>
            <p:nvPr/>
          </p:nvSpPr>
          <p:spPr>
            <a:xfrm>
              <a:off x="2352900" y="37362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55" y="1"/>
                  </a:moveTo>
                  <a:cubicBezTo>
                    <a:pt x="752" y="1"/>
                    <a:pt x="0" y="752"/>
                    <a:pt x="0" y="1655"/>
                  </a:cubicBezTo>
                  <a:cubicBezTo>
                    <a:pt x="0" y="2582"/>
                    <a:pt x="752" y="3309"/>
                    <a:pt x="1655" y="3309"/>
                  </a:cubicBezTo>
                  <a:cubicBezTo>
                    <a:pt x="2582" y="3309"/>
                    <a:pt x="3309" y="2582"/>
                    <a:pt x="3309" y="1655"/>
                  </a:cubicBezTo>
                  <a:cubicBezTo>
                    <a:pt x="3309" y="752"/>
                    <a:pt x="2582" y="1"/>
                    <a:pt x="1655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8358;p65">
              <a:extLst>
                <a:ext uri="{FF2B5EF4-FFF2-40B4-BE49-F238E27FC236}">
                  <a16:creationId xmlns:a16="http://schemas.microsoft.com/office/drawing/2014/main" id="{B1F8EBBC-6F09-4787-98E4-63CCDB3B4C27}"/>
                </a:ext>
              </a:extLst>
            </p:cNvPr>
            <p:cNvSpPr/>
            <p:nvPr/>
          </p:nvSpPr>
          <p:spPr>
            <a:xfrm>
              <a:off x="1735425" y="2900700"/>
              <a:ext cx="445825" cy="229675"/>
            </a:xfrm>
            <a:custGeom>
              <a:avLst/>
              <a:gdLst/>
              <a:ahLst/>
              <a:cxnLst/>
              <a:rect l="l" t="t" r="r" b="b"/>
              <a:pathLst>
                <a:path w="17833" h="9187" extrusionOk="0">
                  <a:moveTo>
                    <a:pt x="11711" y="0"/>
                  </a:moveTo>
                  <a:cubicBezTo>
                    <a:pt x="9805" y="0"/>
                    <a:pt x="9211" y="6204"/>
                    <a:pt x="9211" y="6204"/>
                  </a:cubicBezTo>
                  <a:cubicBezTo>
                    <a:pt x="9211" y="6204"/>
                    <a:pt x="9056" y="513"/>
                    <a:pt x="7216" y="513"/>
                  </a:cubicBezTo>
                  <a:cubicBezTo>
                    <a:pt x="7095" y="513"/>
                    <a:pt x="6966" y="538"/>
                    <a:pt x="6830" y="590"/>
                  </a:cubicBezTo>
                  <a:cubicBezTo>
                    <a:pt x="4724" y="1417"/>
                    <a:pt x="7206" y="6255"/>
                    <a:pt x="7456" y="6681"/>
                  </a:cubicBezTo>
                  <a:cubicBezTo>
                    <a:pt x="7196" y="6290"/>
                    <a:pt x="4723" y="2300"/>
                    <a:pt x="3525" y="2300"/>
                  </a:cubicBezTo>
                  <a:cubicBezTo>
                    <a:pt x="3338" y="2300"/>
                    <a:pt x="3182" y="2397"/>
                    <a:pt x="3070" y="2620"/>
                  </a:cubicBezTo>
                  <a:cubicBezTo>
                    <a:pt x="2243" y="4300"/>
                    <a:pt x="6354" y="7608"/>
                    <a:pt x="6579" y="7808"/>
                  </a:cubicBezTo>
                  <a:cubicBezTo>
                    <a:pt x="6529" y="7783"/>
                    <a:pt x="6203" y="7608"/>
                    <a:pt x="5752" y="7407"/>
                  </a:cubicBezTo>
                  <a:cubicBezTo>
                    <a:pt x="5025" y="7057"/>
                    <a:pt x="3947" y="6580"/>
                    <a:pt x="2895" y="6229"/>
                  </a:cubicBezTo>
                  <a:cubicBezTo>
                    <a:pt x="2136" y="5977"/>
                    <a:pt x="1403" y="5794"/>
                    <a:pt x="866" y="5794"/>
                  </a:cubicBezTo>
                  <a:cubicBezTo>
                    <a:pt x="339" y="5794"/>
                    <a:pt x="0" y="5970"/>
                    <a:pt x="13" y="6430"/>
                  </a:cubicBezTo>
                  <a:cubicBezTo>
                    <a:pt x="13" y="6731"/>
                    <a:pt x="238" y="7006"/>
                    <a:pt x="589" y="7257"/>
                  </a:cubicBezTo>
                  <a:cubicBezTo>
                    <a:pt x="1867" y="8184"/>
                    <a:pt x="5025" y="8711"/>
                    <a:pt x="7080" y="8986"/>
                  </a:cubicBezTo>
                  <a:lnTo>
                    <a:pt x="7181" y="8986"/>
                  </a:lnTo>
                  <a:cubicBezTo>
                    <a:pt x="8233" y="9137"/>
                    <a:pt x="8960" y="9187"/>
                    <a:pt x="8960" y="9187"/>
                  </a:cubicBezTo>
                  <a:cubicBezTo>
                    <a:pt x="9110" y="9162"/>
                    <a:pt x="9286" y="9112"/>
                    <a:pt x="9486" y="9036"/>
                  </a:cubicBezTo>
                  <a:cubicBezTo>
                    <a:pt x="9587" y="9011"/>
                    <a:pt x="9712" y="8961"/>
                    <a:pt x="9812" y="8911"/>
                  </a:cubicBezTo>
                  <a:cubicBezTo>
                    <a:pt x="10664" y="8560"/>
                    <a:pt x="11592" y="8009"/>
                    <a:pt x="12519" y="7357"/>
                  </a:cubicBezTo>
                  <a:cubicBezTo>
                    <a:pt x="15301" y="5402"/>
                    <a:pt x="17832" y="2495"/>
                    <a:pt x="16303" y="1743"/>
                  </a:cubicBezTo>
                  <a:cubicBezTo>
                    <a:pt x="16115" y="1650"/>
                    <a:pt x="15920" y="1608"/>
                    <a:pt x="15720" y="1608"/>
                  </a:cubicBezTo>
                  <a:cubicBezTo>
                    <a:pt x="13655" y="1608"/>
                    <a:pt x="11100" y="6133"/>
                    <a:pt x="10940" y="6430"/>
                  </a:cubicBezTo>
                  <a:cubicBezTo>
                    <a:pt x="11090" y="6104"/>
                    <a:pt x="13822" y="340"/>
                    <a:pt x="11867" y="14"/>
                  </a:cubicBezTo>
                  <a:cubicBezTo>
                    <a:pt x="11814" y="5"/>
                    <a:pt x="11762" y="0"/>
                    <a:pt x="117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8359;p65">
              <a:extLst>
                <a:ext uri="{FF2B5EF4-FFF2-40B4-BE49-F238E27FC236}">
                  <a16:creationId xmlns:a16="http://schemas.microsoft.com/office/drawing/2014/main" id="{1B8ACC7B-C1B6-4BB7-AE05-A29634850DDF}"/>
                </a:ext>
              </a:extLst>
            </p:cNvPr>
            <p:cNvSpPr/>
            <p:nvPr/>
          </p:nvSpPr>
          <p:spPr>
            <a:xfrm>
              <a:off x="1844750" y="4323350"/>
              <a:ext cx="75225" cy="75200"/>
            </a:xfrm>
            <a:custGeom>
              <a:avLst/>
              <a:gdLst/>
              <a:ahLst/>
              <a:cxnLst/>
              <a:rect l="l" t="t" r="r" b="b"/>
              <a:pathLst>
                <a:path w="3009" h="3008" extrusionOk="0">
                  <a:moveTo>
                    <a:pt x="1504" y="0"/>
                  </a:moveTo>
                  <a:cubicBezTo>
                    <a:pt x="677" y="0"/>
                    <a:pt x="1" y="677"/>
                    <a:pt x="1" y="1504"/>
                  </a:cubicBezTo>
                  <a:cubicBezTo>
                    <a:pt x="1" y="2331"/>
                    <a:pt x="677" y="3008"/>
                    <a:pt x="1504" y="3008"/>
                  </a:cubicBezTo>
                  <a:cubicBezTo>
                    <a:pt x="2356" y="3008"/>
                    <a:pt x="3008" y="2331"/>
                    <a:pt x="3008" y="1504"/>
                  </a:cubicBezTo>
                  <a:cubicBezTo>
                    <a:pt x="3008" y="677"/>
                    <a:pt x="2356" y="0"/>
                    <a:pt x="15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8360;p65">
              <a:extLst>
                <a:ext uri="{FF2B5EF4-FFF2-40B4-BE49-F238E27FC236}">
                  <a16:creationId xmlns:a16="http://schemas.microsoft.com/office/drawing/2014/main" id="{0D1669B8-6FB6-4CA1-9FEF-B454B12A5F0F}"/>
                </a:ext>
              </a:extLst>
            </p:cNvPr>
            <p:cNvSpPr/>
            <p:nvPr/>
          </p:nvSpPr>
          <p:spPr>
            <a:xfrm>
              <a:off x="2746375" y="4093400"/>
              <a:ext cx="75225" cy="75200"/>
            </a:xfrm>
            <a:custGeom>
              <a:avLst/>
              <a:gdLst/>
              <a:ahLst/>
              <a:cxnLst/>
              <a:rect l="l" t="t" r="r" b="b"/>
              <a:pathLst>
                <a:path w="3009" h="3008" extrusionOk="0">
                  <a:moveTo>
                    <a:pt x="1505" y="0"/>
                  </a:moveTo>
                  <a:cubicBezTo>
                    <a:pt x="678" y="0"/>
                    <a:pt x="1" y="677"/>
                    <a:pt x="1" y="1504"/>
                  </a:cubicBezTo>
                  <a:cubicBezTo>
                    <a:pt x="1" y="2331"/>
                    <a:pt x="678" y="3008"/>
                    <a:pt x="1505" y="3008"/>
                  </a:cubicBezTo>
                  <a:cubicBezTo>
                    <a:pt x="2332" y="3008"/>
                    <a:pt x="3008" y="2331"/>
                    <a:pt x="3008" y="1504"/>
                  </a:cubicBezTo>
                  <a:cubicBezTo>
                    <a:pt x="3008" y="677"/>
                    <a:pt x="2332" y="0"/>
                    <a:pt x="15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8361;p65">
              <a:extLst>
                <a:ext uri="{FF2B5EF4-FFF2-40B4-BE49-F238E27FC236}">
                  <a16:creationId xmlns:a16="http://schemas.microsoft.com/office/drawing/2014/main" id="{EF3000B7-F6E3-47E0-80CF-EB3E4D8CFC22}"/>
                </a:ext>
              </a:extLst>
            </p:cNvPr>
            <p:cNvSpPr/>
            <p:nvPr/>
          </p:nvSpPr>
          <p:spPr>
            <a:xfrm>
              <a:off x="1628575" y="3083300"/>
              <a:ext cx="1211200" cy="1277675"/>
            </a:xfrm>
            <a:custGeom>
              <a:avLst/>
              <a:gdLst/>
              <a:ahLst/>
              <a:cxnLst/>
              <a:rect l="l" t="t" r="r" b="b"/>
              <a:pathLst>
                <a:path w="48448" h="51107" extrusionOk="0">
                  <a:moveTo>
                    <a:pt x="18354" y="0"/>
                  </a:moveTo>
                  <a:cubicBezTo>
                    <a:pt x="17840" y="0"/>
                    <a:pt x="17320" y="18"/>
                    <a:pt x="16793" y="53"/>
                  </a:cubicBezTo>
                  <a:cubicBezTo>
                    <a:pt x="15790" y="128"/>
                    <a:pt x="14738" y="254"/>
                    <a:pt x="13685" y="479"/>
                  </a:cubicBezTo>
                  <a:cubicBezTo>
                    <a:pt x="12958" y="605"/>
                    <a:pt x="12156" y="1156"/>
                    <a:pt x="11455" y="1682"/>
                  </a:cubicBezTo>
                  <a:cubicBezTo>
                    <a:pt x="11430" y="1707"/>
                    <a:pt x="11404" y="1732"/>
                    <a:pt x="11379" y="1732"/>
                  </a:cubicBezTo>
                  <a:cubicBezTo>
                    <a:pt x="11054" y="1983"/>
                    <a:pt x="10753" y="2234"/>
                    <a:pt x="10477" y="2434"/>
                  </a:cubicBezTo>
                  <a:cubicBezTo>
                    <a:pt x="9149" y="3412"/>
                    <a:pt x="7946" y="4540"/>
                    <a:pt x="6843" y="5768"/>
                  </a:cubicBezTo>
                  <a:cubicBezTo>
                    <a:pt x="6693" y="5918"/>
                    <a:pt x="6542" y="6093"/>
                    <a:pt x="6417" y="6244"/>
                  </a:cubicBezTo>
                  <a:cubicBezTo>
                    <a:pt x="5690" y="7096"/>
                    <a:pt x="5039" y="7973"/>
                    <a:pt x="4437" y="8875"/>
                  </a:cubicBezTo>
                  <a:cubicBezTo>
                    <a:pt x="4362" y="9001"/>
                    <a:pt x="4287" y="9126"/>
                    <a:pt x="4186" y="9251"/>
                  </a:cubicBezTo>
                  <a:cubicBezTo>
                    <a:pt x="4186" y="9276"/>
                    <a:pt x="4161" y="9301"/>
                    <a:pt x="4161" y="9301"/>
                  </a:cubicBezTo>
                  <a:cubicBezTo>
                    <a:pt x="3434" y="10479"/>
                    <a:pt x="2833" y="11657"/>
                    <a:pt x="2307" y="12910"/>
                  </a:cubicBezTo>
                  <a:cubicBezTo>
                    <a:pt x="2257" y="13036"/>
                    <a:pt x="2181" y="13186"/>
                    <a:pt x="2131" y="13311"/>
                  </a:cubicBezTo>
                  <a:cubicBezTo>
                    <a:pt x="1780" y="14189"/>
                    <a:pt x="1480" y="15091"/>
                    <a:pt x="1229" y="16018"/>
                  </a:cubicBezTo>
                  <a:cubicBezTo>
                    <a:pt x="1179" y="16144"/>
                    <a:pt x="1154" y="16269"/>
                    <a:pt x="1104" y="16394"/>
                  </a:cubicBezTo>
                  <a:cubicBezTo>
                    <a:pt x="853" y="17372"/>
                    <a:pt x="627" y="18374"/>
                    <a:pt x="452" y="19377"/>
                  </a:cubicBezTo>
                  <a:cubicBezTo>
                    <a:pt x="452" y="19502"/>
                    <a:pt x="427" y="19627"/>
                    <a:pt x="402" y="19753"/>
                  </a:cubicBezTo>
                  <a:cubicBezTo>
                    <a:pt x="277" y="20580"/>
                    <a:pt x="176" y="21407"/>
                    <a:pt x="101" y="22259"/>
                  </a:cubicBezTo>
                  <a:cubicBezTo>
                    <a:pt x="101" y="22384"/>
                    <a:pt x="101" y="22510"/>
                    <a:pt x="76" y="22635"/>
                  </a:cubicBezTo>
                  <a:cubicBezTo>
                    <a:pt x="26" y="23562"/>
                    <a:pt x="1" y="24489"/>
                    <a:pt x="1" y="25417"/>
                  </a:cubicBezTo>
                  <a:cubicBezTo>
                    <a:pt x="1" y="25542"/>
                    <a:pt x="1" y="25667"/>
                    <a:pt x="1" y="25768"/>
                  </a:cubicBezTo>
                  <a:cubicBezTo>
                    <a:pt x="1" y="26620"/>
                    <a:pt x="51" y="27472"/>
                    <a:pt x="101" y="28324"/>
                  </a:cubicBezTo>
                  <a:cubicBezTo>
                    <a:pt x="101" y="28449"/>
                    <a:pt x="126" y="28550"/>
                    <a:pt x="126" y="28675"/>
                  </a:cubicBezTo>
                  <a:cubicBezTo>
                    <a:pt x="201" y="29502"/>
                    <a:pt x="302" y="30354"/>
                    <a:pt x="402" y="31181"/>
                  </a:cubicBezTo>
                  <a:cubicBezTo>
                    <a:pt x="427" y="31307"/>
                    <a:pt x="452" y="31407"/>
                    <a:pt x="452" y="31532"/>
                  </a:cubicBezTo>
                  <a:cubicBezTo>
                    <a:pt x="602" y="32610"/>
                    <a:pt x="803" y="33688"/>
                    <a:pt x="1028" y="34765"/>
                  </a:cubicBezTo>
                  <a:cubicBezTo>
                    <a:pt x="1054" y="34865"/>
                    <a:pt x="1079" y="34991"/>
                    <a:pt x="1104" y="35116"/>
                  </a:cubicBezTo>
                  <a:cubicBezTo>
                    <a:pt x="1429" y="36595"/>
                    <a:pt x="1830" y="38048"/>
                    <a:pt x="2257" y="39477"/>
                  </a:cubicBezTo>
                  <a:cubicBezTo>
                    <a:pt x="2307" y="39602"/>
                    <a:pt x="2332" y="39703"/>
                    <a:pt x="2382" y="39803"/>
                  </a:cubicBezTo>
                  <a:cubicBezTo>
                    <a:pt x="2482" y="40179"/>
                    <a:pt x="2607" y="40530"/>
                    <a:pt x="2733" y="40881"/>
                  </a:cubicBezTo>
                  <a:cubicBezTo>
                    <a:pt x="2758" y="40981"/>
                    <a:pt x="2783" y="41081"/>
                    <a:pt x="2833" y="41181"/>
                  </a:cubicBezTo>
                  <a:cubicBezTo>
                    <a:pt x="3033" y="41808"/>
                    <a:pt x="3334" y="42409"/>
                    <a:pt x="3685" y="42911"/>
                  </a:cubicBezTo>
                  <a:cubicBezTo>
                    <a:pt x="3760" y="43011"/>
                    <a:pt x="3836" y="43111"/>
                    <a:pt x="3911" y="43211"/>
                  </a:cubicBezTo>
                  <a:cubicBezTo>
                    <a:pt x="4262" y="43637"/>
                    <a:pt x="4663" y="43963"/>
                    <a:pt x="5139" y="44164"/>
                  </a:cubicBezTo>
                  <a:cubicBezTo>
                    <a:pt x="5364" y="44264"/>
                    <a:pt x="5590" y="44314"/>
                    <a:pt x="5866" y="44339"/>
                  </a:cubicBezTo>
                  <a:cubicBezTo>
                    <a:pt x="6392" y="45367"/>
                    <a:pt x="7971" y="48399"/>
                    <a:pt x="9124" y="50028"/>
                  </a:cubicBezTo>
                  <a:cubicBezTo>
                    <a:pt x="9550" y="50655"/>
                    <a:pt x="9926" y="51081"/>
                    <a:pt x="10151" y="51106"/>
                  </a:cubicBezTo>
                  <a:lnTo>
                    <a:pt x="9876" y="49627"/>
                  </a:lnTo>
                  <a:lnTo>
                    <a:pt x="8673" y="43236"/>
                  </a:lnTo>
                  <a:cubicBezTo>
                    <a:pt x="8973" y="42936"/>
                    <a:pt x="9199" y="42585"/>
                    <a:pt x="9349" y="42184"/>
                  </a:cubicBezTo>
                  <a:cubicBezTo>
                    <a:pt x="9399" y="42059"/>
                    <a:pt x="9450" y="41933"/>
                    <a:pt x="9475" y="41783"/>
                  </a:cubicBezTo>
                  <a:cubicBezTo>
                    <a:pt x="9750" y="40855"/>
                    <a:pt x="9725" y="39678"/>
                    <a:pt x="9525" y="38374"/>
                  </a:cubicBezTo>
                  <a:cubicBezTo>
                    <a:pt x="9500" y="38249"/>
                    <a:pt x="9475" y="38149"/>
                    <a:pt x="9450" y="38023"/>
                  </a:cubicBezTo>
                  <a:cubicBezTo>
                    <a:pt x="9199" y="36720"/>
                    <a:pt x="8773" y="35292"/>
                    <a:pt x="8221" y="33738"/>
                  </a:cubicBezTo>
                  <a:cubicBezTo>
                    <a:pt x="8196" y="33637"/>
                    <a:pt x="8146" y="33537"/>
                    <a:pt x="8121" y="33412"/>
                  </a:cubicBezTo>
                  <a:cubicBezTo>
                    <a:pt x="7720" y="32359"/>
                    <a:pt x="7294" y="31231"/>
                    <a:pt x="6818" y="30078"/>
                  </a:cubicBezTo>
                  <a:cubicBezTo>
                    <a:pt x="6768" y="29978"/>
                    <a:pt x="6743" y="29853"/>
                    <a:pt x="6693" y="29753"/>
                  </a:cubicBezTo>
                  <a:cubicBezTo>
                    <a:pt x="6367" y="28976"/>
                    <a:pt x="6141" y="28124"/>
                    <a:pt x="5991" y="27246"/>
                  </a:cubicBezTo>
                  <a:cubicBezTo>
                    <a:pt x="5966" y="27121"/>
                    <a:pt x="5941" y="26996"/>
                    <a:pt x="5941" y="26896"/>
                  </a:cubicBezTo>
                  <a:cubicBezTo>
                    <a:pt x="5815" y="26068"/>
                    <a:pt x="5765" y="25216"/>
                    <a:pt x="5790" y="24339"/>
                  </a:cubicBezTo>
                  <a:cubicBezTo>
                    <a:pt x="5790" y="24239"/>
                    <a:pt x="5790" y="24114"/>
                    <a:pt x="5790" y="23988"/>
                  </a:cubicBezTo>
                  <a:cubicBezTo>
                    <a:pt x="5841" y="22986"/>
                    <a:pt x="5991" y="21933"/>
                    <a:pt x="6191" y="20906"/>
                  </a:cubicBezTo>
                  <a:cubicBezTo>
                    <a:pt x="6242" y="20780"/>
                    <a:pt x="6267" y="20655"/>
                    <a:pt x="6292" y="20530"/>
                  </a:cubicBezTo>
                  <a:cubicBezTo>
                    <a:pt x="6517" y="19627"/>
                    <a:pt x="6793" y="18725"/>
                    <a:pt x="7144" y="17873"/>
                  </a:cubicBezTo>
                  <a:cubicBezTo>
                    <a:pt x="7219" y="17723"/>
                    <a:pt x="7269" y="17597"/>
                    <a:pt x="7319" y="17447"/>
                  </a:cubicBezTo>
                  <a:cubicBezTo>
                    <a:pt x="7846" y="16269"/>
                    <a:pt x="8497" y="15116"/>
                    <a:pt x="9299" y="14088"/>
                  </a:cubicBezTo>
                  <a:cubicBezTo>
                    <a:pt x="9425" y="13938"/>
                    <a:pt x="9525" y="13788"/>
                    <a:pt x="9650" y="13637"/>
                  </a:cubicBezTo>
                  <a:cubicBezTo>
                    <a:pt x="10878" y="12159"/>
                    <a:pt x="12432" y="10905"/>
                    <a:pt x="14262" y="10078"/>
                  </a:cubicBezTo>
                  <a:cubicBezTo>
                    <a:pt x="14387" y="10028"/>
                    <a:pt x="14537" y="9953"/>
                    <a:pt x="14688" y="9903"/>
                  </a:cubicBezTo>
                  <a:cubicBezTo>
                    <a:pt x="15765" y="9477"/>
                    <a:pt x="16918" y="9176"/>
                    <a:pt x="18171" y="9051"/>
                  </a:cubicBezTo>
                  <a:lnTo>
                    <a:pt x="18247" y="9051"/>
                  </a:lnTo>
                  <a:cubicBezTo>
                    <a:pt x="19089" y="8966"/>
                    <a:pt x="19900" y="8924"/>
                    <a:pt x="20683" y="8924"/>
                  </a:cubicBezTo>
                  <a:cubicBezTo>
                    <a:pt x="22440" y="8924"/>
                    <a:pt x="24056" y="9136"/>
                    <a:pt x="25565" y="9552"/>
                  </a:cubicBezTo>
                  <a:cubicBezTo>
                    <a:pt x="25791" y="9602"/>
                    <a:pt x="26016" y="9652"/>
                    <a:pt x="26217" y="9728"/>
                  </a:cubicBezTo>
                  <a:cubicBezTo>
                    <a:pt x="27470" y="10129"/>
                    <a:pt x="28623" y="10630"/>
                    <a:pt x="29675" y="11281"/>
                  </a:cubicBezTo>
                  <a:cubicBezTo>
                    <a:pt x="29826" y="11382"/>
                    <a:pt x="29951" y="11457"/>
                    <a:pt x="30076" y="11532"/>
                  </a:cubicBezTo>
                  <a:cubicBezTo>
                    <a:pt x="31004" y="12134"/>
                    <a:pt x="31856" y="12835"/>
                    <a:pt x="32658" y="13612"/>
                  </a:cubicBezTo>
                  <a:cubicBezTo>
                    <a:pt x="32758" y="13712"/>
                    <a:pt x="32833" y="13813"/>
                    <a:pt x="32933" y="13913"/>
                  </a:cubicBezTo>
                  <a:cubicBezTo>
                    <a:pt x="33585" y="14565"/>
                    <a:pt x="34187" y="15291"/>
                    <a:pt x="34738" y="16043"/>
                  </a:cubicBezTo>
                  <a:cubicBezTo>
                    <a:pt x="34813" y="16144"/>
                    <a:pt x="34888" y="16244"/>
                    <a:pt x="34963" y="16344"/>
                  </a:cubicBezTo>
                  <a:cubicBezTo>
                    <a:pt x="35565" y="17196"/>
                    <a:pt x="36116" y="18098"/>
                    <a:pt x="36618" y="19051"/>
                  </a:cubicBezTo>
                  <a:cubicBezTo>
                    <a:pt x="36693" y="19176"/>
                    <a:pt x="36743" y="19276"/>
                    <a:pt x="36793" y="19377"/>
                  </a:cubicBezTo>
                  <a:cubicBezTo>
                    <a:pt x="37194" y="20154"/>
                    <a:pt x="37570" y="20956"/>
                    <a:pt x="37921" y="21808"/>
                  </a:cubicBezTo>
                  <a:cubicBezTo>
                    <a:pt x="37971" y="21908"/>
                    <a:pt x="38021" y="22008"/>
                    <a:pt x="38071" y="22134"/>
                  </a:cubicBezTo>
                  <a:cubicBezTo>
                    <a:pt x="38222" y="22484"/>
                    <a:pt x="38372" y="22860"/>
                    <a:pt x="38497" y="23261"/>
                  </a:cubicBezTo>
                  <a:cubicBezTo>
                    <a:pt x="38923" y="24339"/>
                    <a:pt x="39274" y="25367"/>
                    <a:pt x="39625" y="26294"/>
                  </a:cubicBezTo>
                  <a:cubicBezTo>
                    <a:pt x="39650" y="26394"/>
                    <a:pt x="39700" y="26495"/>
                    <a:pt x="39725" y="26595"/>
                  </a:cubicBezTo>
                  <a:cubicBezTo>
                    <a:pt x="40352" y="28374"/>
                    <a:pt x="40878" y="29878"/>
                    <a:pt x="41380" y="31081"/>
                  </a:cubicBezTo>
                  <a:cubicBezTo>
                    <a:pt x="41430" y="31206"/>
                    <a:pt x="41455" y="31307"/>
                    <a:pt x="41505" y="31407"/>
                  </a:cubicBezTo>
                  <a:cubicBezTo>
                    <a:pt x="42257" y="33186"/>
                    <a:pt x="42959" y="34314"/>
                    <a:pt x="43911" y="34891"/>
                  </a:cubicBezTo>
                  <a:cubicBezTo>
                    <a:pt x="44061" y="34991"/>
                    <a:pt x="44237" y="35066"/>
                    <a:pt x="44412" y="35116"/>
                  </a:cubicBezTo>
                  <a:cubicBezTo>
                    <a:pt x="44763" y="35241"/>
                    <a:pt x="45139" y="35292"/>
                    <a:pt x="45565" y="35292"/>
                  </a:cubicBezTo>
                  <a:lnTo>
                    <a:pt x="46066" y="40429"/>
                  </a:lnTo>
                  <a:lnTo>
                    <a:pt x="46217" y="41908"/>
                  </a:lnTo>
                  <a:cubicBezTo>
                    <a:pt x="46217" y="41908"/>
                    <a:pt x="46342" y="41307"/>
                    <a:pt x="46492" y="40429"/>
                  </a:cubicBezTo>
                  <a:cubicBezTo>
                    <a:pt x="46768" y="38901"/>
                    <a:pt x="47169" y="36495"/>
                    <a:pt x="47269" y="35016"/>
                  </a:cubicBezTo>
                  <a:cubicBezTo>
                    <a:pt x="47269" y="35016"/>
                    <a:pt x="47294" y="35016"/>
                    <a:pt x="47294" y="34991"/>
                  </a:cubicBezTo>
                  <a:cubicBezTo>
                    <a:pt x="47370" y="34991"/>
                    <a:pt x="47445" y="34941"/>
                    <a:pt x="47520" y="34916"/>
                  </a:cubicBezTo>
                  <a:cubicBezTo>
                    <a:pt x="47746" y="34790"/>
                    <a:pt x="47946" y="34540"/>
                    <a:pt x="48071" y="34214"/>
                  </a:cubicBezTo>
                  <a:cubicBezTo>
                    <a:pt x="48121" y="34089"/>
                    <a:pt x="48172" y="33963"/>
                    <a:pt x="48197" y="33813"/>
                  </a:cubicBezTo>
                  <a:cubicBezTo>
                    <a:pt x="48447" y="32911"/>
                    <a:pt x="48397" y="31557"/>
                    <a:pt x="48121" y="29878"/>
                  </a:cubicBezTo>
                  <a:cubicBezTo>
                    <a:pt x="48096" y="29778"/>
                    <a:pt x="48071" y="29652"/>
                    <a:pt x="48046" y="29527"/>
                  </a:cubicBezTo>
                  <a:cubicBezTo>
                    <a:pt x="47771" y="28149"/>
                    <a:pt x="47345" y="26570"/>
                    <a:pt x="46743" y="24890"/>
                  </a:cubicBezTo>
                  <a:cubicBezTo>
                    <a:pt x="46718" y="24790"/>
                    <a:pt x="46668" y="24690"/>
                    <a:pt x="46643" y="24565"/>
                  </a:cubicBezTo>
                  <a:cubicBezTo>
                    <a:pt x="46116" y="23161"/>
                    <a:pt x="45490" y="21657"/>
                    <a:pt x="44738" y="20129"/>
                  </a:cubicBezTo>
                  <a:cubicBezTo>
                    <a:pt x="44688" y="20028"/>
                    <a:pt x="44638" y="19928"/>
                    <a:pt x="44588" y="19803"/>
                  </a:cubicBezTo>
                  <a:cubicBezTo>
                    <a:pt x="44212" y="19076"/>
                    <a:pt x="43836" y="18349"/>
                    <a:pt x="43435" y="17622"/>
                  </a:cubicBezTo>
                  <a:cubicBezTo>
                    <a:pt x="43360" y="17522"/>
                    <a:pt x="43309" y="17422"/>
                    <a:pt x="43234" y="17296"/>
                  </a:cubicBezTo>
                  <a:cubicBezTo>
                    <a:pt x="42683" y="16319"/>
                    <a:pt x="42081" y="15367"/>
                    <a:pt x="41455" y="14389"/>
                  </a:cubicBezTo>
                  <a:cubicBezTo>
                    <a:pt x="41380" y="14289"/>
                    <a:pt x="41304" y="14189"/>
                    <a:pt x="41229" y="14088"/>
                  </a:cubicBezTo>
                  <a:cubicBezTo>
                    <a:pt x="40728" y="13337"/>
                    <a:pt x="40177" y="12585"/>
                    <a:pt x="39625" y="11858"/>
                  </a:cubicBezTo>
                  <a:cubicBezTo>
                    <a:pt x="39550" y="11758"/>
                    <a:pt x="39475" y="11657"/>
                    <a:pt x="39375" y="11582"/>
                  </a:cubicBezTo>
                  <a:cubicBezTo>
                    <a:pt x="38823" y="10855"/>
                    <a:pt x="38247" y="10154"/>
                    <a:pt x="37620" y="9502"/>
                  </a:cubicBezTo>
                  <a:cubicBezTo>
                    <a:pt x="37545" y="9402"/>
                    <a:pt x="37445" y="9301"/>
                    <a:pt x="37370" y="9201"/>
                  </a:cubicBezTo>
                  <a:cubicBezTo>
                    <a:pt x="36818" y="8625"/>
                    <a:pt x="36267" y="8073"/>
                    <a:pt x="35715" y="7522"/>
                  </a:cubicBezTo>
                  <a:cubicBezTo>
                    <a:pt x="35590" y="7422"/>
                    <a:pt x="35490" y="7321"/>
                    <a:pt x="35390" y="7221"/>
                  </a:cubicBezTo>
                  <a:cubicBezTo>
                    <a:pt x="34588" y="6494"/>
                    <a:pt x="33760" y="5793"/>
                    <a:pt x="32883" y="5141"/>
                  </a:cubicBezTo>
                  <a:cubicBezTo>
                    <a:pt x="32783" y="5041"/>
                    <a:pt x="32658" y="4941"/>
                    <a:pt x="32532" y="4865"/>
                  </a:cubicBezTo>
                  <a:cubicBezTo>
                    <a:pt x="31630" y="4189"/>
                    <a:pt x="30678" y="3587"/>
                    <a:pt x="29700" y="3036"/>
                  </a:cubicBezTo>
                  <a:cubicBezTo>
                    <a:pt x="29525" y="2935"/>
                    <a:pt x="29374" y="2860"/>
                    <a:pt x="29224" y="2785"/>
                  </a:cubicBezTo>
                  <a:cubicBezTo>
                    <a:pt x="28096" y="2184"/>
                    <a:pt x="26943" y="1657"/>
                    <a:pt x="25715" y="1256"/>
                  </a:cubicBezTo>
                  <a:cubicBezTo>
                    <a:pt x="25515" y="1181"/>
                    <a:pt x="25314" y="1106"/>
                    <a:pt x="25089" y="1031"/>
                  </a:cubicBezTo>
                  <a:cubicBezTo>
                    <a:pt x="22967" y="372"/>
                    <a:pt x="20727" y="0"/>
                    <a:pt x="183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8362;p65">
              <a:extLst>
                <a:ext uri="{FF2B5EF4-FFF2-40B4-BE49-F238E27FC236}">
                  <a16:creationId xmlns:a16="http://schemas.microsoft.com/office/drawing/2014/main" id="{FAE6F7FE-71F7-4B79-9C47-048CAE7E244E}"/>
                </a:ext>
              </a:extLst>
            </p:cNvPr>
            <p:cNvSpPr/>
            <p:nvPr/>
          </p:nvSpPr>
          <p:spPr>
            <a:xfrm>
              <a:off x="1788975" y="3109050"/>
              <a:ext cx="482500" cy="130350"/>
            </a:xfrm>
            <a:custGeom>
              <a:avLst/>
              <a:gdLst/>
              <a:ahLst/>
              <a:cxnLst/>
              <a:rect l="l" t="t" r="r" b="b"/>
              <a:pathLst>
                <a:path w="19300" h="5214" extrusionOk="0">
                  <a:moveTo>
                    <a:pt x="18673" y="1"/>
                  </a:moveTo>
                  <a:cubicBezTo>
                    <a:pt x="14537" y="978"/>
                    <a:pt x="10427" y="2031"/>
                    <a:pt x="6292" y="3109"/>
                  </a:cubicBezTo>
                  <a:cubicBezTo>
                    <a:pt x="4337" y="3635"/>
                    <a:pt x="2382" y="4186"/>
                    <a:pt x="427" y="4738"/>
                  </a:cubicBezTo>
                  <a:cubicBezTo>
                    <a:pt x="277" y="4888"/>
                    <a:pt x="126" y="5063"/>
                    <a:pt x="1" y="5214"/>
                  </a:cubicBezTo>
                  <a:cubicBezTo>
                    <a:pt x="2131" y="4612"/>
                    <a:pt x="4287" y="4036"/>
                    <a:pt x="6442" y="3434"/>
                  </a:cubicBezTo>
                  <a:cubicBezTo>
                    <a:pt x="10728" y="2306"/>
                    <a:pt x="15014" y="1229"/>
                    <a:pt x="19299" y="226"/>
                  </a:cubicBezTo>
                  <a:cubicBezTo>
                    <a:pt x="19099" y="151"/>
                    <a:pt x="18898" y="76"/>
                    <a:pt x="186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8363;p65">
              <a:extLst>
                <a:ext uri="{FF2B5EF4-FFF2-40B4-BE49-F238E27FC236}">
                  <a16:creationId xmlns:a16="http://schemas.microsoft.com/office/drawing/2014/main" id="{65396467-F52B-46A7-ADA8-1EC8EB818621}"/>
                </a:ext>
              </a:extLst>
            </p:cNvPr>
            <p:cNvSpPr/>
            <p:nvPr/>
          </p:nvSpPr>
          <p:spPr>
            <a:xfrm>
              <a:off x="1732600" y="3152925"/>
              <a:ext cx="638500" cy="162925"/>
            </a:xfrm>
            <a:custGeom>
              <a:avLst/>
              <a:gdLst/>
              <a:ahLst/>
              <a:cxnLst/>
              <a:rect l="l" t="t" r="r" b="b"/>
              <a:pathLst>
                <a:path w="25540" h="6517" extrusionOk="0">
                  <a:moveTo>
                    <a:pt x="25063" y="0"/>
                  </a:moveTo>
                  <a:cubicBezTo>
                    <a:pt x="21279" y="902"/>
                    <a:pt x="17494" y="1830"/>
                    <a:pt x="13735" y="2732"/>
                  </a:cubicBezTo>
                  <a:lnTo>
                    <a:pt x="13710" y="2732"/>
                  </a:lnTo>
                  <a:lnTo>
                    <a:pt x="9524" y="3785"/>
                  </a:lnTo>
                  <a:cubicBezTo>
                    <a:pt x="9449" y="3785"/>
                    <a:pt x="9399" y="3810"/>
                    <a:pt x="9324" y="3835"/>
                  </a:cubicBezTo>
                  <a:cubicBezTo>
                    <a:pt x="6291" y="4587"/>
                    <a:pt x="3284" y="5338"/>
                    <a:pt x="276" y="6090"/>
                  </a:cubicBezTo>
                  <a:cubicBezTo>
                    <a:pt x="201" y="6216"/>
                    <a:pt x="126" y="6341"/>
                    <a:pt x="25" y="6466"/>
                  </a:cubicBezTo>
                  <a:cubicBezTo>
                    <a:pt x="25" y="6491"/>
                    <a:pt x="0" y="6516"/>
                    <a:pt x="0" y="6516"/>
                  </a:cubicBezTo>
                  <a:cubicBezTo>
                    <a:pt x="2657" y="5865"/>
                    <a:pt x="5289" y="5188"/>
                    <a:pt x="7945" y="4536"/>
                  </a:cubicBezTo>
                  <a:cubicBezTo>
                    <a:pt x="8522" y="4386"/>
                    <a:pt x="9073" y="4261"/>
                    <a:pt x="9649" y="4110"/>
                  </a:cubicBezTo>
                  <a:cubicBezTo>
                    <a:pt x="11554" y="3634"/>
                    <a:pt x="13459" y="3183"/>
                    <a:pt x="15364" y="2707"/>
                  </a:cubicBezTo>
                  <a:cubicBezTo>
                    <a:pt x="18747" y="1880"/>
                    <a:pt x="22131" y="1053"/>
                    <a:pt x="25539" y="251"/>
                  </a:cubicBezTo>
                  <a:cubicBezTo>
                    <a:pt x="25364" y="150"/>
                    <a:pt x="25213" y="75"/>
                    <a:pt x="25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8364;p65">
              <a:extLst>
                <a:ext uri="{FF2B5EF4-FFF2-40B4-BE49-F238E27FC236}">
                  <a16:creationId xmlns:a16="http://schemas.microsoft.com/office/drawing/2014/main" id="{FE98F7EC-BBCE-4B66-8474-FBBF72AB3F64}"/>
                </a:ext>
              </a:extLst>
            </p:cNvPr>
            <p:cNvSpPr/>
            <p:nvPr/>
          </p:nvSpPr>
          <p:spPr>
            <a:xfrm>
              <a:off x="1681850" y="3204925"/>
              <a:ext cx="768825" cy="211175"/>
            </a:xfrm>
            <a:custGeom>
              <a:avLst/>
              <a:gdLst/>
              <a:ahLst/>
              <a:cxnLst/>
              <a:rect l="l" t="t" r="r" b="b"/>
              <a:pathLst>
                <a:path w="30753" h="8447" extrusionOk="0">
                  <a:moveTo>
                    <a:pt x="30401" y="0"/>
                  </a:moveTo>
                  <a:cubicBezTo>
                    <a:pt x="28020" y="627"/>
                    <a:pt x="25639" y="1279"/>
                    <a:pt x="23259" y="1905"/>
                  </a:cubicBezTo>
                  <a:cubicBezTo>
                    <a:pt x="19675" y="2857"/>
                    <a:pt x="16065" y="3810"/>
                    <a:pt x="12482" y="4762"/>
                  </a:cubicBezTo>
                  <a:cubicBezTo>
                    <a:pt x="10276" y="5364"/>
                    <a:pt x="8045" y="5940"/>
                    <a:pt x="5815" y="6542"/>
                  </a:cubicBezTo>
                  <a:cubicBezTo>
                    <a:pt x="3935" y="7043"/>
                    <a:pt x="2055" y="7544"/>
                    <a:pt x="176" y="8045"/>
                  </a:cubicBezTo>
                  <a:cubicBezTo>
                    <a:pt x="126" y="8171"/>
                    <a:pt x="50" y="8321"/>
                    <a:pt x="0" y="8446"/>
                  </a:cubicBezTo>
                  <a:cubicBezTo>
                    <a:pt x="1855" y="7970"/>
                    <a:pt x="3710" y="7469"/>
                    <a:pt x="5539" y="6968"/>
                  </a:cubicBezTo>
                  <a:cubicBezTo>
                    <a:pt x="7745" y="6391"/>
                    <a:pt x="9925" y="5815"/>
                    <a:pt x="12131" y="5213"/>
                  </a:cubicBezTo>
                  <a:cubicBezTo>
                    <a:pt x="12256" y="5163"/>
                    <a:pt x="12406" y="5088"/>
                    <a:pt x="12557" y="5038"/>
                  </a:cubicBezTo>
                  <a:cubicBezTo>
                    <a:pt x="13634" y="4612"/>
                    <a:pt x="14787" y="4311"/>
                    <a:pt x="16040" y="4186"/>
                  </a:cubicBezTo>
                  <a:cubicBezTo>
                    <a:pt x="18622" y="3484"/>
                    <a:pt x="21203" y="2807"/>
                    <a:pt x="23785" y="2131"/>
                  </a:cubicBezTo>
                  <a:cubicBezTo>
                    <a:pt x="26116" y="1504"/>
                    <a:pt x="28447" y="878"/>
                    <a:pt x="30752" y="276"/>
                  </a:cubicBezTo>
                  <a:cubicBezTo>
                    <a:pt x="30652" y="176"/>
                    <a:pt x="30527" y="76"/>
                    <a:pt x="304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8365;p65">
              <a:extLst>
                <a:ext uri="{FF2B5EF4-FFF2-40B4-BE49-F238E27FC236}">
                  <a16:creationId xmlns:a16="http://schemas.microsoft.com/office/drawing/2014/main" id="{1D2C21A6-A636-4F87-A5B1-908BF9840187}"/>
                </a:ext>
              </a:extLst>
            </p:cNvPr>
            <p:cNvSpPr/>
            <p:nvPr/>
          </p:nvSpPr>
          <p:spPr>
            <a:xfrm>
              <a:off x="1656150" y="3424225"/>
              <a:ext cx="213700" cy="68950"/>
            </a:xfrm>
            <a:custGeom>
              <a:avLst/>
              <a:gdLst/>
              <a:ahLst/>
              <a:cxnLst/>
              <a:rect l="l" t="t" r="r" b="b"/>
              <a:pathLst>
                <a:path w="8548" h="2758" extrusionOk="0">
                  <a:moveTo>
                    <a:pt x="8547" y="0"/>
                  </a:moveTo>
                  <a:lnTo>
                    <a:pt x="8547" y="0"/>
                  </a:lnTo>
                  <a:cubicBezTo>
                    <a:pt x="7444" y="301"/>
                    <a:pt x="6316" y="627"/>
                    <a:pt x="5214" y="928"/>
                  </a:cubicBezTo>
                  <a:cubicBezTo>
                    <a:pt x="3509" y="1404"/>
                    <a:pt x="1805" y="1880"/>
                    <a:pt x="126" y="2381"/>
                  </a:cubicBezTo>
                  <a:cubicBezTo>
                    <a:pt x="76" y="2507"/>
                    <a:pt x="51" y="2632"/>
                    <a:pt x="1" y="2757"/>
                  </a:cubicBezTo>
                  <a:cubicBezTo>
                    <a:pt x="1680" y="2281"/>
                    <a:pt x="3359" y="1805"/>
                    <a:pt x="5063" y="1329"/>
                  </a:cubicBezTo>
                  <a:cubicBezTo>
                    <a:pt x="6091" y="1028"/>
                    <a:pt x="7144" y="752"/>
                    <a:pt x="8196" y="451"/>
                  </a:cubicBezTo>
                  <a:cubicBezTo>
                    <a:pt x="8322" y="301"/>
                    <a:pt x="8422" y="151"/>
                    <a:pt x="85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8366;p65">
              <a:extLst>
                <a:ext uri="{FF2B5EF4-FFF2-40B4-BE49-F238E27FC236}">
                  <a16:creationId xmlns:a16="http://schemas.microsoft.com/office/drawing/2014/main" id="{63D46828-DEFC-418F-914A-955EE0BCC4B7}"/>
                </a:ext>
              </a:extLst>
            </p:cNvPr>
            <p:cNvSpPr/>
            <p:nvPr/>
          </p:nvSpPr>
          <p:spPr>
            <a:xfrm>
              <a:off x="2267675" y="3263825"/>
              <a:ext cx="253800" cy="62675"/>
            </a:xfrm>
            <a:custGeom>
              <a:avLst/>
              <a:gdLst/>
              <a:ahLst/>
              <a:cxnLst/>
              <a:rect l="l" t="t" r="r" b="b"/>
              <a:pathLst>
                <a:path w="10152" h="2507" extrusionOk="0">
                  <a:moveTo>
                    <a:pt x="9826" y="0"/>
                  </a:moveTo>
                  <a:cubicBezTo>
                    <a:pt x="6542" y="752"/>
                    <a:pt x="3259" y="1529"/>
                    <a:pt x="1" y="2331"/>
                  </a:cubicBezTo>
                  <a:cubicBezTo>
                    <a:pt x="227" y="2381"/>
                    <a:pt x="452" y="2431"/>
                    <a:pt x="653" y="2507"/>
                  </a:cubicBezTo>
                  <a:cubicBezTo>
                    <a:pt x="1906" y="2206"/>
                    <a:pt x="3134" y="1905"/>
                    <a:pt x="4362" y="1629"/>
                  </a:cubicBezTo>
                  <a:cubicBezTo>
                    <a:pt x="6292" y="1178"/>
                    <a:pt x="8222" y="727"/>
                    <a:pt x="10151" y="301"/>
                  </a:cubicBezTo>
                  <a:cubicBezTo>
                    <a:pt x="10026" y="201"/>
                    <a:pt x="9926" y="100"/>
                    <a:pt x="98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8367;p65">
              <a:extLst>
                <a:ext uri="{FF2B5EF4-FFF2-40B4-BE49-F238E27FC236}">
                  <a16:creationId xmlns:a16="http://schemas.microsoft.com/office/drawing/2014/main" id="{48899B15-6EC2-4FBE-9CA9-78590F2136A1}"/>
                </a:ext>
              </a:extLst>
            </p:cNvPr>
            <p:cNvSpPr/>
            <p:nvPr/>
          </p:nvSpPr>
          <p:spPr>
            <a:xfrm>
              <a:off x="1638600" y="3519450"/>
              <a:ext cx="172975" cy="57675"/>
            </a:xfrm>
            <a:custGeom>
              <a:avLst/>
              <a:gdLst/>
              <a:ahLst/>
              <a:cxnLst/>
              <a:rect l="l" t="t" r="r" b="b"/>
              <a:pathLst>
                <a:path w="6919" h="2307" extrusionOk="0">
                  <a:moveTo>
                    <a:pt x="6918" y="1"/>
                  </a:moveTo>
                  <a:lnTo>
                    <a:pt x="6918" y="1"/>
                  </a:lnTo>
                  <a:cubicBezTo>
                    <a:pt x="6216" y="201"/>
                    <a:pt x="5515" y="402"/>
                    <a:pt x="4788" y="602"/>
                  </a:cubicBezTo>
                  <a:cubicBezTo>
                    <a:pt x="3209" y="1028"/>
                    <a:pt x="1630" y="1480"/>
                    <a:pt x="51" y="1931"/>
                  </a:cubicBezTo>
                  <a:cubicBezTo>
                    <a:pt x="51" y="2056"/>
                    <a:pt x="26" y="2181"/>
                    <a:pt x="1" y="2307"/>
                  </a:cubicBezTo>
                  <a:cubicBezTo>
                    <a:pt x="1555" y="1855"/>
                    <a:pt x="3134" y="1429"/>
                    <a:pt x="4688" y="1003"/>
                  </a:cubicBezTo>
                  <a:cubicBezTo>
                    <a:pt x="5389" y="803"/>
                    <a:pt x="6066" y="602"/>
                    <a:pt x="6743" y="427"/>
                  </a:cubicBezTo>
                  <a:cubicBezTo>
                    <a:pt x="6818" y="277"/>
                    <a:pt x="6868" y="151"/>
                    <a:pt x="69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8368;p65">
              <a:extLst>
                <a:ext uri="{FF2B5EF4-FFF2-40B4-BE49-F238E27FC236}">
                  <a16:creationId xmlns:a16="http://schemas.microsoft.com/office/drawing/2014/main" id="{C6967AE9-B9FC-4C58-9C0D-6125B39429E5}"/>
                </a:ext>
              </a:extLst>
            </p:cNvPr>
            <p:cNvSpPr/>
            <p:nvPr/>
          </p:nvSpPr>
          <p:spPr>
            <a:xfrm>
              <a:off x="2370450" y="3313325"/>
              <a:ext cx="198650" cy="58300"/>
            </a:xfrm>
            <a:custGeom>
              <a:avLst/>
              <a:gdLst/>
              <a:ahLst/>
              <a:cxnLst/>
              <a:rect l="l" t="t" r="r" b="b"/>
              <a:pathLst>
                <a:path w="7946" h="2332" extrusionOk="0">
                  <a:moveTo>
                    <a:pt x="7695" y="0"/>
                  </a:moveTo>
                  <a:cubicBezTo>
                    <a:pt x="5138" y="702"/>
                    <a:pt x="2557" y="1404"/>
                    <a:pt x="0" y="2080"/>
                  </a:cubicBezTo>
                  <a:cubicBezTo>
                    <a:pt x="151" y="2181"/>
                    <a:pt x="276" y="2256"/>
                    <a:pt x="401" y="2331"/>
                  </a:cubicBezTo>
                  <a:cubicBezTo>
                    <a:pt x="2908" y="1654"/>
                    <a:pt x="5439" y="978"/>
                    <a:pt x="7945" y="301"/>
                  </a:cubicBezTo>
                  <a:cubicBezTo>
                    <a:pt x="7870" y="201"/>
                    <a:pt x="7770" y="100"/>
                    <a:pt x="7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8369;p65">
              <a:extLst>
                <a:ext uri="{FF2B5EF4-FFF2-40B4-BE49-F238E27FC236}">
                  <a16:creationId xmlns:a16="http://schemas.microsoft.com/office/drawing/2014/main" id="{76AA305D-6E9E-4841-BEB1-5CAA8712563C}"/>
                </a:ext>
              </a:extLst>
            </p:cNvPr>
            <p:cNvSpPr/>
            <p:nvPr/>
          </p:nvSpPr>
          <p:spPr>
            <a:xfrm>
              <a:off x="1630475" y="3596525"/>
              <a:ext cx="155400" cy="52650"/>
            </a:xfrm>
            <a:custGeom>
              <a:avLst/>
              <a:gdLst/>
              <a:ahLst/>
              <a:cxnLst/>
              <a:rect l="l" t="t" r="r" b="b"/>
              <a:pathLst>
                <a:path w="6216" h="2106" extrusionOk="0">
                  <a:moveTo>
                    <a:pt x="6216" y="1"/>
                  </a:moveTo>
                  <a:lnTo>
                    <a:pt x="6216" y="1"/>
                  </a:lnTo>
                  <a:cubicBezTo>
                    <a:pt x="5664" y="151"/>
                    <a:pt x="5088" y="301"/>
                    <a:pt x="4511" y="452"/>
                  </a:cubicBezTo>
                  <a:cubicBezTo>
                    <a:pt x="3033" y="853"/>
                    <a:pt x="1529" y="1279"/>
                    <a:pt x="25" y="1730"/>
                  </a:cubicBezTo>
                  <a:cubicBezTo>
                    <a:pt x="25" y="1855"/>
                    <a:pt x="25" y="1981"/>
                    <a:pt x="0" y="2106"/>
                  </a:cubicBezTo>
                  <a:cubicBezTo>
                    <a:pt x="1479" y="1655"/>
                    <a:pt x="2983" y="1254"/>
                    <a:pt x="4461" y="828"/>
                  </a:cubicBezTo>
                  <a:cubicBezTo>
                    <a:pt x="5013" y="677"/>
                    <a:pt x="5564" y="527"/>
                    <a:pt x="6115" y="377"/>
                  </a:cubicBezTo>
                  <a:cubicBezTo>
                    <a:pt x="6166" y="251"/>
                    <a:pt x="6191" y="126"/>
                    <a:pt x="62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8370;p65">
              <a:extLst>
                <a:ext uri="{FF2B5EF4-FFF2-40B4-BE49-F238E27FC236}">
                  <a16:creationId xmlns:a16="http://schemas.microsoft.com/office/drawing/2014/main" id="{039B8D25-9011-4245-B5D8-2E4B0C938D44}"/>
                </a:ext>
              </a:extLst>
            </p:cNvPr>
            <p:cNvSpPr/>
            <p:nvPr/>
          </p:nvSpPr>
          <p:spPr>
            <a:xfrm>
              <a:off x="2445000" y="3372850"/>
              <a:ext cx="174225" cy="58275"/>
            </a:xfrm>
            <a:custGeom>
              <a:avLst/>
              <a:gdLst/>
              <a:ahLst/>
              <a:cxnLst/>
              <a:rect l="l" t="t" r="r" b="b"/>
              <a:pathLst>
                <a:path w="6969" h="2331" extrusionOk="0">
                  <a:moveTo>
                    <a:pt x="6718" y="0"/>
                  </a:moveTo>
                  <a:cubicBezTo>
                    <a:pt x="4487" y="727"/>
                    <a:pt x="2256" y="1379"/>
                    <a:pt x="1" y="2030"/>
                  </a:cubicBezTo>
                  <a:cubicBezTo>
                    <a:pt x="101" y="2130"/>
                    <a:pt x="176" y="2231"/>
                    <a:pt x="276" y="2331"/>
                  </a:cubicBezTo>
                  <a:cubicBezTo>
                    <a:pt x="2507" y="1679"/>
                    <a:pt x="4738" y="1003"/>
                    <a:pt x="6968" y="276"/>
                  </a:cubicBezTo>
                  <a:cubicBezTo>
                    <a:pt x="6893" y="176"/>
                    <a:pt x="6818" y="75"/>
                    <a:pt x="6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8371;p65">
              <a:extLst>
                <a:ext uri="{FF2B5EF4-FFF2-40B4-BE49-F238E27FC236}">
                  <a16:creationId xmlns:a16="http://schemas.microsoft.com/office/drawing/2014/main" id="{0F49C471-6543-4CE8-93F3-53E855A35188}"/>
                </a:ext>
              </a:extLst>
            </p:cNvPr>
            <p:cNvSpPr/>
            <p:nvPr/>
          </p:nvSpPr>
          <p:spPr>
            <a:xfrm>
              <a:off x="1628575" y="3683000"/>
              <a:ext cx="144775" cy="44500"/>
            </a:xfrm>
            <a:custGeom>
              <a:avLst/>
              <a:gdLst/>
              <a:ahLst/>
              <a:cxnLst/>
              <a:rect l="l" t="t" r="r" b="b"/>
              <a:pathLst>
                <a:path w="5791" h="1780" extrusionOk="0">
                  <a:moveTo>
                    <a:pt x="5790" y="0"/>
                  </a:moveTo>
                  <a:cubicBezTo>
                    <a:pt x="5264" y="126"/>
                    <a:pt x="4738" y="276"/>
                    <a:pt x="4186" y="401"/>
                  </a:cubicBezTo>
                  <a:cubicBezTo>
                    <a:pt x="2783" y="752"/>
                    <a:pt x="1404" y="1103"/>
                    <a:pt x="1" y="1429"/>
                  </a:cubicBezTo>
                  <a:cubicBezTo>
                    <a:pt x="1" y="1554"/>
                    <a:pt x="1" y="1679"/>
                    <a:pt x="1" y="1780"/>
                  </a:cubicBezTo>
                  <a:cubicBezTo>
                    <a:pt x="1404" y="1454"/>
                    <a:pt x="2783" y="1103"/>
                    <a:pt x="4161" y="777"/>
                  </a:cubicBezTo>
                  <a:cubicBezTo>
                    <a:pt x="4713" y="627"/>
                    <a:pt x="5239" y="501"/>
                    <a:pt x="5790" y="351"/>
                  </a:cubicBezTo>
                  <a:cubicBezTo>
                    <a:pt x="5790" y="251"/>
                    <a:pt x="5790" y="126"/>
                    <a:pt x="5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8372;p65">
              <a:extLst>
                <a:ext uri="{FF2B5EF4-FFF2-40B4-BE49-F238E27FC236}">
                  <a16:creationId xmlns:a16="http://schemas.microsoft.com/office/drawing/2014/main" id="{1673FA31-3A0B-4D9C-B4D1-5ABB9920BF61}"/>
                </a:ext>
              </a:extLst>
            </p:cNvPr>
            <p:cNvSpPr/>
            <p:nvPr/>
          </p:nvSpPr>
          <p:spPr>
            <a:xfrm>
              <a:off x="2497000" y="3435500"/>
              <a:ext cx="167950" cy="56425"/>
            </a:xfrm>
            <a:custGeom>
              <a:avLst/>
              <a:gdLst/>
              <a:ahLst/>
              <a:cxnLst/>
              <a:rect l="l" t="t" r="r" b="b"/>
              <a:pathLst>
                <a:path w="6718" h="2257" extrusionOk="0">
                  <a:moveTo>
                    <a:pt x="6492" y="0"/>
                  </a:moveTo>
                  <a:cubicBezTo>
                    <a:pt x="4337" y="677"/>
                    <a:pt x="2181" y="1329"/>
                    <a:pt x="1" y="1955"/>
                  </a:cubicBezTo>
                  <a:cubicBezTo>
                    <a:pt x="76" y="2056"/>
                    <a:pt x="151" y="2156"/>
                    <a:pt x="226" y="2256"/>
                  </a:cubicBezTo>
                  <a:cubicBezTo>
                    <a:pt x="2382" y="1630"/>
                    <a:pt x="4562" y="978"/>
                    <a:pt x="6718" y="301"/>
                  </a:cubicBezTo>
                  <a:cubicBezTo>
                    <a:pt x="6643" y="201"/>
                    <a:pt x="6567" y="101"/>
                    <a:pt x="64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8373;p65">
              <a:extLst>
                <a:ext uri="{FF2B5EF4-FFF2-40B4-BE49-F238E27FC236}">
                  <a16:creationId xmlns:a16="http://schemas.microsoft.com/office/drawing/2014/main" id="{79A7A477-2E13-4A19-8B67-E47187BE223D}"/>
                </a:ext>
              </a:extLst>
            </p:cNvPr>
            <p:cNvSpPr/>
            <p:nvPr/>
          </p:nvSpPr>
          <p:spPr>
            <a:xfrm>
              <a:off x="1631100" y="3755675"/>
              <a:ext cx="147250" cy="44500"/>
            </a:xfrm>
            <a:custGeom>
              <a:avLst/>
              <a:gdLst/>
              <a:ahLst/>
              <a:cxnLst/>
              <a:rect l="l" t="t" r="r" b="b"/>
              <a:pathLst>
                <a:path w="5890" h="1780" extrusionOk="0">
                  <a:moveTo>
                    <a:pt x="5840" y="1"/>
                  </a:moveTo>
                  <a:cubicBezTo>
                    <a:pt x="5213" y="151"/>
                    <a:pt x="4587" y="301"/>
                    <a:pt x="3935" y="452"/>
                  </a:cubicBezTo>
                  <a:cubicBezTo>
                    <a:pt x="2632" y="777"/>
                    <a:pt x="1328" y="1103"/>
                    <a:pt x="0" y="1429"/>
                  </a:cubicBezTo>
                  <a:cubicBezTo>
                    <a:pt x="25" y="1554"/>
                    <a:pt x="25" y="1655"/>
                    <a:pt x="25" y="1780"/>
                  </a:cubicBezTo>
                  <a:cubicBezTo>
                    <a:pt x="1328" y="1454"/>
                    <a:pt x="2632" y="1153"/>
                    <a:pt x="3935" y="828"/>
                  </a:cubicBezTo>
                  <a:cubicBezTo>
                    <a:pt x="4587" y="677"/>
                    <a:pt x="5238" y="502"/>
                    <a:pt x="5890" y="351"/>
                  </a:cubicBezTo>
                  <a:cubicBezTo>
                    <a:pt x="5865" y="226"/>
                    <a:pt x="5840" y="101"/>
                    <a:pt x="58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8374;p65">
              <a:extLst>
                <a:ext uri="{FF2B5EF4-FFF2-40B4-BE49-F238E27FC236}">
                  <a16:creationId xmlns:a16="http://schemas.microsoft.com/office/drawing/2014/main" id="{6D9DF36E-41CC-43E3-BE58-F4561038F712}"/>
                </a:ext>
              </a:extLst>
            </p:cNvPr>
            <p:cNvSpPr/>
            <p:nvPr/>
          </p:nvSpPr>
          <p:spPr>
            <a:xfrm>
              <a:off x="2544000" y="3515700"/>
              <a:ext cx="170450" cy="52025"/>
            </a:xfrm>
            <a:custGeom>
              <a:avLst/>
              <a:gdLst/>
              <a:ahLst/>
              <a:cxnLst/>
              <a:rect l="l" t="t" r="r" b="b"/>
              <a:pathLst>
                <a:path w="6818" h="2081" extrusionOk="0">
                  <a:moveTo>
                    <a:pt x="6617" y="0"/>
                  </a:moveTo>
                  <a:cubicBezTo>
                    <a:pt x="4437" y="602"/>
                    <a:pt x="2231" y="1178"/>
                    <a:pt x="1" y="1755"/>
                  </a:cubicBezTo>
                  <a:cubicBezTo>
                    <a:pt x="76" y="1855"/>
                    <a:pt x="126" y="1980"/>
                    <a:pt x="176" y="2081"/>
                  </a:cubicBezTo>
                  <a:cubicBezTo>
                    <a:pt x="2382" y="1504"/>
                    <a:pt x="4612" y="928"/>
                    <a:pt x="6818" y="326"/>
                  </a:cubicBezTo>
                  <a:cubicBezTo>
                    <a:pt x="6743" y="226"/>
                    <a:pt x="6692" y="126"/>
                    <a:pt x="66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8375;p65">
              <a:extLst>
                <a:ext uri="{FF2B5EF4-FFF2-40B4-BE49-F238E27FC236}">
                  <a16:creationId xmlns:a16="http://schemas.microsoft.com/office/drawing/2014/main" id="{0BCB105F-CA17-4437-B125-258A937D6C27}"/>
                </a:ext>
              </a:extLst>
            </p:cNvPr>
            <p:cNvSpPr/>
            <p:nvPr/>
          </p:nvSpPr>
          <p:spPr>
            <a:xfrm>
              <a:off x="1638600" y="3827100"/>
              <a:ext cx="160425" cy="44525"/>
            </a:xfrm>
            <a:custGeom>
              <a:avLst/>
              <a:gdLst/>
              <a:ahLst/>
              <a:cxnLst/>
              <a:rect l="l" t="t" r="r" b="b"/>
              <a:pathLst>
                <a:path w="6417" h="1781" extrusionOk="0">
                  <a:moveTo>
                    <a:pt x="6292" y="1"/>
                  </a:moveTo>
                  <a:cubicBezTo>
                    <a:pt x="5414" y="201"/>
                    <a:pt x="4537" y="402"/>
                    <a:pt x="3635" y="602"/>
                  </a:cubicBezTo>
                  <a:cubicBezTo>
                    <a:pt x="2432" y="878"/>
                    <a:pt x="1229" y="1154"/>
                    <a:pt x="1" y="1429"/>
                  </a:cubicBezTo>
                  <a:cubicBezTo>
                    <a:pt x="26" y="1555"/>
                    <a:pt x="51" y="1655"/>
                    <a:pt x="51" y="1780"/>
                  </a:cubicBezTo>
                  <a:cubicBezTo>
                    <a:pt x="1254" y="1504"/>
                    <a:pt x="2457" y="1229"/>
                    <a:pt x="3660" y="953"/>
                  </a:cubicBezTo>
                  <a:cubicBezTo>
                    <a:pt x="4587" y="753"/>
                    <a:pt x="5490" y="552"/>
                    <a:pt x="6417" y="326"/>
                  </a:cubicBezTo>
                  <a:cubicBezTo>
                    <a:pt x="6367" y="226"/>
                    <a:pt x="6342" y="101"/>
                    <a:pt x="62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8376;p65">
              <a:extLst>
                <a:ext uri="{FF2B5EF4-FFF2-40B4-BE49-F238E27FC236}">
                  <a16:creationId xmlns:a16="http://schemas.microsoft.com/office/drawing/2014/main" id="{876FD583-6D53-4CB4-9871-DFEF76FB97A0}"/>
                </a:ext>
              </a:extLst>
            </p:cNvPr>
            <p:cNvSpPr/>
            <p:nvPr/>
          </p:nvSpPr>
          <p:spPr>
            <a:xfrm>
              <a:off x="2576575" y="3578350"/>
              <a:ext cx="170450" cy="58300"/>
            </a:xfrm>
            <a:custGeom>
              <a:avLst/>
              <a:gdLst/>
              <a:ahLst/>
              <a:cxnLst/>
              <a:rect l="l" t="t" r="r" b="b"/>
              <a:pathLst>
                <a:path w="6818" h="2332" extrusionOk="0">
                  <a:moveTo>
                    <a:pt x="6668" y="1"/>
                  </a:moveTo>
                  <a:cubicBezTo>
                    <a:pt x="4462" y="703"/>
                    <a:pt x="2231" y="1354"/>
                    <a:pt x="1" y="2006"/>
                  </a:cubicBezTo>
                  <a:cubicBezTo>
                    <a:pt x="51" y="2106"/>
                    <a:pt x="101" y="2206"/>
                    <a:pt x="151" y="2332"/>
                  </a:cubicBezTo>
                  <a:cubicBezTo>
                    <a:pt x="2382" y="1680"/>
                    <a:pt x="4587" y="1003"/>
                    <a:pt x="6818" y="327"/>
                  </a:cubicBezTo>
                  <a:cubicBezTo>
                    <a:pt x="6768" y="226"/>
                    <a:pt x="6718" y="126"/>
                    <a:pt x="66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8377;p65">
              <a:extLst>
                <a:ext uri="{FF2B5EF4-FFF2-40B4-BE49-F238E27FC236}">
                  <a16:creationId xmlns:a16="http://schemas.microsoft.com/office/drawing/2014/main" id="{DA29FF54-7709-42EC-9F64-B353EBFAE8BE}"/>
                </a:ext>
              </a:extLst>
            </p:cNvPr>
            <p:cNvSpPr/>
            <p:nvPr/>
          </p:nvSpPr>
          <p:spPr>
            <a:xfrm>
              <a:off x="1654275" y="3918575"/>
              <a:ext cx="179850" cy="42650"/>
            </a:xfrm>
            <a:custGeom>
              <a:avLst/>
              <a:gdLst/>
              <a:ahLst/>
              <a:cxnLst/>
              <a:rect l="l" t="t" r="r" b="b"/>
              <a:pathLst>
                <a:path w="7194" h="1706" extrusionOk="0">
                  <a:moveTo>
                    <a:pt x="7093" y="1"/>
                  </a:moveTo>
                  <a:cubicBezTo>
                    <a:pt x="5790" y="251"/>
                    <a:pt x="4512" y="502"/>
                    <a:pt x="3209" y="728"/>
                  </a:cubicBezTo>
                  <a:cubicBezTo>
                    <a:pt x="2156" y="953"/>
                    <a:pt x="1078" y="1154"/>
                    <a:pt x="0" y="1354"/>
                  </a:cubicBezTo>
                  <a:cubicBezTo>
                    <a:pt x="26" y="1454"/>
                    <a:pt x="51" y="1580"/>
                    <a:pt x="76" y="1705"/>
                  </a:cubicBezTo>
                  <a:cubicBezTo>
                    <a:pt x="1128" y="1505"/>
                    <a:pt x="2206" y="1304"/>
                    <a:pt x="3259" y="1079"/>
                  </a:cubicBezTo>
                  <a:cubicBezTo>
                    <a:pt x="4562" y="853"/>
                    <a:pt x="5890" y="577"/>
                    <a:pt x="7193" y="327"/>
                  </a:cubicBezTo>
                  <a:cubicBezTo>
                    <a:pt x="7168" y="226"/>
                    <a:pt x="7118" y="126"/>
                    <a:pt x="70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8378;p65">
              <a:extLst>
                <a:ext uri="{FF2B5EF4-FFF2-40B4-BE49-F238E27FC236}">
                  <a16:creationId xmlns:a16="http://schemas.microsoft.com/office/drawing/2014/main" id="{73C0D2B7-7E6F-4CC7-96EA-C338DEBED5F5}"/>
                </a:ext>
              </a:extLst>
            </p:cNvPr>
            <p:cNvSpPr/>
            <p:nvPr/>
          </p:nvSpPr>
          <p:spPr>
            <a:xfrm>
              <a:off x="2619200" y="3697400"/>
              <a:ext cx="177950" cy="50775"/>
            </a:xfrm>
            <a:custGeom>
              <a:avLst/>
              <a:gdLst/>
              <a:ahLst/>
              <a:cxnLst/>
              <a:rect l="l" t="t" r="r" b="b"/>
              <a:pathLst>
                <a:path w="7118" h="2031" extrusionOk="0">
                  <a:moveTo>
                    <a:pt x="7018" y="1"/>
                  </a:moveTo>
                  <a:cubicBezTo>
                    <a:pt x="4662" y="527"/>
                    <a:pt x="2331" y="1103"/>
                    <a:pt x="0" y="1730"/>
                  </a:cubicBezTo>
                  <a:cubicBezTo>
                    <a:pt x="25" y="1830"/>
                    <a:pt x="75" y="1931"/>
                    <a:pt x="100" y="2031"/>
                  </a:cubicBezTo>
                  <a:cubicBezTo>
                    <a:pt x="2431" y="1429"/>
                    <a:pt x="4762" y="828"/>
                    <a:pt x="7118" y="326"/>
                  </a:cubicBezTo>
                  <a:cubicBezTo>
                    <a:pt x="7093" y="226"/>
                    <a:pt x="7043" y="126"/>
                    <a:pt x="70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8379;p65">
              <a:extLst>
                <a:ext uri="{FF2B5EF4-FFF2-40B4-BE49-F238E27FC236}">
                  <a16:creationId xmlns:a16="http://schemas.microsoft.com/office/drawing/2014/main" id="{E363F4AA-7AED-43DB-A569-60763F58E612}"/>
                </a:ext>
              </a:extLst>
            </p:cNvPr>
            <p:cNvSpPr/>
            <p:nvPr/>
          </p:nvSpPr>
          <p:spPr>
            <a:xfrm>
              <a:off x="1685600" y="4033875"/>
              <a:ext cx="181100" cy="44500"/>
            </a:xfrm>
            <a:custGeom>
              <a:avLst/>
              <a:gdLst/>
              <a:ahLst/>
              <a:cxnLst/>
              <a:rect l="l" t="t" r="r" b="b"/>
              <a:pathLst>
                <a:path w="7244" h="1780" extrusionOk="0">
                  <a:moveTo>
                    <a:pt x="7169" y="0"/>
                  </a:moveTo>
                  <a:cubicBezTo>
                    <a:pt x="5615" y="326"/>
                    <a:pt x="4086" y="627"/>
                    <a:pt x="2532" y="953"/>
                  </a:cubicBezTo>
                  <a:cubicBezTo>
                    <a:pt x="1680" y="1128"/>
                    <a:pt x="828" y="1279"/>
                    <a:pt x="1" y="1454"/>
                  </a:cubicBezTo>
                  <a:cubicBezTo>
                    <a:pt x="26" y="1579"/>
                    <a:pt x="51" y="1680"/>
                    <a:pt x="101" y="1780"/>
                  </a:cubicBezTo>
                  <a:cubicBezTo>
                    <a:pt x="928" y="1629"/>
                    <a:pt x="1755" y="1454"/>
                    <a:pt x="2557" y="1304"/>
                  </a:cubicBezTo>
                  <a:cubicBezTo>
                    <a:pt x="4111" y="978"/>
                    <a:pt x="5665" y="677"/>
                    <a:pt x="7244" y="351"/>
                  </a:cubicBezTo>
                  <a:cubicBezTo>
                    <a:pt x="7219" y="226"/>
                    <a:pt x="7194" y="126"/>
                    <a:pt x="71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8380;p65">
              <a:extLst>
                <a:ext uri="{FF2B5EF4-FFF2-40B4-BE49-F238E27FC236}">
                  <a16:creationId xmlns:a16="http://schemas.microsoft.com/office/drawing/2014/main" id="{7A14D24B-3D23-4F34-8687-DF396B520B0A}"/>
                </a:ext>
              </a:extLst>
            </p:cNvPr>
            <p:cNvSpPr/>
            <p:nvPr/>
          </p:nvSpPr>
          <p:spPr>
            <a:xfrm>
              <a:off x="2663050" y="3821475"/>
              <a:ext cx="168575" cy="47000"/>
            </a:xfrm>
            <a:custGeom>
              <a:avLst/>
              <a:gdLst/>
              <a:ahLst/>
              <a:cxnLst/>
              <a:rect l="l" t="t" r="r" b="b"/>
              <a:pathLst>
                <a:path w="6743" h="1880" extrusionOk="0">
                  <a:moveTo>
                    <a:pt x="6667" y="0"/>
                  </a:moveTo>
                  <a:cubicBezTo>
                    <a:pt x="4437" y="526"/>
                    <a:pt x="2231" y="1053"/>
                    <a:pt x="1" y="1554"/>
                  </a:cubicBezTo>
                  <a:cubicBezTo>
                    <a:pt x="51" y="1679"/>
                    <a:pt x="76" y="1780"/>
                    <a:pt x="126" y="1880"/>
                  </a:cubicBezTo>
                  <a:cubicBezTo>
                    <a:pt x="2331" y="1379"/>
                    <a:pt x="4537" y="877"/>
                    <a:pt x="6742" y="351"/>
                  </a:cubicBezTo>
                  <a:cubicBezTo>
                    <a:pt x="6717" y="251"/>
                    <a:pt x="6692" y="125"/>
                    <a:pt x="6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8381;p65">
              <a:extLst>
                <a:ext uri="{FF2B5EF4-FFF2-40B4-BE49-F238E27FC236}">
                  <a16:creationId xmlns:a16="http://schemas.microsoft.com/office/drawing/2014/main" id="{D073E5C0-DFB0-424B-AC8B-6BF76C7B5266}"/>
                </a:ext>
              </a:extLst>
            </p:cNvPr>
            <p:cNvSpPr/>
            <p:nvPr/>
          </p:nvSpPr>
          <p:spPr>
            <a:xfrm>
              <a:off x="1720700" y="4127850"/>
              <a:ext cx="144750" cy="35750"/>
            </a:xfrm>
            <a:custGeom>
              <a:avLst/>
              <a:gdLst/>
              <a:ahLst/>
              <a:cxnLst/>
              <a:rect l="l" t="t" r="r" b="b"/>
              <a:pathLst>
                <a:path w="5790" h="1430" extrusionOk="0">
                  <a:moveTo>
                    <a:pt x="5790" y="1"/>
                  </a:moveTo>
                  <a:lnTo>
                    <a:pt x="5790" y="1"/>
                  </a:lnTo>
                  <a:cubicBezTo>
                    <a:pt x="4286" y="302"/>
                    <a:pt x="2782" y="577"/>
                    <a:pt x="1278" y="878"/>
                  </a:cubicBezTo>
                  <a:cubicBezTo>
                    <a:pt x="852" y="953"/>
                    <a:pt x="426" y="1028"/>
                    <a:pt x="0" y="1129"/>
                  </a:cubicBezTo>
                  <a:cubicBezTo>
                    <a:pt x="75" y="1229"/>
                    <a:pt x="151" y="1329"/>
                    <a:pt x="226" y="1429"/>
                  </a:cubicBezTo>
                  <a:cubicBezTo>
                    <a:pt x="602" y="1354"/>
                    <a:pt x="953" y="1279"/>
                    <a:pt x="1328" y="1229"/>
                  </a:cubicBezTo>
                  <a:cubicBezTo>
                    <a:pt x="2757" y="928"/>
                    <a:pt x="4211" y="652"/>
                    <a:pt x="5664" y="402"/>
                  </a:cubicBezTo>
                  <a:cubicBezTo>
                    <a:pt x="5714" y="277"/>
                    <a:pt x="5765" y="151"/>
                    <a:pt x="57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8382;p65">
              <a:extLst>
                <a:ext uri="{FF2B5EF4-FFF2-40B4-BE49-F238E27FC236}">
                  <a16:creationId xmlns:a16="http://schemas.microsoft.com/office/drawing/2014/main" id="{7EFEA6D3-5F5E-44A1-A074-0A050A1492A0}"/>
                </a:ext>
              </a:extLst>
            </p:cNvPr>
            <p:cNvSpPr/>
            <p:nvPr/>
          </p:nvSpPr>
          <p:spPr>
            <a:xfrm>
              <a:off x="2726325" y="3928600"/>
              <a:ext cx="107175" cy="32625"/>
            </a:xfrm>
            <a:custGeom>
              <a:avLst/>
              <a:gdLst/>
              <a:ahLst/>
              <a:cxnLst/>
              <a:rect l="l" t="t" r="r" b="b"/>
              <a:pathLst>
                <a:path w="4287" h="1305" extrusionOk="0">
                  <a:moveTo>
                    <a:pt x="4287" y="1"/>
                  </a:moveTo>
                  <a:lnTo>
                    <a:pt x="4287" y="1"/>
                  </a:lnTo>
                  <a:cubicBezTo>
                    <a:pt x="2858" y="377"/>
                    <a:pt x="1429" y="728"/>
                    <a:pt x="1" y="1079"/>
                  </a:cubicBezTo>
                  <a:cubicBezTo>
                    <a:pt x="151" y="1179"/>
                    <a:pt x="327" y="1254"/>
                    <a:pt x="502" y="1304"/>
                  </a:cubicBezTo>
                  <a:cubicBezTo>
                    <a:pt x="1730" y="1003"/>
                    <a:pt x="2958" y="703"/>
                    <a:pt x="4161" y="402"/>
                  </a:cubicBezTo>
                  <a:cubicBezTo>
                    <a:pt x="4211" y="277"/>
                    <a:pt x="4262" y="151"/>
                    <a:pt x="42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8383;p65">
              <a:extLst>
                <a:ext uri="{FF2B5EF4-FFF2-40B4-BE49-F238E27FC236}">
                  <a16:creationId xmlns:a16="http://schemas.microsoft.com/office/drawing/2014/main" id="{7F4B3CFB-1053-4438-9FA3-771C71B3F8D0}"/>
                </a:ext>
              </a:extLst>
            </p:cNvPr>
            <p:cNvSpPr/>
            <p:nvPr/>
          </p:nvSpPr>
          <p:spPr>
            <a:xfrm>
              <a:off x="1765800" y="3315975"/>
              <a:ext cx="8800" cy="24150"/>
            </a:xfrm>
            <a:custGeom>
              <a:avLst/>
              <a:gdLst/>
              <a:ahLst/>
              <a:cxnLst/>
              <a:rect l="l" t="t" r="r" b="b"/>
              <a:pathLst>
                <a:path w="352" h="966" extrusionOk="0">
                  <a:moveTo>
                    <a:pt x="176" y="1"/>
                  </a:moveTo>
                  <a:cubicBezTo>
                    <a:pt x="88" y="1"/>
                    <a:pt x="1" y="57"/>
                    <a:pt x="1" y="170"/>
                  </a:cubicBezTo>
                  <a:lnTo>
                    <a:pt x="1" y="796"/>
                  </a:lnTo>
                  <a:cubicBezTo>
                    <a:pt x="1" y="909"/>
                    <a:pt x="88" y="966"/>
                    <a:pt x="176" y="966"/>
                  </a:cubicBezTo>
                  <a:cubicBezTo>
                    <a:pt x="264" y="966"/>
                    <a:pt x="352" y="909"/>
                    <a:pt x="352" y="796"/>
                  </a:cubicBezTo>
                  <a:lnTo>
                    <a:pt x="352" y="170"/>
                  </a:lnTo>
                  <a:cubicBezTo>
                    <a:pt x="352" y="57"/>
                    <a:pt x="264" y="1"/>
                    <a:pt x="176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8384;p65">
              <a:extLst>
                <a:ext uri="{FF2B5EF4-FFF2-40B4-BE49-F238E27FC236}">
                  <a16:creationId xmlns:a16="http://schemas.microsoft.com/office/drawing/2014/main" id="{022A814F-D4CD-4A33-B3BB-4688A95B8FDB}"/>
                </a:ext>
              </a:extLst>
            </p:cNvPr>
            <p:cNvSpPr/>
            <p:nvPr/>
          </p:nvSpPr>
          <p:spPr>
            <a:xfrm>
              <a:off x="1789625" y="3325175"/>
              <a:ext cx="11175" cy="23300"/>
            </a:xfrm>
            <a:custGeom>
              <a:avLst/>
              <a:gdLst/>
              <a:ahLst/>
              <a:cxnLst/>
              <a:rect l="l" t="t" r="r" b="b"/>
              <a:pathLst>
                <a:path w="447" h="932" extrusionOk="0">
                  <a:moveTo>
                    <a:pt x="230" y="1"/>
                  </a:moveTo>
                  <a:cubicBezTo>
                    <a:pt x="161" y="1"/>
                    <a:pt x="95" y="39"/>
                    <a:pt x="75" y="128"/>
                  </a:cubicBezTo>
                  <a:cubicBezTo>
                    <a:pt x="0" y="353"/>
                    <a:pt x="0" y="579"/>
                    <a:pt x="25" y="804"/>
                  </a:cubicBezTo>
                  <a:cubicBezTo>
                    <a:pt x="35" y="893"/>
                    <a:pt x="95" y="932"/>
                    <a:pt x="162" y="932"/>
                  </a:cubicBezTo>
                  <a:cubicBezTo>
                    <a:pt x="264" y="932"/>
                    <a:pt x="381" y="841"/>
                    <a:pt x="351" y="704"/>
                  </a:cubicBezTo>
                  <a:cubicBezTo>
                    <a:pt x="326" y="529"/>
                    <a:pt x="351" y="378"/>
                    <a:pt x="401" y="228"/>
                  </a:cubicBezTo>
                  <a:cubicBezTo>
                    <a:pt x="447" y="91"/>
                    <a:pt x="336" y="1"/>
                    <a:pt x="230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8385;p65">
              <a:extLst>
                <a:ext uri="{FF2B5EF4-FFF2-40B4-BE49-F238E27FC236}">
                  <a16:creationId xmlns:a16="http://schemas.microsoft.com/office/drawing/2014/main" id="{3D8FC835-A25B-4AAE-90A9-FF47ED730BBA}"/>
                </a:ext>
              </a:extLst>
            </p:cNvPr>
            <p:cNvSpPr/>
            <p:nvPr/>
          </p:nvSpPr>
          <p:spPr>
            <a:xfrm>
              <a:off x="1972575" y="3119225"/>
              <a:ext cx="8175" cy="22900"/>
            </a:xfrm>
            <a:custGeom>
              <a:avLst/>
              <a:gdLst/>
              <a:ahLst/>
              <a:cxnLst/>
              <a:rect l="l" t="t" r="r" b="b"/>
              <a:pathLst>
                <a:path w="327" h="916" extrusionOk="0">
                  <a:moveTo>
                    <a:pt x="163" y="1"/>
                  </a:moveTo>
                  <a:cubicBezTo>
                    <a:pt x="82" y="1"/>
                    <a:pt x="0" y="57"/>
                    <a:pt x="0" y="170"/>
                  </a:cubicBezTo>
                  <a:lnTo>
                    <a:pt x="0" y="747"/>
                  </a:lnTo>
                  <a:cubicBezTo>
                    <a:pt x="0" y="859"/>
                    <a:pt x="82" y="916"/>
                    <a:pt x="163" y="916"/>
                  </a:cubicBezTo>
                  <a:cubicBezTo>
                    <a:pt x="245" y="916"/>
                    <a:pt x="326" y="859"/>
                    <a:pt x="326" y="747"/>
                  </a:cubicBezTo>
                  <a:lnTo>
                    <a:pt x="326" y="170"/>
                  </a:lnTo>
                  <a:cubicBezTo>
                    <a:pt x="326" y="57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8386;p65">
              <a:extLst>
                <a:ext uri="{FF2B5EF4-FFF2-40B4-BE49-F238E27FC236}">
                  <a16:creationId xmlns:a16="http://schemas.microsoft.com/office/drawing/2014/main" id="{174050A2-10CE-432C-8C1E-4DE6A9E36031}"/>
                </a:ext>
              </a:extLst>
            </p:cNvPr>
            <p:cNvSpPr/>
            <p:nvPr/>
          </p:nvSpPr>
          <p:spPr>
            <a:xfrm>
              <a:off x="1993250" y="3125500"/>
              <a:ext cx="8800" cy="21025"/>
            </a:xfrm>
            <a:custGeom>
              <a:avLst/>
              <a:gdLst/>
              <a:ahLst/>
              <a:cxnLst/>
              <a:rect l="l" t="t" r="r" b="b"/>
              <a:pathLst>
                <a:path w="352" h="841" extrusionOk="0">
                  <a:moveTo>
                    <a:pt x="176" y="1"/>
                  </a:moveTo>
                  <a:cubicBezTo>
                    <a:pt x="88" y="1"/>
                    <a:pt x="0" y="57"/>
                    <a:pt x="0" y="170"/>
                  </a:cubicBezTo>
                  <a:lnTo>
                    <a:pt x="0" y="671"/>
                  </a:lnTo>
                  <a:cubicBezTo>
                    <a:pt x="0" y="784"/>
                    <a:pt x="88" y="840"/>
                    <a:pt x="176" y="840"/>
                  </a:cubicBezTo>
                  <a:cubicBezTo>
                    <a:pt x="264" y="840"/>
                    <a:pt x="351" y="784"/>
                    <a:pt x="351" y="671"/>
                  </a:cubicBezTo>
                  <a:lnTo>
                    <a:pt x="351" y="170"/>
                  </a:lnTo>
                  <a:cubicBezTo>
                    <a:pt x="351" y="57"/>
                    <a:pt x="264" y="1"/>
                    <a:pt x="176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8387;p65">
              <a:extLst>
                <a:ext uri="{FF2B5EF4-FFF2-40B4-BE49-F238E27FC236}">
                  <a16:creationId xmlns:a16="http://schemas.microsoft.com/office/drawing/2014/main" id="{223708F9-9205-45DC-BD74-A1D467F3B144}"/>
                </a:ext>
              </a:extLst>
            </p:cNvPr>
            <p:cNvSpPr/>
            <p:nvPr/>
          </p:nvSpPr>
          <p:spPr>
            <a:xfrm>
              <a:off x="1691400" y="3966500"/>
              <a:ext cx="18500" cy="25125"/>
            </a:xfrm>
            <a:custGeom>
              <a:avLst/>
              <a:gdLst/>
              <a:ahLst/>
              <a:cxnLst/>
              <a:rect l="l" t="t" r="r" b="b"/>
              <a:pathLst>
                <a:path w="740" h="1005" extrusionOk="0">
                  <a:moveTo>
                    <a:pt x="236" y="0"/>
                  </a:moveTo>
                  <a:cubicBezTo>
                    <a:pt x="121" y="0"/>
                    <a:pt x="0" y="126"/>
                    <a:pt x="69" y="264"/>
                  </a:cubicBezTo>
                  <a:lnTo>
                    <a:pt x="370" y="916"/>
                  </a:lnTo>
                  <a:cubicBezTo>
                    <a:pt x="401" y="979"/>
                    <a:pt x="452" y="1004"/>
                    <a:pt x="504" y="1004"/>
                  </a:cubicBezTo>
                  <a:cubicBezTo>
                    <a:pt x="619" y="1004"/>
                    <a:pt x="740" y="878"/>
                    <a:pt x="671" y="741"/>
                  </a:cubicBezTo>
                  <a:cubicBezTo>
                    <a:pt x="571" y="515"/>
                    <a:pt x="470" y="289"/>
                    <a:pt x="370" y="89"/>
                  </a:cubicBezTo>
                  <a:cubicBezTo>
                    <a:pt x="339" y="26"/>
                    <a:pt x="288" y="0"/>
                    <a:pt x="236" y="0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8388;p65">
              <a:extLst>
                <a:ext uri="{FF2B5EF4-FFF2-40B4-BE49-F238E27FC236}">
                  <a16:creationId xmlns:a16="http://schemas.microsoft.com/office/drawing/2014/main" id="{A45EA414-6C8F-4713-B4E1-8772EB470154}"/>
                </a:ext>
              </a:extLst>
            </p:cNvPr>
            <p:cNvSpPr/>
            <p:nvPr/>
          </p:nvSpPr>
          <p:spPr>
            <a:xfrm>
              <a:off x="1707700" y="3966500"/>
              <a:ext cx="28325" cy="37650"/>
            </a:xfrm>
            <a:custGeom>
              <a:avLst/>
              <a:gdLst/>
              <a:ahLst/>
              <a:cxnLst/>
              <a:rect l="l" t="t" r="r" b="b"/>
              <a:pathLst>
                <a:path w="1133" h="1506" extrusionOk="0">
                  <a:moveTo>
                    <a:pt x="236" y="0"/>
                  </a:moveTo>
                  <a:cubicBezTo>
                    <a:pt x="121" y="0"/>
                    <a:pt x="0" y="126"/>
                    <a:pt x="69" y="264"/>
                  </a:cubicBezTo>
                  <a:cubicBezTo>
                    <a:pt x="269" y="665"/>
                    <a:pt x="495" y="1041"/>
                    <a:pt x="746" y="1417"/>
                  </a:cubicBezTo>
                  <a:cubicBezTo>
                    <a:pt x="785" y="1480"/>
                    <a:pt x="841" y="1506"/>
                    <a:pt x="896" y="1506"/>
                  </a:cubicBezTo>
                  <a:cubicBezTo>
                    <a:pt x="1017" y="1506"/>
                    <a:pt x="1133" y="1380"/>
                    <a:pt x="1046" y="1242"/>
                  </a:cubicBezTo>
                  <a:cubicBezTo>
                    <a:pt x="796" y="866"/>
                    <a:pt x="570" y="490"/>
                    <a:pt x="370" y="89"/>
                  </a:cubicBezTo>
                  <a:cubicBezTo>
                    <a:pt x="338" y="26"/>
                    <a:pt x="288" y="0"/>
                    <a:pt x="236" y="0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8389;p65">
              <a:extLst>
                <a:ext uri="{FF2B5EF4-FFF2-40B4-BE49-F238E27FC236}">
                  <a16:creationId xmlns:a16="http://schemas.microsoft.com/office/drawing/2014/main" id="{AFEEC2A0-46B6-4447-A063-8BA03F492512}"/>
                </a:ext>
              </a:extLst>
            </p:cNvPr>
            <p:cNvSpPr/>
            <p:nvPr/>
          </p:nvSpPr>
          <p:spPr>
            <a:xfrm>
              <a:off x="1696600" y="3898200"/>
              <a:ext cx="23775" cy="28875"/>
            </a:xfrm>
            <a:custGeom>
              <a:avLst/>
              <a:gdLst/>
              <a:ahLst/>
              <a:cxnLst/>
              <a:rect l="l" t="t" r="r" b="b"/>
              <a:pathLst>
                <a:path w="951" h="1155" extrusionOk="0">
                  <a:moveTo>
                    <a:pt x="248" y="0"/>
                  </a:moveTo>
                  <a:cubicBezTo>
                    <a:pt x="128" y="0"/>
                    <a:pt x="1" y="127"/>
                    <a:pt x="87" y="264"/>
                  </a:cubicBezTo>
                  <a:cubicBezTo>
                    <a:pt x="262" y="540"/>
                    <a:pt x="413" y="791"/>
                    <a:pt x="563" y="1066"/>
                  </a:cubicBezTo>
                  <a:cubicBezTo>
                    <a:pt x="602" y="1129"/>
                    <a:pt x="658" y="1155"/>
                    <a:pt x="713" y="1155"/>
                  </a:cubicBezTo>
                  <a:cubicBezTo>
                    <a:pt x="835" y="1155"/>
                    <a:pt x="950" y="1029"/>
                    <a:pt x="864" y="891"/>
                  </a:cubicBezTo>
                  <a:lnTo>
                    <a:pt x="388" y="89"/>
                  </a:lnTo>
                  <a:cubicBezTo>
                    <a:pt x="356" y="26"/>
                    <a:pt x="303" y="0"/>
                    <a:pt x="248" y="0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8390;p65">
              <a:extLst>
                <a:ext uri="{FF2B5EF4-FFF2-40B4-BE49-F238E27FC236}">
                  <a16:creationId xmlns:a16="http://schemas.microsoft.com/office/drawing/2014/main" id="{32707F92-C939-4797-BA63-35CEDB9C3444}"/>
                </a:ext>
              </a:extLst>
            </p:cNvPr>
            <p:cNvSpPr/>
            <p:nvPr/>
          </p:nvSpPr>
          <p:spPr>
            <a:xfrm>
              <a:off x="2443125" y="3369875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76" y="0"/>
                  </a:moveTo>
                  <a:cubicBezTo>
                    <a:pt x="88" y="0"/>
                    <a:pt x="1" y="56"/>
                    <a:pt x="1" y="169"/>
                  </a:cubicBezTo>
                  <a:cubicBezTo>
                    <a:pt x="26" y="345"/>
                    <a:pt x="26" y="520"/>
                    <a:pt x="51" y="696"/>
                  </a:cubicBezTo>
                  <a:cubicBezTo>
                    <a:pt x="51" y="808"/>
                    <a:pt x="138" y="865"/>
                    <a:pt x="226" y="865"/>
                  </a:cubicBezTo>
                  <a:cubicBezTo>
                    <a:pt x="314" y="865"/>
                    <a:pt x="402" y="808"/>
                    <a:pt x="402" y="696"/>
                  </a:cubicBezTo>
                  <a:cubicBezTo>
                    <a:pt x="376" y="520"/>
                    <a:pt x="376" y="345"/>
                    <a:pt x="351" y="169"/>
                  </a:cubicBezTo>
                  <a:cubicBezTo>
                    <a:pt x="351" y="56"/>
                    <a:pt x="264" y="0"/>
                    <a:pt x="176" y="0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8391;p65">
              <a:extLst>
                <a:ext uri="{FF2B5EF4-FFF2-40B4-BE49-F238E27FC236}">
                  <a16:creationId xmlns:a16="http://schemas.microsoft.com/office/drawing/2014/main" id="{506C898D-6EEB-4075-AC0A-23D9BCCB4C9E}"/>
                </a:ext>
              </a:extLst>
            </p:cNvPr>
            <p:cNvSpPr/>
            <p:nvPr/>
          </p:nvSpPr>
          <p:spPr>
            <a:xfrm>
              <a:off x="2466925" y="3369925"/>
              <a:ext cx="16050" cy="28250"/>
            </a:xfrm>
            <a:custGeom>
              <a:avLst/>
              <a:gdLst/>
              <a:ahLst/>
              <a:cxnLst/>
              <a:rect l="l" t="t" r="r" b="b"/>
              <a:pathLst>
                <a:path w="642" h="1130" extrusionOk="0">
                  <a:moveTo>
                    <a:pt x="247" y="1"/>
                  </a:moveTo>
                  <a:cubicBezTo>
                    <a:pt x="176" y="1"/>
                    <a:pt x="106" y="37"/>
                    <a:pt x="76" y="117"/>
                  </a:cubicBezTo>
                  <a:cubicBezTo>
                    <a:pt x="1" y="468"/>
                    <a:pt x="76" y="794"/>
                    <a:pt x="302" y="1070"/>
                  </a:cubicBezTo>
                  <a:cubicBezTo>
                    <a:pt x="332" y="1112"/>
                    <a:pt x="369" y="1129"/>
                    <a:pt x="406" y="1129"/>
                  </a:cubicBezTo>
                  <a:cubicBezTo>
                    <a:pt x="524" y="1129"/>
                    <a:pt x="642" y="952"/>
                    <a:pt x="527" y="819"/>
                  </a:cubicBezTo>
                  <a:cubicBezTo>
                    <a:pt x="402" y="643"/>
                    <a:pt x="377" y="418"/>
                    <a:pt x="427" y="217"/>
                  </a:cubicBezTo>
                  <a:cubicBezTo>
                    <a:pt x="457" y="82"/>
                    <a:pt x="352" y="1"/>
                    <a:pt x="247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8392;p65">
              <a:extLst>
                <a:ext uri="{FF2B5EF4-FFF2-40B4-BE49-F238E27FC236}">
                  <a16:creationId xmlns:a16="http://schemas.microsoft.com/office/drawing/2014/main" id="{D5C1C41F-3AEA-47E4-87D7-D6F163222FF6}"/>
                </a:ext>
              </a:extLst>
            </p:cNvPr>
            <p:cNvSpPr/>
            <p:nvPr/>
          </p:nvSpPr>
          <p:spPr>
            <a:xfrm>
              <a:off x="2677125" y="3747600"/>
              <a:ext cx="21375" cy="23075"/>
            </a:xfrm>
            <a:custGeom>
              <a:avLst/>
              <a:gdLst/>
              <a:ahLst/>
              <a:cxnLst/>
              <a:rect l="l" t="t" r="r" b="b"/>
              <a:pathLst>
                <a:path w="855" h="923" extrusionOk="0">
                  <a:moveTo>
                    <a:pt x="252" y="1"/>
                  </a:moveTo>
                  <a:cubicBezTo>
                    <a:pt x="126" y="1"/>
                    <a:pt x="0" y="131"/>
                    <a:pt x="89" y="273"/>
                  </a:cubicBezTo>
                  <a:cubicBezTo>
                    <a:pt x="215" y="449"/>
                    <a:pt x="340" y="649"/>
                    <a:pt x="465" y="850"/>
                  </a:cubicBezTo>
                  <a:cubicBezTo>
                    <a:pt x="502" y="901"/>
                    <a:pt x="554" y="923"/>
                    <a:pt x="605" y="923"/>
                  </a:cubicBezTo>
                  <a:cubicBezTo>
                    <a:pt x="730" y="923"/>
                    <a:pt x="855" y="798"/>
                    <a:pt x="766" y="674"/>
                  </a:cubicBezTo>
                  <a:cubicBezTo>
                    <a:pt x="641" y="474"/>
                    <a:pt x="515" y="273"/>
                    <a:pt x="390" y="73"/>
                  </a:cubicBezTo>
                  <a:cubicBezTo>
                    <a:pt x="354" y="22"/>
                    <a:pt x="303" y="1"/>
                    <a:pt x="252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8393;p65">
              <a:extLst>
                <a:ext uri="{FF2B5EF4-FFF2-40B4-BE49-F238E27FC236}">
                  <a16:creationId xmlns:a16="http://schemas.microsoft.com/office/drawing/2014/main" id="{2D9E1727-EB05-4A86-BADC-0E21E62676CA}"/>
                </a:ext>
              </a:extLst>
            </p:cNvPr>
            <p:cNvSpPr/>
            <p:nvPr/>
          </p:nvSpPr>
          <p:spPr>
            <a:xfrm>
              <a:off x="2702675" y="3750950"/>
              <a:ext cx="24025" cy="28500"/>
            </a:xfrm>
            <a:custGeom>
              <a:avLst/>
              <a:gdLst/>
              <a:ahLst/>
              <a:cxnLst/>
              <a:rect l="l" t="t" r="r" b="b"/>
              <a:pathLst>
                <a:path w="961" h="1140" extrusionOk="0">
                  <a:moveTo>
                    <a:pt x="236" y="1"/>
                  </a:moveTo>
                  <a:cubicBezTo>
                    <a:pt x="122" y="1"/>
                    <a:pt x="1" y="127"/>
                    <a:pt x="70" y="265"/>
                  </a:cubicBezTo>
                  <a:cubicBezTo>
                    <a:pt x="220" y="540"/>
                    <a:pt x="396" y="816"/>
                    <a:pt x="571" y="1067"/>
                  </a:cubicBezTo>
                  <a:cubicBezTo>
                    <a:pt x="608" y="1118"/>
                    <a:pt x="659" y="1139"/>
                    <a:pt x="711" y="1139"/>
                  </a:cubicBezTo>
                  <a:cubicBezTo>
                    <a:pt x="836" y="1139"/>
                    <a:pt x="960" y="1015"/>
                    <a:pt x="872" y="891"/>
                  </a:cubicBezTo>
                  <a:cubicBezTo>
                    <a:pt x="696" y="641"/>
                    <a:pt x="521" y="365"/>
                    <a:pt x="370" y="89"/>
                  </a:cubicBezTo>
                  <a:cubicBezTo>
                    <a:pt x="339" y="27"/>
                    <a:pt x="288" y="1"/>
                    <a:pt x="236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8394;p65">
              <a:extLst>
                <a:ext uri="{FF2B5EF4-FFF2-40B4-BE49-F238E27FC236}">
                  <a16:creationId xmlns:a16="http://schemas.microsoft.com/office/drawing/2014/main" id="{85815175-4EF2-43AE-B252-FFF4F63A2C80}"/>
                </a:ext>
              </a:extLst>
            </p:cNvPr>
            <p:cNvSpPr/>
            <p:nvPr/>
          </p:nvSpPr>
          <p:spPr>
            <a:xfrm>
              <a:off x="2729600" y="3731475"/>
              <a:ext cx="17300" cy="25875"/>
            </a:xfrm>
            <a:custGeom>
              <a:avLst/>
              <a:gdLst/>
              <a:ahLst/>
              <a:cxnLst/>
              <a:rect l="l" t="t" r="r" b="b"/>
              <a:pathLst>
                <a:path w="692" h="1035" extrusionOk="0">
                  <a:moveTo>
                    <a:pt x="202" y="0"/>
                  </a:moveTo>
                  <a:cubicBezTo>
                    <a:pt x="99" y="0"/>
                    <a:pt x="0" y="81"/>
                    <a:pt x="45" y="217"/>
                  </a:cubicBezTo>
                  <a:cubicBezTo>
                    <a:pt x="121" y="442"/>
                    <a:pt x="221" y="693"/>
                    <a:pt x="296" y="918"/>
                  </a:cubicBezTo>
                  <a:cubicBezTo>
                    <a:pt x="326" y="999"/>
                    <a:pt x="400" y="1035"/>
                    <a:pt x="474" y="1035"/>
                  </a:cubicBezTo>
                  <a:cubicBezTo>
                    <a:pt x="584" y="1035"/>
                    <a:pt x="692" y="953"/>
                    <a:pt x="647" y="818"/>
                  </a:cubicBezTo>
                  <a:cubicBezTo>
                    <a:pt x="547" y="593"/>
                    <a:pt x="471" y="367"/>
                    <a:pt x="371" y="116"/>
                  </a:cubicBezTo>
                  <a:cubicBezTo>
                    <a:pt x="341" y="36"/>
                    <a:pt x="271" y="0"/>
                    <a:pt x="202" y="0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8395;p65">
              <a:extLst>
                <a:ext uri="{FF2B5EF4-FFF2-40B4-BE49-F238E27FC236}">
                  <a16:creationId xmlns:a16="http://schemas.microsoft.com/office/drawing/2014/main" id="{AC2D2B52-9D22-47AD-BD10-C4190B6ACFE5}"/>
                </a:ext>
              </a:extLst>
            </p:cNvPr>
            <p:cNvSpPr/>
            <p:nvPr/>
          </p:nvSpPr>
          <p:spPr>
            <a:xfrm>
              <a:off x="1703150" y="3485150"/>
              <a:ext cx="13650" cy="26525"/>
            </a:xfrm>
            <a:custGeom>
              <a:avLst/>
              <a:gdLst/>
              <a:ahLst/>
              <a:cxnLst/>
              <a:rect l="l" t="t" r="r" b="b"/>
              <a:pathLst>
                <a:path w="546" h="1061" extrusionOk="0">
                  <a:moveTo>
                    <a:pt x="201" y="1"/>
                  </a:moveTo>
                  <a:cubicBezTo>
                    <a:pt x="113" y="1"/>
                    <a:pt x="25" y="57"/>
                    <a:pt x="25" y="170"/>
                  </a:cubicBezTo>
                  <a:cubicBezTo>
                    <a:pt x="0" y="446"/>
                    <a:pt x="50" y="721"/>
                    <a:pt x="176" y="972"/>
                  </a:cubicBezTo>
                  <a:cubicBezTo>
                    <a:pt x="207" y="1034"/>
                    <a:pt x="258" y="1060"/>
                    <a:pt x="310" y="1060"/>
                  </a:cubicBezTo>
                  <a:cubicBezTo>
                    <a:pt x="425" y="1060"/>
                    <a:pt x="546" y="934"/>
                    <a:pt x="477" y="796"/>
                  </a:cubicBezTo>
                  <a:cubicBezTo>
                    <a:pt x="376" y="596"/>
                    <a:pt x="351" y="395"/>
                    <a:pt x="376" y="170"/>
                  </a:cubicBezTo>
                  <a:cubicBezTo>
                    <a:pt x="376" y="57"/>
                    <a:pt x="289" y="1"/>
                    <a:pt x="201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8396;p65">
              <a:extLst>
                <a:ext uri="{FF2B5EF4-FFF2-40B4-BE49-F238E27FC236}">
                  <a16:creationId xmlns:a16="http://schemas.microsoft.com/office/drawing/2014/main" id="{A4B4EE98-CD1B-412A-8280-49AC203C085D}"/>
                </a:ext>
              </a:extLst>
            </p:cNvPr>
            <p:cNvSpPr/>
            <p:nvPr/>
          </p:nvSpPr>
          <p:spPr>
            <a:xfrm>
              <a:off x="1718975" y="3492800"/>
              <a:ext cx="25400" cy="39550"/>
            </a:xfrm>
            <a:custGeom>
              <a:avLst/>
              <a:gdLst/>
              <a:ahLst/>
              <a:cxnLst/>
              <a:rect l="l" t="t" r="r" b="b"/>
              <a:pathLst>
                <a:path w="1016" h="1582" extrusionOk="0">
                  <a:moveTo>
                    <a:pt x="236" y="1"/>
                  </a:moveTo>
                  <a:cubicBezTo>
                    <a:pt x="121" y="1"/>
                    <a:pt x="0" y="127"/>
                    <a:pt x="69" y="265"/>
                  </a:cubicBezTo>
                  <a:cubicBezTo>
                    <a:pt x="245" y="666"/>
                    <a:pt x="445" y="1092"/>
                    <a:pt x="646" y="1493"/>
                  </a:cubicBezTo>
                  <a:cubicBezTo>
                    <a:pt x="677" y="1555"/>
                    <a:pt x="728" y="1581"/>
                    <a:pt x="780" y="1581"/>
                  </a:cubicBezTo>
                  <a:cubicBezTo>
                    <a:pt x="895" y="1581"/>
                    <a:pt x="1015" y="1455"/>
                    <a:pt x="946" y="1317"/>
                  </a:cubicBezTo>
                  <a:lnTo>
                    <a:pt x="370" y="89"/>
                  </a:lnTo>
                  <a:cubicBezTo>
                    <a:pt x="339" y="27"/>
                    <a:pt x="288" y="1"/>
                    <a:pt x="236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6" name="Google Shape;8397;p65">
            <a:extLst>
              <a:ext uri="{FF2B5EF4-FFF2-40B4-BE49-F238E27FC236}">
                <a16:creationId xmlns:a16="http://schemas.microsoft.com/office/drawing/2014/main" id="{0D4BEEE8-3C0A-4939-8833-E09AF7A448B0}"/>
              </a:ext>
            </a:extLst>
          </p:cNvPr>
          <p:cNvGrpSpPr/>
          <p:nvPr/>
        </p:nvGrpSpPr>
        <p:grpSpPr>
          <a:xfrm>
            <a:off x="7544898" y="1482810"/>
            <a:ext cx="993145" cy="1003780"/>
            <a:chOff x="3183725" y="905750"/>
            <a:chExt cx="1568950" cy="1585750"/>
          </a:xfrm>
        </p:grpSpPr>
        <p:sp>
          <p:nvSpPr>
            <p:cNvPr id="347" name="Google Shape;8398;p65">
              <a:extLst>
                <a:ext uri="{FF2B5EF4-FFF2-40B4-BE49-F238E27FC236}">
                  <a16:creationId xmlns:a16="http://schemas.microsoft.com/office/drawing/2014/main" id="{6668F8AC-996E-4DEF-8BDF-2C70F4DCA3E7}"/>
                </a:ext>
              </a:extLst>
            </p:cNvPr>
            <p:cNvSpPr/>
            <p:nvPr/>
          </p:nvSpPr>
          <p:spPr>
            <a:xfrm>
              <a:off x="3563425" y="905750"/>
              <a:ext cx="976850" cy="609800"/>
            </a:xfrm>
            <a:custGeom>
              <a:avLst/>
              <a:gdLst/>
              <a:ahLst/>
              <a:cxnLst/>
              <a:rect l="l" t="t" r="r" b="b"/>
              <a:pathLst>
                <a:path w="39074" h="24392" extrusionOk="0">
                  <a:moveTo>
                    <a:pt x="19299" y="1"/>
                  </a:moveTo>
                  <a:cubicBezTo>
                    <a:pt x="19207" y="1"/>
                    <a:pt x="19115" y="4"/>
                    <a:pt x="19023" y="12"/>
                  </a:cubicBezTo>
                  <a:cubicBezTo>
                    <a:pt x="5364" y="137"/>
                    <a:pt x="903" y="9461"/>
                    <a:pt x="126" y="11390"/>
                  </a:cubicBezTo>
                  <a:cubicBezTo>
                    <a:pt x="26" y="11616"/>
                    <a:pt x="1" y="11741"/>
                    <a:pt x="1" y="11741"/>
                  </a:cubicBezTo>
                  <a:cubicBezTo>
                    <a:pt x="1" y="11741"/>
                    <a:pt x="1830" y="12719"/>
                    <a:pt x="4637" y="14097"/>
                  </a:cubicBezTo>
                  <a:cubicBezTo>
                    <a:pt x="6016" y="14799"/>
                    <a:pt x="7620" y="15576"/>
                    <a:pt x="9374" y="16403"/>
                  </a:cubicBezTo>
                  <a:cubicBezTo>
                    <a:pt x="10051" y="16729"/>
                    <a:pt x="10753" y="17080"/>
                    <a:pt x="11454" y="17406"/>
                  </a:cubicBezTo>
                  <a:cubicBezTo>
                    <a:pt x="12908" y="18082"/>
                    <a:pt x="14412" y="18759"/>
                    <a:pt x="15941" y="19436"/>
                  </a:cubicBezTo>
                  <a:cubicBezTo>
                    <a:pt x="19023" y="20789"/>
                    <a:pt x="22131" y="22067"/>
                    <a:pt x="24813" y="22969"/>
                  </a:cubicBezTo>
                  <a:cubicBezTo>
                    <a:pt x="26267" y="23471"/>
                    <a:pt x="27570" y="23872"/>
                    <a:pt x="28698" y="24097"/>
                  </a:cubicBezTo>
                  <a:cubicBezTo>
                    <a:pt x="28798" y="24122"/>
                    <a:pt x="28898" y="24147"/>
                    <a:pt x="28973" y="24172"/>
                  </a:cubicBezTo>
                  <a:cubicBezTo>
                    <a:pt x="29697" y="24315"/>
                    <a:pt x="30333" y="24391"/>
                    <a:pt x="30862" y="24391"/>
                  </a:cubicBezTo>
                  <a:cubicBezTo>
                    <a:pt x="31635" y="24391"/>
                    <a:pt x="32179" y="24229"/>
                    <a:pt x="32432" y="23872"/>
                  </a:cubicBezTo>
                  <a:cubicBezTo>
                    <a:pt x="32858" y="23295"/>
                    <a:pt x="33134" y="22619"/>
                    <a:pt x="33309" y="21817"/>
                  </a:cubicBezTo>
                  <a:cubicBezTo>
                    <a:pt x="33710" y="20112"/>
                    <a:pt x="33635" y="18032"/>
                    <a:pt x="33410" y="16152"/>
                  </a:cubicBezTo>
                  <a:cubicBezTo>
                    <a:pt x="33309" y="15400"/>
                    <a:pt x="33184" y="14674"/>
                    <a:pt x="33059" y="14022"/>
                  </a:cubicBezTo>
                  <a:cubicBezTo>
                    <a:pt x="32933" y="13370"/>
                    <a:pt x="32808" y="12794"/>
                    <a:pt x="32708" y="12343"/>
                  </a:cubicBezTo>
                  <a:cubicBezTo>
                    <a:pt x="32658" y="12167"/>
                    <a:pt x="32633" y="11992"/>
                    <a:pt x="32582" y="11867"/>
                  </a:cubicBezTo>
                  <a:cubicBezTo>
                    <a:pt x="32557" y="11766"/>
                    <a:pt x="32532" y="11666"/>
                    <a:pt x="32507" y="11591"/>
                  </a:cubicBezTo>
                  <a:cubicBezTo>
                    <a:pt x="32482" y="11416"/>
                    <a:pt x="32432" y="11315"/>
                    <a:pt x="32432" y="11315"/>
                  </a:cubicBezTo>
                  <a:lnTo>
                    <a:pt x="32432" y="11315"/>
                  </a:lnTo>
                  <a:lnTo>
                    <a:pt x="32908" y="11566"/>
                  </a:lnTo>
                  <a:lnTo>
                    <a:pt x="34838" y="12644"/>
                  </a:lnTo>
                  <a:lnTo>
                    <a:pt x="39074" y="14974"/>
                  </a:lnTo>
                  <a:cubicBezTo>
                    <a:pt x="39074" y="14974"/>
                    <a:pt x="38848" y="14273"/>
                    <a:pt x="38347" y="13195"/>
                  </a:cubicBezTo>
                  <a:cubicBezTo>
                    <a:pt x="36567" y="9285"/>
                    <a:pt x="31254" y="313"/>
                    <a:pt x="19851" y="12"/>
                  </a:cubicBezTo>
                  <a:cubicBezTo>
                    <a:pt x="19667" y="12"/>
                    <a:pt x="19483" y="1"/>
                    <a:pt x="19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8399;p65">
              <a:extLst>
                <a:ext uri="{FF2B5EF4-FFF2-40B4-BE49-F238E27FC236}">
                  <a16:creationId xmlns:a16="http://schemas.microsoft.com/office/drawing/2014/main" id="{23B24FD0-619A-41EE-AE63-4C5F00825731}"/>
                </a:ext>
              </a:extLst>
            </p:cNvPr>
            <p:cNvSpPr/>
            <p:nvPr/>
          </p:nvSpPr>
          <p:spPr>
            <a:xfrm>
              <a:off x="3457550" y="1087225"/>
              <a:ext cx="958050" cy="645900"/>
            </a:xfrm>
            <a:custGeom>
              <a:avLst/>
              <a:gdLst/>
              <a:ahLst/>
              <a:cxnLst/>
              <a:rect l="l" t="t" r="r" b="b"/>
              <a:pathLst>
                <a:path w="38322" h="25836" extrusionOk="0">
                  <a:moveTo>
                    <a:pt x="17731" y="0"/>
                  </a:moveTo>
                  <a:cubicBezTo>
                    <a:pt x="14345" y="0"/>
                    <a:pt x="11211" y="805"/>
                    <a:pt x="8572" y="1776"/>
                  </a:cubicBezTo>
                  <a:cubicBezTo>
                    <a:pt x="8446" y="1801"/>
                    <a:pt x="8321" y="1851"/>
                    <a:pt x="8221" y="1901"/>
                  </a:cubicBezTo>
                  <a:cubicBezTo>
                    <a:pt x="8045" y="1951"/>
                    <a:pt x="7870" y="2026"/>
                    <a:pt x="7694" y="2101"/>
                  </a:cubicBezTo>
                  <a:cubicBezTo>
                    <a:pt x="7594" y="2126"/>
                    <a:pt x="7519" y="2177"/>
                    <a:pt x="7419" y="2202"/>
                  </a:cubicBezTo>
                  <a:cubicBezTo>
                    <a:pt x="7319" y="2252"/>
                    <a:pt x="7218" y="2302"/>
                    <a:pt x="7118" y="2352"/>
                  </a:cubicBezTo>
                  <a:cubicBezTo>
                    <a:pt x="6266" y="2778"/>
                    <a:pt x="5288" y="3405"/>
                    <a:pt x="4361" y="4131"/>
                  </a:cubicBezTo>
                  <a:cubicBezTo>
                    <a:pt x="2657" y="5510"/>
                    <a:pt x="1153" y="7264"/>
                    <a:pt x="877" y="8793"/>
                  </a:cubicBezTo>
                  <a:lnTo>
                    <a:pt x="602" y="10322"/>
                  </a:lnTo>
                  <a:lnTo>
                    <a:pt x="0" y="13781"/>
                  </a:lnTo>
                  <a:lnTo>
                    <a:pt x="0" y="13831"/>
                  </a:lnTo>
                  <a:lnTo>
                    <a:pt x="25" y="13831"/>
                  </a:lnTo>
                  <a:lnTo>
                    <a:pt x="1329" y="14432"/>
                  </a:lnTo>
                  <a:lnTo>
                    <a:pt x="2607" y="15009"/>
                  </a:lnTo>
                  <a:lnTo>
                    <a:pt x="2657" y="15009"/>
                  </a:lnTo>
                  <a:lnTo>
                    <a:pt x="5163" y="16162"/>
                  </a:lnTo>
                  <a:lnTo>
                    <a:pt x="9624" y="18167"/>
                  </a:lnTo>
                  <a:lnTo>
                    <a:pt x="10050" y="18367"/>
                  </a:lnTo>
                  <a:lnTo>
                    <a:pt x="16466" y="21249"/>
                  </a:lnTo>
                  <a:lnTo>
                    <a:pt x="16792" y="21400"/>
                  </a:lnTo>
                  <a:lnTo>
                    <a:pt x="17043" y="21525"/>
                  </a:lnTo>
                  <a:lnTo>
                    <a:pt x="20050" y="22878"/>
                  </a:lnTo>
                  <a:lnTo>
                    <a:pt x="22933" y="24182"/>
                  </a:lnTo>
                  <a:lnTo>
                    <a:pt x="23935" y="24633"/>
                  </a:lnTo>
                  <a:lnTo>
                    <a:pt x="26592" y="25836"/>
                  </a:lnTo>
                  <a:lnTo>
                    <a:pt x="28697" y="25310"/>
                  </a:lnTo>
                  <a:lnTo>
                    <a:pt x="30201" y="24959"/>
                  </a:lnTo>
                  <a:lnTo>
                    <a:pt x="30376" y="24909"/>
                  </a:lnTo>
                  <a:lnTo>
                    <a:pt x="30652" y="24858"/>
                  </a:lnTo>
                  <a:lnTo>
                    <a:pt x="32757" y="24357"/>
                  </a:lnTo>
                  <a:lnTo>
                    <a:pt x="34888" y="23831"/>
                  </a:lnTo>
                  <a:lnTo>
                    <a:pt x="36040" y="23555"/>
                  </a:lnTo>
                  <a:lnTo>
                    <a:pt x="36893" y="23355"/>
                  </a:lnTo>
                  <a:lnTo>
                    <a:pt x="37945" y="23104"/>
                  </a:lnTo>
                  <a:cubicBezTo>
                    <a:pt x="37945" y="23104"/>
                    <a:pt x="37995" y="22929"/>
                    <a:pt x="38046" y="22628"/>
                  </a:cubicBezTo>
                  <a:cubicBezTo>
                    <a:pt x="38071" y="22502"/>
                    <a:pt x="38096" y="22352"/>
                    <a:pt x="38121" y="22202"/>
                  </a:cubicBezTo>
                  <a:cubicBezTo>
                    <a:pt x="38171" y="21726"/>
                    <a:pt x="38246" y="21049"/>
                    <a:pt x="38271" y="20247"/>
                  </a:cubicBezTo>
                  <a:cubicBezTo>
                    <a:pt x="38321" y="18743"/>
                    <a:pt x="38171" y="16738"/>
                    <a:pt x="37544" y="14558"/>
                  </a:cubicBezTo>
                  <a:cubicBezTo>
                    <a:pt x="36542" y="11074"/>
                    <a:pt x="34261" y="7064"/>
                    <a:pt x="29399" y="3680"/>
                  </a:cubicBezTo>
                  <a:cubicBezTo>
                    <a:pt x="26918" y="1976"/>
                    <a:pt x="24411" y="974"/>
                    <a:pt x="22005" y="447"/>
                  </a:cubicBezTo>
                  <a:lnTo>
                    <a:pt x="21930" y="447"/>
                  </a:lnTo>
                  <a:cubicBezTo>
                    <a:pt x="21830" y="422"/>
                    <a:pt x="21730" y="397"/>
                    <a:pt x="21629" y="372"/>
                  </a:cubicBezTo>
                  <a:cubicBezTo>
                    <a:pt x="21454" y="347"/>
                    <a:pt x="21278" y="297"/>
                    <a:pt x="21103" y="272"/>
                  </a:cubicBezTo>
                  <a:cubicBezTo>
                    <a:pt x="20978" y="247"/>
                    <a:pt x="20877" y="247"/>
                    <a:pt x="20752" y="222"/>
                  </a:cubicBezTo>
                  <a:cubicBezTo>
                    <a:pt x="19728" y="69"/>
                    <a:pt x="18719" y="0"/>
                    <a:pt x="17731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8400;p65">
              <a:extLst>
                <a:ext uri="{FF2B5EF4-FFF2-40B4-BE49-F238E27FC236}">
                  <a16:creationId xmlns:a16="http://schemas.microsoft.com/office/drawing/2014/main" id="{4F4FD5D1-3679-4CC6-99C5-A4E5BDA78E62}"/>
                </a:ext>
              </a:extLst>
            </p:cNvPr>
            <p:cNvSpPr/>
            <p:nvPr/>
          </p:nvSpPr>
          <p:spPr>
            <a:xfrm>
              <a:off x="4349375" y="1107350"/>
              <a:ext cx="403300" cy="367625"/>
            </a:xfrm>
            <a:custGeom>
              <a:avLst/>
              <a:gdLst/>
              <a:ahLst/>
              <a:cxnLst/>
              <a:rect l="l" t="t" r="r" b="b"/>
              <a:pathLst>
                <a:path w="16132" h="14705" extrusionOk="0">
                  <a:moveTo>
                    <a:pt x="10210" y="0"/>
                  </a:moveTo>
                  <a:cubicBezTo>
                    <a:pt x="8517" y="0"/>
                    <a:pt x="6608" y="6033"/>
                    <a:pt x="6608" y="6033"/>
                  </a:cubicBezTo>
                  <a:cubicBezTo>
                    <a:pt x="6608" y="6033"/>
                    <a:pt x="4185" y="2060"/>
                    <a:pt x="2517" y="2060"/>
                  </a:cubicBezTo>
                  <a:cubicBezTo>
                    <a:pt x="2398" y="2060"/>
                    <a:pt x="2282" y="2080"/>
                    <a:pt x="2172" y="2123"/>
                  </a:cubicBezTo>
                  <a:cubicBezTo>
                    <a:pt x="518" y="2800"/>
                    <a:pt x="6207" y="6835"/>
                    <a:pt x="6207" y="6835"/>
                  </a:cubicBezTo>
                  <a:cubicBezTo>
                    <a:pt x="6207" y="6835"/>
                    <a:pt x="3829" y="5937"/>
                    <a:pt x="2065" y="5937"/>
                  </a:cubicBezTo>
                  <a:cubicBezTo>
                    <a:pt x="1162" y="5937"/>
                    <a:pt x="420" y="6172"/>
                    <a:pt x="242" y="6885"/>
                  </a:cubicBezTo>
                  <a:cubicBezTo>
                    <a:pt x="0" y="7864"/>
                    <a:pt x="1325" y="8129"/>
                    <a:pt x="2827" y="8129"/>
                  </a:cubicBezTo>
                  <a:cubicBezTo>
                    <a:pt x="4594" y="8129"/>
                    <a:pt x="6608" y="7763"/>
                    <a:pt x="6608" y="7763"/>
                  </a:cubicBezTo>
                  <a:lnTo>
                    <a:pt x="6608" y="7763"/>
                  </a:lnTo>
                  <a:cubicBezTo>
                    <a:pt x="6608" y="7763"/>
                    <a:pt x="1846" y="11397"/>
                    <a:pt x="2774" y="12424"/>
                  </a:cubicBezTo>
                  <a:cubicBezTo>
                    <a:pt x="2863" y="12523"/>
                    <a:pt x="2975" y="12568"/>
                    <a:pt x="3104" y="12568"/>
                  </a:cubicBezTo>
                  <a:cubicBezTo>
                    <a:pt x="4313" y="12568"/>
                    <a:pt x="7034" y="8640"/>
                    <a:pt x="7034" y="8640"/>
                  </a:cubicBezTo>
                  <a:lnTo>
                    <a:pt x="7034" y="8640"/>
                  </a:lnTo>
                  <a:cubicBezTo>
                    <a:pt x="7034" y="8640"/>
                    <a:pt x="6207" y="14705"/>
                    <a:pt x="7535" y="14705"/>
                  </a:cubicBezTo>
                  <a:cubicBezTo>
                    <a:pt x="8797" y="14705"/>
                    <a:pt x="8344" y="9420"/>
                    <a:pt x="8314" y="9083"/>
                  </a:cubicBezTo>
                  <a:lnTo>
                    <a:pt x="8314" y="9083"/>
                  </a:lnTo>
                  <a:cubicBezTo>
                    <a:pt x="8343" y="9392"/>
                    <a:pt x="8792" y="13879"/>
                    <a:pt x="10614" y="13879"/>
                  </a:cubicBezTo>
                  <a:cubicBezTo>
                    <a:pt x="10801" y="13879"/>
                    <a:pt x="11003" y="13831"/>
                    <a:pt x="11220" y="13728"/>
                  </a:cubicBezTo>
                  <a:cubicBezTo>
                    <a:pt x="13601" y="12575"/>
                    <a:pt x="9115" y="8640"/>
                    <a:pt x="9114" y="8640"/>
                  </a:cubicBezTo>
                  <a:lnTo>
                    <a:pt x="9114" y="8640"/>
                  </a:lnTo>
                  <a:cubicBezTo>
                    <a:pt x="9115" y="8640"/>
                    <a:pt x="12822" y="10700"/>
                    <a:pt x="14555" y="10700"/>
                  </a:cubicBezTo>
                  <a:cubicBezTo>
                    <a:pt x="14916" y="10700"/>
                    <a:pt x="15192" y="10610"/>
                    <a:pt x="15330" y="10394"/>
                  </a:cubicBezTo>
                  <a:cubicBezTo>
                    <a:pt x="16132" y="9141"/>
                    <a:pt x="9641" y="7612"/>
                    <a:pt x="9641" y="7612"/>
                  </a:cubicBezTo>
                  <a:lnTo>
                    <a:pt x="9641" y="7612"/>
                  </a:lnTo>
                  <a:cubicBezTo>
                    <a:pt x="9641" y="7612"/>
                    <a:pt x="9926" y="7629"/>
                    <a:pt x="10355" y="7629"/>
                  </a:cubicBezTo>
                  <a:cubicBezTo>
                    <a:pt x="11644" y="7629"/>
                    <a:pt x="14233" y="7474"/>
                    <a:pt x="14327" y="6234"/>
                  </a:cubicBezTo>
                  <a:cubicBezTo>
                    <a:pt x="14378" y="5682"/>
                    <a:pt x="13815" y="5499"/>
                    <a:pt x="13043" y="5499"/>
                  </a:cubicBezTo>
                  <a:cubicBezTo>
                    <a:pt x="11498" y="5499"/>
                    <a:pt x="9114" y="6234"/>
                    <a:pt x="9114" y="6234"/>
                  </a:cubicBezTo>
                  <a:cubicBezTo>
                    <a:pt x="9114" y="6234"/>
                    <a:pt x="12097" y="419"/>
                    <a:pt x="10368" y="18"/>
                  </a:cubicBezTo>
                  <a:cubicBezTo>
                    <a:pt x="10315" y="6"/>
                    <a:pt x="10262" y="0"/>
                    <a:pt x="102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8401;p65">
              <a:extLst>
                <a:ext uri="{FF2B5EF4-FFF2-40B4-BE49-F238E27FC236}">
                  <a16:creationId xmlns:a16="http://schemas.microsoft.com/office/drawing/2014/main" id="{0565D5D2-048B-439E-BBA7-722550365AEF}"/>
                </a:ext>
              </a:extLst>
            </p:cNvPr>
            <p:cNvSpPr/>
            <p:nvPr/>
          </p:nvSpPr>
          <p:spPr>
            <a:xfrm>
              <a:off x="3635500" y="1115925"/>
              <a:ext cx="7525" cy="58925"/>
            </a:xfrm>
            <a:custGeom>
              <a:avLst/>
              <a:gdLst/>
              <a:ahLst/>
              <a:cxnLst/>
              <a:rect l="l" t="t" r="r" b="b"/>
              <a:pathLst>
                <a:path w="301" h="2357" extrusionOk="0">
                  <a:moveTo>
                    <a:pt x="150" y="1"/>
                  </a:moveTo>
                  <a:cubicBezTo>
                    <a:pt x="75" y="1"/>
                    <a:pt x="0" y="51"/>
                    <a:pt x="0" y="151"/>
                  </a:cubicBezTo>
                  <a:lnTo>
                    <a:pt x="0" y="2206"/>
                  </a:lnTo>
                  <a:cubicBezTo>
                    <a:pt x="0" y="2307"/>
                    <a:pt x="75" y="2357"/>
                    <a:pt x="150" y="2357"/>
                  </a:cubicBezTo>
                  <a:cubicBezTo>
                    <a:pt x="226" y="2357"/>
                    <a:pt x="301" y="2307"/>
                    <a:pt x="301" y="2206"/>
                  </a:cubicBezTo>
                  <a:lnTo>
                    <a:pt x="301" y="151"/>
                  </a:lnTo>
                  <a:cubicBezTo>
                    <a:pt x="301" y="51"/>
                    <a:pt x="226" y="1"/>
                    <a:pt x="1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8402;p65">
              <a:extLst>
                <a:ext uri="{FF2B5EF4-FFF2-40B4-BE49-F238E27FC236}">
                  <a16:creationId xmlns:a16="http://schemas.microsoft.com/office/drawing/2014/main" id="{263FB7D4-29AB-4697-8A10-AB98AA0AE4A7}"/>
                </a:ext>
              </a:extLst>
            </p:cNvPr>
            <p:cNvSpPr/>
            <p:nvPr/>
          </p:nvSpPr>
          <p:spPr>
            <a:xfrm>
              <a:off x="3659550" y="1114250"/>
              <a:ext cx="15550" cy="37050"/>
            </a:xfrm>
            <a:custGeom>
              <a:avLst/>
              <a:gdLst/>
              <a:ahLst/>
              <a:cxnLst/>
              <a:rect l="l" t="t" r="r" b="b"/>
              <a:pathLst>
                <a:path w="622" h="1482" extrusionOk="0">
                  <a:moveTo>
                    <a:pt x="437" y="0"/>
                  </a:moveTo>
                  <a:cubicBezTo>
                    <a:pt x="374" y="0"/>
                    <a:pt x="312" y="36"/>
                    <a:pt x="291" y="118"/>
                  </a:cubicBezTo>
                  <a:lnTo>
                    <a:pt x="15" y="1296"/>
                  </a:lnTo>
                  <a:cubicBezTo>
                    <a:pt x="0" y="1403"/>
                    <a:pt x="106" y="1482"/>
                    <a:pt x="202" y="1482"/>
                  </a:cubicBezTo>
                  <a:cubicBezTo>
                    <a:pt x="264" y="1482"/>
                    <a:pt x="322" y="1450"/>
                    <a:pt x="341" y="1371"/>
                  </a:cubicBezTo>
                  <a:lnTo>
                    <a:pt x="592" y="193"/>
                  </a:lnTo>
                  <a:cubicBezTo>
                    <a:pt x="622" y="75"/>
                    <a:pt x="529" y="0"/>
                    <a:pt x="4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8403;p65">
              <a:extLst>
                <a:ext uri="{FF2B5EF4-FFF2-40B4-BE49-F238E27FC236}">
                  <a16:creationId xmlns:a16="http://schemas.microsoft.com/office/drawing/2014/main" id="{1EC5104E-94F0-4B27-AF5F-DE5AAC832BBA}"/>
                </a:ext>
              </a:extLst>
            </p:cNvPr>
            <p:cNvSpPr/>
            <p:nvPr/>
          </p:nvSpPr>
          <p:spPr>
            <a:xfrm>
              <a:off x="3800775" y="1124275"/>
              <a:ext cx="15300" cy="35175"/>
            </a:xfrm>
            <a:custGeom>
              <a:avLst/>
              <a:gdLst/>
              <a:ahLst/>
              <a:cxnLst/>
              <a:rect l="l" t="t" r="r" b="b"/>
              <a:pathLst>
                <a:path w="612" h="1407" extrusionOk="0">
                  <a:moveTo>
                    <a:pt x="428" y="0"/>
                  </a:moveTo>
                  <a:cubicBezTo>
                    <a:pt x="364" y="0"/>
                    <a:pt x="302" y="36"/>
                    <a:pt x="281" y="118"/>
                  </a:cubicBezTo>
                  <a:cubicBezTo>
                    <a:pt x="181" y="469"/>
                    <a:pt x="106" y="845"/>
                    <a:pt x="31" y="1221"/>
                  </a:cubicBezTo>
                  <a:cubicBezTo>
                    <a:pt x="0" y="1328"/>
                    <a:pt x="100" y="1407"/>
                    <a:pt x="194" y="1407"/>
                  </a:cubicBezTo>
                  <a:cubicBezTo>
                    <a:pt x="254" y="1407"/>
                    <a:pt x="312" y="1374"/>
                    <a:pt x="331" y="1296"/>
                  </a:cubicBezTo>
                  <a:cubicBezTo>
                    <a:pt x="407" y="920"/>
                    <a:pt x="482" y="569"/>
                    <a:pt x="582" y="193"/>
                  </a:cubicBezTo>
                  <a:cubicBezTo>
                    <a:pt x="612" y="75"/>
                    <a:pt x="519" y="0"/>
                    <a:pt x="4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8404;p65">
              <a:extLst>
                <a:ext uri="{FF2B5EF4-FFF2-40B4-BE49-F238E27FC236}">
                  <a16:creationId xmlns:a16="http://schemas.microsoft.com/office/drawing/2014/main" id="{35B08D66-EA0E-4D57-9EA1-DAFCD71B8D06}"/>
                </a:ext>
              </a:extLst>
            </p:cNvPr>
            <p:cNvSpPr/>
            <p:nvPr/>
          </p:nvSpPr>
          <p:spPr>
            <a:xfrm>
              <a:off x="3814650" y="1126950"/>
              <a:ext cx="19250" cy="39825"/>
            </a:xfrm>
            <a:custGeom>
              <a:avLst/>
              <a:gdLst/>
              <a:ahLst/>
              <a:cxnLst/>
              <a:rect l="l" t="t" r="r" b="b"/>
              <a:pathLst>
                <a:path w="770" h="1593" extrusionOk="0">
                  <a:moveTo>
                    <a:pt x="573" y="1"/>
                  </a:moveTo>
                  <a:cubicBezTo>
                    <a:pt x="515" y="1"/>
                    <a:pt x="463" y="33"/>
                    <a:pt x="453" y="111"/>
                  </a:cubicBezTo>
                  <a:cubicBezTo>
                    <a:pt x="353" y="537"/>
                    <a:pt x="228" y="963"/>
                    <a:pt x="52" y="1339"/>
                  </a:cubicBezTo>
                  <a:cubicBezTo>
                    <a:pt x="0" y="1478"/>
                    <a:pt x="104" y="1592"/>
                    <a:pt x="205" y="1592"/>
                  </a:cubicBezTo>
                  <a:cubicBezTo>
                    <a:pt x="251" y="1592"/>
                    <a:pt x="297" y="1569"/>
                    <a:pt x="328" y="1515"/>
                  </a:cubicBezTo>
                  <a:cubicBezTo>
                    <a:pt x="528" y="1089"/>
                    <a:pt x="654" y="663"/>
                    <a:pt x="754" y="187"/>
                  </a:cubicBezTo>
                  <a:cubicBezTo>
                    <a:pt x="769" y="80"/>
                    <a:pt x="663" y="1"/>
                    <a:pt x="5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8405;p65">
              <a:extLst>
                <a:ext uri="{FF2B5EF4-FFF2-40B4-BE49-F238E27FC236}">
                  <a16:creationId xmlns:a16="http://schemas.microsoft.com/office/drawing/2014/main" id="{BE03F21C-BD23-4D81-A37F-9204CB4EAD47}"/>
                </a:ext>
              </a:extLst>
            </p:cNvPr>
            <p:cNvSpPr/>
            <p:nvPr/>
          </p:nvSpPr>
          <p:spPr>
            <a:xfrm>
              <a:off x="3957700" y="1077100"/>
              <a:ext cx="40350" cy="46725"/>
            </a:xfrm>
            <a:custGeom>
              <a:avLst/>
              <a:gdLst/>
              <a:ahLst/>
              <a:cxnLst/>
              <a:rect l="l" t="t" r="r" b="b"/>
              <a:pathLst>
                <a:path w="1614" h="1869" extrusionOk="0">
                  <a:moveTo>
                    <a:pt x="1396" y="0"/>
                  </a:moveTo>
                  <a:cubicBezTo>
                    <a:pt x="1362" y="0"/>
                    <a:pt x="1327" y="15"/>
                    <a:pt x="1298" y="50"/>
                  </a:cubicBezTo>
                  <a:cubicBezTo>
                    <a:pt x="796" y="501"/>
                    <a:pt x="370" y="1028"/>
                    <a:pt x="69" y="1629"/>
                  </a:cubicBezTo>
                  <a:cubicBezTo>
                    <a:pt x="1" y="1749"/>
                    <a:pt x="108" y="1869"/>
                    <a:pt x="207" y="1869"/>
                  </a:cubicBezTo>
                  <a:cubicBezTo>
                    <a:pt x="252" y="1869"/>
                    <a:pt x="296" y="1843"/>
                    <a:pt x="320" y="1780"/>
                  </a:cubicBezTo>
                  <a:cubicBezTo>
                    <a:pt x="646" y="1228"/>
                    <a:pt x="1022" y="702"/>
                    <a:pt x="1498" y="251"/>
                  </a:cubicBezTo>
                  <a:cubicBezTo>
                    <a:pt x="1613" y="155"/>
                    <a:pt x="1508" y="0"/>
                    <a:pt x="13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8406;p65">
              <a:extLst>
                <a:ext uri="{FF2B5EF4-FFF2-40B4-BE49-F238E27FC236}">
                  <a16:creationId xmlns:a16="http://schemas.microsoft.com/office/drawing/2014/main" id="{20ABF7EC-4D80-495A-9DC1-D06496FF7CBD}"/>
                </a:ext>
              </a:extLst>
            </p:cNvPr>
            <p:cNvSpPr/>
            <p:nvPr/>
          </p:nvSpPr>
          <p:spPr>
            <a:xfrm>
              <a:off x="3982075" y="1079850"/>
              <a:ext cx="42325" cy="38600"/>
            </a:xfrm>
            <a:custGeom>
              <a:avLst/>
              <a:gdLst/>
              <a:ahLst/>
              <a:cxnLst/>
              <a:rect l="l" t="t" r="r" b="b"/>
              <a:pathLst>
                <a:path w="1693" h="1544" extrusionOk="0">
                  <a:moveTo>
                    <a:pt x="1457" y="1"/>
                  </a:moveTo>
                  <a:cubicBezTo>
                    <a:pt x="1421" y="1"/>
                    <a:pt x="1384" y="13"/>
                    <a:pt x="1350" y="40"/>
                  </a:cubicBezTo>
                  <a:cubicBezTo>
                    <a:pt x="899" y="391"/>
                    <a:pt x="473" y="817"/>
                    <a:pt x="97" y="1269"/>
                  </a:cubicBezTo>
                  <a:cubicBezTo>
                    <a:pt x="1" y="1384"/>
                    <a:pt x="111" y="1544"/>
                    <a:pt x="225" y="1544"/>
                  </a:cubicBezTo>
                  <a:cubicBezTo>
                    <a:pt x="259" y="1544"/>
                    <a:pt x="293" y="1529"/>
                    <a:pt x="323" y="1494"/>
                  </a:cubicBezTo>
                  <a:cubicBezTo>
                    <a:pt x="699" y="1018"/>
                    <a:pt x="1100" y="617"/>
                    <a:pt x="1576" y="241"/>
                  </a:cubicBezTo>
                  <a:cubicBezTo>
                    <a:pt x="1693" y="144"/>
                    <a:pt x="1582" y="1"/>
                    <a:pt x="14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8407;p65">
              <a:extLst>
                <a:ext uri="{FF2B5EF4-FFF2-40B4-BE49-F238E27FC236}">
                  <a16:creationId xmlns:a16="http://schemas.microsoft.com/office/drawing/2014/main" id="{856DBD4F-00BA-4C20-A8CB-7890E73CD68B}"/>
                </a:ext>
              </a:extLst>
            </p:cNvPr>
            <p:cNvSpPr/>
            <p:nvPr/>
          </p:nvSpPr>
          <p:spPr>
            <a:xfrm>
              <a:off x="4086725" y="1182525"/>
              <a:ext cx="21600" cy="32425"/>
            </a:xfrm>
            <a:custGeom>
              <a:avLst/>
              <a:gdLst/>
              <a:ahLst/>
              <a:cxnLst/>
              <a:rect l="l" t="t" r="r" b="b"/>
              <a:pathLst>
                <a:path w="864" h="1297" extrusionOk="0">
                  <a:moveTo>
                    <a:pt x="671" y="1"/>
                  </a:moveTo>
                  <a:cubicBezTo>
                    <a:pt x="606" y="1"/>
                    <a:pt x="543" y="37"/>
                    <a:pt x="523" y="119"/>
                  </a:cubicBezTo>
                  <a:cubicBezTo>
                    <a:pt x="472" y="445"/>
                    <a:pt x="347" y="771"/>
                    <a:pt x="96" y="1021"/>
                  </a:cubicBezTo>
                  <a:cubicBezTo>
                    <a:pt x="0" y="1137"/>
                    <a:pt x="111" y="1296"/>
                    <a:pt x="224" y="1296"/>
                  </a:cubicBezTo>
                  <a:cubicBezTo>
                    <a:pt x="258" y="1296"/>
                    <a:pt x="293" y="1282"/>
                    <a:pt x="322" y="1247"/>
                  </a:cubicBezTo>
                  <a:cubicBezTo>
                    <a:pt x="598" y="946"/>
                    <a:pt x="773" y="595"/>
                    <a:pt x="848" y="194"/>
                  </a:cubicBezTo>
                  <a:cubicBezTo>
                    <a:pt x="863" y="76"/>
                    <a:pt x="764" y="1"/>
                    <a:pt x="6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8408;p65">
              <a:extLst>
                <a:ext uri="{FF2B5EF4-FFF2-40B4-BE49-F238E27FC236}">
                  <a16:creationId xmlns:a16="http://schemas.microsoft.com/office/drawing/2014/main" id="{D5DD65B6-92BD-4EDC-90F6-BE5EC3857C1F}"/>
                </a:ext>
              </a:extLst>
            </p:cNvPr>
            <p:cNvSpPr/>
            <p:nvPr/>
          </p:nvSpPr>
          <p:spPr>
            <a:xfrm>
              <a:off x="4107800" y="1192425"/>
              <a:ext cx="15950" cy="32375"/>
            </a:xfrm>
            <a:custGeom>
              <a:avLst/>
              <a:gdLst/>
              <a:ahLst/>
              <a:cxnLst/>
              <a:rect l="l" t="t" r="r" b="b"/>
              <a:pathLst>
                <a:path w="638" h="1295" extrusionOk="0">
                  <a:moveTo>
                    <a:pt x="442" y="1"/>
                  </a:moveTo>
                  <a:cubicBezTo>
                    <a:pt x="383" y="1"/>
                    <a:pt x="326" y="31"/>
                    <a:pt x="306" y="99"/>
                  </a:cubicBezTo>
                  <a:cubicBezTo>
                    <a:pt x="206" y="450"/>
                    <a:pt x="131" y="776"/>
                    <a:pt x="30" y="1101"/>
                  </a:cubicBezTo>
                  <a:cubicBezTo>
                    <a:pt x="1" y="1220"/>
                    <a:pt x="94" y="1295"/>
                    <a:pt x="185" y="1295"/>
                  </a:cubicBezTo>
                  <a:cubicBezTo>
                    <a:pt x="248" y="1295"/>
                    <a:pt x="311" y="1259"/>
                    <a:pt x="331" y="1177"/>
                  </a:cubicBezTo>
                  <a:lnTo>
                    <a:pt x="607" y="199"/>
                  </a:lnTo>
                  <a:cubicBezTo>
                    <a:pt x="638" y="76"/>
                    <a:pt x="537" y="1"/>
                    <a:pt x="4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8409;p65">
              <a:extLst>
                <a:ext uri="{FF2B5EF4-FFF2-40B4-BE49-F238E27FC236}">
                  <a16:creationId xmlns:a16="http://schemas.microsoft.com/office/drawing/2014/main" id="{DAB5EEC0-F71F-4644-82AC-96626B152FBA}"/>
                </a:ext>
              </a:extLst>
            </p:cNvPr>
            <p:cNvSpPr/>
            <p:nvPr/>
          </p:nvSpPr>
          <p:spPr>
            <a:xfrm>
              <a:off x="4297825" y="1424675"/>
              <a:ext cx="27375" cy="20400"/>
            </a:xfrm>
            <a:custGeom>
              <a:avLst/>
              <a:gdLst/>
              <a:ahLst/>
              <a:cxnLst/>
              <a:rect l="l" t="t" r="r" b="b"/>
              <a:pathLst>
                <a:path w="1095" h="816" extrusionOk="0">
                  <a:moveTo>
                    <a:pt x="890" y="0"/>
                  </a:moveTo>
                  <a:cubicBezTo>
                    <a:pt x="862" y="0"/>
                    <a:pt x="832" y="10"/>
                    <a:pt x="800" y="32"/>
                  </a:cubicBezTo>
                  <a:lnTo>
                    <a:pt x="124" y="508"/>
                  </a:lnTo>
                  <a:cubicBezTo>
                    <a:pt x="0" y="611"/>
                    <a:pt x="80" y="816"/>
                    <a:pt x="195" y="816"/>
                  </a:cubicBezTo>
                  <a:cubicBezTo>
                    <a:pt x="221" y="816"/>
                    <a:pt x="247" y="806"/>
                    <a:pt x="274" y="784"/>
                  </a:cubicBezTo>
                  <a:cubicBezTo>
                    <a:pt x="500" y="633"/>
                    <a:pt x="725" y="458"/>
                    <a:pt x="951" y="308"/>
                  </a:cubicBezTo>
                  <a:cubicBezTo>
                    <a:pt x="1095" y="205"/>
                    <a:pt x="1019" y="0"/>
                    <a:pt x="8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8410;p65">
              <a:extLst>
                <a:ext uri="{FF2B5EF4-FFF2-40B4-BE49-F238E27FC236}">
                  <a16:creationId xmlns:a16="http://schemas.microsoft.com/office/drawing/2014/main" id="{8039BFF6-50B7-4501-988E-90B2ABE14686}"/>
                </a:ext>
              </a:extLst>
            </p:cNvPr>
            <p:cNvSpPr/>
            <p:nvPr/>
          </p:nvSpPr>
          <p:spPr>
            <a:xfrm>
              <a:off x="4316600" y="1440575"/>
              <a:ext cx="38175" cy="22425"/>
            </a:xfrm>
            <a:custGeom>
              <a:avLst/>
              <a:gdLst/>
              <a:ahLst/>
              <a:cxnLst/>
              <a:rect l="l" t="t" r="r" b="b"/>
              <a:pathLst>
                <a:path w="1527" h="897" extrusionOk="0">
                  <a:moveTo>
                    <a:pt x="1303" y="1"/>
                  </a:moveTo>
                  <a:cubicBezTo>
                    <a:pt x="1279" y="1"/>
                    <a:pt x="1254" y="8"/>
                    <a:pt x="1227" y="23"/>
                  </a:cubicBezTo>
                  <a:cubicBezTo>
                    <a:pt x="851" y="223"/>
                    <a:pt x="501" y="399"/>
                    <a:pt x="150" y="599"/>
                  </a:cubicBezTo>
                  <a:cubicBezTo>
                    <a:pt x="0" y="684"/>
                    <a:pt x="87" y="896"/>
                    <a:pt x="224" y="896"/>
                  </a:cubicBezTo>
                  <a:cubicBezTo>
                    <a:pt x="248" y="896"/>
                    <a:pt x="274" y="890"/>
                    <a:pt x="300" y="875"/>
                  </a:cubicBezTo>
                  <a:lnTo>
                    <a:pt x="1378" y="298"/>
                  </a:lnTo>
                  <a:cubicBezTo>
                    <a:pt x="1527" y="213"/>
                    <a:pt x="1441" y="1"/>
                    <a:pt x="13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8411;p65">
              <a:extLst>
                <a:ext uri="{FF2B5EF4-FFF2-40B4-BE49-F238E27FC236}">
                  <a16:creationId xmlns:a16="http://schemas.microsoft.com/office/drawing/2014/main" id="{3C179152-D743-4AD1-A483-748E164AF73B}"/>
                </a:ext>
              </a:extLst>
            </p:cNvPr>
            <p:cNvSpPr/>
            <p:nvPr/>
          </p:nvSpPr>
          <p:spPr>
            <a:xfrm>
              <a:off x="4276500" y="1136700"/>
              <a:ext cx="104625" cy="77625"/>
            </a:xfrm>
            <a:custGeom>
              <a:avLst/>
              <a:gdLst/>
              <a:ahLst/>
              <a:cxnLst/>
              <a:rect l="l" t="t" r="r" b="b"/>
              <a:pathLst>
                <a:path w="4185" h="3105" extrusionOk="0">
                  <a:moveTo>
                    <a:pt x="224" y="1"/>
                  </a:moveTo>
                  <a:cubicBezTo>
                    <a:pt x="87" y="1"/>
                    <a:pt x="0" y="213"/>
                    <a:pt x="150" y="298"/>
                  </a:cubicBezTo>
                  <a:cubicBezTo>
                    <a:pt x="1553" y="1150"/>
                    <a:pt x="2907" y="2102"/>
                    <a:pt x="4185" y="3105"/>
                  </a:cubicBezTo>
                  <a:cubicBezTo>
                    <a:pt x="4135" y="2929"/>
                    <a:pt x="4110" y="2754"/>
                    <a:pt x="4059" y="2629"/>
                  </a:cubicBezTo>
                  <a:cubicBezTo>
                    <a:pt x="2856" y="1701"/>
                    <a:pt x="1603" y="824"/>
                    <a:pt x="300" y="22"/>
                  </a:cubicBezTo>
                  <a:cubicBezTo>
                    <a:pt x="274" y="7"/>
                    <a:pt x="248" y="1"/>
                    <a:pt x="224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8412;p65">
              <a:extLst>
                <a:ext uri="{FF2B5EF4-FFF2-40B4-BE49-F238E27FC236}">
                  <a16:creationId xmlns:a16="http://schemas.microsoft.com/office/drawing/2014/main" id="{72FF7E6E-2607-4587-A570-ABBB44A919D9}"/>
                </a:ext>
              </a:extLst>
            </p:cNvPr>
            <p:cNvSpPr/>
            <p:nvPr/>
          </p:nvSpPr>
          <p:spPr>
            <a:xfrm>
              <a:off x="4307375" y="1115575"/>
              <a:ext cx="78775" cy="79950"/>
            </a:xfrm>
            <a:custGeom>
              <a:avLst/>
              <a:gdLst/>
              <a:ahLst/>
              <a:cxnLst/>
              <a:rect l="l" t="t" r="r" b="b"/>
              <a:pathLst>
                <a:path w="3151" h="3198" extrusionOk="0">
                  <a:moveTo>
                    <a:pt x="238" y="1"/>
                  </a:moveTo>
                  <a:cubicBezTo>
                    <a:pt x="112" y="1"/>
                    <a:pt x="0" y="148"/>
                    <a:pt x="118" y="266"/>
                  </a:cubicBezTo>
                  <a:cubicBezTo>
                    <a:pt x="1070" y="1143"/>
                    <a:pt x="1922" y="2170"/>
                    <a:pt x="2749" y="3198"/>
                  </a:cubicBezTo>
                  <a:cubicBezTo>
                    <a:pt x="2724" y="3023"/>
                    <a:pt x="2674" y="2922"/>
                    <a:pt x="2674" y="2922"/>
                  </a:cubicBezTo>
                  <a:lnTo>
                    <a:pt x="2674" y="2922"/>
                  </a:lnTo>
                  <a:lnTo>
                    <a:pt x="3150" y="3173"/>
                  </a:lnTo>
                  <a:cubicBezTo>
                    <a:pt x="2248" y="2095"/>
                    <a:pt x="1371" y="992"/>
                    <a:pt x="343" y="40"/>
                  </a:cubicBezTo>
                  <a:cubicBezTo>
                    <a:pt x="310" y="12"/>
                    <a:pt x="273" y="1"/>
                    <a:pt x="238" y="1"/>
                  </a:cubicBezTo>
                  <a:close/>
                </a:path>
              </a:pathLst>
            </a:custGeom>
            <a:solidFill>
              <a:srgbClr val="A13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8413;p65">
              <a:extLst>
                <a:ext uri="{FF2B5EF4-FFF2-40B4-BE49-F238E27FC236}">
                  <a16:creationId xmlns:a16="http://schemas.microsoft.com/office/drawing/2014/main" id="{933D45BF-47C7-46CD-86D0-DBC8BB00D1B5}"/>
                </a:ext>
              </a:extLst>
            </p:cNvPr>
            <p:cNvSpPr/>
            <p:nvPr/>
          </p:nvSpPr>
          <p:spPr>
            <a:xfrm>
              <a:off x="4207550" y="1592400"/>
              <a:ext cx="349800" cy="207275"/>
            </a:xfrm>
            <a:custGeom>
              <a:avLst/>
              <a:gdLst/>
              <a:ahLst/>
              <a:cxnLst/>
              <a:rect l="l" t="t" r="r" b="b"/>
              <a:pathLst>
                <a:path w="13992" h="8291" extrusionOk="0">
                  <a:moveTo>
                    <a:pt x="8847" y="1"/>
                  </a:moveTo>
                  <a:cubicBezTo>
                    <a:pt x="5474" y="1"/>
                    <a:pt x="1178" y="2696"/>
                    <a:pt x="1178" y="2696"/>
                  </a:cubicBezTo>
                  <a:lnTo>
                    <a:pt x="0" y="7057"/>
                  </a:lnTo>
                  <a:cubicBezTo>
                    <a:pt x="1916" y="7916"/>
                    <a:pt x="3837" y="8291"/>
                    <a:pt x="5584" y="8291"/>
                  </a:cubicBezTo>
                  <a:cubicBezTo>
                    <a:pt x="10466" y="8291"/>
                    <a:pt x="13991" y="5365"/>
                    <a:pt x="12256" y="1894"/>
                  </a:cubicBezTo>
                  <a:cubicBezTo>
                    <a:pt x="11559" y="492"/>
                    <a:pt x="10287" y="1"/>
                    <a:pt x="8847" y="1"/>
                  </a:cubicBezTo>
                  <a:close/>
                </a:path>
              </a:pathLst>
            </a:custGeom>
            <a:solidFill>
              <a:srgbClr val="EA9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8414;p65">
              <a:extLst>
                <a:ext uri="{FF2B5EF4-FFF2-40B4-BE49-F238E27FC236}">
                  <a16:creationId xmlns:a16="http://schemas.microsoft.com/office/drawing/2014/main" id="{C2D82F14-9D6E-464D-9982-E5286BBA3DFB}"/>
                </a:ext>
              </a:extLst>
            </p:cNvPr>
            <p:cNvSpPr/>
            <p:nvPr/>
          </p:nvSpPr>
          <p:spPr>
            <a:xfrm>
              <a:off x="3293375" y="1308325"/>
              <a:ext cx="231850" cy="248750"/>
            </a:xfrm>
            <a:custGeom>
              <a:avLst/>
              <a:gdLst/>
              <a:ahLst/>
              <a:cxnLst/>
              <a:rect l="l" t="t" r="r" b="b"/>
              <a:pathLst>
                <a:path w="9274" h="9950" extrusionOk="0">
                  <a:moveTo>
                    <a:pt x="4262" y="1"/>
                  </a:moveTo>
                  <a:cubicBezTo>
                    <a:pt x="3930" y="1"/>
                    <a:pt x="3579" y="48"/>
                    <a:pt x="3209" y="150"/>
                  </a:cubicBezTo>
                  <a:cubicBezTo>
                    <a:pt x="1" y="1027"/>
                    <a:pt x="301" y="5739"/>
                    <a:pt x="3560" y="8295"/>
                  </a:cubicBezTo>
                  <a:cubicBezTo>
                    <a:pt x="3560" y="8295"/>
                    <a:pt x="3585" y="8320"/>
                    <a:pt x="3585" y="8320"/>
                  </a:cubicBezTo>
                  <a:cubicBezTo>
                    <a:pt x="3610" y="8345"/>
                    <a:pt x="3610" y="8345"/>
                    <a:pt x="3635" y="8345"/>
                  </a:cubicBezTo>
                  <a:cubicBezTo>
                    <a:pt x="4687" y="9172"/>
                    <a:pt x="6041" y="9749"/>
                    <a:pt x="7645" y="9899"/>
                  </a:cubicBezTo>
                  <a:cubicBezTo>
                    <a:pt x="7921" y="9949"/>
                    <a:pt x="8171" y="9949"/>
                    <a:pt x="8447" y="9949"/>
                  </a:cubicBezTo>
                  <a:lnTo>
                    <a:pt x="9174" y="6165"/>
                  </a:lnTo>
                  <a:lnTo>
                    <a:pt x="9224" y="5939"/>
                  </a:lnTo>
                  <a:lnTo>
                    <a:pt x="9274" y="5689"/>
                  </a:lnTo>
                  <a:lnTo>
                    <a:pt x="9249" y="5588"/>
                  </a:lnTo>
                  <a:cubicBezTo>
                    <a:pt x="9174" y="5363"/>
                    <a:pt x="8998" y="4686"/>
                    <a:pt x="8647" y="3884"/>
                  </a:cubicBezTo>
                  <a:cubicBezTo>
                    <a:pt x="8572" y="3683"/>
                    <a:pt x="8472" y="3508"/>
                    <a:pt x="8397" y="3333"/>
                  </a:cubicBezTo>
                  <a:cubicBezTo>
                    <a:pt x="8397" y="3333"/>
                    <a:pt x="8372" y="3308"/>
                    <a:pt x="8372" y="3308"/>
                  </a:cubicBezTo>
                  <a:cubicBezTo>
                    <a:pt x="8071" y="2681"/>
                    <a:pt x="7670" y="2029"/>
                    <a:pt x="7169" y="1478"/>
                  </a:cubicBezTo>
                  <a:cubicBezTo>
                    <a:pt x="6440" y="631"/>
                    <a:pt x="5479" y="1"/>
                    <a:pt x="4262" y="1"/>
                  </a:cubicBezTo>
                  <a:close/>
                </a:path>
              </a:pathLst>
            </a:custGeom>
            <a:solidFill>
              <a:srgbClr val="EA9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8415;p65">
              <a:extLst>
                <a:ext uri="{FF2B5EF4-FFF2-40B4-BE49-F238E27FC236}">
                  <a16:creationId xmlns:a16="http://schemas.microsoft.com/office/drawing/2014/main" id="{739AA1E5-42F5-40BE-B29B-06DBF6725B24}"/>
                </a:ext>
              </a:extLst>
            </p:cNvPr>
            <p:cNvSpPr/>
            <p:nvPr/>
          </p:nvSpPr>
          <p:spPr>
            <a:xfrm>
              <a:off x="4318450" y="1635450"/>
              <a:ext cx="146025" cy="116475"/>
            </a:xfrm>
            <a:custGeom>
              <a:avLst/>
              <a:gdLst/>
              <a:ahLst/>
              <a:cxnLst/>
              <a:rect l="l" t="t" r="r" b="b"/>
              <a:pathLst>
                <a:path w="5841" h="4659" extrusionOk="0">
                  <a:moveTo>
                    <a:pt x="5300" y="0"/>
                  </a:moveTo>
                  <a:cubicBezTo>
                    <a:pt x="4811" y="0"/>
                    <a:pt x="4310" y="58"/>
                    <a:pt x="3835" y="223"/>
                  </a:cubicBezTo>
                  <a:cubicBezTo>
                    <a:pt x="3509" y="298"/>
                    <a:pt x="3209" y="473"/>
                    <a:pt x="2883" y="624"/>
                  </a:cubicBezTo>
                  <a:cubicBezTo>
                    <a:pt x="2607" y="799"/>
                    <a:pt x="2306" y="1000"/>
                    <a:pt x="2056" y="1225"/>
                  </a:cubicBezTo>
                  <a:cubicBezTo>
                    <a:pt x="1529" y="1676"/>
                    <a:pt x="1078" y="2203"/>
                    <a:pt x="727" y="2779"/>
                  </a:cubicBezTo>
                  <a:cubicBezTo>
                    <a:pt x="376" y="3381"/>
                    <a:pt x="126" y="4007"/>
                    <a:pt x="0" y="4659"/>
                  </a:cubicBezTo>
                  <a:cubicBezTo>
                    <a:pt x="276" y="4057"/>
                    <a:pt x="627" y="3506"/>
                    <a:pt x="1003" y="2954"/>
                  </a:cubicBezTo>
                  <a:cubicBezTo>
                    <a:pt x="1379" y="2428"/>
                    <a:pt x="1830" y="1952"/>
                    <a:pt x="2306" y="1526"/>
                  </a:cubicBezTo>
                  <a:cubicBezTo>
                    <a:pt x="2807" y="1100"/>
                    <a:pt x="3359" y="774"/>
                    <a:pt x="3960" y="523"/>
                  </a:cubicBezTo>
                  <a:cubicBezTo>
                    <a:pt x="4537" y="273"/>
                    <a:pt x="5188" y="147"/>
                    <a:pt x="5840" y="22"/>
                  </a:cubicBezTo>
                  <a:cubicBezTo>
                    <a:pt x="5663" y="8"/>
                    <a:pt x="5482" y="0"/>
                    <a:pt x="5300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8416;p65">
              <a:extLst>
                <a:ext uri="{FF2B5EF4-FFF2-40B4-BE49-F238E27FC236}">
                  <a16:creationId xmlns:a16="http://schemas.microsoft.com/office/drawing/2014/main" id="{78D11DB3-A5B8-460E-916B-80312A91265E}"/>
                </a:ext>
              </a:extLst>
            </p:cNvPr>
            <p:cNvSpPr/>
            <p:nvPr/>
          </p:nvSpPr>
          <p:spPr>
            <a:xfrm>
              <a:off x="3354150" y="1337750"/>
              <a:ext cx="92150" cy="142250"/>
            </a:xfrm>
            <a:custGeom>
              <a:avLst/>
              <a:gdLst/>
              <a:ahLst/>
              <a:cxnLst/>
              <a:rect l="l" t="t" r="r" b="b"/>
              <a:pathLst>
                <a:path w="3686" h="5690" extrusionOk="0">
                  <a:moveTo>
                    <a:pt x="1" y="0"/>
                  </a:moveTo>
                  <a:cubicBezTo>
                    <a:pt x="527" y="301"/>
                    <a:pt x="978" y="677"/>
                    <a:pt x="1379" y="1078"/>
                  </a:cubicBezTo>
                  <a:cubicBezTo>
                    <a:pt x="1780" y="1504"/>
                    <a:pt x="2156" y="1955"/>
                    <a:pt x="2457" y="2431"/>
                  </a:cubicBezTo>
                  <a:cubicBezTo>
                    <a:pt x="2582" y="2682"/>
                    <a:pt x="2758" y="2933"/>
                    <a:pt x="2858" y="3208"/>
                  </a:cubicBezTo>
                  <a:cubicBezTo>
                    <a:pt x="2933" y="3334"/>
                    <a:pt x="2983" y="3459"/>
                    <a:pt x="3033" y="3584"/>
                  </a:cubicBezTo>
                  <a:cubicBezTo>
                    <a:pt x="3084" y="3735"/>
                    <a:pt x="3134" y="3860"/>
                    <a:pt x="3209" y="3985"/>
                  </a:cubicBezTo>
                  <a:cubicBezTo>
                    <a:pt x="3309" y="4261"/>
                    <a:pt x="3359" y="4562"/>
                    <a:pt x="3459" y="4837"/>
                  </a:cubicBezTo>
                  <a:cubicBezTo>
                    <a:pt x="3560" y="5113"/>
                    <a:pt x="3610" y="5414"/>
                    <a:pt x="3685" y="5689"/>
                  </a:cubicBezTo>
                  <a:cubicBezTo>
                    <a:pt x="3685" y="5389"/>
                    <a:pt x="3685" y="5088"/>
                    <a:pt x="3660" y="4787"/>
                  </a:cubicBezTo>
                  <a:cubicBezTo>
                    <a:pt x="3610" y="4486"/>
                    <a:pt x="3610" y="4186"/>
                    <a:pt x="3510" y="3910"/>
                  </a:cubicBezTo>
                  <a:cubicBezTo>
                    <a:pt x="3384" y="3308"/>
                    <a:pt x="3109" y="2757"/>
                    <a:pt x="2808" y="2206"/>
                  </a:cubicBezTo>
                  <a:cubicBezTo>
                    <a:pt x="2482" y="1704"/>
                    <a:pt x="2081" y="1228"/>
                    <a:pt x="1605" y="852"/>
                  </a:cubicBezTo>
                  <a:cubicBezTo>
                    <a:pt x="1129" y="451"/>
                    <a:pt x="577" y="151"/>
                    <a:pt x="1" y="0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8417;p65">
              <a:extLst>
                <a:ext uri="{FF2B5EF4-FFF2-40B4-BE49-F238E27FC236}">
                  <a16:creationId xmlns:a16="http://schemas.microsoft.com/office/drawing/2014/main" id="{D03E9221-6426-4318-8652-7E09992C1EEA}"/>
                </a:ext>
              </a:extLst>
            </p:cNvPr>
            <p:cNvSpPr/>
            <p:nvPr/>
          </p:nvSpPr>
          <p:spPr>
            <a:xfrm>
              <a:off x="3429350" y="1210525"/>
              <a:ext cx="886625" cy="787150"/>
            </a:xfrm>
            <a:custGeom>
              <a:avLst/>
              <a:gdLst/>
              <a:ahLst/>
              <a:cxnLst/>
              <a:rect l="l" t="t" r="r" b="b"/>
              <a:pathLst>
                <a:path w="35465" h="31486" extrusionOk="0">
                  <a:moveTo>
                    <a:pt x="17481" y="0"/>
                  </a:moveTo>
                  <a:cubicBezTo>
                    <a:pt x="17172" y="0"/>
                    <a:pt x="16867" y="9"/>
                    <a:pt x="16567" y="27"/>
                  </a:cubicBezTo>
                  <a:cubicBezTo>
                    <a:pt x="8171" y="528"/>
                    <a:pt x="3183" y="7796"/>
                    <a:pt x="3183" y="7796"/>
                  </a:cubicBezTo>
                  <a:cubicBezTo>
                    <a:pt x="0" y="12708"/>
                    <a:pt x="4211" y="27019"/>
                    <a:pt x="13384" y="30378"/>
                  </a:cubicBezTo>
                  <a:cubicBezTo>
                    <a:pt x="15458" y="31134"/>
                    <a:pt x="17467" y="31486"/>
                    <a:pt x="19366" y="31486"/>
                  </a:cubicBezTo>
                  <a:cubicBezTo>
                    <a:pt x="24008" y="31486"/>
                    <a:pt x="27999" y="29389"/>
                    <a:pt x="30702" y="25992"/>
                  </a:cubicBezTo>
                  <a:cubicBezTo>
                    <a:pt x="31805" y="24613"/>
                    <a:pt x="32707" y="23009"/>
                    <a:pt x="33334" y="21255"/>
                  </a:cubicBezTo>
                  <a:cubicBezTo>
                    <a:pt x="35464" y="15240"/>
                    <a:pt x="34712" y="8473"/>
                    <a:pt x="28973" y="4062"/>
                  </a:cubicBezTo>
                  <a:cubicBezTo>
                    <a:pt x="28397" y="3610"/>
                    <a:pt x="27770" y="3159"/>
                    <a:pt x="27068" y="2783"/>
                  </a:cubicBezTo>
                  <a:cubicBezTo>
                    <a:pt x="25665" y="1956"/>
                    <a:pt x="24061" y="1255"/>
                    <a:pt x="22181" y="703"/>
                  </a:cubicBezTo>
                  <a:cubicBezTo>
                    <a:pt x="20524" y="206"/>
                    <a:pt x="18953" y="0"/>
                    <a:pt x="17481" y="0"/>
                  </a:cubicBezTo>
                  <a:close/>
                </a:path>
              </a:pathLst>
            </a:custGeom>
            <a:solidFill>
              <a:srgbClr val="F9B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8418;p65">
              <a:extLst>
                <a:ext uri="{FF2B5EF4-FFF2-40B4-BE49-F238E27FC236}">
                  <a16:creationId xmlns:a16="http://schemas.microsoft.com/office/drawing/2014/main" id="{2F393A3F-786E-430A-9169-D7B1732D0293}"/>
                </a:ext>
              </a:extLst>
            </p:cNvPr>
            <p:cNvSpPr/>
            <p:nvPr/>
          </p:nvSpPr>
          <p:spPr>
            <a:xfrm>
              <a:off x="3514550" y="1603325"/>
              <a:ext cx="615950" cy="345650"/>
            </a:xfrm>
            <a:custGeom>
              <a:avLst/>
              <a:gdLst/>
              <a:ahLst/>
              <a:cxnLst/>
              <a:rect l="l" t="t" r="r" b="b"/>
              <a:pathLst>
                <a:path w="24638" h="13826" extrusionOk="0">
                  <a:moveTo>
                    <a:pt x="1861" y="1"/>
                  </a:moveTo>
                  <a:cubicBezTo>
                    <a:pt x="1343" y="1"/>
                    <a:pt x="945" y="528"/>
                    <a:pt x="753" y="1031"/>
                  </a:cubicBezTo>
                  <a:cubicBezTo>
                    <a:pt x="1" y="2936"/>
                    <a:pt x="602" y="5192"/>
                    <a:pt x="2006" y="6671"/>
                  </a:cubicBezTo>
                  <a:cubicBezTo>
                    <a:pt x="3384" y="8149"/>
                    <a:pt x="5440" y="8901"/>
                    <a:pt x="7445" y="9001"/>
                  </a:cubicBezTo>
                  <a:cubicBezTo>
                    <a:pt x="7582" y="9008"/>
                    <a:pt x="7721" y="9012"/>
                    <a:pt x="7859" y="9012"/>
                  </a:cubicBezTo>
                  <a:cubicBezTo>
                    <a:pt x="8758" y="9012"/>
                    <a:pt x="9671" y="8862"/>
                    <a:pt x="10452" y="8450"/>
                  </a:cubicBezTo>
                  <a:cubicBezTo>
                    <a:pt x="12081" y="11483"/>
                    <a:pt x="15364" y="13588"/>
                    <a:pt x="18798" y="13813"/>
                  </a:cubicBezTo>
                  <a:cubicBezTo>
                    <a:pt x="18942" y="13822"/>
                    <a:pt x="19087" y="13826"/>
                    <a:pt x="19233" y="13826"/>
                  </a:cubicBezTo>
                  <a:cubicBezTo>
                    <a:pt x="21324" y="13826"/>
                    <a:pt x="23567" y="12979"/>
                    <a:pt x="24387" y="11082"/>
                  </a:cubicBezTo>
                  <a:cubicBezTo>
                    <a:pt x="24537" y="10706"/>
                    <a:pt x="24638" y="10255"/>
                    <a:pt x="24562" y="9828"/>
                  </a:cubicBezTo>
                  <a:cubicBezTo>
                    <a:pt x="24462" y="9427"/>
                    <a:pt x="24136" y="9051"/>
                    <a:pt x="23710" y="8976"/>
                  </a:cubicBezTo>
                  <a:cubicBezTo>
                    <a:pt x="23659" y="8968"/>
                    <a:pt x="23608" y="8964"/>
                    <a:pt x="23557" y="8964"/>
                  </a:cubicBezTo>
                  <a:cubicBezTo>
                    <a:pt x="23136" y="8964"/>
                    <a:pt x="22734" y="9218"/>
                    <a:pt x="22332" y="9352"/>
                  </a:cubicBezTo>
                  <a:cubicBezTo>
                    <a:pt x="22081" y="9447"/>
                    <a:pt x="21816" y="9492"/>
                    <a:pt x="21550" y="9492"/>
                  </a:cubicBezTo>
                  <a:cubicBezTo>
                    <a:pt x="20832" y="9492"/>
                    <a:pt x="20107" y="9161"/>
                    <a:pt x="19650" y="8575"/>
                  </a:cubicBezTo>
                  <a:cubicBezTo>
                    <a:pt x="19124" y="7874"/>
                    <a:pt x="19024" y="6921"/>
                    <a:pt x="18723" y="6069"/>
                  </a:cubicBezTo>
                  <a:cubicBezTo>
                    <a:pt x="18372" y="5067"/>
                    <a:pt x="17695" y="4139"/>
                    <a:pt x="16793" y="3588"/>
                  </a:cubicBezTo>
                  <a:cubicBezTo>
                    <a:pt x="16364" y="3316"/>
                    <a:pt x="15889" y="3201"/>
                    <a:pt x="15390" y="3201"/>
                  </a:cubicBezTo>
                  <a:cubicBezTo>
                    <a:pt x="14462" y="3201"/>
                    <a:pt x="13453" y="3601"/>
                    <a:pt x="12507" y="4139"/>
                  </a:cubicBezTo>
                  <a:cubicBezTo>
                    <a:pt x="11870" y="2557"/>
                    <a:pt x="10905" y="1091"/>
                    <a:pt x="9563" y="1091"/>
                  </a:cubicBezTo>
                  <a:cubicBezTo>
                    <a:pt x="9374" y="1091"/>
                    <a:pt x="9177" y="1120"/>
                    <a:pt x="8973" y="1182"/>
                  </a:cubicBezTo>
                  <a:cubicBezTo>
                    <a:pt x="7971" y="1483"/>
                    <a:pt x="7169" y="2259"/>
                    <a:pt x="6242" y="2736"/>
                  </a:cubicBezTo>
                  <a:cubicBezTo>
                    <a:pt x="5813" y="2967"/>
                    <a:pt x="5298" y="3108"/>
                    <a:pt x="4809" y="3108"/>
                  </a:cubicBezTo>
                  <a:cubicBezTo>
                    <a:pt x="4241" y="3108"/>
                    <a:pt x="3708" y="2918"/>
                    <a:pt x="3384" y="2460"/>
                  </a:cubicBezTo>
                  <a:cubicBezTo>
                    <a:pt x="3109" y="2034"/>
                    <a:pt x="3059" y="1508"/>
                    <a:pt x="2908" y="1031"/>
                  </a:cubicBezTo>
                  <a:cubicBezTo>
                    <a:pt x="2758" y="555"/>
                    <a:pt x="2432" y="54"/>
                    <a:pt x="1931" y="4"/>
                  </a:cubicBezTo>
                  <a:cubicBezTo>
                    <a:pt x="1907" y="2"/>
                    <a:pt x="1884" y="1"/>
                    <a:pt x="18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8419;p65">
              <a:extLst>
                <a:ext uri="{FF2B5EF4-FFF2-40B4-BE49-F238E27FC236}">
                  <a16:creationId xmlns:a16="http://schemas.microsoft.com/office/drawing/2014/main" id="{7B856343-D795-4712-BB35-36F75FE1A8F6}"/>
                </a:ext>
              </a:extLst>
            </p:cNvPr>
            <p:cNvSpPr/>
            <p:nvPr/>
          </p:nvSpPr>
          <p:spPr>
            <a:xfrm>
              <a:off x="3737625" y="1751900"/>
              <a:ext cx="152275" cy="57350"/>
            </a:xfrm>
            <a:custGeom>
              <a:avLst/>
              <a:gdLst/>
              <a:ahLst/>
              <a:cxnLst/>
              <a:rect l="l" t="t" r="r" b="b"/>
              <a:pathLst>
                <a:path w="6091" h="2294" extrusionOk="0">
                  <a:moveTo>
                    <a:pt x="0" y="1"/>
                  </a:moveTo>
                  <a:lnTo>
                    <a:pt x="0" y="1"/>
                  </a:lnTo>
                  <a:cubicBezTo>
                    <a:pt x="176" y="577"/>
                    <a:pt x="552" y="1078"/>
                    <a:pt x="1028" y="1454"/>
                  </a:cubicBezTo>
                  <a:cubicBezTo>
                    <a:pt x="1479" y="1830"/>
                    <a:pt x="2055" y="2081"/>
                    <a:pt x="2657" y="2206"/>
                  </a:cubicBezTo>
                  <a:cubicBezTo>
                    <a:pt x="2945" y="2269"/>
                    <a:pt x="3240" y="2294"/>
                    <a:pt x="3537" y="2294"/>
                  </a:cubicBezTo>
                  <a:cubicBezTo>
                    <a:pt x="3835" y="2294"/>
                    <a:pt x="4136" y="2269"/>
                    <a:pt x="4436" y="2231"/>
                  </a:cubicBezTo>
                  <a:cubicBezTo>
                    <a:pt x="4712" y="2181"/>
                    <a:pt x="5013" y="2106"/>
                    <a:pt x="5289" y="2031"/>
                  </a:cubicBezTo>
                  <a:cubicBezTo>
                    <a:pt x="5564" y="1905"/>
                    <a:pt x="5840" y="1805"/>
                    <a:pt x="6091" y="1680"/>
                  </a:cubicBezTo>
                  <a:lnTo>
                    <a:pt x="6091" y="1680"/>
                  </a:lnTo>
                  <a:cubicBezTo>
                    <a:pt x="5815" y="1730"/>
                    <a:pt x="5539" y="1780"/>
                    <a:pt x="5238" y="1830"/>
                  </a:cubicBezTo>
                  <a:cubicBezTo>
                    <a:pt x="4963" y="1855"/>
                    <a:pt x="4687" y="1880"/>
                    <a:pt x="4386" y="1905"/>
                  </a:cubicBezTo>
                  <a:cubicBezTo>
                    <a:pt x="4202" y="1905"/>
                    <a:pt x="4019" y="1928"/>
                    <a:pt x="3835" y="1928"/>
                  </a:cubicBezTo>
                  <a:cubicBezTo>
                    <a:pt x="3743" y="1928"/>
                    <a:pt x="3651" y="1922"/>
                    <a:pt x="3559" y="1905"/>
                  </a:cubicBezTo>
                  <a:cubicBezTo>
                    <a:pt x="3484" y="1893"/>
                    <a:pt x="3415" y="1893"/>
                    <a:pt x="3346" y="1893"/>
                  </a:cubicBezTo>
                  <a:cubicBezTo>
                    <a:pt x="3277" y="1893"/>
                    <a:pt x="3208" y="1893"/>
                    <a:pt x="3133" y="1880"/>
                  </a:cubicBezTo>
                  <a:lnTo>
                    <a:pt x="2732" y="1805"/>
                  </a:lnTo>
                  <a:cubicBezTo>
                    <a:pt x="1654" y="1580"/>
                    <a:pt x="677" y="978"/>
                    <a:pt x="0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8420;p65">
              <a:extLst>
                <a:ext uri="{FF2B5EF4-FFF2-40B4-BE49-F238E27FC236}">
                  <a16:creationId xmlns:a16="http://schemas.microsoft.com/office/drawing/2014/main" id="{35CEFCA1-B6EE-4467-BC45-F859CC75985E}"/>
                </a:ext>
              </a:extLst>
            </p:cNvPr>
            <p:cNvSpPr/>
            <p:nvPr/>
          </p:nvSpPr>
          <p:spPr>
            <a:xfrm>
              <a:off x="4027725" y="1673325"/>
              <a:ext cx="32600" cy="45050"/>
            </a:xfrm>
            <a:custGeom>
              <a:avLst/>
              <a:gdLst/>
              <a:ahLst/>
              <a:cxnLst/>
              <a:rect l="l" t="t" r="r" b="b"/>
              <a:pathLst>
                <a:path w="1304" h="1802" extrusionOk="0">
                  <a:moveTo>
                    <a:pt x="795" y="1"/>
                  </a:moveTo>
                  <a:cubicBezTo>
                    <a:pt x="519" y="1"/>
                    <a:pt x="240" y="332"/>
                    <a:pt x="126" y="788"/>
                  </a:cubicBezTo>
                  <a:cubicBezTo>
                    <a:pt x="0" y="1264"/>
                    <a:pt x="151" y="1740"/>
                    <a:pt x="426" y="1790"/>
                  </a:cubicBezTo>
                  <a:cubicBezTo>
                    <a:pt x="455" y="1798"/>
                    <a:pt x="485" y="1801"/>
                    <a:pt x="514" y="1801"/>
                  </a:cubicBezTo>
                  <a:cubicBezTo>
                    <a:pt x="792" y="1801"/>
                    <a:pt x="1088" y="1491"/>
                    <a:pt x="1178" y="1038"/>
                  </a:cubicBezTo>
                  <a:cubicBezTo>
                    <a:pt x="1304" y="537"/>
                    <a:pt x="1153" y="86"/>
                    <a:pt x="878" y="11"/>
                  </a:cubicBezTo>
                  <a:cubicBezTo>
                    <a:pt x="850" y="4"/>
                    <a:pt x="823" y="1"/>
                    <a:pt x="795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8421;p65">
              <a:extLst>
                <a:ext uri="{FF2B5EF4-FFF2-40B4-BE49-F238E27FC236}">
                  <a16:creationId xmlns:a16="http://schemas.microsoft.com/office/drawing/2014/main" id="{AEAF1A9D-D02D-452B-9C1B-0BF2E8E396C5}"/>
                </a:ext>
              </a:extLst>
            </p:cNvPr>
            <p:cNvSpPr/>
            <p:nvPr/>
          </p:nvSpPr>
          <p:spPr>
            <a:xfrm>
              <a:off x="3681225" y="1541125"/>
              <a:ext cx="32600" cy="45025"/>
            </a:xfrm>
            <a:custGeom>
              <a:avLst/>
              <a:gdLst/>
              <a:ahLst/>
              <a:cxnLst/>
              <a:rect l="l" t="t" r="r" b="b"/>
              <a:pathLst>
                <a:path w="1304" h="1801" extrusionOk="0">
                  <a:moveTo>
                    <a:pt x="795" y="0"/>
                  </a:moveTo>
                  <a:cubicBezTo>
                    <a:pt x="515" y="0"/>
                    <a:pt x="217" y="330"/>
                    <a:pt x="126" y="762"/>
                  </a:cubicBezTo>
                  <a:cubicBezTo>
                    <a:pt x="1" y="1264"/>
                    <a:pt x="151" y="1715"/>
                    <a:pt x="427" y="1790"/>
                  </a:cubicBezTo>
                  <a:cubicBezTo>
                    <a:pt x="454" y="1797"/>
                    <a:pt x="482" y="1800"/>
                    <a:pt x="509" y="1800"/>
                  </a:cubicBezTo>
                  <a:cubicBezTo>
                    <a:pt x="785" y="1800"/>
                    <a:pt x="1065" y="1471"/>
                    <a:pt x="1179" y="1038"/>
                  </a:cubicBezTo>
                  <a:cubicBezTo>
                    <a:pt x="1304" y="537"/>
                    <a:pt x="1153" y="86"/>
                    <a:pt x="878" y="11"/>
                  </a:cubicBezTo>
                  <a:cubicBezTo>
                    <a:pt x="850" y="4"/>
                    <a:pt x="823" y="0"/>
                    <a:pt x="795" y="0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8422;p65">
              <a:extLst>
                <a:ext uri="{FF2B5EF4-FFF2-40B4-BE49-F238E27FC236}">
                  <a16:creationId xmlns:a16="http://schemas.microsoft.com/office/drawing/2014/main" id="{6754CA42-1F83-4C07-BEEF-9D031A10F888}"/>
                </a:ext>
              </a:extLst>
            </p:cNvPr>
            <p:cNvSpPr/>
            <p:nvPr/>
          </p:nvSpPr>
          <p:spPr>
            <a:xfrm>
              <a:off x="4032100" y="1732475"/>
              <a:ext cx="67075" cy="67075"/>
            </a:xfrm>
            <a:custGeom>
              <a:avLst/>
              <a:gdLst/>
              <a:ahLst/>
              <a:cxnLst/>
              <a:rect l="l" t="t" r="r" b="b"/>
              <a:pathLst>
                <a:path w="2683" h="2683" extrusionOk="0">
                  <a:moveTo>
                    <a:pt x="1329" y="1"/>
                  </a:moveTo>
                  <a:cubicBezTo>
                    <a:pt x="602" y="1"/>
                    <a:pt x="1" y="602"/>
                    <a:pt x="1" y="1354"/>
                  </a:cubicBezTo>
                  <a:cubicBezTo>
                    <a:pt x="1" y="2081"/>
                    <a:pt x="602" y="2682"/>
                    <a:pt x="1329" y="2682"/>
                  </a:cubicBezTo>
                  <a:cubicBezTo>
                    <a:pt x="2081" y="2682"/>
                    <a:pt x="2682" y="2081"/>
                    <a:pt x="2682" y="1354"/>
                  </a:cubicBezTo>
                  <a:cubicBezTo>
                    <a:pt x="2682" y="602"/>
                    <a:pt x="2081" y="1"/>
                    <a:pt x="1329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8423;p65">
              <a:extLst>
                <a:ext uri="{FF2B5EF4-FFF2-40B4-BE49-F238E27FC236}">
                  <a16:creationId xmlns:a16="http://schemas.microsoft.com/office/drawing/2014/main" id="{F050BEA0-8E50-48C8-98AB-5E110613B89A}"/>
                </a:ext>
              </a:extLst>
            </p:cNvPr>
            <p:cNvSpPr/>
            <p:nvPr/>
          </p:nvSpPr>
          <p:spPr>
            <a:xfrm>
              <a:off x="3616075" y="1570825"/>
              <a:ext cx="67050" cy="66450"/>
            </a:xfrm>
            <a:custGeom>
              <a:avLst/>
              <a:gdLst/>
              <a:ahLst/>
              <a:cxnLst/>
              <a:rect l="l" t="t" r="r" b="b"/>
              <a:pathLst>
                <a:path w="2682" h="2658" extrusionOk="0">
                  <a:moveTo>
                    <a:pt x="1353" y="1"/>
                  </a:moveTo>
                  <a:cubicBezTo>
                    <a:pt x="602" y="1"/>
                    <a:pt x="0" y="602"/>
                    <a:pt x="0" y="1329"/>
                  </a:cubicBezTo>
                  <a:cubicBezTo>
                    <a:pt x="0" y="2056"/>
                    <a:pt x="602" y="2657"/>
                    <a:pt x="1353" y="2657"/>
                  </a:cubicBezTo>
                  <a:cubicBezTo>
                    <a:pt x="2080" y="2657"/>
                    <a:pt x="2682" y="2056"/>
                    <a:pt x="2682" y="1329"/>
                  </a:cubicBezTo>
                  <a:cubicBezTo>
                    <a:pt x="2682" y="602"/>
                    <a:pt x="2080" y="1"/>
                    <a:pt x="1353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8424;p65">
              <a:extLst>
                <a:ext uri="{FF2B5EF4-FFF2-40B4-BE49-F238E27FC236}">
                  <a16:creationId xmlns:a16="http://schemas.microsoft.com/office/drawing/2014/main" id="{2DD7DD96-068C-4F2E-B9F7-C311828C901C}"/>
                </a:ext>
              </a:extLst>
            </p:cNvPr>
            <p:cNvSpPr/>
            <p:nvPr/>
          </p:nvSpPr>
          <p:spPr>
            <a:xfrm>
              <a:off x="3613550" y="1385300"/>
              <a:ext cx="169200" cy="65500"/>
            </a:xfrm>
            <a:custGeom>
              <a:avLst/>
              <a:gdLst/>
              <a:ahLst/>
              <a:cxnLst/>
              <a:rect l="l" t="t" r="r" b="b"/>
              <a:pathLst>
                <a:path w="6768" h="2620" extrusionOk="0">
                  <a:moveTo>
                    <a:pt x="4197" y="0"/>
                  </a:moveTo>
                  <a:cubicBezTo>
                    <a:pt x="4058" y="0"/>
                    <a:pt x="3927" y="9"/>
                    <a:pt x="3810" y="28"/>
                  </a:cubicBezTo>
                  <a:cubicBezTo>
                    <a:pt x="2507" y="178"/>
                    <a:pt x="1" y="2234"/>
                    <a:pt x="2532" y="2559"/>
                  </a:cubicBezTo>
                  <a:cubicBezTo>
                    <a:pt x="2862" y="2596"/>
                    <a:pt x="3179" y="2619"/>
                    <a:pt x="3502" y="2619"/>
                  </a:cubicBezTo>
                  <a:cubicBezTo>
                    <a:pt x="3621" y="2619"/>
                    <a:pt x="3740" y="2616"/>
                    <a:pt x="3860" y="2610"/>
                  </a:cubicBezTo>
                  <a:cubicBezTo>
                    <a:pt x="4387" y="2584"/>
                    <a:pt x="4938" y="2534"/>
                    <a:pt x="5414" y="2284"/>
                  </a:cubicBezTo>
                  <a:cubicBezTo>
                    <a:pt x="6191" y="1908"/>
                    <a:pt x="6768" y="1056"/>
                    <a:pt x="5966" y="479"/>
                  </a:cubicBezTo>
                  <a:cubicBezTo>
                    <a:pt x="5558" y="173"/>
                    <a:pt x="4802" y="0"/>
                    <a:pt x="41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8425;p65">
              <a:extLst>
                <a:ext uri="{FF2B5EF4-FFF2-40B4-BE49-F238E27FC236}">
                  <a16:creationId xmlns:a16="http://schemas.microsoft.com/office/drawing/2014/main" id="{1638C890-EE3C-4983-A0E7-1050E2539348}"/>
                </a:ext>
              </a:extLst>
            </p:cNvPr>
            <p:cNvSpPr/>
            <p:nvPr/>
          </p:nvSpPr>
          <p:spPr>
            <a:xfrm>
              <a:off x="4061250" y="1528350"/>
              <a:ext cx="149325" cy="91300"/>
            </a:xfrm>
            <a:custGeom>
              <a:avLst/>
              <a:gdLst/>
              <a:ahLst/>
              <a:cxnLst/>
              <a:rect l="l" t="t" r="r" b="b"/>
              <a:pathLst>
                <a:path w="5973" h="3652" extrusionOk="0">
                  <a:moveTo>
                    <a:pt x="1383" y="0"/>
                  </a:moveTo>
                  <a:cubicBezTo>
                    <a:pt x="578" y="0"/>
                    <a:pt x="0" y="410"/>
                    <a:pt x="213" y="1474"/>
                  </a:cubicBezTo>
                  <a:cubicBezTo>
                    <a:pt x="288" y="1875"/>
                    <a:pt x="514" y="2226"/>
                    <a:pt x="790" y="2527"/>
                  </a:cubicBezTo>
                  <a:cubicBezTo>
                    <a:pt x="1191" y="3003"/>
                    <a:pt x="1692" y="3379"/>
                    <a:pt x="2293" y="3554"/>
                  </a:cubicBezTo>
                  <a:cubicBezTo>
                    <a:pt x="2501" y="3617"/>
                    <a:pt x="2722" y="3651"/>
                    <a:pt x="2942" y="3651"/>
                  </a:cubicBezTo>
                  <a:cubicBezTo>
                    <a:pt x="3334" y="3651"/>
                    <a:pt x="3727" y="3544"/>
                    <a:pt x="4048" y="3304"/>
                  </a:cubicBezTo>
                  <a:cubicBezTo>
                    <a:pt x="5972" y="1946"/>
                    <a:pt x="3138" y="0"/>
                    <a:pt x="1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8426;p65">
              <a:extLst>
                <a:ext uri="{FF2B5EF4-FFF2-40B4-BE49-F238E27FC236}">
                  <a16:creationId xmlns:a16="http://schemas.microsoft.com/office/drawing/2014/main" id="{E7B38093-B875-4C40-8A0F-B6B25142089A}"/>
                </a:ext>
              </a:extLst>
            </p:cNvPr>
            <p:cNvSpPr/>
            <p:nvPr/>
          </p:nvSpPr>
          <p:spPr>
            <a:xfrm>
              <a:off x="3822200" y="1210525"/>
              <a:ext cx="283875" cy="226250"/>
            </a:xfrm>
            <a:custGeom>
              <a:avLst/>
              <a:gdLst/>
              <a:ahLst/>
              <a:cxnLst/>
              <a:rect l="l" t="t" r="r" b="b"/>
              <a:pathLst>
                <a:path w="11355" h="9050" extrusionOk="0">
                  <a:moveTo>
                    <a:pt x="1767" y="0"/>
                  </a:moveTo>
                  <a:cubicBezTo>
                    <a:pt x="1458" y="0"/>
                    <a:pt x="1153" y="9"/>
                    <a:pt x="853" y="27"/>
                  </a:cubicBezTo>
                  <a:cubicBezTo>
                    <a:pt x="1" y="1681"/>
                    <a:pt x="527" y="4312"/>
                    <a:pt x="1404" y="5791"/>
                  </a:cubicBezTo>
                  <a:cubicBezTo>
                    <a:pt x="2532" y="7671"/>
                    <a:pt x="4612" y="8924"/>
                    <a:pt x="6793" y="9049"/>
                  </a:cubicBezTo>
                  <a:cubicBezTo>
                    <a:pt x="6367" y="8498"/>
                    <a:pt x="5966" y="7921"/>
                    <a:pt x="5615" y="7320"/>
                  </a:cubicBezTo>
                  <a:cubicBezTo>
                    <a:pt x="5540" y="7169"/>
                    <a:pt x="5439" y="6994"/>
                    <a:pt x="5439" y="6793"/>
                  </a:cubicBezTo>
                  <a:cubicBezTo>
                    <a:pt x="5464" y="6167"/>
                    <a:pt x="6291" y="6017"/>
                    <a:pt x="6918" y="5991"/>
                  </a:cubicBezTo>
                  <a:cubicBezTo>
                    <a:pt x="8121" y="5966"/>
                    <a:pt x="9374" y="5616"/>
                    <a:pt x="10251" y="4788"/>
                  </a:cubicBezTo>
                  <a:cubicBezTo>
                    <a:pt x="10828" y="4287"/>
                    <a:pt x="11254" y="3535"/>
                    <a:pt x="11354" y="2783"/>
                  </a:cubicBezTo>
                  <a:cubicBezTo>
                    <a:pt x="9951" y="1956"/>
                    <a:pt x="8347" y="1255"/>
                    <a:pt x="6467" y="703"/>
                  </a:cubicBezTo>
                  <a:cubicBezTo>
                    <a:pt x="4810" y="206"/>
                    <a:pt x="3239" y="0"/>
                    <a:pt x="17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8427;p65">
              <a:extLst>
                <a:ext uri="{FF2B5EF4-FFF2-40B4-BE49-F238E27FC236}">
                  <a16:creationId xmlns:a16="http://schemas.microsoft.com/office/drawing/2014/main" id="{C75DA3AD-FB6A-4E6C-9B66-50C99B1C3770}"/>
                </a:ext>
              </a:extLst>
            </p:cNvPr>
            <p:cNvSpPr/>
            <p:nvPr/>
          </p:nvSpPr>
          <p:spPr>
            <a:xfrm>
              <a:off x="4032100" y="1312050"/>
              <a:ext cx="326475" cy="684875"/>
            </a:xfrm>
            <a:custGeom>
              <a:avLst/>
              <a:gdLst/>
              <a:ahLst/>
              <a:cxnLst/>
              <a:rect l="l" t="t" r="r" b="b"/>
              <a:pathLst>
                <a:path w="13059" h="27395" extrusionOk="0">
                  <a:moveTo>
                    <a:pt x="4863" y="1"/>
                  </a:moveTo>
                  <a:lnTo>
                    <a:pt x="4863" y="1"/>
                  </a:lnTo>
                  <a:cubicBezTo>
                    <a:pt x="4637" y="2557"/>
                    <a:pt x="4763" y="7419"/>
                    <a:pt x="8597" y="8647"/>
                  </a:cubicBezTo>
                  <a:cubicBezTo>
                    <a:pt x="8597" y="8647"/>
                    <a:pt x="1" y="18923"/>
                    <a:pt x="12507" y="27394"/>
                  </a:cubicBezTo>
                  <a:cubicBezTo>
                    <a:pt x="13058" y="24562"/>
                    <a:pt x="12733" y="4813"/>
                    <a:pt x="48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8428;p65">
              <a:extLst>
                <a:ext uri="{FF2B5EF4-FFF2-40B4-BE49-F238E27FC236}">
                  <a16:creationId xmlns:a16="http://schemas.microsoft.com/office/drawing/2014/main" id="{27B3762F-7F33-40C6-9563-012E5D7A50AE}"/>
                </a:ext>
              </a:extLst>
            </p:cNvPr>
            <p:cNvSpPr/>
            <p:nvPr/>
          </p:nvSpPr>
          <p:spPr>
            <a:xfrm>
              <a:off x="3183725" y="1362175"/>
              <a:ext cx="1165450" cy="1127850"/>
            </a:xfrm>
            <a:custGeom>
              <a:avLst/>
              <a:gdLst/>
              <a:ahLst/>
              <a:cxnLst/>
              <a:rect l="l" t="t" r="r" b="b"/>
              <a:pathLst>
                <a:path w="46618" h="45114" extrusionOk="0">
                  <a:moveTo>
                    <a:pt x="14186" y="1"/>
                  </a:moveTo>
                  <a:cubicBezTo>
                    <a:pt x="14086" y="76"/>
                    <a:pt x="13986" y="151"/>
                    <a:pt x="13860" y="251"/>
                  </a:cubicBezTo>
                  <a:cubicBezTo>
                    <a:pt x="13635" y="452"/>
                    <a:pt x="13234" y="753"/>
                    <a:pt x="12783" y="1179"/>
                  </a:cubicBezTo>
                  <a:cubicBezTo>
                    <a:pt x="12758" y="1179"/>
                    <a:pt x="12733" y="1204"/>
                    <a:pt x="12733" y="1229"/>
                  </a:cubicBezTo>
                  <a:cubicBezTo>
                    <a:pt x="12632" y="1304"/>
                    <a:pt x="12532" y="1404"/>
                    <a:pt x="12432" y="1479"/>
                  </a:cubicBezTo>
                  <a:cubicBezTo>
                    <a:pt x="12006" y="1880"/>
                    <a:pt x="11505" y="2331"/>
                    <a:pt x="10978" y="2833"/>
                  </a:cubicBezTo>
                  <a:cubicBezTo>
                    <a:pt x="10803" y="3033"/>
                    <a:pt x="10627" y="3209"/>
                    <a:pt x="10427" y="3409"/>
                  </a:cubicBezTo>
                  <a:cubicBezTo>
                    <a:pt x="10352" y="3484"/>
                    <a:pt x="10276" y="3560"/>
                    <a:pt x="10201" y="3635"/>
                  </a:cubicBezTo>
                  <a:cubicBezTo>
                    <a:pt x="10126" y="3735"/>
                    <a:pt x="10051" y="3810"/>
                    <a:pt x="9951" y="3910"/>
                  </a:cubicBezTo>
                  <a:cubicBezTo>
                    <a:pt x="9299" y="4587"/>
                    <a:pt x="8647" y="5339"/>
                    <a:pt x="7971" y="6166"/>
                  </a:cubicBezTo>
                  <a:cubicBezTo>
                    <a:pt x="6492" y="7996"/>
                    <a:pt x="5088" y="10151"/>
                    <a:pt x="4186" y="12432"/>
                  </a:cubicBezTo>
                  <a:cubicBezTo>
                    <a:pt x="1981" y="17946"/>
                    <a:pt x="1" y="26968"/>
                    <a:pt x="4963" y="27094"/>
                  </a:cubicBezTo>
                  <a:lnTo>
                    <a:pt x="5114" y="27094"/>
                  </a:lnTo>
                  <a:cubicBezTo>
                    <a:pt x="5114" y="27094"/>
                    <a:pt x="4888" y="31505"/>
                    <a:pt x="7018" y="32532"/>
                  </a:cubicBezTo>
                  <a:cubicBezTo>
                    <a:pt x="7293" y="32678"/>
                    <a:pt x="7610" y="32761"/>
                    <a:pt x="7983" y="32761"/>
                  </a:cubicBezTo>
                  <a:cubicBezTo>
                    <a:pt x="8187" y="32761"/>
                    <a:pt x="8408" y="32736"/>
                    <a:pt x="8647" y="32683"/>
                  </a:cubicBezTo>
                  <a:cubicBezTo>
                    <a:pt x="9199" y="32557"/>
                    <a:pt x="9825" y="32307"/>
                    <a:pt x="10577" y="31830"/>
                  </a:cubicBezTo>
                  <a:cubicBezTo>
                    <a:pt x="10703" y="31755"/>
                    <a:pt x="10853" y="31655"/>
                    <a:pt x="10978" y="31555"/>
                  </a:cubicBezTo>
                  <a:cubicBezTo>
                    <a:pt x="10998" y="31555"/>
                    <a:pt x="11018" y="31555"/>
                    <a:pt x="11025" y="31542"/>
                  </a:cubicBezTo>
                  <a:lnTo>
                    <a:pt x="11025" y="31542"/>
                  </a:lnTo>
                  <a:cubicBezTo>
                    <a:pt x="11018" y="31574"/>
                    <a:pt x="10998" y="31661"/>
                    <a:pt x="10978" y="31780"/>
                  </a:cubicBezTo>
                  <a:cubicBezTo>
                    <a:pt x="10953" y="31780"/>
                    <a:pt x="10953" y="31805"/>
                    <a:pt x="10953" y="31830"/>
                  </a:cubicBezTo>
                  <a:cubicBezTo>
                    <a:pt x="10903" y="32031"/>
                    <a:pt x="10828" y="32357"/>
                    <a:pt x="10778" y="32733"/>
                  </a:cubicBezTo>
                  <a:lnTo>
                    <a:pt x="10778" y="32758"/>
                  </a:lnTo>
                  <a:cubicBezTo>
                    <a:pt x="10577" y="33911"/>
                    <a:pt x="10502" y="35690"/>
                    <a:pt x="11279" y="37094"/>
                  </a:cubicBezTo>
                  <a:cubicBezTo>
                    <a:pt x="12113" y="38565"/>
                    <a:pt x="13031" y="40728"/>
                    <a:pt x="14904" y="40728"/>
                  </a:cubicBezTo>
                  <a:cubicBezTo>
                    <a:pt x="15903" y="40728"/>
                    <a:pt x="17174" y="40112"/>
                    <a:pt x="18848" y="38447"/>
                  </a:cubicBezTo>
                  <a:lnTo>
                    <a:pt x="19023" y="38272"/>
                  </a:lnTo>
                  <a:lnTo>
                    <a:pt x="19023" y="38272"/>
                  </a:lnTo>
                  <a:cubicBezTo>
                    <a:pt x="19023" y="38272"/>
                    <a:pt x="18998" y="38447"/>
                    <a:pt x="18998" y="38723"/>
                  </a:cubicBezTo>
                  <a:cubicBezTo>
                    <a:pt x="18973" y="39249"/>
                    <a:pt x="19023" y="40226"/>
                    <a:pt x="19449" y="41179"/>
                  </a:cubicBezTo>
                  <a:cubicBezTo>
                    <a:pt x="19500" y="41304"/>
                    <a:pt x="19550" y="41429"/>
                    <a:pt x="19600" y="41530"/>
                  </a:cubicBezTo>
                  <a:cubicBezTo>
                    <a:pt x="20076" y="42407"/>
                    <a:pt x="20853" y="43209"/>
                    <a:pt x="22206" y="43585"/>
                  </a:cubicBezTo>
                  <a:cubicBezTo>
                    <a:pt x="22810" y="43757"/>
                    <a:pt x="23363" y="43829"/>
                    <a:pt x="23865" y="43829"/>
                  </a:cubicBezTo>
                  <a:cubicBezTo>
                    <a:pt x="26077" y="43829"/>
                    <a:pt x="27323" y="42435"/>
                    <a:pt x="27670" y="42006"/>
                  </a:cubicBezTo>
                  <a:lnTo>
                    <a:pt x="27670" y="41981"/>
                  </a:lnTo>
                  <a:cubicBezTo>
                    <a:pt x="27720" y="41906"/>
                    <a:pt x="27770" y="41856"/>
                    <a:pt x="27770" y="41856"/>
                  </a:cubicBezTo>
                  <a:cubicBezTo>
                    <a:pt x="27770" y="41856"/>
                    <a:pt x="27770" y="41931"/>
                    <a:pt x="27820" y="42031"/>
                  </a:cubicBezTo>
                  <a:cubicBezTo>
                    <a:pt x="27921" y="42257"/>
                    <a:pt x="28146" y="42733"/>
                    <a:pt x="28497" y="43259"/>
                  </a:cubicBezTo>
                  <a:cubicBezTo>
                    <a:pt x="29119" y="44147"/>
                    <a:pt x="30134" y="45114"/>
                    <a:pt x="31595" y="45114"/>
                  </a:cubicBezTo>
                  <a:cubicBezTo>
                    <a:pt x="31783" y="45114"/>
                    <a:pt x="31978" y="45098"/>
                    <a:pt x="32181" y="45064"/>
                  </a:cubicBezTo>
                  <a:cubicBezTo>
                    <a:pt x="33384" y="44838"/>
                    <a:pt x="35013" y="44512"/>
                    <a:pt x="36743" y="43635"/>
                  </a:cubicBezTo>
                  <a:cubicBezTo>
                    <a:pt x="38247" y="42883"/>
                    <a:pt x="39826" y="41705"/>
                    <a:pt x="41329" y="39876"/>
                  </a:cubicBezTo>
                  <a:cubicBezTo>
                    <a:pt x="41379" y="39800"/>
                    <a:pt x="41455" y="39725"/>
                    <a:pt x="41505" y="39650"/>
                  </a:cubicBezTo>
                  <a:cubicBezTo>
                    <a:pt x="42557" y="38297"/>
                    <a:pt x="43585" y="36592"/>
                    <a:pt x="44512" y="34412"/>
                  </a:cubicBezTo>
                  <a:cubicBezTo>
                    <a:pt x="44888" y="33485"/>
                    <a:pt x="45214" y="32582"/>
                    <a:pt x="45465" y="31680"/>
                  </a:cubicBezTo>
                  <a:cubicBezTo>
                    <a:pt x="45490" y="31605"/>
                    <a:pt x="45490" y="31530"/>
                    <a:pt x="45515" y="31480"/>
                  </a:cubicBezTo>
                  <a:cubicBezTo>
                    <a:pt x="46217" y="28998"/>
                    <a:pt x="46492" y="26592"/>
                    <a:pt x="46542" y="24437"/>
                  </a:cubicBezTo>
                  <a:cubicBezTo>
                    <a:pt x="46542" y="24412"/>
                    <a:pt x="46542" y="24412"/>
                    <a:pt x="46542" y="24387"/>
                  </a:cubicBezTo>
                  <a:cubicBezTo>
                    <a:pt x="46618" y="21555"/>
                    <a:pt x="46317" y="19124"/>
                    <a:pt x="45991" y="17494"/>
                  </a:cubicBezTo>
                  <a:cubicBezTo>
                    <a:pt x="45790" y="16417"/>
                    <a:pt x="45590" y="15665"/>
                    <a:pt x="45515" y="15364"/>
                  </a:cubicBezTo>
                  <a:cubicBezTo>
                    <a:pt x="45490" y="15314"/>
                    <a:pt x="45490" y="15264"/>
                    <a:pt x="45465" y="15239"/>
                  </a:cubicBezTo>
                  <a:cubicBezTo>
                    <a:pt x="45465" y="15214"/>
                    <a:pt x="45465" y="15214"/>
                    <a:pt x="45465" y="15214"/>
                  </a:cubicBezTo>
                  <a:lnTo>
                    <a:pt x="43209" y="15038"/>
                  </a:lnTo>
                  <a:lnTo>
                    <a:pt x="41329" y="14888"/>
                  </a:lnTo>
                  <a:lnTo>
                    <a:pt x="40527" y="14838"/>
                  </a:lnTo>
                  <a:cubicBezTo>
                    <a:pt x="40527" y="14838"/>
                    <a:pt x="40302" y="15565"/>
                    <a:pt x="39826" y="16592"/>
                  </a:cubicBezTo>
                  <a:cubicBezTo>
                    <a:pt x="39399" y="17545"/>
                    <a:pt x="38723" y="18748"/>
                    <a:pt x="37821" y="19775"/>
                  </a:cubicBezTo>
                  <a:cubicBezTo>
                    <a:pt x="36715" y="21027"/>
                    <a:pt x="35261" y="22026"/>
                    <a:pt x="33426" y="22026"/>
                  </a:cubicBezTo>
                  <a:cubicBezTo>
                    <a:pt x="32431" y="22026"/>
                    <a:pt x="31325" y="21733"/>
                    <a:pt x="30101" y="21028"/>
                  </a:cubicBezTo>
                  <a:cubicBezTo>
                    <a:pt x="22758" y="16843"/>
                    <a:pt x="16417" y="14161"/>
                    <a:pt x="16417" y="14161"/>
                  </a:cubicBezTo>
                  <a:cubicBezTo>
                    <a:pt x="16417" y="14161"/>
                    <a:pt x="15189" y="12707"/>
                    <a:pt x="14362" y="10051"/>
                  </a:cubicBezTo>
                  <a:cubicBezTo>
                    <a:pt x="14287" y="9850"/>
                    <a:pt x="14236" y="9650"/>
                    <a:pt x="14186" y="9424"/>
                  </a:cubicBezTo>
                  <a:cubicBezTo>
                    <a:pt x="13785" y="7946"/>
                    <a:pt x="13510" y="6141"/>
                    <a:pt x="13610" y="4011"/>
                  </a:cubicBezTo>
                  <a:cubicBezTo>
                    <a:pt x="13610" y="3936"/>
                    <a:pt x="13610" y="3860"/>
                    <a:pt x="13610" y="3785"/>
                  </a:cubicBezTo>
                  <a:cubicBezTo>
                    <a:pt x="13610" y="3685"/>
                    <a:pt x="13635" y="3560"/>
                    <a:pt x="13635" y="3434"/>
                  </a:cubicBezTo>
                  <a:cubicBezTo>
                    <a:pt x="13710" y="2482"/>
                    <a:pt x="13860" y="1454"/>
                    <a:pt x="14086" y="402"/>
                  </a:cubicBezTo>
                  <a:cubicBezTo>
                    <a:pt x="14111" y="276"/>
                    <a:pt x="14161" y="151"/>
                    <a:pt x="14186" y="26"/>
                  </a:cubicBezTo>
                  <a:cubicBezTo>
                    <a:pt x="14186" y="1"/>
                    <a:pt x="14186" y="1"/>
                    <a:pt x="141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8429;p65">
              <a:extLst>
                <a:ext uri="{FF2B5EF4-FFF2-40B4-BE49-F238E27FC236}">
                  <a16:creationId xmlns:a16="http://schemas.microsoft.com/office/drawing/2014/main" id="{9F648CC2-FD98-47A6-B3CC-0388F9B0651B}"/>
                </a:ext>
              </a:extLst>
            </p:cNvPr>
            <p:cNvSpPr/>
            <p:nvPr/>
          </p:nvSpPr>
          <p:spPr>
            <a:xfrm>
              <a:off x="3225700" y="1343375"/>
              <a:ext cx="1119100" cy="1148125"/>
            </a:xfrm>
            <a:custGeom>
              <a:avLst/>
              <a:gdLst/>
              <a:ahLst/>
              <a:cxnLst/>
              <a:rect l="l" t="t" r="r" b="b"/>
              <a:pathLst>
                <a:path w="44764" h="45925" extrusionOk="0">
                  <a:moveTo>
                    <a:pt x="6262" y="22554"/>
                  </a:moveTo>
                  <a:cubicBezTo>
                    <a:pt x="6613" y="22554"/>
                    <a:pt x="6992" y="22679"/>
                    <a:pt x="7244" y="22908"/>
                  </a:cubicBezTo>
                  <a:cubicBezTo>
                    <a:pt x="7394" y="23033"/>
                    <a:pt x="7495" y="23184"/>
                    <a:pt x="7545" y="23359"/>
                  </a:cubicBezTo>
                  <a:cubicBezTo>
                    <a:pt x="7595" y="23535"/>
                    <a:pt x="7595" y="23735"/>
                    <a:pt x="7570" y="23911"/>
                  </a:cubicBezTo>
                  <a:cubicBezTo>
                    <a:pt x="7445" y="24688"/>
                    <a:pt x="6943" y="25389"/>
                    <a:pt x="6367" y="25966"/>
                  </a:cubicBezTo>
                  <a:cubicBezTo>
                    <a:pt x="5790" y="26542"/>
                    <a:pt x="5089" y="27018"/>
                    <a:pt x="4312" y="27319"/>
                  </a:cubicBezTo>
                  <a:cubicBezTo>
                    <a:pt x="4086" y="27419"/>
                    <a:pt x="3861" y="27495"/>
                    <a:pt x="3610" y="27545"/>
                  </a:cubicBezTo>
                  <a:cubicBezTo>
                    <a:pt x="3660" y="27169"/>
                    <a:pt x="3710" y="26793"/>
                    <a:pt x="3760" y="26417"/>
                  </a:cubicBezTo>
                  <a:cubicBezTo>
                    <a:pt x="3911" y="25590"/>
                    <a:pt x="4136" y="24788"/>
                    <a:pt x="4487" y="24061"/>
                  </a:cubicBezTo>
                  <a:cubicBezTo>
                    <a:pt x="4688" y="23685"/>
                    <a:pt x="4913" y="23359"/>
                    <a:pt x="5189" y="23059"/>
                  </a:cubicBezTo>
                  <a:cubicBezTo>
                    <a:pt x="5465" y="22783"/>
                    <a:pt x="5790" y="22557"/>
                    <a:pt x="6166" y="22557"/>
                  </a:cubicBezTo>
                  <a:cubicBezTo>
                    <a:pt x="6198" y="22555"/>
                    <a:pt x="6230" y="22554"/>
                    <a:pt x="6262" y="22554"/>
                  </a:cubicBezTo>
                  <a:close/>
                  <a:moveTo>
                    <a:pt x="11204" y="28572"/>
                  </a:moveTo>
                  <a:cubicBezTo>
                    <a:pt x="11279" y="28572"/>
                    <a:pt x="11379" y="28572"/>
                    <a:pt x="11455" y="28597"/>
                  </a:cubicBezTo>
                  <a:cubicBezTo>
                    <a:pt x="11630" y="28622"/>
                    <a:pt x="11806" y="28673"/>
                    <a:pt x="11856" y="28798"/>
                  </a:cubicBezTo>
                  <a:cubicBezTo>
                    <a:pt x="11906" y="28898"/>
                    <a:pt x="11906" y="29074"/>
                    <a:pt x="11856" y="29274"/>
                  </a:cubicBezTo>
                  <a:cubicBezTo>
                    <a:pt x="11806" y="29450"/>
                    <a:pt x="11730" y="29625"/>
                    <a:pt x="11630" y="29800"/>
                  </a:cubicBezTo>
                  <a:cubicBezTo>
                    <a:pt x="11279" y="30377"/>
                    <a:pt x="10803" y="30903"/>
                    <a:pt x="10277" y="31379"/>
                  </a:cubicBezTo>
                  <a:cubicBezTo>
                    <a:pt x="10176" y="31455"/>
                    <a:pt x="10076" y="31530"/>
                    <a:pt x="10001" y="31605"/>
                  </a:cubicBezTo>
                  <a:cubicBezTo>
                    <a:pt x="9775" y="31780"/>
                    <a:pt x="9550" y="31931"/>
                    <a:pt x="9324" y="32081"/>
                  </a:cubicBezTo>
                  <a:cubicBezTo>
                    <a:pt x="9400" y="31580"/>
                    <a:pt x="9525" y="31054"/>
                    <a:pt x="9675" y="30577"/>
                  </a:cubicBezTo>
                  <a:cubicBezTo>
                    <a:pt x="9801" y="30176"/>
                    <a:pt x="9951" y="29800"/>
                    <a:pt x="10151" y="29450"/>
                  </a:cubicBezTo>
                  <a:cubicBezTo>
                    <a:pt x="10352" y="29124"/>
                    <a:pt x="10603" y="28798"/>
                    <a:pt x="10928" y="28648"/>
                  </a:cubicBezTo>
                  <a:cubicBezTo>
                    <a:pt x="11029" y="28622"/>
                    <a:pt x="11104" y="28597"/>
                    <a:pt x="11204" y="28572"/>
                  </a:cubicBezTo>
                  <a:close/>
                  <a:moveTo>
                    <a:pt x="19991" y="32839"/>
                  </a:moveTo>
                  <a:cubicBezTo>
                    <a:pt x="20046" y="32839"/>
                    <a:pt x="20099" y="32845"/>
                    <a:pt x="20151" y="32858"/>
                  </a:cubicBezTo>
                  <a:cubicBezTo>
                    <a:pt x="20427" y="32933"/>
                    <a:pt x="20452" y="33384"/>
                    <a:pt x="20402" y="33760"/>
                  </a:cubicBezTo>
                  <a:cubicBezTo>
                    <a:pt x="20327" y="34136"/>
                    <a:pt x="20202" y="34537"/>
                    <a:pt x="20026" y="34913"/>
                  </a:cubicBezTo>
                  <a:cubicBezTo>
                    <a:pt x="19425" y="36292"/>
                    <a:pt x="18547" y="37570"/>
                    <a:pt x="17520" y="38698"/>
                  </a:cubicBezTo>
                  <a:cubicBezTo>
                    <a:pt x="17520" y="37144"/>
                    <a:pt x="17846" y="35565"/>
                    <a:pt x="18522" y="34186"/>
                  </a:cubicBezTo>
                  <a:cubicBezTo>
                    <a:pt x="18723" y="33836"/>
                    <a:pt x="18948" y="33485"/>
                    <a:pt x="19224" y="33209"/>
                  </a:cubicBezTo>
                  <a:cubicBezTo>
                    <a:pt x="19452" y="32981"/>
                    <a:pt x="19731" y="32839"/>
                    <a:pt x="19991" y="32839"/>
                  </a:cubicBezTo>
                  <a:close/>
                  <a:moveTo>
                    <a:pt x="27466" y="36335"/>
                  </a:moveTo>
                  <a:cubicBezTo>
                    <a:pt x="27500" y="36335"/>
                    <a:pt x="27535" y="36337"/>
                    <a:pt x="27570" y="36342"/>
                  </a:cubicBezTo>
                  <a:cubicBezTo>
                    <a:pt x="27921" y="36392"/>
                    <a:pt x="28096" y="36793"/>
                    <a:pt x="28121" y="37169"/>
                  </a:cubicBezTo>
                  <a:cubicBezTo>
                    <a:pt x="28172" y="37570"/>
                    <a:pt x="28121" y="37971"/>
                    <a:pt x="28071" y="38372"/>
                  </a:cubicBezTo>
                  <a:cubicBezTo>
                    <a:pt x="27921" y="39174"/>
                    <a:pt x="27620" y="39976"/>
                    <a:pt x="27244" y="40703"/>
                  </a:cubicBezTo>
                  <a:cubicBezTo>
                    <a:pt x="26918" y="41279"/>
                    <a:pt x="26568" y="41831"/>
                    <a:pt x="26141" y="42332"/>
                  </a:cubicBezTo>
                  <a:cubicBezTo>
                    <a:pt x="26141" y="42307"/>
                    <a:pt x="26141" y="42307"/>
                    <a:pt x="26141" y="42307"/>
                  </a:cubicBezTo>
                  <a:cubicBezTo>
                    <a:pt x="26091" y="42106"/>
                    <a:pt x="26066" y="41906"/>
                    <a:pt x="26041" y="41705"/>
                  </a:cubicBezTo>
                  <a:cubicBezTo>
                    <a:pt x="26016" y="41279"/>
                    <a:pt x="25991" y="40878"/>
                    <a:pt x="25991" y="40452"/>
                  </a:cubicBezTo>
                  <a:cubicBezTo>
                    <a:pt x="25991" y="39625"/>
                    <a:pt x="26041" y="38773"/>
                    <a:pt x="26217" y="37971"/>
                  </a:cubicBezTo>
                  <a:cubicBezTo>
                    <a:pt x="26317" y="37595"/>
                    <a:pt x="26442" y="37194"/>
                    <a:pt x="26668" y="36868"/>
                  </a:cubicBezTo>
                  <a:cubicBezTo>
                    <a:pt x="26850" y="36550"/>
                    <a:pt x="27134" y="36335"/>
                    <a:pt x="27466" y="36335"/>
                  </a:cubicBezTo>
                  <a:close/>
                  <a:moveTo>
                    <a:pt x="13535" y="1"/>
                  </a:moveTo>
                  <a:lnTo>
                    <a:pt x="13535" y="1"/>
                  </a:lnTo>
                  <a:cubicBezTo>
                    <a:pt x="13184" y="226"/>
                    <a:pt x="12833" y="502"/>
                    <a:pt x="12507" y="753"/>
                  </a:cubicBezTo>
                  <a:cubicBezTo>
                    <a:pt x="12407" y="828"/>
                    <a:pt x="12307" y="903"/>
                    <a:pt x="12181" y="1003"/>
                  </a:cubicBezTo>
                  <a:cubicBezTo>
                    <a:pt x="11806" y="1279"/>
                    <a:pt x="11455" y="1580"/>
                    <a:pt x="11079" y="1906"/>
                  </a:cubicBezTo>
                  <a:cubicBezTo>
                    <a:pt x="10603" y="2307"/>
                    <a:pt x="10126" y="2733"/>
                    <a:pt x="9650" y="3159"/>
                  </a:cubicBezTo>
                  <a:cubicBezTo>
                    <a:pt x="9525" y="3284"/>
                    <a:pt x="9400" y="3409"/>
                    <a:pt x="9274" y="3535"/>
                  </a:cubicBezTo>
                  <a:cubicBezTo>
                    <a:pt x="9099" y="3710"/>
                    <a:pt x="8923" y="3885"/>
                    <a:pt x="8723" y="4061"/>
                  </a:cubicBezTo>
                  <a:cubicBezTo>
                    <a:pt x="8648" y="4136"/>
                    <a:pt x="8572" y="4211"/>
                    <a:pt x="8497" y="4312"/>
                  </a:cubicBezTo>
                  <a:cubicBezTo>
                    <a:pt x="7720" y="5114"/>
                    <a:pt x="6968" y="5991"/>
                    <a:pt x="6267" y="6893"/>
                  </a:cubicBezTo>
                  <a:cubicBezTo>
                    <a:pt x="4186" y="9525"/>
                    <a:pt x="2507" y="12507"/>
                    <a:pt x="1404" y="15690"/>
                  </a:cubicBezTo>
                  <a:cubicBezTo>
                    <a:pt x="853" y="17269"/>
                    <a:pt x="452" y="18923"/>
                    <a:pt x="252" y="20602"/>
                  </a:cubicBezTo>
                  <a:cubicBezTo>
                    <a:pt x="51" y="22257"/>
                    <a:pt x="1" y="23986"/>
                    <a:pt x="427" y="25640"/>
                  </a:cubicBezTo>
                  <a:cubicBezTo>
                    <a:pt x="477" y="25841"/>
                    <a:pt x="552" y="26041"/>
                    <a:pt x="628" y="26267"/>
                  </a:cubicBezTo>
                  <a:cubicBezTo>
                    <a:pt x="703" y="26442"/>
                    <a:pt x="803" y="26643"/>
                    <a:pt x="903" y="26843"/>
                  </a:cubicBezTo>
                  <a:cubicBezTo>
                    <a:pt x="1129" y="27219"/>
                    <a:pt x="1430" y="27570"/>
                    <a:pt x="1856" y="27745"/>
                  </a:cubicBezTo>
                  <a:cubicBezTo>
                    <a:pt x="2188" y="27850"/>
                    <a:pt x="2520" y="27894"/>
                    <a:pt x="2852" y="27894"/>
                  </a:cubicBezTo>
                  <a:cubicBezTo>
                    <a:pt x="2996" y="27894"/>
                    <a:pt x="3140" y="27886"/>
                    <a:pt x="3284" y="27871"/>
                  </a:cubicBezTo>
                  <a:lnTo>
                    <a:pt x="3284" y="27871"/>
                  </a:lnTo>
                  <a:cubicBezTo>
                    <a:pt x="3259" y="28196"/>
                    <a:pt x="3259" y="28547"/>
                    <a:pt x="3259" y="28898"/>
                  </a:cubicBezTo>
                  <a:cubicBezTo>
                    <a:pt x="3309" y="29750"/>
                    <a:pt x="3409" y="30602"/>
                    <a:pt x="3710" y="31430"/>
                  </a:cubicBezTo>
                  <a:cubicBezTo>
                    <a:pt x="3861" y="31831"/>
                    <a:pt x="4061" y="32232"/>
                    <a:pt x="4337" y="32557"/>
                  </a:cubicBezTo>
                  <a:cubicBezTo>
                    <a:pt x="4587" y="32883"/>
                    <a:pt x="4938" y="33159"/>
                    <a:pt x="5339" y="33284"/>
                  </a:cubicBezTo>
                  <a:cubicBezTo>
                    <a:pt x="5364" y="33309"/>
                    <a:pt x="5389" y="33309"/>
                    <a:pt x="5415" y="33334"/>
                  </a:cubicBezTo>
                  <a:cubicBezTo>
                    <a:pt x="5736" y="33431"/>
                    <a:pt x="6068" y="33476"/>
                    <a:pt x="6403" y="33476"/>
                  </a:cubicBezTo>
                  <a:cubicBezTo>
                    <a:pt x="6591" y="33476"/>
                    <a:pt x="6780" y="33462"/>
                    <a:pt x="6968" y="33435"/>
                  </a:cubicBezTo>
                  <a:cubicBezTo>
                    <a:pt x="7319" y="33384"/>
                    <a:pt x="7670" y="33284"/>
                    <a:pt x="7996" y="33159"/>
                  </a:cubicBezTo>
                  <a:cubicBezTo>
                    <a:pt x="8297" y="33059"/>
                    <a:pt x="8597" y="32908"/>
                    <a:pt x="8873" y="32758"/>
                  </a:cubicBezTo>
                  <a:lnTo>
                    <a:pt x="8873" y="32758"/>
                  </a:lnTo>
                  <a:cubicBezTo>
                    <a:pt x="8873" y="32833"/>
                    <a:pt x="8873" y="32908"/>
                    <a:pt x="8848" y="32958"/>
                  </a:cubicBezTo>
                  <a:cubicBezTo>
                    <a:pt x="8848" y="33259"/>
                    <a:pt x="8823" y="33560"/>
                    <a:pt x="8823" y="33861"/>
                  </a:cubicBezTo>
                  <a:cubicBezTo>
                    <a:pt x="8798" y="35264"/>
                    <a:pt x="8998" y="36668"/>
                    <a:pt x="9450" y="38021"/>
                  </a:cubicBezTo>
                  <a:cubicBezTo>
                    <a:pt x="9725" y="38823"/>
                    <a:pt x="10151" y="39600"/>
                    <a:pt x="10728" y="40252"/>
                  </a:cubicBezTo>
                  <a:cubicBezTo>
                    <a:pt x="11029" y="40577"/>
                    <a:pt x="11354" y="40878"/>
                    <a:pt x="11730" y="41104"/>
                  </a:cubicBezTo>
                  <a:cubicBezTo>
                    <a:pt x="12106" y="41329"/>
                    <a:pt x="12557" y="41480"/>
                    <a:pt x="13009" y="41530"/>
                  </a:cubicBezTo>
                  <a:cubicBezTo>
                    <a:pt x="13096" y="41537"/>
                    <a:pt x="13184" y="41541"/>
                    <a:pt x="13271" y="41541"/>
                  </a:cubicBezTo>
                  <a:cubicBezTo>
                    <a:pt x="14080" y="41541"/>
                    <a:pt x="14859" y="41238"/>
                    <a:pt x="15515" y="40853"/>
                  </a:cubicBezTo>
                  <a:cubicBezTo>
                    <a:pt x="16141" y="40502"/>
                    <a:pt x="16693" y="40051"/>
                    <a:pt x="17194" y="39575"/>
                  </a:cubicBezTo>
                  <a:cubicBezTo>
                    <a:pt x="17244" y="40227"/>
                    <a:pt x="17369" y="40878"/>
                    <a:pt x="17595" y="41505"/>
                  </a:cubicBezTo>
                  <a:cubicBezTo>
                    <a:pt x="17645" y="41655"/>
                    <a:pt x="17695" y="41806"/>
                    <a:pt x="17770" y="41931"/>
                  </a:cubicBezTo>
                  <a:cubicBezTo>
                    <a:pt x="17821" y="42056"/>
                    <a:pt x="17871" y="42181"/>
                    <a:pt x="17921" y="42282"/>
                  </a:cubicBezTo>
                  <a:cubicBezTo>
                    <a:pt x="17996" y="42432"/>
                    <a:pt x="18071" y="42557"/>
                    <a:pt x="18146" y="42683"/>
                  </a:cubicBezTo>
                  <a:cubicBezTo>
                    <a:pt x="18397" y="43034"/>
                    <a:pt x="18648" y="43384"/>
                    <a:pt x="18999" y="43660"/>
                  </a:cubicBezTo>
                  <a:cubicBezTo>
                    <a:pt x="19650" y="44262"/>
                    <a:pt x="20502" y="44562"/>
                    <a:pt x="21354" y="44688"/>
                  </a:cubicBezTo>
                  <a:cubicBezTo>
                    <a:pt x="21564" y="44712"/>
                    <a:pt x="21777" y="44725"/>
                    <a:pt x="21991" y="44725"/>
                  </a:cubicBezTo>
                  <a:cubicBezTo>
                    <a:pt x="22645" y="44725"/>
                    <a:pt x="23306" y="44608"/>
                    <a:pt x="23911" y="44362"/>
                  </a:cubicBezTo>
                  <a:cubicBezTo>
                    <a:pt x="24713" y="44036"/>
                    <a:pt x="25415" y="43535"/>
                    <a:pt x="26016" y="42908"/>
                  </a:cubicBezTo>
                  <a:cubicBezTo>
                    <a:pt x="26016" y="42908"/>
                    <a:pt x="26016" y="42908"/>
                    <a:pt x="26041" y="42883"/>
                  </a:cubicBezTo>
                  <a:cubicBezTo>
                    <a:pt x="26041" y="42908"/>
                    <a:pt x="26041" y="42958"/>
                    <a:pt x="26066" y="42983"/>
                  </a:cubicBezTo>
                  <a:cubicBezTo>
                    <a:pt x="26192" y="43384"/>
                    <a:pt x="26392" y="43760"/>
                    <a:pt x="26618" y="44136"/>
                  </a:cubicBezTo>
                  <a:cubicBezTo>
                    <a:pt x="26868" y="44487"/>
                    <a:pt x="27144" y="44838"/>
                    <a:pt x="27495" y="45089"/>
                  </a:cubicBezTo>
                  <a:cubicBezTo>
                    <a:pt x="28172" y="45615"/>
                    <a:pt x="29049" y="45891"/>
                    <a:pt x="29901" y="45916"/>
                  </a:cubicBezTo>
                  <a:cubicBezTo>
                    <a:pt x="29999" y="45922"/>
                    <a:pt x="30096" y="45924"/>
                    <a:pt x="30194" y="45924"/>
                  </a:cubicBezTo>
                  <a:cubicBezTo>
                    <a:pt x="30948" y="45924"/>
                    <a:pt x="31697" y="45759"/>
                    <a:pt x="32407" y="45515"/>
                  </a:cubicBezTo>
                  <a:cubicBezTo>
                    <a:pt x="33334" y="45214"/>
                    <a:pt x="34212" y="44838"/>
                    <a:pt x="35064" y="44387"/>
                  </a:cubicBezTo>
                  <a:cubicBezTo>
                    <a:pt x="35715" y="44036"/>
                    <a:pt x="36317" y="43660"/>
                    <a:pt x="36893" y="43234"/>
                  </a:cubicBezTo>
                  <a:cubicBezTo>
                    <a:pt x="37946" y="42482"/>
                    <a:pt x="38848" y="41580"/>
                    <a:pt x="39650" y="40628"/>
                  </a:cubicBezTo>
                  <a:cubicBezTo>
                    <a:pt x="39700" y="40552"/>
                    <a:pt x="39776" y="40477"/>
                    <a:pt x="39826" y="40402"/>
                  </a:cubicBezTo>
                  <a:cubicBezTo>
                    <a:pt x="40026" y="40151"/>
                    <a:pt x="40227" y="39901"/>
                    <a:pt x="40427" y="39625"/>
                  </a:cubicBezTo>
                  <a:cubicBezTo>
                    <a:pt x="41430" y="38272"/>
                    <a:pt x="42232" y="36768"/>
                    <a:pt x="42858" y="35214"/>
                  </a:cubicBezTo>
                  <a:cubicBezTo>
                    <a:pt x="43209" y="34287"/>
                    <a:pt x="43510" y="33359"/>
                    <a:pt x="43786" y="32432"/>
                  </a:cubicBezTo>
                  <a:cubicBezTo>
                    <a:pt x="43811" y="32357"/>
                    <a:pt x="43811" y="32282"/>
                    <a:pt x="43836" y="32232"/>
                  </a:cubicBezTo>
                  <a:cubicBezTo>
                    <a:pt x="44011" y="31605"/>
                    <a:pt x="44137" y="31003"/>
                    <a:pt x="44262" y="30377"/>
                  </a:cubicBezTo>
                  <a:cubicBezTo>
                    <a:pt x="44512" y="28973"/>
                    <a:pt x="44688" y="27570"/>
                    <a:pt x="44763" y="26141"/>
                  </a:cubicBezTo>
                  <a:lnTo>
                    <a:pt x="44763" y="26141"/>
                  </a:lnTo>
                  <a:cubicBezTo>
                    <a:pt x="44663" y="27570"/>
                    <a:pt x="44487" y="28973"/>
                    <a:pt x="44212" y="30377"/>
                  </a:cubicBezTo>
                  <a:cubicBezTo>
                    <a:pt x="43886" y="32006"/>
                    <a:pt x="43385" y="33610"/>
                    <a:pt x="42758" y="35164"/>
                  </a:cubicBezTo>
                  <a:cubicBezTo>
                    <a:pt x="42132" y="36718"/>
                    <a:pt x="41304" y="38196"/>
                    <a:pt x="40302" y="39525"/>
                  </a:cubicBezTo>
                  <a:cubicBezTo>
                    <a:pt x="39299" y="40878"/>
                    <a:pt x="38147" y="42106"/>
                    <a:pt x="36793" y="43059"/>
                  </a:cubicBezTo>
                  <a:cubicBezTo>
                    <a:pt x="35440" y="44036"/>
                    <a:pt x="33936" y="44788"/>
                    <a:pt x="32332" y="45314"/>
                  </a:cubicBezTo>
                  <a:cubicBezTo>
                    <a:pt x="31611" y="45547"/>
                    <a:pt x="30848" y="45693"/>
                    <a:pt x="30081" y="45693"/>
                  </a:cubicBezTo>
                  <a:cubicBezTo>
                    <a:pt x="30021" y="45693"/>
                    <a:pt x="29961" y="45692"/>
                    <a:pt x="29901" y="45690"/>
                  </a:cubicBezTo>
                  <a:cubicBezTo>
                    <a:pt x="29099" y="45665"/>
                    <a:pt x="28272" y="45389"/>
                    <a:pt x="27645" y="44888"/>
                  </a:cubicBezTo>
                  <a:cubicBezTo>
                    <a:pt x="27319" y="44663"/>
                    <a:pt x="27069" y="44337"/>
                    <a:pt x="26818" y="44011"/>
                  </a:cubicBezTo>
                  <a:cubicBezTo>
                    <a:pt x="26618" y="43660"/>
                    <a:pt x="26417" y="43284"/>
                    <a:pt x="26292" y="42908"/>
                  </a:cubicBezTo>
                  <a:cubicBezTo>
                    <a:pt x="26267" y="42833"/>
                    <a:pt x="26242" y="42758"/>
                    <a:pt x="26242" y="42683"/>
                  </a:cubicBezTo>
                  <a:cubicBezTo>
                    <a:pt x="26743" y="42131"/>
                    <a:pt x="27144" y="41505"/>
                    <a:pt x="27495" y="40828"/>
                  </a:cubicBezTo>
                  <a:cubicBezTo>
                    <a:pt x="27896" y="40076"/>
                    <a:pt x="28197" y="39274"/>
                    <a:pt x="28347" y="38422"/>
                  </a:cubicBezTo>
                  <a:cubicBezTo>
                    <a:pt x="28422" y="37996"/>
                    <a:pt x="28447" y="37570"/>
                    <a:pt x="28397" y="37144"/>
                  </a:cubicBezTo>
                  <a:cubicBezTo>
                    <a:pt x="28372" y="36918"/>
                    <a:pt x="28322" y="36693"/>
                    <a:pt x="28197" y="36492"/>
                  </a:cubicBezTo>
                  <a:cubicBezTo>
                    <a:pt x="28096" y="36267"/>
                    <a:pt x="27846" y="36091"/>
                    <a:pt x="27595" y="36066"/>
                  </a:cubicBezTo>
                  <a:cubicBezTo>
                    <a:pt x="27553" y="36062"/>
                    <a:pt x="27512" y="36060"/>
                    <a:pt x="27472" y="36060"/>
                  </a:cubicBezTo>
                  <a:cubicBezTo>
                    <a:pt x="27270" y="36060"/>
                    <a:pt x="27085" y="36112"/>
                    <a:pt x="26918" y="36217"/>
                  </a:cubicBezTo>
                  <a:cubicBezTo>
                    <a:pt x="26693" y="36342"/>
                    <a:pt x="26542" y="36517"/>
                    <a:pt x="26417" y="36718"/>
                  </a:cubicBezTo>
                  <a:cubicBezTo>
                    <a:pt x="26192" y="37094"/>
                    <a:pt x="26066" y="37495"/>
                    <a:pt x="25966" y="37921"/>
                  </a:cubicBezTo>
                  <a:cubicBezTo>
                    <a:pt x="25791" y="38748"/>
                    <a:pt x="25740" y="39600"/>
                    <a:pt x="25740" y="40452"/>
                  </a:cubicBezTo>
                  <a:cubicBezTo>
                    <a:pt x="25740" y="40878"/>
                    <a:pt x="25740" y="41304"/>
                    <a:pt x="25791" y="41730"/>
                  </a:cubicBezTo>
                  <a:cubicBezTo>
                    <a:pt x="25816" y="41931"/>
                    <a:pt x="25841" y="42156"/>
                    <a:pt x="25891" y="42357"/>
                  </a:cubicBezTo>
                  <a:cubicBezTo>
                    <a:pt x="25916" y="42432"/>
                    <a:pt x="25916" y="42482"/>
                    <a:pt x="25941" y="42557"/>
                  </a:cubicBezTo>
                  <a:cubicBezTo>
                    <a:pt x="25891" y="42608"/>
                    <a:pt x="25841" y="42658"/>
                    <a:pt x="25791" y="42708"/>
                  </a:cubicBezTo>
                  <a:cubicBezTo>
                    <a:pt x="25214" y="43284"/>
                    <a:pt x="24537" y="43785"/>
                    <a:pt x="23786" y="44061"/>
                  </a:cubicBezTo>
                  <a:cubicBezTo>
                    <a:pt x="23237" y="44299"/>
                    <a:pt x="22648" y="44403"/>
                    <a:pt x="22058" y="44403"/>
                  </a:cubicBezTo>
                  <a:cubicBezTo>
                    <a:pt x="21840" y="44403"/>
                    <a:pt x="21621" y="44389"/>
                    <a:pt x="21405" y="44362"/>
                  </a:cubicBezTo>
                  <a:cubicBezTo>
                    <a:pt x="20603" y="44262"/>
                    <a:pt x="19801" y="43961"/>
                    <a:pt x="19199" y="43435"/>
                  </a:cubicBezTo>
                  <a:cubicBezTo>
                    <a:pt x="18898" y="43159"/>
                    <a:pt x="18648" y="42833"/>
                    <a:pt x="18422" y="42507"/>
                  </a:cubicBezTo>
                  <a:cubicBezTo>
                    <a:pt x="18222" y="42156"/>
                    <a:pt x="18046" y="41780"/>
                    <a:pt x="17921" y="41404"/>
                  </a:cubicBezTo>
                  <a:cubicBezTo>
                    <a:pt x="17670" y="40728"/>
                    <a:pt x="17570" y="39976"/>
                    <a:pt x="17520" y="39249"/>
                  </a:cubicBezTo>
                  <a:cubicBezTo>
                    <a:pt x="18723" y="38021"/>
                    <a:pt x="19700" y="36643"/>
                    <a:pt x="20377" y="35064"/>
                  </a:cubicBezTo>
                  <a:cubicBezTo>
                    <a:pt x="20552" y="34663"/>
                    <a:pt x="20703" y="34262"/>
                    <a:pt x="20778" y="33810"/>
                  </a:cubicBezTo>
                  <a:cubicBezTo>
                    <a:pt x="20803" y="33610"/>
                    <a:pt x="20828" y="33359"/>
                    <a:pt x="20778" y="33134"/>
                  </a:cubicBezTo>
                  <a:cubicBezTo>
                    <a:pt x="20753" y="33008"/>
                    <a:pt x="20703" y="32883"/>
                    <a:pt x="20628" y="32758"/>
                  </a:cubicBezTo>
                  <a:cubicBezTo>
                    <a:pt x="20552" y="32658"/>
                    <a:pt x="20427" y="32557"/>
                    <a:pt x="20277" y="32507"/>
                  </a:cubicBezTo>
                  <a:cubicBezTo>
                    <a:pt x="20182" y="32485"/>
                    <a:pt x="20089" y="32474"/>
                    <a:pt x="19999" y="32474"/>
                  </a:cubicBezTo>
                  <a:cubicBezTo>
                    <a:pt x="19585" y="32474"/>
                    <a:pt x="19220" y="32691"/>
                    <a:pt x="18973" y="32958"/>
                  </a:cubicBezTo>
                  <a:cubicBezTo>
                    <a:pt x="18648" y="33259"/>
                    <a:pt x="18397" y="33635"/>
                    <a:pt x="18197" y="34011"/>
                  </a:cubicBezTo>
                  <a:cubicBezTo>
                    <a:pt x="17796" y="34788"/>
                    <a:pt x="17570" y="35615"/>
                    <a:pt x="17395" y="36442"/>
                  </a:cubicBezTo>
                  <a:cubicBezTo>
                    <a:pt x="17219" y="37269"/>
                    <a:pt x="17144" y="38146"/>
                    <a:pt x="17169" y="38998"/>
                  </a:cubicBezTo>
                  <a:cubicBezTo>
                    <a:pt x="17169" y="38998"/>
                    <a:pt x="17169" y="39024"/>
                    <a:pt x="17169" y="39049"/>
                  </a:cubicBezTo>
                  <a:cubicBezTo>
                    <a:pt x="16618" y="39600"/>
                    <a:pt x="15991" y="40126"/>
                    <a:pt x="15314" y="40502"/>
                  </a:cubicBezTo>
                  <a:cubicBezTo>
                    <a:pt x="14691" y="40859"/>
                    <a:pt x="14007" y="41116"/>
                    <a:pt x="13300" y="41116"/>
                  </a:cubicBezTo>
                  <a:cubicBezTo>
                    <a:pt x="13212" y="41116"/>
                    <a:pt x="13123" y="41112"/>
                    <a:pt x="13034" y="41104"/>
                  </a:cubicBezTo>
                  <a:cubicBezTo>
                    <a:pt x="12257" y="41054"/>
                    <a:pt x="11580" y="40577"/>
                    <a:pt x="11029" y="39976"/>
                  </a:cubicBezTo>
                  <a:cubicBezTo>
                    <a:pt x="10502" y="39374"/>
                    <a:pt x="10101" y="38648"/>
                    <a:pt x="9826" y="37871"/>
                  </a:cubicBezTo>
                  <a:cubicBezTo>
                    <a:pt x="9324" y="36417"/>
                    <a:pt x="9149" y="34863"/>
                    <a:pt x="9224" y="33309"/>
                  </a:cubicBezTo>
                  <a:cubicBezTo>
                    <a:pt x="9224" y="33209"/>
                    <a:pt x="9224" y="33109"/>
                    <a:pt x="9249" y="33008"/>
                  </a:cubicBezTo>
                  <a:cubicBezTo>
                    <a:pt x="9249" y="32858"/>
                    <a:pt x="9274" y="32708"/>
                    <a:pt x="9274" y="32582"/>
                  </a:cubicBezTo>
                  <a:cubicBezTo>
                    <a:pt x="9274" y="32557"/>
                    <a:pt x="9274" y="32532"/>
                    <a:pt x="9274" y="32532"/>
                  </a:cubicBezTo>
                  <a:lnTo>
                    <a:pt x="9299" y="32532"/>
                  </a:lnTo>
                  <a:cubicBezTo>
                    <a:pt x="9500" y="32382"/>
                    <a:pt x="9725" y="32257"/>
                    <a:pt x="9926" y="32081"/>
                  </a:cubicBezTo>
                  <a:cubicBezTo>
                    <a:pt x="10026" y="32031"/>
                    <a:pt x="10126" y="31956"/>
                    <a:pt x="10202" y="31881"/>
                  </a:cubicBezTo>
                  <a:cubicBezTo>
                    <a:pt x="10878" y="31329"/>
                    <a:pt x="11480" y="30728"/>
                    <a:pt x="11931" y="29976"/>
                  </a:cubicBezTo>
                  <a:cubicBezTo>
                    <a:pt x="12056" y="29775"/>
                    <a:pt x="12131" y="29575"/>
                    <a:pt x="12207" y="29349"/>
                  </a:cubicBezTo>
                  <a:cubicBezTo>
                    <a:pt x="12282" y="29149"/>
                    <a:pt x="12307" y="28873"/>
                    <a:pt x="12156" y="28622"/>
                  </a:cubicBezTo>
                  <a:cubicBezTo>
                    <a:pt x="12031" y="28347"/>
                    <a:pt x="11730" y="28247"/>
                    <a:pt x="11505" y="28221"/>
                  </a:cubicBezTo>
                  <a:cubicBezTo>
                    <a:pt x="11455" y="28221"/>
                    <a:pt x="11405" y="28210"/>
                    <a:pt x="11362" y="28210"/>
                  </a:cubicBezTo>
                  <a:cubicBezTo>
                    <a:pt x="11340" y="28210"/>
                    <a:pt x="11321" y="28213"/>
                    <a:pt x="11304" y="28221"/>
                  </a:cubicBezTo>
                  <a:cubicBezTo>
                    <a:pt x="11129" y="28221"/>
                    <a:pt x="10953" y="28247"/>
                    <a:pt x="10803" y="28322"/>
                  </a:cubicBezTo>
                  <a:cubicBezTo>
                    <a:pt x="10352" y="28522"/>
                    <a:pt x="10051" y="28898"/>
                    <a:pt x="9826" y="29274"/>
                  </a:cubicBezTo>
                  <a:cubicBezTo>
                    <a:pt x="9600" y="29650"/>
                    <a:pt x="9450" y="30051"/>
                    <a:pt x="9324" y="30452"/>
                  </a:cubicBezTo>
                  <a:cubicBezTo>
                    <a:pt x="9124" y="31079"/>
                    <a:pt x="8998" y="31705"/>
                    <a:pt x="8923" y="32357"/>
                  </a:cubicBezTo>
                  <a:cubicBezTo>
                    <a:pt x="8597" y="32532"/>
                    <a:pt x="8247" y="32708"/>
                    <a:pt x="7871" y="32858"/>
                  </a:cubicBezTo>
                  <a:cubicBezTo>
                    <a:pt x="7401" y="33030"/>
                    <a:pt x="6903" y="33144"/>
                    <a:pt x="6405" y="33144"/>
                  </a:cubicBezTo>
                  <a:cubicBezTo>
                    <a:pt x="6106" y="33144"/>
                    <a:pt x="5807" y="33103"/>
                    <a:pt x="5515" y="33008"/>
                  </a:cubicBezTo>
                  <a:cubicBezTo>
                    <a:pt x="4788" y="32783"/>
                    <a:pt x="4262" y="32056"/>
                    <a:pt x="4011" y="31304"/>
                  </a:cubicBezTo>
                  <a:cubicBezTo>
                    <a:pt x="3735" y="30552"/>
                    <a:pt x="3610" y="29700"/>
                    <a:pt x="3585" y="28898"/>
                  </a:cubicBezTo>
                  <a:cubicBezTo>
                    <a:pt x="3585" y="28522"/>
                    <a:pt x="3585" y="28171"/>
                    <a:pt x="3610" y="27820"/>
                  </a:cubicBezTo>
                  <a:cubicBezTo>
                    <a:pt x="3886" y="27745"/>
                    <a:pt x="4161" y="27670"/>
                    <a:pt x="4412" y="27570"/>
                  </a:cubicBezTo>
                  <a:cubicBezTo>
                    <a:pt x="5214" y="27244"/>
                    <a:pt x="5941" y="26768"/>
                    <a:pt x="6542" y="26166"/>
                  </a:cubicBezTo>
                  <a:cubicBezTo>
                    <a:pt x="7144" y="25565"/>
                    <a:pt x="7695" y="24838"/>
                    <a:pt x="7846" y="23961"/>
                  </a:cubicBezTo>
                  <a:cubicBezTo>
                    <a:pt x="7871" y="23735"/>
                    <a:pt x="7871" y="23510"/>
                    <a:pt x="7821" y="23284"/>
                  </a:cubicBezTo>
                  <a:cubicBezTo>
                    <a:pt x="7745" y="23059"/>
                    <a:pt x="7595" y="22833"/>
                    <a:pt x="7420" y="22683"/>
                  </a:cubicBezTo>
                  <a:cubicBezTo>
                    <a:pt x="7244" y="22532"/>
                    <a:pt x="7044" y="22432"/>
                    <a:pt x="6843" y="22357"/>
                  </a:cubicBezTo>
                  <a:cubicBezTo>
                    <a:pt x="6718" y="22332"/>
                    <a:pt x="6618" y="22282"/>
                    <a:pt x="6492" y="22282"/>
                  </a:cubicBezTo>
                  <a:cubicBezTo>
                    <a:pt x="6392" y="22257"/>
                    <a:pt x="6267" y="22257"/>
                    <a:pt x="6166" y="22257"/>
                  </a:cubicBezTo>
                  <a:cubicBezTo>
                    <a:pt x="5690" y="22282"/>
                    <a:pt x="5264" y="22557"/>
                    <a:pt x="4963" y="22858"/>
                  </a:cubicBezTo>
                  <a:cubicBezTo>
                    <a:pt x="4663" y="23184"/>
                    <a:pt x="4437" y="23535"/>
                    <a:pt x="4237" y="23936"/>
                  </a:cubicBezTo>
                  <a:cubicBezTo>
                    <a:pt x="3861" y="24713"/>
                    <a:pt x="3610" y="25515"/>
                    <a:pt x="3460" y="26367"/>
                  </a:cubicBezTo>
                  <a:cubicBezTo>
                    <a:pt x="3384" y="26768"/>
                    <a:pt x="3334" y="27194"/>
                    <a:pt x="3309" y="27595"/>
                  </a:cubicBezTo>
                  <a:cubicBezTo>
                    <a:pt x="3147" y="27622"/>
                    <a:pt x="2982" y="27636"/>
                    <a:pt x="2817" y="27636"/>
                  </a:cubicBezTo>
                  <a:cubicBezTo>
                    <a:pt x="2523" y="27636"/>
                    <a:pt x="2229" y="27591"/>
                    <a:pt x="1956" y="27495"/>
                  </a:cubicBezTo>
                  <a:cubicBezTo>
                    <a:pt x="1605" y="27369"/>
                    <a:pt x="1329" y="27069"/>
                    <a:pt x="1129" y="26718"/>
                  </a:cubicBezTo>
                  <a:cubicBezTo>
                    <a:pt x="1003" y="26542"/>
                    <a:pt x="928" y="26342"/>
                    <a:pt x="853" y="26166"/>
                  </a:cubicBezTo>
                  <a:cubicBezTo>
                    <a:pt x="778" y="25966"/>
                    <a:pt x="703" y="25790"/>
                    <a:pt x="653" y="25590"/>
                  </a:cubicBezTo>
                  <a:cubicBezTo>
                    <a:pt x="227" y="23986"/>
                    <a:pt x="277" y="22282"/>
                    <a:pt x="452" y="20627"/>
                  </a:cubicBezTo>
                  <a:cubicBezTo>
                    <a:pt x="653" y="18973"/>
                    <a:pt x="1079" y="17344"/>
                    <a:pt x="1605" y="15765"/>
                  </a:cubicBezTo>
                  <a:cubicBezTo>
                    <a:pt x="2658" y="12582"/>
                    <a:pt x="4287" y="9600"/>
                    <a:pt x="6342" y="6943"/>
                  </a:cubicBezTo>
                  <a:cubicBezTo>
                    <a:pt x="6943" y="6166"/>
                    <a:pt x="7595" y="5389"/>
                    <a:pt x="8272" y="4662"/>
                  </a:cubicBezTo>
                  <a:cubicBezTo>
                    <a:pt x="8347" y="4562"/>
                    <a:pt x="8447" y="4462"/>
                    <a:pt x="8522" y="4387"/>
                  </a:cubicBezTo>
                  <a:cubicBezTo>
                    <a:pt x="8597" y="4312"/>
                    <a:pt x="8673" y="4236"/>
                    <a:pt x="8748" y="4161"/>
                  </a:cubicBezTo>
                  <a:cubicBezTo>
                    <a:pt x="8923" y="3961"/>
                    <a:pt x="9124" y="3760"/>
                    <a:pt x="9299" y="3585"/>
                  </a:cubicBezTo>
                  <a:cubicBezTo>
                    <a:pt x="9425" y="3459"/>
                    <a:pt x="9550" y="3334"/>
                    <a:pt x="9675" y="3209"/>
                  </a:cubicBezTo>
                  <a:cubicBezTo>
                    <a:pt x="10026" y="2883"/>
                    <a:pt x="10377" y="2557"/>
                    <a:pt x="10753" y="2231"/>
                  </a:cubicBezTo>
                  <a:cubicBezTo>
                    <a:pt x="10853" y="2156"/>
                    <a:pt x="10953" y="2056"/>
                    <a:pt x="11054" y="1981"/>
                  </a:cubicBezTo>
                  <a:cubicBezTo>
                    <a:pt x="11079" y="1956"/>
                    <a:pt x="11079" y="1931"/>
                    <a:pt x="11104" y="1931"/>
                  </a:cubicBezTo>
                  <a:cubicBezTo>
                    <a:pt x="11555" y="1530"/>
                    <a:pt x="12031" y="1154"/>
                    <a:pt x="12507" y="778"/>
                  </a:cubicBezTo>
                  <a:cubicBezTo>
                    <a:pt x="12833" y="502"/>
                    <a:pt x="13184" y="251"/>
                    <a:pt x="13535" y="1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8430;p65">
              <a:extLst>
                <a:ext uri="{FF2B5EF4-FFF2-40B4-BE49-F238E27FC236}">
                  <a16:creationId xmlns:a16="http://schemas.microsoft.com/office/drawing/2014/main" id="{993FC679-6DAC-4274-ACAD-06BD874DBEC6}"/>
                </a:ext>
              </a:extLst>
            </p:cNvPr>
            <p:cNvSpPr/>
            <p:nvPr/>
          </p:nvSpPr>
          <p:spPr>
            <a:xfrm>
              <a:off x="3848525" y="1245700"/>
              <a:ext cx="31900" cy="61950"/>
            </a:xfrm>
            <a:custGeom>
              <a:avLst/>
              <a:gdLst/>
              <a:ahLst/>
              <a:cxnLst/>
              <a:rect l="l" t="t" r="r" b="b"/>
              <a:pathLst>
                <a:path w="1276" h="2478" extrusionOk="0">
                  <a:moveTo>
                    <a:pt x="621" y="0"/>
                  </a:moveTo>
                  <a:cubicBezTo>
                    <a:pt x="575" y="0"/>
                    <a:pt x="531" y="22"/>
                    <a:pt x="502" y="73"/>
                  </a:cubicBezTo>
                  <a:cubicBezTo>
                    <a:pt x="0" y="875"/>
                    <a:pt x="226" y="1903"/>
                    <a:pt x="978" y="2454"/>
                  </a:cubicBezTo>
                  <a:cubicBezTo>
                    <a:pt x="1002" y="2470"/>
                    <a:pt x="1027" y="2477"/>
                    <a:pt x="1051" y="2477"/>
                  </a:cubicBezTo>
                  <a:cubicBezTo>
                    <a:pt x="1175" y="2477"/>
                    <a:pt x="1276" y="2284"/>
                    <a:pt x="1128" y="2178"/>
                  </a:cubicBezTo>
                  <a:cubicBezTo>
                    <a:pt x="502" y="1727"/>
                    <a:pt x="351" y="875"/>
                    <a:pt x="777" y="249"/>
                  </a:cubicBezTo>
                  <a:cubicBezTo>
                    <a:pt x="848" y="125"/>
                    <a:pt x="731" y="0"/>
                    <a:pt x="621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8431;p65">
              <a:extLst>
                <a:ext uri="{FF2B5EF4-FFF2-40B4-BE49-F238E27FC236}">
                  <a16:creationId xmlns:a16="http://schemas.microsoft.com/office/drawing/2014/main" id="{3F802521-4AB1-4329-948A-CD429C43A9D1}"/>
                </a:ext>
              </a:extLst>
            </p:cNvPr>
            <p:cNvSpPr/>
            <p:nvPr/>
          </p:nvSpPr>
          <p:spPr>
            <a:xfrm>
              <a:off x="3875475" y="1259200"/>
              <a:ext cx="34400" cy="55350"/>
            </a:xfrm>
            <a:custGeom>
              <a:avLst/>
              <a:gdLst/>
              <a:ahLst/>
              <a:cxnLst/>
              <a:rect l="l" t="t" r="r" b="b"/>
              <a:pathLst>
                <a:path w="1376" h="2214" extrusionOk="0">
                  <a:moveTo>
                    <a:pt x="291" y="0"/>
                  </a:moveTo>
                  <a:cubicBezTo>
                    <a:pt x="235" y="0"/>
                    <a:pt x="185" y="33"/>
                    <a:pt x="176" y="110"/>
                  </a:cubicBezTo>
                  <a:cubicBezTo>
                    <a:pt x="0" y="937"/>
                    <a:pt x="351" y="1764"/>
                    <a:pt x="1078" y="2190"/>
                  </a:cubicBezTo>
                  <a:cubicBezTo>
                    <a:pt x="1106" y="2206"/>
                    <a:pt x="1134" y="2213"/>
                    <a:pt x="1160" y="2213"/>
                  </a:cubicBezTo>
                  <a:cubicBezTo>
                    <a:pt x="1293" y="2213"/>
                    <a:pt x="1375" y="2023"/>
                    <a:pt x="1228" y="1939"/>
                  </a:cubicBezTo>
                  <a:cubicBezTo>
                    <a:pt x="652" y="1563"/>
                    <a:pt x="326" y="887"/>
                    <a:pt x="476" y="210"/>
                  </a:cubicBezTo>
                  <a:cubicBezTo>
                    <a:pt x="492" y="86"/>
                    <a:pt x="383" y="0"/>
                    <a:pt x="291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8432;p65">
              <a:extLst>
                <a:ext uri="{FF2B5EF4-FFF2-40B4-BE49-F238E27FC236}">
                  <a16:creationId xmlns:a16="http://schemas.microsoft.com/office/drawing/2014/main" id="{3100D56B-8AD5-4AF6-81D4-442CA6EE9D99}"/>
                </a:ext>
              </a:extLst>
            </p:cNvPr>
            <p:cNvSpPr/>
            <p:nvPr/>
          </p:nvSpPr>
          <p:spPr>
            <a:xfrm>
              <a:off x="4178100" y="1394325"/>
              <a:ext cx="10775" cy="38500"/>
            </a:xfrm>
            <a:custGeom>
              <a:avLst/>
              <a:gdLst/>
              <a:ahLst/>
              <a:cxnLst/>
              <a:rect l="l" t="t" r="r" b="b"/>
              <a:pathLst>
                <a:path w="431" h="1540" extrusionOk="0">
                  <a:moveTo>
                    <a:pt x="229" y="0"/>
                  </a:moveTo>
                  <a:cubicBezTo>
                    <a:pt x="167" y="0"/>
                    <a:pt x="111" y="36"/>
                    <a:pt x="101" y="118"/>
                  </a:cubicBezTo>
                  <a:cubicBezTo>
                    <a:pt x="0" y="544"/>
                    <a:pt x="0" y="995"/>
                    <a:pt x="101" y="1421"/>
                  </a:cubicBezTo>
                  <a:cubicBezTo>
                    <a:pt x="121" y="1504"/>
                    <a:pt x="184" y="1539"/>
                    <a:pt x="247" y="1539"/>
                  </a:cubicBezTo>
                  <a:cubicBezTo>
                    <a:pt x="338" y="1539"/>
                    <a:pt x="431" y="1465"/>
                    <a:pt x="401" y="1346"/>
                  </a:cubicBezTo>
                  <a:cubicBezTo>
                    <a:pt x="326" y="970"/>
                    <a:pt x="326" y="569"/>
                    <a:pt x="401" y="193"/>
                  </a:cubicBezTo>
                  <a:cubicBezTo>
                    <a:pt x="416" y="75"/>
                    <a:pt x="317" y="0"/>
                    <a:pt x="229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8433;p65">
              <a:extLst>
                <a:ext uri="{FF2B5EF4-FFF2-40B4-BE49-F238E27FC236}">
                  <a16:creationId xmlns:a16="http://schemas.microsoft.com/office/drawing/2014/main" id="{F6D575AE-85C3-4855-81FF-FFB0C5686C26}"/>
                </a:ext>
              </a:extLst>
            </p:cNvPr>
            <p:cNvSpPr/>
            <p:nvPr/>
          </p:nvSpPr>
          <p:spPr>
            <a:xfrm>
              <a:off x="4189375" y="1412700"/>
              <a:ext cx="20600" cy="43475"/>
            </a:xfrm>
            <a:custGeom>
              <a:avLst/>
              <a:gdLst/>
              <a:ahLst/>
              <a:cxnLst/>
              <a:rect l="l" t="t" r="r" b="b"/>
              <a:pathLst>
                <a:path w="824" h="1739" extrusionOk="0">
                  <a:moveTo>
                    <a:pt x="217" y="1"/>
                  </a:moveTo>
                  <a:cubicBezTo>
                    <a:pt x="160" y="1"/>
                    <a:pt x="110" y="33"/>
                    <a:pt x="101" y="110"/>
                  </a:cubicBezTo>
                  <a:cubicBezTo>
                    <a:pt x="1" y="686"/>
                    <a:pt x="151" y="1238"/>
                    <a:pt x="502" y="1689"/>
                  </a:cubicBezTo>
                  <a:cubicBezTo>
                    <a:pt x="531" y="1724"/>
                    <a:pt x="565" y="1739"/>
                    <a:pt x="600" y="1739"/>
                  </a:cubicBezTo>
                  <a:cubicBezTo>
                    <a:pt x="713" y="1739"/>
                    <a:pt x="824" y="1579"/>
                    <a:pt x="727" y="1463"/>
                  </a:cubicBezTo>
                  <a:cubicBezTo>
                    <a:pt x="452" y="1112"/>
                    <a:pt x="326" y="661"/>
                    <a:pt x="402" y="210"/>
                  </a:cubicBezTo>
                  <a:cubicBezTo>
                    <a:pt x="417" y="86"/>
                    <a:pt x="308" y="1"/>
                    <a:pt x="217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8434;p65">
              <a:extLst>
                <a:ext uri="{FF2B5EF4-FFF2-40B4-BE49-F238E27FC236}">
                  <a16:creationId xmlns:a16="http://schemas.microsoft.com/office/drawing/2014/main" id="{4295F15E-F6FD-4233-8387-D15988683748}"/>
                </a:ext>
              </a:extLst>
            </p:cNvPr>
            <p:cNvSpPr/>
            <p:nvPr/>
          </p:nvSpPr>
          <p:spPr>
            <a:xfrm>
              <a:off x="4197200" y="1635700"/>
              <a:ext cx="23425" cy="49825"/>
            </a:xfrm>
            <a:custGeom>
              <a:avLst/>
              <a:gdLst/>
              <a:ahLst/>
              <a:cxnLst/>
              <a:rect l="l" t="t" r="r" b="b"/>
              <a:pathLst>
                <a:path w="937" h="1993" extrusionOk="0">
                  <a:moveTo>
                    <a:pt x="707" y="1"/>
                  </a:moveTo>
                  <a:cubicBezTo>
                    <a:pt x="662" y="1"/>
                    <a:pt x="619" y="19"/>
                    <a:pt x="590" y="62"/>
                  </a:cubicBezTo>
                  <a:cubicBezTo>
                    <a:pt x="239" y="614"/>
                    <a:pt x="63" y="1190"/>
                    <a:pt x="13" y="1842"/>
                  </a:cubicBezTo>
                  <a:cubicBezTo>
                    <a:pt x="1" y="1942"/>
                    <a:pt x="76" y="1992"/>
                    <a:pt x="154" y="1992"/>
                  </a:cubicBezTo>
                  <a:cubicBezTo>
                    <a:pt x="233" y="1992"/>
                    <a:pt x="314" y="1942"/>
                    <a:pt x="314" y="1842"/>
                  </a:cubicBezTo>
                  <a:cubicBezTo>
                    <a:pt x="364" y="1240"/>
                    <a:pt x="540" y="714"/>
                    <a:pt x="865" y="238"/>
                  </a:cubicBezTo>
                  <a:cubicBezTo>
                    <a:pt x="937" y="113"/>
                    <a:pt x="818" y="1"/>
                    <a:pt x="707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8435;p65">
              <a:extLst>
                <a:ext uri="{FF2B5EF4-FFF2-40B4-BE49-F238E27FC236}">
                  <a16:creationId xmlns:a16="http://schemas.microsoft.com/office/drawing/2014/main" id="{3B33C76D-D91B-4BF3-93A3-4F5F9AD23BC7}"/>
                </a:ext>
              </a:extLst>
            </p:cNvPr>
            <p:cNvSpPr/>
            <p:nvPr/>
          </p:nvSpPr>
          <p:spPr>
            <a:xfrm>
              <a:off x="4208800" y="1660425"/>
              <a:ext cx="16825" cy="51400"/>
            </a:xfrm>
            <a:custGeom>
              <a:avLst/>
              <a:gdLst/>
              <a:ahLst/>
              <a:cxnLst/>
              <a:rect l="l" t="t" r="r" b="b"/>
              <a:pathLst>
                <a:path w="673" h="2056" extrusionOk="0">
                  <a:moveTo>
                    <a:pt x="485" y="1"/>
                  </a:moveTo>
                  <a:cubicBezTo>
                    <a:pt x="422" y="1"/>
                    <a:pt x="356" y="31"/>
                    <a:pt x="326" y="101"/>
                  </a:cubicBezTo>
                  <a:cubicBezTo>
                    <a:pt x="101" y="677"/>
                    <a:pt x="0" y="1279"/>
                    <a:pt x="51" y="1905"/>
                  </a:cubicBezTo>
                  <a:cubicBezTo>
                    <a:pt x="51" y="2006"/>
                    <a:pt x="132" y="2056"/>
                    <a:pt x="210" y="2056"/>
                  </a:cubicBezTo>
                  <a:cubicBezTo>
                    <a:pt x="289" y="2056"/>
                    <a:pt x="364" y="2006"/>
                    <a:pt x="351" y="1905"/>
                  </a:cubicBezTo>
                  <a:cubicBezTo>
                    <a:pt x="326" y="1304"/>
                    <a:pt x="427" y="727"/>
                    <a:pt x="627" y="176"/>
                  </a:cubicBezTo>
                  <a:cubicBezTo>
                    <a:pt x="672" y="70"/>
                    <a:pt x="581" y="1"/>
                    <a:pt x="485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8436;p65">
              <a:extLst>
                <a:ext uri="{FF2B5EF4-FFF2-40B4-BE49-F238E27FC236}">
                  <a16:creationId xmlns:a16="http://schemas.microsoft.com/office/drawing/2014/main" id="{57D0066F-604A-4C9A-B4C8-C3643494F4E2}"/>
                </a:ext>
              </a:extLst>
            </p:cNvPr>
            <p:cNvSpPr/>
            <p:nvPr/>
          </p:nvSpPr>
          <p:spPr>
            <a:xfrm>
              <a:off x="3418800" y="1686800"/>
              <a:ext cx="14600" cy="18400"/>
            </a:xfrm>
            <a:custGeom>
              <a:avLst/>
              <a:gdLst/>
              <a:ahLst/>
              <a:cxnLst/>
              <a:rect l="l" t="t" r="r" b="b"/>
              <a:pathLst>
                <a:path w="584" h="736" extrusionOk="0">
                  <a:moveTo>
                    <a:pt x="383" y="0"/>
                  </a:moveTo>
                  <a:cubicBezTo>
                    <a:pt x="318" y="0"/>
                    <a:pt x="251" y="30"/>
                    <a:pt x="222" y="98"/>
                  </a:cubicBezTo>
                  <a:cubicBezTo>
                    <a:pt x="172" y="249"/>
                    <a:pt x="122" y="399"/>
                    <a:pt x="46" y="550"/>
                  </a:cubicBezTo>
                  <a:cubicBezTo>
                    <a:pt x="1" y="656"/>
                    <a:pt x="94" y="735"/>
                    <a:pt x="192" y="735"/>
                  </a:cubicBezTo>
                  <a:cubicBezTo>
                    <a:pt x="254" y="735"/>
                    <a:pt x="318" y="703"/>
                    <a:pt x="347" y="625"/>
                  </a:cubicBezTo>
                  <a:cubicBezTo>
                    <a:pt x="422" y="474"/>
                    <a:pt x="472" y="349"/>
                    <a:pt x="523" y="199"/>
                  </a:cubicBezTo>
                  <a:cubicBezTo>
                    <a:pt x="584" y="76"/>
                    <a:pt x="486" y="0"/>
                    <a:pt x="383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8437;p65">
              <a:extLst>
                <a:ext uri="{FF2B5EF4-FFF2-40B4-BE49-F238E27FC236}">
                  <a16:creationId xmlns:a16="http://schemas.microsoft.com/office/drawing/2014/main" id="{B7239E63-5D74-44AE-82C4-92034C616730}"/>
                </a:ext>
              </a:extLst>
            </p:cNvPr>
            <p:cNvSpPr/>
            <p:nvPr/>
          </p:nvSpPr>
          <p:spPr>
            <a:xfrm>
              <a:off x="3437600" y="1676125"/>
              <a:ext cx="27375" cy="38200"/>
            </a:xfrm>
            <a:custGeom>
              <a:avLst/>
              <a:gdLst/>
              <a:ahLst/>
              <a:cxnLst/>
              <a:rect l="l" t="t" r="r" b="b"/>
              <a:pathLst>
                <a:path w="1095" h="1528" extrusionOk="0">
                  <a:moveTo>
                    <a:pt x="881" y="1"/>
                  </a:moveTo>
                  <a:cubicBezTo>
                    <a:pt x="834" y="1"/>
                    <a:pt x="785" y="22"/>
                    <a:pt x="748" y="74"/>
                  </a:cubicBezTo>
                  <a:cubicBezTo>
                    <a:pt x="472" y="475"/>
                    <a:pt x="222" y="901"/>
                    <a:pt x="46" y="1353"/>
                  </a:cubicBezTo>
                  <a:cubicBezTo>
                    <a:pt x="1" y="1458"/>
                    <a:pt x="92" y="1528"/>
                    <a:pt x="188" y="1528"/>
                  </a:cubicBezTo>
                  <a:cubicBezTo>
                    <a:pt x="252" y="1528"/>
                    <a:pt x="317" y="1497"/>
                    <a:pt x="347" y="1428"/>
                  </a:cubicBezTo>
                  <a:cubicBezTo>
                    <a:pt x="522" y="1002"/>
                    <a:pt x="748" y="601"/>
                    <a:pt x="1024" y="225"/>
                  </a:cubicBezTo>
                  <a:cubicBezTo>
                    <a:pt x="1094" y="119"/>
                    <a:pt x="991" y="1"/>
                    <a:pt x="881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8438;p65">
              <a:extLst>
                <a:ext uri="{FF2B5EF4-FFF2-40B4-BE49-F238E27FC236}">
                  <a16:creationId xmlns:a16="http://schemas.microsoft.com/office/drawing/2014/main" id="{0F936767-168F-46DE-8E12-B27DD91265A7}"/>
                </a:ext>
              </a:extLst>
            </p:cNvPr>
            <p:cNvSpPr/>
            <p:nvPr/>
          </p:nvSpPr>
          <p:spPr>
            <a:xfrm>
              <a:off x="3430700" y="1643525"/>
              <a:ext cx="31775" cy="31950"/>
            </a:xfrm>
            <a:custGeom>
              <a:avLst/>
              <a:gdLst/>
              <a:ahLst/>
              <a:cxnLst/>
              <a:rect l="l" t="t" r="r" b="b"/>
              <a:pathLst>
                <a:path w="1271" h="1278" extrusionOk="0">
                  <a:moveTo>
                    <a:pt x="1047" y="0"/>
                  </a:moveTo>
                  <a:cubicBezTo>
                    <a:pt x="1013" y="0"/>
                    <a:pt x="978" y="15"/>
                    <a:pt x="949" y="50"/>
                  </a:cubicBezTo>
                  <a:lnTo>
                    <a:pt x="97" y="1002"/>
                  </a:lnTo>
                  <a:cubicBezTo>
                    <a:pt x="1" y="1118"/>
                    <a:pt x="111" y="1278"/>
                    <a:pt x="224" y="1278"/>
                  </a:cubicBezTo>
                  <a:cubicBezTo>
                    <a:pt x="259" y="1278"/>
                    <a:pt x="293" y="1263"/>
                    <a:pt x="322" y="1228"/>
                  </a:cubicBezTo>
                  <a:lnTo>
                    <a:pt x="1174" y="276"/>
                  </a:lnTo>
                  <a:cubicBezTo>
                    <a:pt x="1271" y="160"/>
                    <a:pt x="1160" y="0"/>
                    <a:pt x="1047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8439;p65">
              <a:extLst>
                <a:ext uri="{FF2B5EF4-FFF2-40B4-BE49-F238E27FC236}">
                  <a16:creationId xmlns:a16="http://schemas.microsoft.com/office/drawing/2014/main" id="{E553DFBA-FEFF-4FA6-9DE4-8D778801435C}"/>
                </a:ext>
              </a:extLst>
            </p:cNvPr>
            <p:cNvSpPr/>
            <p:nvPr/>
          </p:nvSpPr>
          <p:spPr>
            <a:xfrm>
              <a:off x="3547300" y="1867825"/>
              <a:ext cx="34075" cy="40200"/>
            </a:xfrm>
            <a:custGeom>
              <a:avLst/>
              <a:gdLst/>
              <a:ahLst/>
              <a:cxnLst/>
              <a:rect l="l" t="t" r="r" b="b"/>
              <a:pathLst>
                <a:path w="1363" h="1608" extrusionOk="0">
                  <a:moveTo>
                    <a:pt x="1133" y="1"/>
                  </a:moveTo>
                  <a:cubicBezTo>
                    <a:pt x="1096" y="1"/>
                    <a:pt x="1057" y="16"/>
                    <a:pt x="1022" y="50"/>
                  </a:cubicBezTo>
                  <a:cubicBezTo>
                    <a:pt x="646" y="451"/>
                    <a:pt x="345" y="903"/>
                    <a:pt x="69" y="1379"/>
                  </a:cubicBezTo>
                  <a:cubicBezTo>
                    <a:pt x="1" y="1499"/>
                    <a:pt x="108" y="1607"/>
                    <a:pt x="215" y="1607"/>
                  </a:cubicBezTo>
                  <a:cubicBezTo>
                    <a:pt x="264" y="1607"/>
                    <a:pt x="313" y="1584"/>
                    <a:pt x="345" y="1529"/>
                  </a:cubicBezTo>
                  <a:cubicBezTo>
                    <a:pt x="596" y="1078"/>
                    <a:pt x="896" y="652"/>
                    <a:pt x="1247" y="276"/>
                  </a:cubicBezTo>
                  <a:cubicBezTo>
                    <a:pt x="1363" y="161"/>
                    <a:pt x="1257" y="1"/>
                    <a:pt x="1133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8440;p65">
              <a:extLst>
                <a:ext uri="{FF2B5EF4-FFF2-40B4-BE49-F238E27FC236}">
                  <a16:creationId xmlns:a16="http://schemas.microsoft.com/office/drawing/2014/main" id="{E6598976-8E75-4D4A-86E4-F453F165557E}"/>
                </a:ext>
              </a:extLst>
            </p:cNvPr>
            <p:cNvSpPr/>
            <p:nvPr/>
          </p:nvSpPr>
          <p:spPr>
            <a:xfrm>
              <a:off x="3568725" y="1888550"/>
              <a:ext cx="31400" cy="33475"/>
            </a:xfrm>
            <a:custGeom>
              <a:avLst/>
              <a:gdLst/>
              <a:ahLst/>
              <a:cxnLst/>
              <a:rect l="l" t="t" r="r" b="b"/>
              <a:pathLst>
                <a:path w="1256" h="1339" extrusionOk="0">
                  <a:moveTo>
                    <a:pt x="1037" y="0"/>
                  </a:moveTo>
                  <a:cubicBezTo>
                    <a:pt x="992" y="0"/>
                    <a:pt x="946" y="21"/>
                    <a:pt x="917" y="74"/>
                  </a:cubicBezTo>
                  <a:cubicBezTo>
                    <a:pt x="641" y="424"/>
                    <a:pt x="365" y="775"/>
                    <a:pt x="90" y="1126"/>
                  </a:cubicBezTo>
                  <a:cubicBezTo>
                    <a:pt x="1" y="1233"/>
                    <a:pt x="113" y="1339"/>
                    <a:pt x="230" y="1339"/>
                  </a:cubicBezTo>
                  <a:cubicBezTo>
                    <a:pt x="279" y="1339"/>
                    <a:pt x="329" y="1321"/>
                    <a:pt x="365" y="1277"/>
                  </a:cubicBezTo>
                  <a:cubicBezTo>
                    <a:pt x="641" y="926"/>
                    <a:pt x="917" y="575"/>
                    <a:pt x="1167" y="224"/>
                  </a:cubicBezTo>
                  <a:cubicBezTo>
                    <a:pt x="1255" y="118"/>
                    <a:pt x="1145" y="0"/>
                    <a:pt x="1037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8441;p65">
              <a:extLst>
                <a:ext uri="{FF2B5EF4-FFF2-40B4-BE49-F238E27FC236}">
                  <a16:creationId xmlns:a16="http://schemas.microsoft.com/office/drawing/2014/main" id="{4E8EF256-B915-4E7F-B0E8-D7C344F628A9}"/>
                </a:ext>
              </a:extLst>
            </p:cNvPr>
            <p:cNvSpPr/>
            <p:nvPr/>
          </p:nvSpPr>
          <p:spPr>
            <a:xfrm>
              <a:off x="3596900" y="1844650"/>
              <a:ext cx="30850" cy="31325"/>
            </a:xfrm>
            <a:custGeom>
              <a:avLst/>
              <a:gdLst/>
              <a:ahLst/>
              <a:cxnLst/>
              <a:rect l="l" t="t" r="r" b="b"/>
              <a:pathLst>
                <a:path w="1234" h="1253" extrusionOk="0">
                  <a:moveTo>
                    <a:pt x="1015" y="1"/>
                  </a:moveTo>
                  <a:cubicBezTo>
                    <a:pt x="981" y="1"/>
                    <a:pt x="947" y="15"/>
                    <a:pt x="917" y="50"/>
                  </a:cubicBezTo>
                  <a:lnTo>
                    <a:pt x="115" y="977"/>
                  </a:lnTo>
                  <a:cubicBezTo>
                    <a:pt x="0" y="1093"/>
                    <a:pt x="106" y="1253"/>
                    <a:pt x="218" y="1253"/>
                  </a:cubicBezTo>
                  <a:cubicBezTo>
                    <a:pt x="252" y="1253"/>
                    <a:pt x="287" y="1238"/>
                    <a:pt x="316" y="1203"/>
                  </a:cubicBezTo>
                  <a:lnTo>
                    <a:pt x="1118" y="276"/>
                  </a:lnTo>
                  <a:cubicBezTo>
                    <a:pt x="1233" y="160"/>
                    <a:pt x="1127" y="1"/>
                    <a:pt x="1015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8442;p65">
              <a:extLst>
                <a:ext uri="{FF2B5EF4-FFF2-40B4-BE49-F238E27FC236}">
                  <a16:creationId xmlns:a16="http://schemas.microsoft.com/office/drawing/2014/main" id="{FA074BA0-2276-463D-B34E-EFC34EA21E00}"/>
                </a:ext>
              </a:extLst>
            </p:cNvPr>
            <p:cNvSpPr/>
            <p:nvPr/>
          </p:nvSpPr>
          <p:spPr>
            <a:xfrm>
              <a:off x="3777050" y="2214875"/>
              <a:ext cx="20575" cy="31150"/>
            </a:xfrm>
            <a:custGeom>
              <a:avLst/>
              <a:gdLst/>
              <a:ahLst/>
              <a:cxnLst/>
              <a:rect l="l" t="t" r="r" b="b"/>
              <a:pathLst>
                <a:path w="823" h="1246" extrusionOk="0">
                  <a:moveTo>
                    <a:pt x="608" y="0"/>
                  </a:moveTo>
                  <a:cubicBezTo>
                    <a:pt x="559" y="0"/>
                    <a:pt x="510" y="23"/>
                    <a:pt x="478" y="78"/>
                  </a:cubicBezTo>
                  <a:cubicBezTo>
                    <a:pt x="353" y="379"/>
                    <a:pt x="203" y="705"/>
                    <a:pt x="52" y="1006"/>
                  </a:cubicBezTo>
                  <a:cubicBezTo>
                    <a:pt x="1" y="1125"/>
                    <a:pt x="113" y="1245"/>
                    <a:pt x="214" y="1245"/>
                  </a:cubicBezTo>
                  <a:cubicBezTo>
                    <a:pt x="260" y="1245"/>
                    <a:pt x="304" y="1220"/>
                    <a:pt x="328" y="1156"/>
                  </a:cubicBezTo>
                  <a:cubicBezTo>
                    <a:pt x="478" y="855"/>
                    <a:pt x="604" y="554"/>
                    <a:pt x="754" y="229"/>
                  </a:cubicBezTo>
                  <a:cubicBezTo>
                    <a:pt x="823" y="109"/>
                    <a:pt x="715" y="0"/>
                    <a:pt x="608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8443;p65">
              <a:extLst>
                <a:ext uri="{FF2B5EF4-FFF2-40B4-BE49-F238E27FC236}">
                  <a16:creationId xmlns:a16="http://schemas.microsoft.com/office/drawing/2014/main" id="{8517CCEA-4A8E-415D-BCA5-153242E5F1B0}"/>
                </a:ext>
              </a:extLst>
            </p:cNvPr>
            <p:cNvSpPr/>
            <p:nvPr/>
          </p:nvSpPr>
          <p:spPr>
            <a:xfrm>
              <a:off x="3798050" y="2228900"/>
              <a:ext cx="19900" cy="27700"/>
            </a:xfrm>
            <a:custGeom>
              <a:avLst/>
              <a:gdLst/>
              <a:ahLst/>
              <a:cxnLst/>
              <a:rect l="l" t="t" r="r" b="b"/>
              <a:pathLst>
                <a:path w="796" h="1108" extrusionOk="0">
                  <a:moveTo>
                    <a:pt x="612" y="1"/>
                  </a:moveTo>
                  <a:cubicBezTo>
                    <a:pt x="549" y="1"/>
                    <a:pt x="486" y="37"/>
                    <a:pt x="465" y="119"/>
                  </a:cubicBezTo>
                  <a:cubicBezTo>
                    <a:pt x="390" y="394"/>
                    <a:pt x="265" y="645"/>
                    <a:pt x="90" y="871"/>
                  </a:cubicBezTo>
                  <a:cubicBezTo>
                    <a:pt x="0" y="996"/>
                    <a:pt x="114" y="1108"/>
                    <a:pt x="233" y="1108"/>
                  </a:cubicBezTo>
                  <a:cubicBezTo>
                    <a:pt x="281" y="1108"/>
                    <a:pt x="329" y="1089"/>
                    <a:pt x="365" y="1046"/>
                  </a:cubicBezTo>
                  <a:cubicBezTo>
                    <a:pt x="541" y="770"/>
                    <a:pt x="666" y="495"/>
                    <a:pt x="766" y="194"/>
                  </a:cubicBezTo>
                  <a:cubicBezTo>
                    <a:pt x="796" y="76"/>
                    <a:pt x="703" y="1"/>
                    <a:pt x="612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8444;p65">
              <a:extLst>
                <a:ext uri="{FF2B5EF4-FFF2-40B4-BE49-F238E27FC236}">
                  <a16:creationId xmlns:a16="http://schemas.microsoft.com/office/drawing/2014/main" id="{5866F5BB-A3D0-48E4-93BF-D4AF2DEEF1AA}"/>
                </a:ext>
              </a:extLst>
            </p:cNvPr>
            <p:cNvSpPr/>
            <p:nvPr/>
          </p:nvSpPr>
          <p:spPr>
            <a:xfrm>
              <a:off x="3815425" y="2177900"/>
              <a:ext cx="24175" cy="29500"/>
            </a:xfrm>
            <a:custGeom>
              <a:avLst/>
              <a:gdLst/>
              <a:ahLst/>
              <a:cxnLst/>
              <a:rect l="l" t="t" r="r" b="b"/>
              <a:pathLst>
                <a:path w="967" h="1180" extrusionOk="0">
                  <a:moveTo>
                    <a:pt x="752" y="0"/>
                  </a:moveTo>
                  <a:cubicBezTo>
                    <a:pt x="703" y="0"/>
                    <a:pt x="654" y="23"/>
                    <a:pt x="623" y="79"/>
                  </a:cubicBezTo>
                  <a:lnTo>
                    <a:pt x="71" y="956"/>
                  </a:lnTo>
                  <a:cubicBezTo>
                    <a:pt x="1" y="1061"/>
                    <a:pt x="116" y="1179"/>
                    <a:pt x="225" y="1179"/>
                  </a:cubicBezTo>
                  <a:cubicBezTo>
                    <a:pt x="272" y="1179"/>
                    <a:pt x="317" y="1158"/>
                    <a:pt x="347" y="1106"/>
                  </a:cubicBezTo>
                  <a:cubicBezTo>
                    <a:pt x="522" y="805"/>
                    <a:pt x="723" y="505"/>
                    <a:pt x="898" y="229"/>
                  </a:cubicBezTo>
                  <a:cubicBezTo>
                    <a:pt x="967" y="109"/>
                    <a:pt x="859" y="0"/>
                    <a:pt x="752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8445;p65">
              <a:extLst>
                <a:ext uri="{FF2B5EF4-FFF2-40B4-BE49-F238E27FC236}">
                  <a16:creationId xmlns:a16="http://schemas.microsoft.com/office/drawing/2014/main" id="{FCE53343-7055-4C37-A650-2BCE26B8584B}"/>
                </a:ext>
              </a:extLst>
            </p:cNvPr>
            <p:cNvSpPr/>
            <p:nvPr/>
          </p:nvSpPr>
          <p:spPr>
            <a:xfrm>
              <a:off x="4037375" y="1936300"/>
              <a:ext cx="14300" cy="35375"/>
            </a:xfrm>
            <a:custGeom>
              <a:avLst/>
              <a:gdLst/>
              <a:ahLst/>
              <a:cxnLst/>
              <a:rect l="l" t="t" r="r" b="b"/>
              <a:pathLst>
                <a:path w="572" h="1415" extrusionOk="0">
                  <a:moveTo>
                    <a:pt x="387" y="1"/>
                  </a:moveTo>
                  <a:cubicBezTo>
                    <a:pt x="324" y="1"/>
                    <a:pt x="261" y="36"/>
                    <a:pt x="241" y="118"/>
                  </a:cubicBezTo>
                  <a:cubicBezTo>
                    <a:pt x="166" y="494"/>
                    <a:pt x="91" y="845"/>
                    <a:pt x="15" y="1221"/>
                  </a:cubicBezTo>
                  <a:cubicBezTo>
                    <a:pt x="1" y="1340"/>
                    <a:pt x="99" y="1414"/>
                    <a:pt x="188" y="1414"/>
                  </a:cubicBezTo>
                  <a:cubicBezTo>
                    <a:pt x="249" y="1414"/>
                    <a:pt x="306" y="1379"/>
                    <a:pt x="316" y="1296"/>
                  </a:cubicBezTo>
                  <a:cubicBezTo>
                    <a:pt x="391" y="946"/>
                    <a:pt x="466" y="570"/>
                    <a:pt x="542" y="194"/>
                  </a:cubicBezTo>
                  <a:cubicBezTo>
                    <a:pt x="571" y="75"/>
                    <a:pt x="478" y="1"/>
                    <a:pt x="387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8446;p65">
              <a:extLst>
                <a:ext uri="{FF2B5EF4-FFF2-40B4-BE49-F238E27FC236}">
                  <a16:creationId xmlns:a16="http://schemas.microsoft.com/office/drawing/2014/main" id="{8F9B797F-D2AD-4F92-AEE5-4671CB9124AA}"/>
                </a:ext>
              </a:extLst>
            </p:cNvPr>
            <p:cNvSpPr/>
            <p:nvPr/>
          </p:nvSpPr>
          <p:spPr>
            <a:xfrm>
              <a:off x="4058275" y="1947050"/>
              <a:ext cx="21500" cy="36975"/>
            </a:xfrm>
            <a:custGeom>
              <a:avLst/>
              <a:gdLst/>
              <a:ahLst/>
              <a:cxnLst/>
              <a:rect l="l" t="t" r="r" b="b"/>
              <a:pathLst>
                <a:path w="860" h="1479" extrusionOk="0">
                  <a:moveTo>
                    <a:pt x="647" y="0"/>
                  </a:moveTo>
                  <a:cubicBezTo>
                    <a:pt x="601" y="0"/>
                    <a:pt x="557" y="26"/>
                    <a:pt x="533" y="89"/>
                  </a:cubicBezTo>
                  <a:cubicBezTo>
                    <a:pt x="332" y="465"/>
                    <a:pt x="182" y="866"/>
                    <a:pt x="31" y="1293"/>
                  </a:cubicBezTo>
                  <a:cubicBezTo>
                    <a:pt x="1" y="1399"/>
                    <a:pt x="101" y="1478"/>
                    <a:pt x="195" y="1478"/>
                  </a:cubicBezTo>
                  <a:cubicBezTo>
                    <a:pt x="255" y="1478"/>
                    <a:pt x="313" y="1446"/>
                    <a:pt x="332" y="1368"/>
                  </a:cubicBezTo>
                  <a:cubicBezTo>
                    <a:pt x="458" y="967"/>
                    <a:pt x="608" y="591"/>
                    <a:pt x="808" y="240"/>
                  </a:cubicBezTo>
                  <a:cubicBezTo>
                    <a:pt x="860" y="120"/>
                    <a:pt x="747" y="0"/>
                    <a:pt x="647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8447;p65">
              <a:extLst>
                <a:ext uri="{FF2B5EF4-FFF2-40B4-BE49-F238E27FC236}">
                  <a16:creationId xmlns:a16="http://schemas.microsoft.com/office/drawing/2014/main" id="{6B67AE70-A9C4-4676-928A-3471E4C0E7DB}"/>
                </a:ext>
              </a:extLst>
            </p:cNvPr>
            <p:cNvSpPr/>
            <p:nvPr/>
          </p:nvSpPr>
          <p:spPr>
            <a:xfrm>
              <a:off x="4078150" y="1914825"/>
              <a:ext cx="19150" cy="32025"/>
            </a:xfrm>
            <a:custGeom>
              <a:avLst/>
              <a:gdLst/>
              <a:ahLst/>
              <a:cxnLst/>
              <a:rect l="l" t="t" r="r" b="b"/>
              <a:pathLst>
                <a:path w="766" h="1281" extrusionOk="0">
                  <a:moveTo>
                    <a:pt x="612" y="0"/>
                  </a:moveTo>
                  <a:cubicBezTo>
                    <a:pt x="533" y="0"/>
                    <a:pt x="452" y="50"/>
                    <a:pt x="439" y="150"/>
                  </a:cubicBezTo>
                  <a:cubicBezTo>
                    <a:pt x="439" y="476"/>
                    <a:pt x="314" y="777"/>
                    <a:pt x="114" y="1003"/>
                  </a:cubicBezTo>
                  <a:cubicBezTo>
                    <a:pt x="0" y="1135"/>
                    <a:pt x="100" y="1281"/>
                    <a:pt x="221" y="1281"/>
                  </a:cubicBezTo>
                  <a:cubicBezTo>
                    <a:pt x="260" y="1281"/>
                    <a:pt x="302" y="1265"/>
                    <a:pt x="339" y="1228"/>
                  </a:cubicBezTo>
                  <a:cubicBezTo>
                    <a:pt x="590" y="927"/>
                    <a:pt x="740" y="551"/>
                    <a:pt x="765" y="150"/>
                  </a:cubicBezTo>
                  <a:cubicBezTo>
                    <a:pt x="765" y="50"/>
                    <a:pt x="690" y="0"/>
                    <a:pt x="612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8448;p65">
              <a:extLst>
                <a:ext uri="{FF2B5EF4-FFF2-40B4-BE49-F238E27FC236}">
                  <a16:creationId xmlns:a16="http://schemas.microsoft.com/office/drawing/2014/main" id="{99C7E45A-167C-4286-843B-00303A626E1E}"/>
                </a:ext>
              </a:extLst>
            </p:cNvPr>
            <p:cNvSpPr/>
            <p:nvPr/>
          </p:nvSpPr>
          <p:spPr>
            <a:xfrm>
              <a:off x="4156325" y="2162300"/>
              <a:ext cx="13650" cy="31100"/>
            </a:xfrm>
            <a:custGeom>
              <a:avLst/>
              <a:gdLst/>
              <a:ahLst/>
              <a:cxnLst/>
              <a:rect l="l" t="t" r="r" b="b"/>
              <a:pathLst>
                <a:path w="546" h="1244" extrusionOk="0">
                  <a:moveTo>
                    <a:pt x="383" y="1"/>
                  </a:moveTo>
                  <a:cubicBezTo>
                    <a:pt x="301" y="1"/>
                    <a:pt x="220" y="51"/>
                    <a:pt x="220" y="151"/>
                  </a:cubicBezTo>
                  <a:cubicBezTo>
                    <a:pt x="220" y="452"/>
                    <a:pt x="170" y="728"/>
                    <a:pt x="69" y="1003"/>
                  </a:cubicBezTo>
                  <a:cubicBezTo>
                    <a:pt x="1" y="1123"/>
                    <a:pt x="108" y="1243"/>
                    <a:pt x="206" y="1243"/>
                  </a:cubicBezTo>
                  <a:cubicBezTo>
                    <a:pt x="252" y="1243"/>
                    <a:pt x="296" y="1217"/>
                    <a:pt x="320" y="1154"/>
                  </a:cubicBezTo>
                  <a:cubicBezTo>
                    <a:pt x="470" y="828"/>
                    <a:pt x="546" y="502"/>
                    <a:pt x="546" y="151"/>
                  </a:cubicBezTo>
                  <a:cubicBezTo>
                    <a:pt x="546" y="51"/>
                    <a:pt x="464" y="1"/>
                    <a:pt x="383" y="1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8449;p65">
              <a:extLst>
                <a:ext uri="{FF2B5EF4-FFF2-40B4-BE49-F238E27FC236}">
                  <a16:creationId xmlns:a16="http://schemas.microsoft.com/office/drawing/2014/main" id="{FBCED94E-6A60-44FE-AE9C-15D4C136D67E}"/>
                </a:ext>
              </a:extLst>
            </p:cNvPr>
            <p:cNvSpPr/>
            <p:nvPr/>
          </p:nvSpPr>
          <p:spPr>
            <a:xfrm>
              <a:off x="4176325" y="2176100"/>
              <a:ext cx="16200" cy="28200"/>
            </a:xfrm>
            <a:custGeom>
              <a:avLst/>
              <a:gdLst/>
              <a:ahLst/>
              <a:cxnLst/>
              <a:rect l="l" t="t" r="r" b="b"/>
              <a:pathLst>
                <a:path w="648" h="1128" extrusionOk="0">
                  <a:moveTo>
                    <a:pt x="429" y="0"/>
                  </a:moveTo>
                  <a:cubicBezTo>
                    <a:pt x="353" y="0"/>
                    <a:pt x="284" y="50"/>
                    <a:pt x="297" y="151"/>
                  </a:cubicBezTo>
                  <a:cubicBezTo>
                    <a:pt x="322" y="401"/>
                    <a:pt x="247" y="652"/>
                    <a:pt x="96" y="852"/>
                  </a:cubicBezTo>
                  <a:cubicBezTo>
                    <a:pt x="0" y="968"/>
                    <a:pt x="96" y="1128"/>
                    <a:pt x="214" y="1128"/>
                  </a:cubicBezTo>
                  <a:cubicBezTo>
                    <a:pt x="249" y="1128"/>
                    <a:pt x="287" y="1113"/>
                    <a:pt x="322" y="1078"/>
                  </a:cubicBezTo>
                  <a:cubicBezTo>
                    <a:pt x="523" y="802"/>
                    <a:pt x="648" y="501"/>
                    <a:pt x="598" y="151"/>
                  </a:cubicBezTo>
                  <a:cubicBezTo>
                    <a:pt x="585" y="50"/>
                    <a:pt x="504" y="0"/>
                    <a:pt x="429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8450;p65">
              <a:extLst>
                <a:ext uri="{FF2B5EF4-FFF2-40B4-BE49-F238E27FC236}">
                  <a16:creationId xmlns:a16="http://schemas.microsoft.com/office/drawing/2014/main" id="{27B98206-DFC7-4DD4-8778-0B19EE039C51}"/>
                </a:ext>
              </a:extLst>
            </p:cNvPr>
            <p:cNvSpPr/>
            <p:nvPr/>
          </p:nvSpPr>
          <p:spPr>
            <a:xfrm>
              <a:off x="4190925" y="2140575"/>
              <a:ext cx="16750" cy="22700"/>
            </a:xfrm>
            <a:custGeom>
              <a:avLst/>
              <a:gdLst/>
              <a:ahLst/>
              <a:cxnLst/>
              <a:rect l="l" t="t" r="r" b="b"/>
              <a:pathLst>
                <a:path w="670" h="908" extrusionOk="0">
                  <a:moveTo>
                    <a:pt x="486" y="0"/>
                  </a:moveTo>
                  <a:cubicBezTo>
                    <a:pt x="423" y="0"/>
                    <a:pt x="360" y="36"/>
                    <a:pt x="340" y="118"/>
                  </a:cubicBezTo>
                  <a:cubicBezTo>
                    <a:pt x="289" y="318"/>
                    <a:pt x="214" y="519"/>
                    <a:pt x="89" y="694"/>
                  </a:cubicBezTo>
                  <a:cubicBezTo>
                    <a:pt x="0" y="801"/>
                    <a:pt x="112" y="907"/>
                    <a:pt x="230" y="907"/>
                  </a:cubicBezTo>
                  <a:cubicBezTo>
                    <a:pt x="278" y="907"/>
                    <a:pt x="328" y="889"/>
                    <a:pt x="365" y="845"/>
                  </a:cubicBezTo>
                  <a:cubicBezTo>
                    <a:pt x="515" y="644"/>
                    <a:pt x="590" y="444"/>
                    <a:pt x="640" y="193"/>
                  </a:cubicBezTo>
                  <a:cubicBezTo>
                    <a:pt x="670" y="75"/>
                    <a:pt x="577" y="0"/>
                    <a:pt x="486" y="0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8451;p65">
              <a:extLst>
                <a:ext uri="{FF2B5EF4-FFF2-40B4-BE49-F238E27FC236}">
                  <a16:creationId xmlns:a16="http://schemas.microsoft.com/office/drawing/2014/main" id="{F498984C-71EB-4B3C-BC5A-2AFB45C18E68}"/>
                </a:ext>
              </a:extLst>
            </p:cNvPr>
            <p:cNvSpPr/>
            <p:nvPr/>
          </p:nvSpPr>
          <p:spPr>
            <a:xfrm>
              <a:off x="3787750" y="1557050"/>
              <a:ext cx="212425" cy="209300"/>
            </a:xfrm>
            <a:custGeom>
              <a:avLst/>
              <a:gdLst/>
              <a:ahLst/>
              <a:cxnLst/>
              <a:rect l="l" t="t" r="r" b="b"/>
              <a:pathLst>
                <a:path w="8497" h="8372" extrusionOk="0">
                  <a:moveTo>
                    <a:pt x="5263" y="0"/>
                  </a:moveTo>
                  <a:lnTo>
                    <a:pt x="0" y="8121"/>
                  </a:lnTo>
                  <a:lnTo>
                    <a:pt x="8497" y="8371"/>
                  </a:lnTo>
                  <a:lnTo>
                    <a:pt x="5263" y="0"/>
                  </a:lnTo>
                  <a:close/>
                </a:path>
              </a:pathLst>
            </a:custGeom>
            <a:solidFill>
              <a:srgbClr val="F9B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8452;p65">
              <a:extLst>
                <a:ext uri="{FF2B5EF4-FFF2-40B4-BE49-F238E27FC236}">
                  <a16:creationId xmlns:a16="http://schemas.microsoft.com/office/drawing/2014/main" id="{8A9745D7-60DF-4C22-BE4E-3274E1B68350}"/>
                </a:ext>
              </a:extLst>
            </p:cNvPr>
            <p:cNvSpPr/>
            <p:nvPr/>
          </p:nvSpPr>
          <p:spPr>
            <a:xfrm>
              <a:off x="3778350" y="1553900"/>
              <a:ext cx="160425" cy="221850"/>
            </a:xfrm>
            <a:custGeom>
              <a:avLst/>
              <a:gdLst/>
              <a:ahLst/>
              <a:cxnLst/>
              <a:rect l="l" t="t" r="r" b="b"/>
              <a:pathLst>
                <a:path w="6417" h="8874" extrusionOk="0">
                  <a:moveTo>
                    <a:pt x="5362" y="1"/>
                  </a:moveTo>
                  <a:cubicBezTo>
                    <a:pt x="5267" y="1"/>
                    <a:pt x="5174" y="45"/>
                    <a:pt x="5113" y="151"/>
                  </a:cubicBezTo>
                  <a:cubicBezTo>
                    <a:pt x="3434" y="2908"/>
                    <a:pt x="1780" y="5640"/>
                    <a:pt x="101" y="8397"/>
                  </a:cubicBezTo>
                  <a:cubicBezTo>
                    <a:pt x="0" y="8597"/>
                    <a:pt x="151" y="8873"/>
                    <a:pt x="376" y="8873"/>
                  </a:cubicBezTo>
                  <a:lnTo>
                    <a:pt x="6015" y="8773"/>
                  </a:lnTo>
                  <a:cubicBezTo>
                    <a:pt x="6416" y="8773"/>
                    <a:pt x="6416" y="8146"/>
                    <a:pt x="6015" y="8146"/>
                  </a:cubicBezTo>
                  <a:lnTo>
                    <a:pt x="948" y="8236"/>
                  </a:lnTo>
                  <a:lnTo>
                    <a:pt x="948" y="8236"/>
                  </a:lnTo>
                  <a:cubicBezTo>
                    <a:pt x="2526" y="5642"/>
                    <a:pt x="4084" y="3048"/>
                    <a:pt x="5665" y="477"/>
                  </a:cubicBezTo>
                  <a:cubicBezTo>
                    <a:pt x="5804" y="233"/>
                    <a:pt x="5579" y="1"/>
                    <a:pt x="5362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0921003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8" name="Google Shape;5408;p46"/>
          <p:cNvSpPr/>
          <p:nvPr/>
        </p:nvSpPr>
        <p:spPr>
          <a:xfrm>
            <a:off x="2145105" y="1169308"/>
            <a:ext cx="5611500" cy="26874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9" name="Google Shape;5419;p46"/>
          <p:cNvSpPr txBox="1">
            <a:spLocks noGrp="1"/>
          </p:cNvSpPr>
          <p:nvPr>
            <p:ph type="title"/>
          </p:nvPr>
        </p:nvSpPr>
        <p:spPr>
          <a:xfrm>
            <a:off x="2910050" y="2381503"/>
            <a:ext cx="4045200" cy="78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THỰC HÀNH</a:t>
            </a:r>
            <a:endParaRPr/>
          </a:p>
        </p:txBody>
      </p:sp>
      <p:sp>
        <p:nvSpPr>
          <p:cNvPr id="5421" name="Google Shape;5421;p46"/>
          <p:cNvSpPr txBox="1">
            <a:spLocks noGrp="1"/>
          </p:cNvSpPr>
          <p:nvPr>
            <p:ph type="title" idx="2"/>
          </p:nvPr>
        </p:nvSpPr>
        <p:spPr>
          <a:xfrm>
            <a:off x="4276700" y="1670488"/>
            <a:ext cx="1311900" cy="711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02.</a:t>
            </a:r>
            <a:endParaRPr/>
          </a:p>
        </p:txBody>
      </p:sp>
      <p:pic>
        <p:nvPicPr>
          <p:cNvPr id="5595" name="Google Shape;5595;p46">
            <a:hlinkClick r:id="" action="ppaction://hlinkshowjump?jump=previousslide"/>
          </p:cNvPr>
          <p:cNvPicPr preferRelativeResize="0"/>
          <p:nvPr/>
        </p:nvPicPr>
        <p:blipFill rotWithShape="1">
          <a:blip r:embed="rId3">
            <a:alphaModFix/>
          </a:blip>
          <a:srcRect l="26199" r="26233"/>
          <a:stretch/>
        </p:blipFill>
        <p:spPr>
          <a:xfrm rot="-5400000" flipH="1">
            <a:off x="309161" y="3906338"/>
            <a:ext cx="230477" cy="484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5596" name="Google Shape;5596;p46">
            <a:hlinkClick r:id="" action="ppaction://hlinkshowjump?jump=nextslide"/>
          </p:cNvPr>
          <p:cNvPicPr preferRelativeResize="0"/>
          <p:nvPr/>
        </p:nvPicPr>
        <p:blipFill rotWithShape="1">
          <a:blip r:embed="rId3">
            <a:alphaModFix/>
          </a:blip>
          <a:srcRect l="26199" r="26233"/>
          <a:stretch/>
        </p:blipFill>
        <p:spPr>
          <a:xfrm rot="5400000" flipH="1">
            <a:off x="309161" y="4186513"/>
            <a:ext cx="230477" cy="484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5601" name="Google Shape;5601;p46">
            <a:hlinkClick r:id="rId4" action="ppaction://hlinksldjump"/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82137" y="599463"/>
            <a:ext cx="484525" cy="4845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1" name="Google Shape;6179;p55">
            <a:extLst>
              <a:ext uri="{FF2B5EF4-FFF2-40B4-BE49-F238E27FC236}">
                <a16:creationId xmlns:a16="http://schemas.microsoft.com/office/drawing/2014/main" id="{26CBDA04-6C82-4F48-A43F-76D2785588E9}"/>
              </a:ext>
            </a:extLst>
          </p:cNvPr>
          <p:cNvGrpSpPr/>
          <p:nvPr/>
        </p:nvGrpSpPr>
        <p:grpSpPr>
          <a:xfrm>
            <a:off x="2468750" y="3521050"/>
            <a:ext cx="4730137" cy="1172756"/>
            <a:chOff x="2468750" y="3521050"/>
            <a:chExt cx="4730137" cy="1172756"/>
          </a:xfrm>
        </p:grpSpPr>
        <p:sp>
          <p:nvSpPr>
            <p:cNvPr id="192" name="Google Shape;6180;p55">
              <a:extLst>
                <a:ext uri="{FF2B5EF4-FFF2-40B4-BE49-F238E27FC236}">
                  <a16:creationId xmlns:a16="http://schemas.microsoft.com/office/drawing/2014/main" id="{F8C3F596-31B3-4875-B1D2-170ED4B7EB02}"/>
                </a:ext>
              </a:extLst>
            </p:cNvPr>
            <p:cNvSpPr/>
            <p:nvPr/>
          </p:nvSpPr>
          <p:spPr>
            <a:xfrm>
              <a:off x="2664850" y="3676225"/>
              <a:ext cx="4534037" cy="322275"/>
            </a:xfrm>
            <a:custGeom>
              <a:avLst/>
              <a:gdLst/>
              <a:ahLst/>
              <a:cxnLst/>
              <a:rect l="l" t="t" r="r" b="b"/>
              <a:pathLst>
                <a:path w="79909" h="12891" extrusionOk="0">
                  <a:moveTo>
                    <a:pt x="79657" y="1"/>
                  </a:moveTo>
                  <a:cubicBezTo>
                    <a:pt x="79618" y="1"/>
                    <a:pt x="79578" y="15"/>
                    <a:pt x="79540" y="47"/>
                  </a:cubicBezTo>
                  <a:cubicBezTo>
                    <a:pt x="75956" y="3581"/>
                    <a:pt x="71419" y="6037"/>
                    <a:pt x="66758" y="7842"/>
                  </a:cubicBezTo>
                  <a:cubicBezTo>
                    <a:pt x="61419" y="9897"/>
                    <a:pt x="55805" y="11150"/>
                    <a:pt x="50141" y="11852"/>
                  </a:cubicBezTo>
                  <a:cubicBezTo>
                    <a:pt x="46420" y="12309"/>
                    <a:pt x="42633" y="12553"/>
                    <a:pt x="38837" y="12553"/>
                  </a:cubicBezTo>
                  <a:cubicBezTo>
                    <a:pt x="30767" y="12553"/>
                    <a:pt x="22655" y="11450"/>
                    <a:pt x="15053" y="8945"/>
                  </a:cubicBezTo>
                  <a:cubicBezTo>
                    <a:pt x="9715" y="7165"/>
                    <a:pt x="4452" y="4609"/>
                    <a:pt x="366" y="674"/>
                  </a:cubicBezTo>
                  <a:cubicBezTo>
                    <a:pt x="326" y="639"/>
                    <a:pt x="282" y="624"/>
                    <a:pt x="241" y="624"/>
                  </a:cubicBezTo>
                  <a:cubicBezTo>
                    <a:pt x="106" y="624"/>
                    <a:pt x="0" y="784"/>
                    <a:pt x="116" y="899"/>
                  </a:cubicBezTo>
                  <a:cubicBezTo>
                    <a:pt x="3700" y="4358"/>
                    <a:pt x="8186" y="6764"/>
                    <a:pt x="12798" y="8493"/>
                  </a:cubicBezTo>
                  <a:cubicBezTo>
                    <a:pt x="18236" y="10549"/>
                    <a:pt x="23950" y="11727"/>
                    <a:pt x="29715" y="12353"/>
                  </a:cubicBezTo>
                  <a:cubicBezTo>
                    <a:pt x="32972" y="12706"/>
                    <a:pt x="36279" y="12891"/>
                    <a:pt x="39596" y="12891"/>
                  </a:cubicBezTo>
                  <a:cubicBezTo>
                    <a:pt x="48302" y="12891"/>
                    <a:pt x="57081" y="11618"/>
                    <a:pt x="65229" y="8769"/>
                  </a:cubicBezTo>
                  <a:cubicBezTo>
                    <a:pt x="70542" y="6889"/>
                    <a:pt x="75730" y="4258"/>
                    <a:pt x="79790" y="298"/>
                  </a:cubicBezTo>
                  <a:cubicBezTo>
                    <a:pt x="79908" y="180"/>
                    <a:pt x="79795" y="1"/>
                    <a:pt x="79657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56869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3" name="Google Shape;6181;p55">
              <a:extLst>
                <a:ext uri="{FF2B5EF4-FFF2-40B4-BE49-F238E27FC236}">
                  <a16:creationId xmlns:a16="http://schemas.microsoft.com/office/drawing/2014/main" id="{8D2E5BB6-D91E-47E0-A0C5-63FFA3C5493A}"/>
                </a:ext>
              </a:extLst>
            </p:cNvPr>
            <p:cNvGrpSpPr/>
            <p:nvPr/>
          </p:nvGrpSpPr>
          <p:grpSpPr>
            <a:xfrm>
              <a:off x="2468750" y="3521050"/>
              <a:ext cx="432375" cy="238050"/>
              <a:chOff x="2967100" y="4033350"/>
              <a:chExt cx="432375" cy="238050"/>
            </a:xfrm>
          </p:grpSpPr>
          <p:sp>
            <p:nvSpPr>
              <p:cNvPr id="246" name="Google Shape;6182;p55">
                <a:extLst>
                  <a:ext uri="{FF2B5EF4-FFF2-40B4-BE49-F238E27FC236}">
                    <a16:creationId xmlns:a16="http://schemas.microsoft.com/office/drawing/2014/main" id="{3DB0FE40-8D7B-4338-B1F0-DCFA01722A8A}"/>
                  </a:ext>
                </a:extLst>
              </p:cNvPr>
              <p:cNvSpPr/>
              <p:nvPr/>
            </p:nvSpPr>
            <p:spPr>
              <a:xfrm>
                <a:off x="3153850" y="4033350"/>
                <a:ext cx="118425" cy="151275"/>
              </a:xfrm>
              <a:custGeom>
                <a:avLst/>
                <a:gdLst/>
                <a:ahLst/>
                <a:cxnLst/>
                <a:rect l="l" t="t" r="r" b="b"/>
                <a:pathLst>
                  <a:path w="4737" h="6051" extrusionOk="0">
                    <a:moveTo>
                      <a:pt x="2994" y="401"/>
                    </a:moveTo>
                    <a:cubicBezTo>
                      <a:pt x="3453" y="401"/>
                      <a:pt x="3882" y="651"/>
                      <a:pt x="4035" y="1192"/>
                    </a:cubicBezTo>
                    <a:cubicBezTo>
                      <a:pt x="4539" y="3071"/>
                      <a:pt x="2130" y="4699"/>
                      <a:pt x="564" y="5538"/>
                    </a:cubicBezTo>
                    <a:lnTo>
                      <a:pt x="564" y="5538"/>
                    </a:lnTo>
                    <a:cubicBezTo>
                      <a:pt x="663" y="4528"/>
                      <a:pt x="791" y="3477"/>
                      <a:pt x="1102" y="2495"/>
                    </a:cubicBezTo>
                    <a:cubicBezTo>
                      <a:pt x="1278" y="1944"/>
                      <a:pt x="1528" y="1317"/>
                      <a:pt x="1955" y="866"/>
                    </a:cubicBezTo>
                    <a:cubicBezTo>
                      <a:pt x="2234" y="564"/>
                      <a:pt x="2624" y="401"/>
                      <a:pt x="2994" y="401"/>
                    </a:cubicBezTo>
                    <a:close/>
                    <a:moveTo>
                      <a:pt x="3073" y="0"/>
                    </a:moveTo>
                    <a:cubicBezTo>
                      <a:pt x="2449" y="0"/>
                      <a:pt x="1812" y="454"/>
                      <a:pt x="1453" y="966"/>
                    </a:cubicBezTo>
                    <a:cubicBezTo>
                      <a:pt x="526" y="2319"/>
                      <a:pt x="376" y="4099"/>
                      <a:pt x="200" y="5678"/>
                    </a:cubicBezTo>
                    <a:cubicBezTo>
                      <a:pt x="198" y="5696"/>
                      <a:pt x="199" y="5712"/>
                      <a:pt x="201" y="5727"/>
                    </a:cubicBezTo>
                    <a:lnTo>
                      <a:pt x="201" y="5727"/>
                    </a:lnTo>
                    <a:cubicBezTo>
                      <a:pt x="184" y="5736"/>
                      <a:pt x="167" y="5745"/>
                      <a:pt x="150" y="5753"/>
                    </a:cubicBezTo>
                    <a:cubicBezTo>
                      <a:pt x="1" y="5838"/>
                      <a:pt x="87" y="6050"/>
                      <a:pt x="240" y="6050"/>
                    </a:cubicBezTo>
                    <a:cubicBezTo>
                      <a:pt x="266" y="6050"/>
                      <a:pt x="295" y="6044"/>
                      <a:pt x="325" y="6029"/>
                    </a:cubicBezTo>
                    <a:cubicBezTo>
                      <a:pt x="1629" y="5377"/>
                      <a:pt x="3032" y="4450"/>
                      <a:pt x="3884" y="3222"/>
                    </a:cubicBezTo>
                    <a:cubicBezTo>
                      <a:pt x="4436" y="2420"/>
                      <a:pt x="4736" y="1116"/>
                      <a:pt x="3909" y="340"/>
                    </a:cubicBezTo>
                    <a:cubicBezTo>
                      <a:pt x="3654" y="100"/>
                      <a:pt x="3365" y="0"/>
                      <a:pt x="307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6183;p55">
                <a:extLst>
                  <a:ext uri="{FF2B5EF4-FFF2-40B4-BE49-F238E27FC236}">
                    <a16:creationId xmlns:a16="http://schemas.microsoft.com/office/drawing/2014/main" id="{49AB32D9-6BCC-40BB-A35A-417DEEF743BB}"/>
                  </a:ext>
                </a:extLst>
              </p:cNvPr>
              <p:cNvSpPr/>
              <p:nvPr/>
            </p:nvSpPr>
            <p:spPr>
              <a:xfrm>
                <a:off x="3056075" y="4058225"/>
                <a:ext cx="114325" cy="124475"/>
              </a:xfrm>
              <a:custGeom>
                <a:avLst/>
                <a:gdLst/>
                <a:ahLst/>
                <a:cxnLst/>
                <a:rect l="l" t="t" r="r" b="b"/>
                <a:pathLst>
                  <a:path w="4573" h="4979" extrusionOk="0">
                    <a:moveTo>
                      <a:pt x="1437" y="424"/>
                    </a:moveTo>
                    <a:cubicBezTo>
                      <a:pt x="1977" y="424"/>
                      <a:pt x="2396" y="870"/>
                      <a:pt x="2683" y="1299"/>
                    </a:cubicBezTo>
                    <a:cubicBezTo>
                      <a:pt x="2908" y="1600"/>
                      <a:pt x="3084" y="1926"/>
                      <a:pt x="3259" y="2277"/>
                    </a:cubicBezTo>
                    <a:cubicBezTo>
                      <a:pt x="3622" y="2960"/>
                      <a:pt x="3876" y="3697"/>
                      <a:pt x="4067" y="4458"/>
                    </a:cubicBezTo>
                    <a:lnTo>
                      <a:pt x="4067" y="4458"/>
                    </a:lnTo>
                    <a:cubicBezTo>
                      <a:pt x="3473" y="4124"/>
                      <a:pt x="2906" y="3732"/>
                      <a:pt x="2407" y="3254"/>
                    </a:cubicBezTo>
                    <a:cubicBezTo>
                      <a:pt x="2106" y="2979"/>
                      <a:pt x="101" y="873"/>
                      <a:pt x="1053" y="497"/>
                    </a:cubicBezTo>
                    <a:cubicBezTo>
                      <a:pt x="1187" y="447"/>
                      <a:pt x="1315" y="424"/>
                      <a:pt x="1437" y="424"/>
                    </a:cubicBezTo>
                    <a:close/>
                    <a:moveTo>
                      <a:pt x="1535" y="1"/>
                    </a:moveTo>
                    <a:cubicBezTo>
                      <a:pt x="1300" y="1"/>
                      <a:pt x="1056" y="84"/>
                      <a:pt x="803" y="272"/>
                    </a:cubicBezTo>
                    <a:cubicBezTo>
                      <a:pt x="1" y="873"/>
                      <a:pt x="778" y="1851"/>
                      <a:pt x="1204" y="2427"/>
                    </a:cubicBezTo>
                    <a:cubicBezTo>
                      <a:pt x="2012" y="3481"/>
                      <a:pt x="3012" y="4295"/>
                      <a:pt x="4180" y="4916"/>
                    </a:cubicBezTo>
                    <a:lnTo>
                      <a:pt x="4180" y="4916"/>
                    </a:lnTo>
                    <a:cubicBezTo>
                      <a:pt x="4205" y="4956"/>
                      <a:pt x="4248" y="4975"/>
                      <a:pt x="4294" y="4975"/>
                    </a:cubicBezTo>
                    <a:cubicBezTo>
                      <a:pt x="4297" y="4975"/>
                      <a:pt x="4301" y="4975"/>
                      <a:pt x="4304" y="4974"/>
                    </a:cubicBezTo>
                    <a:lnTo>
                      <a:pt x="4304" y="4974"/>
                    </a:lnTo>
                    <a:cubicBezTo>
                      <a:pt x="4317" y="4977"/>
                      <a:pt x="4330" y="4979"/>
                      <a:pt x="4342" y="4979"/>
                    </a:cubicBezTo>
                    <a:cubicBezTo>
                      <a:pt x="4485" y="4979"/>
                      <a:pt x="4572" y="4781"/>
                      <a:pt x="4470" y="4682"/>
                    </a:cubicBezTo>
                    <a:lnTo>
                      <a:pt x="4470" y="4682"/>
                    </a:lnTo>
                    <a:cubicBezTo>
                      <a:pt x="4213" y="3596"/>
                      <a:pt x="3081" y="1"/>
                      <a:pt x="15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6184;p55">
                <a:extLst>
                  <a:ext uri="{FF2B5EF4-FFF2-40B4-BE49-F238E27FC236}">
                    <a16:creationId xmlns:a16="http://schemas.microsoft.com/office/drawing/2014/main" id="{C9CBA603-363B-436F-BC95-B1318883D431}"/>
                  </a:ext>
                </a:extLst>
              </p:cNvPr>
              <p:cNvSpPr/>
              <p:nvPr/>
            </p:nvSpPr>
            <p:spPr>
              <a:xfrm>
                <a:off x="3163575" y="4138000"/>
                <a:ext cx="235900" cy="103125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4125" extrusionOk="0">
                    <a:moveTo>
                      <a:pt x="7511" y="1"/>
                    </a:moveTo>
                    <a:cubicBezTo>
                      <a:pt x="7140" y="1"/>
                      <a:pt x="6788" y="183"/>
                      <a:pt x="6578" y="615"/>
                    </a:cubicBezTo>
                    <a:cubicBezTo>
                      <a:pt x="6510" y="735"/>
                      <a:pt x="6617" y="854"/>
                      <a:pt x="6723" y="854"/>
                    </a:cubicBezTo>
                    <a:cubicBezTo>
                      <a:pt x="6773" y="854"/>
                      <a:pt x="6822" y="829"/>
                      <a:pt x="6854" y="765"/>
                    </a:cubicBezTo>
                    <a:cubicBezTo>
                      <a:pt x="7024" y="432"/>
                      <a:pt x="7240" y="302"/>
                      <a:pt x="7466" y="302"/>
                    </a:cubicBezTo>
                    <a:cubicBezTo>
                      <a:pt x="8041" y="302"/>
                      <a:pt x="8683" y="1146"/>
                      <a:pt x="8809" y="1667"/>
                    </a:cubicBezTo>
                    <a:cubicBezTo>
                      <a:pt x="9009" y="2419"/>
                      <a:pt x="8708" y="3046"/>
                      <a:pt x="8057" y="3422"/>
                    </a:cubicBezTo>
                    <a:cubicBezTo>
                      <a:pt x="7674" y="3646"/>
                      <a:pt x="7278" y="3738"/>
                      <a:pt x="6883" y="3738"/>
                    </a:cubicBezTo>
                    <a:cubicBezTo>
                      <a:pt x="6217" y="3738"/>
                      <a:pt x="5556" y="3476"/>
                      <a:pt x="4974" y="3146"/>
                    </a:cubicBezTo>
                    <a:cubicBezTo>
                      <a:pt x="3587" y="2350"/>
                      <a:pt x="2344" y="1204"/>
                      <a:pt x="703" y="1204"/>
                    </a:cubicBezTo>
                    <a:cubicBezTo>
                      <a:pt x="536" y="1204"/>
                      <a:pt x="364" y="1216"/>
                      <a:pt x="187" y="1241"/>
                    </a:cubicBezTo>
                    <a:cubicBezTo>
                      <a:pt x="1" y="1288"/>
                      <a:pt x="52" y="1572"/>
                      <a:pt x="242" y="1572"/>
                    </a:cubicBezTo>
                    <a:cubicBezTo>
                      <a:pt x="256" y="1572"/>
                      <a:pt x="271" y="1571"/>
                      <a:pt x="287" y="1567"/>
                    </a:cubicBezTo>
                    <a:cubicBezTo>
                      <a:pt x="412" y="1548"/>
                      <a:pt x="537" y="1539"/>
                      <a:pt x="661" y="1539"/>
                    </a:cubicBezTo>
                    <a:cubicBezTo>
                      <a:pt x="2769" y="1539"/>
                      <a:pt x="4837" y="4125"/>
                      <a:pt x="6907" y="4125"/>
                    </a:cubicBezTo>
                    <a:cubicBezTo>
                      <a:pt x="7440" y="4125"/>
                      <a:pt x="7974" y="3953"/>
                      <a:pt x="8508" y="3522"/>
                    </a:cubicBezTo>
                    <a:cubicBezTo>
                      <a:pt x="9435" y="2770"/>
                      <a:pt x="9385" y="1517"/>
                      <a:pt x="8683" y="615"/>
                    </a:cubicBezTo>
                    <a:cubicBezTo>
                      <a:pt x="8389" y="240"/>
                      <a:pt x="7937" y="1"/>
                      <a:pt x="751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6185;p55">
                <a:extLst>
                  <a:ext uri="{FF2B5EF4-FFF2-40B4-BE49-F238E27FC236}">
                    <a16:creationId xmlns:a16="http://schemas.microsoft.com/office/drawing/2014/main" id="{3D73598E-299A-4F43-8257-1A267B5581EA}"/>
                  </a:ext>
                </a:extLst>
              </p:cNvPr>
              <p:cNvSpPr/>
              <p:nvPr/>
            </p:nvSpPr>
            <p:spPr>
              <a:xfrm>
                <a:off x="2967100" y="4169975"/>
                <a:ext cx="206300" cy="101425"/>
              </a:xfrm>
              <a:custGeom>
                <a:avLst/>
                <a:gdLst/>
                <a:ahLst/>
                <a:cxnLst/>
                <a:rect l="l" t="t" r="r" b="b"/>
                <a:pathLst>
                  <a:path w="8252" h="4057" extrusionOk="0">
                    <a:moveTo>
                      <a:pt x="7105" y="1"/>
                    </a:moveTo>
                    <a:cubicBezTo>
                      <a:pt x="6157" y="1"/>
                      <a:pt x="5383" y="443"/>
                      <a:pt x="4738" y="1316"/>
                    </a:cubicBezTo>
                    <a:cubicBezTo>
                      <a:pt x="4211" y="2017"/>
                      <a:pt x="3810" y="2895"/>
                      <a:pt x="3033" y="3371"/>
                    </a:cubicBezTo>
                    <a:cubicBezTo>
                      <a:pt x="2734" y="3562"/>
                      <a:pt x="2366" y="3691"/>
                      <a:pt x="2014" y="3691"/>
                    </a:cubicBezTo>
                    <a:cubicBezTo>
                      <a:pt x="1629" y="3691"/>
                      <a:pt x="1264" y="3538"/>
                      <a:pt x="1028" y="3145"/>
                    </a:cubicBezTo>
                    <a:cubicBezTo>
                      <a:pt x="577" y="2318"/>
                      <a:pt x="1279" y="1416"/>
                      <a:pt x="2156" y="1416"/>
                    </a:cubicBezTo>
                    <a:cubicBezTo>
                      <a:pt x="2382" y="1416"/>
                      <a:pt x="2382" y="1090"/>
                      <a:pt x="2156" y="1090"/>
                    </a:cubicBezTo>
                    <a:cubicBezTo>
                      <a:pt x="226" y="1090"/>
                      <a:pt x="1" y="3897"/>
                      <a:pt x="1931" y="4047"/>
                    </a:cubicBezTo>
                    <a:cubicBezTo>
                      <a:pt x="1987" y="4054"/>
                      <a:pt x="2043" y="4057"/>
                      <a:pt x="2099" y="4057"/>
                    </a:cubicBezTo>
                    <a:cubicBezTo>
                      <a:pt x="2957" y="4057"/>
                      <a:pt x="3717" y="3352"/>
                      <a:pt x="4211" y="2669"/>
                    </a:cubicBezTo>
                    <a:cubicBezTo>
                      <a:pt x="4587" y="2168"/>
                      <a:pt x="4863" y="1616"/>
                      <a:pt x="5289" y="1140"/>
                    </a:cubicBezTo>
                    <a:cubicBezTo>
                      <a:pt x="5808" y="568"/>
                      <a:pt x="6428" y="328"/>
                      <a:pt x="7114" y="328"/>
                    </a:cubicBezTo>
                    <a:cubicBezTo>
                      <a:pt x="7390" y="328"/>
                      <a:pt x="7676" y="367"/>
                      <a:pt x="7971" y="438"/>
                    </a:cubicBezTo>
                    <a:cubicBezTo>
                      <a:pt x="7994" y="446"/>
                      <a:pt x="8016" y="450"/>
                      <a:pt x="8035" y="450"/>
                    </a:cubicBezTo>
                    <a:cubicBezTo>
                      <a:pt x="8209" y="450"/>
                      <a:pt x="8251" y="183"/>
                      <a:pt x="8071" y="138"/>
                    </a:cubicBezTo>
                    <a:cubicBezTo>
                      <a:pt x="7730" y="46"/>
                      <a:pt x="7409" y="1"/>
                      <a:pt x="710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6186;p55">
                <a:extLst>
                  <a:ext uri="{FF2B5EF4-FFF2-40B4-BE49-F238E27FC236}">
                    <a16:creationId xmlns:a16="http://schemas.microsoft.com/office/drawing/2014/main" id="{0330E8AC-7050-4E08-B034-BA79C24C0907}"/>
                  </a:ext>
                </a:extLst>
              </p:cNvPr>
              <p:cNvSpPr/>
              <p:nvPr/>
            </p:nvSpPr>
            <p:spPr>
              <a:xfrm>
                <a:off x="3145675" y="4172150"/>
                <a:ext cx="48275" cy="48900"/>
              </a:xfrm>
              <a:custGeom>
                <a:avLst/>
                <a:gdLst/>
                <a:ahLst/>
                <a:cxnLst/>
                <a:rect l="l" t="t" r="r" b="b"/>
                <a:pathLst>
                  <a:path w="1931" h="1956" extrusionOk="0">
                    <a:moveTo>
                      <a:pt x="978" y="1"/>
                    </a:moveTo>
                    <a:cubicBezTo>
                      <a:pt x="427" y="1"/>
                      <a:pt x="1" y="427"/>
                      <a:pt x="1" y="978"/>
                    </a:cubicBezTo>
                    <a:cubicBezTo>
                      <a:pt x="1" y="1504"/>
                      <a:pt x="427" y="1955"/>
                      <a:pt x="978" y="1955"/>
                    </a:cubicBezTo>
                    <a:cubicBezTo>
                      <a:pt x="1505" y="1955"/>
                      <a:pt x="1931" y="1504"/>
                      <a:pt x="1931" y="978"/>
                    </a:cubicBezTo>
                    <a:cubicBezTo>
                      <a:pt x="1931" y="427"/>
                      <a:pt x="1505" y="1"/>
                      <a:pt x="9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4" name="Google Shape;6187;p55">
              <a:extLst>
                <a:ext uri="{FF2B5EF4-FFF2-40B4-BE49-F238E27FC236}">
                  <a16:creationId xmlns:a16="http://schemas.microsoft.com/office/drawing/2014/main" id="{E23C410D-E9E5-4C0C-8DC5-39905F74F3A6}"/>
                </a:ext>
              </a:extLst>
            </p:cNvPr>
            <p:cNvGrpSpPr/>
            <p:nvPr/>
          </p:nvGrpSpPr>
          <p:grpSpPr>
            <a:xfrm>
              <a:off x="3395427" y="3889212"/>
              <a:ext cx="343009" cy="714294"/>
              <a:chOff x="4593952" y="4081987"/>
              <a:chExt cx="343009" cy="714294"/>
            </a:xfrm>
          </p:grpSpPr>
          <p:sp>
            <p:nvSpPr>
              <p:cNvPr id="228" name="Google Shape;6188;p55">
                <a:extLst>
                  <a:ext uri="{FF2B5EF4-FFF2-40B4-BE49-F238E27FC236}">
                    <a16:creationId xmlns:a16="http://schemas.microsoft.com/office/drawing/2014/main" id="{4ACDF73C-6AAC-49CC-859D-0607EC9D9900}"/>
                  </a:ext>
                </a:extLst>
              </p:cNvPr>
              <p:cNvSpPr/>
              <p:nvPr/>
            </p:nvSpPr>
            <p:spPr>
              <a:xfrm>
                <a:off x="4709475" y="4081987"/>
                <a:ext cx="31449" cy="73584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7158" extrusionOk="0">
                    <a:moveTo>
                      <a:pt x="948" y="1"/>
                    </a:moveTo>
                    <a:cubicBezTo>
                      <a:pt x="925" y="1"/>
                      <a:pt x="902" y="2"/>
                      <a:pt x="878" y="5"/>
                    </a:cubicBezTo>
                    <a:cubicBezTo>
                      <a:pt x="51" y="105"/>
                      <a:pt x="76" y="1809"/>
                      <a:pt x="51" y="2386"/>
                    </a:cubicBezTo>
                    <a:cubicBezTo>
                      <a:pt x="1" y="3915"/>
                      <a:pt x="327" y="5443"/>
                      <a:pt x="652" y="6922"/>
                    </a:cubicBezTo>
                    <a:cubicBezTo>
                      <a:pt x="673" y="7004"/>
                      <a:pt x="740" y="7040"/>
                      <a:pt x="808" y="7040"/>
                    </a:cubicBezTo>
                    <a:cubicBezTo>
                      <a:pt x="906" y="7040"/>
                      <a:pt x="1008" y="6965"/>
                      <a:pt x="978" y="6847"/>
                    </a:cubicBezTo>
                    <a:cubicBezTo>
                      <a:pt x="753" y="5769"/>
                      <a:pt x="502" y="4717"/>
                      <a:pt x="427" y="3614"/>
                    </a:cubicBezTo>
                    <a:cubicBezTo>
                      <a:pt x="377" y="3163"/>
                      <a:pt x="377" y="2686"/>
                      <a:pt x="402" y="2235"/>
                    </a:cubicBezTo>
                    <a:cubicBezTo>
                      <a:pt x="402" y="2107"/>
                      <a:pt x="475" y="578"/>
                      <a:pt x="946" y="578"/>
                    </a:cubicBezTo>
                    <a:cubicBezTo>
                      <a:pt x="1028" y="578"/>
                      <a:pt x="1121" y="624"/>
                      <a:pt x="1229" y="732"/>
                    </a:cubicBezTo>
                    <a:cubicBezTo>
                      <a:pt x="1429" y="957"/>
                      <a:pt x="1329" y="2035"/>
                      <a:pt x="1329" y="2336"/>
                    </a:cubicBezTo>
                    <a:cubicBezTo>
                      <a:pt x="1354" y="2837"/>
                      <a:pt x="1354" y="3313"/>
                      <a:pt x="1354" y="3789"/>
                    </a:cubicBezTo>
                    <a:cubicBezTo>
                      <a:pt x="1329" y="4867"/>
                      <a:pt x="1254" y="5945"/>
                      <a:pt x="1129" y="6997"/>
                    </a:cubicBezTo>
                    <a:cubicBezTo>
                      <a:pt x="1117" y="7107"/>
                      <a:pt x="1187" y="7157"/>
                      <a:pt x="1266" y="7157"/>
                    </a:cubicBezTo>
                    <a:cubicBezTo>
                      <a:pt x="1349" y="7157"/>
                      <a:pt x="1442" y="7100"/>
                      <a:pt x="1455" y="6997"/>
                    </a:cubicBezTo>
                    <a:cubicBezTo>
                      <a:pt x="1655" y="5393"/>
                      <a:pt x="1730" y="3789"/>
                      <a:pt x="1655" y="2185"/>
                    </a:cubicBezTo>
                    <a:cubicBezTo>
                      <a:pt x="1655" y="1746"/>
                      <a:pt x="1774" y="1"/>
                      <a:pt x="9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6189;p55">
                <a:extLst>
                  <a:ext uri="{FF2B5EF4-FFF2-40B4-BE49-F238E27FC236}">
                    <a16:creationId xmlns:a16="http://schemas.microsoft.com/office/drawing/2014/main" id="{0A13D27B-1EED-44DF-9555-8D980320F7A6}"/>
                  </a:ext>
                </a:extLst>
              </p:cNvPr>
              <p:cNvSpPr/>
              <p:nvPr/>
            </p:nvSpPr>
            <p:spPr>
              <a:xfrm>
                <a:off x="4593952" y="4112461"/>
                <a:ext cx="343009" cy="683803"/>
              </a:xfrm>
              <a:custGeom>
                <a:avLst/>
                <a:gdLst/>
                <a:ahLst/>
                <a:cxnLst/>
                <a:rect l="l" t="t" r="r" b="b"/>
                <a:pathLst>
                  <a:path w="19349" h="38573" extrusionOk="0">
                    <a:moveTo>
                      <a:pt x="14126" y="1"/>
                    </a:moveTo>
                    <a:cubicBezTo>
                      <a:pt x="12915" y="1"/>
                      <a:pt x="543" y="4073"/>
                      <a:pt x="276" y="4727"/>
                    </a:cubicBezTo>
                    <a:cubicBezTo>
                      <a:pt x="1" y="5429"/>
                      <a:pt x="6692" y="25354"/>
                      <a:pt x="6692" y="27585"/>
                    </a:cubicBezTo>
                    <a:cubicBezTo>
                      <a:pt x="6692" y="29790"/>
                      <a:pt x="4587" y="38161"/>
                      <a:pt x="5289" y="38562"/>
                    </a:cubicBezTo>
                    <a:cubicBezTo>
                      <a:pt x="5300" y="38569"/>
                      <a:pt x="5314" y="38572"/>
                      <a:pt x="5331" y="38572"/>
                    </a:cubicBezTo>
                    <a:cubicBezTo>
                      <a:pt x="6371" y="38572"/>
                      <a:pt x="17981" y="25872"/>
                      <a:pt x="18647" y="23825"/>
                    </a:cubicBezTo>
                    <a:cubicBezTo>
                      <a:pt x="19349" y="21720"/>
                      <a:pt x="14612" y="291"/>
                      <a:pt x="14211" y="16"/>
                    </a:cubicBezTo>
                    <a:cubicBezTo>
                      <a:pt x="14197" y="6"/>
                      <a:pt x="14168" y="1"/>
                      <a:pt x="141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6190;p55">
                <a:extLst>
                  <a:ext uri="{FF2B5EF4-FFF2-40B4-BE49-F238E27FC236}">
                    <a16:creationId xmlns:a16="http://schemas.microsoft.com/office/drawing/2014/main" id="{0C6F2494-9E9D-4AF4-A60C-2F470723F4A5}"/>
                  </a:ext>
                </a:extLst>
              </p:cNvPr>
              <p:cNvSpPr/>
              <p:nvPr/>
            </p:nvSpPr>
            <p:spPr>
              <a:xfrm>
                <a:off x="4677484" y="4632568"/>
                <a:ext cx="127088" cy="163713"/>
              </a:xfrm>
              <a:custGeom>
                <a:avLst/>
                <a:gdLst/>
                <a:ahLst/>
                <a:cxnLst/>
                <a:rect l="l" t="t" r="r" b="b"/>
                <a:pathLst>
                  <a:path w="7169" h="9235" extrusionOk="0">
                    <a:moveTo>
                      <a:pt x="1780" y="0"/>
                    </a:moveTo>
                    <a:cubicBezTo>
                      <a:pt x="1304" y="3258"/>
                      <a:pt x="0" y="8897"/>
                      <a:pt x="577" y="9223"/>
                    </a:cubicBezTo>
                    <a:cubicBezTo>
                      <a:pt x="589" y="9231"/>
                      <a:pt x="604" y="9235"/>
                      <a:pt x="623" y="9235"/>
                    </a:cubicBezTo>
                    <a:cubicBezTo>
                      <a:pt x="1141" y="9235"/>
                      <a:pt x="4143" y="6222"/>
                      <a:pt x="7168" y="2882"/>
                    </a:cubicBezTo>
                    <a:cubicBezTo>
                      <a:pt x="5464" y="1629"/>
                      <a:pt x="3133" y="551"/>
                      <a:pt x="17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6191;p55">
                <a:extLst>
                  <a:ext uri="{FF2B5EF4-FFF2-40B4-BE49-F238E27FC236}">
                    <a16:creationId xmlns:a16="http://schemas.microsoft.com/office/drawing/2014/main" id="{49CA724E-BA52-4162-82B9-92C23B45FBDF}"/>
                  </a:ext>
                </a:extLst>
              </p:cNvPr>
              <p:cNvSpPr/>
              <p:nvPr/>
            </p:nvSpPr>
            <p:spPr>
              <a:xfrm>
                <a:off x="4831111" y="4566196"/>
                <a:ext cx="8385" cy="15122"/>
              </a:xfrm>
              <a:custGeom>
                <a:avLst/>
                <a:gdLst/>
                <a:ahLst/>
                <a:cxnLst/>
                <a:rect l="l" t="t" r="r" b="b"/>
                <a:pathLst>
                  <a:path w="473" h="853" extrusionOk="0">
                    <a:moveTo>
                      <a:pt x="209" y="1"/>
                    </a:moveTo>
                    <a:cubicBezTo>
                      <a:pt x="113" y="1"/>
                      <a:pt x="0" y="86"/>
                      <a:pt x="31" y="210"/>
                    </a:cubicBezTo>
                    <a:cubicBezTo>
                      <a:pt x="56" y="386"/>
                      <a:pt x="81" y="561"/>
                      <a:pt x="131" y="737"/>
                    </a:cubicBezTo>
                    <a:cubicBezTo>
                      <a:pt x="151" y="817"/>
                      <a:pt x="212" y="853"/>
                      <a:pt x="275" y="853"/>
                    </a:cubicBezTo>
                    <a:cubicBezTo>
                      <a:pt x="370" y="853"/>
                      <a:pt x="472" y="772"/>
                      <a:pt x="457" y="636"/>
                    </a:cubicBezTo>
                    <a:cubicBezTo>
                      <a:pt x="407" y="461"/>
                      <a:pt x="382" y="285"/>
                      <a:pt x="332" y="110"/>
                    </a:cubicBezTo>
                    <a:cubicBezTo>
                      <a:pt x="322" y="33"/>
                      <a:pt x="269" y="1"/>
                      <a:pt x="2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6192;p55">
                <a:extLst>
                  <a:ext uri="{FF2B5EF4-FFF2-40B4-BE49-F238E27FC236}">
                    <a16:creationId xmlns:a16="http://schemas.microsoft.com/office/drawing/2014/main" id="{AE6B6959-3A06-4750-B354-BCF8B16BE6B7}"/>
                  </a:ext>
                </a:extLst>
              </p:cNvPr>
              <p:cNvSpPr/>
              <p:nvPr/>
            </p:nvSpPr>
            <p:spPr>
              <a:xfrm>
                <a:off x="4745380" y="4577400"/>
                <a:ext cx="10654" cy="18614"/>
              </a:xfrm>
              <a:custGeom>
                <a:avLst/>
                <a:gdLst/>
                <a:ahLst/>
                <a:cxnLst/>
                <a:rect l="l" t="t" r="r" b="b"/>
                <a:pathLst>
                  <a:path w="601" h="1050" extrusionOk="0">
                    <a:moveTo>
                      <a:pt x="204" y="1"/>
                    </a:moveTo>
                    <a:cubicBezTo>
                      <a:pt x="104" y="1"/>
                      <a:pt x="0" y="85"/>
                      <a:pt x="30" y="205"/>
                    </a:cubicBezTo>
                    <a:cubicBezTo>
                      <a:pt x="105" y="455"/>
                      <a:pt x="180" y="706"/>
                      <a:pt x="256" y="932"/>
                    </a:cubicBezTo>
                    <a:cubicBezTo>
                      <a:pt x="276" y="1014"/>
                      <a:pt x="343" y="1050"/>
                      <a:pt x="409" y="1050"/>
                    </a:cubicBezTo>
                    <a:cubicBezTo>
                      <a:pt x="505" y="1050"/>
                      <a:pt x="601" y="975"/>
                      <a:pt x="556" y="856"/>
                    </a:cubicBezTo>
                    <a:cubicBezTo>
                      <a:pt x="506" y="606"/>
                      <a:pt x="431" y="355"/>
                      <a:pt x="356" y="130"/>
                    </a:cubicBezTo>
                    <a:cubicBezTo>
                      <a:pt x="336" y="39"/>
                      <a:pt x="271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6193;p55">
                <a:extLst>
                  <a:ext uri="{FF2B5EF4-FFF2-40B4-BE49-F238E27FC236}">
                    <a16:creationId xmlns:a16="http://schemas.microsoft.com/office/drawing/2014/main" id="{202491DA-0F05-48E6-8D70-5FEC2D05F804}"/>
                  </a:ext>
                </a:extLst>
              </p:cNvPr>
              <p:cNvSpPr/>
              <p:nvPr/>
            </p:nvSpPr>
            <p:spPr>
              <a:xfrm>
                <a:off x="4693474" y="4522356"/>
                <a:ext cx="170184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9600" h="855" extrusionOk="0">
                    <a:moveTo>
                      <a:pt x="9421" y="0"/>
                    </a:moveTo>
                    <a:cubicBezTo>
                      <a:pt x="9414" y="0"/>
                      <a:pt x="9407" y="1"/>
                      <a:pt x="9399" y="1"/>
                    </a:cubicBezTo>
                    <a:cubicBezTo>
                      <a:pt x="6341" y="352"/>
                      <a:pt x="3284" y="252"/>
                      <a:pt x="226" y="528"/>
                    </a:cubicBezTo>
                    <a:cubicBezTo>
                      <a:pt x="8" y="528"/>
                      <a:pt x="1" y="855"/>
                      <a:pt x="204" y="855"/>
                    </a:cubicBezTo>
                    <a:cubicBezTo>
                      <a:pt x="211" y="855"/>
                      <a:pt x="218" y="854"/>
                      <a:pt x="226" y="854"/>
                    </a:cubicBezTo>
                    <a:cubicBezTo>
                      <a:pt x="3284" y="603"/>
                      <a:pt x="6341" y="703"/>
                      <a:pt x="9399" y="327"/>
                    </a:cubicBezTo>
                    <a:cubicBezTo>
                      <a:pt x="9592" y="303"/>
                      <a:pt x="9599" y="0"/>
                      <a:pt x="94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6194;p55">
                <a:extLst>
                  <a:ext uri="{FF2B5EF4-FFF2-40B4-BE49-F238E27FC236}">
                    <a16:creationId xmlns:a16="http://schemas.microsoft.com/office/drawing/2014/main" id="{4F203B7C-CB03-45C7-91D1-A32D7B9A6760}"/>
                  </a:ext>
                </a:extLst>
              </p:cNvPr>
              <p:cNvSpPr/>
              <p:nvPr/>
            </p:nvSpPr>
            <p:spPr>
              <a:xfrm>
                <a:off x="4708596" y="4611206"/>
                <a:ext cx="135509" cy="20918"/>
              </a:xfrm>
              <a:custGeom>
                <a:avLst/>
                <a:gdLst/>
                <a:ahLst/>
                <a:cxnLst/>
                <a:rect l="l" t="t" r="r" b="b"/>
                <a:pathLst>
                  <a:path w="7644" h="1180" extrusionOk="0">
                    <a:moveTo>
                      <a:pt x="179" y="1"/>
                    </a:moveTo>
                    <a:cubicBezTo>
                      <a:pt x="0" y="1"/>
                      <a:pt x="7" y="304"/>
                      <a:pt x="200" y="328"/>
                    </a:cubicBezTo>
                    <a:cubicBezTo>
                      <a:pt x="2631" y="604"/>
                      <a:pt x="4987" y="1055"/>
                      <a:pt x="7418" y="1180"/>
                    </a:cubicBezTo>
                    <a:cubicBezTo>
                      <a:pt x="7644" y="1180"/>
                      <a:pt x="7644" y="854"/>
                      <a:pt x="7418" y="829"/>
                    </a:cubicBezTo>
                    <a:cubicBezTo>
                      <a:pt x="4987" y="704"/>
                      <a:pt x="2631" y="278"/>
                      <a:pt x="200" y="2"/>
                    </a:cubicBezTo>
                    <a:cubicBezTo>
                      <a:pt x="193" y="1"/>
                      <a:pt x="186" y="1"/>
                      <a:pt x="1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6195;p55">
                <a:extLst>
                  <a:ext uri="{FF2B5EF4-FFF2-40B4-BE49-F238E27FC236}">
                    <a16:creationId xmlns:a16="http://schemas.microsoft.com/office/drawing/2014/main" id="{EC002732-75C8-4F71-BE70-353E9A2A3D89}"/>
                  </a:ext>
                </a:extLst>
              </p:cNvPr>
              <p:cNvSpPr/>
              <p:nvPr/>
            </p:nvSpPr>
            <p:spPr>
              <a:xfrm>
                <a:off x="4861868" y="4441519"/>
                <a:ext cx="66212" cy="152403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8597" extrusionOk="0">
                    <a:moveTo>
                      <a:pt x="3083" y="0"/>
                    </a:moveTo>
                    <a:cubicBezTo>
                      <a:pt x="1980" y="652"/>
                      <a:pt x="1028" y="1955"/>
                      <a:pt x="552" y="3584"/>
                    </a:cubicBezTo>
                    <a:cubicBezTo>
                      <a:pt x="0" y="5539"/>
                      <a:pt x="301" y="7444"/>
                      <a:pt x="1178" y="8597"/>
                    </a:cubicBezTo>
                    <a:cubicBezTo>
                      <a:pt x="2457" y="7043"/>
                      <a:pt x="3359" y="5790"/>
                      <a:pt x="3559" y="5263"/>
                    </a:cubicBezTo>
                    <a:cubicBezTo>
                      <a:pt x="3735" y="4687"/>
                      <a:pt x="3509" y="2632"/>
                      <a:pt x="30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6196;p55">
                <a:extLst>
                  <a:ext uri="{FF2B5EF4-FFF2-40B4-BE49-F238E27FC236}">
                    <a16:creationId xmlns:a16="http://schemas.microsoft.com/office/drawing/2014/main" id="{28AB75A7-37EB-4C62-A241-88756503C640}"/>
                  </a:ext>
                </a:extLst>
              </p:cNvPr>
              <p:cNvSpPr/>
              <p:nvPr/>
            </p:nvSpPr>
            <p:spPr>
              <a:xfrm>
                <a:off x="4643642" y="4214607"/>
                <a:ext cx="14856" cy="33363"/>
              </a:xfrm>
              <a:custGeom>
                <a:avLst/>
                <a:gdLst/>
                <a:ahLst/>
                <a:cxnLst/>
                <a:rect l="l" t="t" r="r" b="b"/>
                <a:pathLst>
                  <a:path w="838" h="1882" extrusionOk="0">
                    <a:moveTo>
                      <a:pt x="200" y="0"/>
                    </a:moveTo>
                    <a:cubicBezTo>
                      <a:pt x="102" y="0"/>
                      <a:pt x="0" y="75"/>
                      <a:pt x="30" y="193"/>
                    </a:cubicBezTo>
                    <a:lnTo>
                      <a:pt x="481" y="1772"/>
                    </a:lnTo>
                    <a:cubicBezTo>
                      <a:pt x="500" y="1849"/>
                      <a:pt x="559" y="1882"/>
                      <a:pt x="623" y="1882"/>
                    </a:cubicBezTo>
                    <a:cubicBezTo>
                      <a:pt x="725" y="1882"/>
                      <a:pt x="838" y="1796"/>
                      <a:pt x="807" y="1672"/>
                    </a:cubicBezTo>
                    <a:cubicBezTo>
                      <a:pt x="656" y="1146"/>
                      <a:pt x="506" y="645"/>
                      <a:pt x="355" y="118"/>
                    </a:cubicBezTo>
                    <a:cubicBezTo>
                      <a:pt x="335" y="36"/>
                      <a:pt x="268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6197;p55">
                <a:extLst>
                  <a:ext uri="{FF2B5EF4-FFF2-40B4-BE49-F238E27FC236}">
                    <a16:creationId xmlns:a16="http://schemas.microsoft.com/office/drawing/2014/main" id="{7E16F6F4-049C-4396-BC3D-0F1C455941E1}"/>
                  </a:ext>
                </a:extLst>
              </p:cNvPr>
              <p:cNvSpPr/>
              <p:nvPr/>
            </p:nvSpPr>
            <p:spPr>
              <a:xfrm>
                <a:off x="4730684" y="4297837"/>
                <a:ext cx="12232" cy="22549"/>
              </a:xfrm>
              <a:custGeom>
                <a:avLst/>
                <a:gdLst/>
                <a:ahLst/>
                <a:cxnLst/>
                <a:rect l="l" t="t" r="r" b="b"/>
                <a:pathLst>
                  <a:path w="690" h="1272" extrusionOk="0">
                    <a:moveTo>
                      <a:pt x="216" y="1"/>
                    </a:moveTo>
                    <a:cubicBezTo>
                      <a:pt x="114" y="1"/>
                      <a:pt x="1" y="86"/>
                      <a:pt x="32" y="210"/>
                    </a:cubicBezTo>
                    <a:cubicBezTo>
                      <a:pt x="132" y="511"/>
                      <a:pt x="232" y="837"/>
                      <a:pt x="333" y="1163"/>
                    </a:cubicBezTo>
                    <a:cubicBezTo>
                      <a:pt x="352" y="1239"/>
                      <a:pt x="411" y="1272"/>
                      <a:pt x="474" y="1272"/>
                    </a:cubicBezTo>
                    <a:cubicBezTo>
                      <a:pt x="577" y="1272"/>
                      <a:pt x="689" y="1186"/>
                      <a:pt x="659" y="1062"/>
                    </a:cubicBezTo>
                    <a:lnTo>
                      <a:pt x="358" y="110"/>
                    </a:lnTo>
                    <a:cubicBezTo>
                      <a:pt x="339" y="33"/>
                      <a:pt x="279" y="1"/>
                      <a:pt x="2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6198;p55">
                <a:extLst>
                  <a:ext uri="{FF2B5EF4-FFF2-40B4-BE49-F238E27FC236}">
                    <a16:creationId xmlns:a16="http://schemas.microsoft.com/office/drawing/2014/main" id="{F04F4DE1-4B56-4DD4-B890-993F8EF95F96}"/>
                  </a:ext>
                </a:extLst>
              </p:cNvPr>
              <p:cNvSpPr/>
              <p:nvPr/>
            </p:nvSpPr>
            <p:spPr>
              <a:xfrm>
                <a:off x="4769366" y="4170181"/>
                <a:ext cx="10406" cy="1927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1087" extrusionOk="0">
                    <a:moveTo>
                      <a:pt x="201" y="0"/>
                    </a:moveTo>
                    <a:cubicBezTo>
                      <a:pt x="102" y="0"/>
                      <a:pt x="1" y="75"/>
                      <a:pt x="30" y="193"/>
                    </a:cubicBezTo>
                    <a:cubicBezTo>
                      <a:pt x="106" y="469"/>
                      <a:pt x="181" y="720"/>
                      <a:pt x="231" y="970"/>
                    </a:cubicBezTo>
                    <a:cubicBezTo>
                      <a:pt x="251" y="1050"/>
                      <a:pt x="315" y="1086"/>
                      <a:pt x="382" y="1086"/>
                    </a:cubicBezTo>
                    <a:cubicBezTo>
                      <a:pt x="482" y="1086"/>
                      <a:pt x="587" y="1005"/>
                      <a:pt x="557" y="870"/>
                    </a:cubicBezTo>
                    <a:cubicBezTo>
                      <a:pt x="482" y="619"/>
                      <a:pt x="431" y="369"/>
                      <a:pt x="356" y="118"/>
                    </a:cubicBezTo>
                    <a:cubicBezTo>
                      <a:pt x="336" y="36"/>
                      <a:pt x="269" y="0"/>
                      <a:pt x="20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6199;p55">
                <a:extLst>
                  <a:ext uri="{FF2B5EF4-FFF2-40B4-BE49-F238E27FC236}">
                    <a16:creationId xmlns:a16="http://schemas.microsoft.com/office/drawing/2014/main" id="{AB604E29-B373-41C6-B52B-316B6C1E8034}"/>
                  </a:ext>
                </a:extLst>
              </p:cNvPr>
              <p:cNvSpPr/>
              <p:nvPr/>
            </p:nvSpPr>
            <p:spPr>
              <a:xfrm>
                <a:off x="4843112" y="4264173"/>
                <a:ext cx="9981" cy="21238"/>
              </a:xfrm>
              <a:custGeom>
                <a:avLst/>
                <a:gdLst/>
                <a:ahLst/>
                <a:cxnLst/>
                <a:rect l="l" t="t" r="r" b="b"/>
                <a:pathLst>
                  <a:path w="563" h="1198" extrusionOk="0">
                    <a:moveTo>
                      <a:pt x="199" y="1"/>
                    </a:moveTo>
                    <a:cubicBezTo>
                      <a:pt x="105" y="1"/>
                      <a:pt x="1" y="85"/>
                      <a:pt x="31" y="205"/>
                    </a:cubicBezTo>
                    <a:lnTo>
                      <a:pt x="206" y="1082"/>
                    </a:lnTo>
                    <a:cubicBezTo>
                      <a:pt x="226" y="1162"/>
                      <a:pt x="290" y="1198"/>
                      <a:pt x="357" y="1198"/>
                    </a:cubicBezTo>
                    <a:cubicBezTo>
                      <a:pt x="457" y="1198"/>
                      <a:pt x="562" y="1117"/>
                      <a:pt x="532" y="981"/>
                    </a:cubicBezTo>
                    <a:cubicBezTo>
                      <a:pt x="457" y="706"/>
                      <a:pt x="407" y="405"/>
                      <a:pt x="332" y="129"/>
                    </a:cubicBezTo>
                    <a:cubicBezTo>
                      <a:pt x="322" y="39"/>
                      <a:pt x="263" y="1"/>
                      <a:pt x="1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6200;p55">
                <a:extLst>
                  <a:ext uri="{FF2B5EF4-FFF2-40B4-BE49-F238E27FC236}">
                    <a16:creationId xmlns:a16="http://schemas.microsoft.com/office/drawing/2014/main" id="{4FC79DC9-CA95-432B-ACCA-E7FFB61FA31B}"/>
                  </a:ext>
                </a:extLst>
              </p:cNvPr>
              <p:cNvSpPr/>
              <p:nvPr/>
            </p:nvSpPr>
            <p:spPr>
              <a:xfrm>
                <a:off x="4840896" y="4357260"/>
                <a:ext cx="11736" cy="26574"/>
              </a:xfrm>
              <a:custGeom>
                <a:avLst/>
                <a:gdLst/>
                <a:ahLst/>
                <a:cxnLst/>
                <a:rect l="l" t="t" r="r" b="b"/>
                <a:pathLst>
                  <a:path w="662" h="1499" extrusionOk="0">
                    <a:moveTo>
                      <a:pt x="206" y="0"/>
                    </a:moveTo>
                    <a:cubicBezTo>
                      <a:pt x="106" y="0"/>
                      <a:pt x="0" y="81"/>
                      <a:pt x="31" y="217"/>
                    </a:cubicBezTo>
                    <a:cubicBezTo>
                      <a:pt x="131" y="593"/>
                      <a:pt x="206" y="994"/>
                      <a:pt x="306" y="1370"/>
                    </a:cubicBezTo>
                    <a:cubicBezTo>
                      <a:pt x="326" y="1460"/>
                      <a:pt x="391" y="1498"/>
                      <a:pt x="458" y="1498"/>
                    </a:cubicBezTo>
                    <a:cubicBezTo>
                      <a:pt x="558" y="1498"/>
                      <a:pt x="662" y="1414"/>
                      <a:pt x="632" y="1294"/>
                    </a:cubicBezTo>
                    <a:cubicBezTo>
                      <a:pt x="532" y="893"/>
                      <a:pt x="457" y="492"/>
                      <a:pt x="356" y="116"/>
                    </a:cubicBezTo>
                    <a:cubicBezTo>
                      <a:pt x="336" y="36"/>
                      <a:pt x="272" y="0"/>
                      <a:pt x="2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6201;p55">
                <a:extLst>
                  <a:ext uri="{FF2B5EF4-FFF2-40B4-BE49-F238E27FC236}">
                    <a16:creationId xmlns:a16="http://schemas.microsoft.com/office/drawing/2014/main" id="{538501B8-EE33-44C6-8D4D-67915C831324}"/>
                  </a:ext>
                </a:extLst>
              </p:cNvPr>
              <p:cNvSpPr/>
              <p:nvPr/>
            </p:nvSpPr>
            <p:spPr>
              <a:xfrm>
                <a:off x="4705387" y="4403245"/>
                <a:ext cx="10424" cy="20670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166" extrusionOk="0">
                    <a:moveTo>
                      <a:pt x="204" y="0"/>
                    </a:moveTo>
                    <a:cubicBezTo>
                      <a:pt x="105" y="0"/>
                      <a:pt x="0" y="84"/>
                      <a:pt x="30" y="204"/>
                    </a:cubicBezTo>
                    <a:cubicBezTo>
                      <a:pt x="106" y="480"/>
                      <a:pt x="156" y="756"/>
                      <a:pt x="231" y="1056"/>
                    </a:cubicBezTo>
                    <a:cubicBezTo>
                      <a:pt x="250" y="1133"/>
                      <a:pt x="309" y="1166"/>
                      <a:pt x="373" y="1166"/>
                    </a:cubicBezTo>
                    <a:cubicBezTo>
                      <a:pt x="475" y="1166"/>
                      <a:pt x="588" y="1080"/>
                      <a:pt x="557" y="956"/>
                    </a:cubicBezTo>
                    <a:cubicBezTo>
                      <a:pt x="481" y="680"/>
                      <a:pt x="406" y="405"/>
                      <a:pt x="356" y="129"/>
                    </a:cubicBezTo>
                    <a:cubicBezTo>
                      <a:pt x="336" y="38"/>
                      <a:pt x="271" y="0"/>
                      <a:pt x="2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6202;p55">
                <a:extLst>
                  <a:ext uri="{FF2B5EF4-FFF2-40B4-BE49-F238E27FC236}">
                    <a16:creationId xmlns:a16="http://schemas.microsoft.com/office/drawing/2014/main" id="{3E1A7D49-9275-49F6-A2C2-C8B9163D565E}"/>
                  </a:ext>
                </a:extLst>
              </p:cNvPr>
              <p:cNvSpPr/>
              <p:nvPr/>
            </p:nvSpPr>
            <p:spPr>
              <a:xfrm>
                <a:off x="4781988" y="4447883"/>
                <a:ext cx="14661" cy="35278"/>
              </a:xfrm>
              <a:custGeom>
                <a:avLst/>
                <a:gdLst/>
                <a:ahLst/>
                <a:cxnLst/>
                <a:rect l="l" t="t" r="r" b="b"/>
                <a:pathLst>
                  <a:path w="827" h="1990" extrusionOk="0">
                    <a:moveTo>
                      <a:pt x="202" y="1"/>
                    </a:moveTo>
                    <a:cubicBezTo>
                      <a:pt x="99" y="1"/>
                      <a:pt x="0" y="82"/>
                      <a:pt x="45" y="218"/>
                    </a:cubicBezTo>
                    <a:cubicBezTo>
                      <a:pt x="196" y="769"/>
                      <a:pt x="321" y="1320"/>
                      <a:pt x="471" y="1872"/>
                    </a:cubicBezTo>
                    <a:cubicBezTo>
                      <a:pt x="492" y="1954"/>
                      <a:pt x="559" y="1990"/>
                      <a:pt x="627" y="1990"/>
                    </a:cubicBezTo>
                    <a:cubicBezTo>
                      <a:pt x="725" y="1990"/>
                      <a:pt x="827" y="1915"/>
                      <a:pt x="797" y="1796"/>
                    </a:cubicBezTo>
                    <a:cubicBezTo>
                      <a:pt x="647" y="1220"/>
                      <a:pt x="496" y="669"/>
                      <a:pt x="371" y="117"/>
                    </a:cubicBezTo>
                    <a:cubicBezTo>
                      <a:pt x="341" y="37"/>
                      <a:pt x="271" y="1"/>
                      <a:pt x="2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6203;p55">
                <a:extLst>
                  <a:ext uri="{FF2B5EF4-FFF2-40B4-BE49-F238E27FC236}">
                    <a16:creationId xmlns:a16="http://schemas.microsoft.com/office/drawing/2014/main" id="{A228B651-B694-417C-960F-070189CE1267}"/>
                  </a:ext>
                </a:extLst>
              </p:cNvPr>
              <p:cNvSpPr/>
              <p:nvPr/>
            </p:nvSpPr>
            <p:spPr>
              <a:xfrm>
                <a:off x="4620863" y="4190568"/>
                <a:ext cx="249018" cy="88442"/>
              </a:xfrm>
              <a:custGeom>
                <a:avLst/>
                <a:gdLst/>
                <a:ahLst/>
                <a:cxnLst/>
                <a:rect l="l" t="t" r="r" b="b"/>
                <a:pathLst>
                  <a:path w="14047" h="4989" extrusionOk="0">
                    <a:moveTo>
                      <a:pt x="13801" y="0"/>
                    </a:moveTo>
                    <a:cubicBezTo>
                      <a:pt x="13776" y="0"/>
                      <a:pt x="13749" y="7"/>
                      <a:pt x="13721" y="21"/>
                    </a:cubicBezTo>
                    <a:cubicBezTo>
                      <a:pt x="9335" y="1900"/>
                      <a:pt x="4773" y="3354"/>
                      <a:pt x="187" y="4657"/>
                    </a:cubicBezTo>
                    <a:cubicBezTo>
                      <a:pt x="1" y="4704"/>
                      <a:pt x="74" y="4988"/>
                      <a:pt x="246" y="4988"/>
                    </a:cubicBezTo>
                    <a:cubicBezTo>
                      <a:pt x="259" y="4988"/>
                      <a:pt x="273" y="4987"/>
                      <a:pt x="287" y="4983"/>
                    </a:cubicBezTo>
                    <a:cubicBezTo>
                      <a:pt x="4899" y="3655"/>
                      <a:pt x="9485" y="2201"/>
                      <a:pt x="13896" y="296"/>
                    </a:cubicBezTo>
                    <a:cubicBezTo>
                      <a:pt x="14047" y="232"/>
                      <a:pt x="13957" y="0"/>
                      <a:pt x="138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6204;p55">
                <a:extLst>
                  <a:ext uri="{FF2B5EF4-FFF2-40B4-BE49-F238E27FC236}">
                    <a16:creationId xmlns:a16="http://schemas.microsoft.com/office/drawing/2014/main" id="{184B8377-CA68-4113-AE73-B4BBDEE022E4}"/>
                  </a:ext>
                </a:extLst>
              </p:cNvPr>
              <p:cNvSpPr/>
              <p:nvPr/>
            </p:nvSpPr>
            <p:spPr>
              <a:xfrm>
                <a:off x="4644848" y="4283106"/>
                <a:ext cx="245490" cy="89205"/>
              </a:xfrm>
              <a:custGeom>
                <a:avLst/>
                <a:gdLst/>
                <a:ahLst/>
                <a:cxnLst/>
                <a:rect l="l" t="t" r="r" b="b"/>
                <a:pathLst>
                  <a:path w="13848" h="5032" extrusionOk="0">
                    <a:moveTo>
                      <a:pt x="13582" y="1"/>
                    </a:moveTo>
                    <a:cubicBezTo>
                      <a:pt x="13562" y="1"/>
                      <a:pt x="13541" y="5"/>
                      <a:pt x="13521" y="14"/>
                    </a:cubicBezTo>
                    <a:cubicBezTo>
                      <a:pt x="9185" y="1893"/>
                      <a:pt x="4724" y="3397"/>
                      <a:pt x="187" y="4700"/>
                    </a:cubicBezTo>
                    <a:cubicBezTo>
                      <a:pt x="1" y="4747"/>
                      <a:pt x="53" y="5031"/>
                      <a:pt x="222" y="5031"/>
                    </a:cubicBezTo>
                    <a:cubicBezTo>
                      <a:pt x="235" y="5031"/>
                      <a:pt x="248" y="5030"/>
                      <a:pt x="262" y="5026"/>
                    </a:cubicBezTo>
                    <a:cubicBezTo>
                      <a:pt x="4824" y="3723"/>
                      <a:pt x="9335" y="2169"/>
                      <a:pt x="13671" y="314"/>
                    </a:cubicBezTo>
                    <a:cubicBezTo>
                      <a:pt x="13848" y="226"/>
                      <a:pt x="13732" y="1"/>
                      <a:pt x="135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6205;p55">
                <a:extLst>
                  <a:ext uri="{FF2B5EF4-FFF2-40B4-BE49-F238E27FC236}">
                    <a16:creationId xmlns:a16="http://schemas.microsoft.com/office/drawing/2014/main" id="{7A8462D7-1651-4026-9099-8A8974663906}"/>
                  </a:ext>
                </a:extLst>
              </p:cNvPr>
              <p:cNvSpPr/>
              <p:nvPr/>
            </p:nvSpPr>
            <p:spPr>
              <a:xfrm>
                <a:off x="4670641" y="4383089"/>
                <a:ext cx="238364" cy="81635"/>
              </a:xfrm>
              <a:custGeom>
                <a:avLst/>
                <a:gdLst/>
                <a:ahLst/>
                <a:cxnLst/>
                <a:rect l="l" t="t" r="r" b="b"/>
                <a:pathLst>
                  <a:path w="13446" h="4605" extrusionOk="0">
                    <a:moveTo>
                      <a:pt x="13162" y="0"/>
                    </a:moveTo>
                    <a:cubicBezTo>
                      <a:pt x="13140" y="0"/>
                      <a:pt x="13117" y="4"/>
                      <a:pt x="13093" y="13"/>
                    </a:cubicBezTo>
                    <a:cubicBezTo>
                      <a:pt x="8933" y="1817"/>
                      <a:pt x="4547" y="3045"/>
                      <a:pt x="186" y="4274"/>
                    </a:cubicBezTo>
                    <a:cubicBezTo>
                      <a:pt x="1" y="4343"/>
                      <a:pt x="51" y="4605"/>
                      <a:pt x="237" y="4605"/>
                    </a:cubicBezTo>
                    <a:cubicBezTo>
                      <a:pt x="253" y="4605"/>
                      <a:pt x="269" y="4603"/>
                      <a:pt x="286" y="4599"/>
                    </a:cubicBezTo>
                    <a:cubicBezTo>
                      <a:pt x="4672" y="3346"/>
                      <a:pt x="9058" y="2118"/>
                      <a:pt x="13269" y="314"/>
                    </a:cubicBezTo>
                    <a:cubicBezTo>
                      <a:pt x="13446" y="225"/>
                      <a:pt x="13330" y="0"/>
                      <a:pt x="13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5" name="Google Shape;6206;p55">
              <a:extLst>
                <a:ext uri="{FF2B5EF4-FFF2-40B4-BE49-F238E27FC236}">
                  <a16:creationId xmlns:a16="http://schemas.microsoft.com/office/drawing/2014/main" id="{85D20007-D64B-47C4-9A3D-9D305EA82316}"/>
                </a:ext>
              </a:extLst>
            </p:cNvPr>
            <p:cNvGrpSpPr/>
            <p:nvPr/>
          </p:nvGrpSpPr>
          <p:grpSpPr>
            <a:xfrm>
              <a:off x="5455457" y="3952724"/>
              <a:ext cx="343009" cy="722636"/>
              <a:chOff x="5038257" y="4014524"/>
              <a:chExt cx="343009" cy="722636"/>
            </a:xfrm>
          </p:grpSpPr>
          <p:sp>
            <p:nvSpPr>
              <p:cNvPr id="210" name="Google Shape;6207;p55">
                <a:extLst>
                  <a:ext uri="{FF2B5EF4-FFF2-40B4-BE49-F238E27FC236}">
                    <a16:creationId xmlns:a16="http://schemas.microsoft.com/office/drawing/2014/main" id="{D5A764AC-DC48-433D-8B5B-600FC4FCD854}"/>
                  </a:ext>
                </a:extLst>
              </p:cNvPr>
              <p:cNvSpPr/>
              <p:nvPr/>
            </p:nvSpPr>
            <p:spPr>
              <a:xfrm>
                <a:off x="5096084" y="4111238"/>
                <a:ext cx="34055" cy="96012"/>
              </a:xfrm>
              <a:custGeom>
                <a:avLst/>
                <a:gdLst/>
                <a:ahLst/>
                <a:cxnLst/>
                <a:rect l="l" t="t" r="r" b="b"/>
                <a:pathLst>
                  <a:path w="1921" h="5416" extrusionOk="0">
                    <a:moveTo>
                      <a:pt x="207" y="0"/>
                    </a:moveTo>
                    <a:cubicBezTo>
                      <a:pt x="107" y="0"/>
                      <a:pt x="0" y="86"/>
                      <a:pt x="47" y="210"/>
                    </a:cubicBezTo>
                    <a:cubicBezTo>
                      <a:pt x="598" y="1889"/>
                      <a:pt x="974" y="3618"/>
                      <a:pt x="1550" y="5298"/>
                    </a:cubicBezTo>
                    <a:cubicBezTo>
                      <a:pt x="1581" y="5380"/>
                      <a:pt x="1654" y="5416"/>
                      <a:pt x="1724" y="5416"/>
                    </a:cubicBezTo>
                    <a:cubicBezTo>
                      <a:pt x="1825" y="5416"/>
                      <a:pt x="1921" y="5341"/>
                      <a:pt x="1876" y="5222"/>
                    </a:cubicBezTo>
                    <a:cubicBezTo>
                      <a:pt x="1275" y="3543"/>
                      <a:pt x="924" y="1789"/>
                      <a:pt x="347" y="110"/>
                    </a:cubicBezTo>
                    <a:cubicBezTo>
                      <a:pt x="328" y="33"/>
                      <a:pt x="269" y="0"/>
                      <a:pt x="2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6208;p55">
                <a:extLst>
                  <a:ext uri="{FF2B5EF4-FFF2-40B4-BE49-F238E27FC236}">
                    <a16:creationId xmlns:a16="http://schemas.microsoft.com/office/drawing/2014/main" id="{A166A643-4DB9-410A-839A-A8DFC87AD463}"/>
                  </a:ext>
                </a:extLst>
              </p:cNvPr>
              <p:cNvSpPr/>
              <p:nvPr/>
            </p:nvSpPr>
            <p:spPr>
              <a:xfrm>
                <a:off x="5159548" y="4092287"/>
                <a:ext cx="7570" cy="5797"/>
              </a:xfrm>
              <a:custGeom>
                <a:avLst/>
                <a:gdLst/>
                <a:ahLst/>
                <a:cxnLst/>
                <a:rect l="l" t="t" r="r" b="b"/>
                <a:pathLst>
                  <a:path w="427" h="327" extrusionOk="0">
                    <a:moveTo>
                      <a:pt x="226" y="1"/>
                    </a:moveTo>
                    <a:cubicBezTo>
                      <a:pt x="0" y="1"/>
                      <a:pt x="0" y="327"/>
                      <a:pt x="226" y="327"/>
                    </a:cubicBezTo>
                    <a:cubicBezTo>
                      <a:pt x="427" y="327"/>
                      <a:pt x="427" y="1"/>
                      <a:pt x="22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6209;p55">
                <a:extLst>
                  <a:ext uri="{FF2B5EF4-FFF2-40B4-BE49-F238E27FC236}">
                    <a16:creationId xmlns:a16="http://schemas.microsoft.com/office/drawing/2014/main" id="{A5D06752-2E78-4FCD-A617-7D8FAE166C99}"/>
                  </a:ext>
                </a:extLst>
              </p:cNvPr>
              <p:cNvSpPr/>
              <p:nvPr/>
            </p:nvSpPr>
            <p:spPr>
              <a:xfrm>
                <a:off x="5142225" y="4014524"/>
                <a:ext cx="31852" cy="83542"/>
              </a:xfrm>
              <a:custGeom>
                <a:avLst/>
                <a:gdLst/>
                <a:ahLst/>
                <a:cxnLst/>
                <a:rect l="l" t="t" r="r" b="b"/>
                <a:pathLst>
                  <a:path w="1797" h="7148" extrusionOk="0">
                    <a:moveTo>
                      <a:pt x="973" y="1"/>
                    </a:moveTo>
                    <a:cubicBezTo>
                      <a:pt x="950" y="1"/>
                      <a:pt x="927" y="2"/>
                      <a:pt x="902" y="5"/>
                    </a:cubicBezTo>
                    <a:cubicBezTo>
                      <a:pt x="75" y="80"/>
                      <a:pt x="100" y="1809"/>
                      <a:pt x="75" y="2386"/>
                    </a:cubicBezTo>
                    <a:cubicBezTo>
                      <a:pt x="0" y="3914"/>
                      <a:pt x="351" y="5418"/>
                      <a:pt x="677" y="6922"/>
                    </a:cubicBezTo>
                    <a:cubicBezTo>
                      <a:pt x="697" y="7002"/>
                      <a:pt x="761" y="7038"/>
                      <a:pt x="827" y="7038"/>
                    </a:cubicBezTo>
                    <a:cubicBezTo>
                      <a:pt x="927" y="7038"/>
                      <a:pt x="1033" y="6957"/>
                      <a:pt x="1003" y="6822"/>
                    </a:cubicBezTo>
                    <a:cubicBezTo>
                      <a:pt x="752" y="5769"/>
                      <a:pt x="526" y="4716"/>
                      <a:pt x="426" y="3614"/>
                    </a:cubicBezTo>
                    <a:cubicBezTo>
                      <a:pt x="401" y="3163"/>
                      <a:pt x="376" y="2686"/>
                      <a:pt x="401" y="2235"/>
                    </a:cubicBezTo>
                    <a:cubicBezTo>
                      <a:pt x="422" y="2107"/>
                      <a:pt x="480" y="578"/>
                      <a:pt x="946" y="578"/>
                    </a:cubicBezTo>
                    <a:cubicBezTo>
                      <a:pt x="1027" y="578"/>
                      <a:pt x="1121" y="624"/>
                      <a:pt x="1228" y="731"/>
                    </a:cubicBezTo>
                    <a:cubicBezTo>
                      <a:pt x="1454" y="957"/>
                      <a:pt x="1353" y="2035"/>
                      <a:pt x="1353" y="2335"/>
                    </a:cubicBezTo>
                    <a:cubicBezTo>
                      <a:pt x="1378" y="2812"/>
                      <a:pt x="1378" y="3313"/>
                      <a:pt x="1378" y="3789"/>
                    </a:cubicBezTo>
                    <a:cubicBezTo>
                      <a:pt x="1353" y="4867"/>
                      <a:pt x="1278" y="5919"/>
                      <a:pt x="1128" y="6997"/>
                    </a:cubicBezTo>
                    <a:cubicBezTo>
                      <a:pt x="1115" y="7097"/>
                      <a:pt x="1197" y="7148"/>
                      <a:pt x="1284" y="7148"/>
                    </a:cubicBezTo>
                    <a:cubicBezTo>
                      <a:pt x="1372" y="7148"/>
                      <a:pt x="1466" y="7097"/>
                      <a:pt x="1479" y="6997"/>
                    </a:cubicBezTo>
                    <a:cubicBezTo>
                      <a:pt x="1679" y="5393"/>
                      <a:pt x="1754" y="3789"/>
                      <a:pt x="1679" y="2185"/>
                    </a:cubicBezTo>
                    <a:cubicBezTo>
                      <a:pt x="1655" y="1722"/>
                      <a:pt x="1797" y="1"/>
                      <a:pt x="9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6210;p55">
                <a:extLst>
                  <a:ext uri="{FF2B5EF4-FFF2-40B4-BE49-F238E27FC236}">
                    <a16:creationId xmlns:a16="http://schemas.microsoft.com/office/drawing/2014/main" id="{D86E5886-A85F-4550-A4C5-EBA6C8FE35E5}"/>
                  </a:ext>
                </a:extLst>
              </p:cNvPr>
              <p:cNvSpPr/>
              <p:nvPr/>
            </p:nvSpPr>
            <p:spPr>
              <a:xfrm>
                <a:off x="5038257" y="4052967"/>
                <a:ext cx="343009" cy="684193"/>
              </a:xfrm>
              <a:custGeom>
                <a:avLst/>
                <a:gdLst/>
                <a:ahLst/>
                <a:cxnLst/>
                <a:rect l="l" t="t" r="r" b="b"/>
                <a:pathLst>
                  <a:path w="19349" h="38595" extrusionOk="0">
                    <a:moveTo>
                      <a:pt x="14113" y="1"/>
                    </a:moveTo>
                    <a:cubicBezTo>
                      <a:pt x="12979" y="1"/>
                      <a:pt x="543" y="4070"/>
                      <a:pt x="276" y="4750"/>
                    </a:cubicBezTo>
                    <a:cubicBezTo>
                      <a:pt x="0" y="5452"/>
                      <a:pt x="6667" y="25352"/>
                      <a:pt x="6667" y="27582"/>
                    </a:cubicBezTo>
                    <a:cubicBezTo>
                      <a:pt x="6667" y="29813"/>
                      <a:pt x="4587" y="38159"/>
                      <a:pt x="5289" y="38585"/>
                    </a:cubicBezTo>
                    <a:cubicBezTo>
                      <a:pt x="5300" y="38592"/>
                      <a:pt x="5314" y="38595"/>
                      <a:pt x="5331" y="38595"/>
                    </a:cubicBezTo>
                    <a:cubicBezTo>
                      <a:pt x="6370" y="38595"/>
                      <a:pt x="17957" y="25894"/>
                      <a:pt x="18647" y="23823"/>
                    </a:cubicBezTo>
                    <a:cubicBezTo>
                      <a:pt x="19349" y="21743"/>
                      <a:pt x="14612" y="289"/>
                      <a:pt x="14186" y="13"/>
                    </a:cubicBezTo>
                    <a:cubicBezTo>
                      <a:pt x="14173" y="5"/>
                      <a:pt x="14149" y="1"/>
                      <a:pt x="141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6211;p55">
                <a:extLst>
                  <a:ext uri="{FF2B5EF4-FFF2-40B4-BE49-F238E27FC236}">
                    <a16:creationId xmlns:a16="http://schemas.microsoft.com/office/drawing/2014/main" id="{F9A6961C-459C-49F7-9C2A-9E9712FB8127}"/>
                  </a:ext>
                </a:extLst>
              </p:cNvPr>
              <p:cNvSpPr/>
              <p:nvPr/>
            </p:nvSpPr>
            <p:spPr>
              <a:xfrm>
                <a:off x="5306172" y="4381972"/>
                <a:ext cx="66212" cy="152421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8598" extrusionOk="0">
                    <a:moveTo>
                      <a:pt x="3083" y="1"/>
                    </a:moveTo>
                    <a:cubicBezTo>
                      <a:pt x="1980" y="677"/>
                      <a:pt x="1028" y="1981"/>
                      <a:pt x="552" y="3610"/>
                    </a:cubicBezTo>
                    <a:cubicBezTo>
                      <a:pt x="0" y="5540"/>
                      <a:pt x="276" y="7444"/>
                      <a:pt x="1178" y="8597"/>
                    </a:cubicBezTo>
                    <a:cubicBezTo>
                      <a:pt x="2456" y="7043"/>
                      <a:pt x="3359" y="5790"/>
                      <a:pt x="3534" y="5264"/>
                    </a:cubicBezTo>
                    <a:cubicBezTo>
                      <a:pt x="3735" y="4687"/>
                      <a:pt x="3509" y="2657"/>
                      <a:pt x="30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6212;p55">
                <a:extLst>
                  <a:ext uri="{FF2B5EF4-FFF2-40B4-BE49-F238E27FC236}">
                    <a16:creationId xmlns:a16="http://schemas.microsoft.com/office/drawing/2014/main" id="{BD69CFE7-DC5B-4635-ABE5-8951C7A07947}"/>
                  </a:ext>
                </a:extLst>
              </p:cNvPr>
              <p:cNvSpPr/>
              <p:nvPr/>
            </p:nvSpPr>
            <p:spPr>
              <a:xfrm>
                <a:off x="5121789" y="4573464"/>
                <a:ext cx="127088" cy="163696"/>
              </a:xfrm>
              <a:custGeom>
                <a:avLst/>
                <a:gdLst/>
                <a:ahLst/>
                <a:cxnLst/>
                <a:rect l="l" t="t" r="r" b="b"/>
                <a:pathLst>
                  <a:path w="7169" h="9234" extrusionOk="0">
                    <a:moveTo>
                      <a:pt x="1780" y="1"/>
                    </a:moveTo>
                    <a:cubicBezTo>
                      <a:pt x="1303" y="3259"/>
                      <a:pt x="0" y="8898"/>
                      <a:pt x="577" y="9224"/>
                    </a:cubicBezTo>
                    <a:cubicBezTo>
                      <a:pt x="587" y="9230"/>
                      <a:pt x="601" y="9233"/>
                      <a:pt x="617" y="9233"/>
                    </a:cubicBezTo>
                    <a:cubicBezTo>
                      <a:pt x="1118" y="9233"/>
                      <a:pt x="4132" y="6211"/>
                      <a:pt x="7168" y="2883"/>
                    </a:cubicBezTo>
                    <a:cubicBezTo>
                      <a:pt x="5464" y="1630"/>
                      <a:pt x="3133" y="552"/>
                      <a:pt x="178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6213;p55">
                <a:extLst>
                  <a:ext uri="{FF2B5EF4-FFF2-40B4-BE49-F238E27FC236}">
                    <a16:creationId xmlns:a16="http://schemas.microsoft.com/office/drawing/2014/main" id="{41804AA7-345E-4169-8191-F20972A7B1F7}"/>
                  </a:ext>
                </a:extLst>
              </p:cNvPr>
              <p:cNvSpPr/>
              <p:nvPr/>
            </p:nvSpPr>
            <p:spPr>
              <a:xfrm>
                <a:off x="5167880" y="4210760"/>
                <a:ext cx="12055" cy="22549"/>
              </a:xfrm>
              <a:custGeom>
                <a:avLst/>
                <a:gdLst/>
                <a:ahLst/>
                <a:cxnLst/>
                <a:rect l="l" t="t" r="r" b="b"/>
                <a:pathLst>
                  <a:path w="680" h="1272" extrusionOk="0">
                    <a:moveTo>
                      <a:pt x="205" y="0"/>
                    </a:moveTo>
                    <a:cubicBezTo>
                      <a:pt x="104" y="0"/>
                      <a:pt x="1" y="86"/>
                      <a:pt x="32" y="210"/>
                    </a:cubicBezTo>
                    <a:cubicBezTo>
                      <a:pt x="132" y="511"/>
                      <a:pt x="232" y="837"/>
                      <a:pt x="307" y="1162"/>
                    </a:cubicBezTo>
                    <a:cubicBezTo>
                      <a:pt x="336" y="1239"/>
                      <a:pt x="401" y="1272"/>
                      <a:pt x="467" y="1272"/>
                    </a:cubicBezTo>
                    <a:cubicBezTo>
                      <a:pt x="573" y="1272"/>
                      <a:pt x="680" y="1186"/>
                      <a:pt x="633" y="1062"/>
                    </a:cubicBezTo>
                    <a:lnTo>
                      <a:pt x="358" y="110"/>
                    </a:lnTo>
                    <a:cubicBezTo>
                      <a:pt x="329" y="33"/>
                      <a:pt x="267" y="0"/>
                      <a:pt x="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6214;p55">
                <a:extLst>
                  <a:ext uri="{FF2B5EF4-FFF2-40B4-BE49-F238E27FC236}">
                    <a16:creationId xmlns:a16="http://schemas.microsoft.com/office/drawing/2014/main" id="{9D566B60-E05E-4FCA-BBA4-F7BF6405C669}"/>
                  </a:ext>
                </a:extLst>
              </p:cNvPr>
              <p:cNvSpPr/>
              <p:nvPr/>
            </p:nvSpPr>
            <p:spPr>
              <a:xfrm>
                <a:off x="5296280" y="4251196"/>
                <a:ext cx="10176" cy="21344"/>
              </a:xfrm>
              <a:custGeom>
                <a:avLst/>
                <a:gdLst/>
                <a:ahLst/>
                <a:cxnLst/>
                <a:rect l="l" t="t" r="r" b="b"/>
                <a:pathLst>
                  <a:path w="574" h="1204" extrusionOk="0">
                    <a:moveTo>
                      <a:pt x="216" y="0"/>
                    </a:moveTo>
                    <a:cubicBezTo>
                      <a:pt x="114" y="0"/>
                      <a:pt x="1" y="86"/>
                      <a:pt x="32" y="210"/>
                    </a:cubicBezTo>
                    <a:lnTo>
                      <a:pt x="232" y="1087"/>
                    </a:lnTo>
                    <a:cubicBezTo>
                      <a:pt x="252" y="1167"/>
                      <a:pt x="313" y="1203"/>
                      <a:pt x="376" y="1203"/>
                    </a:cubicBezTo>
                    <a:cubicBezTo>
                      <a:pt x="471" y="1203"/>
                      <a:pt x="573" y="1122"/>
                      <a:pt x="558" y="987"/>
                    </a:cubicBezTo>
                    <a:cubicBezTo>
                      <a:pt x="483" y="711"/>
                      <a:pt x="433" y="410"/>
                      <a:pt x="358" y="109"/>
                    </a:cubicBezTo>
                    <a:cubicBezTo>
                      <a:pt x="339" y="33"/>
                      <a:pt x="279" y="0"/>
                      <a:pt x="2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6215;p55">
                <a:extLst>
                  <a:ext uri="{FF2B5EF4-FFF2-40B4-BE49-F238E27FC236}">
                    <a16:creationId xmlns:a16="http://schemas.microsoft.com/office/drawing/2014/main" id="{0C34BF5A-430D-4D82-9A18-3C8C185688D2}"/>
                  </a:ext>
                </a:extLst>
              </p:cNvPr>
              <p:cNvSpPr/>
              <p:nvPr/>
            </p:nvSpPr>
            <p:spPr>
              <a:xfrm>
                <a:off x="5299844" y="4360929"/>
                <a:ext cx="11771" cy="2655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498" extrusionOk="0">
                    <a:moveTo>
                      <a:pt x="215" y="1"/>
                    </a:moveTo>
                    <a:cubicBezTo>
                      <a:pt x="113" y="1"/>
                      <a:pt x="0" y="86"/>
                      <a:pt x="31" y="210"/>
                    </a:cubicBezTo>
                    <a:cubicBezTo>
                      <a:pt x="132" y="586"/>
                      <a:pt x="207" y="987"/>
                      <a:pt x="307" y="1388"/>
                    </a:cubicBezTo>
                    <a:cubicBezTo>
                      <a:pt x="326" y="1465"/>
                      <a:pt x="386" y="1497"/>
                      <a:pt x="449" y="1497"/>
                    </a:cubicBezTo>
                    <a:cubicBezTo>
                      <a:pt x="551" y="1497"/>
                      <a:pt x="664" y="1412"/>
                      <a:pt x="633" y="1288"/>
                    </a:cubicBezTo>
                    <a:cubicBezTo>
                      <a:pt x="533" y="912"/>
                      <a:pt x="457" y="511"/>
                      <a:pt x="357" y="110"/>
                    </a:cubicBezTo>
                    <a:cubicBezTo>
                      <a:pt x="338" y="33"/>
                      <a:pt x="279" y="1"/>
                      <a:pt x="2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6216;p55">
                <a:extLst>
                  <a:ext uri="{FF2B5EF4-FFF2-40B4-BE49-F238E27FC236}">
                    <a16:creationId xmlns:a16="http://schemas.microsoft.com/office/drawing/2014/main" id="{E4D2DA62-A750-420C-8652-FD9292F486E0}"/>
                  </a:ext>
                </a:extLst>
              </p:cNvPr>
              <p:cNvSpPr/>
              <p:nvPr/>
            </p:nvSpPr>
            <p:spPr>
              <a:xfrm>
                <a:off x="5132797" y="4310601"/>
                <a:ext cx="10424" cy="20794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173" extrusionOk="0">
                    <a:moveTo>
                      <a:pt x="206" y="1"/>
                    </a:moveTo>
                    <a:cubicBezTo>
                      <a:pt x="106" y="1"/>
                      <a:pt x="1" y="82"/>
                      <a:pt x="31" y="217"/>
                    </a:cubicBezTo>
                    <a:cubicBezTo>
                      <a:pt x="106" y="493"/>
                      <a:pt x="156" y="768"/>
                      <a:pt x="231" y="1044"/>
                    </a:cubicBezTo>
                    <a:cubicBezTo>
                      <a:pt x="251" y="1135"/>
                      <a:pt x="316" y="1173"/>
                      <a:pt x="383" y="1173"/>
                    </a:cubicBezTo>
                    <a:cubicBezTo>
                      <a:pt x="483" y="1173"/>
                      <a:pt x="587" y="1089"/>
                      <a:pt x="557" y="969"/>
                    </a:cubicBezTo>
                    <a:cubicBezTo>
                      <a:pt x="482" y="693"/>
                      <a:pt x="432" y="393"/>
                      <a:pt x="357" y="117"/>
                    </a:cubicBezTo>
                    <a:cubicBezTo>
                      <a:pt x="337" y="37"/>
                      <a:pt x="272" y="1"/>
                      <a:pt x="2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6217;p55">
                <a:extLst>
                  <a:ext uri="{FF2B5EF4-FFF2-40B4-BE49-F238E27FC236}">
                    <a16:creationId xmlns:a16="http://schemas.microsoft.com/office/drawing/2014/main" id="{767A9069-EB96-40BA-8BF9-61023A61428F}"/>
                  </a:ext>
                </a:extLst>
              </p:cNvPr>
              <p:cNvSpPr/>
              <p:nvPr/>
            </p:nvSpPr>
            <p:spPr>
              <a:xfrm>
                <a:off x="5226115" y="4388762"/>
                <a:ext cx="14838" cy="35278"/>
              </a:xfrm>
              <a:custGeom>
                <a:avLst/>
                <a:gdLst/>
                <a:ahLst/>
                <a:cxnLst/>
                <a:rect l="l" t="t" r="r" b="b"/>
                <a:pathLst>
                  <a:path w="837" h="1990" extrusionOk="0">
                    <a:moveTo>
                      <a:pt x="200" y="1"/>
                    </a:moveTo>
                    <a:cubicBezTo>
                      <a:pt x="102" y="1"/>
                      <a:pt x="0" y="76"/>
                      <a:pt x="30" y="194"/>
                    </a:cubicBezTo>
                    <a:cubicBezTo>
                      <a:pt x="180" y="745"/>
                      <a:pt x="331" y="1322"/>
                      <a:pt x="481" y="1873"/>
                    </a:cubicBezTo>
                    <a:cubicBezTo>
                      <a:pt x="501" y="1953"/>
                      <a:pt x="565" y="1990"/>
                      <a:pt x="632" y="1990"/>
                    </a:cubicBezTo>
                    <a:cubicBezTo>
                      <a:pt x="732" y="1990"/>
                      <a:pt x="837" y="1908"/>
                      <a:pt x="807" y="1773"/>
                    </a:cubicBezTo>
                    <a:cubicBezTo>
                      <a:pt x="657" y="1222"/>
                      <a:pt x="506" y="670"/>
                      <a:pt x="356" y="119"/>
                    </a:cubicBezTo>
                    <a:cubicBezTo>
                      <a:pt x="335" y="37"/>
                      <a:pt x="269" y="1"/>
                      <a:pt x="20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6218;p55">
                <a:extLst>
                  <a:ext uri="{FF2B5EF4-FFF2-40B4-BE49-F238E27FC236}">
                    <a16:creationId xmlns:a16="http://schemas.microsoft.com/office/drawing/2014/main" id="{21E7FDB4-2321-48E9-9011-9530AB4F0773}"/>
                  </a:ext>
                </a:extLst>
              </p:cNvPr>
              <p:cNvSpPr/>
              <p:nvPr/>
            </p:nvSpPr>
            <p:spPr>
              <a:xfrm>
                <a:off x="5275238" y="4506986"/>
                <a:ext cx="8367" cy="1501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47" extrusionOk="0">
                    <a:moveTo>
                      <a:pt x="198" y="0"/>
                    </a:moveTo>
                    <a:cubicBezTo>
                      <a:pt x="103" y="0"/>
                      <a:pt x="1" y="82"/>
                      <a:pt x="16" y="217"/>
                    </a:cubicBezTo>
                    <a:cubicBezTo>
                      <a:pt x="66" y="392"/>
                      <a:pt x="91" y="568"/>
                      <a:pt x="141" y="718"/>
                    </a:cubicBezTo>
                    <a:cubicBezTo>
                      <a:pt x="151" y="809"/>
                      <a:pt x="210" y="847"/>
                      <a:pt x="273" y="847"/>
                    </a:cubicBezTo>
                    <a:cubicBezTo>
                      <a:pt x="367" y="847"/>
                      <a:pt x="472" y="763"/>
                      <a:pt x="442" y="643"/>
                    </a:cubicBezTo>
                    <a:cubicBezTo>
                      <a:pt x="417" y="467"/>
                      <a:pt x="392" y="292"/>
                      <a:pt x="342" y="117"/>
                    </a:cubicBezTo>
                    <a:cubicBezTo>
                      <a:pt x="322" y="36"/>
                      <a:pt x="261" y="0"/>
                      <a:pt x="1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6219;p55">
                <a:extLst>
                  <a:ext uri="{FF2B5EF4-FFF2-40B4-BE49-F238E27FC236}">
                    <a16:creationId xmlns:a16="http://schemas.microsoft.com/office/drawing/2014/main" id="{69823C9B-92D4-4AC4-85B0-EB46E92643BF}"/>
                  </a:ext>
                </a:extLst>
              </p:cNvPr>
              <p:cNvSpPr/>
              <p:nvPr/>
            </p:nvSpPr>
            <p:spPr>
              <a:xfrm>
                <a:off x="5196971" y="4536715"/>
                <a:ext cx="10690" cy="18720"/>
              </a:xfrm>
              <a:custGeom>
                <a:avLst/>
                <a:gdLst/>
                <a:ahLst/>
                <a:cxnLst/>
                <a:rect l="l" t="t" r="r" b="b"/>
                <a:pathLst>
                  <a:path w="603" h="1056" extrusionOk="0">
                    <a:moveTo>
                      <a:pt x="197" y="1"/>
                    </a:moveTo>
                    <a:cubicBezTo>
                      <a:pt x="96" y="1"/>
                      <a:pt x="0" y="76"/>
                      <a:pt x="45" y="194"/>
                    </a:cubicBezTo>
                    <a:cubicBezTo>
                      <a:pt x="95" y="445"/>
                      <a:pt x="170" y="695"/>
                      <a:pt x="245" y="946"/>
                    </a:cubicBezTo>
                    <a:cubicBezTo>
                      <a:pt x="265" y="1022"/>
                      <a:pt x="324" y="1055"/>
                      <a:pt x="387" y="1055"/>
                    </a:cubicBezTo>
                    <a:cubicBezTo>
                      <a:pt x="490" y="1055"/>
                      <a:pt x="602" y="970"/>
                      <a:pt x="571" y="846"/>
                    </a:cubicBezTo>
                    <a:cubicBezTo>
                      <a:pt x="496" y="595"/>
                      <a:pt x="421" y="369"/>
                      <a:pt x="371" y="119"/>
                    </a:cubicBezTo>
                    <a:cubicBezTo>
                      <a:pt x="340" y="37"/>
                      <a:pt x="267" y="1"/>
                      <a:pt x="1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6220;p55">
                <a:extLst>
                  <a:ext uri="{FF2B5EF4-FFF2-40B4-BE49-F238E27FC236}">
                    <a16:creationId xmlns:a16="http://schemas.microsoft.com/office/drawing/2014/main" id="{C224821B-4586-46C3-98F9-27BCD8237A0F}"/>
                  </a:ext>
                </a:extLst>
              </p:cNvPr>
              <p:cNvSpPr/>
              <p:nvPr/>
            </p:nvSpPr>
            <p:spPr>
              <a:xfrm>
                <a:off x="5085057" y="4206984"/>
                <a:ext cx="243700" cy="85287"/>
              </a:xfrm>
              <a:custGeom>
                <a:avLst/>
                <a:gdLst/>
                <a:ahLst/>
                <a:cxnLst/>
                <a:rect l="l" t="t" r="r" b="b"/>
                <a:pathLst>
                  <a:path w="13747" h="4811" extrusionOk="0">
                    <a:moveTo>
                      <a:pt x="13503" y="0"/>
                    </a:moveTo>
                    <a:cubicBezTo>
                      <a:pt x="13478" y="0"/>
                      <a:pt x="13452" y="7"/>
                      <a:pt x="13426" y="22"/>
                    </a:cubicBezTo>
                    <a:cubicBezTo>
                      <a:pt x="9290" y="2152"/>
                      <a:pt x="4779" y="3606"/>
                      <a:pt x="217" y="4483"/>
                    </a:cubicBezTo>
                    <a:cubicBezTo>
                      <a:pt x="0" y="4507"/>
                      <a:pt x="85" y="4810"/>
                      <a:pt x="271" y="4810"/>
                    </a:cubicBezTo>
                    <a:cubicBezTo>
                      <a:pt x="278" y="4810"/>
                      <a:pt x="285" y="4810"/>
                      <a:pt x="293" y="4809"/>
                    </a:cubicBezTo>
                    <a:cubicBezTo>
                      <a:pt x="4879" y="3932"/>
                      <a:pt x="9416" y="2453"/>
                      <a:pt x="13576" y="298"/>
                    </a:cubicBezTo>
                    <a:cubicBezTo>
                      <a:pt x="13746" y="212"/>
                      <a:pt x="13645" y="0"/>
                      <a:pt x="135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6221;p55">
                <a:extLst>
                  <a:ext uri="{FF2B5EF4-FFF2-40B4-BE49-F238E27FC236}">
                    <a16:creationId xmlns:a16="http://schemas.microsoft.com/office/drawing/2014/main" id="{800BB08C-4DF9-4173-BB3D-C4A3CC2492A2}"/>
                  </a:ext>
                </a:extLst>
              </p:cNvPr>
              <p:cNvSpPr/>
              <p:nvPr/>
            </p:nvSpPr>
            <p:spPr>
              <a:xfrm>
                <a:off x="5103813" y="4273657"/>
                <a:ext cx="240084" cy="83550"/>
              </a:xfrm>
              <a:custGeom>
                <a:avLst/>
                <a:gdLst/>
                <a:ahLst/>
                <a:cxnLst/>
                <a:rect l="l" t="t" r="r" b="b"/>
                <a:pathLst>
                  <a:path w="13543" h="4713" extrusionOk="0">
                    <a:moveTo>
                      <a:pt x="13276" y="0"/>
                    </a:moveTo>
                    <a:cubicBezTo>
                      <a:pt x="13250" y="0"/>
                      <a:pt x="13223" y="6"/>
                      <a:pt x="13195" y="20"/>
                    </a:cubicBezTo>
                    <a:cubicBezTo>
                      <a:pt x="9109" y="2101"/>
                      <a:pt x="4623" y="3228"/>
                      <a:pt x="187" y="4381"/>
                    </a:cubicBezTo>
                    <a:cubicBezTo>
                      <a:pt x="1" y="4428"/>
                      <a:pt x="74" y="4712"/>
                      <a:pt x="246" y="4712"/>
                    </a:cubicBezTo>
                    <a:cubicBezTo>
                      <a:pt x="259" y="4712"/>
                      <a:pt x="273" y="4711"/>
                      <a:pt x="287" y="4707"/>
                    </a:cubicBezTo>
                    <a:cubicBezTo>
                      <a:pt x="4723" y="3554"/>
                      <a:pt x="9260" y="2401"/>
                      <a:pt x="13370" y="321"/>
                    </a:cubicBezTo>
                    <a:cubicBezTo>
                      <a:pt x="13543" y="235"/>
                      <a:pt x="13437" y="0"/>
                      <a:pt x="132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6222;p55">
                <a:extLst>
                  <a:ext uri="{FF2B5EF4-FFF2-40B4-BE49-F238E27FC236}">
                    <a16:creationId xmlns:a16="http://schemas.microsoft.com/office/drawing/2014/main" id="{699C1F61-D273-4EFE-A640-48C33A63A44E}"/>
                  </a:ext>
                </a:extLst>
              </p:cNvPr>
              <p:cNvSpPr/>
              <p:nvPr/>
            </p:nvSpPr>
            <p:spPr>
              <a:xfrm>
                <a:off x="5109149" y="4292288"/>
                <a:ext cx="238275" cy="83567"/>
              </a:xfrm>
              <a:custGeom>
                <a:avLst/>
                <a:gdLst/>
                <a:ahLst/>
                <a:cxnLst/>
                <a:rect l="l" t="t" r="r" b="b"/>
                <a:pathLst>
                  <a:path w="13441" h="4714" extrusionOk="0">
                    <a:moveTo>
                      <a:pt x="13197" y="0"/>
                    </a:moveTo>
                    <a:cubicBezTo>
                      <a:pt x="13172" y="0"/>
                      <a:pt x="13145" y="7"/>
                      <a:pt x="13119" y="22"/>
                    </a:cubicBezTo>
                    <a:cubicBezTo>
                      <a:pt x="9084" y="2177"/>
                      <a:pt x="4648" y="3431"/>
                      <a:pt x="187" y="4383"/>
                    </a:cubicBezTo>
                    <a:cubicBezTo>
                      <a:pt x="1" y="4430"/>
                      <a:pt x="74" y="4714"/>
                      <a:pt x="246" y="4714"/>
                    </a:cubicBezTo>
                    <a:cubicBezTo>
                      <a:pt x="259" y="4714"/>
                      <a:pt x="273" y="4712"/>
                      <a:pt x="287" y="4709"/>
                    </a:cubicBezTo>
                    <a:cubicBezTo>
                      <a:pt x="4748" y="3756"/>
                      <a:pt x="9234" y="2478"/>
                      <a:pt x="13270" y="298"/>
                    </a:cubicBezTo>
                    <a:cubicBezTo>
                      <a:pt x="13440" y="212"/>
                      <a:pt x="13339" y="0"/>
                      <a:pt x="131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6223;p55">
                <a:extLst>
                  <a:ext uri="{FF2B5EF4-FFF2-40B4-BE49-F238E27FC236}">
                    <a16:creationId xmlns:a16="http://schemas.microsoft.com/office/drawing/2014/main" id="{221B862E-631B-4FD8-A4BB-89641409F8AC}"/>
                  </a:ext>
                </a:extLst>
              </p:cNvPr>
              <p:cNvSpPr/>
              <p:nvPr/>
            </p:nvSpPr>
            <p:spPr>
              <a:xfrm>
                <a:off x="5160771" y="4089025"/>
                <a:ext cx="34232" cy="96012"/>
              </a:xfrm>
              <a:custGeom>
                <a:avLst/>
                <a:gdLst/>
                <a:ahLst/>
                <a:cxnLst/>
                <a:rect l="l" t="t" r="r" b="b"/>
                <a:pathLst>
                  <a:path w="1931" h="5416" extrusionOk="0">
                    <a:moveTo>
                      <a:pt x="205" y="0"/>
                    </a:moveTo>
                    <a:cubicBezTo>
                      <a:pt x="104" y="0"/>
                      <a:pt x="1" y="86"/>
                      <a:pt x="32" y="210"/>
                    </a:cubicBezTo>
                    <a:cubicBezTo>
                      <a:pt x="608" y="1889"/>
                      <a:pt x="959" y="3618"/>
                      <a:pt x="1561" y="5298"/>
                    </a:cubicBezTo>
                    <a:cubicBezTo>
                      <a:pt x="1591" y="5380"/>
                      <a:pt x="1664" y="5415"/>
                      <a:pt x="1734" y="5415"/>
                    </a:cubicBezTo>
                    <a:cubicBezTo>
                      <a:pt x="1835" y="5415"/>
                      <a:pt x="1931" y="5341"/>
                      <a:pt x="1886" y="5222"/>
                    </a:cubicBezTo>
                    <a:cubicBezTo>
                      <a:pt x="1285" y="3543"/>
                      <a:pt x="909" y="1789"/>
                      <a:pt x="358" y="110"/>
                    </a:cubicBezTo>
                    <a:cubicBezTo>
                      <a:pt x="329" y="33"/>
                      <a:pt x="267" y="0"/>
                      <a:pt x="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6224;p55">
                <a:extLst>
                  <a:ext uri="{FF2B5EF4-FFF2-40B4-BE49-F238E27FC236}">
                    <a16:creationId xmlns:a16="http://schemas.microsoft.com/office/drawing/2014/main" id="{7E083A12-8D6F-40E9-B99E-F11AE6F39AF0}"/>
                  </a:ext>
                </a:extLst>
              </p:cNvPr>
              <p:cNvSpPr/>
              <p:nvPr/>
            </p:nvSpPr>
            <p:spPr>
              <a:xfrm>
                <a:off x="5225370" y="4066812"/>
                <a:ext cx="34250" cy="96012"/>
              </a:xfrm>
              <a:custGeom>
                <a:avLst/>
                <a:gdLst/>
                <a:ahLst/>
                <a:cxnLst/>
                <a:rect l="l" t="t" r="r" b="b"/>
                <a:pathLst>
                  <a:path w="1932" h="5416" extrusionOk="0">
                    <a:moveTo>
                      <a:pt x="213" y="0"/>
                    </a:moveTo>
                    <a:cubicBezTo>
                      <a:pt x="107" y="0"/>
                      <a:pt x="0" y="86"/>
                      <a:pt x="47" y="210"/>
                    </a:cubicBezTo>
                    <a:cubicBezTo>
                      <a:pt x="598" y="1889"/>
                      <a:pt x="974" y="3618"/>
                      <a:pt x="1576" y="5297"/>
                    </a:cubicBezTo>
                    <a:cubicBezTo>
                      <a:pt x="1596" y="5379"/>
                      <a:pt x="1663" y="5415"/>
                      <a:pt x="1731" y="5415"/>
                    </a:cubicBezTo>
                    <a:cubicBezTo>
                      <a:pt x="1830" y="5415"/>
                      <a:pt x="1931" y="5341"/>
                      <a:pt x="1902" y="5222"/>
                    </a:cubicBezTo>
                    <a:cubicBezTo>
                      <a:pt x="1300" y="3543"/>
                      <a:pt x="924" y="1789"/>
                      <a:pt x="373" y="109"/>
                    </a:cubicBezTo>
                    <a:cubicBezTo>
                      <a:pt x="344" y="33"/>
                      <a:pt x="279" y="0"/>
                      <a:pt x="2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6" name="Google Shape;6225;p55">
              <a:extLst>
                <a:ext uri="{FF2B5EF4-FFF2-40B4-BE49-F238E27FC236}">
                  <a16:creationId xmlns:a16="http://schemas.microsoft.com/office/drawing/2014/main" id="{67E26C32-A47C-4B38-8520-C8733153E4C5}"/>
                </a:ext>
              </a:extLst>
            </p:cNvPr>
            <p:cNvGrpSpPr/>
            <p:nvPr/>
          </p:nvGrpSpPr>
          <p:grpSpPr>
            <a:xfrm>
              <a:off x="4417109" y="3974664"/>
              <a:ext cx="343453" cy="719142"/>
              <a:chOff x="4132771" y="4010502"/>
              <a:chExt cx="343453" cy="719142"/>
            </a:xfrm>
          </p:grpSpPr>
          <p:sp>
            <p:nvSpPr>
              <p:cNvPr id="197" name="Google Shape;6226;p55">
                <a:extLst>
                  <a:ext uri="{FF2B5EF4-FFF2-40B4-BE49-F238E27FC236}">
                    <a16:creationId xmlns:a16="http://schemas.microsoft.com/office/drawing/2014/main" id="{46D78B42-C14B-40DA-9FDF-64E42463E09F}"/>
                  </a:ext>
                </a:extLst>
              </p:cNvPr>
              <p:cNvSpPr/>
              <p:nvPr/>
            </p:nvSpPr>
            <p:spPr>
              <a:xfrm>
                <a:off x="4255825" y="4010502"/>
                <a:ext cx="31475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7165" extrusionOk="0">
                    <a:moveTo>
                      <a:pt x="932" y="1"/>
                    </a:moveTo>
                    <a:cubicBezTo>
                      <a:pt x="914" y="1"/>
                      <a:pt x="896" y="1"/>
                      <a:pt x="878" y="3"/>
                    </a:cubicBezTo>
                    <a:cubicBezTo>
                      <a:pt x="51" y="103"/>
                      <a:pt x="76" y="1833"/>
                      <a:pt x="51" y="2384"/>
                    </a:cubicBezTo>
                    <a:cubicBezTo>
                      <a:pt x="1" y="3913"/>
                      <a:pt x="327" y="5442"/>
                      <a:pt x="652" y="6920"/>
                    </a:cubicBezTo>
                    <a:cubicBezTo>
                      <a:pt x="673" y="7011"/>
                      <a:pt x="737" y="7049"/>
                      <a:pt x="804" y="7049"/>
                    </a:cubicBezTo>
                    <a:cubicBezTo>
                      <a:pt x="904" y="7049"/>
                      <a:pt x="1008" y="6965"/>
                      <a:pt x="978" y="6845"/>
                    </a:cubicBezTo>
                    <a:cubicBezTo>
                      <a:pt x="753" y="5767"/>
                      <a:pt x="502" y="4715"/>
                      <a:pt x="427" y="3637"/>
                    </a:cubicBezTo>
                    <a:cubicBezTo>
                      <a:pt x="377" y="3161"/>
                      <a:pt x="377" y="2685"/>
                      <a:pt x="402" y="2234"/>
                    </a:cubicBezTo>
                    <a:cubicBezTo>
                      <a:pt x="402" y="2127"/>
                      <a:pt x="474" y="593"/>
                      <a:pt x="941" y="593"/>
                    </a:cubicBezTo>
                    <a:cubicBezTo>
                      <a:pt x="1024" y="593"/>
                      <a:pt x="1119" y="641"/>
                      <a:pt x="1229" y="755"/>
                    </a:cubicBezTo>
                    <a:cubicBezTo>
                      <a:pt x="1429" y="955"/>
                      <a:pt x="1329" y="2033"/>
                      <a:pt x="1329" y="2359"/>
                    </a:cubicBezTo>
                    <a:cubicBezTo>
                      <a:pt x="1354" y="2835"/>
                      <a:pt x="1354" y="3311"/>
                      <a:pt x="1354" y="3787"/>
                    </a:cubicBezTo>
                    <a:cubicBezTo>
                      <a:pt x="1329" y="4865"/>
                      <a:pt x="1254" y="5943"/>
                      <a:pt x="1129" y="6996"/>
                    </a:cubicBezTo>
                    <a:cubicBezTo>
                      <a:pt x="1116" y="7108"/>
                      <a:pt x="1191" y="7165"/>
                      <a:pt x="1273" y="7165"/>
                    </a:cubicBezTo>
                    <a:cubicBezTo>
                      <a:pt x="1354" y="7165"/>
                      <a:pt x="1442" y="7108"/>
                      <a:pt x="1454" y="6996"/>
                    </a:cubicBezTo>
                    <a:cubicBezTo>
                      <a:pt x="1655" y="5391"/>
                      <a:pt x="1730" y="3787"/>
                      <a:pt x="1655" y="2183"/>
                    </a:cubicBezTo>
                    <a:cubicBezTo>
                      <a:pt x="1630" y="1742"/>
                      <a:pt x="1774" y="1"/>
                      <a:pt x="9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6227;p55">
                <a:extLst>
                  <a:ext uri="{FF2B5EF4-FFF2-40B4-BE49-F238E27FC236}">
                    <a16:creationId xmlns:a16="http://schemas.microsoft.com/office/drawing/2014/main" id="{7713AC3C-F87E-48D0-902B-C55A50509707}"/>
                  </a:ext>
                </a:extLst>
              </p:cNvPr>
              <p:cNvSpPr/>
              <p:nvPr/>
            </p:nvSpPr>
            <p:spPr>
              <a:xfrm>
                <a:off x="4132771" y="4045823"/>
                <a:ext cx="343453" cy="683785"/>
              </a:xfrm>
              <a:custGeom>
                <a:avLst/>
                <a:gdLst/>
                <a:ahLst/>
                <a:cxnLst/>
                <a:rect l="l" t="t" r="r" b="b"/>
                <a:pathLst>
                  <a:path w="19374" h="38572" extrusionOk="0">
                    <a:moveTo>
                      <a:pt x="14126" y="0"/>
                    </a:moveTo>
                    <a:cubicBezTo>
                      <a:pt x="12916" y="0"/>
                      <a:pt x="567" y="4073"/>
                      <a:pt x="276" y="4727"/>
                    </a:cubicBezTo>
                    <a:cubicBezTo>
                      <a:pt x="0" y="5429"/>
                      <a:pt x="6692" y="25354"/>
                      <a:pt x="6692" y="27584"/>
                    </a:cubicBezTo>
                    <a:cubicBezTo>
                      <a:pt x="6692" y="29790"/>
                      <a:pt x="4612" y="38161"/>
                      <a:pt x="5289" y="38562"/>
                    </a:cubicBezTo>
                    <a:cubicBezTo>
                      <a:pt x="5300" y="38569"/>
                      <a:pt x="5314" y="38572"/>
                      <a:pt x="5331" y="38572"/>
                    </a:cubicBezTo>
                    <a:cubicBezTo>
                      <a:pt x="6371" y="38572"/>
                      <a:pt x="17982" y="25872"/>
                      <a:pt x="18672" y="23825"/>
                    </a:cubicBezTo>
                    <a:cubicBezTo>
                      <a:pt x="19374" y="21720"/>
                      <a:pt x="14637" y="291"/>
                      <a:pt x="14211" y="15"/>
                    </a:cubicBezTo>
                    <a:cubicBezTo>
                      <a:pt x="14197" y="5"/>
                      <a:pt x="14168" y="0"/>
                      <a:pt x="141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6228;p55">
                <a:extLst>
                  <a:ext uri="{FF2B5EF4-FFF2-40B4-BE49-F238E27FC236}">
                    <a16:creationId xmlns:a16="http://schemas.microsoft.com/office/drawing/2014/main" id="{92B461B8-D8A6-4CDE-9F61-E99AFCBF143A}"/>
                  </a:ext>
                </a:extLst>
              </p:cNvPr>
              <p:cNvSpPr/>
              <p:nvPr/>
            </p:nvSpPr>
            <p:spPr>
              <a:xfrm>
                <a:off x="4216746" y="4565912"/>
                <a:ext cx="127088" cy="163731"/>
              </a:xfrm>
              <a:custGeom>
                <a:avLst/>
                <a:gdLst/>
                <a:ahLst/>
                <a:cxnLst/>
                <a:rect l="l" t="t" r="r" b="b"/>
                <a:pathLst>
                  <a:path w="7169" h="9236" extrusionOk="0">
                    <a:moveTo>
                      <a:pt x="1780" y="1"/>
                    </a:moveTo>
                    <a:cubicBezTo>
                      <a:pt x="1278" y="3259"/>
                      <a:pt x="0" y="8898"/>
                      <a:pt x="552" y="9224"/>
                    </a:cubicBezTo>
                    <a:cubicBezTo>
                      <a:pt x="564" y="9231"/>
                      <a:pt x="579" y="9235"/>
                      <a:pt x="597" y="9235"/>
                    </a:cubicBezTo>
                    <a:cubicBezTo>
                      <a:pt x="1116" y="9235"/>
                      <a:pt x="4119" y="6223"/>
                      <a:pt x="7168" y="2883"/>
                    </a:cubicBezTo>
                    <a:cubicBezTo>
                      <a:pt x="5439" y="1630"/>
                      <a:pt x="3133" y="552"/>
                      <a:pt x="178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6229;p55">
                <a:extLst>
                  <a:ext uri="{FF2B5EF4-FFF2-40B4-BE49-F238E27FC236}">
                    <a16:creationId xmlns:a16="http://schemas.microsoft.com/office/drawing/2014/main" id="{CFA37744-A477-4782-A506-5674072395C7}"/>
                  </a:ext>
                </a:extLst>
              </p:cNvPr>
              <p:cNvSpPr/>
              <p:nvPr/>
            </p:nvSpPr>
            <p:spPr>
              <a:xfrm>
                <a:off x="4369912" y="4499558"/>
                <a:ext cx="8669" cy="15122"/>
              </a:xfrm>
              <a:custGeom>
                <a:avLst/>
                <a:gdLst/>
                <a:ahLst/>
                <a:cxnLst/>
                <a:rect l="l" t="t" r="r" b="b"/>
                <a:pathLst>
                  <a:path w="489" h="853" extrusionOk="0">
                    <a:moveTo>
                      <a:pt x="216" y="0"/>
                    </a:moveTo>
                    <a:cubicBezTo>
                      <a:pt x="114" y="0"/>
                      <a:pt x="1" y="86"/>
                      <a:pt x="32" y="210"/>
                    </a:cubicBezTo>
                    <a:cubicBezTo>
                      <a:pt x="57" y="385"/>
                      <a:pt x="107" y="561"/>
                      <a:pt x="132" y="736"/>
                    </a:cubicBezTo>
                    <a:cubicBezTo>
                      <a:pt x="152" y="816"/>
                      <a:pt x="216" y="852"/>
                      <a:pt x="283" y="852"/>
                    </a:cubicBezTo>
                    <a:cubicBezTo>
                      <a:pt x="383" y="852"/>
                      <a:pt x="488" y="771"/>
                      <a:pt x="458" y="636"/>
                    </a:cubicBezTo>
                    <a:cubicBezTo>
                      <a:pt x="408" y="460"/>
                      <a:pt x="383" y="285"/>
                      <a:pt x="358" y="110"/>
                    </a:cubicBezTo>
                    <a:cubicBezTo>
                      <a:pt x="339" y="33"/>
                      <a:pt x="279" y="0"/>
                      <a:pt x="2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6230;p55">
                <a:extLst>
                  <a:ext uri="{FF2B5EF4-FFF2-40B4-BE49-F238E27FC236}">
                    <a16:creationId xmlns:a16="http://schemas.microsoft.com/office/drawing/2014/main" id="{4D4DC742-C53C-4C25-9C28-B0372E8358DE}"/>
                  </a:ext>
                </a:extLst>
              </p:cNvPr>
              <p:cNvSpPr/>
              <p:nvPr/>
            </p:nvSpPr>
            <p:spPr>
              <a:xfrm>
                <a:off x="4291734" y="4529199"/>
                <a:ext cx="10690" cy="18809"/>
              </a:xfrm>
              <a:custGeom>
                <a:avLst/>
                <a:gdLst/>
                <a:ahLst/>
                <a:cxnLst/>
                <a:rect l="l" t="t" r="r" b="b"/>
                <a:pathLst>
                  <a:path w="603" h="1061" extrusionOk="0">
                    <a:moveTo>
                      <a:pt x="206" y="0"/>
                    </a:moveTo>
                    <a:cubicBezTo>
                      <a:pt x="106" y="0"/>
                      <a:pt x="1" y="82"/>
                      <a:pt x="31" y="217"/>
                    </a:cubicBezTo>
                    <a:cubicBezTo>
                      <a:pt x="106" y="443"/>
                      <a:pt x="181" y="693"/>
                      <a:pt x="256" y="944"/>
                    </a:cubicBezTo>
                    <a:cubicBezTo>
                      <a:pt x="277" y="1024"/>
                      <a:pt x="341" y="1060"/>
                      <a:pt x="406" y="1060"/>
                    </a:cubicBezTo>
                    <a:cubicBezTo>
                      <a:pt x="503" y="1060"/>
                      <a:pt x="602" y="979"/>
                      <a:pt x="557" y="844"/>
                    </a:cubicBezTo>
                    <a:cubicBezTo>
                      <a:pt x="507" y="618"/>
                      <a:pt x="432" y="367"/>
                      <a:pt x="357" y="117"/>
                    </a:cubicBezTo>
                    <a:cubicBezTo>
                      <a:pt x="337" y="37"/>
                      <a:pt x="273" y="0"/>
                      <a:pt x="2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6231;p55">
                <a:extLst>
                  <a:ext uri="{FF2B5EF4-FFF2-40B4-BE49-F238E27FC236}">
                    <a16:creationId xmlns:a16="http://schemas.microsoft.com/office/drawing/2014/main" id="{79A7AE91-2DA2-4BCF-9E92-7769470D572C}"/>
                  </a:ext>
                </a:extLst>
              </p:cNvPr>
              <p:cNvSpPr/>
              <p:nvPr/>
            </p:nvSpPr>
            <p:spPr>
              <a:xfrm>
                <a:off x="4400687" y="4374863"/>
                <a:ext cx="66212" cy="152421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8598" extrusionOk="0">
                    <a:moveTo>
                      <a:pt x="3108" y="1"/>
                    </a:moveTo>
                    <a:cubicBezTo>
                      <a:pt x="1980" y="652"/>
                      <a:pt x="1028" y="1956"/>
                      <a:pt x="552" y="3585"/>
                    </a:cubicBezTo>
                    <a:cubicBezTo>
                      <a:pt x="0" y="5540"/>
                      <a:pt x="301" y="7444"/>
                      <a:pt x="1203" y="8597"/>
                    </a:cubicBezTo>
                    <a:cubicBezTo>
                      <a:pt x="2456" y="7043"/>
                      <a:pt x="3384" y="5790"/>
                      <a:pt x="3559" y="5264"/>
                    </a:cubicBezTo>
                    <a:cubicBezTo>
                      <a:pt x="3735" y="4687"/>
                      <a:pt x="3534" y="2632"/>
                      <a:pt x="31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6232;p55">
                <a:extLst>
                  <a:ext uri="{FF2B5EF4-FFF2-40B4-BE49-F238E27FC236}">
                    <a16:creationId xmlns:a16="http://schemas.microsoft.com/office/drawing/2014/main" id="{1F234E82-C66A-4099-BA3C-59B3B4583E3D}"/>
                  </a:ext>
                </a:extLst>
              </p:cNvPr>
              <p:cNvSpPr/>
              <p:nvPr/>
            </p:nvSpPr>
            <p:spPr>
              <a:xfrm>
                <a:off x="4188223" y="4151550"/>
                <a:ext cx="14678" cy="33452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887" extrusionOk="0">
                    <a:moveTo>
                      <a:pt x="205" y="0"/>
                    </a:moveTo>
                    <a:cubicBezTo>
                      <a:pt x="105" y="0"/>
                      <a:pt x="0" y="81"/>
                      <a:pt x="30" y="217"/>
                    </a:cubicBezTo>
                    <a:cubicBezTo>
                      <a:pt x="181" y="718"/>
                      <a:pt x="331" y="1244"/>
                      <a:pt x="481" y="1771"/>
                    </a:cubicBezTo>
                    <a:cubicBezTo>
                      <a:pt x="501" y="1851"/>
                      <a:pt x="566" y="1887"/>
                      <a:pt x="631" y="1887"/>
                    </a:cubicBezTo>
                    <a:cubicBezTo>
                      <a:pt x="728" y="1887"/>
                      <a:pt x="827" y="1806"/>
                      <a:pt x="782" y="1670"/>
                    </a:cubicBezTo>
                    <a:cubicBezTo>
                      <a:pt x="657" y="1169"/>
                      <a:pt x="506" y="643"/>
                      <a:pt x="356" y="116"/>
                    </a:cubicBezTo>
                    <a:cubicBezTo>
                      <a:pt x="336" y="36"/>
                      <a:pt x="272" y="0"/>
                      <a:pt x="20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6233;p55">
                <a:extLst>
                  <a:ext uri="{FF2B5EF4-FFF2-40B4-BE49-F238E27FC236}">
                    <a16:creationId xmlns:a16="http://schemas.microsoft.com/office/drawing/2014/main" id="{D3E43F18-FD8E-48D3-BB50-14CCDE572B21}"/>
                  </a:ext>
                </a:extLst>
              </p:cNvPr>
              <p:cNvSpPr/>
              <p:nvPr/>
            </p:nvSpPr>
            <p:spPr>
              <a:xfrm>
                <a:off x="4269681" y="4231200"/>
                <a:ext cx="12321" cy="22549"/>
              </a:xfrm>
              <a:custGeom>
                <a:avLst/>
                <a:gdLst/>
                <a:ahLst/>
                <a:cxnLst/>
                <a:rect l="l" t="t" r="r" b="b"/>
                <a:pathLst>
                  <a:path w="695" h="1272" extrusionOk="0">
                    <a:moveTo>
                      <a:pt x="213" y="0"/>
                    </a:moveTo>
                    <a:cubicBezTo>
                      <a:pt x="107" y="0"/>
                      <a:pt x="0" y="86"/>
                      <a:pt x="47" y="210"/>
                    </a:cubicBezTo>
                    <a:cubicBezTo>
                      <a:pt x="147" y="511"/>
                      <a:pt x="222" y="836"/>
                      <a:pt x="323" y="1162"/>
                    </a:cubicBezTo>
                    <a:cubicBezTo>
                      <a:pt x="351" y="1239"/>
                      <a:pt x="417" y="1272"/>
                      <a:pt x="482" y="1272"/>
                    </a:cubicBezTo>
                    <a:cubicBezTo>
                      <a:pt x="588" y="1272"/>
                      <a:pt x="695" y="1186"/>
                      <a:pt x="648" y="1062"/>
                    </a:cubicBezTo>
                    <a:cubicBezTo>
                      <a:pt x="548" y="736"/>
                      <a:pt x="448" y="435"/>
                      <a:pt x="373" y="110"/>
                    </a:cubicBezTo>
                    <a:cubicBezTo>
                      <a:pt x="344" y="33"/>
                      <a:pt x="279" y="0"/>
                      <a:pt x="2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6234;p55">
                <a:extLst>
                  <a:ext uri="{FF2B5EF4-FFF2-40B4-BE49-F238E27FC236}">
                    <a16:creationId xmlns:a16="http://schemas.microsoft.com/office/drawing/2014/main" id="{D847EDB3-20C9-4C7E-99D5-41BC03DF9687}"/>
                  </a:ext>
                </a:extLst>
              </p:cNvPr>
              <p:cNvSpPr/>
              <p:nvPr/>
            </p:nvSpPr>
            <p:spPr>
              <a:xfrm>
                <a:off x="4318396" y="4134212"/>
                <a:ext cx="13544" cy="32459"/>
              </a:xfrm>
              <a:custGeom>
                <a:avLst/>
                <a:gdLst/>
                <a:ahLst/>
                <a:cxnLst/>
                <a:rect l="l" t="t" r="r" b="b"/>
                <a:pathLst>
                  <a:path w="764" h="1831" extrusionOk="0">
                    <a:moveTo>
                      <a:pt x="195" y="1"/>
                    </a:moveTo>
                    <a:cubicBezTo>
                      <a:pt x="97" y="1"/>
                      <a:pt x="1" y="82"/>
                      <a:pt x="31" y="217"/>
                    </a:cubicBezTo>
                    <a:cubicBezTo>
                      <a:pt x="156" y="718"/>
                      <a:pt x="281" y="1220"/>
                      <a:pt x="407" y="1721"/>
                    </a:cubicBezTo>
                    <a:cubicBezTo>
                      <a:pt x="426" y="1798"/>
                      <a:pt x="485" y="1830"/>
                      <a:pt x="548" y="1830"/>
                    </a:cubicBezTo>
                    <a:cubicBezTo>
                      <a:pt x="651" y="1830"/>
                      <a:pt x="763" y="1745"/>
                      <a:pt x="732" y="1621"/>
                    </a:cubicBezTo>
                    <a:cubicBezTo>
                      <a:pt x="607" y="1119"/>
                      <a:pt x="482" y="618"/>
                      <a:pt x="356" y="117"/>
                    </a:cubicBezTo>
                    <a:cubicBezTo>
                      <a:pt x="326" y="37"/>
                      <a:pt x="260" y="1"/>
                      <a:pt x="1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6235;p55">
                <a:extLst>
                  <a:ext uri="{FF2B5EF4-FFF2-40B4-BE49-F238E27FC236}">
                    <a16:creationId xmlns:a16="http://schemas.microsoft.com/office/drawing/2014/main" id="{934AA674-871A-477C-BBFF-043FF1086C24}"/>
                  </a:ext>
                </a:extLst>
              </p:cNvPr>
              <p:cNvSpPr/>
              <p:nvPr/>
            </p:nvSpPr>
            <p:spPr>
              <a:xfrm>
                <a:off x="4381931" y="4197535"/>
                <a:ext cx="9963" cy="21238"/>
              </a:xfrm>
              <a:custGeom>
                <a:avLst/>
                <a:gdLst/>
                <a:ahLst/>
                <a:cxnLst/>
                <a:rect l="l" t="t" r="r" b="b"/>
                <a:pathLst>
                  <a:path w="562" h="1198" extrusionOk="0">
                    <a:moveTo>
                      <a:pt x="205" y="0"/>
                    </a:moveTo>
                    <a:cubicBezTo>
                      <a:pt x="105" y="0"/>
                      <a:pt x="1" y="84"/>
                      <a:pt x="31" y="204"/>
                    </a:cubicBezTo>
                    <a:lnTo>
                      <a:pt x="206" y="1081"/>
                    </a:lnTo>
                    <a:cubicBezTo>
                      <a:pt x="226" y="1161"/>
                      <a:pt x="290" y="1198"/>
                      <a:pt x="357" y="1198"/>
                    </a:cubicBezTo>
                    <a:cubicBezTo>
                      <a:pt x="457" y="1198"/>
                      <a:pt x="562" y="1116"/>
                      <a:pt x="532" y="981"/>
                    </a:cubicBezTo>
                    <a:cubicBezTo>
                      <a:pt x="482" y="705"/>
                      <a:pt x="407" y="405"/>
                      <a:pt x="356" y="129"/>
                    </a:cubicBezTo>
                    <a:cubicBezTo>
                      <a:pt x="336" y="38"/>
                      <a:pt x="272" y="0"/>
                      <a:pt x="20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6236;p55">
                <a:extLst>
                  <a:ext uri="{FF2B5EF4-FFF2-40B4-BE49-F238E27FC236}">
                    <a16:creationId xmlns:a16="http://schemas.microsoft.com/office/drawing/2014/main" id="{334DCF92-8FE9-477F-9C9E-A0A95492AAFC}"/>
                  </a:ext>
                </a:extLst>
              </p:cNvPr>
              <p:cNvSpPr/>
              <p:nvPr/>
            </p:nvSpPr>
            <p:spPr>
              <a:xfrm>
                <a:off x="4389022" y="4316504"/>
                <a:ext cx="11789" cy="26556"/>
              </a:xfrm>
              <a:custGeom>
                <a:avLst/>
                <a:gdLst/>
                <a:ahLst/>
                <a:cxnLst/>
                <a:rect l="l" t="t" r="r" b="b"/>
                <a:pathLst>
                  <a:path w="665" h="1498" extrusionOk="0">
                    <a:moveTo>
                      <a:pt x="216" y="0"/>
                    </a:moveTo>
                    <a:cubicBezTo>
                      <a:pt x="113" y="0"/>
                      <a:pt x="1" y="86"/>
                      <a:pt x="32" y="210"/>
                    </a:cubicBezTo>
                    <a:cubicBezTo>
                      <a:pt x="132" y="586"/>
                      <a:pt x="207" y="987"/>
                      <a:pt x="307" y="1388"/>
                    </a:cubicBezTo>
                    <a:cubicBezTo>
                      <a:pt x="326" y="1464"/>
                      <a:pt x="386" y="1497"/>
                      <a:pt x="449" y="1497"/>
                    </a:cubicBezTo>
                    <a:cubicBezTo>
                      <a:pt x="552" y="1497"/>
                      <a:pt x="664" y="1412"/>
                      <a:pt x="633" y="1288"/>
                    </a:cubicBezTo>
                    <a:cubicBezTo>
                      <a:pt x="533" y="912"/>
                      <a:pt x="458" y="511"/>
                      <a:pt x="357" y="110"/>
                    </a:cubicBezTo>
                    <a:cubicBezTo>
                      <a:pt x="338" y="33"/>
                      <a:pt x="279" y="0"/>
                      <a:pt x="2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6237;p55">
                <a:extLst>
                  <a:ext uri="{FF2B5EF4-FFF2-40B4-BE49-F238E27FC236}">
                    <a16:creationId xmlns:a16="http://schemas.microsoft.com/office/drawing/2014/main" id="{B03556D0-DC7D-4796-8B84-CF019930D1E4}"/>
                  </a:ext>
                </a:extLst>
              </p:cNvPr>
              <p:cNvSpPr/>
              <p:nvPr/>
            </p:nvSpPr>
            <p:spPr>
              <a:xfrm>
                <a:off x="4244206" y="4336589"/>
                <a:ext cx="10424" cy="20688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167" extrusionOk="0">
                    <a:moveTo>
                      <a:pt x="204" y="1"/>
                    </a:moveTo>
                    <a:cubicBezTo>
                      <a:pt x="105" y="1"/>
                      <a:pt x="0" y="85"/>
                      <a:pt x="30" y="205"/>
                    </a:cubicBezTo>
                    <a:cubicBezTo>
                      <a:pt x="105" y="480"/>
                      <a:pt x="155" y="756"/>
                      <a:pt x="231" y="1057"/>
                    </a:cubicBezTo>
                    <a:cubicBezTo>
                      <a:pt x="250" y="1133"/>
                      <a:pt x="309" y="1166"/>
                      <a:pt x="372" y="1166"/>
                    </a:cubicBezTo>
                    <a:cubicBezTo>
                      <a:pt x="475" y="1166"/>
                      <a:pt x="587" y="1081"/>
                      <a:pt x="557" y="957"/>
                    </a:cubicBezTo>
                    <a:cubicBezTo>
                      <a:pt x="481" y="681"/>
                      <a:pt x="431" y="405"/>
                      <a:pt x="356" y="130"/>
                    </a:cubicBezTo>
                    <a:cubicBezTo>
                      <a:pt x="336" y="39"/>
                      <a:pt x="271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6238;p55">
                <a:extLst>
                  <a:ext uri="{FF2B5EF4-FFF2-40B4-BE49-F238E27FC236}">
                    <a16:creationId xmlns:a16="http://schemas.microsoft.com/office/drawing/2014/main" id="{E33B458B-8B92-4339-8F16-24201B65BE47}"/>
                  </a:ext>
                </a:extLst>
              </p:cNvPr>
              <p:cNvSpPr/>
              <p:nvPr/>
            </p:nvSpPr>
            <p:spPr>
              <a:xfrm>
                <a:off x="4321055" y="4381245"/>
                <a:ext cx="14678" cy="35278"/>
              </a:xfrm>
              <a:custGeom>
                <a:avLst/>
                <a:gdLst/>
                <a:ahLst/>
                <a:cxnLst/>
                <a:rect l="l" t="t" r="r" b="b"/>
                <a:pathLst>
                  <a:path w="828" h="1990" extrusionOk="0">
                    <a:moveTo>
                      <a:pt x="206" y="1"/>
                    </a:moveTo>
                    <a:cubicBezTo>
                      <a:pt x="106" y="1"/>
                      <a:pt x="1" y="82"/>
                      <a:pt x="31" y="217"/>
                    </a:cubicBezTo>
                    <a:cubicBezTo>
                      <a:pt x="181" y="768"/>
                      <a:pt x="332" y="1320"/>
                      <a:pt x="457" y="1871"/>
                    </a:cubicBezTo>
                    <a:cubicBezTo>
                      <a:pt x="488" y="1953"/>
                      <a:pt x="561" y="1989"/>
                      <a:pt x="631" y="1989"/>
                    </a:cubicBezTo>
                    <a:cubicBezTo>
                      <a:pt x="732" y="1989"/>
                      <a:pt x="827" y="1914"/>
                      <a:pt x="783" y="1796"/>
                    </a:cubicBezTo>
                    <a:cubicBezTo>
                      <a:pt x="633" y="1220"/>
                      <a:pt x="507" y="668"/>
                      <a:pt x="357" y="117"/>
                    </a:cubicBezTo>
                    <a:cubicBezTo>
                      <a:pt x="337" y="37"/>
                      <a:pt x="273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51" name="Google Shape;6239;p55">
            <a:extLst>
              <a:ext uri="{FF2B5EF4-FFF2-40B4-BE49-F238E27FC236}">
                <a16:creationId xmlns:a16="http://schemas.microsoft.com/office/drawing/2014/main" id="{CB21EFF1-DB6F-4DF5-9224-BE8FF46F6C63}"/>
              </a:ext>
            </a:extLst>
          </p:cNvPr>
          <p:cNvGrpSpPr/>
          <p:nvPr/>
        </p:nvGrpSpPr>
        <p:grpSpPr>
          <a:xfrm>
            <a:off x="6540040" y="3183782"/>
            <a:ext cx="1303081" cy="1708309"/>
            <a:chOff x="6283707" y="2736897"/>
            <a:chExt cx="1562260" cy="2048578"/>
          </a:xfrm>
        </p:grpSpPr>
        <p:sp>
          <p:nvSpPr>
            <p:cNvPr id="252" name="Google Shape;6240;p55">
              <a:extLst>
                <a:ext uri="{FF2B5EF4-FFF2-40B4-BE49-F238E27FC236}">
                  <a16:creationId xmlns:a16="http://schemas.microsoft.com/office/drawing/2014/main" id="{2203D32B-EF62-410E-BFE4-01441495F86D}"/>
                </a:ext>
              </a:extLst>
            </p:cNvPr>
            <p:cNvSpPr/>
            <p:nvPr/>
          </p:nvSpPr>
          <p:spPr>
            <a:xfrm>
              <a:off x="7635725" y="3931900"/>
              <a:ext cx="210241" cy="153369"/>
            </a:xfrm>
            <a:custGeom>
              <a:avLst/>
              <a:gdLst/>
              <a:ahLst/>
              <a:cxnLst/>
              <a:rect l="l" t="t" r="r" b="b"/>
              <a:pathLst>
                <a:path w="7545" h="5505" extrusionOk="0">
                  <a:moveTo>
                    <a:pt x="3264" y="1"/>
                  </a:moveTo>
                  <a:cubicBezTo>
                    <a:pt x="2509" y="1"/>
                    <a:pt x="1855" y="80"/>
                    <a:pt x="1855" y="80"/>
                  </a:cubicBezTo>
                  <a:cubicBezTo>
                    <a:pt x="1830" y="79"/>
                    <a:pt x="1804" y="79"/>
                    <a:pt x="1779" y="79"/>
                  </a:cubicBezTo>
                  <a:cubicBezTo>
                    <a:pt x="340" y="79"/>
                    <a:pt x="1" y="1458"/>
                    <a:pt x="1" y="1458"/>
                  </a:cubicBezTo>
                  <a:cubicBezTo>
                    <a:pt x="1" y="1458"/>
                    <a:pt x="3109" y="5343"/>
                    <a:pt x="3585" y="5493"/>
                  </a:cubicBezTo>
                  <a:cubicBezTo>
                    <a:pt x="3609" y="5501"/>
                    <a:pt x="3630" y="5505"/>
                    <a:pt x="3649" y="5505"/>
                  </a:cubicBezTo>
                  <a:cubicBezTo>
                    <a:pt x="4077" y="5505"/>
                    <a:pt x="3435" y="3714"/>
                    <a:pt x="3434" y="3714"/>
                  </a:cubicBezTo>
                  <a:lnTo>
                    <a:pt x="3434" y="3714"/>
                  </a:lnTo>
                  <a:cubicBezTo>
                    <a:pt x="3435" y="3714"/>
                    <a:pt x="4688" y="5243"/>
                    <a:pt x="5038" y="5318"/>
                  </a:cubicBezTo>
                  <a:cubicBezTo>
                    <a:pt x="5072" y="5326"/>
                    <a:pt x="5101" y="5330"/>
                    <a:pt x="5127" y="5330"/>
                  </a:cubicBezTo>
                  <a:cubicBezTo>
                    <a:pt x="5763" y="5330"/>
                    <a:pt x="4237" y="3063"/>
                    <a:pt x="4236" y="3062"/>
                  </a:cubicBezTo>
                  <a:lnTo>
                    <a:pt x="4236" y="3062"/>
                  </a:lnTo>
                  <a:cubicBezTo>
                    <a:pt x="4237" y="3063"/>
                    <a:pt x="5639" y="4352"/>
                    <a:pt x="6166" y="4352"/>
                  </a:cubicBezTo>
                  <a:cubicBezTo>
                    <a:pt x="6194" y="4352"/>
                    <a:pt x="6219" y="4348"/>
                    <a:pt x="6241" y="4341"/>
                  </a:cubicBezTo>
                  <a:cubicBezTo>
                    <a:pt x="7043" y="4090"/>
                    <a:pt x="4663" y="2386"/>
                    <a:pt x="4663" y="2386"/>
                  </a:cubicBezTo>
                  <a:lnTo>
                    <a:pt x="4663" y="2386"/>
                  </a:lnTo>
                  <a:cubicBezTo>
                    <a:pt x="4663" y="2386"/>
                    <a:pt x="5731" y="2883"/>
                    <a:pt x="6367" y="2883"/>
                  </a:cubicBezTo>
                  <a:cubicBezTo>
                    <a:pt x="6473" y="2883"/>
                    <a:pt x="6567" y="2869"/>
                    <a:pt x="6642" y="2837"/>
                  </a:cubicBezTo>
                  <a:cubicBezTo>
                    <a:pt x="7545" y="2436"/>
                    <a:pt x="4061" y="1233"/>
                    <a:pt x="4061" y="1233"/>
                  </a:cubicBezTo>
                  <a:lnTo>
                    <a:pt x="4061" y="1233"/>
                  </a:lnTo>
                  <a:cubicBezTo>
                    <a:pt x="4061" y="1233"/>
                    <a:pt x="4121" y="1236"/>
                    <a:pt x="4217" y="1236"/>
                  </a:cubicBezTo>
                  <a:cubicBezTo>
                    <a:pt x="4615" y="1236"/>
                    <a:pt x="5631" y="1187"/>
                    <a:pt x="5490" y="681"/>
                  </a:cubicBezTo>
                  <a:cubicBezTo>
                    <a:pt x="5309" y="124"/>
                    <a:pt x="4207" y="1"/>
                    <a:pt x="3264" y="1"/>
                  </a:cubicBezTo>
                  <a:close/>
                </a:path>
              </a:pathLst>
            </a:custGeom>
            <a:solidFill>
              <a:srgbClr val="F9B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241;p55">
              <a:extLst>
                <a:ext uri="{FF2B5EF4-FFF2-40B4-BE49-F238E27FC236}">
                  <a16:creationId xmlns:a16="http://schemas.microsoft.com/office/drawing/2014/main" id="{55C05134-8D4F-46B3-B03E-993A360CD657}"/>
                </a:ext>
              </a:extLst>
            </p:cNvPr>
            <p:cNvSpPr/>
            <p:nvPr/>
          </p:nvSpPr>
          <p:spPr>
            <a:xfrm>
              <a:off x="7135725" y="4068025"/>
              <a:ext cx="112175" cy="139750"/>
            </a:xfrm>
            <a:custGeom>
              <a:avLst/>
              <a:gdLst/>
              <a:ahLst/>
              <a:cxnLst/>
              <a:rect l="l" t="t" r="r" b="b"/>
              <a:pathLst>
                <a:path w="4487" h="5590" extrusionOk="0">
                  <a:moveTo>
                    <a:pt x="3910" y="0"/>
                  </a:moveTo>
                  <a:lnTo>
                    <a:pt x="0" y="852"/>
                  </a:lnTo>
                  <a:lnTo>
                    <a:pt x="802" y="5589"/>
                  </a:lnTo>
                  <a:lnTo>
                    <a:pt x="4487" y="4913"/>
                  </a:lnTo>
                  <a:lnTo>
                    <a:pt x="391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242;p55">
              <a:extLst>
                <a:ext uri="{FF2B5EF4-FFF2-40B4-BE49-F238E27FC236}">
                  <a16:creationId xmlns:a16="http://schemas.microsoft.com/office/drawing/2014/main" id="{9194080D-998C-4384-99B8-A800453C84F4}"/>
                </a:ext>
              </a:extLst>
            </p:cNvPr>
            <p:cNvSpPr/>
            <p:nvPr/>
          </p:nvSpPr>
          <p:spPr>
            <a:xfrm>
              <a:off x="7170800" y="4277925"/>
              <a:ext cx="92775" cy="59550"/>
            </a:xfrm>
            <a:custGeom>
              <a:avLst/>
              <a:gdLst/>
              <a:ahLst/>
              <a:cxnLst/>
              <a:rect l="l" t="t" r="r" b="b"/>
              <a:pathLst>
                <a:path w="3711" h="2382" extrusionOk="0">
                  <a:moveTo>
                    <a:pt x="3485" y="0"/>
                  </a:moveTo>
                  <a:lnTo>
                    <a:pt x="1" y="627"/>
                  </a:lnTo>
                  <a:lnTo>
                    <a:pt x="302" y="2381"/>
                  </a:lnTo>
                  <a:lnTo>
                    <a:pt x="3710" y="1780"/>
                  </a:lnTo>
                  <a:lnTo>
                    <a:pt x="348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243;p55">
              <a:extLst>
                <a:ext uri="{FF2B5EF4-FFF2-40B4-BE49-F238E27FC236}">
                  <a16:creationId xmlns:a16="http://schemas.microsoft.com/office/drawing/2014/main" id="{46C41B5C-CD3F-4383-95DB-96D6F2B96958}"/>
                </a:ext>
              </a:extLst>
            </p:cNvPr>
            <p:cNvSpPr/>
            <p:nvPr/>
          </p:nvSpPr>
          <p:spPr>
            <a:xfrm>
              <a:off x="7181450" y="4343700"/>
              <a:ext cx="89625" cy="58925"/>
            </a:xfrm>
            <a:custGeom>
              <a:avLst/>
              <a:gdLst/>
              <a:ahLst/>
              <a:cxnLst/>
              <a:rect l="l" t="t" r="r" b="b"/>
              <a:pathLst>
                <a:path w="3585" h="2357" extrusionOk="0">
                  <a:moveTo>
                    <a:pt x="3384" y="1"/>
                  </a:moveTo>
                  <a:lnTo>
                    <a:pt x="1" y="602"/>
                  </a:lnTo>
                  <a:lnTo>
                    <a:pt x="302" y="2357"/>
                  </a:lnTo>
                  <a:lnTo>
                    <a:pt x="3585" y="1780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244;p55">
              <a:extLst>
                <a:ext uri="{FF2B5EF4-FFF2-40B4-BE49-F238E27FC236}">
                  <a16:creationId xmlns:a16="http://schemas.microsoft.com/office/drawing/2014/main" id="{BC13B240-A1ED-4E7E-A1E5-7BCCD2DCF5BA}"/>
                </a:ext>
              </a:extLst>
            </p:cNvPr>
            <p:cNvSpPr/>
            <p:nvPr/>
          </p:nvSpPr>
          <p:spPr>
            <a:xfrm>
              <a:off x="7192750" y="4408875"/>
              <a:ext cx="93375" cy="100900"/>
            </a:xfrm>
            <a:custGeom>
              <a:avLst/>
              <a:gdLst/>
              <a:ahLst/>
              <a:cxnLst/>
              <a:rect l="l" t="t" r="r" b="b"/>
              <a:pathLst>
                <a:path w="3735" h="4036" extrusionOk="0">
                  <a:moveTo>
                    <a:pt x="3233" y="0"/>
                  </a:moveTo>
                  <a:lnTo>
                    <a:pt x="0" y="602"/>
                  </a:lnTo>
                  <a:lnTo>
                    <a:pt x="577" y="4036"/>
                  </a:lnTo>
                  <a:lnTo>
                    <a:pt x="3734" y="4036"/>
                  </a:lnTo>
                  <a:lnTo>
                    <a:pt x="32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245;p55">
              <a:extLst>
                <a:ext uri="{FF2B5EF4-FFF2-40B4-BE49-F238E27FC236}">
                  <a16:creationId xmlns:a16="http://schemas.microsoft.com/office/drawing/2014/main" id="{2F042571-09A2-4527-B6EB-709CA9DD5419}"/>
                </a:ext>
              </a:extLst>
            </p:cNvPr>
            <p:cNvSpPr/>
            <p:nvPr/>
          </p:nvSpPr>
          <p:spPr>
            <a:xfrm>
              <a:off x="7155775" y="4190825"/>
              <a:ext cx="94625" cy="37625"/>
            </a:xfrm>
            <a:custGeom>
              <a:avLst/>
              <a:gdLst/>
              <a:ahLst/>
              <a:cxnLst/>
              <a:rect l="l" t="t" r="r" b="b"/>
              <a:pathLst>
                <a:path w="3785" h="1505" extrusionOk="0">
                  <a:moveTo>
                    <a:pt x="3685" y="1"/>
                  </a:moveTo>
                  <a:lnTo>
                    <a:pt x="0" y="677"/>
                  </a:lnTo>
                  <a:lnTo>
                    <a:pt x="151" y="1504"/>
                  </a:lnTo>
                  <a:lnTo>
                    <a:pt x="3785" y="853"/>
                  </a:lnTo>
                  <a:lnTo>
                    <a:pt x="368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246;p55">
              <a:extLst>
                <a:ext uri="{FF2B5EF4-FFF2-40B4-BE49-F238E27FC236}">
                  <a16:creationId xmlns:a16="http://schemas.microsoft.com/office/drawing/2014/main" id="{A1676320-BA6B-4BF8-8FB4-8DD314BE2410}"/>
                </a:ext>
              </a:extLst>
            </p:cNvPr>
            <p:cNvSpPr/>
            <p:nvPr/>
          </p:nvSpPr>
          <p:spPr>
            <a:xfrm>
              <a:off x="7167050" y="4256625"/>
              <a:ext cx="90875" cy="36975"/>
            </a:xfrm>
            <a:custGeom>
              <a:avLst/>
              <a:gdLst/>
              <a:ahLst/>
              <a:cxnLst/>
              <a:rect l="l" t="t" r="r" b="b"/>
              <a:pathLst>
                <a:path w="3635" h="1479" extrusionOk="0">
                  <a:moveTo>
                    <a:pt x="3534" y="0"/>
                  </a:moveTo>
                  <a:lnTo>
                    <a:pt x="1" y="652"/>
                  </a:lnTo>
                  <a:lnTo>
                    <a:pt x="151" y="1479"/>
                  </a:lnTo>
                  <a:lnTo>
                    <a:pt x="3635" y="852"/>
                  </a:lnTo>
                  <a:lnTo>
                    <a:pt x="35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247;p55">
              <a:extLst>
                <a:ext uri="{FF2B5EF4-FFF2-40B4-BE49-F238E27FC236}">
                  <a16:creationId xmlns:a16="http://schemas.microsoft.com/office/drawing/2014/main" id="{9613B282-0546-4ECE-B0F5-7EFBA9B25841}"/>
                </a:ext>
              </a:extLst>
            </p:cNvPr>
            <p:cNvSpPr/>
            <p:nvPr/>
          </p:nvSpPr>
          <p:spPr>
            <a:xfrm>
              <a:off x="7178325" y="4322400"/>
              <a:ext cx="87750" cy="36375"/>
            </a:xfrm>
            <a:custGeom>
              <a:avLst/>
              <a:gdLst/>
              <a:ahLst/>
              <a:cxnLst/>
              <a:rect l="l" t="t" r="r" b="b"/>
              <a:pathLst>
                <a:path w="3510" h="1455" extrusionOk="0">
                  <a:moveTo>
                    <a:pt x="3409" y="1"/>
                  </a:moveTo>
                  <a:lnTo>
                    <a:pt x="1" y="602"/>
                  </a:lnTo>
                  <a:lnTo>
                    <a:pt x="126" y="1454"/>
                  </a:lnTo>
                  <a:lnTo>
                    <a:pt x="3509" y="853"/>
                  </a:lnTo>
                  <a:lnTo>
                    <a:pt x="340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248;p55">
              <a:extLst>
                <a:ext uri="{FF2B5EF4-FFF2-40B4-BE49-F238E27FC236}">
                  <a16:creationId xmlns:a16="http://schemas.microsoft.com/office/drawing/2014/main" id="{01120F27-9937-420D-94C5-B572112A8A1E}"/>
                </a:ext>
              </a:extLst>
            </p:cNvPr>
            <p:cNvSpPr/>
            <p:nvPr/>
          </p:nvSpPr>
          <p:spPr>
            <a:xfrm>
              <a:off x="7188975" y="4388200"/>
              <a:ext cx="84625" cy="35725"/>
            </a:xfrm>
            <a:custGeom>
              <a:avLst/>
              <a:gdLst/>
              <a:ahLst/>
              <a:cxnLst/>
              <a:rect l="l" t="t" r="r" b="b"/>
              <a:pathLst>
                <a:path w="3385" h="1429" extrusionOk="0">
                  <a:moveTo>
                    <a:pt x="3284" y="0"/>
                  </a:moveTo>
                  <a:lnTo>
                    <a:pt x="1" y="577"/>
                  </a:lnTo>
                  <a:lnTo>
                    <a:pt x="151" y="1429"/>
                  </a:lnTo>
                  <a:lnTo>
                    <a:pt x="3384" y="827"/>
                  </a:lnTo>
                  <a:lnTo>
                    <a:pt x="32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249;p55">
              <a:extLst>
                <a:ext uri="{FF2B5EF4-FFF2-40B4-BE49-F238E27FC236}">
                  <a16:creationId xmlns:a16="http://schemas.microsoft.com/office/drawing/2014/main" id="{16CB7BB5-476E-4589-896A-A7113AADC633}"/>
                </a:ext>
              </a:extLst>
            </p:cNvPr>
            <p:cNvSpPr/>
            <p:nvPr/>
          </p:nvSpPr>
          <p:spPr>
            <a:xfrm>
              <a:off x="6451500" y="4666400"/>
              <a:ext cx="1362200" cy="119075"/>
            </a:xfrm>
            <a:custGeom>
              <a:avLst/>
              <a:gdLst/>
              <a:ahLst/>
              <a:cxnLst/>
              <a:rect l="l" t="t" r="r" b="b"/>
              <a:pathLst>
                <a:path w="54488" h="4763" extrusionOk="0">
                  <a:moveTo>
                    <a:pt x="27244" y="0"/>
                  </a:moveTo>
                  <a:cubicBezTo>
                    <a:pt x="12206" y="0"/>
                    <a:pt x="1" y="1078"/>
                    <a:pt x="1" y="2381"/>
                  </a:cubicBezTo>
                  <a:cubicBezTo>
                    <a:pt x="1" y="3685"/>
                    <a:pt x="12206" y="4762"/>
                    <a:pt x="27244" y="4762"/>
                  </a:cubicBezTo>
                  <a:cubicBezTo>
                    <a:pt x="42282" y="4762"/>
                    <a:pt x="54487" y="3685"/>
                    <a:pt x="54487" y="2381"/>
                  </a:cubicBezTo>
                  <a:cubicBezTo>
                    <a:pt x="54487" y="1078"/>
                    <a:pt x="42282" y="0"/>
                    <a:pt x="27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250;p55">
              <a:extLst>
                <a:ext uri="{FF2B5EF4-FFF2-40B4-BE49-F238E27FC236}">
                  <a16:creationId xmlns:a16="http://schemas.microsoft.com/office/drawing/2014/main" id="{992AEB87-451C-4BC7-96AD-9414D609D60C}"/>
                </a:ext>
              </a:extLst>
            </p:cNvPr>
            <p:cNvSpPr/>
            <p:nvPr/>
          </p:nvSpPr>
          <p:spPr>
            <a:xfrm>
              <a:off x="6880075" y="4151350"/>
              <a:ext cx="174850" cy="23200"/>
            </a:xfrm>
            <a:custGeom>
              <a:avLst/>
              <a:gdLst/>
              <a:ahLst/>
              <a:cxnLst/>
              <a:rect l="l" t="t" r="r" b="b"/>
              <a:pathLst>
                <a:path w="6994" h="928" fill="none" extrusionOk="0">
                  <a:moveTo>
                    <a:pt x="1" y="928"/>
                  </a:moveTo>
                  <a:lnTo>
                    <a:pt x="6993" y="1"/>
                  </a:lnTo>
                </a:path>
              </a:pathLst>
            </a:custGeom>
            <a:noFill/>
            <a:ln w="21300" cap="flat" cmpd="sng">
              <a:solidFill>
                <a:schemeClr val="accent3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251;p55">
              <a:extLst>
                <a:ext uri="{FF2B5EF4-FFF2-40B4-BE49-F238E27FC236}">
                  <a16:creationId xmlns:a16="http://schemas.microsoft.com/office/drawing/2014/main" id="{AB620E13-33DD-479F-B7B5-022E0D5CB5A9}"/>
                </a:ext>
              </a:extLst>
            </p:cNvPr>
            <p:cNvSpPr/>
            <p:nvPr/>
          </p:nvSpPr>
          <p:spPr>
            <a:xfrm>
              <a:off x="6917675" y="4492825"/>
              <a:ext cx="110925" cy="236875"/>
            </a:xfrm>
            <a:custGeom>
              <a:avLst/>
              <a:gdLst/>
              <a:ahLst/>
              <a:cxnLst/>
              <a:rect l="l" t="t" r="r" b="b"/>
              <a:pathLst>
                <a:path w="4437" h="9475" extrusionOk="0">
                  <a:moveTo>
                    <a:pt x="4437" y="1"/>
                  </a:moveTo>
                  <a:lnTo>
                    <a:pt x="1" y="678"/>
                  </a:lnTo>
                  <a:lnTo>
                    <a:pt x="928" y="9475"/>
                  </a:lnTo>
                  <a:lnTo>
                    <a:pt x="4437" y="9475"/>
                  </a:lnTo>
                  <a:lnTo>
                    <a:pt x="44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252;p55">
              <a:extLst>
                <a:ext uri="{FF2B5EF4-FFF2-40B4-BE49-F238E27FC236}">
                  <a16:creationId xmlns:a16="http://schemas.microsoft.com/office/drawing/2014/main" id="{E12E295E-653E-4CD4-9649-31EA76CBBB88}"/>
                </a:ext>
              </a:extLst>
            </p:cNvPr>
            <p:cNvSpPr/>
            <p:nvPr/>
          </p:nvSpPr>
          <p:spPr>
            <a:xfrm>
              <a:off x="6805800" y="4658875"/>
              <a:ext cx="222800" cy="78750"/>
            </a:xfrm>
            <a:custGeom>
              <a:avLst/>
              <a:gdLst/>
              <a:ahLst/>
              <a:cxnLst/>
              <a:rect l="l" t="t" r="r" b="b"/>
              <a:pathLst>
                <a:path w="8912" h="3150" extrusionOk="0">
                  <a:moveTo>
                    <a:pt x="6706" y="1"/>
                  </a:moveTo>
                  <a:cubicBezTo>
                    <a:pt x="6706" y="1"/>
                    <a:pt x="4890" y="847"/>
                    <a:pt x="3286" y="847"/>
                  </a:cubicBezTo>
                  <a:cubicBezTo>
                    <a:pt x="2484" y="847"/>
                    <a:pt x="1735" y="635"/>
                    <a:pt x="1293" y="1"/>
                  </a:cubicBezTo>
                  <a:lnTo>
                    <a:pt x="1293" y="1"/>
                  </a:lnTo>
                  <a:cubicBezTo>
                    <a:pt x="1292" y="1"/>
                    <a:pt x="0" y="3150"/>
                    <a:pt x="5435" y="3150"/>
                  </a:cubicBezTo>
                  <a:cubicBezTo>
                    <a:pt x="6378" y="3150"/>
                    <a:pt x="7523" y="3055"/>
                    <a:pt x="8912" y="2833"/>
                  </a:cubicBezTo>
                  <a:lnTo>
                    <a:pt x="6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253;p55">
              <a:extLst>
                <a:ext uri="{FF2B5EF4-FFF2-40B4-BE49-F238E27FC236}">
                  <a16:creationId xmlns:a16="http://schemas.microsoft.com/office/drawing/2014/main" id="{3273DCB8-CD00-4E56-B2FA-5F013C6676E5}"/>
                </a:ext>
              </a:extLst>
            </p:cNvPr>
            <p:cNvSpPr/>
            <p:nvPr/>
          </p:nvSpPr>
          <p:spPr>
            <a:xfrm>
              <a:off x="6940225" y="4431425"/>
              <a:ext cx="73975" cy="78350"/>
            </a:xfrm>
            <a:custGeom>
              <a:avLst/>
              <a:gdLst/>
              <a:ahLst/>
              <a:cxnLst/>
              <a:rect l="l" t="t" r="r" b="b"/>
              <a:pathLst>
                <a:path w="2959" h="3134" extrusionOk="0">
                  <a:moveTo>
                    <a:pt x="2958" y="1"/>
                  </a:moveTo>
                  <a:lnTo>
                    <a:pt x="1" y="377"/>
                  </a:lnTo>
                  <a:lnTo>
                    <a:pt x="126" y="3134"/>
                  </a:lnTo>
                  <a:lnTo>
                    <a:pt x="2958" y="2833"/>
                  </a:lnTo>
                  <a:lnTo>
                    <a:pt x="29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254;p55">
              <a:extLst>
                <a:ext uri="{FF2B5EF4-FFF2-40B4-BE49-F238E27FC236}">
                  <a16:creationId xmlns:a16="http://schemas.microsoft.com/office/drawing/2014/main" id="{A11EB8E0-D673-44D8-8F68-7E9F63E97C64}"/>
                </a:ext>
              </a:extLst>
            </p:cNvPr>
            <p:cNvSpPr/>
            <p:nvPr/>
          </p:nvSpPr>
          <p:spPr>
            <a:xfrm>
              <a:off x="6937100" y="4365650"/>
              <a:ext cx="77100" cy="54525"/>
            </a:xfrm>
            <a:custGeom>
              <a:avLst/>
              <a:gdLst/>
              <a:ahLst/>
              <a:cxnLst/>
              <a:rect l="l" t="t" r="r" b="b"/>
              <a:pathLst>
                <a:path w="3084" h="2181" extrusionOk="0">
                  <a:moveTo>
                    <a:pt x="3083" y="0"/>
                  </a:moveTo>
                  <a:lnTo>
                    <a:pt x="0" y="401"/>
                  </a:lnTo>
                  <a:lnTo>
                    <a:pt x="76" y="2181"/>
                  </a:lnTo>
                  <a:lnTo>
                    <a:pt x="3083" y="1780"/>
                  </a:lnTo>
                  <a:lnTo>
                    <a:pt x="308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255;p55">
              <a:extLst>
                <a:ext uri="{FF2B5EF4-FFF2-40B4-BE49-F238E27FC236}">
                  <a16:creationId xmlns:a16="http://schemas.microsoft.com/office/drawing/2014/main" id="{7E96E4B9-6E76-465A-80DB-CFDA968DD994}"/>
                </a:ext>
              </a:extLst>
            </p:cNvPr>
            <p:cNvSpPr/>
            <p:nvPr/>
          </p:nvSpPr>
          <p:spPr>
            <a:xfrm>
              <a:off x="6934600" y="4299225"/>
              <a:ext cx="79600" cy="55175"/>
            </a:xfrm>
            <a:custGeom>
              <a:avLst/>
              <a:gdLst/>
              <a:ahLst/>
              <a:cxnLst/>
              <a:rect l="l" t="t" r="r" b="b"/>
              <a:pathLst>
                <a:path w="3184" h="2207" extrusionOk="0">
                  <a:moveTo>
                    <a:pt x="3183" y="1"/>
                  </a:moveTo>
                  <a:lnTo>
                    <a:pt x="0" y="427"/>
                  </a:lnTo>
                  <a:lnTo>
                    <a:pt x="75" y="2206"/>
                  </a:lnTo>
                  <a:lnTo>
                    <a:pt x="3183" y="1805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256;p55">
              <a:extLst>
                <a:ext uri="{FF2B5EF4-FFF2-40B4-BE49-F238E27FC236}">
                  <a16:creationId xmlns:a16="http://schemas.microsoft.com/office/drawing/2014/main" id="{08CC8798-DD6C-4A51-B16B-C3F6C79EBADF}"/>
                </a:ext>
              </a:extLst>
            </p:cNvPr>
            <p:cNvSpPr/>
            <p:nvPr/>
          </p:nvSpPr>
          <p:spPr>
            <a:xfrm>
              <a:off x="6931450" y="4233425"/>
              <a:ext cx="82750" cy="55175"/>
            </a:xfrm>
            <a:custGeom>
              <a:avLst/>
              <a:gdLst/>
              <a:ahLst/>
              <a:cxnLst/>
              <a:rect l="l" t="t" r="r" b="b"/>
              <a:pathLst>
                <a:path w="3310" h="2207" extrusionOk="0">
                  <a:moveTo>
                    <a:pt x="3309" y="1"/>
                  </a:moveTo>
                  <a:lnTo>
                    <a:pt x="1" y="427"/>
                  </a:lnTo>
                  <a:lnTo>
                    <a:pt x="76" y="2206"/>
                  </a:lnTo>
                  <a:lnTo>
                    <a:pt x="3309" y="1780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257;p55">
              <a:extLst>
                <a:ext uri="{FF2B5EF4-FFF2-40B4-BE49-F238E27FC236}">
                  <a16:creationId xmlns:a16="http://schemas.microsoft.com/office/drawing/2014/main" id="{8F838DD4-AC09-40C9-87AC-DA5F3DECF390}"/>
                </a:ext>
              </a:extLst>
            </p:cNvPr>
            <p:cNvSpPr/>
            <p:nvPr/>
          </p:nvSpPr>
          <p:spPr>
            <a:xfrm>
              <a:off x="6925825" y="4094975"/>
              <a:ext cx="88375" cy="128450"/>
            </a:xfrm>
            <a:custGeom>
              <a:avLst/>
              <a:gdLst/>
              <a:ahLst/>
              <a:cxnLst/>
              <a:rect l="l" t="t" r="r" b="b"/>
              <a:pathLst>
                <a:path w="3535" h="5138" extrusionOk="0">
                  <a:moveTo>
                    <a:pt x="3534" y="0"/>
                  </a:moveTo>
                  <a:lnTo>
                    <a:pt x="0" y="702"/>
                  </a:lnTo>
                  <a:lnTo>
                    <a:pt x="201" y="5138"/>
                  </a:lnTo>
                  <a:lnTo>
                    <a:pt x="3534" y="4687"/>
                  </a:lnTo>
                  <a:lnTo>
                    <a:pt x="35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258;p55">
              <a:extLst>
                <a:ext uri="{FF2B5EF4-FFF2-40B4-BE49-F238E27FC236}">
                  <a16:creationId xmlns:a16="http://schemas.microsoft.com/office/drawing/2014/main" id="{35CAF581-31DE-4FA5-A50A-480EDA5DAEDA}"/>
                </a:ext>
              </a:extLst>
            </p:cNvPr>
            <p:cNvSpPr/>
            <p:nvPr/>
          </p:nvSpPr>
          <p:spPr>
            <a:xfrm>
              <a:off x="6930825" y="4212125"/>
              <a:ext cx="83375" cy="31975"/>
            </a:xfrm>
            <a:custGeom>
              <a:avLst/>
              <a:gdLst/>
              <a:ahLst/>
              <a:cxnLst/>
              <a:rect l="l" t="t" r="r" b="b"/>
              <a:pathLst>
                <a:path w="3335" h="1279" extrusionOk="0">
                  <a:moveTo>
                    <a:pt x="3334" y="1"/>
                  </a:moveTo>
                  <a:lnTo>
                    <a:pt x="1" y="452"/>
                  </a:lnTo>
                  <a:lnTo>
                    <a:pt x="26" y="1279"/>
                  </a:lnTo>
                  <a:lnTo>
                    <a:pt x="3334" y="853"/>
                  </a:lnTo>
                  <a:lnTo>
                    <a:pt x="33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259;p55">
              <a:extLst>
                <a:ext uri="{FF2B5EF4-FFF2-40B4-BE49-F238E27FC236}">
                  <a16:creationId xmlns:a16="http://schemas.microsoft.com/office/drawing/2014/main" id="{3D73AED7-23AD-4354-9104-31FCF2BD5461}"/>
                </a:ext>
              </a:extLst>
            </p:cNvPr>
            <p:cNvSpPr/>
            <p:nvPr/>
          </p:nvSpPr>
          <p:spPr>
            <a:xfrm>
              <a:off x="6933350" y="4277925"/>
              <a:ext cx="80850" cy="31975"/>
            </a:xfrm>
            <a:custGeom>
              <a:avLst/>
              <a:gdLst/>
              <a:ahLst/>
              <a:cxnLst/>
              <a:rect l="l" t="t" r="r" b="b"/>
              <a:pathLst>
                <a:path w="3234" h="1279" extrusionOk="0">
                  <a:moveTo>
                    <a:pt x="3233" y="0"/>
                  </a:moveTo>
                  <a:lnTo>
                    <a:pt x="0" y="426"/>
                  </a:lnTo>
                  <a:lnTo>
                    <a:pt x="50" y="1279"/>
                  </a:lnTo>
                  <a:lnTo>
                    <a:pt x="3233" y="853"/>
                  </a:lnTo>
                  <a:lnTo>
                    <a:pt x="32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260;p55">
              <a:extLst>
                <a:ext uri="{FF2B5EF4-FFF2-40B4-BE49-F238E27FC236}">
                  <a16:creationId xmlns:a16="http://schemas.microsoft.com/office/drawing/2014/main" id="{8B102497-E95A-4685-894F-3A592A7E7037}"/>
                </a:ext>
              </a:extLst>
            </p:cNvPr>
            <p:cNvSpPr/>
            <p:nvPr/>
          </p:nvSpPr>
          <p:spPr>
            <a:xfrm>
              <a:off x="6936475" y="4344350"/>
              <a:ext cx="77725" cy="31350"/>
            </a:xfrm>
            <a:custGeom>
              <a:avLst/>
              <a:gdLst/>
              <a:ahLst/>
              <a:cxnLst/>
              <a:rect l="l" t="t" r="r" b="b"/>
              <a:pathLst>
                <a:path w="3109" h="1254" extrusionOk="0">
                  <a:moveTo>
                    <a:pt x="3108" y="0"/>
                  </a:moveTo>
                  <a:lnTo>
                    <a:pt x="0" y="401"/>
                  </a:lnTo>
                  <a:lnTo>
                    <a:pt x="25" y="1253"/>
                  </a:lnTo>
                  <a:lnTo>
                    <a:pt x="3108" y="852"/>
                  </a:lnTo>
                  <a:lnTo>
                    <a:pt x="31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261;p55">
              <a:extLst>
                <a:ext uri="{FF2B5EF4-FFF2-40B4-BE49-F238E27FC236}">
                  <a16:creationId xmlns:a16="http://schemas.microsoft.com/office/drawing/2014/main" id="{5322DA86-1F3B-4A6D-B280-E213F40840AC}"/>
                </a:ext>
              </a:extLst>
            </p:cNvPr>
            <p:cNvSpPr/>
            <p:nvPr/>
          </p:nvSpPr>
          <p:spPr>
            <a:xfrm rot="2700000">
              <a:off x="6310365" y="3565978"/>
              <a:ext cx="188242" cy="153373"/>
            </a:xfrm>
            <a:custGeom>
              <a:avLst/>
              <a:gdLst/>
              <a:ahLst/>
              <a:cxnLst/>
              <a:rect l="l" t="t" r="r" b="b"/>
              <a:pathLst>
                <a:path w="7194" h="5863" extrusionOk="0">
                  <a:moveTo>
                    <a:pt x="5608" y="0"/>
                  </a:moveTo>
                  <a:cubicBezTo>
                    <a:pt x="5455" y="0"/>
                    <a:pt x="5290" y="20"/>
                    <a:pt x="5113" y="66"/>
                  </a:cubicBezTo>
                  <a:cubicBezTo>
                    <a:pt x="5113" y="66"/>
                    <a:pt x="1780" y="317"/>
                    <a:pt x="1679" y="1370"/>
                  </a:cubicBezTo>
                  <a:cubicBezTo>
                    <a:pt x="1646" y="1662"/>
                    <a:pt x="1944" y="1742"/>
                    <a:pt x="2284" y="1742"/>
                  </a:cubicBezTo>
                  <a:cubicBezTo>
                    <a:pt x="2702" y="1742"/>
                    <a:pt x="3183" y="1620"/>
                    <a:pt x="3183" y="1620"/>
                  </a:cubicBezTo>
                  <a:lnTo>
                    <a:pt x="3183" y="1620"/>
                  </a:lnTo>
                  <a:cubicBezTo>
                    <a:pt x="3183" y="1620"/>
                    <a:pt x="0" y="3500"/>
                    <a:pt x="953" y="3700"/>
                  </a:cubicBezTo>
                  <a:cubicBezTo>
                    <a:pt x="988" y="3708"/>
                    <a:pt x="1026" y="3712"/>
                    <a:pt x="1067" y="3712"/>
                  </a:cubicBezTo>
                  <a:cubicBezTo>
                    <a:pt x="1682" y="3712"/>
                    <a:pt x="2807" y="2874"/>
                    <a:pt x="2807" y="2873"/>
                  </a:cubicBezTo>
                  <a:lnTo>
                    <a:pt x="2807" y="2873"/>
                  </a:lnTo>
                  <a:cubicBezTo>
                    <a:pt x="2807" y="2874"/>
                    <a:pt x="802" y="5029"/>
                    <a:pt x="1654" y="5104"/>
                  </a:cubicBezTo>
                  <a:cubicBezTo>
                    <a:pt x="1661" y="5105"/>
                    <a:pt x="1668" y="5105"/>
                    <a:pt x="1676" y="5105"/>
                  </a:cubicBezTo>
                  <a:cubicBezTo>
                    <a:pt x="2167" y="5105"/>
                    <a:pt x="3383" y="3475"/>
                    <a:pt x="3384" y="3475"/>
                  </a:cubicBezTo>
                  <a:lnTo>
                    <a:pt x="3384" y="3475"/>
                  </a:lnTo>
                  <a:cubicBezTo>
                    <a:pt x="3383" y="3475"/>
                    <a:pt x="2367" y="5862"/>
                    <a:pt x="2907" y="5862"/>
                  </a:cubicBezTo>
                  <a:cubicBezTo>
                    <a:pt x="2942" y="5862"/>
                    <a:pt x="2984" y="5852"/>
                    <a:pt x="3033" y="5831"/>
                  </a:cubicBezTo>
                  <a:cubicBezTo>
                    <a:pt x="3359" y="5680"/>
                    <a:pt x="4286" y="3951"/>
                    <a:pt x="4286" y="3951"/>
                  </a:cubicBezTo>
                  <a:lnTo>
                    <a:pt x="4286" y="3951"/>
                  </a:lnTo>
                  <a:cubicBezTo>
                    <a:pt x="4286" y="3951"/>
                    <a:pt x="4000" y="5731"/>
                    <a:pt x="4396" y="5731"/>
                  </a:cubicBezTo>
                  <a:cubicBezTo>
                    <a:pt x="4423" y="5731"/>
                    <a:pt x="4453" y="5723"/>
                    <a:pt x="4486" y="5705"/>
                  </a:cubicBezTo>
                  <a:cubicBezTo>
                    <a:pt x="4912" y="5455"/>
                    <a:pt x="7193" y="1044"/>
                    <a:pt x="7193" y="1044"/>
                  </a:cubicBezTo>
                  <a:cubicBezTo>
                    <a:pt x="7193" y="1044"/>
                    <a:pt x="6710" y="0"/>
                    <a:pt x="5608" y="0"/>
                  </a:cubicBezTo>
                  <a:close/>
                </a:path>
              </a:pathLst>
            </a:custGeom>
            <a:solidFill>
              <a:srgbClr val="F9B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262;p55">
              <a:extLst>
                <a:ext uri="{FF2B5EF4-FFF2-40B4-BE49-F238E27FC236}">
                  <a16:creationId xmlns:a16="http://schemas.microsoft.com/office/drawing/2014/main" id="{9F54EF0B-CEF1-4481-916D-F07448B071FF}"/>
                </a:ext>
              </a:extLst>
            </p:cNvPr>
            <p:cNvSpPr/>
            <p:nvPr/>
          </p:nvSpPr>
          <p:spPr>
            <a:xfrm>
              <a:off x="6938975" y="4410125"/>
              <a:ext cx="75225" cy="30725"/>
            </a:xfrm>
            <a:custGeom>
              <a:avLst/>
              <a:gdLst/>
              <a:ahLst/>
              <a:cxnLst/>
              <a:rect l="l" t="t" r="r" b="b"/>
              <a:pathLst>
                <a:path w="3009" h="1229" extrusionOk="0">
                  <a:moveTo>
                    <a:pt x="3008" y="1"/>
                  </a:moveTo>
                  <a:lnTo>
                    <a:pt x="1" y="402"/>
                  </a:lnTo>
                  <a:lnTo>
                    <a:pt x="51" y="1229"/>
                  </a:lnTo>
                  <a:lnTo>
                    <a:pt x="3008" y="853"/>
                  </a:lnTo>
                  <a:lnTo>
                    <a:pt x="300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263;p55">
              <a:extLst>
                <a:ext uri="{FF2B5EF4-FFF2-40B4-BE49-F238E27FC236}">
                  <a16:creationId xmlns:a16="http://schemas.microsoft.com/office/drawing/2014/main" id="{05B44060-730D-4BFD-860E-8A679FC8FA42}"/>
                </a:ext>
              </a:extLst>
            </p:cNvPr>
            <p:cNvSpPr/>
            <p:nvPr/>
          </p:nvSpPr>
          <p:spPr>
            <a:xfrm>
              <a:off x="7192125" y="4492825"/>
              <a:ext cx="139750" cy="236875"/>
            </a:xfrm>
            <a:custGeom>
              <a:avLst/>
              <a:gdLst/>
              <a:ahLst/>
              <a:cxnLst/>
              <a:rect l="l" t="t" r="r" b="b"/>
              <a:pathLst>
                <a:path w="5590" h="9475" extrusionOk="0">
                  <a:moveTo>
                    <a:pt x="0" y="1"/>
                  </a:moveTo>
                  <a:lnTo>
                    <a:pt x="2105" y="9475"/>
                  </a:lnTo>
                  <a:lnTo>
                    <a:pt x="5589" y="9475"/>
                  </a:lnTo>
                  <a:lnTo>
                    <a:pt x="45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264;p55">
              <a:extLst>
                <a:ext uri="{FF2B5EF4-FFF2-40B4-BE49-F238E27FC236}">
                  <a16:creationId xmlns:a16="http://schemas.microsoft.com/office/drawing/2014/main" id="{76AAD550-3C2D-4EA1-ABBE-3BF8964A7845}"/>
                </a:ext>
              </a:extLst>
            </p:cNvPr>
            <p:cNvSpPr/>
            <p:nvPr/>
          </p:nvSpPr>
          <p:spPr>
            <a:xfrm>
              <a:off x="7244750" y="4658875"/>
              <a:ext cx="222800" cy="78750"/>
            </a:xfrm>
            <a:custGeom>
              <a:avLst/>
              <a:gdLst/>
              <a:ahLst/>
              <a:cxnLst/>
              <a:rect l="l" t="t" r="r" b="b"/>
              <a:pathLst>
                <a:path w="8912" h="3150" extrusionOk="0">
                  <a:moveTo>
                    <a:pt x="2206" y="1"/>
                  </a:moveTo>
                  <a:lnTo>
                    <a:pt x="0" y="2833"/>
                  </a:lnTo>
                  <a:cubicBezTo>
                    <a:pt x="1389" y="3055"/>
                    <a:pt x="2534" y="3150"/>
                    <a:pt x="3477" y="3150"/>
                  </a:cubicBezTo>
                  <a:cubicBezTo>
                    <a:pt x="8912" y="3150"/>
                    <a:pt x="7620" y="1"/>
                    <a:pt x="7619" y="1"/>
                  </a:cubicBezTo>
                  <a:lnTo>
                    <a:pt x="7619" y="1"/>
                  </a:lnTo>
                  <a:cubicBezTo>
                    <a:pt x="7177" y="635"/>
                    <a:pt x="6428" y="847"/>
                    <a:pt x="5626" y="847"/>
                  </a:cubicBezTo>
                  <a:cubicBezTo>
                    <a:pt x="4021" y="847"/>
                    <a:pt x="2206" y="1"/>
                    <a:pt x="2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265;p55">
              <a:extLst>
                <a:ext uri="{FF2B5EF4-FFF2-40B4-BE49-F238E27FC236}">
                  <a16:creationId xmlns:a16="http://schemas.microsoft.com/office/drawing/2014/main" id="{B6B04936-46A5-4BC6-B9DC-9ABB41EBA833}"/>
                </a:ext>
              </a:extLst>
            </p:cNvPr>
            <p:cNvSpPr/>
            <p:nvPr/>
          </p:nvSpPr>
          <p:spPr>
            <a:xfrm>
              <a:off x="6806150" y="3871275"/>
              <a:ext cx="517575" cy="416075"/>
            </a:xfrm>
            <a:custGeom>
              <a:avLst/>
              <a:gdLst/>
              <a:ahLst/>
              <a:cxnLst/>
              <a:rect l="l" t="t" r="r" b="b"/>
              <a:pathLst>
                <a:path w="20703" h="16643" extrusionOk="0">
                  <a:moveTo>
                    <a:pt x="3384" y="1"/>
                  </a:moveTo>
                  <a:cubicBezTo>
                    <a:pt x="1529" y="5765"/>
                    <a:pt x="0" y="14462"/>
                    <a:pt x="0" y="14462"/>
                  </a:cubicBezTo>
                  <a:lnTo>
                    <a:pt x="6441" y="11454"/>
                  </a:lnTo>
                  <a:lnTo>
                    <a:pt x="9950" y="16642"/>
                  </a:lnTo>
                  <a:lnTo>
                    <a:pt x="14712" y="11454"/>
                  </a:lnTo>
                  <a:lnTo>
                    <a:pt x="20502" y="15765"/>
                  </a:lnTo>
                  <a:cubicBezTo>
                    <a:pt x="20502" y="15765"/>
                    <a:pt x="20702" y="11028"/>
                    <a:pt x="20101" y="2732"/>
                  </a:cubicBezTo>
                  <a:lnTo>
                    <a:pt x="33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6266;p55">
              <a:extLst>
                <a:ext uri="{FF2B5EF4-FFF2-40B4-BE49-F238E27FC236}">
                  <a16:creationId xmlns:a16="http://schemas.microsoft.com/office/drawing/2014/main" id="{1C0BE15F-8371-48B6-A355-CD9602C92F50}"/>
                </a:ext>
              </a:extLst>
            </p:cNvPr>
            <p:cNvSpPr/>
            <p:nvPr/>
          </p:nvSpPr>
          <p:spPr>
            <a:xfrm>
              <a:off x="6875075" y="3494150"/>
              <a:ext cx="488125" cy="470225"/>
            </a:xfrm>
            <a:custGeom>
              <a:avLst/>
              <a:gdLst/>
              <a:ahLst/>
              <a:cxnLst/>
              <a:rect l="l" t="t" r="r" b="b"/>
              <a:pathLst>
                <a:path w="19525" h="18809" extrusionOk="0">
                  <a:moveTo>
                    <a:pt x="10623" y="0"/>
                  </a:moveTo>
                  <a:cubicBezTo>
                    <a:pt x="9045" y="0"/>
                    <a:pt x="6443" y="208"/>
                    <a:pt x="3860" y="1326"/>
                  </a:cubicBezTo>
                  <a:cubicBezTo>
                    <a:pt x="3860" y="1326"/>
                    <a:pt x="1404" y="9622"/>
                    <a:pt x="0" y="17817"/>
                  </a:cubicBezTo>
                  <a:cubicBezTo>
                    <a:pt x="0" y="17817"/>
                    <a:pt x="4111" y="18809"/>
                    <a:pt x="9249" y="18809"/>
                  </a:cubicBezTo>
                  <a:cubicBezTo>
                    <a:pt x="11819" y="18809"/>
                    <a:pt x="14645" y="18561"/>
                    <a:pt x="17344" y="17817"/>
                  </a:cubicBezTo>
                  <a:lnTo>
                    <a:pt x="19524" y="5863"/>
                  </a:lnTo>
                  <a:lnTo>
                    <a:pt x="17344" y="1025"/>
                  </a:lnTo>
                  <a:cubicBezTo>
                    <a:pt x="17344" y="1025"/>
                    <a:pt x="15487" y="73"/>
                    <a:pt x="12256" y="73"/>
                  </a:cubicBezTo>
                  <a:cubicBezTo>
                    <a:pt x="12214" y="73"/>
                    <a:pt x="12173" y="73"/>
                    <a:pt x="12131" y="73"/>
                  </a:cubicBezTo>
                  <a:cubicBezTo>
                    <a:pt x="12131" y="73"/>
                    <a:pt x="11556" y="0"/>
                    <a:pt x="106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6267;p55">
              <a:extLst>
                <a:ext uri="{FF2B5EF4-FFF2-40B4-BE49-F238E27FC236}">
                  <a16:creationId xmlns:a16="http://schemas.microsoft.com/office/drawing/2014/main" id="{583D8D7D-20CB-4F1A-907B-A59411714295}"/>
                </a:ext>
              </a:extLst>
            </p:cNvPr>
            <p:cNvSpPr/>
            <p:nvPr/>
          </p:nvSpPr>
          <p:spPr>
            <a:xfrm>
              <a:off x="6871300" y="3869625"/>
              <a:ext cx="440525" cy="97550"/>
            </a:xfrm>
            <a:custGeom>
              <a:avLst/>
              <a:gdLst/>
              <a:ahLst/>
              <a:cxnLst/>
              <a:rect l="l" t="t" r="r" b="b"/>
              <a:pathLst>
                <a:path w="17621" h="3902" extrusionOk="0">
                  <a:moveTo>
                    <a:pt x="5599" y="1"/>
                  </a:moveTo>
                  <a:cubicBezTo>
                    <a:pt x="2628" y="1"/>
                    <a:pt x="763" y="318"/>
                    <a:pt x="602" y="342"/>
                  </a:cubicBezTo>
                  <a:lnTo>
                    <a:pt x="1" y="2748"/>
                  </a:lnTo>
                  <a:cubicBezTo>
                    <a:pt x="40" y="2735"/>
                    <a:pt x="2341" y="2384"/>
                    <a:pt x="5775" y="2384"/>
                  </a:cubicBezTo>
                  <a:cubicBezTo>
                    <a:pt x="9015" y="2384"/>
                    <a:pt x="13263" y="2697"/>
                    <a:pt x="17570" y="3901"/>
                  </a:cubicBezTo>
                  <a:lnTo>
                    <a:pt x="17620" y="1671"/>
                  </a:lnTo>
                  <a:cubicBezTo>
                    <a:pt x="12879" y="336"/>
                    <a:pt x="8654" y="1"/>
                    <a:pt x="5599" y="1"/>
                  </a:cubicBezTo>
                  <a:close/>
                </a:path>
              </a:pathLst>
            </a:custGeom>
            <a:solidFill>
              <a:srgbClr val="443B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6268;p55">
              <a:extLst>
                <a:ext uri="{FF2B5EF4-FFF2-40B4-BE49-F238E27FC236}">
                  <a16:creationId xmlns:a16="http://schemas.microsoft.com/office/drawing/2014/main" id="{ED65F309-18AF-4179-9931-7CB196B671F8}"/>
                </a:ext>
              </a:extLst>
            </p:cNvPr>
            <p:cNvSpPr/>
            <p:nvPr/>
          </p:nvSpPr>
          <p:spPr>
            <a:xfrm>
              <a:off x="7015425" y="3858675"/>
              <a:ext cx="129725" cy="88450"/>
            </a:xfrm>
            <a:custGeom>
              <a:avLst/>
              <a:gdLst/>
              <a:ahLst/>
              <a:cxnLst/>
              <a:rect l="l" t="t" r="r" b="b"/>
              <a:pathLst>
                <a:path w="5189" h="3538" extrusionOk="0">
                  <a:moveTo>
                    <a:pt x="880" y="1"/>
                  </a:moveTo>
                  <a:cubicBezTo>
                    <a:pt x="649" y="1"/>
                    <a:pt x="450" y="170"/>
                    <a:pt x="426" y="404"/>
                  </a:cubicBezTo>
                  <a:lnTo>
                    <a:pt x="50" y="2685"/>
                  </a:lnTo>
                  <a:cubicBezTo>
                    <a:pt x="0" y="2961"/>
                    <a:pt x="201" y="3211"/>
                    <a:pt x="477" y="3236"/>
                  </a:cubicBezTo>
                  <a:lnTo>
                    <a:pt x="4361" y="3537"/>
                  </a:lnTo>
                  <a:cubicBezTo>
                    <a:pt x="4612" y="3537"/>
                    <a:pt x="4837" y="3362"/>
                    <a:pt x="4888" y="3111"/>
                  </a:cubicBezTo>
                  <a:lnTo>
                    <a:pt x="5163" y="830"/>
                  </a:lnTo>
                  <a:cubicBezTo>
                    <a:pt x="5188" y="555"/>
                    <a:pt x="4988" y="304"/>
                    <a:pt x="4712" y="304"/>
                  </a:cubicBezTo>
                  <a:lnTo>
                    <a:pt x="928" y="3"/>
                  </a:lnTo>
                  <a:cubicBezTo>
                    <a:pt x="912" y="2"/>
                    <a:pt x="896" y="1"/>
                    <a:pt x="8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6269;p55">
              <a:extLst>
                <a:ext uri="{FF2B5EF4-FFF2-40B4-BE49-F238E27FC236}">
                  <a16:creationId xmlns:a16="http://schemas.microsoft.com/office/drawing/2014/main" id="{9E6AE855-27A7-4952-B892-C8D608C78668}"/>
                </a:ext>
              </a:extLst>
            </p:cNvPr>
            <p:cNvSpPr/>
            <p:nvPr/>
          </p:nvSpPr>
          <p:spPr>
            <a:xfrm>
              <a:off x="6451500" y="3502225"/>
              <a:ext cx="603425" cy="197400"/>
            </a:xfrm>
            <a:custGeom>
              <a:avLst/>
              <a:gdLst/>
              <a:ahLst/>
              <a:cxnLst/>
              <a:rect l="l" t="t" r="r" b="b"/>
              <a:pathLst>
                <a:path w="24137" h="7896" extrusionOk="0">
                  <a:moveTo>
                    <a:pt x="24136" y="1"/>
                  </a:moveTo>
                  <a:lnTo>
                    <a:pt x="1" y="3184"/>
                  </a:lnTo>
                  <a:lnTo>
                    <a:pt x="1956" y="7895"/>
                  </a:lnTo>
                  <a:lnTo>
                    <a:pt x="22081" y="5765"/>
                  </a:lnTo>
                  <a:lnTo>
                    <a:pt x="241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6270;p55">
              <a:extLst>
                <a:ext uri="{FF2B5EF4-FFF2-40B4-BE49-F238E27FC236}">
                  <a16:creationId xmlns:a16="http://schemas.microsoft.com/office/drawing/2014/main" id="{0219FFC5-B837-4934-AE6C-EAEB5F177418}"/>
                </a:ext>
              </a:extLst>
            </p:cNvPr>
            <p:cNvSpPr/>
            <p:nvPr/>
          </p:nvSpPr>
          <p:spPr>
            <a:xfrm>
              <a:off x="7230325" y="3495975"/>
              <a:ext cx="513825" cy="513800"/>
            </a:xfrm>
            <a:custGeom>
              <a:avLst/>
              <a:gdLst/>
              <a:ahLst/>
              <a:cxnLst/>
              <a:rect l="l" t="t" r="r" b="b"/>
              <a:pathLst>
                <a:path w="20553" h="20552" extrusionOk="0">
                  <a:moveTo>
                    <a:pt x="1" y="0"/>
                  </a:moveTo>
                  <a:lnTo>
                    <a:pt x="1755" y="6366"/>
                  </a:lnTo>
                  <a:lnTo>
                    <a:pt x="16617" y="20551"/>
                  </a:lnTo>
                  <a:lnTo>
                    <a:pt x="20552" y="16968"/>
                  </a:lnTo>
                  <a:cubicBezTo>
                    <a:pt x="20552" y="16968"/>
                    <a:pt x="8597" y="4962"/>
                    <a:pt x="6317" y="2682"/>
                  </a:cubicBezTo>
                  <a:cubicBezTo>
                    <a:pt x="4011" y="40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6271;p55">
              <a:extLst>
                <a:ext uri="{FF2B5EF4-FFF2-40B4-BE49-F238E27FC236}">
                  <a16:creationId xmlns:a16="http://schemas.microsoft.com/office/drawing/2014/main" id="{18E4BDCA-C346-4874-8DE5-96DE98183244}"/>
                </a:ext>
              </a:extLst>
            </p:cNvPr>
            <p:cNvSpPr/>
            <p:nvPr/>
          </p:nvSpPr>
          <p:spPr>
            <a:xfrm>
              <a:off x="7114425" y="3398850"/>
              <a:ext cx="121575" cy="163975"/>
            </a:xfrm>
            <a:custGeom>
              <a:avLst/>
              <a:gdLst/>
              <a:ahLst/>
              <a:cxnLst/>
              <a:rect l="l" t="t" r="r" b="b"/>
              <a:pathLst>
                <a:path w="4863" h="6559" extrusionOk="0">
                  <a:moveTo>
                    <a:pt x="4862" y="0"/>
                  </a:moveTo>
                  <a:lnTo>
                    <a:pt x="552" y="151"/>
                  </a:lnTo>
                  <a:lnTo>
                    <a:pt x="301" y="4913"/>
                  </a:lnTo>
                  <a:cubicBezTo>
                    <a:pt x="301" y="4913"/>
                    <a:pt x="0" y="6341"/>
                    <a:pt x="2406" y="6542"/>
                  </a:cubicBezTo>
                  <a:cubicBezTo>
                    <a:pt x="2529" y="6553"/>
                    <a:pt x="2645" y="6559"/>
                    <a:pt x="2755" y="6559"/>
                  </a:cubicBezTo>
                  <a:cubicBezTo>
                    <a:pt x="4559" y="6559"/>
                    <a:pt x="4537" y="5088"/>
                    <a:pt x="4537" y="5088"/>
                  </a:cubicBezTo>
                  <a:lnTo>
                    <a:pt x="4862" y="0"/>
                  </a:lnTo>
                  <a:close/>
                </a:path>
              </a:pathLst>
            </a:custGeom>
            <a:solidFill>
              <a:srgbClr val="FFBD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6272;p55">
              <a:extLst>
                <a:ext uri="{FF2B5EF4-FFF2-40B4-BE49-F238E27FC236}">
                  <a16:creationId xmlns:a16="http://schemas.microsoft.com/office/drawing/2014/main" id="{C4E8E0E6-16A8-4707-9005-9961780ECD8D}"/>
                </a:ext>
              </a:extLst>
            </p:cNvPr>
            <p:cNvSpPr/>
            <p:nvPr/>
          </p:nvSpPr>
          <p:spPr>
            <a:xfrm>
              <a:off x="7159525" y="4212125"/>
              <a:ext cx="95900" cy="60800"/>
            </a:xfrm>
            <a:custGeom>
              <a:avLst/>
              <a:gdLst/>
              <a:ahLst/>
              <a:cxnLst/>
              <a:rect l="l" t="t" r="r" b="b"/>
              <a:pathLst>
                <a:path w="3836" h="2432" extrusionOk="0">
                  <a:moveTo>
                    <a:pt x="3635" y="1"/>
                  </a:moveTo>
                  <a:lnTo>
                    <a:pt x="1" y="652"/>
                  </a:lnTo>
                  <a:lnTo>
                    <a:pt x="302" y="2432"/>
                  </a:lnTo>
                  <a:lnTo>
                    <a:pt x="3835" y="1780"/>
                  </a:lnTo>
                  <a:lnTo>
                    <a:pt x="363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6273;p55">
              <a:extLst>
                <a:ext uri="{FF2B5EF4-FFF2-40B4-BE49-F238E27FC236}">
                  <a16:creationId xmlns:a16="http://schemas.microsoft.com/office/drawing/2014/main" id="{B42B95CC-E828-4345-822D-DAD345A35E11}"/>
                </a:ext>
              </a:extLst>
            </p:cNvPr>
            <p:cNvGrpSpPr/>
            <p:nvPr/>
          </p:nvGrpSpPr>
          <p:grpSpPr>
            <a:xfrm rot="252063">
              <a:off x="6829325" y="2763876"/>
              <a:ext cx="765292" cy="783655"/>
              <a:chOff x="4738875" y="3058800"/>
              <a:chExt cx="1452400" cy="1487250"/>
            </a:xfrm>
          </p:grpSpPr>
          <p:sp>
            <p:nvSpPr>
              <p:cNvPr id="286" name="Google Shape;6274;p55">
                <a:extLst>
                  <a:ext uri="{FF2B5EF4-FFF2-40B4-BE49-F238E27FC236}">
                    <a16:creationId xmlns:a16="http://schemas.microsoft.com/office/drawing/2014/main" id="{FDB93ECC-1FE3-4E6F-9593-9DF59D9E5D24}"/>
                  </a:ext>
                </a:extLst>
              </p:cNvPr>
              <p:cNvSpPr/>
              <p:nvPr/>
            </p:nvSpPr>
            <p:spPr>
              <a:xfrm>
                <a:off x="4936875" y="3058800"/>
                <a:ext cx="959925" cy="79652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1861" extrusionOk="0">
                    <a:moveTo>
                      <a:pt x="21615" y="1"/>
                    </a:moveTo>
                    <a:cubicBezTo>
                      <a:pt x="21103" y="1"/>
                      <a:pt x="20581" y="27"/>
                      <a:pt x="20051" y="81"/>
                    </a:cubicBezTo>
                    <a:cubicBezTo>
                      <a:pt x="19625" y="106"/>
                      <a:pt x="19199" y="181"/>
                      <a:pt x="18772" y="256"/>
                    </a:cubicBezTo>
                    <a:cubicBezTo>
                      <a:pt x="18622" y="281"/>
                      <a:pt x="18497" y="306"/>
                      <a:pt x="18346" y="332"/>
                    </a:cubicBezTo>
                    <a:cubicBezTo>
                      <a:pt x="17219" y="582"/>
                      <a:pt x="16041" y="958"/>
                      <a:pt x="14838" y="1484"/>
                    </a:cubicBezTo>
                    <a:cubicBezTo>
                      <a:pt x="14787" y="1484"/>
                      <a:pt x="14737" y="1509"/>
                      <a:pt x="14687" y="1535"/>
                    </a:cubicBezTo>
                    <a:cubicBezTo>
                      <a:pt x="14111" y="1785"/>
                      <a:pt x="13584" y="2061"/>
                      <a:pt x="13083" y="2337"/>
                    </a:cubicBezTo>
                    <a:cubicBezTo>
                      <a:pt x="13008" y="2362"/>
                      <a:pt x="12933" y="2412"/>
                      <a:pt x="12858" y="2437"/>
                    </a:cubicBezTo>
                    <a:cubicBezTo>
                      <a:pt x="12732" y="2537"/>
                      <a:pt x="12582" y="2612"/>
                      <a:pt x="12457" y="2687"/>
                    </a:cubicBezTo>
                    <a:cubicBezTo>
                      <a:pt x="11655" y="3164"/>
                      <a:pt x="10903" y="3690"/>
                      <a:pt x="10201" y="4266"/>
                    </a:cubicBezTo>
                    <a:cubicBezTo>
                      <a:pt x="9900" y="4517"/>
                      <a:pt x="9599" y="4768"/>
                      <a:pt x="9299" y="5018"/>
                    </a:cubicBezTo>
                    <a:cubicBezTo>
                      <a:pt x="8772" y="5520"/>
                      <a:pt x="8246" y="6021"/>
                      <a:pt x="7770" y="6572"/>
                    </a:cubicBezTo>
                    <a:cubicBezTo>
                      <a:pt x="7770" y="6572"/>
                      <a:pt x="7745" y="6597"/>
                      <a:pt x="7745" y="6597"/>
                    </a:cubicBezTo>
                    <a:cubicBezTo>
                      <a:pt x="7670" y="6697"/>
                      <a:pt x="7569" y="6798"/>
                      <a:pt x="7494" y="6873"/>
                    </a:cubicBezTo>
                    <a:cubicBezTo>
                      <a:pt x="7394" y="7023"/>
                      <a:pt x="7269" y="7149"/>
                      <a:pt x="7168" y="7274"/>
                    </a:cubicBezTo>
                    <a:cubicBezTo>
                      <a:pt x="6818" y="7675"/>
                      <a:pt x="6517" y="8101"/>
                      <a:pt x="6216" y="8527"/>
                    </a:cubicBezTo>
                    <a:cubicBezTo>
                      <a:pt x="6041" y="8753"/>
                      <a:pt x="5890" y="8978"/>
                      <a:pt x="5740" y="9229"/>
                    </a:cubicBezTo>
                    <a:cubicBezTo>
                      <a:pt x="5489" y="9580"/>
                      <a:pt x="5289" y="9931"/>
                      <a:pt x="5063" y="10281"/>
                    </a:cubicBezTo>
                    <a:cubicBezTo>
                      <a:pt x="5013" y="10357"/>
                      <a:pt x="4963" y="10457"/>
                      <a:pt x="4913" y="10532"/>
                    </a:cubicBezTo>
                    <a:cubicBezTo>
                      <a:pt x="4863" y="10632"/>
                      <a:pt x="4787" y="10733"/>
                      <a:pt x="4737" y="10858"/>
                    </a:cubicBezTo>
                    <a:cubicBezTo>
                      <a:pt x="4712" y="10883"/>
                      <a:pt x="4687" y="10933"/>
                      <a:pt x="4662" y="10958"/>
                    </a:cubicBezTo>
                    <a:cubicBezTo>
                      <a:pt x="4437" y="11384"/>
                      <a:pt x="4236" y="11785"/>
                      <a:pt x="4036" y="12211"/>
                    </a:cubicBezTo>
                    <a:cubicBezTo>
                      <a:pt x="3910" y="12437"/>
                      <a:pt x="3785" y="12662"/>
                      <a:pt x="3685" y="12913"/>
                    </a:cubicBezTo>
                    <a:cubicBezTo>
                      <a:pt x="3534" y="13214"/>
                      <a:pt x="3409" y="13540"/>
                      <a:pt x="3259" y="13865"/>
                    </a:cubicBezTo>
                    <a:cubicBezTo>
                      <a:pt x="3208" y="13966"/>
                      <a:pt x="3158" y="14091"/>
                      <a:pt x="3133" y="14191"/>
                    </a:cubicBezTo>
                    <a:cubicBezTo>
                      <a:pt x="3133" y="14216"/>
                      <a:pt x="3108" y="14216"/>
                      <a:pt x="3108" y="14241"/>
                    </a:cubicBezTo>
                    <a:cubicBezTo>
                      <a:pt x="3008" y="14467"/>
                      <a:pt x="2933" y="14692"/>
                      <a:pt x="2833" y="14918"/>
                    </a:cubicBezTo>
                    <a:cubicBezTo>
                      <a:pt x="2682" y="15369"/>
                      <a:pt x="2507" y="15820"/>
                      <a:pt x="2356" y="16271"/>
                    </a:cubicBezTo>
                    <a:cubicBezTo>
                      <a:pt x="2281" y="16472"/>
                      <a:pt x="2206" y="16698"/>
                      <a:pt x="2131" y="16923"/>
                    </a:cubicBezTo>
                    <a:cubicBezTo>
                      <a:pt x="2056" y="17199"/>
                      <a:pt x="1955" y="17500"/>
                      <a:pt x="1880" y="17775"/>
                    </a:cubicBezTo>
                    <a:cubicBezTo>
                      <a:pt x="1855" y="17875"/>
                      <a:pt x="1805" y="18001"/>
                      <a:pt x="1780" y="18126"/>
                    </a:cubicBezTo>
                    <a:cubicBezTo>
                      <a:pt x="1755" y="18176"/>
                      <a:pt x="1755" y="18251"/>
                      <a:pt x="1730" y="18327"/>
                    </a:cubicBezTo>
                    <a:cubicBezTo>
                      <a:pt x="1655" y="18552"/>
                      <a:pt x="1604" y="18778"/>
                      <a:pt x="1529" y="19003"/>
                    </a:cubicBezTo>
                    <a:cubicBezTo>
                      <a:pt x="1454" y="19304"/>
                      <a:pt x="1379" y="19605"/>
                      <a:pt x="1304" y="19906"/>
                    </a:cubicBezTo>
                    <a:cubicBezTo>
                      <a:pt x="1254" y="20131"/>
                      <a:pt x="1203" y="20357"/>
                      <a:pt x="1178" y="20582"/>
                    </a:cubicBezTo>
                    <a:cubicBezTo>
                      <a:pt x="1153" y="20607"/>
                      <a:pt x="1153" y="20607"/>
                      <a:pt x="1153" y="20632"/>
                    </a:cubicBezTo>
                    <a:cubicBezTo>
                      <a:pt x="1128" y="20758"/>
                      <a:pt x="1103" y="20883"/>
                      <a:pt x="1078" y="21008"/>
                    </a:cubicBezTo>
                    <a:cubicBezTo>
                      <a:pt x="1053" y="21109"/>
                      <a:pt x="1028" y="21209"/>
                      <a:pt x="1028" y="21309"/>
                    </a:cubicBezTo>
                    <a:cubicBezTo>
                      <a:pt x="928" y="21785"/>
                      <a:pt x="828" y="22261"/>
                      <a:pt x="752" y="22738"/>
                    </a:cubicBezTo>
                    <a:cubicBezTo>
                      <a:pt x="452" y="24442"/>
                      <a:pt x="301" y="25996"/>
                      <a:pt x="201" y="27349"/>
                    </a:cubicBezTo>
                    <a:cubicBezTo>
                      <a:pt x="0" y="30081"/>
                      <a:pt x="76" y="31861"/>
                      <a:pt x="76" y="31861"/>
                    </a:cubicBezTo>
                    <a:lnTo>
                      <a:pt x="3108" y="31184"/>
                    </a:lnTo>
                    <a:lnTo>
                      <a:pt x="15264" y="28402"/>
                    </a:lnTo>
                    <a:lnTo>
                      <a:pt x="32256" y="24542"/>
                    </a:lnTo>
                    <a:lnTo>
                      <a:pt x="36041" y="23690"/>
                    </a:lnTo>
                    <a:cubicBezTo>
                      <a:pt x="36041" y="23690"/>
                      <a:pt x="34562" y="21008"/>
                      <a:pt x="33159" y="18001"/>
                    </a:cubicBezTo>
                    <a:cubicBezTo>
                      <a:pt x="32833" y="17324"/>
                      <a:pt x="32507" y="16622"/>
                      <a:pt x="32231" y="15921"/>
                    </a:cubicBezTo>
                    <a:cubicBezTo>
                      <a:pt x="32181" y="15845"/>
                      <a:pt x="32131" y="15745"/>
                      <a:pt x="32106" y="15670"/>
                    </a:cubicBezTo>
                    <a:cubicBezTo>
                      <a:pt x="32056" y="15545"/>
                      <a:pt x="32006" y="15444"/>
                      <a:pt x="31955" y="15344"/>
                    </a:cubicBezTo>
                    <a:cubicBezTo>
                      <a:pt x="31730" y="14793"/>
                      <a:pt x="31504" y="14241"/>
                      <a:pt x="31329" y="13715"/>
                    </a:cubicBezTo>
                    <a:cubicBezTo>
                      <a:pt x="31304" y="13640"/>
                      <a:pt x="31279" y="13590"/>
                      <a:pt x="31254" y="13515"/>
                    </a:cubicBezTo>
                    <a:cubicBezTo>
                      <a:pt x="31254" y="13464"/>
                      <a:pt x="31229" y="13439"/>
                      <a:pt x="31204" y="13389"/>
                    </a:cubicBezTo>
                    <a:cubicBezTo>
                      <a:pt x="31153" y="13239"/>
                      <a:pt x="31103" y="13063"/>
                      <a:pt x="31053" y="12913"/>
                    </a:cubicBezTo>
                    <a:cubicBezTo>
                      <a:pt x="31028" y="12863"/>
                      <a:pt x="31028" y="12813"/>
                      <a:pt x="31003" y="12763"/>
                    </a:cubicBezTo>
                    <a:cubicBezTo>
                      <a:pt x="30978" y="12662"/>
                      <a:pt x="30928" y="12562"/>
                      <a:pt x="30903" y="12462"/>
                    </a:cubicBezTo>
                    <a:cubicBezTo>
                      <a:pt x="30878" y="12362"/>
                      <a:pt x="30853" y="12261"/>
                      <a:pt x="30828" y="12186"/>
                    </a:cubicBezTo>
                    <a:cubicBezTo>
                      <a:pt x="30803" y="12086"/>
                      <a:pt x="30778" y="11986"/>
                      <a:pt x="30752" y="11885"/>
                    </a:cubicBezTo>
                    <a:cubicBezTo>
                      <a:pt x="30752" y="11860"/>
                      <a:pt x="30727" y="11810"/>
                      <a:pt x="30727" y="11785"/>
                    </a:cubicBezTo>
                    <a:cubicBezTo>
                      <a:pt x="30702" y="11710"/>
                      <a:pt x="30702" y="11635"/>
                      <a:pt x="30677" y="11585"/>
                    </a:cubicBezTo>
                    <a:lnTo>
                      <a:pt x="30677" y="11560"/>
                    </a:lnTo>
                    <a:cubicBezTo>
                      <a:pt x="30652" y="11434"/>
                      <a:pt x="30627" y="11309"/>
                      <a:pt x="30602" y="11184"/>
                    </a:cubicBezTo>
                    <a:cubicBezTo>
                      <a:pt x="30577" y="11083"/>
                      <a:pt x="30577" y="10958"/>
                      <a:pt x="30577" y="10858"/>
                    </a:cubicBezTo>
                    <a:cubicBezTo>
                      <a:pt x="30552" y="10733"/>
                      <a:pt x="30552" y="10607"/>
                      <a:pt x="30552" y="10482"/>
                    </a:cubicBezTo>
                    <a:cubicBezTo>
                      <a:pt x="30552" y="10332"/>
                      <a:pt x="30577" y="10181"/>
                      <a:pt x="30627" y="10081"/>
                    </a:cubicBezTo>
                    <a:cubicBezTo>
                      <a:pt x="30627" y="10056"/>
                      <a:pt x="30627" y="10006"/>
                      <a:pt x="30652" y="9981"/>
                    </a:cubicBezTo>
                    <a:cubicBezTo>
                      <a:pt x="30677" y="9931"/>
                      <a:pt x="30727" y="9855"/>
                      <a:pt x="30752" y="9805"/>
                    </a:cubicBezTo>
                    <a:lnTo>
                      <a:pt x="30778" y="9805"/>
                    </a:lnTo>
                    <a:cubicBezTo>
                      <a:pt x="30828" y="9730"/>
                      <a:pt x="30903" y="9655"/>
                      <a:pt x="30978" y="9630"/>
                    </a:cubicBezTo>
                    <a:cubicBezTo>
                      <a:pt x="31135" y="9530"/>
                      <a:pt x="31333" y="9487"/>
                      <a:pt x="31562" y="9487"/>
                    </a:cubicBezTo>
                    <a:cubicBezTo>
                      <a:pt x="31735" y="9487"/>
                      <a:pt x="31926" y="9511"/>
                      <a:pt x="32131" y="9555"/>
                    </a:cubicBezTo>
                    <a:cubicBezTo>
                      <a:pt x="32231" y="9555"/>
                      <a:pt x="32331" y="9580"/>
                      <a:pt x="32432" y="9630"/>
                    </a:cubicBezTo>
                    <a:cubicBezTo>
                      <a:pt x="32632" y="9680"/>
                      <a:pt x="32858" y="9755"/>
                      <a:pt x="33083" y="9855"/>
                    </a:cubicBezTo>
                    <a:cubicBezTo>
                      <a:pt x="33159" y="9880"/>
                      <a:pt x="33234" y="9905"/>
                      <a:pt x="33309" y="9956"/>
                    </a:cubicBezTo>
                    <a:cubicBezTo>
                      <a:pt x="33359" y="9956"/>
                      <a:pt x="33359" y="9981"/>
                      <a:pt x="33384" y="9981"/>
                    </a:cubicBezTo>
                    <a:cubicBezTo>
                      <a:pt x="33685" y="10106"/>
                      <a:pt x="33961" y="10256"/>
                      <a:pt x="34261" y="10407"/>
                    </a:cubicBezTo>
                    <a:cubicBezTo>
                      <a:pt x="34362" y="10457"/>
                      <a:pt x="34437" y="10507"/>
                      <a:pt x="34537" y="10557"/>
                    </a:cubicBezTo>
                    <a:cubicBezTo>
                      <a:pt x="34712" y="10657"/>
                      <a:pt x="34863" y="10758"/>
                      <a:pt x="35038" y="10858"/>
                    </a:cubicBezTo>
                    <a:cubicBezTo>
                      <a:pt x="35063" y="10858"/>
                      <a:pt x="35088" y="10858"/>
                      <a:pt x="35088" y="10883"/>
                    </a:cubicBezTo>
                    <a:cubicBezTo>
                      <a:pt x="35339" y="11033"/>
                      <a:pt x="35590" y="11184"/>
                      <a:pt x="35840" y="11334"/>
                    </a:cubicBezTo>
                    <a:cubicBezTo>
                      <a:pt x="37194" y="12211"/>
                      <a:pt x="38296" y="13063"/>
                      <a:pt x="38397" y="13139"/>
                    </a:cubicBezTo>
                    <a:cubicBezTo>
                      <a:pt x="38347" y="13063"/>
                      <a:pt x="37996" y="12261"/>
                      <a:pt x="37344" y="11109"/>
                    </a:cubicBezTo>
                    <a:cubicBezTo>
                      <a:pt x="37244" y="10908"/>
                      <a:pt x="37118" y="10733"/>
                      <a:pt x="37018" y="10532"/>
                    </a:cubicBezTo>
                    <a:cubicBezTo>
                      <a:pt x="36793" y="10156"/>
                      <a:pt x="36542" y="9755"/>
                      <a:pt x="36266" y="9329"/>
                    </a:cubicBezTo>
                    <a:lnTo>
                      <a:pt x="36091" y="9103"/>
                    </a:lnTo>
                    <a:cubicBezTo>
                      <a:pt x="36016" y="9003"/>
                      <a:pt x="35940" y="8903"/>
                      <a:pt x="35865" y="8778"/>
                    </a:cubicBezTo>
                    <a:cubicBezTo>
                      <a:pt x="35690" y="8527"/>
                      <a:pt x="35489" y="8251"/>
                      <a:pt x="35289" y="7951"/>
                    </a:cubicBezTo>
                    <a:cubicBezTo>
                      <a:pt x="35214" y="7875"/>
                      <a:pt x="35164" y="7800"/>
                      <a:pt x="35113" y="7725"/>
                    </a:cubicBezTo>
                    <a:cubicBezTo>
                      <a:pt x="35088" y="7700"/>
                      <a:pt x="35063" y="7675"/>
                      <a:pt x="35063" y="7650"/>
                    </a:cubicBezTo>
                    <a:cubicBezTo>
                      <a:pt x="34913" y="7499"/>
                      <a:pt x="34788" y="7349"/>
                      <a:pt x="34662" y="7174"/>
                    </a:cubicBezTo>
                    <a:cubicBezTo>
                      <a:pt x="34537" y="7023"/>
                      <a:pt x="34412" y="6873"/>
                      <a:pt x="34286" y="6697"/>
                    </a:cubicBezTo>
                    <a:cubicBezTo>
                      <a:pt x="34111" y="6522"/>
                      <a:pt x="33961" y="6347"/>
                      <a:pt x="33810" y="6146"/>
                    </a:cubicBezTo>
                    <a:cubicBezTo>
                      <a:pt x="33685" y="6021"/>
                      <a:pt x="33560" y="5895"/>
                      <a:pt x="33459" y="5770"/>
                    </a:cubicBezTo>
                    <a:cubicBezTo>
                      <a:pt x="33359" y="5670"/>
                      <a:pt x="33259" y="5545"/>
                      <a:pt x="33133" y="5444"/>
                    </a:cubicBezTo>
                    <a:cubicBezTo>
                      <a:pt x="32933" y="5219"/>
                      <a:pt x="32707" y="5018"/>
                      <a:pt x="32482" y="4793"/>
                    </a:cubicBezTo>
                    <a:cubicBezTo>
                      <a:pt x="32306" y="4617"/>
                      <a:pt x="32106" y="4442"/>
                      <a:pt x="31905" y="4266"/>
                    </a:cubicBezTo>
                    <a:cubicBezTo>
                      <a:pt x="31780" y="4166"/>
                      <a:pt x="31680" y="4041"/>
                      <a:pt x="31554" y="3941"/>
                    </a:cubicBezTo>
                    <a:cubicBezTo>
                      <a:pt x="31429" y="3840"/>
                      <a:pt x="31304" y="3740"/>
                      <a:pt x="31204" y="3665"/>
                    </a:cubicBezTo>
                    <a:cubicBezTo>
                      <a:pt x="31103" y="3590"/>
                      <a:pt x="31028" y="3514"/>
                      <a:pt x="30928" y="3439"/>
                    </a:cubicBezTo>
                    <a:cubicBezTo>
                      <a:pt x="30702" y="3264"/>
                      <a:pt x="30477" y="3088"/>
                      <a:pt x="30226" y="2913"/>
                    </a:cubicBezTo>
                    <a:cubicBezTo>
                      <a:pt x="29900" y="2687"/>
                      <a:pt x="29549" y="2437"/>
                      <a:pt x="29174" y="2236"/>
                    </a:cubicBezTo>
                    <a:cubicBezTo>
                      <a:pt x="28898" y="2036"/>
                      <a:pt x="28597" y="1885"/>
                      <a:pt x="28296" y="1710"/>
                    </a:cubicBezTo>
                    <a:cubicBezTo>
                      <a:pt x="28071" y="1610"/>
                      <a:pt x="27870" y="1484"/>
                      <a:pt x="27645" y="1384"/>
                    </a:cubicBezTo>
                    <a:cubicBezTo>
                      <a:pt x="27494" y="1334"/>
                      <a:pt x="27369" y="1259"/>
                      <a:pt x="27219" y="1184"/>
                    </a:cubicBezTo>
                    <a:cubicBezTo>
                      <a:pt x="26742" y="983"/>
                      <a:pt x="26241" y="808"/>
                      <a:pt x="25740" y="657"/>
                    </a:cubicBezTo>
                    <a:cubicBezTo>
                      <a:pt x="25239" y="482"/>
                      <a:pt x="24687" y="332"/>
                      <a:pt x="24136" y="231"/>
                    </a:cubicBezTo>
                    <a:lnTo>
                      <a:pt x="24036" y="231"/>
                    </a:lnTo>
                    <a:cubicBezTo>
                      <a:pt x="23885" y="181"/>
                      <a:pt x="23735" y="156"/>
                      <a:pt x="23585" y="131"/>
                    </a:cubicBezTo>
                    <a:cubicBezTo>
                      <a:pt x="22944" y="46"/>
                      <a:pt x="22288" y="1"/>
                      <a:pt x="2161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6275;p55">
                <a:extLst>
                  <a:ext uri="{FF2B5EF4-FFF2-40B4-BE49-F238E27FC236}">
                    <a16:creationId xmlns:a16="http://schemas.microsoft.com/office/drawing/2014/main" id="{E8A20AA3-C9A3-4E2B-9E5F-8DA36AF17E1F}"/>
                  </a:ext>
                </a:extLst>
              </p:cNvPr>
              <p:cNvSpPr/>
              <p:nvPr/>
            </p:nvSpPr>
            <p:spPr>
              <a:xfrm>
                <a:off x="4975725" y="3381625"/>
                <a:ext cx="742500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29700" h="6091" extrusionOk="0">
                    <a:moveTo>
                      <a:pt x="29499" y="0"/>
                    </a:moveTo>
                    <a:cubicBezTo>
                      <a:pt x="28321" y="175"/>
                      <a:pt x="27118" y="351"/>
                      <a:pt x="25940" y="551"/>
                    </a:cubicBezTo>
                    <a:cubicBezTo>
                      <a:pt x="24712" y="727"/>
                      <a:pt x="23509" y="927"/>
                      <a:pt x="22281" y="1128"/>
                    </a:cubicBezTo>
                    <a:cubicBezTo>
                      <a:pt x="19700" y="1554"/>
                      <a:pt x="17118" y="2005"/>
                      <a:pt x="14537" y="2481"/>
                    </a:cubicBezTo>
                    <a:cubicBezTo>
                      <a:pt x="14211" y="2556"/>
                      <a:pt x="13885" y="2607"/>
                      <a:pt x="13534" y="2682"/>
                    </a:cubicBezTo>
                    <a:cubicBezTo>
                      <a:pt x="13509" y="2682"/>
                      <a:pt x="13484" y="2682"/>
                      <a:pt x="13434" y="2707"/>
                    </a:cubicBezTo>
                    <a:cubicBezTo>
                      <a:pt x="12933" y="2782"/>
                      <a:pt x="12431" y="2882"/>
                      <a:pt x="11930" y="2983"/>
                    </a:cubicBezTo>
                    <a:cubicBezTo>
                      <a:pt x="9975" y="3358"/>
                      <a:pt x="8020" y="3759"/>
                      <a:pt x="6040" y="4160"/>
                    </a:cubicBezTo>
                    <a:cubicBezTo>
                      <a:pt x="4562" y="4461"/>
                      <a:pt x="3083" y="4762"/>
                      <a:pt x="1604" y="5088"/>
                    </a:cubicBezTo>
                    <a:cubicBezTo>
                      <a:pt x="1128" y="5188"/>
                      <a:pt x="652" y="5288"/>
                      <a:pt x="176" y="5414"/>
                    </a:cubicBezTo>
                    <a:cubicBezTo>
                      <a:pt x="101" y="5639"/>
                      <a:pt x="50" y="5865"/>
                      <a:pt x="0" y="6090"/>
                    </a:cubicBezTo>
                    <a:cubicBezTo>
                      <a:pt x="176" y="6040"/>
                      <a:pt x="376" y="5990"/>
                      <a:pt x="577" y="5965"/>
                    </a:cubicBezTo>
                    <a:cubicBezTo>
                      <a:pt x="2306" y="5564"/>
                      <a:pt x="4035" y="5213"/>
                      <a:pt x="5765" y="4837"/>
                    </a:cubicBezTo>
                    <a:cubicBezTo>
                      <a:pt x="7619" y="4461"/>
                      <a:pt x="9449" y="4110"/>
                      <a:pt x="11304" y="3734"/>
                    </a:cubicBezTo>
                    <a:cubicBezTo>
                      <a:pt x="12056" y="3609"/>
                      <a:pt x="12782" y="3459"/>
                      <a:pt x="13534" y="3308"/>
                    </a:cubicBezTo>
                    <a:cubicBezTo>
                      <a:pt x="16642" y="2732"/>
                      <a:pt x="19750" y="2180"/>
                      <a:pt x="22858" y="1679"/>
                    </a:cubicBezTo>
                    <a:cubicBezTo>
                      <a:pt x="23284" y="1604"/>
                      <a:pt x="23735" y="1529"/>
                      <a:pt x="24186" y="1454"/>
                    </a:cubicBezTo>
                    <a:cubicBezTo>
                      <a:pt x="26016" y="1153"/>
                      <a:pt x="27845" y="877"/>
                      <a:pt x="29700" y="602"/>
                    </a:cubicBezTo>
                    <a:cubicBezTo>
                      <a:pt x="29700" y="551"/>
                      <a:pt x="29675" y="526"/>
                      <a:pt x="29650" y="476"/>
                    </a:cubicBezTo>
                    <a:cubicBezTo>
                      <a:pt x="29599" y="326"/>
                      <a:pt x="29549" y="150"/>
                      <a:pt x="294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6276;p55">
                <a:extLst>
                  <a:ext uri="{FF2B5EF4-FFF2-40B4-BE49-F238E27FC236}">
                    <a16:creationId xmlns:a16="http://schemas.microsoft.com/office/drawing/2014/main" id="{DC680D01-6391-40EA-BD5A-810AF548BE1D}"/>
                  </a:ext>
                </a:extLst>
              </p:cNvPr>
              <p:cNvSpPr/>
              <p:nvPr/>
            </p:nvSpPr>
            <p:spPr>
              <a:xfrm>
                <a:off x="4990125" y="3347775"/>
                <a:ext cx="717450" cy="134125"/>
              </a:xfrm>
              <a:custGeom>
                <a:avLst/>
                <a:gdLst/>
                <a:ahLst/>
                <a:cxnLst/>
                <a:rect l="l" t="t" r="r" b="b"/>
                <a:pathLst>
                  <a:path w="28698" h="5365" extrusionOk="0">
                    <a:moveTo>
                      <a:pt x="28547" y="1"/>
                    </a:moveTo>
                    <a:cubicBezTo>
                      <a:pt x="25866" y="452"/>
                      <a:pt x="23159" y="903"/>
                      <a:pt x="20477" y="1354"/>
                    </a:cubicBezTo>
                    <a:cubicBezTo>
                      <a:pt x="18898" y="1605"/>
                      <a:pt x="17319" y="1880"/>
                      <a:pt x="15765" y="2131"/>
                    </a:cubicBezTo>
                    <a:cubicBezTo>
                      <a:pt x="14838" y="2281"/>
                      <a:pt x="13936" y="2432"/>
                      <a:pt x="13033" y="2582"/>
                    </a:cubicBezTo>
                    <a:cubicBezTo>
                      <a:pt x="12332" y="2707"/>
                      <a:pt x="11655" y="2808"/>
                      <a:pt x="10978" y="2933"/>
                    </a:cubicBezTo>
                    <a:cubicBezTo>
                      <a:pt x="9399" y="3184"/>
                      <a:pt x="7795" y="3459"/>
                      <a:pt x="6216" y="3710"/>
                    </a:cubicBezTo>
                    <a:cubicBezTo>
                      <a:pt x="4211" y="4036"/>
                      <a:pt x="2231" y="4362"/>
                      <a:pt x="226" y="4712"/>
                    </a:cubicBezTo>
                    <a:cubicBezTo>
                      <a:pt x="151" y="4913"/>
                      <a:pt x="76" y="5139"/>
                      <a:pt x="1" y="5364"/>
                    </a:cubicBezTo>
                    <a:cubicBezTo>
                      <a:pt x="1981" y="5038"/>
                      <a:pt x="3961" y="4712"/>
                      <a:pt x="5941" y="4387"/>
                    </a:cubicBezTo>
                    <a:cubicBezTo>
                      <a:pt x="7896" y="4061"/>
                      <a:pt x="9850" y="3735"/>
                      <a:pt x="11805" y="3409"/>
                    </a:cubicBezTo>
                    <a:cubicBezTo>
                      <a:pt x="12206" y="3359"/>
                      <a:pt x="12582" y="3284"/>
                      <a:pt x="12983" y="3209"/>
                    </a:cubicBezTo>
                    <a:cubicBezTo>
                      <a:pt x="13660" y="3108"/>
                      <a:pt x="14312" y="3008"/>
                      <a:pt x="14963" y="2883"/>
                    </a:cubicBezTo>
                    <a:cubicBezTo>
                      <a:pt x="16993" y="2557"/>
                      <a:pt x="19023" y="2231"/>
                      <a:pt x="21054" y="1880"/>
                    </a:cubicBezTo>
                    <a:cubicBezTo>
                      <a:pt x="23184" y="1529"/>
                      <a:pt x="25314" y="1179"/>
                      <a:pt x="27445" y="828"/>
                    </a:cubicBezTo>
                    <a:cubicBezTo>
                      <a:pt x="27871" y="753"/>
                      <a:pt x="28297" y="677"/>
                      <a:pt x="28698" y="627"/>
                    </a:cubicBezTo>
                    <a:cubicBezTo>
                      <a:pt x="28673" y="527"/>
                      <a:pt x="28648" y="427"/>
                      <a:pt x="28622" y="326"/>
                    </a:cubicBezTo>
                    <a:cubicBezTo>
                      <a:pt x="28622" y="301"/>
                      <a:pt x="28597" y="251"/>
                      <a:pt x="28597" y="226"/>
                    </a:cubicBezTo>
                    <a:cubicBezTo>
                      <a:pt x="28572" y="151"/>
                      <a:pt x="28572" y="76"/>
                      <a:pt x="28547" y="26"/>
                    </a:cubicBezTo>
                    <a:lnTo>
                      <a:pt x="285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6277;p55">
                <a:extLst>
                  <a:ext uri="{FF2B5EF4-FFF2-40B4-BE49-F238E27FC236}">
                    <a16:creationId xmlns:a16="http://schemas.microsoft.com/office/drawing/2014/main" id="{D185AE08-7D7E-4F4E-BCC0-AD6328D9BAE6}"/>
                  </a:ext>
                </a:extLst>
              </p:cNvPr>
              <p:cNvSpPr/>
              <p:nvPr/>
            </p:nvSpPr>
            <p:spPr>
              <a:xfrm>
                <a:off x="5812825" y="3322100"/>
                <a:ext cx="576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803" extrusionOk="0">
                    <a:moveTo>
                      <a:pt x="1980" y="0"/>
                    </a:moveTo>
                    <a:cubicBezTo>
                      <a:pt x="1303" y="100"/>
                      <a:pt x="652" y="201"/>
                      <a:pt x="0" y="326"/>
                    </a:cubicBezTo>
                    <a:cubicBezTo>
                      <a:pt x="276" y="476"/>
                      <a:pt x="552" y="652"/>
                      <a:pt x="802" y="802"/>
                    </a:cubicBezTo>
                    <a:cubicBezTo>
                      <a:pt x="1303" y="727"/>
                      <a:pt x="1805" y="652"/>
                      <a:pt x="2306" y="577"/>
                    </a:cubicBezTo>
                    <a:cubicBezTo>
                      <a:pt x="2206" y="376"/>
                      <a:pt x="2080" y="201"/>
                      <a:pt x="1980" y="0"/>
                    </a:cubicBezTo>
                    <a:close/>
                  </a:path>
                </a:pathLst>
              </a:custGeom>
              <a:solidFill>
                <a:srgbClr val="A139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6278;p55">
                <a:extLst>
                  <a:ext uri="{FF2B5EF4-FFF2-40B4-BE49-F238E27FC236}">
                    <a16:creationId xmlns:a16="http://schemas.microsoft.com/office/drawing/2014/main" id="{13EC5482-30BA-4029-9916-1CC2995FACB2}"/>
                  </a:ext>
                </a:extLst>
              </p:cNvPr>
              <p:cNvSpPr/>
              <p:nvPr/>
            </p:nvSpPr>
            <p:spPr>
              <a:xfrm>
                <a:off x="5008300" y="3303925"/>
                <a:ext cx="698025" cy="127850"/>
              </a:xfrm>
              <a:custGeom>
                <a:avLst/>
                <a:gdLst/>
                <a:ahLst/>
                <a:cxnLst/>
                <a:rect l="l" t="t" r="r" b="b"/>
                <a:pathLst>
                  <a:path w="27921" h="5114" extrusionOk="0">
                    <a:moveTo>
                      <a:pt x="27921" y="0"/>
                    </a:moveTo>
                    <a:lnTo>
                      <a:pt x="27921" y="0"/>
                    </a:lnTo>
                    <a:cubicBezTo>
                      <a:pt x="24662" y="602"/>
                      <a:pt x="21429" y="1128"/>
                      <a:pt x="18171" y="1629"/>
                    </a:cubicBezTo>
                    <a:cubicBezTo>
                      <a:pt x="17845" y="1679"/>
                      <a:pt x="17519" y="1730"/>
                      <a:pt x="17219" y="1780"/>
                    </a:cubicBezTo>
                    <a:cubicBezTo>
                      <a:pt x="15640" y="2030"/>
                      <a:pt x="14036" y="2256"/>
                      <a:pt x="12457" y="2507"/>
                    </a:cubicBezTo>
                    <a:cubicBezTo>
                      <a:pt x="10903" y="2732"/>
                      <a:pt x="9349" y="2958"/>
                      <a:pt x="7795" y="3208"/>
                    </a:cubicBezTo>
                    <a:cubicBezTo>
                      <a:pt x="7294" y="3283"/>
                      <a:pt x="6818" y="3359"/>
                      <a:pt x="6316" y="3434"/>
                    </a:cubicBezTo>
                    <a:cubicBezTo>
                      <a:pt x="4286" y="3760"/>
                      <a:pt x="2281" y="4085"/>
                      <a:pt x="251" y="4436"/>
                    </a:cubicBezTo>
                    <a:cubicBezTo>
                      <a:pt x="176" y="4662"/>
                      <a:pt x="76" y="4887"/>
                      <a:pt x="1" y="5113"/>
                    </a:cubicBezTo>
                    <a:cubicBezTo>
                      <a:pt x="2006" y="4762"/>
                      <a:pt x="4011" y="4436"/>
                      <a:pt x="6041" y="4111"/>
                    </a:cubicBezTo>
                    <a:cubicBezTo>
                      <a:pt x="6918" y="3985"/>
                      <a:pt x="7770" y="3835"/>
                      <a:pt x="8647" y="3710"/>
                    </a:cubicBezTo>
                    <a:cubicBezTo>
                      <a:pt x="9875" y="3509"/>
                      <a:pt x="11128" y="3334"/>
                      <a:pt x="12382" y="3158"/>
                    </a:cubicBezTo>
                    <a:cubicBezTo>
                      <a:pt x="13735" y="2933"/>
                      <a:pt x="15088" y="2732"/>
                      <a:pt x="16442" y="2532"/>
                    </a:cubicBezTo>
                    <a:cubicBezTo>
                      <a:pt x="17219" y="2431"/>
                      <a:pt x="17971" y="2306"/>
                      <a:pt x="18748" y="2181"/>
                    </a:cubicBezTo>
                    <a:cubicBezTo>
                      <a:pt x="21730" y="1730"/>
                      <a:pt x="24738" y="1228"/>
                      <a:pt x="27695" y="677"/>
                    </a:cubicBezTo>
                    <a:cubicBezTo>
                      <a:pt x="27695" y="527"/>
                      <a:pt x="27720" y="376"/>
                      <a:pt x="27770" y="276"/>
                    </a:cubicBezTo>
                    <a:cubicBezTo>
                      <a:pt x="27770" y="251"/>
                      <a:pt x="27795" y="201"/>
                      <a:pt x="27795" y="176"/>
                    </a:cubicBezTo>
                    <a:cubicBezTo>
                      <a:pt x="27820" y="126"/>
                      <a:pt x="27870" y="50"/>
                      <a:pt x="2792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6279;p55">
                <a:extLst>
                  <a:ext uri="{FF2B5EF4-FFF2-40B4-BE49-F238E27FC236}">
                    <a16:creationId xmlns:a16="http://schemas.microsoft.com/office/drawing/2014/main" id="{F34510B4-274E-4FBE-B407-CB0D8E0B9ADF}"/>
                  </a:ext>
                </a:extLst>
              </p:cNvPr>
              <p:cNvSpPr/>
              <p:nvPr/>
            </p:nvSpPr>
            <p:spPr>
              <a:xfrm>
                <a:off x="5740125" y="3278225"/>
                <a:ext cx="10342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4137" h="1179" extrusionOk="0">
                    <a:moveTo>
                      <a:pt x="3735" y="1"/>
                    </a:moveTo>
                    <a:cubicBezTo>
                      <a:pt x="2507" y="276"/>
                      <a:pt x="1254" y="527"/>
                      <a:pt x="1" y="778"/>
                    </a:cubicBezTo>
                    <a:cubicBezTo>
                      <a:pt x="101" y="778"/>
                      <a:pt x="201" y="803"/>
                      <a:pt x="302" y="853"/>
                    </a:cubicBezTo>
                    <a:cubicBezTo>
                      <a:pt x="502" y="903"/>
                      <a:pt x="728" y="978"/>
                      <a:pt x="953" y="1078"/>
                    </a:cubicBezTo>
                    <a:cubicBezTo>
                      <a:pt x="1029" y="1103"/>
                      <a:pt x="1104" y="1128"/>
                      <a:pt x="1204" y="1179"/>
                    </a:cubicBezTo>
                    <a:cubicBezTo>
                      <a:pt x="2181" y="978"/>
                      <a:pt x="3159" y="778"/>
                      <a:pt x="4136" y="552"/>
                    </a:cubicBezTo>
                    <a:cubicBezTo>
                      <a:pt x="4011" y="377"/>
                      <a:pt x="3886" y="201"/>
                      <a:pt x="3735" y="1"/>
                    </a:cubicBezTo>
                    <a:close/>
                  </a:path>
                </a:pathLst>
              </a:custGeom>
              <a:solidFill>
                <a:srgbClr val="A139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6280;p55">
                <a:extLst>
                  <a:ext uri="{FF2B5EF4-FFF2-40B4-BE49-F238E27FC236}">
                    <a16:creationId xmlns:a16="http://schemas.microsoft.com/office/drawing/2014/main" id="{4A73AFA6-0DBA-431F-8D5D-22074E5F0CC7}"/>
                  </a:ext>
                </a:extLst>
              </p:cNvPr>
              <p:cNvSpPr/>
              <p:nvPr/>
            </p:nvSpPr>
            <p:spPr>
              <a:xfrm>
                <a:off x="5028975" y="3238125"/>
                <a:ext cx="785750" cy="143525"/>
              </a:xfrm>
              <a:custGeom>
                <a:avLst/>
                <a:gdLst/>
                <a:ahLst/>
                <a:cxnLst/>
                <a:rect l="l" t="t" r="r" b="b"/>
                <a:pathLst>
                  <a:path w="31430" h="5741" extrusionOk="0">
                    <a:moveTo>
                      <a:pt x="30978" y="1"/>
                    </a:moveTo>
                    <a:cubicBezTo>
                      <a:pt x="26342" y="928"/>
                      <a:pt x="21655" y="1555"/>
                      <a:pt x="16993" y="2231"/>
                    </a:cubicBezTo>
                    <a:cubicBezTo>
                      <a:pt x="15289" y="2482"/>
                      <a:pt x="13610" y="2732"/>
                      <a:pt x="11931" y="3008"/>
                    </a:cubicBezTo>
                    <a:cubicBezTo>
                      <a:pt x="8071" y="3610"/>
                      <a:pt x="4186" y="4286"/>
                      <a:pt x="352" y="5038"/>
                    </a:cubicBezTo>
                    <a:cubicBezTo>
                      <a:pt x="226" y="5264"/>
                      <a:pt x="101" y="5489"/>
                      <a:pt x="1" y="5740"/>
                    </a:cubicBezTo>
                    <a:cubicBezTo>
                      <a:pt x="3936" y="4988"/>
                      <a:pt x="7870" y="4286"/>
                      <a:pt x="11830" y="3660"/>
                    </a:cubicBezTo>
                    <a:cubicBezTo>
                      <a:pt x="13610" y="3359"/>
                      <a:pt x="15364" y="3083"/>
                      <a:pt x="17144" y="2833"/>
                    </a:cubicBezTo>
                    <a:cubicBezTo>
                      <a:pt x="21931" y="2131"/>
                      <a:pt x="26693" y="1504"/>
                      <a:pt x="31429" y="552"/>
                    </a:cubicBezTo>
                    <a:cubicBezTo>
                      <a:pt x="31404" y="527"/>
                      <a:pt x="31379" y="502"/>
                      <a:pt x="31379" y="477"/>
                    </a:cubicBezTo>
                    <a:cubicBezTo>
                      <a:pt x="31254" y="326"/>
                      <a:pt x="31129" y="176"/>
                      <a:pt x="309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6281;p55">
                <a:extLst>
                  <a:ext uri="{FF2B5EF4-FFF2-40B4-BE49-F238E27FC236}">
                    <a16:creationId xmlns:a16="http://schemas.microsoft.com/office/drawing/2014/main" id="{D8B878E7-7E30-460C-B92D-DCD56A936B44}"/>
                  </a:ext>
                </a:extLst>
              </p:cNvPr>
              <p:cNvSpPr/>
              <p:nvPr/>
            </p:nvSpPr>
            <p:spPr>
              <a:xfrm>
                <a:off x="5053425" y="3212450"/>
                <a:ext cx="740625" cy="120325"/>
              </a:xfrm>
              <a:custGeom>
                <a:avLst/>
                <a:gdLst/>
                <a:ahLst/>
                <a:cxnLst/>
                <a:rect l="l" t="t" r="r" b="b"/>
                <a:pathLst>
                  <a:path w="29625" h="4813" extrusionOk="0">
                    <a:moveTo>
                      <a:pt x="29148" y="0"/>
                    </a:moveTo>
                    <a:cubicBezTo>
                      <a:pt x="23208" y="1053"/>
                      <a:pt x="17218" y="1880"/>
                      <a:pt x="11228" y="2682"/>
                    </a:cubicBezTo>
                    <a:cubicBezTo>
                      <a:pt x="7619" y="3158"/>
                      <a:pt x="4010" y="3634"/>
                      <a:pt x="401" y="4135"/>
                    </a:cubicBezTo>
                    <a:cubicBezTo>
                      <a:pt x="351" y="4211"/>
                      <a:pt x="301" y="4311"/>
                      <a:pt x="251" y="4386"/>
                    </a:cubicBezTo>
                    <a:cubicBezTo>
                      <a:pt x="201" y="4486"/>
                      <a:pt x="125" y="4587"/>
                      <a:pt x="75" y="4712"/>
                    </a:cubicBezTo>
                    <a:cubicBezTo>
                      <a:pt x="50" y="4737"/>
                      <a:pt x="25" y="4787"/>
                      <a:pt x="0" y="4812"/>
                    </a:cubicBezTo>
                    <a:cubicBezTo>
                      <a:pt x="3709" y="4311"/>
                      <a:pt x="7394" y="3835"/>
                      <a:pt x="11103" y="3333"/>
                    </a:cubicBezTo>
                    <a:cubicBezTo>
                      <a:pt x="17293" y="2506"/>
                      <a:pt x="23484" y="1629"/>
                      <a:pt x="29624" y="551"/>
                    </a:cubicBezTo>
                    <a:cubicBezTo>
                      <a:pt x="29474" y="376"/>
                      <a:pt x="29299" y="201"/>
                      <a:pt x="291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6282;p55">
                <a:extLst>
                  <a:ext uri="{FF2B5EF4-FFF2-40B4-BE49-F238E27FC236}">
                    <a16:creationId xmlns:a16="http://schemas.microsoft.com/office/drawing/2014/main" id="{F215448F-7BF2-4CE5-A902-D2F324A4779F}"/>
                  </a:ext>
                </a:extLst>
              </p:cNvPr>
              <p:cNvSpPr/>
              <p:nvPr/>
            </p:nvSpPr>
            <p:spPr>
              <a:xfrm>
                <a:off x="5080350" y="3165450"/>
                <a:ext cx="668575" cy="124075"/>
              </a:xfrm>
              <a:custGeom>
                <a:avLst/>
                <a:gdLst/>
                <a:ahLst/>
                <a:cxnLst/>
                <a:rect l="l" t="t" r="r" b="b"/>
                <a:pathLst>
                  <a:path w="26743" h="4963" extrusionOk="0">
                    <a:moveTo>
                      <a:pt x="26166" y="0"/>
                    </a:moveTo>
                    <a:cubicBezTo>
                      <a:pt x="22783" y="577"/>
                      <a:pt x="19399" y="1153"/>
                      <a:pt x="16016" y="1705"/>
                    </a:cubicBezTo>
                    <a:cubicBezTo>
                      <a:pt x="14236" y="2005"/>
                      <a:pt x="12457" y="2331"/>
                      <a:pt x="10678" y="2657"/>
                    </a:cubicBezTo>
                    <a:cubicBezTo>
                      <a:pt x="7294" y="3259"/>
                      <a:pt x="3886" y="3835"/>
                      <a:pt x="477" y="4261"/>
                    </a:cubicBezTo>
                    <a:cubicBezTo>
                      <a:pt x="302" y="4487"/>
                      <a:pt x="151" y="4712"/>
                      <a:pt x="1" y="4963"/>
                    </a:cubicBezTo>
                    <a:cubicBezTo>
                      <a:pt x="3510" y="4537"/>
                      <a:pt x="6993" y="3910"/>
                      <a:pt x="10502" y="3309"/>
                    </a:cubicBezTo>
                    <a:cubicBezTo>
                      <a:pt x="12131" y="3008"/>
                      <a:pt x="13760" y="2732"/>
                      <a:pt x="15389" y="2457"/>
                    </a:cubicBezTo>
                    <a:cubicBezTo>
                      <a:pt x="19174" y="1805"/>
                      <a:pt x="22958" y="1178"/>
                      <a:pt x="26743" y="527"/>
                    </a:cubicBezTo>
                    <a:cubicBezTo>
                      <a:pt x="26567" y="351"/>
                      <a:pt x="26367" y="176"/>
                      <a:pt x="261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6283;p55">
                <a:extLst>
                  <a:ext uri="{FF2B5EF4-FFF2-40B4-BE49-F238E27FC236}">
                    <a16:creationId xmlns:a16="http://schemas.microsoft.com/office/drawing/2014/main" id="{49EDEEAC-F068-47EC-AF20-D87A026D4C1F}"/>
                  </a:ext>
                </a:extLst>
              </p:cNvPr>
              <p:cNvSpPr/>
              <p:nvPr/>
            </p:nvSpPr>
            <p:spPr>
              <a:xfrm>
                <a:off x="5116075" y="3131600"/>
                <a:ext cx="594000" cy="109050"/>
              </a:xfrm>
              <a:custGeom>
                <a:avLst/>
                <a:gdLst/>
                <a:ahLst/>
                <a:cxnLst/>
                <a:rect l="l" t="t" r="r" b="b"/>
                <a:pathLst>
                  <a:path w="23760" h="4362" extrusionOk="0">
                    <a:moveTo>
                      <a:pt x="23058" y="1"/>
                    </a:moveTo>
                    <a:cubicBezTo>
                      <a:pt x="19900" y="502"/>
                      <a:pt x="16742" y="1003"/>
                      <a:pt x="13584" y="1505"/>
                    </a:cubicBezTo>
                    <a:cubicBezTo>
                      <a:pt x="12381" y="1680"/>
                      <a:pt x="11153" y="1881"/>
                      <a:pt x="9950" y="2081"/>
                    </a:cubicBezTo>
                    <a:cubicBezTo>
                      <a:pt x="8622" y="2282"/>
                      <a:pt x="7269" y="2482"/>
                      <a:pt x="5940" y="2708"/>
                    </a:cubicBezTo>
                    <a:cubicBezTo>
                      <a:pt x="4261" y="2958"/>
                      <a:pt x="2406" y="3435"/>
                      <a:pt x="577" y="3685"/>
                    </a:cubicBezTo>
                    <a:cubicBezTo>
                      <a:pt x="502" y="3785"/>
                      <a:pt x="401" y="3886"/>
                      <a:pt x="326" y="3961"/>
                    </a:cubicBezTo>
                    <a:cubicBezTo>
                      <a:pt x="226" y="4111"/>
                      <a:pt x="101" y="4237"/>
                      <a:pt x="0" y="4362"/>
                    </a:cubicBezTo>
                    <a:cubicBezTo>
                      <a:pt x="1529" y="4161"/>
                      <a:pt x="3058" y="3785"/>
                      <a:pt x="4487" y="3560"/>
                    </a:cubicBezTo>
                    <a:lnTo>
                      <a:pt x="9700" y="2733"/>
                    </a:lnTo>
                    <a:lnTo>
                      <a:pt x="12958" y="2232"/>
                    </a:lnTo>
                    <a:cubicBezTo>
                      <a:pt x="16542" y="1655"/>
                      <a:pt x="20151" y="1104"/>
                      <a:pt x="23760" y="527"/>
                    </a:cubicBezTo>
                    <a:cubicBezTo>
                      <a:pt x="23534" y="352"/>
                      <a:pt x="23309" y="176"/>
                      <a:pt x="230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6284;p55">
                <a:extLst>
                  <a:ext uri="{FF2B5EF4-FFF2-40B4-BE49-F238E27FC236}">
                    <a16:creationId xmlns:a16="http://schemas.microsoft.com/office/drawing/2014/main" id="{B8C38A0B-5247-442B-BECA-10FBD1FBF78A}"/>
                  </a:ext>
                </a:extLst>
              </p:cNvPr>
              <p:cNvSpPr/>
              <p:nvPr/>
            </p:nvSpPr>
            <p:spPr>
              <a:xfrm>
                <a:off x="5169325" y="3101525"/>
                <a:ext cx="496900" cy="82750"/>
              </a:xfrm>
              <a:custGeom>
                <a:avLst/>
                <a:gdLst/>
                <a:ahLst/>
                <a:cxnLst/>
                <a:rect l="l" t="t" r="r" b="b"/>
                <a:pathLst>
                  <a:path w="19876" h="3310" extrusionOk="0">
                    <a:moveTo>
                      <a:pt x="18998" y="1"/>
                    </a:moveTo>
                    <a:cubicBezTo>
                      <a:pt x="15565" y="502"/>
                      <a:pt x="12106" y="978"/>
                      <a:pt x="8647" y="1480"/>
                    </a:cubicBezTo>
                    <a:cubicBezTo>
                      <a:pt x="6066" y="1831"/>
                      <a:pt x="3484" y="2206"/>
                      <a:pt x="903" y="2557"/>
                    </a:cubicBezTo>
                    <a:cubicBezTo>
                      <a:pt x="602" y="2808"/>
                      <a:pt x="301" y="3059"/>
                      <a:pt x="1" y="3309"/>
                    </a:cubicBezTo>
                    <a:cubicBezTo>
                      <a:pt x="2783" y="2933"/>
                      <a:pt x="5540" y="2532"/>
                      <a:pt x="8322" y="2156"/>
                    </a:cubicBezTo>
                    <a:cubicBezTo>
                      <a:pt x="12181" y="1605"/>
                      <a:pt x="16016" y="1054"/>
                      <a:pt x="19876" y="527"/>
                    </a:cubicBezTo>
                    <a:cubicBezTo>
                      <a:pt x="19600" y="327"/>
                      <a:pt x="19299" y="176"/>
                      <a:pt x="1899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6285;p55">
                <a:extLst>
                  <a:ext uri="{FF2B5EF4-FFF2-40B4-BE49-F238E27FC236}">
                    <a16:creationId xmlns:a16="http://schemas.microsoft.com/office/drawing/2014/main" id="{56479AF9-8CA3-4361-827C-5FA5453D70AF}"/>
                  </a:ext>
                </a:extLst>
              </p:cNvPr>
              <p:cNvSpPr/>
              <p:nvPr/>
            </p:nvSpPr>
            <p:spPr>
              <a:xfrm>
                <a:off x="5263950" y="3064575"/>
                <a:ext cx="3164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12657" h="2106" extrusionOk="0">
                    <a:moveTo>
                      <a:pt x="11053" y="0"/>
                    </a:moveTo>
                    <a:cubicBezTo>
                      <a:pt x="9474" y="226"/>
                      <a:pt x="7870" y="426"/>
                      <a:pt x="6291" y="652"/>
                    </a:cubicBezTo>
                    <a:cubicBezTo>
                      <a:pt x="4787" y="852"/>
                      <a:pt x="3258" y="1053"/>
                      <a:pt x="1755" y="1253"/>
                    </a:cubicBezTo>
                    <a:cubicBezTo>
                      <a:pt x="1704" y="1253"/>
                      <a:pt x="1654" y="1278"/>
                      <a:pt x="1604" y="1304"/>
                    </a:cubicBezTo>
                    <a:cubicBezTo>
                      <a:pt x="1028" y="1554"/>
                      <a:pt x="501" y="1830"/>
                      <a:pt x="0" y="2106"/>
                    </a:cubicBezTo>
                    <a:cubicBezTo>
                      <a:pt x="1930" y="1855"/>
                      <a:pt x="3860" y="1579"/>
                      <a:pt x="5790" y="1329"/>
                    </a:cubicBezTo>
                    <a:cubicBezTo>
                      <a:pt x="8070" y="1028"/>
                      <a:pt x="10376" y="727"/>
                      <a:pt x="12657" y="426"/>
                    </a:cubicBezTo>
                    <a:cubicBezTo>
                      <a:pt x="12156" y="251"/>
                      <a:pt x="11604" y="101"/>
                      <a:pt x="110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6286;p55">
                <a:extLst>
                  <a:ext uri="{FF2B5EF4-FFF2-40B4-BE49-F238E27FC236}">
                    <a16:creationId xmlns:a16="http://schemas.microsoft.com/office/drawing/2014/main" id="{32C28EF7-3B1C-4B83-B2B9-A1F3956EEDFC}"/>
                  </a:ext>
                </a:extLst>
              </p:cNvPr>
              <p:cNvSpPr/>
              <p:nvPr/>
            </p:nvSpPr>
            <p:spPr>
              <a:xfrm>
                <a:off x="4962575" y="3442400"/>
                <a:ext cx="780100" cy="149150"/>
              </a:xfrm>
              <a:custGeom>
                <a:avLst/>
                <a:gdLst/>
                <a:ahLst/>
                <a:cxnLst/>
                <a:rect l="l" t="t" r="r" b="b"/>
                <a:pathLst>
                  <a:path w="31204" h="5966" extrusionOk="0">
                    <a:moveTo>
                      <a:pt x="30927" y="0"/>
                    </a:moveTo>
                    <a:cubicBezTo>
                      <a:pt x="20652" y="1654"/>
                      <a:pt x="10376" y="3434"/>
                      <a:pt x="125" y="5288"/>
                    </a:cubicBezTo>
                    <a:cubicBezTo>
                      <a:pt x="100" y="5414"/>
                      <a:pt x="75" y="5539"/>
                      <a:pt x="50" y="5664"/>
                    </a:cubicBezTo>
                    <a:cubicBezTo>
                      <a:pt x="25" y="5765"/>
                      <a:pt x="0" y="5865"/>
                      <a:pt x="0" y="5965"/>
                    </a:cubicBezTo>
                    <a:cubicBezTo>
                      <a:pt x="10376" y="4060"/>
                      <a:pt x="20777" y="2256"/>
                      <a:pt x="31203" y="577"/>
                    </a:cubicBezTo>
                    <a:cubicBezTo>
                      <a:pt x="31103" y="401"/>
                      <a:pt x="31028" y="201"/>
                      <a:pt x="30927" y="0"/>
                    </a:cubicBezTo>
                    <a:close/>
                  </a:path>
                </a:pathLst>
              </a:custGeom>
              <a:solidFill>
                <a:srgbClr val="A139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6287;p55">
                <a:extLst>
                  <a:ext uri="{FF2B5EF4-FFF2-40B4-BE49-F238E27FC236}">
                    <a16:creationId xmlns:a16="http://schemas.microsoft.com/office/drawing/2014/main" id="{53AA4128-AF52-4B44-AFCD-236ACC6837F9}"/>
                  </a:ext>
                </a:extLst>
              </p:cNvPr>
              <p:cNvSpPr/>
              <p:nvPr/>
            </p:nvSpPr>
            <p:spPr>
              <a:xfrm>
                <a:off x="4841000" y="3335250"/>
                <a:ext cx="1078975" cy="646650"/>
              </a:xfrm>
              <a:custGeom>
                <a:avLst/>
                <a:gdLst/>
                <a:ahLst/>
                <a:cxnLst/>
                <a:rect l="l" t="t" r="r" b="b"/>
                <a:pathLst>
                  <a:path w="43159" h="25866" extrusionOk="0">
                    <a:moveTo>
                      <a:pt x="24437" y="0"/>
                    </a:moveTo>
                    <a:lnTo>
                      <a:pt x="23911" y="527"/>
                    </a:lnTo>
                    <a:lnTo>
                      <a:pt x="23134" y="1279"/>
                    </a:lnTo>
                    <a:lnTo>
                      <a:pt x="21730" y="2632"/>
                    </a:lnTo>
                    <a:lnTo>
                      <a:pt x="20928" y="3384"/>
                    </a:lnTo>
                    <a:lnTo>
                      <a:pt x="19926" y="4336"/>
                    </a:lnTo>
                    <a:lnTo>
                      <a:pt x="19374" y="4888"/>
                    </a:lnTo>
                    <a:lnTo>
                      <a:pt x="18923" y="4612"/>
                    </a:lnTo>
                    <a:lnTo>
                      <a:pt x="18823" y="4562"/>
                    </a:lnTo>
                    <a:lnTo>
                      <a:pt x="17770" y="3910"/>
                    </a:lnTo>
                    <a:lnTo>
                      <a:pt x="16943" y="3434"/>
                    </a:lnTo>
                    <a:lnTo>
                      <a:pt x="15339" y="2457"/>
                    </a:lnTo>
                    <a:lnTo>
                      <a:pt x="14487" y="1955"/>
                    </a:lnTo>
                    <a:lnTo>
                      <a:pt x="13384" y="1279"/>
                    </a:lnTo>
                    <a:lnTo>
                      <a:pt x="13008" y="2181"/>
                    </a:lnTo>
                    <a:lnTo>
                      <a:pt x="12733" y="2858"/>
                    </a:lnTo>
                    <a:lnTo>
                      <a:pt x="12181" y="4211"/>
                    </a:lnTo>
                    <a:lnTo>
                      <a:pt x="11906" y="4888"/>
                    </a:lnTo>
                    <a:lnTo>
                      <a:pt x="11429" y="6015"/>
                    </a:lnTo>
                    <a:lnTo>
                      <a:pt x="11154" y="6692"/>
                    </a:lnTo>
                    <a:lnTo>
                      <a:pt x="10377" y="8597"/>
                    </a:lnTo>
                    <a:lnTo>
                      <a:pt x="10302" y="8797"/>
                    </a:lnTo>
                    <a:lnTo>
                      <a:pt x="9224" y="8822"/>
                    </a:lnTo>
                    <a:lnTo>
                      <a:pt x="5139" y="8848"/>
                    </a:lnTo>
                    <a:lnTo>
                      <a:pt x="3735" y="8873"/>
                    </a:lnTo>
                    <a:lnTo>
                      <a:pt x="4587" y="11680"/>
                    </a:lnTo>
                    <a:lnTo>
                      <a:pt x="5765" y="15564"/>
                    </a:lnTo>
                    <a:lnTo>
                      <a:pt x="4036" y="16291"/>
                    </a:lnTo>
                    <a:lnTo>
                      <a:pt x="1" y="17945"/>
                    </a:lnTo>
                    <a:lnTo>
                      <a:pt x="4412" y="25865"/>
                    </a:lnTo>
                    <a:lnTo>
                      <a:pt x="5439" y="25740"/>
                    </a:lnTo>
                    <a:lnTo>
                      <a:pt x="6392" y="25589"/>
                    </a:lnTo>
                    <a:lnTo>
                      <a:pt x="17896" y="24011"/>
                    </a:lnTo>
                    <a:lnTo>
                      <a:pt x="20477" y="23660"/>
                    </a:lnTo>
                    <a:lnTo>
                      <a:pt x="20577" y="23635"/>
                    </a:lnTo>
                    <a:lnTo>
                      <a:pt x="39099" y="21078"/>
                    </a:lnTo>
                    <a:lnTo>
                      <a:pt x="40502" y="20878"/>
                    </a:lnTo>
                    <a:lnTo>
                      <a:pt x="40703" y="20552"/>
                    </a:lnTo>
                    <a:lnTo>
                      <a:pt x="42482" y="17670"/>
                    </a:lnTo>
                    <a:lnTo>
                      <a:pt x="43159" y="16517"/>
                    </a:lnTo>
                    <a:lnTo>
                      <a:pt x="43059" y="15765"/>
                    </a:lnTo>
                    <a:lnTo>
                      <a:pt x="42608" y="12732"/>
                    </a:lnTo>
                    <a:lnTo>
                      <a:pt x="41806" y="7043"/>
                    </a:lnTo>
                    <a:lnTo>
                      <a:pt x="36994" y="6943"/>
                    </a:lnTo>
                    <a:lnTo>
                      <a:pt x="36567" y="6918"/>
                    </a:lnTo>
                    <a:lnTo>
                      <a:pt x="36016" y="4888"/>
                    </a:lnTo>
                    <a:lnTo>
                      <a:pt x="35941" y="4612"/>
                    </a:lnTo>
                    <a:lnTo>
                      <a:pt x="34863" y="577"/>
                    </a:lnTo>
                    <a:lnTo>
                      <a:pt x="34562" y="727"/>
                    </a:lnTo>
                    <a:lnTo>
                      <a:pt x="33410" y="1329"/>
                    </a:lnTo>
                    <a:lnTo>
                      <a:pt x="31329" y="2406"/>
                    </a:lnTo>
                    <a:lnTo>
                      <a:pt x="29575" y="3309"/>
                    </a:lnTo>
                    <a:lnTo>
                      <a:pt x="28572" y="3835"/>
                    </a:lnTo>
                    <a:lnTo>
                      <a:pt x="28247" y="3534"/>
                    </a:lnTo>
                    <a:lnTo>
                      <a:pt x="27670" y="2983"/>
                    </a:lnTo>
                    <a:lnTo>
                      <a:pt x="27019" y="2381"/>
                    </a:lnTo>
                    <a:lnTo>
                      <a:pt x="26442" y="1855"/>
                    </a:lnTo>
                    <a:lnTo>
                      <a:pt x="25440" y="928"/>
                    </a:lnTo>
                    <a:lnTo>
                      <a:pt x="24838" y="376"/>
                    </a:lnTo>
                    <a:lnTo>
                      <a:pt x="2443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6288;p55">
                <a:extLst>
                  <a:ext uri="{FF2B5EF4-FFF2-40B4-BE49-F238E27FC236}">
                    <a16:creationId xmlns:a16="http://schemas.microsoft.com/office/drawing/2014/main" id="{B83E0AA6-3A5C-4FAD-B3CF-A25AC49DF5DC}"/>
                  </a:ext>
                </a:extLst>
              </p:cNvPr>
              <p:cNvSpPr/>
              <p:nvPr/>
            </p:nvSpPr>
            <p:spPr>
              <a:xfrm>
                <a:off x="5806550" y="3272400"/>
                <a:ext cx="146025" cy="132000"/>
              </a:xfrm>
              <a:custGeom>
                <a:avLst/>
                <a:gdLst/>
                <a:ahLst/>
                <a:cxnLst/>
                <a:rect l="l" t="t" r="r" b="b"/>
                <a:pathLst>
                  <a:path w="5841" h="5280" extrusionOk="0">
                    <a:moveTo>
                      <a:pt x="2928" y="0"/>
                    </a:moveTo>
                    <a:cubicBezTo>
                      <a:pt x="2221" y="0"/>
                      <a:pt x="1516" y="283"/>
                      <a:pt x="1003" y="835"/>
                    </a:cubicBezTo>
                    <a:cubicBezTo>
                      <a:pt x="1" y="1913"/>
                      <a:pt x="51" y="3567"/>
                      <a:pt x="1128" y="4570"/>
                    </a:cubicBezTo>
                    <a:cubicBezTo>
                      <a:pt x="1641" y="5046"/>
                      <a:pt x="2284" y="5279"/>
                      <a:pt x="2925" y="5279"/>
                    </a:cubicBezTo>
                    <a:cubicBezTo>
                      <a:pt x="3632" y="5279"/>
                      <a:pt x="4337" y="4996"/>
                      <a:pt x="4863" y="4444"/>
                    </a:cubicBezTo>
                    <a:cubicBezTo>
                      <a:pt x="5840" y="3367"/>
                      <a:pt x="5790" y="1712"/>
                      <a:pt x="4712" y="710"/>
                    </a:cubicBezTo>
                    <a:cubicBezTo>
                      <a:pt x="4212" y="233"/>
                      <a:pt x="3569" y="0"/>
                      <a:pt x="29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6289;p55">
                <a:extLst>
                  <a:ext uri="{FF2B5EF4-FFF2-40B4-BE49-F238E27FC236}">
                    <a16:creationId xmlns:a16="http://schemas.microsoft.com/office/drawing/2014/main" id="{CE15E26E-6070-43D8-8B5A-65A3461D1CC4}"/>
                  </a:ext>
                </a:extLst>
              </p:cNvPr>
              <p:cNvSpPr/>
              <p:nvPr/>
            </p:nvSpPr>
            <p:spPr>
              <a:xfrm>
                <a:off x="5216950" y="4327100"/>
                <a:ext cx="491875" cy="218950"/>
              </a:xfrm>
              <a:custGeom>
                <a:avLst/>
                <a:gdLst/>
                <a:ahLst/>
                <a:cxnLst/>
                <a:rect l="l" t="t" r="r" b="b"/>
                <a:pathLst>
                  <a:path w="19675" h="8758" extrusionOk="0">
                    <a:moveTo>
                      <a:pt x="16316" y="1"/>
                    </a:moveTo>
                    <a:lnTo>
                      <a:pt x="3384" y="1028"/>
                    </a:lnTo>
                    <a:cubicBezTo>
                      <a:pt x="3384" y="1028"/>
                      <a:pt x="2958" y="1505"/>
                      <a:pt x="2432" y="2231"/>
                    </a:cubicBezTo>
                    <a:cubicBezTo>
                      <a:pt x="2407" y="2281"/>
                      <a:pt x="2356" y="2307"/>
                      <a:pt x="2356" y="2357"/>
                    </a:cubicBezTo>
                    <a:cubicBezTo>
                      <a:pt x="1304" y="3835"/>
                      <a:pt x="1" y="6292"/>
                      <a:pt x="1254" y="7971"/>
                    </a:cubicBezTo>
                    <a:cubicBezTo>
                      <a:pt x="1507" y="8301"/>
                      <a:pt x="1788" y="8444"/>
                      <a:pt x="2086" y="8444"/>
                    </a:cubicBezTo>
                    <a:cubicBezTo>
                      <a:pt x="2963" y="8444"/>
                      <a:pt x="3983" y="7194"/>
                      <a:pt x="4863" y="5790"/>
                    </a:cubicBezTo>
                    <a:cubicBezTo>
                      <a:pt x="5564" y="4662"/>
                      <a:pt x="6166" y="3409"/>
                      <a:pt x="6517" y="2657"/>
                    </a:cubicBezTo>
                    <a:cubicBezTo>
                      <a:pt x="6717" y="2231"/>
                      <a:pt x="6843" y="1956"/>
                      <a:pt x="6843" y="1956"/>
                    </a:cubicBezTo>
                    <a:cubicBezTo>
                      <a:pt x="6843" y="1956"/>
                      <a:pt x="6868" y="2231"/>
                      <a:pt x="6943" y="2657"/>
                    </a:cubicBezTo>
                    <a:cubicBezTo>
                      <a:pt x="7211" y="4390"/>
                      <a:pt x="8145" y="8758"/>
                      <a:pt x="10552" y="8758"/>
                    </a:cubicBezTo>
                    <a:cubicBezTo>
                      <a:pt x="10618" y="8758"/>
                      <a:pt x="10684" y="8754"/>
                      <a:pt x="10752" y="8748"/>
                    </a:cubicBezTo>
                    <a:cubicBezTo>
                      <a:pt x="13334" y="8497"/>
                      <a:pt x="12356" y="3835"/>
                      <a:pt x="11930" y="2181"/>
                    </a:cubicBezTo>
                    <a:cubicBezTo>
                      <a:pt x="11830" y="1880"/>
                      <a:pt x="11780" y="1680"/>
                      <a:pt x="11755" y="1630"/>
                    </a:cubicBezTo>
                    <a:lnTo>
                      <a:pt x="11755" y="1630"/>
                    </a:lnTo>
                    <a:cubicBezTo>
                      <a:pt x="11805" y="1680"/>
                      <a:pt x="11905" y="1880"/>
                      <a:pt x="12056" y="2156"/>
                    </a:cubicBezTo>
                    <a:cubicBezTo>
                      <a:pt x="12881" y="3607"/>
                      <a:pt x="15257" y="7482"/>
                      <a:pt x="17166" y="7482"/>
                    </a:cubicBezTo>
                    <a:cubicBezTo>
                      <a:pt x="17401" y="7482"/>
                      <a:pt x="17628" y="7423"/>
                      <a:pt x="17845" y="7294"/>
                    </a:cubicBezTo>
                    <a:cubicBezTo>
                      <a:pt x="19675" y="6191"/>
                      <a:pt x="17845" y="2582"/>
                      <a:pt x="16868" y="878"/>
                    </a:cubicBezTo>
                    <a:cubicBezTo>
                      <a:pt x="16542" y="327"/>
                      <a:pt x="16316" y="1"/>
                      <a:pt x="16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6290;p55">
                <a:extLst>
                  <a:ext uri="{FF2B5EF4-FFF2-40B4-BE49-F238E27FC236}">
                    <a16:creationId xmlns:a16="http://schemas.microsoft.com/office/drawing/2014/main" id="{FB420066-6186-481A-A6E5-77DCBF02F901}"/>
                  </a:ext>
                </a:extLst>
              </p:cNvPr>
              <p:cNvSpPr/>
              <p:nvPr/>
            </p:nvSpPr>
            <p:spPr>
              <a:xfrm>
                <a:off x="5697525" y="3911375"/>
                <a:ext cx="359675" cy="431075"/>
              </a:xfrm>
              <a:custGeom>
                <a:avLst/>
                <a:gdLst/>
                <a:ahLst/>
                <a:cxnLst/>
                <a:rect l="l" t="t" r="r" b="b"/>
                <a:pathLst>
                  <a:path w="14387" h="17243" extrusionOk="0">
                    <a:moveTo>
                      <a:pt x="7065" y="1"/>
                    </a:moveTo>
                    <a:cubicBezTo>
                      <a:pt x="4245" y="1"/>
                      <a:pt x="3860" y="7457"/>
                      <a:pt x="3860" y="7457"/>
                    </a:cubicBezTo>
                    <a:lnTo>
                      <a:pt x="1" y="15126"/>
                    </a:lnTo>
                    <a:cubicBezTo>
                      <a:pt x="1" y="15126"/>
                      <a:pt x="1816" y="17242"/>
                      <a:pt x="3881" y="17242"/>
                    </a:cubicBezTo>
                    <a:cubicBezTo>
                      <a:pt x="4913" y="17242"/>
                      <a:pt x="6007" y="16713"/>
                      <a:pt x="6968" y="15126"/>
                    </a:cubicBezTo>
                    <a:cubicBezTo>
                      <a:pt x="6968" y="15126"/>
                      <a:pt x="7126" y="15159"/>
                      <a:pt x="7374" y="15159"/>
                    </a:cubicBezTo>
                    <a:cubicBezTo>
                      <a:pt x="8137" y="15159"/>
                      <a:pt x="9759" y="14846"/>
                      <a:pt x="10327" y="12294"/>
                    </a:cubicBezTo>
                    <a:cubicBezTo>
                      <a:pt x="10327" y="12294"/>
                      <a:pt x="10337" y="12294"/>
                      <a:pt x="10358" y="12294"/>
                    </a:cubicBezTo>
                    <a:cubicBezTo>
                      <a:pt x="10621" y="12294"/>
                      <a:pt x="12477" y="12208"/>
                      <a:pt x="13384" y="9813"/>
                    </a:cubicBezTo>
                    <a:cubicBezTo>
                      <a:pt x="14387" y="7231"/>
                      <a:pt x="11354" y="1617"/>
                      <a:pt x="7820" y="164"/>
                    </a:cubicBezTo>
                    <a:cubicBezTo>
                      <a:pt x="7551" y="52"/>
                      <a:pt x="7300" y="1"/>
                      <a:pt x="70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6291;p55">
                <a:extLst>
                  <a:ext uri="{FF2B5EF4-FFF2-40B4-BE49-F238E27FC236}">
                    <a16:creationId xmlns:a16="http://schemas.microsoft.com/office/drawing/2014/main" id="{4D258BE4-FFF8-4AB4-8CAC-2ECDD70EFCB1}"/>
                  </a:ext>
                </a:extLst>
              </p:cNvPr>
              <p:cNvSpPr/>
              <p:nvPr/>
            </p:nvSpPr>
            <p:spPr>
              <a:xfrm>
                <a:off x="5719450" y="3929225"/>
                <a:ext cx="322100" cy="413300"/>
              </a:xfrm>
              <a:custGeom>
                <a:avLst/>
                <a:gdLst/>
                <a:ahLst/>
                <a:cxnLst/>
                <a:rect l="l" t="t" r="r" b="b"/>
                <a:pathLst>
                  <a:path w="12884" h="16532" extrusionOk="0">
                    <a:moveTo>
                      <a:pt x="8171" y="10352"/>
                    </a:moveTo>
                    <a:cubicBezTo>
                      <a:pt x="8322" y="10377"/>
                      <a:pt x="8472" y="10427"/>
                      <a:pt x="8622" y="10502"/>
                    </a:cubicBezTo>
                    <a:cubicBezTo>
                      <a:pt x="8898" y="10678"/>
                      <a:pt x="9124" y="10978"/>
                      <a:pt x="9199" y="11304"/>
                    </a:cubicBezTo>
                    <a:cubicBezTo>
                      <a:pt x="9233" y="11414"/>
                      <a:pt x="9249" y="11530"/>
                      <a:pt x="9252" y="11648"/>
                    </a:cubicBezTo>
                    <a:lnTo>
                      <a:pt x="9252" y="11648"/>
                    </a:lnTo>
                    <a:cubicBezTo>
                      <a:pt x="8919" y="11593"/>
                      <a:pt x="8610" y="11470"/>
                      <a:pt x="8347" y="11254"/>
                    </a:cubicBezTo>
                    <a:cubicBezTo>
                      <a:pt x="8221" y="11129"/>
                      <a:pt x="8096" y="11003"/>
                      <a:pt x="8021" y="10853"/>
                    </a:cubicBezTo>
                    <a:cubicBezTo>
                      <a:pt x="7971" y="10778"/>
                      <a:pt x="7946" y="10703"/>
                      <a:pt x="7921" y="10628"/>
                    </a:cubicBezTo>
                    <a:cubicBezTo>
                      <a:pt x="7896" y="10552"/>
                      <a:pt x="7871" y="10452"/>
                      <a:pt x="7896" y="10452"/>
                    </a:cubicBezTo>
                    <a:cubicBezTo>
                      <a:pt x="7871" y="10427"/>
                      <a:pt x="8021" y="10352"/>
                      <a:pt x="8171" y="10352"/>
                    </a:cubicBezTo>
                    <a:close/>
                    <a:moveTo>
                      <a:pt x="4829" y="13014"/>
                    </a:moveTo>
                    <a:cubicBezTo>
                      <a:pt x="4861" y="13014"/>
                      <a:pt x="4898" y="13020"/>
                      <a:pt x="4938" y="13034"/>
                    </a:cubicBezTo>
                    <a:cubicBezTo>
                      <a:pt x="5089" y="13109"/>
                      <a:pt x="5239" y="13209"/>
                      <a:pt x="5389" y="13334"/>
                    </a:cubicBezTo>
                    <a:cubicBezTo>
                      <a:pt x="5540" y="13435"/>
                      <a:pt x="5665" y="13560"/>
                      <a:pt x="5765" y="13710"/>
                    </a:cubicBezTo>
                    <a:cubicBezTo>
                      <a:pt x="5899" y="13873"/>
                      <a:pt x="5962" y="14071"/>
                      <a:pt x="5960" y="14274"/>
                    </a:cubicBezTo>
                    <a:lnTo>
                      <a:pt x="5960" y="14274"/>
                    </a:lnTo>
                    <a:cubicBezTo>
                      <a:pt x="5834" y="14248"/>
                      <a:pt x="5711" y="14211"/>
                      <a:pt x="5590" y="14161"/>
                    </a:cubicBezTo>
                    <a:cubicBezTo>
                      <a:pt x="5264" y="14036"/>
                      <a:pt x="4963" y="13811"/>
                      <a:pt x="4763" y="13535"/>
                    </a:cubicBezTo>
                    <a:cubicBezTo>
                      <a:pt x="4688" y="13410"/>
                      <a:pt x="4637" y="13234"/>
                      <a:pt x="4663" y="13134"/>
                    </a:cubicBezTo>
                    <a:cubicBezTo>
                      <a:pt x="4681" y="13060"/>
                      <a:pt x="4740" y="13014"/>
                      <a:pt x="4829" y="13014"/>
                    </a:cubicBezTo>
                    <a:close/>
                    <a:moveTo>
                      <a:pt x="8021" y="1"/>
                    </a:moveTo>
                    <a:lnTo>
                      <a:pt x="8021" y="1"/>
                    </a:lnTo>
                    <a:cubicBezTo>
                      <a:pt x="9049" y="1179"/>
                      <a:pt x="10176" y="2282"/>
                      <a:pt x="11028" y="3560"/>
                    </a:cubicBezTo>
                    <a:cubicBezTo>
                      <a:pt x="11906" y="4838"/>
                      <a:pt x="12607" y="6292"/>
                      <a:pt x="12557" y="7821"/>
                    </a:cubicBezTo>
                    <a:cubicBezTo>
                      <a:pt x="12532" y="8572"/>
                      <a:pt x="12307" y="9324"/>
                      <a:pt x="11931" y="9976"/>
                    </a:cubicBezTo>
                    <a:cubicBezTo>
                      <a:pt x="11555" y="10602"/>
                      <a:pt x="11003" y="11179"/>
                      <a:pt x="10352" y="11480"/>
                    </a:cubicBezTo>
                    <a:cubicBezTo>
                      <a:pt x="10137" y="11562"/>
                      <a:pt x="9900" y="11623"/>
                      <a:pt x="9663" y="11648"/>
                    </a:cubicBezTo>
                    <a:lnTo>
                      <a:pt x="9663" y="11648"/>
                    </a:lnTo>
                    <a:cubicBezTo>
                      <a:pt x="9662" y="11499"/>
                      <a:pt x="9643" y="11350"/>
                      <a:pt x="9600" y="11204"/>
                    </a:cubicBezTo>
                    <a:cubicBezTo>
                      <a:pt x="9475" y="10778"/>
                      <a:pt x="9224" y="10402"/>
                      <a:pt x="8848" y="10151"/>
                    </a:cubicBezTo>
                    <a:cubicBezTo>
                      <a:pt x="8648" y="10026"/>
                      <a:pt x="8422" y="9951"/>
                      <a:pt x="8196" y="9951"/>
                    </a:cubicBezTo>
                    <a:cubicBezTo>
                      <a:pt x="8071" y="9951"/>
                      <a:pt x="7946" y="9951"/>
                      <a:pt x="7820" y="10001"/>
                    </a:cubicBezTo>
                    <a:cubicBezTo>
                      <a:pt x="7695" y="10051"/>
                      <a:pt x="7545" y="10176"/>
                      <a:pt x="7495" y="10352"/>
                    </a:cubicBezTo>
                    <a:cubicBezTo>
                      <a:pt x="7445" y="10527"/>
                      <a:pt x="7495" y="10653"/>
                      <a:pt x="7520" y="10753"/>
                    </a:cubicBezTo>
                    <a:cubicBezTo>
                      <a:pt x="7570" y="10853"/>
                      <a:pt x="7620" y="10953"/>
                      <a:pt x="7670" y="11054"/>
                    </a:cubicBezTo>
                    <a:cubicBezTo>
                      <a:pt x="7770" y="11254"/>
                      <a:pt x="7921" y="11404"/>
                      <a:pt x="8096" y="11555"/>
                    </a:cubicBezTo>
                    <a:cubicBezTo>
                      <a:pt x="8413" y="11823"/>
                      <a:pt x="8801" y="11973"/>
                      <a:pt x="9214" y="12027"/>
                    </a:cubicBezTo>
                    <a:lnTo>
                      <a:pt x="9214" y="12027"/>
                    </a:lnTo>
                    <a:cubicBezTo>
                      <a:pt x="9192" y="12131"/>
                      <a:pt x="9161" y="12234"/>
                      <a:pt x="9124" y="12332"/>
                    </a:cubicBezTo>
                    <a:cubicBezTo>
                      <a:pt x="8873" y="13009"/>
                      <a:pt x="8322" y="13585"/>
                      <a:pt x="7695" y="13961"/>
                    </a:cubicBezTo>
                    <a:cubicBezTo>
                      <a:pt x="7295" y="14191"/>
                      <a:pt x="6849" y="14318"/>
                      <a:pt x="6407" y="14318"/>
                    </a:cubicBezTo>
                    <a:cubicBezTo>
                      <a:pt x="6347" y="14318"/>
                      <a:pt x="6288" y="14316"/>
                      <a:pt x="6228" y="14311"/>
                    </a:cubicBezTo>
                    <a:lnTo>
                      <a:pt x="6228" y="14311"/>
                    </a:lnTo>
                    <a:cubicBezTo>
                      <a:pt x="6239" y="14044"/>
                      <a:pt x="6170" y="13766"/>
                      <a:pt x="6016" y="13535"/>
                    </a:cubicBezTo>
                    <a:cubicBezTo>
                      <a:pt x="5891" y="13359"/>
                      <a:pt x="5740" y="13209"/>
                      <a:pt x="5565" y="13084"/>
                    </a:cubicBezTo>
                    <a:cubicBezTo>
                      <a:pt x="5414" y="12983"/>
                      <a:pt x="5264" y="12833"/>
                      <a:pt x="5038" y="12758"/>
                    </a:cubicBezTo>
                    <a:cubicBezTo>
                      <a:pt x="4965" y="12721"/>
                      <a:pt x="4878" y="12698"/>
                      <a:pt x="4778" y="12698"/>
                    </a:cubicBezTo>
                    <a:cubicBezTo>
                      <a:pt x="4741" y="12698"/>
                      <a:pt x="4703" y="12701"/>
                      <a:pt x="4663" y="12708"/>
                    </a:cubicBezTo>
                    <a:cubicBezTo>
                      <a:pt x="4512" y="12758"/>
                      <a:pt x="4387" y="12883"/>
                      <a:pt x="4337" y="13009"/>
                    </a:cubicBezTo>
                    <a:cubicBezTo>
                      <a:pt x="4262" y="13309"/>
                      <a:pt x="4362" y="13535"/>
                      <a:pt x="4487" y="13710"/>
                    </a:cubicBezTo>
                    <a:cubicBezTo>
                      <a:pt x="4713" y="14086"/>
                      <a:pt x="5064" y="14337"/>
                      <a:pt x="5465" y="14512"/>
                    </a:cubicBezTo>
                    <a:cubicBezTo>
                      <a:pt x="5604" y="14564"/>
                      <a:pt x="5746" y="14605"/>
                      <a:pt x="5889" y="14633"/>
                    </a:cubicBezTo>
                    <a:lnTo>
                      <a:pt x="5889" y="14633"/>
                    </a:lnTo>
                    <a:cubicBezTo>
                      <a:pt x="5882" y="14651"/>
                      <a:pt x="5874" y="14669"/>
                      <a:pt x="5866" y="14688"/>
                    </a:cubicBezTo>
                    <a:cubicBezTo>
                      <a:pt x="5615" y="15364"/>
                      <a:pt x="4938" y="15866"/>
                      <a:pt x="4236" y="16116"/>
                    </a:cubicBezTo>
                    <a:cubicBezTo>
                      <a:pt x="3804" y="16286"/>
                      <a:pt x="3333" y="16380"/>
                      <a:pt x="2860" y="16380"/>
                    </a:cubicBezTo>
                    <a:cubicBezTo>
                      <a:pt x="2565" y="16380"/>
                      <a:pt x="2269" y="16344"/>
                      <a:pt x="1981" y="16267"/>
                    </a:cubicBezTo>
                    <a:cubicBezTo>
                      <a:pt x="1254" y="16041"/>
                      <a:pt x="577" y="15640"/>
                      <a:pt x="1" y="15114"/>
                    </a:cubicBezTo>
                    <a:lnTo>
                      <a:pt x="1" y="15114"/>
                    </a:lnTo>
                    <a:cubicBezTo>
                      <a:pt x="527" y="15665"/>
                      <a:pt x="1204" y="16116"/>
                      <a:pt x="1956" y="16367"/>
                    </a:cubicBezTo>
                    <a:cubicBezTo>
                      <a:pt x="2294" y="16480"/>
                      <a:pt x="2654" y="16532"/>
                      <a:pt x="3015" y="16532"/>
                    </a:cubicBezTo>
                    <a:cubicBezTo>
                      <a:pt x="3455" y="16532"/>
                      <a:pt x="3898" y="16455"/>
                      <a:pt x="4312" y="16317"/>
                    </a:cubicBezTo>
                    <a:cubicBezTo>
                      <a:pt x="4688" y="16191"/>
                      <a:pt x="5038" y="15991"/>
                      <a:pt x="5364" y="15740"/>
                    </a:cubicBezTo>
                    <a:cubicBezTo>
                      <a:pt x="5690" y="15490"/>
                      <a:pt x="5966" y="15164"/>
                      <a:pt x="6116" y="14788"/>
                    </a:cubicBezTo>
                    <a:cubicBezTo>
                      <a:pt x="6134" y="14750"/>
                      <a:pt x="6149" y="14711"/>
                      <a:pt x="6163" y="14671"/>
                    </a:cubicBezTo>
                    <a:lnTo>
                      <a:pt x="6163" y="14671"/>
                    </a:lnTo>
                    <a:cubicBezTo>
                      <a:pt x="6238" y="14678"/>
                      <a:pt x="6313" y="14681"/>
                      <a:pt x="6388" y="14681"/>
                    </a:cubicBezTo>
                    <a:cubicBezTo>
                      <a:pt x="6491" y="14681"/>
                      <a:pt x="6592" y="14675"/>
                      <a:pt x="6693" y="14663"/>
                    </a:cubicBezTo>
                    <a:cubicBezTo>
                      <a:pt x="7119" y="14638"/>
                      <a:pt x="7520" y="14487"/>
                      <a:pt x="7871" y="14287"/>
                    </a:cubicBezTo>
                    <a:cubicBezTo>
                      <a:pt x="8572" y="13861"/>
                      <a:pt x="9174" y="13259"/>
                      <a:pt x="9500" y="12482"/>
                    </a:cubicBezTo>
                    <a:cubicBezTo>
                      <a:pt x="9553" y="12340"/>
                      <a:pt x="9597" y="12191"/>
                      <a:pt x="9626" y="12040"/>
                    </a:cubicBezTo>
                    <a:lnTo>
                      <a:pt x="9626" y="12040"/>
                    </a:lnTo>
                    <a:cubicBezTo>
                      <a:pt x="9937" y="12020"/>
                      <a:pt x="10233" y="11938"/>
                      <a:pt x="10502" y="11831"/>
                    </a:cubicBezTo>
                    <a:cubicBezTo>
                      <a:pt x="11254" y="11480"/>
                      <a:pt x="11856" y="10853"/>
                      <a:pt x="12257" y="10151"/>
                    </a:cubicBezTo>
                    <a:cubicBezTo>
                      <a:pt x="12658" y="9450"/>
                      <a:pt x="12883" y="8648"/>
                      <a:pt x="12858" y="7821"/>
                    </a:cubicBezTo>
                    <a:cubicBezTo>
                      <a:pt x="12883" y="7018"/>
                      <a:pt x="12683" y="6242"/>
                      <a:pt x="12382" y="5490"/>
                    </a:cubicBezTo>
                    <a:cubicBezTo>
                      <a:pt x="12081" y="4763"/>
                      <a:pt x="11655" y="4086"/>
                      <a:pt x="11204" y="3460"/>
                    </a:cubicBezTo>
                    <a:cubicBezTo>
                      <a:pt x="10277" y="2181"/>
                      <a:pt x="9124" y="1129"/>
                      <a:pt x="8021" y="1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6292;p55">
                <a:extLst>
                  <a:ext uri="{FF2B5EF4-FFF2-40B4-BE49-F238E27FC236}">
                    <a16:creationId xmlns:a16="http://schemas.microsoft.com/office/drawing/2014/main" id="{DCC4A4E0-1A2F-4A03-98E8-4A567AD91375}"/>
                  </a:ext>
                </a:extLst>
              </p:cNvPr>
              <p:cNvSpPr/>
              <p:nvPr/>
            </p:nvSpPr>
            <p:spPr>
              <a:xfrm>
                <a:off x="4866075" y="4112000"/>
                <a:ext cx="390375" cy="355025"/>
              </a:xfrm>
              <a:custGeom>
                <a:avLst/>
                <a:gdLst/>
                <a:ahLst/>
                <a:cxnLst/>
                <a:rect l="l" t="t" r="r" b="b"/>
                <a:pathLst>
                  <a:path w="15615" h="14201" extrusionOk="0">
                    <a:moveTo>
                      <a:pt x="2101" y="1"/>
                    </a:moveTo>
                    <a:cubicBezTo>
                      <a:pt x="2033" y="1"/>
                      <a:pt x="1968" y="3"/>
                      <a:pt x="1905" y="8"/>
                    </a:cubicBezTo>
                    <a:cubicBezTo>
                      <a:pt x="1905" y="8"/>
                      <a:pt x="1930" y="209"/>
                      <a:pt x="1930" y="535"/>
                    </a:cubicBezTo>
                    <a:cubicBezTo>
                      <a:pt x="1955" y="710"/>
                      <a:pt x="1955" y="911"/>
                      <a:pt x="1955" y="1161"/>
                    </a:cubicBezTo>
                    <a:lnTo>
                      <a:pt x="1955" y="1211"/>
                    </a:lnTo>
                    <a:cubicBezTo>
                      <a:pt x="1955" y="1236"/>
                      <a:pt x="1955" y="1236"/>
                      <a:pt x="1955" y="1236"/>
                    </a:cubicBezTo>
                    <a:cubicBezTo>
                      <a:pt x="2005" y="2439"/>
                      <a:pt x="1955" y="4269"/>
                      <a:pt x="1454" y="5572"/>
                    </a:cubicBezTo>
                    <a:cubicBezTo>
                      <a:pt x="1103" y="6500"/>
                      <a:pt x="577" y="7878"/>
                      <a:pt x="301" y="9256"/>
                    </a:cubicBezTo>
                    <a:cubicBezTo>
                      <a:pt x="226" y="9557"/>
                      <a:pt x="176" y="9858"/>
                      <a:pt x="151" y="10159"/>
                    </a:cubicBezTo>
                    <a:cubicBezTo>
                      <a:pt x="0" y="11562"/>
                      <a:pt x="201" y="12840"/>
                      <a:pt x="1228" y="13492"/>
                    </a:cubicBezTo>
                    <a:cubicBezTo>
                      <a:pt x="1746" y="13807"/>
                      <a:pt x="2215" y="13928"/>
                      <a:pt x="2630" y="13928"/>
                    </a:cubicBezTo>
                    <a:cubicBezTo>
                      <a:pt x="3701" y="13928"/>
                      <a:pt x="4409" y="13119"/>
                      <a:pt x="4662" y="12740"/>
                    </a:cubicBezTo>
                    <a:cubicBezTo>
                      <a:pt x="4762" y="12640"/>
                      <a:pt x="4787" y="12565"/>
                      <a:pt x="4787" y="12565"/>
                    </a:cubicBezTo>
                    <a:cubicBezTo>
                      <a:pt x="4787" y="12565"/>
                      <a:pt x="4837" y="12640"/>
                      <a:pt x="4913" y="12740"/>
                    </a:cubicBezTo>
                    <a:cubicBezTo>
                      <a:pt x="5188" y="13141"/>
                      <a:pt x="5965" y="14068"/>
                      <a:pt x="6842" y="14194"/>
                    </a:cubicBezTo>
                    <a:cubicBezTo>
                      <a:pt x="6883" y="14198"/>
                      <a:pt x="6923" y="14200"/>
                      <a:pt x="6963" y="14200"/>
                    </a:cubicBezTo>
                    <a:cubicBezTo>
                      <a:pt x="7587" y="14200"/>
                      <a:pt x="8117" y="13666"/>
                      <a:pt x="8447" y="13241"/>
                    </a:cubicBezTo>
                    <a:cubicBezTo>
                      <a:pt x="8447" y="13241"/>
                      <a:pt x="8447" y="13241"/>
                      <a:pt x="8447" y="13216"/>
                    </a:cubicBezTo>
                    <a:cubicBezTo>
                      <a:pt x="8572" y="13041"/>
                      <a:pt x="8672" y="12891"/>
                      <a:pt x="8747" y="12790"/>
                    </a:cubicBezTo>
                    <a:cubicBezTo>
                      <a:pt x="8772" y="12715"/>
                      <a:pt x="8797" y="12690"/>
                      <a:pt x="8797" y="12690"/>
                    </a:cubicBezTo>
                    <a:cubicBezTo>
                      <a:pt x="8797" y="12690"/>
                      <a:pt x="8797" y="12690"/>
                      <a:pt x="8848" y="12740"/>
                    </a:cubicBezTo>
                    <a:cubicBezTo>
                      <a:pt x="8873" y="12815"/>
                      <a:pt x="8948" y="12916"/>
                      <a:pt x="9073" y="13016"/>
                    </a:cubicBezTo>
                    <a:cubicBezTo>
                      <a:pt x="9290" y="13189"/>
                      <a:pt x="9657" y="13382"/>
                      <a:pt x="10271" y="13382"/>
                    </a:cubicBezTo>
                    <a:cubicBezTo>
                      <a:pt x="10367" y="13382"/>
                      <a:pt x="10469" y="13377"/>
                      <a:pt x="10577" y="13367"/>
                    </a:cubicBezTo>
                    <a:cubicBezTo>
                      <a:pt x="11254" y="13266"/>
                      <a:pt x="12256" y="12740"/>
                      <a:pt x="13183" y="12038"/>
                    </a:cubicBezTo>
                    <a:lnTo>
                      <a:pt x="13208" y="12038"/>
                    </a:lnTo>
                    <a:cubicBezTo>
                      <a:pt x="13760" y="11612"/>
                      <a:pt x="14311" y="11111"/>
                      <a:pt x="14737" y="10635"/>
                    </a:cubicBezTo>
                    <a:cubicBezTo>
                      <a:pt x="15063" y="10284"/>
                      <a:pt x="15339" y="9933"/>
                      <a:pt x="15514" y="9607"/>
                    </a:cubicBezTo>
                    <a:cubicBezTo>
                      <a:pt x="15539" y="9557"/>
                      <a:pt x="15539" y="9532"/>
                      <a:pt x="15564" y="9482"/>
                    </a:cubicBezTo>
                    <a:cubicBezTo>
                      <a:pt x="15614" y="9131"/>
                      <a:pt x="15289" y="8555"/>
                      <a:pt x="14687" y="7878"/>
                    </a:cubicBezTo>
                    <a:cubicBezTo>
                      <a:pt x="12883" y="5823"/>
                      <a:pt x="8697" y="2665"/>
                      <a:pt x="5389" y="1036"/>
                    </a:cubicBezTo>
                    <a:cubicBezTo>
                      <a:pt x="5038" y="860"/>
                      <a:pt x="4712" y="710"/>
                      <a:pt x="4386" y="585"/>
                    </a:cubicBezTo>
                    <a:cubicBezTo>
                      <a:pt x="3485" y="201"/>
                      <a:pt x="2704" y="1"/>
                      <a:pt x="21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6293;p55">
                <a:extLst>
                  <a:ext uri="{FF2B5EF4-FFF2-40B4-BE49-F238E27FC236}">
                    <a16:creationId xmlns:a16="http://schemas.microsoft.com/office/drawing/2014/main" id="{CE4F712D-BA98-4820-850E-BA59E9DF1B2F}"/>
                  </a:ext>
                </a:extLst>
              </p:cNvPr>
              <p:cNvSpPr/>
              <p:nvPr/>
            </p:nvSpPr>
            <p:spPr>
              <a:xfrm>
                <a:off x="4856050" y="4125350"/>
                <a:ext cx="370325" cy="345975"/>
              </a:xfrm>
              <a:custGeom>
                <a:avLst/>
                <a:gdLst/>
                <a:ahLst/>
                <a:cxnLst/>
                <a:rect l="l" t="t" r="r" b="b"/>
                <a:pathLst>
                  <a:path w="14813" h="13839" extrusionOk="0">
                    <a:moveTo>
                      <a:pt x="5827" y="9597"/>
                    </a:moveTo>
                    <a:cubicBezTo>
                      <a:pt x="5863" y="9597"/>
                      <a:pt x="5884" y="9619"/>
                      <a:pt x="5915" y="9650"/>
                    </a:cubicBezTo>
                    <a:cubicBezTo>
                      <a:pt x="5965" y="9700"/>
                      <a:pt x="5990" y="9850"/>
                      <a:pt x="5990" y="9976"/>
                    </a:cubicBezTo>
                    <a:cubicBezTo>
                      <a:pt x="6015" y="10101"/>
                      <a:pt x="5965" y="10251"/>
                      <a:pt x="5915" y="10402"/>
                    </a:cubicBezTo>
                    <a:cubicBezTo>
                      <a:pt x="5790" y="10853"/>
                      <a:pt x="5539" y="11304"/>
                      <a:pt x="5238" y="11680"/>
                    </a:cubicBezTo>
                    <a:cubicBezTo>
                      <a:pt x="5213" y="11630"/>
                      <a:pt x="5188" y="11605"/>
                      <a:pt x="5163" y="11555"/>
                    </a:cubicBezTo>
                    <a:cubicBezTo>
                      <a:pt x="4988" y="11003"/>
                      <a:pt x="5063" y="10326"/>
                      <a:pt x="5414" y="9900"/>
                    </a:cubicBezTo>
                    <a:cubicBezTo>
                      <a:pt x="5514" y="9800"/>
                      <a:pt x="5639" y="9700"/>
                      <a:pt x="5740" y="9625"/>
                    </a:cubicBezTo>
                    <a:cubicBezTo>
                      <a:pt x="5778" y="9606"/>
                      <a:pt x="5805" y="9597"/>
                      <a:pt x="5827" y="9597"/>
                    </a:cubicBezTo>
                    <a:close/>
                    <a:moveTo>
                      <a:pt x="9399" y="10627"/>
                    </a:moveTo>
                    <a:cubicBezTo>
                      <a:pt x="9650" y="11053"/>
                      <a:pt x="9574" y="11630"/>
                      <a:pt x="9324" y="12081"/>
                    </a:cubicBezTo>
                    <a:cubicBezTo>
                      <a:pt x="9173" y="11880"/>
                      <a:pt x="9098" y="11605"/>
                      <a:pt x="9098" y="11354"/>
                    </a:cubicBezTo>
                    <a:cubicBezTo>
                      <a:pt x="9098" y="11078"/>
                      <a:pt x="9223" y="10803"/>
                      <a:pt x="9399" y="10627"/>
                    </a:cubicBezTo>
                    <a:close/>
                    <a:moveTo>
                      <a:pt x="2331" y="1"/>
                    </a:moveTo>
                    <a:cubicBezTo>
                      <a:pt x="2331" y="201"/>
                      <a:pt x="2331" y="402"/>
                      <a:pt x="2331" y="602"/>
                    </a:cubicBezTo>
                    <a:cubicBezTo>
                      <a:pt x="2331" y="1053"/>
                      <a:pt x="2356" y="1504"/>
                      <a:pt x="2356" y="1955"/>
                    </a:cubicBezTo>
                    <a:cubicBezTo>
                      <a:pt x="2356" y="2607"/>
                      <a:pt x="2281" y="3234"/>
                      <a:pt x="2106" y="3860"/>
                    </a:cubicBezTo>
                    <a:cubicBezTo>
                      <a:pt x="1805" y="5113"/>
                      <a:pt x="1228" y="6291"/>
                      <a:pt x="777" y="7519"/>
                    </a:cubicBezTo>
                    <a:cubicBezTo>
                      <a:pt x="301" y="8722"/>
                      <a:pt x="0" y="10101"/>
                      <a:pt x="351" y="11429"/>
                    </a:cubicBezTo>
                    <a:cubicBezTo>
                      <a:pt x="451" y="11755"/>
                      <a:pt x="577" y="12081"/>
                      <a:pt x="777" y="12382"/>
                    </a:cubicBezTo>
                    <a:cubicBezTo>
                      <a:pt x="978" y="12657"/>
                      <a:pt x="1228" y="12908"/>
                      <a:pt x="1529" y="13108"/>
                    </a:cubicBezTo>
                    <a:cubicBezTo>
                      <a:pt x="1830" y="13259"/>
                      <a:pt x="2156" y="13409"/>
                      <a:pt x="2507" y="13434"/>
                    </a:cubicBezTo>
                    <a:cubicBezTo>
                      <a:pt x="2624" y="13451"/>
                      <a:pt x="2743" y="13459"/>
                      <a:pt x="2863" y="13459"/>
                    </a:cubicBezTo>
                    <a:cubicBezTo>
                      <a:pt x="3103" y="13459"/>
                      <a:pt x="3342" y="13426"/>
                      <a:pt x="3559" y="13359"/>
                    </a:cubicBezTo>
                    <a:cubicBezTo>
                      <a:pt x="4186" y="13159"/>
                      <a:pt x="4712" y="12808"/>
                      <a:pt x="5163" y="12357"/>
                    </a:cubicBezTo>
                    <a:cubicBezTo>
                      <a:pt x="5414" y="12707"/>
                      <a:pt x="5740" y="13008"/>
                      <a:pt x="6091" y="13259"/>
                    </a:cubicBezTo>
                    <a:cubicBezTo>
                      <a:pt x="6366" y="13459"/>
                      <a:pt x="6667" y="13635"/>
                      <a:pt x="6993" y="13735"/>
                    </a:cubicBezTo>
                    <a:cubicBezTo>
                      <a:pt x="7176" y="13800"/>
                      <a:pt x="7366" y="13839"/>
                      <a:pt x="7556" y="13839"/>
                    </a:cubicBezTo>
                    <a:cubicBezTo>
                      <a:pt x="7730" y="13839"/>
                      <a:pt x="7903" y="13807"/>
                      <a:pt x="8071" y="13735"/>
                    </a:cubicBezTo>
                    <a:cubicBezTo>
                      <a:pt x="8421" y="13585"/>
                      <a:pt x="8672" y="13334"/>
                      <a:pt x="8923" y="13133"/>
                    </a:cubicBezTo>
                    <a:cubicBezTo>
                      <a:pt x="9098" y="12958"/>
                      <a:pt x="9274" y="12758"/>
                      <a:pt x="9424" y="12532"/>
                    </a:cubicBezTo>
                    <a:cubicBezTo>
                      <a:pt x="9799" y="12813"/>
                      <a:pt x="10242" y="12939"/>
                      <a:pt x="10680" y="12939"/>
                    </a:cubicBezTo>
                    <a:cubicBezTo>
                      <a:pt x="10945" y="12939"/>
                      <a:pt x="11208" y="12893"/>
                      <a:pt x="11454" y="12808"/>
                    </a:cubicBezTo>
                    <a:cubicBezTo>
                      <a:pt x="12181" y="12582"/>
                      <a:pt x="12807" y="12156"/>
                      <a:pt x="13384" y="11680"/>
                    </a:cubicBezTo>
                    <a:cubicBezTo>
                      <a:pt x="13459" y="11630"/>
                      <a:pt x="13534" y="11580"/>
                      <a:pt x="13584" y="11504"/>
                    </a:cubicBezTo>
                    <a:lnTo>
                      <a:pt x="13609" y="11504"/>
                    </a:lnTo>
                    <a:cubicBezTo>
                      <a:pt x="14086" y="11078"/>
                      <a:pt x="14512" y="10577"/>
                      <a:pt x="14812" y="10026"/>
                    </a:cubicBezTo>
                    <a:lnTo>
                      <a:pt x="14812" y="10026"/>
                    </a:lnTo>
                    <a:cubicBezTo>
                      <a:pt x="14437" y="10652"/>
                      <a:pt x="13910" y="11179"/>
                      <a:pt x="13334" y="11605"/>
                    </a:cubicBezTo>
                    <a:cubicBezTo>
                      <a:pt x="12732" y="12031"/>
                      <a:pt x="12106" y="12457"/>
                      <a:pt x="11404" y="12632"/>
                    </a:cubicBezTo>
                    <a:cubicBezTo>
                      <a:pt x="11195" y="12691"/>
                      <a:pt x="10975" y="12721"/>
                      <a:pt x="10756" y="12721"/>
                    </a:cubicBezTo>
                    <a:cubicBezTo>
                      <a:pt x="10318" y="12721"/>
                      <a:pt x="9883" y="12599"/>
                      <a:pt x="9549" y="12331"/>
                    </a:cubicBezTo>
                    <a:lnTo>
                      <a:pt x="9574" y="12331"/>
                    </a:lnTo>
                    <a:cubicBezTo>
                      <a:pt x="9925" y="11730"/>
                      <a:pt x="10000" y="10903"/>
                      <a:pt x="9549" y="10301"/>
                    </a:cubicBezTo>
                    <a:lnTo>
                      <a:pt x="9474" y="10201"/>
                    </a:lnTo>
                    <a:lnTo>
                      <a:pt x="9374" y="10276"/>
                    </a:lnTo>
                    <a:cubicBezTo>
                      <a:pt x="8998" y="10502"/>
                      <a:pt x="8822" y="10953"/>
                      <a:pt x="8822" y="11329"/>
                    </a:cubicBezTo>
                    <a:cubicBezTo>
                      <a:pt x="8822" y="11680"/>
                      <a:pt x="8923" y="12006"/>
                      <a:pt x="9148" y="12256"/>
                    </a:cubicBezTo>
                    <a:cubicBezTo>
                      <a:pt x="9148" y="12281"/>
                      <a:pt x="9148" y="12281"/>
                      <a:pt x="9173" y="12306"/>
                    </a:cubicBezTo>
                    <a:cubicBezTo>
                      <a:pt x="9073" y="12432"/>
                      <a:pt x="8973" y="12582"/>
                      <a:pt x="8848" y="12682"/>
                    </a:cubicBezTo>
                    <a:cubicBezTo>
                      <a:pt x="8848" y="12707"/>
                      <a:pt x="8848" y="12707"/>
                      <a:pt x="8848" y="12707"/>
                    </a:cubicBezTo>
                    <a:cubicBezTo>
                      <a:pt x="8797" y="12758"/>
                      <a:pt x="8747" y="12808"/>
                      <a:pt x="8672" y="12858"/>
                    </a:cubicBezTo>
                    <a:cubicBezTo>
                      <a:pt x="8446" y="13083"/>
                      <a:pt x="8196" y="13284"/>
                      <a:pt x="7945" y="13384"/>
                    </a:cubicBezTo>
                    <a:cubicBezTo>
                      <a:pt x="7819" y="13438"/>
                      <a:pt x="7686" y="13462"/>
                      <a:pt x="7552" y="13462"/>
                    </a:cubicBezTo>
                    <a:cubicBezTo>
                      <a:pt x="7126" y="13462"/>
                      <a:pt x="6678" y="13225"/>
                      <a:pt x="6316" y="12958"/>
                    </a:cubicBezTo>
                    <a:cubicBezTo>
                      <a:pt x="5965" y="12707"/>
                      <a:pt x="5665" y="12407"/>
                      <a:pt x="5439" y="12056"/>
                    </a:cubicBezTo>
                    <a:cubicBezTo>
                      <a:pt x="5815" y="11630"/>
                      <a:pt x="6141" y="11103"/>
                      <a:pt x="6316" y="10527"/>
                    </a:cubicBezTo>
                    <a:cubicBezTo>
                      <a:pt x="6366" y="10351"/>
                      <a:pt x="6416" y="10176"/>
                      <a:pt x="6416" y="9976"/>
                    </a:cubicBezTo>
                    <a:cubicBezTo>
                      <a:pt x="6416" y="9775"/>
                      <a:pt x="6391" y="9575"/>
                      <a:pt x="6241" y="9399"/>
                    </a:cubicBezTo>
                    <a:cubicBezTo>
                      <a:pt x="6166" y="9299"/>
                      <a:pt x="6040" y="9199"/>
                      <a:pt x="5890" y="9199"/>
                    </a:cubicBezTo>
                    <a:cubicBezTo>
                      <a:pt x="5867" y="9194"/>
                      <a:pt x="5843" y="9192"/>
                      <a:pt x="5819" y="9192"/>
                    </a:cubicBezTo>
                    <a:cubicBezTo>
                      <a:pt x="5712" y="9192"/>
                      <a:pt x="5601" y="9233"/>
                      <a:pt x="5539" y="9274"/>
                    </a:cubicBezTo>
                    <a:cubicBezTo>
                      <a:pt x="5364" y="9374"/>
                      <a:pt x="5238" y="9499"/>
                      <a:pt x="5113" y="9625"/>
                    </a:cubicBezTo>
                    <a:cubicBezTo>
                      <a:pt x="4637" y="10226"/>
                      <a:pt x="4562" y="11003"/>
                      <a:pt x="4812" y="11680"/>
                    </a:cubicBezTo>
                    <a:cubicBezTo>
                      <a:pt x="4837" y="11780"/>
                      <a:pt x="4888" y="11905"/>
                      <a:pt x="4963" y="12006"/>
                    </a:cubicBezTo>
                    <a:cubicBezTo>
                      <a:pt x="4537" y="12457"/>
                      <a:pt x="4010" y="12808"/>
                      <a:pt x="3459" y="12983"/>
                    </a:cubicBezTo>
                    <a:cubicBezTo>
                      <a:pt x="3259" y="13050"/>
                      <a:pt x="3058" y="13072"/>
                      <a:pt x="2857" y="13072"/>
                    </a:cubicBezTo>
                    <a:cubicBezTo>
                      <a:pt x="2757" y="13072"/>
                      <a:pt x="2657" y="13067"/>
                      <a:pt x="2557" y="13058"/>
                    </a:cubicBezTo>
                    <a:cubicBezTo>
                      <a:pt x="2281" y="13033"/>
                      <a:pt x="1980" y="12933"/>
                      <a:pt x="1730" y="12783"/>
                    </a:cubicBezTo>
                    <a:cubicBezTo>
                      <a:pt x="1454" y="12632"/>
                      <a:pt x="1253" y="12432"/>
                      <a:pt x="1078" y="12181"/>
                    </a:cubicBezTo>
                    <a:cubicBezTo>
                      <a:pt x="903" y="11930"/>
                      <a:pt x="777" y="11630"/>
                      <a:pt x="702" y="11354"/>
                    </a:cubicBezTo>
                    <a:cubicBezTo>
                      <a:pt x="552" y="10803"/>
                      <a:pt x="502" y="10201"/>
                      <a:pt x="552" y="9625"/>
                    </a:cubicBezTo>
                    <a:cubicBezTo>
                      <a:pt x="552" y="9575"/>
                      <a:pt x="552" y="9524"/>
                      <a:pt x="577" y="9474"/>
                    </a:cubicBezTo>
                    <a:cubicBezTo>
                      <a:pt x="602" y="9224"/>
                      <a:pt x="652" y="8973"/>
                      <a:pt x="702" y="8722"/>
                    </a:cubicBezTo>
                    <a:cubicBezTo>
                      <a:pt x="777" y="8346"/>
                      <a:pt x="903" y="7971"/>
                      <a:pt x="1028" y="7620"/>
                    </a:cubicBezTo>
                    <a:cubicBezTo>
                      <a:pt x="1429" y="6392"/>
                      <a:pt x="2005" y="5189"/>
                      <a:pt x="2281" y="3910"/>
                    </a:cubicBezTo>
                    <a:cubicBezTo>
                      <a:pt x="2406" y="3259"/>
                      <a:pt x="2456" y="2607"/>
                      <a:pt x="2431" y="1955"/>
                    </a:cubicBezTo>
                    <a:cubicBezTo>
                      <a:pt x="2431" y="1529"/>
                      <a:pt x="2406" y="1128"/>
                      <a:pt x="2381" y="702"/>
                    </a:cubicBezTo>
                    <a:cubicBezTo>
                      <a:pt x="2381" y="702"/>
                      <a:pt x="2356" y="702"/>
                      <a:pt x="2381" y="677"/>
                    </a:cubicBezTo>
                    <a:cubicBezTo>
                      <a:pt x="2356" y="677"/>
                      <a:pt x="2356" y="652"/>
                      <a:pt x="2356" y="627"/>
                    </a:cubicBezTo>
                    <a:cubicBezTo>
                      <a:pt x="2356" y="427"/>
                      <a:pt x="2331" y="201"/>
                      <a:pt x="2331" y="1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6294;p55">
                <a:extLst>
                  <a:ext uri="{FF2B5EF4-FFF2-40B4-BE49-F238E27FC236}">
                    <a16:creationId xmlns:a16="http://schemas.microsoft.com/office/drawing/2014/main" id="{45F0BDCD-1126-42EC-8E62-06710CC9235D}"/>
                  </a:ext>
                </a:extLst>
              </p:cNvPr>
              <p:cNvSpPr/>
              <p:nvPr/>
            </p:nvSpPr>
            <p:spPr>
              <a:xfrm>
                <a:off x="4967575" y="3544200"/>
                <a:ext cx="945525" cy="849350"/>
              </a:xfrm>
              <a:custGeom>
                <a:avLst/>
                <a:gdLst/>
                <a:ahLst/>
                <a:cxnLst/>
                <a:rect l="l" t="t" r="r" b="b"/>
                <a:pathLst>
                  <a:path w="37821" h="33974" extrusionOk="0">
                    <a:moveTo>
                      <a:pt x="18157" y="1"/>
                    </a:moveTo>
                    <a:cubicBezTo>
                      <a:pt x="16813" y="1"/>
                      <a:pt x="15382" y="91"/>
                      <a:pt x="13935" y="364"/>
                    </a:cubicBezTo>
                    <a:cubicBezTo>
                      <a:pt x="9825" y="1166"/>
                      <a:pt x="5590" y="3422"/>
                      <a:pt x="2908" y="9337"/>
                    </a:cubicBezTo>
                    <a:cubicBezTo>
                      <a:pt x="2908" y="9337"/>
                      <a:pt x="2432" y="10264"/>
                      <a:pt x="1880" y="11768"/>
                    </a:cubicBezTo>
                    <a:cubicBezTo>
                      <a:pt x="1429" y="12971"/>
                      <a:pt x="928" y="14550"/>
                      <a:pt x="577" y="16304"/>
                    </a:cubicBezTo>
                    <a:cubicBezTo>
                      <a:pt x="502" y="16655"/>
                      <a:pt x="427" y="17006"/>
                      <a:pt x="376" y="17382"/>
                    </a:cubicBezTo>
                    <a:cubicBezTo>
                      <a:pt x="76" y="19262"/>
                      <a:pt x="1" y="21292"/>
                      <a:pt x="326" y="23297"/>
                    </a:cubicBezTo>
                    <a:cubicBezTo>
                      <a:pt x="402" y="23823"/>
                      <a:pt x="527" y="24324"/>
                      <a:pt x="677" y="24826"/>
                    </a:cubicBezTo>
                    <a:cubicBezTo>
                      <a:pt x="903" y="25602"/>
                      <a:pt x="1229" y="26379"/>
                      <a:pt x="1630" y="27106"/>
                    </a:cubicBezTo>
                    <a:cubicBezTo>
                      <a:pt x="3384" y="30339"/>
                      <a:pt x="6567" y="32294"/>
                      <a:pt x="10351" y="33272"/>
                    </a:cubicBezTo>
                    <a:cubicBezTo>
                      <a:pt x="10477" y="33297"/>
                      <a:pt x="10577" y="33322"/>
                      <a:pt x="10677" y="33347"/>
                    </a:cubicBezTo>
                    <a:cubicBezTo>
                      <a:pt x="11229" y="33472"/>
                      <a:pt x="11755" y="33572"/>
                      <a:pt x="12331" y="33673"/>
                    </a:cubicBezTo>
                    <a:cubicBezTo>
                      <a:pt x="12382" y="33673"/>
                      <a:pt x="12432" y="33698"/>
                      <a:pt x="12507" y="33698"/>
                    </a:cubicBezTo>
                    <a:cubicBezTo>
                      <a:pt x="13785" y="33898"/>
                      <a:pt x="15138" y="33973"/>
                      <a:pt x="16492" y="33973"/>
                    </a:cubicBezTo>
                    <a:lnTo>
                      <a:pt x="16918" y="33973"/>
                    </a:lnTo>
                    <a:cubicBezTo>
                      <a:pt x="18572" y="33948"/>
                      <a:pt x="20251" y="33798"/>
                      <a:pt x="21905" y="33497"/>
                    </a:cubicBezTo>
                    <a:cubicBezTo>
                      <a:pt x="21930" y="33497"/>
                      <a:pt x="21981" y="33472"/>
                      <a:pt x="22031" y="33472"/>
                    </a:cubicBezTo>
                    <a:cubicBezTo>
                      <a:pt x="23434" y="33222"/>
                      <a:pt x="24838" y="32871"/>
                      <a:pt x="26166" y="32445"/>
                    </a:cubicBezTo>
                    <a:cubicBezTo>
                      <a:pt x="26392" y="32369"/>
                      <a:pt x="26617" y="32294"/>
                      <a:pt x="26843" y="32194"/>
                    </a:cubicBezTo>
                    <a:cubicBezTo>
                      <a:pt x="27946" y="31793"/>
                      <a:pt x="28998" y="31242"/>
                      <a:pt x="30001" y="30565"/>
                    </a:cubicBezTo>
                    <a:cubicBezTo>
                      <a:pt x="34687" y="27407"/>
                      <a:pt x="37820" y="21743"/>
                      <a:pt x="36893" y="16104"/>
                    </a:cubicBezTo>
                    <a:cubicBezTo>
                      <a:pt x="36818" y="15653"/>
                      <a:pt x="36718" y="15176"/>
                      <a:pt x="36592" y="14725"/>
                    </a:cubicBezTo>
                    <a:cubicBezTo>
                      <a:pt x="36342" y="13873"/>
                      <a:pt x="36016" y="13021"/>
                      <a:pt x="35640" y="12194"/>
                    </a:cubicBezTo>
                    <a:cubicBezTo>
                      <a:pt x="35289" y="11417"/>
                      <a:pt x="34888" y="10640"/>
                      <a:pt x="34437" y="9888"/>
                    </a:cubicBezTo>
                    <a:cubicBezTo>
                      <a:pt x="33409" y="8209"/>
                      <a:pt x="32231" y="6605"/>
                      <a:pt x="31028" y="5126"/>
                    </a:cubicBezTo>
                    <a:cubicBezTo>
                      <a:pt x="30978" y="5076"/>
                      <a:pt x="30953" y="5051"/>
                      <a:pt x="30928" y="5001"/>
                    </a:cubicBezTo>
                    <a:cubicBezTo>
                      <a:pt x="29349" y="3096"/>
                      <a:pt x="26993" y="389"/>
                      <a:pt x="24261" y="339"/>
                    </a:cubicBezTo>
                    <a:cubicBezTo>
                      <a:pt x="22816" y="307"/>
                      <a:pt x="20633" y="1"/>
                      <a:pt x="18157" y="1"/>
                    </a:cubicBezTo>
                    <a:close/>
                  </a:path>
                </a:pathLst>
              </a:custGeom>
              <a:solidFill>
                <a:srgbClr val="F9B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6295;p55">
                <a:extLst>
                  <a:ext uri="{FF2B5EF4-FFF2-40B4-BE49-F238E27FC236}">
                    <a16:creationId xmlns:a16="http://schemas.microsoft.com/office/drawing/2014/main" id="{75FD1267-FC02-4DC7-A1CE-E5F5B3C222D8}"/>
                  </a:ext>
                </a:extLst>
              </p:cNvPr>
              <p:cNvSpPr/>
              <p:nvPr/>
            </p:nvSpPr>
            <p:spPr>
              <a:xfrm>
                <a:off x="5562200" y="3939875"/>
                <a:ext cx="35725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2332" extrusionOk="0">
                    <a:moveTo>
                      <a:pt x="702" y="1"/>
                    </a:moveTo>
                    <a:cubicBezTo>
                      <a:pt x="326" y="1"/>
                      <a:pt x="0" y="527"/>
                      <a:pt x="25" y="1179"/>
                    </a:cubicBezTo>
                    <a:cubicBezTo>
                      <a:pt x="25" y="1806"/>
                      <a:pt x="326" y="2332"/>
                      <a:pt x="727" y="2332"/>
                    </a:cubicBezTo>
                    <a:cubicBezTo>
                      <a:pt x="1103" y="2332"/>
                      <a:pt x="1429" y="1806"/>
                      <a:pt x="1404" y="1154"/>
                    </a:cubicBezTo>
                    <a:cubicBezTo>
                      <a:pt x="1404" y="502"/>
                      <a:pt x="1103" y="1"/>
                      <a:pt x="702" y="1"/>
                    </a:cubicBezTo>
                    <a:close/>
                  </a:path>
                </a:pathLst>
              </a:custGeom>
              <a:solidFill>
                <a:srgbClr val="5449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6296;p55">
                <a:extLst>
                  <a:ext uri="{FF2B5EF4-FFF2-40B4-BE49-F238E27FC236}">
                    <a16:creationId xmlns:a16="http://schemas.microsoft.com/office/drawing/2014/main" id="{C56472E3-7035-4C3C-B6B5-0A4CFE0BD90F}"/>
                  </a:ext>
                </a:extLst>
              </p:cNvPr>
              <p:cNvSpPr/>
              <p:nvPr/>
            </p:nvSpPr>
            <p:spPr>
              <a:xfrm>
                <a:off x="5203800" y="3953050"/>
                <a:ext cx="35725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2357" extrusionOk="0">
                    <a:moveTo>
                      <a:pt x="702" y="0"/>
                    </a:moveTo>
                    <a:cubicBezTo>
                      <a:pt x="326" y="0"/>
                      <a:pt x="0" y="527"/>
                      <a:pt x="25" y="1178"/>
                    </a:cubicBezTo>
                    <a:cubicBezTo>
                      <a:pt x="25" y="1830"/>
                      <a:pt x="326" y="2356"/>
                      <a:pt x="727" y="2356"/>
                    </a:cubicBezTo>
                    <a:cubicBezTo>
                      <a:pt x="1103" y="2356"/>
                      <a:pt x="1429" y="1830"/>
                      <a:pt x="1404" y="1178"/>
                    </a:cubicBezTo>
                    <a:cubicBezTo>
                      <a:pt x="1404" y="527"/>
                      <a:pt x="1103" y="0"/>
                      <a:pt x="702" y="0"/>
                    </a:cubicBezTo>
                    <a:close/>
                  </a:path>
                </a:pathLst>
              </a:custGeom>
              <a:solidFill>
                <a:srgbClr val="5449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6297;p55">
                <a:extLst>
                  <a:ext uri="{FF2B5EF4-FFF2-40B4-BE49-F238E27FC236}">
                    <a16:creationId xmlns:a16="http://schemas.microsoft.com/office/drawing/2014/main" id="{38963B2C-F922-4966-9315-D3F47C5BF736}"/>
                  </a:ext>
                </a:extLst>
              </p:cNvPr>
              <p:cNvSpPr/>
              <p:nvPr/>
            </p:nvSpPr>
            <p:spPr>
              <a:xfrm>
                <a:off x="5296525" y="3902300"/>
                <a:ext cx="136625" cy="216800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8672" extrusionOk="0">
                    <a:moveTo>
                      <a:pt x="2331" y="0"/>
                    </a:moveTo>
                    <a:cubicBezTo>
                      <a:pt x="2281" y="727"/>
                      <a:pt x="2206" y="1454"/>
                      <a:pt x="2106" y="2156"/>
                    </a:cubicBezTo>
                    <a:cubicBezTo>
                      <a:pt x="1980" y="2882"/>
                      <a:pt x="1830" y="3584"/>
                      <a:pt x="1655" y="4286"/>
                    </a:cubicBezTo>
                    <a:cubicBezTo>
                      <a:pt x="1504" y="4988"/>
                      <a:pt x="1279" y="5664"/>
                      <a:pt x="1028" y="6341"/>
                    </a:cubicBezTo>
                    <a:cubicBezTo>
                      <a:pt x="802" y="7018"/>
                      <a:pt x="502" y="7669"/>
                      <a:pt x="176" y="8296"/>
                    </a:cubicBezTo>
                    <a:lnTo>
                      <a:pt x="0" y="8672"/>
                    </a:lnTo>
                    <a:lnTo>
                      <a:pt x="376" y="8597"/>
                    </a:lnTo>
                    <a:cubicBezTo>
                      <a:pt x="1003" y="8496"/>
                      <a:pt x="1529" y="8246"/>
                      <a:pt x="2031" y="7945"/>
                    </a:cubicBezTo>
                    <a:cubicBezTo>
                      <a:pt x="2532" y="7644"/>
                      <a:pt x="2983" y="7268"/>
                      <a:pt x="3409" y="6867"/>
                    </a:cubicBezTo>
                    <a:cubicBezTo>
                      <a:pt x="3835" y="6466"/>
                      <a:pt x="4211" y="6040"/>
                      <a:pt x="4537" y="5564"/>
                    </a:cubicBezTo>
                    <a:cubicBezTo>
                      <a:pt x="4712" y="5339"/>
                      <a:pt x="4863" y="5088"/>
                      <a:pt x="5038" y="4862"/>
                    </a:cubicBezTo>
                    <a:lnTo>
                      <a:pt x="5464" y="4111"/>
                    </a:lnTo>
                    <a:lnTo>
                      <a:pt x="4938" y="4812"/>
                    </a:lnTo>
                    <a:cubicBezTo>
                      <a:pt x="4762" y="5013"/>
                      <a:pt x="4587" y="5238"/>
                      <a:pt x="4412" y="5464"/>
                    </a:cubicBezTo>
                    <a:cubicBezTo>
                      <a:pt x="4011" y="5865"/>
                      <a:pt x="3635" y="6291"/>
                      <a:pt x="3209" y="6667"/>
                    </a:cubicBezTo>
                    <a:cubicBezTo>
                      <a:pt x="2782" y="7018"/>
                      <a:pt x="2331" y="7344"/>
                      <a:pt x="1855" y="7619"/>
                    </a:cubicBezTo>
                    <a:cubicBezTo>
                      <a:pt x="1604" y="7770"/>
                      <a:pt x="1354" y="7895"/>
                      <a:pt x="1103" y="7970"/>
                    </a:cubicBezTo>
                    <a:cubicBezTo>
                      <a:pt x="981" y="8019"/>
                      <a:pt x="854" y="8068"/>
                      <a:pt x="729" y="8108"/>
                    </a:cubicBezTo>
                    <a:lnTo>
                      <a:pt x="729" y="8108"/>
                    </a:lnTo>
                    <a:cubicBezTo>
                      <a:pt x="994" y="7577"/>
                      <a:pt x="1228" y="7030"/>
                      <a:pt x="1429" y="6466"/>
                    </a:cubicBezTo>
                    <a:cubicBezTo>
                      <a:pt x="1655" y="5790"/>
                      <a:pt x="1855" y="5063"/>
                      <a:pt x="2006" y="4361"/>
                    </a:cubicBezTo>
                    <a:cubicBezTo>
                      <a:pt x="2131" y="3634"/>
                      <a:pt x="2256" y="2907"/>
                      <a:pt x="2306" y="2181"/>
                    </a:cubicBezTo>
                    <a:cubicBezTo>
                      <a:pt x="2356" y="1454"/>
                      <a:pt x="2381" y="727"/>
                      <a:pt x="2331" y="0"/>
                    </a:cubicBezTo>
                    <a:close/>
                  </a:path>
                </a:pathLst>
              </a:custGeom>
              <a:solidFill>
                <a:srgbClr val="5449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6298;p55">
                <a:extLst>
                  <a:ext uri="{FF2B5EF4-FFF2-40B4-BE49-F238E27FC236}">
                    <a16:creationId xmlns:a16="http://schemas.microsoft.com/office/drawing/2014/main" id="{D187AAD8-F6A2-4E2F-B23A-B79B3D5A698A}"/>
                  </a:ext>
                </a:extLst>
              </p:cNvPr>
              <p:cNvSpPr/>
              <p:nvPr/>
            </p:nvSpPr>
            <p:spPr>
              <a:xfrm>
                <a:off x="5138625" y="4011125"/>
                <a:ext cx="96525" cy="86550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3462" extrusionOk="0">
                    <a:moveTo>
                      <a:pt x="1936" y="0"/>
                    </a:moveTo>
                    <a:cubicBezTo>
                      <a:pt x="1466" y="0"/>
                      <a:pt x="996" y="189"/>
                      <a:pt x="652" y="560"/>
                    </a:cubicBezTo>
                    <a:cubicBezTo>
                      <a:pt x="1" y="1261"/>
                      <a:pt x="51" y="2339"/>
                      <a:pt x="753" y="2991"/>
                    </a:cubicBezTo>
                    <a:cubicBezTo>
                      <a:pt x="1090" y="3304"/>
                      <a:pt x="1521" y="3461"/>
                      <a:pt x="1950" y="3461"/>
                    </a:cubicBezTo>
                    <a:cubicBezTo>
                      <a:pt x="2412" y="3461"/>
                      <a:pt x="2871" y="3279"/>
                      <a:pt x="3209" y="2915"/>
                    </a:cubicBezTo>
                    <a:cubicBezTo>
                      <a:pt x="3860" y="2214"/>
                      <a:pt x="3810" y="1111"/>
                      <a:pt x="3108" y="459"/>
                    </a:cubicBezTo>
                    <a:cubicBezTo>
                      <a:pt x="2777" y="152"/>
                      <a:pt x="2356" y="0"/>
                      <a:pt x="1936" y="0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6299;p55">
                <a:extLst>
                  <a:ext uri="{FF2B5EF4-FFF2-40B4-BE49-F238E27FC236}">
                    <a16:creationId xmlns:a16="http://schemas.microsoft.com/office/drawing/2014/main" id="{69D7843C-92FC-4714-90FB-9CFDEE2C1F43}"/>
                  </a:ext>
                </a:extLst>
              </p:cNvPr>
              <p:cNvSpPr/>
              <p:nvPr/>
            </p:nvSpPr>
            <p:spPr>
              <a:xfrm>
                <a:off x="5593525" y="4003475"/>
                <a:ext cx="83350" cy="75400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016" extrusionOk="0">
                    <a:moveTo>
                      <a:pt x="1658" y="0"/>
                    </a:moveTo>
                    <a:cubicBezTo>
                      <a:pt x="1260" y="0"/>
                      <a:pt x="864" y="163"/>
                      <a:pt x="577" y="490"/>
                    </a:cubicBezTo>
                    <a:cubicBezTo>
                      <a:pt x="0" y="1091"/>
                      <a:pt x="25" y="2043"/>
                      <a:pt x="652" y="2620"/>
                    </a:cubicBezTo>
                    <a:cubicBezTo>
                      <a:pt x="940" y="2884"/>
                      <a:pt x="1307" y="3015"/>
                      <a:pt x="1676" y="3015"/>
                    </a:cubicBezTo>
                    <a:cubicBezTo>
                      <a:pt x="2078" y="3015"/>
                      <a:pt x="2481" y="2859"/>
                      <a:pt x="2782" y="2545"/>
                    </a:cubicBezTo>
                    <a:cubicBezTo>
                      <a:pt x="3334" y="1918"/>
                      <a:pt x="3309" y="966"/>
                      <a:pt x="2682" y="414"/>
                    </a:cubicBezTo>
                    <a:cubicBezTo>
                      <a:pt x="2394" y="138"/>
                      <a:pt x="2025" y="0"/>
                      <a:pt x="1658" y="0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6300;p55">
                <a:extLst>
                  <a:ext uri="{FF2B5EF4-FFF2-40B4-BE49-F238E27FC236}">
                    <a16:creationId xmlns:a16="http://schemas.microsoft.com/office/drawing/2014/main" id="{0C37048A-0B31-44D9-A34A-8B0910C03ADE}"/>
                  </a:ext>
                </a:extLst>
              </p:cNvPr>
              <p:cNvSpPr/>
              <p:nvPr/>
            </p:nvSpPr>
            <p:spPr>
              <a:xfrm>
                <a:off x="5380475" y="4067700"/>
                <a:ext cx="15040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6016" h="2309" extrusionOk="0">
                    <a:moveTo>
                      <a:pt x="6016" y="1"/>
                    </a:moveTo>
                    <a:cubicBezTo>
                      <a:pt x="5615" y="377"/>
                      <a:pt x="5214" y="753"/>
                      <a:pt x="4738" y="1053"/>
                    </a:cubicBezTo>
                    <a:cubicBezTo>
                      <a:pt x="4287" y="1354"/>
                      <a:pt x="3785" y="1580"/>
                      <a:pt x="3259" y="1730"/>
                    </a:cubicBezTo>
                    <a:cubicBezTo>
                      <a:pt x="2758" y="1880"/>
                      <a:pt x="2206" y="1956"/>
                      <a:pt x="1655" y="1956"/>
                    </a:cubicBezTo>
                    <a:cubicBezTo>
                      <a:pt x="1104" y="1956"/>
                      <a:pt x="552" y="1906"/>
                      <a:pt x="1" y="1780"/>
                    </a:cubicBezTo>
                    <a:lnTo>
                      <a:pt x="1" y="1780"/>
                    </a:lnTo>
                    <a:cubicBezTo>
                      <a:pt x="638" y="2130"/>
                      <a:pt x="1376" y="2309"/>
                      <a:pt x="2118" y="2309"/>
                    </a:cubicBezTo>
                    <a:cubicBezTo>
                      <a:pt x="2545" y="2309"/>
                      <a:pt x="2973" y="2250"/>
                      <a:pt x="3384" y="2131"/>
                    </a:cubicBezTo>
                    <a:cubicBezTo>
                      <a:pt x="3936" y="1956"/>
                      <a:pt x="4487" y="1705"/>
                      <a:pt x="4938" y="1329"/>
                    </a:cubicBezTo>
                    <a:cubicBezTo>
                      <a:pt x="5164" y="1154"/>
                      <a:pt x="5364" y="928"/>
                      <a:pt x="5540" y="703"/>
                    </a:cubicBezTo>
                    <a:cubicBezTo>
                      <a:pt x="5715" y="477"/>
                      <a:pt x="5891" y="226"/>
                      <a:pt x="6016" y="1"/>
                    </a:cubicBezTo>
                    <a:close/>
                  </a:path>
                </a:pathLst>
              </a:custGeom>
              <a:solidFill>
                <a:srgbClr val="5449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6301;p55">
                <a:extLst>
                  <a:ext uri="{FF2B5EF4-FFF2-40B4-BE49-F238E27FC236}">
                    <a16:creationId xmlns:a16="http://schemas.microsoft.com/office/drawing/2014/main" id="{54A4A2E8-C040-456E-8B39-F6F0567ADED6}"/>
                  </a:ext>
                </a:extLst>
              </p:cNvPr>
              <p:cNvSpPr/>
              <p:nvPr/>
            </p:nvSpPr>
            <p:spPr>
              <a:xfrm>
                <a:off x="4955050" y="3486675"/>
                <a:ext cx="901025" cy="480175"/>
              </a:xfrm>
              <a:custGeom>
                <a:avLst/>
                <a:gdLst/>
                <a:ahLst/>
                <a:cxnLst/>
                <a:rect l="l" t="t" r="r" b="b"/>
                <a:pathLst>
                  <a:path w="36041" h="19207" extrusionOk="0">
                    <a:moveTo>
                      <a:pt x="20499" y="1"/>
                    </a:moveTo>
                    <a:cubicBezTo>
                      <a:pt x="18951" y="1"/>
                      <a:pt x="17267" y="218"/>
                      <a:pt x="15439" y="710"/>
                    </a:cubicBezTo>
                    <a:cubicBezTo>
                      <a:pt x="0" y="4871"/>
                      <a:pt x="953" y="19207"/>
                      <a:pt x="953" y="19207"/>
                    </a:cubicBezTo>
                    <a:cubicBezTo>
                      <a:pt x="6216" y="17427"/>
                      <a:pt x="9574" y="8831"/>
                      <a:pt x="9574" y="8831"/>
                    </a:cubicBezTo>
                    <a:cubicBezTo>
                      <a:pt x="10413" y="11012"/>
                      <a:pt x="11406" y="11731"/>
                      <a:pt x="12351" y="11731"/>
                    </a:cubicBezTo>
                    <a:cubicBezTo>
                      <a:pt x="14173" y="11731"/>
                      <a:pt x="15815" y="9056"/>
                      <a:pt x="15815" y="9056"/>
                    </a:cubicBezTo>
                    <a:cubicBezTo>
                      <a:pt x="17162" y="10989"/>
                      <a:pt x="18375" y="11658"/>
                      <a:pt x="19408" y="11658"/>
                    </a:cubicBezTo>
                    <a:cubicBezTo>
                      <a:pt x="21739" y="11658"/>
                      <a:pt x="23158" y="8254"/>
                      <a:pt x="23158" y="8254"/>
                    </a:cubicBezTo>
                    <a:cubicBezTo>
                      <a:pt x="23876" y="9059"/>
                      <a:pt x="24569" y="9335"/>
                      <a:pt x="25182" y="9335"/>
                    </a:cubicBezTo>
                    <a:cubicBezTo>
                      <a:pt x="26516" y="9335"/>
                      <a:pt x="27469" y="8029"/>
                      <a:pt x="27469" y="8029"/>
                    </a:cubicBezTo>
                    <a:cubicBezTo>
                      <a:pt x="29158" y="11711"/>
                      <a:pt x="33752" y="12057"/>
                      <a:pt x="35423" y="12057"/>
                    </a:cubicBezTo>
                    <a:cubicBezTo>
                      <a:pt x="35810" y="12057"/>
                      <a:pt x="36041" y="12039"/>
                      <a:pt x="36041" y="12039"/>
                    </a:cubicBezTo>
                    <a:cubicBezTo>
                      <a:pt x="36041" y="12039"/>
                      <a:pt x="32028" y="1"/>
                      <a:pt x="204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6302;p55">
                <a:extLst>
                  <a:ext uri="{FF2B5EF4-FFF2-40B4-BE49-F238E27FC236}">
                    <a16:creationId xmlns:a16="http://schemas.microsoft.com/office/drawing/2014/main" id="{60E8E067-B5C8-4A08-9A98-3CF65E20CCFC}"/>
                  </a:ext>
                </a:extLst>
              </p:cNvPr>
              <p:cNvSpPr/>
              <p:nvPr/>
            </p:nvSpPr>
            <p:spPr>
              <a:xfrm>
                <a:off x="5069075" y="3594650"/>
                <a:ext cx="676100" cy="312050"/>
              </a:xfrm>
              <a:custGeom>
                <a:avLst/>
                <a:gdLst/>
                <a:ahLst/>
                <a:cxnLst/>
                <a:rect l="l" t="t" r="r" b="b"/>
                <a:pathLst>
                  <a:path w="27044" h="12482" extrusionOk="0">
                    <a:moveTo>
                      <a:pt x="23041" y="595"/>
                    </a:moveTo>
                    <a:lnTo>
                      <a:pt x="23041" y="595"/>
                    </a:lnTo>
                    <a:cubicBezTo>
                      <a:pt x="23408" y="1041"/>
                      <a:pt x="23526" y="1657"/>
                      <a:pt x="23434" y="2231"/>
                    </a:cubicBezTo>
                    <a:cubicBezTo>
                      <a:pt x="23379" y="2692"/>
                      <a:pt x="23175" y="3125"/>
                      <a:pt x="22901" y="3512"/>
                    </a:cubicBezTo>
                    <a:lnTo>
                      <a:pt x="22901" y="3512"/>
                    </a:lnTo>
                    <a:cubicBezTo>
                      <a:pt x="22603" y="2552"/>
                      <a:pt x="22639" y="1494"/>
                      <a:pt x="23041" y="595"/>
                    </a:cubicBezTo>
                    <a:close/>
                    <a:moveTo>
                      <a:pt x="18296" y="369"/>
                    </a:moveTo>
                    <a:cubicBezTo>
                      <a:pt x="18425" y="369"/>
                      <a:pt x="18542" y="419"/>
                      <a:pt x="18622" y="527"/>
                    </a:cubicBezTo>
                    <a:cubicBezTo>
                      <a:pt x="18798" y="702"/>
                      <a:pt x="18848" y="1028"/>
                      <a:pt x="18873" y="1329"/>
                    </a:cubicBezTo>
                    <a:cubicBezTo>
                      <a:pt x="18873" y="1655"/>
                      <a:pt x="18873" y="1980"/>
                      <a:pt x="18848" y="2306"/>
                    </a:cubicBezTo>
                    <a:cubicBezTo>
                      <a:pt x="18797" y="2739"/>
                      <a:pt x="18694" y="3163"/>
                      <a:pt x="18547" y="3571"/>
                    </a:cubicBezTo>
                    <a:lnTo>
                      <a:pt x="18547" y="3571"/>
                    </a:lnTo>
                    <a:cubicBezTo>
                      <a:pt x="18396" y="3352"/>
                      <a:pt x="18256" y="3122"/>
                      <a:pt x="18121" y="2883"/>
                    </a:cubicBezTo>
                    <a:cubicBezTo>
                      <a:pt x="17795" y="2331"/>
                      <a:pt x="17444" y="1730"/>
                      <a:pt x="17495" y="1153"/>
                    </a:cubicBezTo>
                    <a:cubicBezTo>
                      <a:pt x="17520" y="878"/>
                      <a:pt x="17695" y="627"/>
                      <a:pt x="17946" y="477"/>
                    </a:cubicBezTo>
                    <a:cubicBezTo>
                      <a:pt x="18062" y="407"/>
                      <a:pt x="18184" y="369"/>
                      <a:pt x="18296" y="369"/>
                    </a:cubicBezTo>
                    <a:close/>
                    <a:moveTo>
                      <a:pt x="11847" y="981"/>
                    </a:moveTo>
                    <a:cubicBezTo>
                      <a:pt x="12115" y="1453"/>
                      <a:pt x="12142" y="2027"/>
                      <a:pt x="12031" y="2582"/>
                    </a:cubicBezTo>
                    <a:cubicBezTo>
                      <a:pt x="11953" y="3071"/>
                      <a:pt x="11768" y="3544"/>
                      <a:pt x="11523" y="3991"/>
                    </a:cubicBezTo>
                    <a:lnTo>
                      <a:pt x="11523" y="3991"/>
                    </a:lnTo>
                    <a:cubicBezTo>
                      <a:pt x="11427" y="3490"/>
                      <a:pt x="11379" y="2957"/>
                      <a:pt x="11379" y="2457"/>
                    </a:cubicBezTo>
                    <a:cubicBezTo>
                      <a:pt x="11379" y="1902"/>
                      <a:pt x="11477" y="1289"/>
                      <a:pt x="11847" y="981"/>
                    </a:cubicBezTo>
                    <a:close/>
                    <a:moveTo>
                      <a:pt x="5348" y="2250"/>
                    </a:moveTo>
                    <a:lnTo>
                      <a:pt x="5348" y="2250"/>
                    </a:lnTo>
                    <a:cubicBezTo>
                      <a:pt x="5514" y="2629"/>
                      <a:pt x="5505" y="3079"/>
                      <a:pt x="5414" y="3509"/>
                    </a:cubicBezTo>
                    <a:cubicBezTo>
                      <a:pt x="5365" y="3824"/>
                      <a:pt x="5260" y="4138"/>
                      <a:pt x="5137" y="4445"/>
                    </a:cubicBezTo>
                    <a:lnTo>
                      <a:pt x="5137" y="4445"/>
                    </a:lnTo>
                    <a:cubicBezTo>
                      <a:pt x="5071" y="4253"/>
                      <a:pt x="5020" y="4058"/>
                      <a:pt x="4988" y="3860"/>
                    </a:cubicBezTo>
                    <a:cubicBezTo>
                      <a:pt x="4873" y="3285"/>
                      <a:pt x="4948" y="2626"/>
                      <a:pt x="5348" y="2250"/>
                    </a:cubicBezTo>
                    <a:close/>
                    <a:moveTo>
                      <a:pt x="18322" y="0"/>
                    </a:moveTo>
                    <a:cubicBezTo>
                      <a:pt x="18121" y="0"/>
                      <a:pt x="17921" y="76"/>
                      <a:pt x="17770" y="176"/>
                    </a:cubicBezTo>
                    <a:cubicBezTo>
                      <a:pt x="17444" y="376"/>
                      <a:pt x="17194" y="702"/>
                      <a:pt x="17144" y="1103"/>
                    </a:cubicBezTo>
                    <a:cubicBezTo>
                      <a:pt x="17094" y="1479"/>
                      <a:pt x="17194" y="1830"/>
                      <a:pt x="17344" y="2156"/>
                    </a:cubicBezTo>
                    <a:cubicBezTo>
                      <a:pt x="17469" y="2482"/>
                      <a:pt x="17645" y="2757"/>
                      <a:pt x="17820" y="3058"/>
                    </a:cubicBezTo>
                    <a:cubicBezTo>
                      <a:pt x="18002" y="3356"/>
                      <a:pt x="18190" y="3655"/>
                      <a:pt x="18403" y="3932"/>
                    </a:cubicBezTo>
                    <a:lnTo>
                      <a:pt x="18403" y="3932"/>
                    </a:lnTo>
                    <a:cubicBezTo>
                      <a:pt x="18115" y="4589"/>
                      <a:pt x="17710" y="5195"/>
                      <a:pt x="17219" y="5715"/>
                    </a:cubicBezTo>
                    <a:cubicBezTo>
                      <a:pt x="16768" y="6166"/>
                      <a:pt x="16241" y="6567"/>
                      <a:pt x="15665" y="6843"/>
                    </a:cubicBezTo>
                    <a:cubicBezTo>
                      <a:pt x="15275" y="7038"/>
                      <a:pt x="14834" y="7157"/>
                      <a:pt x="14406" y="7157"/>
                    </a:cubicBezTo>
                    <a:cubicBezTo>
                      <a:pt x="14229" y="7157"/>
                      <a:pt x="14054" y="7137"/>
                      <a:pt x="13885" y="7093"/>
                    </a:cubicBezTo>
                    <a:cubicBezTo>
                      <a:pt x="13284" y="6943"/>
                      <a:pt x="12758" y="6567"/>
                      <a:pt x="12382" y="6091"/>
                    </a:cubicBezTo>
                    <a:cubicBezTo>
                      <a:pt x="12013" y="5630"/>
                      <a:pt x="11771" y="5084"/>
                      <a:pt x="11637" y="4511"/>
                    </a:cubicBezTo>
                    <a:lnTo>
                      <a:pt x="11637" y="4511"/>
                    </a:lnTo>
                    <a:cubicBezTo>
                      <a:pt x="11998" y="3948"/>
                      <a:pt x="12285" y="3314"/>
                      <a:pt x="12407" y="2657"/>
                    </a:cubicBezTo>
                    <a:cubicBezTo>
                      <a:pt x="12557" y="1980"/>
                      <a:pt x="12482" y="1203"/>
                      <a:pt x="12056" y="577"/>
                    </a:cubicBezTo>
                    <a:lnTo>
                      <a:pt x="11956" y="452"/>
                    </a:lnTo>
                    <a:lnTo>
                      <a:pt x="11805" y="527"/>
                    </a:lnTo>
                    <a:cubicBezTo>
                      <a:pt x="11454" y="702"/>
                      <a:pt x="11229" y="1053"/>
                      <a:pt x="11129" y="1404"/>
                    </a:cubicBezTo>
                    <a:cubicBezTo>
                      <a:pt x="11003" y="1755"/>
                      <a:pt x="10978" y="2106"/>
                      <a:pt x="10978" y="2457"/>
                    </a:cubicBezTo>
                    <a:cubicBezTo>
                      <a:pt x="10978" y="3133"/>
                      <a:pt x="11053" y="3785"/>
                      <a:pt x="11204" y="4462"/>
                    </a:cubicBezTo>
                    <a:cubicBezTo>
                      <a:pt x="11206" y="4472"/>
                      <a:pt x="11208" y="4482"/>
                      <a:pt x="11210" y="4491"/>
                    </a:cubicBezTo>
                    <a:lnTo>
                      <a:pt x="11210" y="4491"/>
                    </a:lnTo>
                    <a:cubicBezTo>
                      <a:pt x="10862" y="4974"/>
                      <a:pt x="10490" y="5453"/>
                      <a:pt x="10076" y="5890"/>
                    </a:cubicBezTo>
                    <a:cubicBezTo>
                      <a:pt x="9600" y="6366"/>
                      <a:pt x="9124" y="6843"/>
                      <a:pt x="8597" y="7168"/>
                    </a:cubicBezTo>
                    <a:cubicBezTo>
                      <a:pt x="8322" y="7344"/>
                      <a:pt x="8021" y="7444"/>
                      <a:pt x="7745" y="7469"/>
                    </a:cubicBezTo>
                    <a:cubicBezTo>
                      <a:pt x="7444" y="7469"/>
                      <a:pt x="7169" y="7344"/>
                      <a:pt x="6918" y="7168"/>
                    </a:cubicBezTo>
                    <a:cubicBezTo>
                      <a:pt x="6442" y="6742"/>
                      <a:pt x="6041" y="6216"/>
                      <a:pt x="5715" y="5665"/>
                    </a:cubicBezTo>
                    <a:cubicBezTo>
                      <a:pt x="5544" y="5362"/>
                      <a:pt x="5380" y="5053"/>
                      <a:pt x="5248" y="4737"/>
                    </a:cubicBezTo>
                    <a:lnTo>
                      <a:pt x="5248" y="4737"/>
                    </a:lnTo>
                    <a:cubicBezTo>
                      <a:pt x="5410" y="4361"/>
                      <a:pt x="5563" y="3969"/>
                      <a:pt x="5665" y="3559"/>
                    </a:cubicBezTo>
                    <a:cubicBezTo>
                      <a:pt x="5765" y="3058"/>
                      <a:pt x="5765" y="2482"/>
                      <a:pt x="5515" y="2005"/>
                    </a:cubicBezTo>
                    <a:lnTo>
                      <a:pt x="5439" y="1880"/>
                    </a:lnTo>
                    <a:lnTo>
                      <a:pt x="5339" y="1955"/>
                    </a:lnTo>
                    <a:cubicBezTo>
                      <a:pt x="5013" y="2156"/>
                      <a:pt x="4813" y="2507"/>
                      <a:pt x="4738" y="2858"/>
                    </a:cubicBezTo>
                    <a:cubicBezTo>
                      <a:pt x="4637" y="3208"/>
                      <a:pt x="4662" y="3559"/>
                      <a:pt x="4712" y="3885"/>
                    </a:cubicBezTo>
                    <a:cubicBezTo>
                      <a:pt x="4760" y="4218"/>
                      <a:pt x="4853" y="4533"/>
                      <a:pt x="4971" y="4837"/>
                    </a:cubicBezTo>
                    <a:lnTo>
                      <a:pt x="4971" y="4837"/>
                    </a:lnTo>
                    <a:cubicBezTo>
                      <a:pt x="4960" y="4863"/>
                      <a:pt x="4949" y="4888"/>
                      <a:pt x="4938" y="4913"/>
                    </a:cubicBezTo>
                    <a:cubicBezTo>
                      <a:pt x="4562" y="5840"/>
                      <a:pt x="4136" y="6742"/>
                      <a:pt x="3635" y="7619"/>
                    </a:cubicBezTo>
                    <a:cubicBezTo>
                      <a:pt x="2657" y="9374"/>
                      <a:pt x="1530" y="11178"/>
                      <a:pt x="1" y="12482"/>
                    </a:cubicBezTo>
                    <a:cubicBezTo>
                      <a:pt x="1580" y="11229"/>
                      <a:pt x="2733" y="9424"/>
                      <a:pt x="3760" y="7695"/>
                    </a:cubicBezTo>
                    <a:cubicBezTo>
                      <a:pt x="4263" y="6856"/>
                      <a:pt x="4698" y="5994"/>
                      <a:pt x="5086" y="5109"/>
                    </a:cubicBezTo>
                    <a:lnTo>
                      <a:pt x="5086" y="5109"/>
                    </a:lnTo>
                    <a:cubicBezTo>
                      <a:pt x="5193" y="5350"/>
                      <a:pt x="5314" y="5584"/>
                      <a:pt x="5439" y="5815"/>
                    </a:cubicBezTo>
                    <a:cubicBezTo>
                      <a:pt x="5790" y="6391"/>
                      <a:pt x="6191" y="6943"/>
                      <a:pt x="6718" y="7419"/>
                    </a:cubicBezTo>
                    <a:cubicBezTo>
                      <a:pt x="6976" y="7630"/>
                      <a:pt x="7321" y="7797"/>
                      <a:pt x="7673" y="7797"/>
                    </a:cubicBezTo>
                    <a:cubicBezTo>
                      <a:pt x="7697" y="7797"/>
                      <a:pt x="7721" y="7797"/>
                      <a:pt x="7745" y="7795"/>
                    </a:cubicBezTo>
                    <a:cubicBezTo>
                      <a:pt x="8121" y="7795"/>
                      <a:pt x="8472" y="7645"/>
                      <a:pt x="8773" y="7469"/>
                    </a:cubicBezTo>
                    <a:cubicBezTo>
                      <a:pt x="9374" y="7093"/>
                      <a:pt x="9850" y="6617"/>
                      <a:pt x="10327" y="6141"/>
                    </a:cubicBezTo>
                    <a:cubicBezTo>
                      <a:pt x="10692" y="5756"/>
                      <a:pt x="11028" y="5372"/>
                      <a:pt x="11334" y="4953"/>
                    </a:cubicBezTo>
                    <a:lnTo>
                      <a:pt x="11334" y="4953"/>
                    </a:lnTo>
                    <a:cubicBezTo>
                      <a:pt x="11489" y="5452"/>
                      <a:pt x="11715" y="5925"/>
                      <a:pt x="12056" y="6341"/>
                    </a:cubicBezTo>
                    <a:cubicBezTo>
                      <a:pt x="12482" y="6893"/>
                      <a:pt x="13083" y="7319"/>
                      <a:pt x="13785" y="7494"/>
                    </a:cubicBezTo>
                    <a:cubicBezTo>
                      <a:pt x="13978" y="7542"/>
                      <a:pt x="14174" y="7564"/>
                      <a:pt x="14370" y="7564"/>
                    </a:cubicBezTo>
                    <a:cubicBezTo>
                      <a:pt x="14888" y="7564"/>
                      <a:pt x="15404" y="7412"/>
                      <a:pt x="15840" y="7193"/>
                    </a:cubicBezTo>
                    <a:cubicBezTo>
                      <a:pt x="16467" y="6893"/>
                      <a:pt x="17018" y="6492"/>
                      <a:pt x="17495" y="5990"/>
                    </a:cubicBezTo>
                    <a:cubicBezTo>
                      <a:pt x="17981" y="5478"/>
                      <a:pt x="18383" y="4893"/>
                      <a:pt x="18676" y="4260"/>
                    </a:cubicBezTo>
                    <a:lnTo>
                      <a:pt x="18676" y="4260"/>
                    </a:lnTo>
                    <a:cubicBezTo>
                      <a:pt x="18799" y="4395"/>
                      <a:pt x="18931" y="4522"/>
                      <a:pt x="19073" y="4637"/>
                    </a:cubicBezTo>
                    <a:cubicBezTo>
                      <a:pt x="19349" y="4863"/>
                      <a:pt x="19650" y="5063"/>
                      <a:pt x="20001" y="5163"/>
                    </a:cubicBezTo>
                    <a:cubicBezTo>
                      <a:pt x="20175" y="5217"/>
                      <a:pt x="20364" y="5242"/>
                      <a:pt x="20556" y="5242"/>
                    </a:cubicBezTo>
                    <a:cubicBezTo>
                      <a:pt x="20722" y="5242"/>
                      <a:pt x="20891" y="5223"/>
                      <a:pt x="21053" y="5188"/>
                    </a:cubicBezTo>
                    <a:cubicBezTo>
                      <a:pt x="21730" y="5013"/>
                      <a:pt x="22307" y="4562"/>
                      <a:pt x="22758" y="4086"/>
                    </a:cubicBezTo>
                    <a:cubicBezTo>
                      <a:pt x="22814" y="4027"/>
                      <a:pt x="22868" y="3966"/>
                      <a:pt x="22920" y="3904"/>
                    </a:cubicBezTo>
                    <a:lnTo>
                      <a:pt x="22920" y="3904"/>
                    </a:lnTo>
                    <a:cubicBezTo>
                      <a:pt x="23045" y="4189"/>
                      <a:pt x="23200" y="4461"/>
                      <a:pt x="23384" y="4712"/>
                    </a:cubicBezTo>
                    <a:cubicBezTo>
                      <a:pt x="23835" y="5314"/>
                      <a:pt x="24437" y="5790"/>
                      <a:pt x="25063" y="6216"/>
                    </a:cubicBezTo>
                    <a:cubicBezTo>
                      <a:pt x="25665" y="6642"/>
                      <a:pt x="26342" y="7018"/>
                      <a:pt x="27043" y="7244"/>
                    </a:cubicBezTo>
                    <a:cubicBezTo>
                      <a:pt x="26342" y="7018"/>
                      <a:pt x="25690" y="6617"/>
                      <a:pt x="25089" y="6166"/>
                    </a:cubicBezTo>
                    <a:cubicBezTo>
                      <a:pt x="24487" y="5740"/>
                      <a:pt x="23886" y="5264"/>
                      <a:pt x="23459" y="4662"/>
                    </a:cubicBezTo>
                    <a:cubicBezTo>
                      <a:pt x="23273" y="4394"/>
                      <a:pt x="23121" y="4104"/>
                      <a:pt x="23003" y="3802"/>
                    </a:cubicBezTo>
                    <a:lnTo>
                      <a:pt x="23003" y="3802"/>
                    </a:lnTo>
                    <a:cubicBezTo>
                      <a:pt x="23352" y="3356"/>
                      <a:pt x="23603" y="2831"/>
                      <a:pt x="23685" y="2256"/>
                    </a:cubicBezTo>
                    <a:cubicBezTo>
                      <a:pt x="23760" y="1579"/>
                      <a:pt x="23585" y="827"/>
                      <a:pt x="23084" y="326"/>
                    </a:cubicBezTo>
                    <a:lnTo>
                      <a:pt x="22983" y="226"/>
                    </a:lnTo>
                    <a:lnTo>
                      <a:pt x="22933" y="351"/>
                    </a:lnTo>
                    <a:cubicBezTo>
                      <a:pt x="22456" y="1378"/>
                      <a:pt x="22436" y="2580"/>
                      <a:pt x="22813" y="3632"/>
                    </a:cubicBezTo>
                    <a:lnTo>
                      <a:pt x="22813" y="3632"/>
                    </a:lnTo>
                    <a:cubicBezTo>
                      <a:pt x="22739" y="3728"/>
                      <a:pt x="22662" y="3821"/>
                      <a:pt x="22582" y="3910"/>
                    </a:cubicBezTo>
                    <a:cubicBezTo>
                      <a:pt x="22131" y="4361"/>
                      <a:pt x="21605" y="4762"/>
                      <a:pt x="20978" y="4913"/>
                    </a:cubicBezTo>
                    <a:cubicBezTo>
                      <a:pt x="20852" y="4944"/>
                      <a:pt x="20724" y="4959"/>
                      <a:pt x="20597" y="4959"/>
                    </a:cubicBezTo>
                    <a:cubicBezTo>
                      <a:pt x="20120" y="4959"/>
                      <a:pt x="19650" y="4748"/>
                      <a:pt x="19274" y="4411"/>
                    </a:cubicBezTo>
                    <a:cubicBezTo>
                      <a:pt x="19108" y="4263"/>
                      <a:pt x="18957" y="4102"/>
                      <a:pt x="18817" y="3931"/>
                    </a:cubicBezTo>
                    <a:lnTo>
                      <a:pt x="18817" y="3931"/>
                    </a:lnTo>
                    <a:cubicBezTo>
                      <a:pt x="19017" y="3421"/>
                      <a:pt x="19148" y="2884"/>
                      <a:pt x="19199" y="2331"/>
                    </a:cubicBezTo>
                    <a:cubicBezTo>
                      <a:pt x="19249" y="2005"/>
                      <a:pt x="19249" y="1655"/>
                      <a:pt x="19224" y="1304"/>
                    </a:cubicBezTo>
                    <a:cubicBezTo>
                      <a:pt x="19199" y="978"/>
                      <a:pt x="19174" y="602"/>
                      <a:pt x="18898" y="276"/>
                    </a:cubicBezTo>
                    <a:cubicBezTo>
                      <a:pt x="18748" y="126"/>
                      <a:pt x="18547" y="25"/>
                      <a:pt x="18322" y="0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6303;p55">
                <a:extLst>
                  <a:ext uri="{FF2B5EF4-FFF2-40B4-BE49-F238E27FC236}">
                    <a16:creationId xmlns:a16="http://schemas.microsoft.com/office/drawing/2014/main" id="{D18BCC24-78F0-4D3F-9AB0-653E91AD5BEF}"/>
                  </a:ext>
                </a:extLst>
              </p:cNvPr>
              <p:cNvSpPr/>
              <p:nvPr/>
            </p:nvSpPr>
            <p:spPr>
              <a:xfrm>
                <a:off x="5285875" y="3553300"/>
                <a:ext cx="7550" cy="3197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1279" extrusionOk="0">
                    <a:moveTo>
                      <a:pt x="151" y="0"/>
                    </a:moveTo>
                    <a:cubicBezTo>
                      <a:pt x="76" y="0"/>
                      <a:pt x="0" y="50"/>
                      <a:pt x="0" y="151"/>
                    </a:cubicBezTo>
                    <a:lnTo>
                      <a:pt x="0" y="1128"/>
                    </a:lnTo>
                    <a:cubicBezTo>
                      <a:pt x="0" y="1228"/>
                      <a:pt x="76" y="1278"/>
                      <a:pt x="151" y="1278"/>
                    </a:cubicBezTo>
                    <a:cubicBezTo>
                      <a:pt x="226" y="1278"/>
                      <a:pt x="301" y="1228"/>
                      <a:pt x="301" y="1128"/>
                    </a:cubicBezTo>
                    <a:lnTo>
                      <a:pt x="301" y="151"/>
                    </a:lnTo>
                    <a:cubicBezTo>
                      <a:pt x="301" y="50"/>
                      <a:pt x="226" y="0"/>
                      <a:pt x="151" y="0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6304;p55">
                <a:extLst>
                  <a:ext uri="{FF2B5EF4-FFF2-40B4-BE49-F238E27FC236}">
                    <a16:creationId xmlns:a16="http://schemas.microsoft.com/office/drawing/2014/main" id="{A66C86FA-08B5-4856-94AD-7C1AE30138A1}"/>
                  </a:ext>
                </a:extLst>
              </p:cNvPr>
              <p:cNvSpPr/>
              <p:nvPr/>
            </p:nvSpPr>
            <p:spPr>
              <a:xfrm>
                <a:off x="5302175" y="3560800"/>
                <a:ext cx="8150" cy="21975"/>
              </a:xfrm>
              <a:custGeom>
                <a:avLst/>
                <a:gdLst/>
                <a:ahLst/>
                <a:cxnLst/>
                <a:rect l="l" t="t" r="r" b="b"/>
                <a:pathLst>
                  <a:path w="326" h="879" extrusionOk="0">
                    <a:moveTo>
                      <a:pt x="163" y="1"/>
                    </a:moveTo>
                    <a:cubicBezTo>
                      <a:pt x="81" y="1"/>
                      <a:pt x="0" y="51"/>
                      <a:pt x="0" y="151"/>
                    </a:cubicBezTo>
                    <a:lnTo>
                      <a:pt x="0" y="728"/>
                    </a:lnTo>
                    <a:cubicBezTo>
                      <a:pt x="0" y="828"/>
                      <a:pt x="81" y="878"/>
                      <a:pt x="163" y="878"/>
                    </a:cubicBezTo>
                    <a:cubicBezTo>
                      <a:pt x="244" y="878"/>
                      <a:pt x="326" y="828"/>
                      <a:pt x="326" y="728"/>
                    </a:cubicBezTo>
                    <a:lnTo>
                      <a:pt x="326" y="151"/>
                    </a:lnTo>
                    <a:cubicBezTo>
                      <a:pt x="326" y="51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6305;p55">
                <a:extLst>
                  <a:ext uri="{FF2B5EF4-FFF2-40B4-BE49-F238E27FC236}">
                    <a16:creationId xmlns:a16="http://schemas.microsoft.com/office/drawing/2014/main" id="{BBD74D57-F599-4F93-9EDD-D42E95313918}"/>
                  </a:ext>
                </a:extLst>
              </p:cNvPr>
              <p:cNvSpPr/>
              <p:nvPr/>
            </p:nvSpPr>
            <p:spPr>
              <a:xfrm>
                <a:off x="5436100" y="3519450"/>
                <a:ext cx="11450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415" extrusionOk="0">
                    <a:moveTo>
                      <a:pt x="260" y="1"/>
                    </a:moveTo>
                    <a:cubicBezTo>
                      <a:pt x="182" y="1"/>
                      <a:pt x="107" y="51"/>
                      <a:pt x="107" y="151"/>
                    </a:cubicBezTo>
                    <a:cubicBezTo>
                      <a:pt x="157" y="502"/>
                      <a:pt x="107" y="853"/>
                      <a:pt x="32" y="1229"/>
                    </a:cubicBezTo>
                    <a:cubicBezTo>
                      <a:pt x="1" y="1336"/>
                      <a:pt x="101" y="1415"/>
                      <a:pt x="195" y="1415"/>
                    </a:cubicBezTo>
                    <a:cubicBezTo>
                      <a:pt x="255" y="1415"/>
                      <a:pt x="313" y="1382"/>
                      <a:pt x="332" y="1304"/>
                    </a:cubicBezTo>
                    <a:cubicBezTo>
                      <a:pt x="433" y="928"/>
                      <a:pt x="458" y="527"/>
                      <a:pt x="433" y="151"/>
                    </a:cubicBezTo>
                    <a:cubicBezTo>
                      <a:pt x="420" y="51"/>
                      <a:pt x="339" y="1"/>
                      <a:pt x="260" y="1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6306;p55">
                <a:extLst>
                  <a:ext uri="{FF2B5EF4-FFF2-40B4-BE49-F238E27FC236}">
                    <a16:creationId xmlns:a16="http://schemas.microsoft.com/office/drawing/2014/main" id="{BCCFBDD2-1D7F-4037-B65E-9804671DB00E}"/>
                  </a:ext>
                </a:extLst>
              </p:cNvPr>
              <p:cNvSpPr/>
              <p:nvPr/>
            </p:nvSpPr>
            <p:spPr>
              <a:xfrm>
                <a:off x="5451600" y="3532000"/>
                <a:ext cx="100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803" extrusionOk="0">
                    <a:moveTo>
                      <a:pt x="245" y="0"/>
                    </a:moveTo>
                    <a:cubicBezTo>
                      <a:pt x="163" y="0"/>
                      <a:pt x="76" y="50"/>
                      <a:pt x="63" y="150"/>
                    </a:cubicBezTo>
                    <a:cubicBezTo>
                      <a:pt x="38" y="326"/>
                      <a:pt x="13" y="476"/>
                      <a:pt x="13" y="652"/>
                    </a:cubicBezTo>
                    <a:cubicBezTo>
                      <a:pt x="1" y="752"/>
                      <a:pt x="69" y="802"/>
                      <a:pt x="145" y="802"/>
                    </a:cubicBezTo>
                    <a:cubicBezTo>
                      <a:pt x="220" y="802"/>
                      <a:pt x="301" y="752"/>
                      <a:pt x="314" y="652"/>
                    </a:cubicBezTo>
                    <a:cubicBezTo>
                      <a:pt x="339" y="476"/>
                      <a:pt x="364" y="326"/>
                      <a:pt x="389" y="150"/>
                    </a:cubicBezTo>
                    <a:cubicBezTo>
                      <a:pt x="402" y="50"/>
                      <a:pt x="326" y="0"/>
                      <a:pt x="245" y="0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6307;p55">
                <a:extLst>
                  <a:ext uri="{FF2B5EF4-FFF2-40B4-BE49-F238E27FC236}">
                    <a16:creationId xmlns:a16="http://schemas.microsoft.com/office/drawing/2014/main" id="{EC96E34D-8274-43A1-8889-0D4D5204F945}"/>
                  </a:ext>
                </a:extLst>
              </p:cNvPr>
              <p:cNvSpPr/>
              <p:nvPr/>
            </p:nvSpPr>
            <p:spPr>
              <a:xfrm>
                <a:off x="5683425" y="3661075"/>
                <a:ext cx="10675" cy="27575"/>
              </a:xfrm>
              <a:custGeom>
                <a:avLst/>
                <a:gdLst/>
                <a:ahLst/>
                <a:cxnLst/>
                <a:rect l="l" t="t" r="r" b="b"/>
                <a:pathLst>
                  <a:path w="427" h="1103" extrusionOk="0">
                    <a:moveTo>
                      <a:pt x="157" y="0"/>
                    </a:moveTo>
                    <a:cubicBezTo>
                      <a:pt x="76" y="0"/>
                      <a:pt x="1" y="50"/>
                      <a:pt x="13" y="150"/>
                    </a:cubicBezTo>
                    <a:cubicBezTo>
                      <a:pt x="38" y="426"/>
                      <a:pt x="88" y="702"/>
                      <a:pt x="114" y="952"/>
                    </a:cubicBezTo>
                    <a:cubicBezTo>
                      <a:pt x="126" y="1053"/>
                      <a:pt x="208" y="1103"/>
                      <a:pt x="283" y="1103"/>
                    </a:cubicBezTo>
                    <a:cubicBezTo>
                      <a:pt x="358" y="1103"/>
                      <a:pt x="427" y="1053"/>
                      <a:pt x="414" y="952"/>
                    </a:cubicBezTo>
                    <a:cubicBezTo>
                      <a:pt x="389" y="702"/>
                      <a:pt x="364" y="426"/>
                      <a:pt x="339" y="150"/>
                    </a:cubicBezTo>
                    <a:cubicBezTo>
                      <a:pt x="327" y="50"/>
                      <a:pt x="239" y="0"/>
                      <a:pt x="157" y="0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6308;p55">
                <a:extLst>
                  <a:ext uri="{FF2B5EF4-FFF2-40B4-BE49-F238E27FC236}">
                    <a16:creationId xmlns:a16="http://schemas.microsoft.com/office/drawing/2014/main" id="{541241A0-CE9A-4948-A56B-80D77F650022}"/>
                  </a:ext>
                </a:extLst>
              </p:cNvPr>
              <p:cNvSpPr/>
              <p:nvPr/>
            </p:nvSpPr>
            <p:spPr>
              <a:xfrm>
                <a:off x="5697225" y="3672350"/>
                <a:ext cx="12900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516" h="980" extrusionOk="0">
                    <a:moveTo>
                      <a:pt x="154" y="0"/>
                    </a:moveTo>
                    <a:cubicBezTo>
                      <a:pt x="75" y="0"/>
                      <a:pt x="0" y="50"/>
                      <a:pt x="13" y="151"/>
                    </a:cubicBezTo>
                    <a:cubicBezTo>
                      <a:pt x="13" y="426"/>
                      <a:pt x="88" y="652"/>
                      <a:pt x="188" y="902"/>
                    </a:cubicBezTo>
                    <a:cubicBezTo>
                      <a:pt x="211" y="957"/>
                      <a:pt x="254" y="980"/>
                      <a:pt x="299" y="980"/>
                    </a:cubicBezTo>
                    <a:cubicBezTo>
                      <a:pt x="400" y="980"/>
                      <a:pt x="516" y="865"/>
                      <a:pt x="464" y="727"/>
                    </a:cubicBezTo>
                    <a:cubicBezTo>
                      <a:pt x="364" y="552"/>
                      <a:pt x="338" y="351"/>
                      <a:pt x="313" y="151"/>
                    </a:cubicBezTo>
                    <a:cubicBezTo>
                      <a:pt x="313" y="50"/>
                      <a:pt x="232" y="0"/>
                      <a:pt x="154" y="0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6309;p55">
                <a:extLst>
                  <a:ext uri="{FF2B5EF4-FFF2-40B4-BE49-F238E27FC236}">
                    <a16:creationId xmlns:a16="http://schemas.microsoft.com/office/drawing/2014/main" id="{BCB72599-CDC0-42E6-B02F-57AD02083460}"/>
                  </a:ext>
                </a:extLst>
              </p:cNvPr>
              <p:cNvSpPr/>
              <p:nvPr/>
            </p:nvSpPr>
            <p:spPr>
              <a:xfrm>
                <a:off x="5105725" y="3700525"/>
                <a:ext cx="9750" cy="2635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054" extrusionOk="0">
                    <a:moveTo>
                      <a:pt x="236" y="1"/>
                    </a:moveTo>
                    <a:cubicBezTo>
                      <a:pt x="158" y="1"/>
                      <a:pt x="76" y="51"/>
                      <a:pt x="64" y="151"/>
                    </a:cubicBezTo>
                    <a:lnTo>
                      <a:pt x="13" y="903"/>
                    </a:lnTo>
                    <a:cubicBezTo>
                      <a:pt x="1" y="1004"/>
                      <a:pt x="70" y="1054"/>
                      <a:pt x="145" y="1054"/>
                    </a:cubicBezTo>
                    <a:cubicBezTo>
                      <a:pt x="220" y="1054"/>
                      <a:pt x="302" y="1004"/>
                      <a:pt x="314" y="903"/>
                    </a:cubicBezTo>
                    <a:lnTo>
                      <a:pt x="389" y="151"/>
                    </a:lnTo>
                    <a:cubicBezTo>
                      <a:pt x="389" y="51"/>
                      <a:pt x="314" y="1"/>
                      <a:pt x="236" y="1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6310;p55">
                <a:extLst>
                  <a:ext uri="{FF2B5EF4-FFF2-40B4-BE49-F238E27FC236}">
                    <a16:creationId xmlns:a16="http://schemas.microsoft.com/office/drawing/2014/main" id="{C234CCD1-B790-4E26-99CB-94A558686AFC}"/>
                  </a:ext>
                </a:extLst>
              </p:cNvPr>
              <p:cNvSpPr/>
              <p:nvPr/>
            </p:nvSpPr>
            <p:spPr>
              <a:xfrm>
                <a:off x="5124850" y="3715575"/>
                <a:ext cx="817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803" extrusionOk="0">
                    <a:moveTo>
                      <a:pt x="163" y="1"/>
                    </a:moveTo>
                    <a:cubicBezTo>
                      <a:pt x="82" y="1"/>
                      <a:pt x="0" y="51"/>
                      <a:pt x="0" y="151"/>
                    </a:cubicBezTo>
                    <a:lnTo>
                      <a:pt x="0" y="652"/>
                    </a:lnTo>
                    <a:cubicBezTo>
                      <a:pt x="0" y="752"/>
                      <a:pt x="82" y="803"/>
                      <a:pt x="163" y="803"/>
                    </a:cubicBezTo>
                    <a:cubicBezTo>
                      <a:pt x="245" y="803"/>
                      <a:pt x="326" y="752"/>
                      <a:pt x="326" y="652"/>
                    </a:cubicBezTo>
                    <a:lnTo>
                      <a:pt x="326" y="151"/>
                    </a:lnTo>
                    <a:cubicBezTo>
                      <a:pt x="326" y="51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6311;p55">
                <a:extLst>
                  <a:ext uri="{FF2B5EF4-FFF2-40B4-BE49-F238E27FC236}">
                    <a16:creationId xmlns:a16="http://schemas.microsoft.com/office/drawing/2014/main" id="{9BCA8604-7158-4D70-8FA6-887BE79DD926}"/>
                  </a:ext>
                </a:extLst>
              </p:cNvPr>
              <p:cNvSpPr/>
              <p:nvPr/>
            </p:nvSpPr>
            <p:spPr>
              <a:xfrm>
                <a:off x="5810300" y="3483750"/>
                <a:ext cx="380975" cy="484350"/>
              </a:xfrm>
              <a:custGeom>
                <a:avLst/>
                <a:gdLst/>
                <a:ahLst/>
                <a:cxnLst/>
                <a:rect l="l" t="t" r="r" b="b"/>
                <a:pathLst>
                  <a:path w="15239" h="19374" extrusionOk="0">
                    <a:moveTo>
                      <a:pt x="7695" y="0"/>
                    </a:moveTo>
                    <a:lnTo>
                      <a:pt x="1" y="13559"/>
                    </a:lnTo>
                    <a:lnTo>
                      <a:pt x="1154" y="19374"/>
                    </a:lnTo>
                    <a:cubicBezTo>
                      <a:pt x="15239" y="14537"/>
                      <a:pt x="7696" y="1"/>
                      <a:pt x="7695" y="0"/>
                    </a:cubicBezTo>
                    <a:close/>
                  </a:path>
                </a:pathLst>
              </a:custGeom>
              <a:solidFill>
                <a:srgbClr val="F9B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6312;p55">
                <a:extLst>
                  <a:ext uri="{FF2B5EF4-FFF2-40B4-BE49-F238E27FC236}">
                    <a16:creationId xmlns:a16="http://schemas.microsoft.com/office/drawing/2014/main" id="{3309222A-8BB7-466A-A24C-73F13B0D2EEE}"/>
                  </a:ext>
                </a:extLst>
              </p:cNvPr>
              <p:cNvSpPr/>
              <p:nvPr/>
            </p:nvSpPr>
            <p:spPr>
              <a:xfrm>
                <a:off x="5892400" y="3602800"/>
                <a:ext cx="99025" cy="271950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10878" extrusionOk="0">
                    <a:moveTo>
                      <a:pt x="3960" y="0"/>
                    </a:moveTo>
                    <a:lnTo>
                      <a:pt x="3960" y="0"/>
                    </a:lnTo>
                    <a:cubicBezTo>
                      <a:pt x="3283" y="727"/>
                      <a:pt x="2757" y="1554"/>
                      <a:pt x="2256" y="2406"/>
                    </a:cubicBezTo>
                    <a:cubicBezTo>
                      <a:pt x="1755" y="3258"/>
                      <a:pt x="1354" y="4161"/>
                      <a:pt x="1003" y="5088"/>
                    </a:cubicBezTo>
                    <a:cubicBezTo>
                      <a:pt x="652" y="6015"/>
                      <a:pt x="376" y="6968"/>
                      <a:pt x="226" y="7945"/>
                    </a:cubicBezTo>
                    <a:cubicBezTo>
                      <a:pt x="25" y="8897"/>
                      <a:pt x="0" y="9900"/>
                      <a:pt x="50" y="10877"/>
                    </a:cubicBezTo>
                    <a:cubicBezTo>
                      <a:pt x="151" y="10401"/>
                      <a:pt x="151" y="9900"/>
                      <a:pt x="251" y="9424"/>
                    </a:cubicBezTo>
                    <a:lnTo>
                      <a:pt x="376" y="8697"/>
                    </a:lnTo>
                    <a:lnTo>
                      <a:pt x="527" y="7995"/>
                    </a:lnTo>
                    <a:cubicBezTo>
                      <a:pt x="752" y="7068"/>
                      <a:pt x="1028" y="6116"/>
                      <a:pt x="1379" y="5213"/>
                    </a:cubicBezTo>
                    <a:cubicBezTo>
                      <a:pt x="1704" y="4311"/>
                      <a:pt x="2105" y="3434"/>
                      <a:pt x="2532" y="2557"/>
                    </a:cubicBezTo>
                    <a:cubicBezTo>
                      <a:pt x="2757" y="2131"/>
                      <a:pt x="2983" y="1679"/>
                      <a:pt x="3208" y="1278"/>
                    </a:cubicBezTo>
                    <a:cubicBezTo>
                      <a:pt x="3434" y="827"/>
                      <a:pt x="3684" y="426"/>
                      <a:pt x="3960" y="0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6313;p55">
                <a:extLst>
                  <a:ext uri="{FF2B5EF4-FFF2-40B4-BE49-F238E27FC236}">
                    <a16:creationId xmlns:a16="http://schemas.microsoft.com/office/drawing/2014/main" id="{65313688-3FBE-4603-BE10-75CC23E0EF74}"/>
                  </a:ext>
                </a:extLst>
              </p:cNvPr>
              <p:cNvSpPr/>
              <p:nvPr/>
            </p:nvSpPr>
            <p:spPr>
              <a:xfrm>
                <a:off x="4738875" y="3713075"/>
                <a:ext cx="277600" cy="453650"/>
              </a:xfrm>
              <a:custGeom>
                <a:avLst/>
                <a:gdLst/>
                <a:ahLst/>
                <a:cxnLst/>
                <a:rect l="l" t="t" r="r" b="b"/>
                <a:pathLst>
                  <a:path w="11104" h="18146" extrusionOk="0">
                    <a:moveTo>
                      <a:pt x="1730" y="0"/>
                    </a:moveTo>
                    <a:cubicBezTo>
                      <a:pt x="1730" y="1"/>
                      <a:pt x="1" y="13158"/>
                      <a:pt x="7018" y="17093"/>
                    </a:cubicBezTo>
                    <a:cubicBezTo>
                      <a:pt x="7043" y="17118"/>
                      <a:pt x="7043" y="17118"/>
                      <a:pt x="7043" y="17118"/>
                    </a:cubicBezTo>
                    <a:lnTo>
                      <a:pt x="7068" y="17118"/>
                    </a:lnTo>
                    <a:cubicBezTo>
                      <a:pt x="7870" y="17569"/>
                      <a:pt x="8773" y="17895"/>
                      <a:pt x="9825" y="18071"/>
                    </a:cubicBezTo>
                    <a:cubicBezTo>
                      <a:pt x="10001" y="18096"/>
                      <a:pt x="10176" y="18121"/>
                      <a:pt x="10352" y="18146"/>
                    </a:cubicBezTo>
                    <a:lnTo>
                      <a:pt x="10477" y="16993"/>
                    </a:lnTo>
                    <a:lnTo>
                      <a:pt x="11103" y="11203"/>
                    </a:lnTo>
                    <a:lnTo>
                      <a:pt x="10502" y="10476"/>
                    </a:lnTo>
                    <a:lnTo>
                      <a:pt x="9725" y="9549"/>
                    </a:lnTo>
                    <a:lnTo>
                      <a:pt x="4086" y="2832"/>
                    </a:lnTo>
                    <a:lnTo>
                      <a:pt x="1730" y="0"/>
                    </a:lnTo>
                    <a:close/>
                  </a:path>
                </a:pathLst>
              </a:custGeom>
              <a:solidFill>
                <a:srgbClr val="F9B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6314;p55">
                <a:extLst>
                  <a:ext uri="{FF2B5EF4-FFF2-40B4-BE49-F238E27FC236}">
                    <a16:creationId xmlns:a16="http://schemas.microsoft.com/office/drawing/2014/main" id="{16B4A224-F6ED-4571-944B-63DC82E665EF}"/>
                  </a:ext>
                </a:extLst>
              </p:cNvPr>
              <p:cNvSpPr/>
              <p:nvPr/>
            </p:nvSpPr>
            <p:spPr>
              <a:xfrm>
                <a:off x="4820325" y="3819575"/>
                <a:ext cx="124100" cy="25942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10377" extrusionOk="0">
                    <a:moveTo>
                      <a:pt x="1" y="1"/>
                    </a:moveTo>
                    <a:cubicBezTo>
                      <a:pt x="327" y="352"/>
                      <a:pt x="627" y="728"/>
                      <a:pt x="928" y="1129"/>
                    </a:cubicBezTo>
                    <a:cubicBezTo>
                      <a:pt x="1229" y="1505"/>
                      <a:pt x="1505" y="1906"/>
                      <a:pt x="1780" y="2307"/>
                    </a:cubicBezTo>
                    <a:cubicBezTo>
                      <a:pt x="2332" y="3109"/>
                      <a:pt x="2833" y="3936"/>
                      <a:pt x="3259" y="4813"/>
                    </a:cubicBezTo>
                    <a:cubicBezTo>
                      <a:pt x="3735" y="5665"/>
                      <a:pt x="4061" y="6567"/>
                      <a:pt x="4362" y="7495"/>
                    </a:cubicBezTo>
                    <a:lnTo>
                      <a:pt x="4537" y="8196"/>
                    </a:lnTo>
                    <a:cubicBezTo>
                      <a:pt x="4612" y="8447"/>
                      <a:pt x="4637" y="8673"/>
                      <a:pt x="4688" y="8923"/>
                    </a:cubicBezTo>
                    <a:cubicBezTo>
                      <a:pt x="4813" y="9399"/>
                      <a:pt x="4813" y="9876"/>
                      <a:pt x="4888" y="10377"/>
                    </a:cubicBezTo>
                    <a:cubicBezTo>
                      <a:pt x="4963" y="9399"/>
                      <a:pt x="4888" y="8397"/>
                      <a:pt x="4662" y="7420"/>
                    </a:cubicBezTo>
                    <a:cubicBezTo>
                      <a:pt x="4437" y="6442"/>
                      <a:pt x="4111" y="5515"/>
                      <a:pt x="3635" y="4612"/>
                    </a:cubicBezTo>
                    <a:cubicBezTo>
                      <a:pt x="3184" y="3735"/>
                      <a:pt x="2657" y="2883"/>
                      <a:pt x="2056" y="2106"/>
                    </a:cubicBezTo>
                    <a:cubicBezTo>
                      <a:pt x="1429" y="1329"/>
                      <a:pt x="753" y="602"/>
                      <a:pt x="1" y="1"/>
                    </a:cubicBezTo>
                    <a:close/>
                  </a:path>
                </a:pathLst>
              </a:custGeom>
              <a:solidFill>
                <a:srgbClr val="E88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0" name="Google Shape;5080;p40"/>
          <p:cNvSpPr/>
          <p:nvPr/>
        </p:nvSpPr>
        <p:spPr>
          <a:xfrm>
            <a:off x="926129" y="3017247"/>
            <a:ext cx="7753844" cy="793409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1" name="!!Google Shape;5081;p40"/>
          <p:cNvSpPr/>
          <p:nvPr/>
        </p:nvSpPr>
        <p:spPr>
          <a:xfrm>
            <a:off x="926129" y="2078130"/>
            <a:ext cx="7753845" cy="85994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2" name="Google Shape;5082;p40"/>
          <p:cNvSpPr/>
          <p:nvPr/>
        </p:nvSpPr>
        <p:spPr>
          <a:xfrm>
            <a:off x="926130" y="831907"/>
            <a:ext cx="7753846" cy="1173356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3" name="Google Shape;5083;p40"/>
          <p:cNvSpPr txBox="1">
            <a:spLocks noGrp="1"/>
          </p:cNvSpPr>
          <p:nvPr>
            <p:ph type="title"/>
          </p:nvPr>
        </p:nvSpPr>
        <p:spPr>
          <a:xfrm>
            <a:off x="1433175" y="161920"/>
            <a:ext cx="6990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algn="just">
              <a:lnSpc>
                <a:spcPct val="120000"/>
              </a:lnSpc>
              <a:spcBef>
                <a:spcPct val="0"/>
              </a:spcBef>
              <a:buSzTx/>
              <a:buFontTx/>
              <a:buNone/>
            </a:pPr>
            <a:r>
              <a:rPr lang="en-US" altLang="en-US" b="1">
                <a:solidFill>
                  <a:srgbClr val="FEE6CA"/>
                </a:solidFill>
                <a:cs typeface="Times New Roman" panose="02020603050405020304" pitchFamily="18" charset="0"/>
              </a:rPr>
              <a:t>Bài 2: Cho 3 đề bài như sau:</a:t>
            </a:r>
          </a:p>
        </p:txBody>
      </p:sp>
      <p:sp>
        <p:nvSpPr>
          <p:cNvPr id="5084" name="Google Shape;5084;p40"/>
          <p:cNvSpPr txBox="1">
            <a:spLocks noGrp="1"/>
          </p:cNvSpPr>
          <p:nvPr>
            <p:ph type="subTitle" idx="1"/>
          </p:nvPr>
        </p:nvSpPr>
        <p:spPr>
          <a:xfrm>
            <a:off x="1118883" y="1010954"/>
            <a:ext cx="7368340" cy="799223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55563" lvl="0" indent="339725" algn="l" rtl="0">
              <a:spcBef>
                <a:spcPts val="0"/>
              </a:spcBef>
              <a:spcAft>
                <a:spcPts val="0"/>
              </a:spcAft>
              <a:buSzPts val="1600"/>
              <a:buNone/>
            </a:pPr>
            <a:r>
              <a:rPr lang="vi-VN" sz="2400" b="1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Đề 1</a:t>
            </a:r>
            <a:r>
              <a:rPr lang="vi-VN" sz="2400">
                <a:solidFill>
                  <a:schemeClr val="lt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: Lớp em vừa có một bạn theo gia đình chuyển đi xa. Em hãy viết thư thăm bạn và kể tình hình học tập của lớp cho bạn em biết.</a:t>
            </a:r>
          </a:p>
        </p:txBody>
      </p:sp>
      <p:sp>
        <p:nvSpPr>
          <p:cNvPr id="5086" name="Google Shape;5086;p40"/>
          <p:cNvSpPr txBox="1">
            <a:spLocks noGrp="1"/>
          </p:cNvSpPr>
          <p:nvPr>
            <p:ph type="subTitle" idx="3"/>
          </p:nvPr>
        </p:nvSpPr>
        <p:spPr>
          <a:xfrm>
            <a:off x="1118883" y="3052377"/>
            <a:ext cx="7561090" cy="697746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55563" lvl="0" indent="231775" algn="l" rtl="0">
              <a:spcBef>
                <a:spcPts val="0"/>
              </a:spcBef>
              <a:spcAft>
                <a:spcPts val="0"/>
              </a:spcAft>
              <a:buSzPts val="1600"/>
              <a:buNone/>
            </a:pPr>
            <a:r>
              <a:rPr lang="vi-VN" sz="2400" b="1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Đề 3</a:t>
            </a:r>
            <a:r>
              <a:rPr lang="vi-VN" sz="2400">
                <a:solidFill>
                  <a:schemeClr val="lt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: Em hãy tả chiếc áo hoặc chiếc váy em mặc đến trường hôm nay.</a:t>
            </a:r>
            <a:endParaRPr lang="en-US" sz="240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5088" name="!!Google Shape;5088;p40"/>
          <p:cNvSpPr txBox="1">
            <a:spLocks noGrp="1"/>
          </p:cNvSpPr>
          <p:nvPr>
            <p:ph type="subTitle" idx="5"/>
          </p:nvPr>
        </p:nvSpPr>
        <p:spPr>
          <a:xfrm>
            <a:off x="1031593" y="2129597"/>
            <a:ext cx="7753845" cy="74194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55563" indent="339725" algn="l">
              <a:buNone/>
            </a:pPr>
            <a:r>
              <a:rPr lang="vi-VN" sz="2400" b="1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Đề 2</a:t>
            </a:r>
            <a:r>
              <a:rPr lang="vi-VN" sz="24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: Em hãy kể một câu chuyện về một tấm gương rèn luyện thân thể.</a:t>
            </a:r>
            <a:endParaRPr lang="en-US" sz="240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844E1B0-6BEB-4543-8B13-9E35F8648E50}"/>
              </a:ext>
            </a:extLst>
          </p:cNvPr>
          <p:cNvSpPr txBox="1"/>
          <p:nvPr/>
        </p:nvSpPr>
        <p:spPr>
          <a:xfrm>
            <a:off x="75824" y="47221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T</a:t>
            </a: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  <a:p>
            <a:r>
              <a:rPr lang="en-US" sz="2400">
                <a:solidFill>
                  <a:schemeClr val="bg2"/>
                </a:solidFill>
              </a:rPr>
              <a:t>Ự</a:t>
            </a:r>
          </a:p>
          <a:p>
            <a:r>
              <a:rPr lang="en-US" sz="2400">
                <a:solidFill>
                  <a:schemeClr val="bg2"/>
                </a:solidFill>
              </a:rPr>
              <a:t>C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  <a:p>
            <a:r>
              <a:rPr lang="en-US" sz="2400">
                <a:solidFill>
                  <a:schemeClr val="bg2"/>
                </a:solidFill>
              </a:rPr>
              <a:t>À</a:t>
            </a:r>
          </a:p>
          <a:p>
            <a:r>
              <a:rPr lang="en-US" sz="2400">
                <a:solidFill>
                  <a:schemeClr val="bg2"/>
                </a:solidFill>
              </a:rPr>
              <a:t>N</a:t>
            </a: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</p:txBody>
      </p:sp>
      <p:sp>
        <p:nvSpPr>
          <p:cNvPr id="37" name="Google Shape;5083;p40">
            <a:extLst>
              <a:ext uri="{FF2B5EF4-FFF2-40B4-BE49-F238E27FC236}">
                <a16:creationId xmlns:a16="http://schemas.microsoft.com/office/drawing/2014/main" id="{8834D53D-3CF4-4FD0-8DAF-A539F34385ED}"/>
              </a:ext>
            </a:extLst>
          </p:cNvPr>
          <p:cNvSpPr txBox="1">
            <a:spLocks/>
          </p:cNvSpPr>
          <p:nvPr/>
        </p:nvSpPr>
        <p:spPr>
          <a:xfrm>
            <a:off x="578774" y="4271113"/>
            <a:ext cx="8448554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just">
              <a:lnSpc>
                <a:spcPct val="120000"/>
              </a:lnSpc>
              <a:spcBef>
                <a:spcPct val="0"/>
              </a:spcBef>
              <a:buClr>
                <a:schemeClr val="dk1"/>
              </a:buClr>
              <a:buSzTx/>
              <a:buFontTx/>
              <a:buNone/>
              <a:defRPr sz="3600" b="1">
                <a:solidFill>
                  <a:srgbClr val="FEE6CA"/>
                </a:solidFill>
                <a:latin typeface="UVN Saigon" panose="00000400000000000000" pitchFamily="2" charset="0"/>
                <a:ea typeface="Crushed"/>
                <a:cs typeface="Times New Roman" panose="02020603050405020304" pitchFamily="18" charset="0"/>
                <a:sym typeface="Crushed"/>
              </a:defRPr>
            </a:lvl1pPr>
            <a:lvl2pPr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US" altLang="en-US"/>
              <a:t> Đề nào trong 3 đề trên thuộc loại văn kể chuyện? Vì sao?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5B002D6-EFEC-4AC4-9BB4-0D4B98C4FAD4}"/>
              </a:ext>
            </a:extLst>
          </p:cNvPr>
          <p:cNvSpPr/>
          <p:nvPr/>
        </p:nvSpPr>
        <p:spPr>
          <a:xfrm>
            <a:off x="4138863" y="1219200"/>
            <a:ext cx="1122948" cy="430557"/>
          </a:xfrm>
          <a:prstGeom prst="rect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5E750A8-D69F-4954-BF07-6EA09C39758C}"/>
              </a:ext>
            </a:extLst>
          </p:cNvPr>
          <p:cNvSpPr/>
          <p:nvPr/>
        </p:nvSpPr>
        <p:spPr>
          <a:xfrm>
            <a:off x="3400926" y="2067762"/>
            <a:ext cx="401053" cy="430557"/>
          </a:xfrm>
          <a:prstGeom prst="rect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001CB80-D91B-457F-BD48-6E247F1CF5F4}"/>
              </a:ext>
            </a:extLst>
          </p:cNvPr>
          <p:cNvSpPr/>
          <p:nvPr/>
        </p:nvSpPr>
        <p:spPr>
          <a:xfrm>
            <a:off x="3352799" y="3029833"/>
            <a:ext cx="401053" cy="430557"/>
          </a:xfrm>
          <a:prstGeom prst="rect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03384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5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5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50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5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50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80" grpId="0" animBg="1"/>
      <p:bldP spid="5081" grpId="0" animBg="1"/>
      <p:bldP spid="5082" grpId="0" animBg="1"/>
      <p:bldP spid="5083" grpId="0"/>
      <p:bldP spid="5084" grpId="0" build="p"/>
      <p:bldP spid="5086" grpId="0" build="p"/>
      <p:bldP spid="5088" grpId="0" build="p"/>
      <p:bldP spid="37" grpId="0"/>
      <p:bldP spid="2" grpId="0" animBg="1"/>
      <p:bldP spid="12" grpId="0" animBg="1"/>
      <p:bldP spid="1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0" name="!!Google Shape;5081;p40"/>
          <p:cNvSpPr/>
          <p:nvPr/>
        </p:nvSpPr>
        <p:spPr>
          <a:xfrm>
            <a:off x="1009614" y="167322"/>
            <a:ext cx="7527310" cy="166452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2" name="!!Google Shape;5088;p40"/>
          <p:cNvSpPr txBox="1">
            <a:spLocks noGrp="1"/>
          </p:cNvSpPr>
          <p:nvPr>
            <p:ph type="subTitle" idx="1"/>
          </p:nvPr>
        </p:nvSpPr>
        <p:spPr>
          <a:xfrm>
            <a:off x="1101865" y="284150"/>
            <a:ext cx="7131679" cy="1415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55563" indent="339725" algn="l"/>
            <a:r>
              <a:rPr lang="vi-VN" sz="3200" b="1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Đề 2</a:t>
            </a:r>
            <a:r>
              <a:rPr lang="vi-VN" sz="32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: Em hãy </a:t>
            </a:r>
            <a:r>
              <a:rPr lang="vi-VN" sz="320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kể</a:t>
            </a:r>
            <a:r>
              <a:rPr lang="vi-VN" sz="32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một câu chuyện về một tấm gương rèn luyện thân thể.</a:t>
            </a:r>
            <a:r>
              <a:rPr lang="en-US" sz="32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</a:p>
          <a:p>
            <a:pPr marL="55563" indent="339725" algn="l"/>
            <a:r>
              <a:rPr lang="en-US" sz="32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Wingdings" panose="05000000000000000000" pitchFamily="2" charset="2"/>
              </a:rPr>
              <a:t> </a:t>
            </a:r>
            <a:r>
              <a:rPr lang="en-US" sz="3200" i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Wingdings" panose="05000000000000000000" pitchFamily="2" charset="2"/>
              </a:rPr>
              <a:t>văn kể chuyện. </a:t>
            </a:r>
            <a:endParaRPr lang="en-US" sz="3200" i="1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4563" name="Google Shape;4563;p37"/>
          <p:cNvGrpSpPr/>
          <p:nvPr/>
        </p:nvGrpSpPr>
        <p:grpSpPr>
          <a:xfrm>
            <a:off x="445230" y="2764254"/>
            <a:ext cx="1813843" cy="2402676"/>
            <a:chOff x="1617925" y="1070100"/>
            <a:chExt cx="2372850" cy="3275825"/>
          </a:xfrm>
        </p:grpSpPr>
        <p:sp>
          <p:nvSpPr>
            <p:cNvPr id="4564" name="Google Shape;4564;p37"/>
            <p:cNvSpPr/>
            <p:nvPr/>
          </p:nvSpPr>
          <p:spPr>
            <a:xfrm>
              <a:off x="1954400" y="4115950"/>
              <a:ext cx="1501925" cy="229975"/>
            </a:xfrm>
            <a:custGeom>
              <a:avLst/>
              <a:gdLst/>
              <a:ahLst/>
              <a:cxnLst/>
              <a:rect l="l" t="t" r="r" b="b"/>
              <a:pathLst>
                <a:path w="60077" h="9199" extrusionOk="0">
                  <a:moveTo>
                    <a:pt x="30026" y="1"/>
                  </a:moveTo>
                  <a:cubicBezTo>
                    <a:pt x="13459" y="1"/>
                    <a:pt x="1" y="2056"/>
                    <a:pt x="1" y="4587"/>
                  </a:cubicBezTo>
                  <a:cubicBezTo>
                    <a:pt x="1" y="7118"/>
                    <a:pt x="13459" y="9199"/>
                    <a:pt x="30026" y="9199"/>
                  </a:cubicBezTo>
                  <a:cubicBezTo>
                    <a:pt x="46617" y="9199"/>
                    <a:pt x="60076" y="7118"/>
                    <a:pt x="60076" y="4587"/>
                  </a:cubicBezTo>
                  <a:cubicBezTo>
                    <a:pt x="60076" y="2056"/>
                    <a:pt x="46617" y="1"/>
                    <a:pt x="300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7"/>
            <p:cNvSpPr/>
            <p:nvPr/>
          </p:nvSpPr>
          <p:spPr>
            <a:xfrm>
              <a:off x="3178100" y="2678600"/>
              <a:ext cx="665425" cy="559550"/>
            </a:xfrm>
            <a:custGeom>
              <a:avLst/>
              <a:gdLst/>
              <a:ahLst/>
              <a:cxnLst/>
              <a:rect l="l" t="t" r="r" b="b"/>
              <a:pathLst>
                <a:path w="26617" h="22382" extrusionOk="0">
                  <a:moveTo>
                    <a:pt x="0" y="1"/>
                  </a:moveTo>
                  <a:lnTo>
                    <a:pt x="251" y="20201"/>
                  </a:lnTo>
                  <a:cubicBezTo>
                    <a:pt x="251" y="20201"/>
                    <a:pt x="3189" y="22381"/>
                    <a:pt x="7771" y="22381"/>
                  </a:cubicBezTo>
                  <a:cubicBezTo>
                    <a:pt x="12691" y="22381"/>
                    <a:pt x="19506" y="19869"/>
                    <a:pt x="26617" y="9449"/>
                  </a:cubicBezTo>
                  <a:cubicBezTo>
                    <a:pt x="26617" y="9449"/>
                    <a:pt x="25965" y="4988"/>
                    <a:pt x="20276" y="1554"/>
                  </a:cubicBezTo>
                  <a:cubicBezTo>
                    <a:pt x="20276" y="1554"/>
                    <a:pt x="15871" y="4073"/>
                    <a:pt x="10442" y="4073"/>
                  </a:cubicBezTo>
                  <a:cubicBezTo>
                    <a:pt x="7087" y="4073"/>
                    <a:pt x="3341" y="311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7"/>
            <p:cNvSpPr/>
            <p:nvPr/>
          </p:nvSpPr>
          <p:spPr>
            <a:xfrm>
              <a:off x="1628575" y="3540125"/>
              <a:ext cx="285750" cy="325050"/>
            </a:xfrm>
            <a:custGeom>
              <a:avLst/>
              <a:gdLst/>
              <a:ahLst/>
              <a:cxnLst/>
              <a:rect l="l" t="t" r="r" b="b"/>
              <a:pathLst>
                <a:path w="11430" h="13002" extrusionOk="0">
                  <a:moveTo>
                    <a:pt x="502" y="1"/>
                  </a:moveTo>
                  <a:cubicBezTo>
                    <a:pt x="302" y="2106"/>
                    <a:pt x="1" y="4337"/>
                    <a:pt x="452" y="6918"/>
                  </a:cubicBezTo>
                  <a:cubicBezTo>
                    <a:pt x="527" y="7545"/>
                    <a:pt x="1329" y="8998"/>
                    <a:pt x="1730" y="9475"/>
                  </a:cubicBezTo>
                  <a:cubicBezTo>
                    <a:pt x="2733" y="10728"/>
                    <a:pt x="4287" y="11881"/>
                    <a:pt x="5590" y="12633"/>
                  </a:cubicBezTo>
                  <a:cubicBezTo>
                    <a:pt x="6044" y="12886"/>
                    <a:pt x="6530" y="13002"/>
                    <a:pt x="6979" y="13002"/>
                  </a:cubicBezTo>
                  <a:cubicBezTo>
                    <a:pt x="7595" y="13002"/>
                    <a:pt x="8143" y="12784"/>
                    <a:pt x="8447" y="12407"/>
                  </a:cubicBezTo>
                  <a:cubicBezTo>
                    <a:pt x="9349" y="11354"/>
                    <a:pt x="8898" y="10552"/>
                    <a:pt x="8898" y="10552"/>
                  </a:cubicBezTo>
                  <a:lnTo>
                    <a:pt x="9249" y="9374"/>
                  </a:lnTo>
                  <a:cubicBezTo>
                    <a:pt x="9249" y="9374"/>
                    <a:pt x="9326" y="9391"/>
                    <a:pt x="9447" y="9391"/>
                  </a:cubicBezTo>
                  <a:cubicBezTo>
                    <a:pt x="9725" y="9391"/>
                    <a:pt x="10236" y="9306"/>
                    <a:pt x="10602" y="8748"/>
                  </a:cubicBezTo>
                  <a:cubicBezTo>
                    <a:pt x="11430" y="7495"/>
                    <a:pt x="11154" y="5941"/>
                    <a:pt x="9976" y="4412"/>
                  </a:cubicBezTo>
                  <a:cubicBezTo>
                    <a:pt x="8698" y="2733"/>
                    <a:pt x="8221" y="2482"/>
                    <a:pt x="8221" y="2482"/>
                  </a:cubicBezTo>
                  <a:lnTo>
                    <a:pt x="8798" y="903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7"/>
            <p:cNvSpPr/>
            <p:nvPr/>
          </p:nvSpPr>
          <p:spPr>
            <a:xfrm>
              <a:off x="3710050" y="2533100"/>
              <a:ext cx="280725" cy="359825"/>
            </a:xfrm>
            <a:custGeom>
              <a:avLst/>
              <a:gdLst/>
              <a:ahLst/>
              <a:cxnLst/>
              <a:rect l="l" t="t" r="r" b="b"/>
              <a:pathLst>
                <a:path w="11229" h="14393" extrusionOk="0">
                  <a:moveTo>
                    <a:pt x="8512" y="1"/>
                  </a:moveTo>
                  <a:cubicBezTo>
                    <a:pt x="8473" y="1"/>
                    <a:pt x="8435" y="3"/>
                    <a:pt x="8397" y="6"/>
                  </a:cubicBezTo>
                  <a:cubicBezTo>
                    <a:pt x="7018" y="131"/>
                    <a:pt x="6767" y="1009"/>
                    <a:pt x="6767" y="1009"/>
                  </a:cubicBezTo>
                  <a:lnTo>
                    <a:pt x="5690" y="1585"/>
                  </a:lnTo>
                  <a:cubicBezTo>
                    <a:pt x="5690" y="1585"/>
                    <a:pt x="5344" y="1048"/>
                    <a:pt x="4603" y="1048"/>
                  </a:cubicBezTo>
                  <a:cubicBezTo>
                    <a:pt x="4497" y="1048"/>
                    <a:pt x="4383" y="1059"/>
                    <a:pt x="4261" y="1084"/>
                  </a:cubicBezTo>
                  <a:cubicBezTo>
                    <a:pt x="2808" y="1359"/>
                    <a:pt x="1905" y="2663"/>
                    <a:pt x="1655" y="4567"/>
                  </a:cubicBezTo>
                  <a:cubicBezTo>
                    <a:pt x="1379" y="6673"/>
                    <a:pt x="1529" y="7174"/>
                    <a:pt x="1529" y="7174"/>
                  </a:cubicBezTo>
                  <a:lnTo>
                    <a:pt x="0" y="7901"/>
                  </a:lnTo>
                  <a:lnTo>
                    <a:pt x="5239" y="14392"/>
                  </a:lnTo>
                  <a:cubicBezTo>
                    <a:pt x="6868" y="13039"/>
                    <a:pt x="8647" y="11685"/>
                    <a:pt x="10176" y="9530"/>
                  </a:cubicBezTo>
                  <a:cubicBezTo>
                    <a:pt x="10552" y="9054"/>
                    <a:pt x="11003" y="7450"/>
                    <a:pt x="11053" y="6823"/>
                  </a:cubicBezTo>
                  <a:cubicBezTo>
                    <a:pt x="11229" y="5244"/>
                    <a:pt x="10953" y="3314"/>
                    <a:pt x="10552" y="1861"/>
                  </a:cubicBezTo>
                  <a:cubicBezTo>
                    <a:pt x="10241" y="737"/>
                    <a:pt x="9314" y="1"/>
                    <a:pt x="8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7"/>
            <p:cNvSpPr/>
            <p:nvPr/>
          </p:nvSpPr>
          <p:spPr>
            <a:xfrm>
              <a:off x="2135475" y="3657750"/>
              <a:ext cx="537625" cy="594725"/>
            </a:xfrm>
            <a:custGeom>
              <a:avLst/>
              <a:gdLst/>
              <a:ahLst/>
              <a:cxnLst/>
              <a:rect l="l" t="t" r="r" b="b"/>
              <a:pathLst>
                <a:path w="21505" h="23789" extrusionOk="0">
                  <a:moveTo>
                    <a:pt x="3080" y="0"/>
                  </a:moveTo>
                  <a:cubicBezTo>
                    <a:pt x="1082" y="0"/>
                    <a:pt x="126" y="133"/>
                    <a:pt x="126" y="133"/>
                  </a:cubicBezTo>
                  <a:cubicBezTo>
                    <a:pt x="1" y="4814"/>
                    <a:pt x="3276" y="13896"/>
                    <a:pt x="7754" y="18513"/>
                  </a:cubicBezTo>
                  <a:lnTo>
                    <a:pt x="7754" y="18513"/>
                  </a:lnTo>
                  <a:cubicBezTo>
                    <a:pt x="5166" y="19052"/>
                    <a:pt x="3037" y="21043"/>
                    <a:pt x="3660" y="22564"/>
                  </a:cubicBezTo>
                  <a:cubicBezTo>
                    <a:pt x="4418" y="23441"/>
                    <a:pt x="6197" y="23789"/>
                    <a:pt x="8273" y="23789"/>
                  </a:cubicBezTo>
                  <a:cubicBezTo>
                    <a:pt x="12307" y="23789"/>
                    <a:pt x="17462" y="22476"/>
                    <a:pt x="18422" y="21186"/>
                  </a:cubicBezTo>
                  <a:cubicBezTo>
                    <a:pt x="16743" y="16524"/>
                    <a:pt x="18121" y="9657"/>
                    <a:pt x="21505" y="4845"/>
                  </a:cubicBezTo>
                  <a:cubicBezTo>
                    <a:pt x="21505" y="4845"/>
                    <a:pt x="16718" y="1186"/>
                    <a:pt x="11003" y="509"/>
                  </a:cubicBezTo>
                  <a:cubicBezTo>
                    <a:pt x="7488" y="107"/>
                    <a:pt x="4867" y="0"/>
                    <a:pt x="30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7"/>
            <p:cNvSpPr/>
            <p:nvPr/>
          </p:nvSpPr>
          <p:spPr>
            <a:xfrm>
              <a:off x="2743875" y="3657750"/>
              <a:ext cx="538250" cy="594725"/>
            </a:xfrm>
            <a:custGeom>
              <a:avLst/>
              <a:gdLst/>
              <a:ahLst/>
              <a:cxnLst/>
              <a:rect l="l" t="t" r="r" b="b"/>
              <a:pathLst>
                <a:path w="21530" h="23789" extrusionOk="0">
                  <a:moveTo>
                    <a:pt x="18447" y="0"/>
                  </a:moveTo>
                  <a:cubicBezTo>
                    <a:pt x="16656" y="0"/>
                    <a:pt x="14029" y="107"/>
                    <a:pt x="10502" y="509"/>
                  </a:cubicBezTo>
                  <a:cubicBezTo>
                    <a:pt x="4813" y="1186"/>
                    <a:pt x="1" y="4845"/>
                    <a:pt x="1" y="4845"/>
                  </a:cubicBezTo>
                  <a:cubicBezTo>
                    <a:pt x="3409" y="9657"/>
                    <a:pt x="4763" y="16524"/>
                    <a:pt x="3083" y="21186"/>
                  </a:cubicBezTo>
                  <a:cubicBezTo>
                    <a:pt x="4060" y="22476"/>
                    <a:pt x="9209" y="23789"/>
                    <a:pt x="13238" y="23789"/>
                  </a:cubicBezTo>
                  <a:cubicBezTo>
                    <a:pt x="15311" y="23789"/>
                    <a:pt x="17087" y="23441"/>
                    <a:pt x="17845" y="22564"/>
                  </a:cubicBezTo>
                  <a:cubicBezTo>
                    <a:pt x="18469" y="21043"/>
                    <a:pt x="16339" y="19052"/>
                    <a:pt x="13751" y="18513"/>
                  </a:cubicBezTo>
                  <a:lnTo>
                    <a:pt x="13751" y="18513"/>
                  </a:lnTo>
                  <a:cubicBezTo>
                    <a:pt x="18229" y="13896"/>
                    <a:pt x="21529" y="4814"/>
                    <a:pt x="21404" y="133"/>
                  </a:cubicBezTo>
                  <a:cubicBezTo>
                    <a:pt x="21404" y="133"/>
                    <a:pt x="20448" y="0"/>
                    <a:pt x="184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7"/>
            <p:cNvSpPr/>
            <p:nvPr/>
          </p:nvSpPr>
          <p:spPr>
            <a:xfrm>
              <a:off x="1842250" y="2566450"/>
              <a:ext cx="1552650" cy="1344050"/>
            </a:xfrm>
            <a:custGeom>
              <a:avLst/>
              <a:gdLst/>
              <a:ahLst/>
              <a:cxnLst/>
              <a:rect l="l" t="t" r="r" b="b"/>
              <a:pathLst>
                <a:path w="62106" h="53762" extrusionOk="0">
                  <a:moveTo>
                    <a:pt x="49875" y="0"/>
                  </a:moveTo>
                  <a:cubicBezTo>
                    <a:pt x="50251" y="451"/>
                    <a:pt x="48146" y="5314"/>
                    <a:pt x="31379" y="7670"/>
                  </a:cubicBezTo>
                  <a:cubicBezTo>
                    <a:pt x="29434" y="7944"/>
                    <a:pt x="27671" y="8062"/>
                    <a:pt x="26076" y="8062"/>
                  </a:cubicBezTo>
                  <a:cubicBezTo>
                    <a:pt x="16451" y="8062"/>
                    <a:pt x="12944" y="3753"/>
                    <a:pt x="12406" y="3409"/>
                  </a:cubicBezTo>
                  <a:cubicBezTo>
                    <a:pt x="0" y="28572"/>
                    <a:pt x="9048" y="45539"/>
                    <a:pt x="11379" y="48472"/>
                  </a:cubicBezTo>
                  <a:cubicBezTo>
                    <a:pt x="12605" y="50016"/>
                    <a:pt x="18791" y="53762"/>
                    <a:pt x="30737" y="53762"/>
                  </a:cubicBezTo>
                  <a:cubicBezTo>
                    <a:pt x="31975" y="53762"/>
                    <a:pt x="33275" y="53722"/>
                    <a:pt x="34637" y="53635"/>
                  </a:cubicBezTo>
                  <a:cubicBezTo>
                    <a:pt x="47595" y="52783"/>
                    <a:pt x="56968" y="48572"/>
                    <a:pt x="58597" y="45690"/>
                  </a:cubicBezTo>
                  <a:cubicBezTo>
                    <a:pt x="59900" y="43635"/>
                    <a:pt x="60803" y="37544"/>
                    <a:pt x="61329" y="31830"/>
                  </a:cubicBezTo>
                  <a:cubicBezTo>
                    <a:pt x="62106" y="23259"/>
                    <a:pt x="58948" y="10752"/>
                    <a:pt x="498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7"/>
            <p:cNvSpPr/>
            <p:nvPr/>
          </p:nvSpPr>
          <p:spPr>
            <a:xfrm>
              <a:off x="1649250" y="2646650"/>
              <a:ext cx="515700" cy="923950"/>
            </a:xfrm>
            <a:custGeom>
              <a:avLst/>
              <a:gdLst/>
              <a:ahLst/>
              <a:cxnLst/>
              <a:rect l="l" t="t" r="r" b="b"/>
              <a:pathLst>
                <a:path w="20628" h="36958" extrusionOk="0">
                  <a:moveTo>
                    <a:pt x="15465" y="0"/>
                  </a:moveTo>
                  <a:cubicBezTo>
                    <a:pt x="15465" y="0"/>
                    <a:pt x="1906" y="10853"/>
                    <a:pt x="1" y="34036"/>
                  </a:cubicBezTo>
                  <a:cubicBezTo>
                    <a:pt x="1" y="34036"/>
                    <a:pt x="2691" y="36957"/>
                    <a:pt x="8716" y="36957"/>
                  </a:cubicBezTo>
                  <a:cubicBezTo>
                    <a:pt x="8956" y="36957"/>
                    <a:pt x="9200" y="36952"/>
                    <a:pt x="9450" y="36943"/>
                  </a:cubicBezTo>
                  <a:cubicBezTo>
                    <a:pt x="9450" y="36943"/>
                    <a:pt x="14638" y="29249"/>
                    <a:pt x="18948" y="26341"/>
                  </a:cubicBezTo>
                  <a:cubicBezTo>
                    <a:pt x="18948" y="26341"/>
                    <a:pt x="20628" y="18647"/>
                    <a:pt x="20177" y="13033"/>
                  </a:cubicBezTo>
                  <a:cubicBezTo>
                    <a:pt x="19675" y="7018"/>
                    <a:pt x="15465" y="0"/>
                    <a:pt x="154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7"/>
            <p:cNvSpPr/>
            <p:nvPr/>
          </p:nvSpPr>
          <p:spPr>
            <a:xfrm>
              <a:off x="1848500" y="2616575"/>
              <a:ext cx="889150" cy="1178750"/>
            </a:xfrm>
            <a:custGeom>
              <a:avLst/>
              <a:gdLst/>
              <a:ahLst/>
              <a:cxnLst/>
              <a:rect l="l" t="t" r="r" b="b"/>
              <a:pathLst>
                <a:path w="35566" h="47150" extrusionOk="0">
                  <a:moveTo>
                    <a:pt x="6442" y="0"/>
                  </a:moveTo>
                  <a:cubicBezTo>
                    <a:pt x="6442" y="1"/>
                    <a:pt x="1" y="28923"/>
                    <a:pt x="6893" y="40828"/>
                  </a:cubicBezTo>
                  <a:cubicBezTo>
                    <a:pt x="6893" y="40828"/>
                    <a:pt x="15740" y="46742"/>
                    <a:pt x="26217" y="47143"/>
                  </a:cubicBezTo>
                  <a:cubicBezTo>
                    <a:pt x="26316" y="47148"/>
                    <a:pt x="26415" y="47150"/>
                    <a:pt x="26514" y="47150"/>
                  </a:cubicBezTo>
                  <a:cubicBezTo>
                    <a:pt x="30092" y="47150"/>
                    <a:pt x="33065" y="44519"/>
                    <a:pt x="33309" y="41153"/>
                  </a:cubicBezTo>
                  <a:lnTo>
                    <a:pt x="35565" y="9524"/>
                  </a:lnTo>
                  <a:cubicBezTo>
                    <a:pt x="35565" y="9524"/>
                    <a:pt x="23936" y="6341"/>
                    <a:pt x="19124" y="5038"/>
                  </a:cubicBezTo>
                  <a:cubicBezTo>
                    <a:pt x="14312" y="3710"/>
                    <a:pt x="6442" y="0"/>
                    <a:pt x="6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7"/>
            <p:cNvSpPr/>
            <p:nvPr/>
          </p:nvSpPr>
          <p:spPr>
            <a:xfrm>
              <a:off x="2930600" y="2713075"/>
              <a:ext cx="473075" cy="979050"/>
            </a:xfrm>
            <a:custGeom>
              <a:avLst/>
              <a:gdLst/>
              <a:ahLst/>
              <a:cxnLst/>
              <a:rect l="l" t="t" r="r" b="b"/>
              <a:pathLst>
                <a:path w="18923" h="39162" extrusionOk="0">
                  <a:moveTo>
                    <a:pt x="13208" y="0"/>
                  </a:moveTo>
                  <a:lnTo>
                    <a:pt x="0" y="4110"/>
                  </a:lnTo>
                  <a:cubicBezTo>
                    <a:pt x="0" y="4110"/>
                    <a:pt x="2406" y="36817"/>
                    <a:pt x="7995" y="38797"/>
                  </a:cubicBezTo>
                  <a:cubicBezTo>
                    <a:pt x="8707" y="39054"/>
                    <a:pt x="9436" y="39161"/>
                    <a:pt x="10160" y="39161"/>
                  </a:cubicBezTo>
                  <a:cubicBezTo>
                    <a:pt x="13822" y="39161"/>
                    <a:pt x="17327" y="36404"/>
                    <a:pt x="17494" y="36216"/>
                  </a:cubicBezTo>
                  <a:cubicBezTo>
                    <a:pt x="17720" y="35965"/>
                    <a:pt x="18923" y="34988"/>
                    <a:pt x="18923" y="31529"/>
                  </a:cubicBezTo>
                  <a:cubicBezTo>
                    <a:pt x="18898" y="20201"/>
                    <a:pt x="16241" y="6416"/>
                    <a:pt x="132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7"/>
            <p:cNvSpPr/>
            <p:nvPr/>
          </p:nvSpPr>
          <p:spPr>
            <a:xfrm>
              <a:off x="1617925" y="3461200"/>
              <a:ext cx="299525" cy="170125"/>
            </a:xfrm>
            <a:custGeom>
              <a:avLst/>
              <a:gdLst/>
              <a:ahLst/>
              <a:cxnLst/>
              <a:rect l="l" t="t" r="r" b="b"/>
              <a:pathLst>
                <a:path w="11981" h="6805" extrusionOk="0">
                  <a:moveTo>
                    <a:pt x="1329" y="0"/>
                  </a:moveTo>
                  <a:cubicBezTo>
                    <a:pt x="352" y="1278"/>
                    <a:pt x="1" y="3434"/>
                    <a:pt x="753" y="4662"/>
                  </a:cubicBezTo>
                  <a:cubicBezTo>
                    <a:pt x="1948" y="5371"/>
                    <a:pt x="4451" y="6805"/>
                    <a:pt x="7568" y="6805"/>
                  </a:cubicBezTo>
                  <a:cubicBezTo>
                    <a:pt x="8634" y="6805"/>
                    <a:pt x="9772" y="6637"/>
                    <a:pt x="10953" y="6216"/>
                  </a:cubicBezTo>
                  <a:cubicBezTo>
                    <a:pt x="11956" y="5113"/>
                    <a:pt x="11981" y="3860"/>
                    <a:pt x="11805" y="2857"/>
                  </a:cubicBezTo>
                  <a:lnTo>
                    <a:pt x="11805" y="2857"/>
                  </a:lnTo>
                  <a:cubicBezTo>
                    <a:pt x="11279" y="3037"/>
                    <a:pt x="10653" y="3148"/>
                    <a:pt x="9907" y="3148"/>
                  </a:cubicBezTo>
                  <a:cubicBezTo>
                    <a:pt x="9303" y="3148"/>
                    <a:pt x="8619" y="3075"/>
                    <a:pt x="7845" y="2907"/>
                  </a:cubicBezTo>
                  <a:cubicBezTo>
                    <a:pt x="4512" y="2180"/>
                    <a:pt x="2432" y="1078"/>
                    <a:pt x="1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7"/>
            <p:cNvSpPr/>
            <p:nvPr/>
          </p:nvSpPr>
          <p:spPr>
            <a:xfrm>
              <a:off x="3644250" y="2672325"/>
              <a:ext cx="261950" cy="273225"/>
            </a:xfrm>
            <a:custGeom>
              <a:avLst/>
              <a:gdLst/>
              <a:ahLst/>
              <a:cxnLst/>
              <a:rect l="l" t="t" r="r" b="b"/>
              <a:pathLst>
                <a:path w="10478" h="10929" extrusionOk="0">
                  <a:moveTo>
                    <a:pt x="2683" y="1"/>
                  </a:moveTo>
                  <a:cubicBezTo>
                    <a:pt x="1204" y="427"/>
                    <a:pt x="427" y="1530"/>
                    <a:pt x="1" y="2532"/>
                  </a:cubicBezTo>
                  <a:cubicBezTo>
                    <a:pt x="1003" y="2758"/>
                    <a:pt x="2156" y="3384"/>
                    <a:pt x="3409" y="4688"/>
                  </a:cubicBezTo>
                  <a:cubicBezTo>
                    <a:pt x="5815" y="7219"/>
                    <a:pt x="6943" y="9349"/>
                    <a:pt x="7244" y="10928"/>
                  </a:cubicBezTo>
                  <a:cubicBezTo>
                    <a:pt x="8848" y="10327"/>
                    <a:pt x="10402" y="8623"/>
                    <a:pt x="10477" y="7094"/>
                  </a:cubicBezTo>
                  <a:cubicBezTo>
                    <a:pt x="9675" y="5339"/>
                    <a:pt x="7620" y="1154"/>
                    <a:pt x="26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7"/>
            <p:cNvSpPr/>
            <p:nvPr/>
          </p:nvSpPr>
          <p:spPr>
            <a:xfrm>
              <a:off x="2327825" y="3521875"/>
              <a:ext cx="243775" cy="224500"/>
            </a:xfrm>
            <a:custGeom>
              <a:avLst/>
              <a:gdLst/>
              <a:ahLst/>
              <a:cxnLst/>
              <a:rect l="l" t="t" r="r" b="b"/>
              <a:pathLst>
                <a:path w="9751" h="8980" extrusionOk="0">
                  <a:moveTo>
                    <a:pt x="6788" y="1"/>
                  </a:moveTo>
                  <a:cubicBezTo>
                    <a:pt x="6572" y="1"/>
                    <a:pt x="6340" y="2"/>
                    <a:pt x="6091" y="4"/>
                  </a:cubicBezTo>
                  <a:lnTo>
                    <a:pt x="3585" y="29"/>
                  </a:lnTo>
                  <a:cubicBezTo>
                    <a:pt x="1" y="54"/>
                    <a:pt x="1" y="54"/>
                    <a:pt x="51" y="4540"/>
                  </a:cubicBezTo>
                  <a:cubicBezTo>
                    <a:pt x="74" y="8691"/>
                    <a:pt x="76" y="8980"/>
                    <a:pt x="2961" y="8980"/>
                  </a:cubicBezTo>
                  <a:cubicBezTo>
                    <a:pt x="3178" y="8980"/>
                    <a:pt x="3410" y="8978"/>
                    <a:pt x="3660" y="8977"/>
                  </a:cubicBezTo>
                  <a:lnTo>
                    <a:pt x="6166" y="8952"/>
                  </a:lnTo>
                  <a:cubicBezTo>
                    <a:pt x="9750" y="8926"/>
                    <a:pt x="9750" y="8926"/>
                    <a:pt x="9700" y="4465"/>
                  </a:cubicBezTo>
                  <a:cubicBezTo>
                    <a:pt x="9677" y="291"/>
                    <a:pt x="9675" y="1"/>
                    <a:pt x="6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7"/>
            <p:cNvSpPr/>
            <p:nvPr/>
          </p:nvSpPr>
          <p:spPr>
            <a:xfrm>
              <a:off x="2305900" y="3501925"/>
              <a:ext cx="282350" cy="132500"/>
            </a:xfrm>
            <a:custGeom>
              <a:avLst/>
              <a:gdLst/>
              <a:ahLst/>
              <a:cxnLst/>
              <a:rect l="l" t="t" r="r" b="b"/>
              <a:pathLst>
                <a:path w="11294" h="5300" extrusionOk="0">
                  <a:moveTo>
                    <a:pt x="10026" y="0"/>
                  </a:moveTo>
                  <a:cubicBezTo>
                    <a:pt x="8071" y="63"/>
                    <a:pt x="6229" y="82"/>
                    <a:pt x="4691" y="82"/>
                  </a:cubicBezTo>
                  <a:cubicBezTo>
                    <a:pt x="3152" y="82"/>
                    <a:pt x="1918" y="63"/>
                    <a:pt x="1179" y="50"/>
                  </a:cubicBezTo>
                  <a:cubicBezTo>
                    <a:pt x="1163" y="49"/>
                    <a:pt x="1147" y="49"/>
                    <a:pt x="1131" y="49"/>
                  </a:cubicBezTo>
                  <a:cubicBezTo>
                    <a:pt x="676" y="49"/>
                    <a:pt x="299" y="392"/>
                    <a:pt x="226" y="852"/>
                  </a:cubicBezTo>
                  <a:cubicBezTo>
                    <a:pt x="1" y="2281"/>
                    <a:pt x="226" y="5088"/>
                    <a:pt x="5164" y="5288"/>
                  </a:cubicBezTo>
                  <a:cubicBezTo>
                    <a:pt x="5367" y="5296"/>
                    <a:pt x="5564" y="5300"/>
                    <a:pt x="5754" y="5300"/>
                  </a:cubicBezTo>
                  <a:cubicBezTo>
                    <a:pt x="11210" y="5300"/>
                    <a:pt x="11294" y="2254"/>
                    <a:pt x="11003" y="777"/>
                  </a:cubicBezTo>
                  <a:cubicBezTo>
                    <a:pt x="10903" y="326"/>
                    <a:pt x="10502" y="0"/>
                    <a:pt x="100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7"/>
            <p:cNvSpPr/>
            <p:nvPr/>
          </p:nvSpPr>
          <p:spPr>
            <a:xfrm>
              <a:off x="2419950" y="3553300"/>
              <a:ext cx="73325" cy="73325"/>
            </a:xfrm>
            <a:custGeom>
              <a:avLst/>
              <a:gdLst/>
              <a:ahLst/>
              <a:cxnLst/>
              <a:rect l="l" t="t" r="r" b="b"/>
              <a:pathLst>
                <a:path w="2933" h="2933" extrusionOk="0">
                  <a:moveTo>
                    <a:pt x="1479" y="0"/>
                  </a:moveTo>
                  <a:cubicBezTo>
                    <a:pt x="677" y="0"/>
                    <a:pt x="0" y="652"/>
                    <a:pt x="0" y="1454"/>
                  </a:cubicBezTo>
                  <a:cubicBezTo>
                    <a:pt x="0" y="2281"/>
                    <a:pt x="677" y="2933"/>
                    <a:pt x="1479" y="2933"/>
                  </a:cubicBezTo>
                  <a:cubicBezTo>
                    <a:pt x="2281" y="2933"/>
                    <a:pt x="2933" y="2281"/>
                    <a:pt x="2933" y="1454"/>
                  </a:cubicBezTo>
                  <a:cubicBezTo>
                    <a:pt x="2933" y="652"/>
                    <a:pt x="2281" y="0"/>
                    <a:pt x="14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7"/>
            <p:cNvSpPr/>
            <p:nvPr/>
          </p:nvSpPr>
          <p:spPr>
            <a:xfrm>
              <a:off x="2337850" y="3617025"/>
              <a:ext cx="5050" cy="17300"/>
            </a:xfrm>
            <a:custGeom>
              <a:avLst/>
              <a:gdLst/>
              <a:ahLst/>
              <a:cxnLst/>
              <a:rect l="l" t="t" r="r" b="b"/>
              <a:pathLst>
                <a:path w="202" h="692" extrusionOk="0">
                  <a:moveTo>
                    <a:pt x="116" y="0"/>
                  </a:moveTo>
                  <a:cubicBezTo>
                    <a:pt x="62" y="0"/>
                    <a:pt x="1" y="39"/>
                    <a:pt x="1" y="108"/>
                  </a:cubicBezTo>
                  <a:cubicBezTo>
                    <a:pt x="1" y="354"/>
                    <a:pt x="1" y="426"/>
                    <a:pt x="1" y="426"/>
                  </a:cubicBezTo>
                  <a:cubicBezTo>
                    <a:pt x="1" y="474"/>
                    <a:pt x="1" y="534"/>
                    <a:pt x="1" y="609"/>
                  </a:cubicBezTo>
                  <a:cubicBezTo>
                    <a:pt x="1" y="666"/>
                    <a:pt x="42" y="692"/>
                    <a:pt x="86" y="692"/>
                  </a:cubicBezTo>
                  <a:cubicBezTo>
                    <a:pt x="141" y="692"/>
                    <a:pt x="201" y="653"/>
                    <a:pt x="201" y="584"/>
                  </a:cubicBezTo>
                  <a:lnTo>
                    <a:pt x="201" y="83"/>
                  </a:lnTo>
                  <a:cubicBezTo>
                    <a:pt x="201" y="26"/>
                    <a:pt x="16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7"/>
            <p:cNvSpPr/>
            <p:nvPr/>
          </p:nvSpPr>
          <p:spPr>
            <a:xfrm>
              <a:off x="2354150" y="3731875"/>
              <a:ext cx="19450" cy="4400"/>
            </a:xfrm>
            <a:custGeom>
              <a:avLst/>
              <a:gdLst/>
              <a:ahLst/>
              <a:cxnLst/>
              <a:rect l="l" t="t" r="r" b="b"/>
              <a:pathLst>
                <a:path w="778" h="176" extrusionOk="0">
                  <a:moveTo>
                    <a:pt x="126" y="0"/>
                  </a:moveTo>
                  <a:cubicBezTo>
                    <a:pt x="1" y="0"/>
                    <a:pt x="26" y="176"/>
                    <a:pt x="151" y="176"/>
                  </a:cubicBezTo>
                  <a:lnTo>
                    <a:pt x="652" y="176"/>
                  </a:lnTo>
                  <a:cubicBezTo>
                    <a:pt x="778" y="176"/>
                    <a:pt x="752" y="0"/>
                    <a:pt x="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7"/>
            <p:cNvSpPr/>
            <p:nvPr/>
          </p:nvSpPr>
          <p:spPr>
            <a:xfrm>
              <a:off x="2379225" y="3731875"/>
              <a:ext cx="18800" cy="4400"/>
            </a:xfrm>
            <a:custGeom>
              <a:avLst/>
              <a:gdLst/>
              <a:ahLst/>
              <a:cxnLst/>
              <a:rect l="l" t="t" r="r" b="b"/>
              <a:pathLst>
                <a:path w="752" h="176" extrusionOk="0">
                  <a:moveTo>
                    <a:pt x="100" y="0"/>
                  </a:moveTo>
                  <a:cubicBezTo>
                    <a:pt x="0" y="0"/>
                    <a:pt x="0" y="176"/>
                    <a:pt x="125" y="176"/>
                  </a:cubicBezTo>
                  <a:lnTo>
                    <a:pt x="627" y="176"/>
                  </a:lnTo>
                  <a:cubicBezTo>
                    <a:pt x="752" y="176"/>
                    <a:pt x="727" y="0"/>
                    <a:pt x="6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7"/>
            <p:cNvSpPr/>
            <p:nvPr/>
          </p:nvSpPr>
          <p:spPr>
            <a:xfrm>
              <a:off x="2403650" y="3731875"/>
              <a:ext cx="18825" cy="4400"/>
            </a:xfrm>
            <a:custGeom>
              <a:avLst/>
              <a:gdLst/>
              <a:ahLst/>
              <a:cxnLst/>
              <a:rect l="l" t="t" r="r" b="b"/>
              <a:pathLst>
                <a:path w="753" h="176" extrusionOk="0">
                  <a:moveTo>
                    <a:pt x="101" y="0"/>
                  </a:moveTo>
                  <a:cubicBezTo>
                    <a:pt x="1" y="0"/>
                    <a:pt x="26" y="176"/>
                    <a:pt x="126" y="176"/>
                  </a:cubicBezTo>
                  <a:lnTo>
                    <a:pt x="627" y="176"/>
                  </a:lnTo>
                  <a:cubicBezTo>
                    <a:pt x="752" y="176"/>
                    <a:pt x="727" y="0"/>
                    <a:pt x="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7"/>
            <p:cNvSpPr/>
            <p:nvPr/>
          </p:nvSpPr>
          <p:spPr>
            <a:xfrm>
              <a:off x="2428100" y="3731875"/>
              <a:ext cx="18800" cy="4400"/>
            </a:xfrm>
            <a:custGeom>
              <a:avLst/>
              <a:gdLst/>
              <a:ahLst/>
              <a:cxnLst/>
              <a:rect l="l" t="t" r="r" b="b"/>
              <a:pathLst>
                <a:path w="752" h="176" extrusionOk="0">
                  <a:moveTo>
                    <a:pt x="125" y="0"/>
                  </a:moveTo>
                  <a:cubicBezTo>
                    <a:pt x="0" y="0"/>
                    <a:pt x="25" y="176"/>
                    <a:pt x="125" y="176"/>
                  </a:cubicBezTo>
                  <a:lnTo>
                    <a:pt x="627" y="176"/>
                  </a:lnTo>
                  <a:cubicBezTo>
                    <a:pt x="752" y="176"/>
                    <a:pt x="727" y="0"/>
                    <a:pt x="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7"/>
            <p:cNvSpPr/>
            <p:nvPr/>
          </p:nvSpPr>
          <p:spPr>
            <a:xfrm>
              <a:off x="2452525" y="3731875"/>
              <a:ext cx="18825" cy="4400"/>
            </a:xfrm>
            <a:custGeom>
              <a:avLst/>
              <a:gdLst/>
              <a:ahLst/>
              <a:cxnLst/>
              <a:rect l="l" t="t" r="r" b="b"/>
              <a:pathLst>
                <a:path w="753" h="176" extrusionOk="0">
                  <a:moveTo>
                    <a:pt x="126" y="0"/>
                  </a:moveTo>
                  <a:cubicBezTo>
                    <a:pt x="0" y="0"/>
                    <a:pt x="26" y="176"/>
                    <a:pt x="151" y="176"/>
                  </a:cubicBezTo>
                  <a:lnTo>
                    <a:pt x="652" y="176"/>
                  </a:lnTo>
                  <a:cubicBezTo>
                    <a:pt x="752" y="176"/>
                    <a:pt x="752" y="0"/>
                    <a:pt x="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7"/>
            <p:cNvSpPr/>
            <p:nvPr/>
          </p:nvSpPr>
          <p:spPr>
            <a:xfrm>
              <a:off x="2476950" y="3731875"/>
              <a:ext cx="18825" cy="4400"/>
            </a:xfrm>
            <a:custGeom>
              <a:avLst/>
              <a:gdLst/>
              <a:ahLst/>
              <a:cxnLst/>
              <a:rect l="l" t="t" r="r" b="b"/>
              <a:pathLst>
                <a:path w="753" h="176" extrusionOk="0">
                  <a:moveTo>
                    <a:pt x="126" y="0"/>
                  </a:moveTo>
                  <a:cubicBezTo>
                    <a:pt x="1" y="0"/>
                    <a:pt x="26" y="176"/>
                    <a:pt x="151" y="176"/>
                  </a:cubicBezTo>
                  <a:lnTo>
                    <a:pt x="653" y="176"/>
                  </a:lnTo>
                  <a:cubicBezTo>
                    <a:pt x="753" y="176"/>
                    <a:pt x="753" y="0"/>
                    <a:pt x="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7"/>
            <p:cNvSpPr/>
            <p:nvPr/>
          </p:nvSpPr>
          <p:spPr>
            <a:xfrm>
              <a:off x="2501400" y="3731875"/>
              <a:ext cx="19450" cy="4400"/>
            </a:xfrm>
            <a:custGeom>
              <a:avLst/>
              <a:gdLst/>
              <a:ahLst/>
              <a:cxnLst/>
              <a:rect l="l" t="t" r="r" b="b"/>
              <a:pathLst>
                <a:path w="778" h="176" extrusionOk="0">
                  <a:moveTo>
                    <a:pt x="126" y="0"/>
                  </a:moveTo>
                  <a:cubicBezTo>
                    <a:pt x="0" y="0"/>
                    <a:pt x="25" y="176"/>
                    <a:pt x="151" y="176"/>
                  </a:cubicBezTo>
                  <a:lnTo>
                    <a:pt x="652" y="176"/>
                  </a:lnTo>
                  <a:cubicBezTo>
                    <a:pt x="777" y="176"/>
                    <a:pt x="752" y="0"/>
                    <a:pt x="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7"/>
            <p:cNvSpPr/>
            <p:nvPr/>
          </p:nvSpPr>
          <p:spPr>
            <a:xfrm>
              <a:off x="2525825" y="3731875"/>
              <a:ext cx="19450" cy="4400"/>
            </a:xfrm>
            <a:custGeom>
              <a:avLst/>
              <a:gdLst/>
              <a:ahLst/>
              <a:cxnLst/>
              <a:rect l="l" t="t" r="r" b="b"/>
              <a:pathLst>
                <a:path w="778" h="176" extrusionOk="0">
                  <a:moveTo>
                    <a:pt x="126" y="0"/>
                  </a:moveTo>
                  <a:cubicBezTo>
                    <a:pt x="1" y="0"/>
                    <a:pt x="26" y="176"/>
                    <a:pt x="151" y="176"/>
                  </a:cubicBezTo>
                  <a:lnTo>
                    <a:pt x="652" y="176"/>
                  </a:lnTo>
                  <a:cubicBezTo>
                    <a:pt x="778" y="176"/>
                    <a:pt x="753" y="0"/>
                    <a:pt x="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7"/>
            <p:cNvSpPr/>
            <p:nvPr/>
          </p:nvSpPr>
          <p:spPr>
            <a:xfrm>
              <a:off x="2337850" y="3640200"/>
              <a:ext cx="5050" cy="17050"/>
            </a:xfrm>
            <a:custGeom>
              <a:avLst/>
              <a:gdLst/>
              <a:ahLst/>
              <a:cxnLst/>
              <a:rect l="l" t="t" r="r" b="b"/>
              <a:pathLst>
                <a:path w="202" h="682" extrusionOk="0">
                  <a:moveTo>
                    <a:pt x="116" y="1"/>
                  </a:moveTo>
                  <a:cubicBezTo>
                    <a:pt x="62" y="1"/>
                    <a:pt x="1" y="39"/>
                    <a:pt x="1" y="108"/>
                  </a:cubicBezTo>
                  <a:cubicBezTo>
                    <a:pt x="1" y="354"/>
                    <a:pt x="1" y="427"/>
                    <a:pt x="1" y="427"/>
                  </a:cubicBezTo>
                  <a:cubicBezTo>
                    <a:pt x="1" y="474"/>
                    <a:pt x="1" y="534"/>
                    <a:pt x="1" y="609"/>
                  </a:cubicBezTo>
                  <a:cubicBezTo>
                    <a:pt x="1" y="657"/>
                    <a:pt x="46" y="682"/>
                    <a:pt x="93" y="682"/>
                  </a:cubicBezTo>
                  <a:cubicBezTo>
                    <a:pt x="146" y="682"/>
                    <a:pt x="201" y="651"/>
                    <a:pt x="201" y="584"/>
                  </a:cubicBezTo>
                  <a:lnTo>
                    <a:pt x="201" y="83"/>
                  </a:lnTo>
                  <a:cubicBezTo>
                    <a:pt x="201" y="27"/>
                    <a:pt x="161" y="1"/>
                    <a:pt x="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7"/>
            <p:cNvSpPr/>
            <p:nvPr/>
          </p:nvSpPr>
          <p:spPr>
            <a:xfrm>
              <a:off x="2337850" y="3663025"/>
              <a:ext cx="5050" cy="17050"/>
            </a:xfrm>
            <a:custGeom>
              <a:avLst/>
              <a:gdLst/>
              <a:ahLst/>
              <a:cxnLst/>
              <a:rect l="l" t="t" r="r" b="b"/>
              <a:pathLst>
                <a:path w="202" h="682" extrusionOk="0">
                  <a:moveTo>
                    <a:pt x="110" y="0"/>
                  </a:moveTo>
                  <a:cubicBezTo>
                    <a:pt x="57" y="0"/>
                    <a:pt x="1" y="31"/>
                    <a:pt x="1" y="97"/>
                  </a:cubicBezTo>
                  <a:cubicBezTo>
                    <a:pt x="1" y="356"/>
                    <a:pt x="1" y="432"/>
                    <a:pt x="1" y="432"/>
                  </a:cubicBezTo>
                  <a:cubicBezTo>
                    <a:pt x="1" y="475"/>
                    <a:pt x="1" y="530"/>
                    <a:pt x="1" y="599"/>
                  </a:cubicBezTo>
                  <a:cubicBezTo>
                    <a:pt x="1" y="655"/>
                    <a:pt x="42" y="681"/>
                    <a:pt x="86" y="681"/>
                  </a:cubicBezTo>
                  <a:cubicBezTo>
                    <a:pt x="141" y="681"/>
                    <a:pt x="201" y="643"/>
                    <a:pt x="201" y="574"/>
                  </a:cubicBezTo>
                  <a:lnTo>
                    <a:pt x="201" y="72"/>
                  </a:lnTo>
                  <a:cubicBezTo>
                    <a:pt x="201" y="25"/>
                    <a:pt x="157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7"/>
            <p:cNvSpPr/>
            <p:nvPr/>
          </p:nvSpPr>
          <p:spPr>
            <a:xfrm>
              <a:off x="2337850" y="3685950"/>
              <a:ext cx="5050" cy="17300"/>
            </a:xfrm>
            <a:custGeom>
              <a:avLst/>
              <a:gdLst/>
              <a:ahLst/>
              <a:cxnLst/>
              <a:rect l="l" t="t" r="r" b="b"/>
              <a:pathLst>
                <a:path w="202" h="692" extrusionOk="0">
                  <a:moveTo>
                    <a:pt x="116" y="0"/>
                  </a:moveTo>
                  <a:cubicBezTo>
                    <a:pt x="62" y="0"/>
                    <a:pt x="1" y="39"/>
                    <a:pt x="1" y="108"/>
                  </a:cubicBezTo>
                  <a:cubicBezTo>
                    <a:pt x="1" y="362"/>
                    <a:pt x="1" y="437"/>
                    <a:pt x="1" y="437"/>
                  </a:cubicBezTo>
                  <a:cubicBezTo>
                    <a:pt x="1" y="482"/>
                    <a:pt x="1" y="539"/>
                    <a:pt x="1" y="609"/>
                  </a:cubicBezTo>
                  <a:cubicBezTo>
                    <a:pt x="1" y="666"/>
                    <a:pt x="42" y="691"/>
                    <a:pt x="86" y="691"/>
                  </a:cubicBezTo>
                  <a:cubicBezTo>
                    <a:pt x="141" y="691"/>
                    <a:pt x="201" y="653"/>
                    <a:pt x="201" y="584"/>
                  </a:cubicBezTo>
                  <a:lnTo>
                    <a:pt x="201" y="83"/>
                  </a:lnTo>
                  <a:cubicBezTo>
                    <a:pt x="201" y="26"/>
                    <a:pt x="16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7"/>
            <p:cNvSpPr/>
            <p:nvPr/>
          </p:nvSpPr>
          <p:spPr>
            <a:xfrm>
              <a:off x="2339975" y="3710825"/>
              <a:ext cx="9400" cy="16900"/>
            </a:xfrm>
            <a:custGeom>
              <a:avLst/>
              <a:gdLst/>
              <a:ahLst/>
              <a:cxnLst/>
              <a:rect l="l" t="t" r="r" b="b"/>
              <a:pathLst>
                <a:path w="376" h="676" extrusionOk="0">
                  <a:moveTo>
                    <a:pt x="122" y="1"/>
                  </a:moveTo>
                  <a:cubicBezTo>
                    <a:pt x="66" y="1"/>
                    <a:pt x="0" y="60"/>
                    <a:pt x="16" y="140"/>
                  </a:cubicBezTo>
                  <a:cubicBezTo>
                    <a:pt x="96" y="381"/>
                    <a:pt x="121" y="452"/>
                    <a:pt x="123" y="452"/>
                  </a:cubicBezTo>
                  <a:cubicBezTo>
                    <a:pt x="126" y="452"/>
                    <a:pt x="82" y="305"/>
                    <a:pt x="84" y="305"/>
                  </a:cubicBezTo>
                  <a:lnTo>
                    <a:pt x="84" y="305"/>
                  </a:lnTo>
                  <a:cubicBezTo>
                    <a:pt x="86" y="305"/>
                    <a:pt x="111" y="376"/>
                    <a:pt x="192" y="617"/>
                  </a:cubicBezTo>
                  <a:cubicBezTo>
                    <a:pt x="200" y="658"/>
                    <a:pt x="225" y="675"/>
                    <a:pt x="253" y="675"/>
                  </a:cubicBezTo>
                  <a:cubicBezTo>
                    <a:pt x="309" y="675"/>
                    <a:pt x="375" y="608"/>
                    <a:pt x="342" y="541"/>
                  </a:cubicBezTo>
                  <a:lnTo>
                    <a:pt x="192" y="65"/>
                  </a:lnTo>
                  <a:cubicBezTo>
                    <a:pt x="183" y="20"/>
                    <a:pt x="154" y="1"/>
                    <a:pt x="1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7"/>
            <p:cNvSpPr/>
            <p:nvPr/>
          </p:nvSpPr>
          <p:spPr>
            <a:xfrm>
              <a:off x="2556525" y="3617025"/>
              <a:ext cx="4425" cy="17300"/>
            </a:xfrm>
            <a:custGeom>
              <a:avLst/>
              <a:gdLst/>
              <a:ahLst/>
              <a:cxnLst/>
              <a:rect l="l" t="t" r="r" b="b"/>
              <a:pathLst>
                <a:path w="177" h="692" extrusionOk="0">
                  <a:moveTo>
                    <a:pt x="76" y="0"/>
                  </a:moveTo>
                  <a:cubicBezTo>
                    <a:pt x="36" y="0"/>
                    <a:pt x="1" y="26"/>
                    <a:pt x="1" y="83"/>
                  </a:cubicBezTo>
                  <a:lnTo>
                    <a:pt x="1" y="584"/>
                  </a:lnTo>
                  <a:cubicBezTo>
                    <a:pt x="1" y="653"/>
                    <a:pt x="54" y="692"/>
                    <a:pt x="102" y="692"/>
                  </a:cubicBezTo>
                  <a:cubicBezTo>
                    <a:pt x="141" y="692"/>
                    <a:pt x="176" y="666"/>
                    <a:pt x="176" y="609"/>
                  </a:cubicBezTo>
                  <a:cubicBezTo>
                    <a:pt x="176" y="534"/>
                    <a:pt x="176" y="474"/>
                    <a:pt x="176" y="426"/>
                  </a:cubicBezTo>
                  <a:cubicBezTo>
                    <a:pt x="176" y="426"/>
                    <a:pt x="176" y="354"/>
                    <a:pt x="176" y="108"/>
                  </a:cubicBezTo>
                  <a:cubicBezTo>
                    <a:pt x="176" y="39"/>
                    <a:pt x="123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7"/>
            <p:cNvSpPr/>
            <p:nvPr/>
          </p:nvSpPr>
          <p:spPr>
            <a:xfrm>
              <a:off x="2556525" y="3640200"/>
              <a:ext cx="4425" cy="17050"/>
            </a:xfrm>
            <a:custGeom>
              <a:avLst/>
              <a:gdLst/>
              <a:ahLst/>
              <a:cxnLst/>
              <a:rect l="l" t="t" r="r" b="b"/>
              <a:pathLst>
                <a:path w="177" h="682" extrusionOk="0">
                  <a:moveTo>
                    <a:pt x="76" y="1"/>
                  </a:moveTo>
                  <a:cubicBezTo>
                    <a:pt x="36" y="1"/>
                    <a:pt x="1" y="27"/>
                    <a:pt x="1" y="83"/>
                  </a:cubicBezTo>
                  <a:lnTo>
                    <a:pt x="1" y="584"/>
                  </a:lnTo>
                  <a:cubicBezTo>
                    <a:pt x="1" y="651"/>
                    <a:pt x="50" y="682"/>
                    <a:pt x="96" y="682"/>
                  </a:cubicBezTo>
                  <a:cubicBezTo>
                    <a:pt x="137" y="682"/>
                    <a:pt x="176" y="657"/>
                    <a:pt x="176" y="609"/>
                  </a:cubicBezTo>
                  <a:cubicBezTo>
                    <a:pt x="176" y="534"/>
                    <a:pt x="176" y="474"/>
                    <a:pt x="176" y="427"/>
                  </a:cubicBezTo>
                  <a:cubicBezTo>
                    <a:pt x="176" y="427"/>
                    <a:pt x="176" y="354"/>
                    <a:pt x="176" y="108"/>
                  </a:cubicBezTo>
                  <a:cubicBezTo>
                    <a:pt x="176" y="39"/>
                    <a:pt x="123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7"/>
            <p:cNvSpPr/>
            <p:nvPr/>
          </p:nvSpPr>
          <p:spPr>
            <a:xfrm>
              <a:off x="2556525" y="3663025"/>
              <a:ext cx="4425" cy="17050"/>
            </a:xfrm>
            <a:custGeom>
              <a:avLst/>
              <a:gdLst/>
              <a:ahLst/>
              <a:cxnLst/>
              <a:rect l="l" t="t" r="r" b="b"/>
              <a:pathLst>
                <a:path w="177" h="682" extrusionOk="0">
                  <a:moveTo>
                    <a:pt x="81" y="0"/>
                  </a:moveTo>
                  <a:cubicBezTo>
                    <a:pt x="40" y="0"/>
                    <a:pt x="1" y="25"/>
                    <a:pt x="1" y="72"/>
                  </a:cubicBezTo>
                  <a:lnTo>
                    <a:pt x="1" y="574"/>
                  </a:lnTo>
                  <a:cubicBezTo>
                    <a:pt x="1" y="643"/>
                    <a:pt x="54" y="681"/>
                    <a:pt x="102" y="681"/>
                  </a:cubicBezTo>
                  <a:cubicBezTo>
                    <a:pt x="141" y="681"/>
                    <a:pt x="176" y="655"/>
                    <a:pt x="176" y="599"/>
                  </a:cubicBezTo>
                  <a:cubicBezTo>
                    <a:pt x="176" y="530"/>
                    <a:pt x="176" y="475"/>
                    <a:pt x="176" y="432"/>
                  </a:cubicBezTo>
                  <a:cubicBezTo>
                    <a:pt x="176" y="432"/>
                    <a:pt x="176" y="356"/>
                    <a:pt x="176" y="97"/>
                  </a:cubicBezTo>
                  <a:cubicBezTo>
                    <a:pt x="176" y="31"/>
                    <a:pt x="127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7"/>
            <p:cNvSpPr/>
            <p:nvPr/>
          </p:nvSpPr>
          <p:spPr>
            <a:xfrm>
              <a:off x="2556525" y="3685950"/>
              <a:ext cx="4425" cy="17300"/>
            </a:xfrm>
            <a:custGeom>
              <a:avLst/>
              <a:gdLst/>
              <a:ahLst/>
              <a:cxnLst/>
              <a:rect l="l" t="t" r="r" b="b"/>
              <a:pathLst>
                <a:path w="177" h="692" extrusionOk="0">
                  <a:moveTo>
                    <a:pt x="76" y="0"/>
                  </a:moveTo>
                  <a:cubicBezTo>
                    <a:pt x="36" y="0"/>
                    <a:pt x="1" y="26"/>
                    <a:pt x="1" y="83"/>
                  </a:cubicBezTo>
                  <a:lnTo>
                    <a:pt x="1" y="584"/>
                  </a:lnTo>
                  <a:cubicBezTo>
                    <a:pt x="1" y="653"/>
                    <a:pt x="54" y="691"/>
                    <a:pt x="102" y="691"/>
                  </a:cubicBezTo>
                  <a:cubicBezTo>
                    <a:pt x="141" y="691"/>
                    <a:pt x="176" y="666"/>
                    <a:pt x="176" y="609"/>
                  </a:cubicBezTo>
                  <a:cubicBezTo>
                    <a:pt x="176" y="539"/>
                    <a:pt x="176" y="482"/>
                    <a:pt x="176" y="437"/>
                  </a:cubicBezTo>
                  <a:cubicBezTo>
                    <a:pt x="176" y="437"/>
                    <a:pt x="176" y="362"/>
                    <a:pt x="176" y="108"/>
                  </a:cubicBezTo>
                  <a:cubicBezTo>
                    <a:pt x="176" y="39"/>
                    <a:pt x="123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7"/>
            <p:cNvSpPr/>
            <p:nvPr/>
          </p:nvSpPr>
          <p:spPr>
            <a:xfrm>
              <a:off x="2548950" y="3712050"/>
              <a:ext cx="12075" cy="15875"/>
            </a:xfrm>
            <a:custGeom>
              <a:avLst/>
              <a:gdLst/>
              <a:ahLst/>
              <a:cxnLst/>
              <a:rect l="l" t="t" r="r" b="b"/>
              <a:pathLst>
                <a:path w="483" h="635" extrusionOk="0">
                  <a:moveTo>
                    <a:pt x="355" y="0"/>
                  </a:moveTo>
                  <a:cubicBezTo>
                    <a:pt x="328" y="0"/>
                    <a:pt x="300" y="13"/>
                    <a:pt x="279" y="41"/>
                  </a:cubicBezTo>
                  <a:lnTo>
                    <a:pt x="53" y="492"/>
                  </a:lnTo>
                  <a:cubicBezTo>
                    <a:pt x="0" y="563"/>
                    <a:pt x="72" y="634"/>
                    <a:pt x="137" y="634"/>
                  </a:cubicBezTo>
                  <a:cubicBezTo>
                    <a:pt x="164" y="634"/>
                    <a:pt x="189" y="622"/>
                    <a:pt x="204" y="593"/>
                  </a:cubicBezTo>
                  <a:cubicBezTo>
                    <a:pt x="320" y="375"/>
                    <a:pt x="354" y="311"/>
                    <a:pt x="354" y="311"/>
                  </a:cubicBezTo>
                  <a:lnTo>
                    <a:pt x="354" y="311"/>
                  </a:lnTo>
                  <a:cubicBezTo>
                    <a:pt x="353" y="311"/>
                    <a:pt x="280" y="448"/>
                    <a:pt x="279" y="448"/>
                  </a:cubicBezTo>
                  <a:cubicBezTo>
                    <a:pt x="279" y="448"/>
                    <a:pt x="313" y="384"/>
                    <a:pt x="429" y="167"/>
                  </a:cubicBezTo>
                  <a:cubicBezTo>
                    <a:pt x="483" y="77"/>
                    <a:pt x="422" y="0"/>
                    <a:pt x="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7"/>
            <p:cNvSpPr/>
            <p:nvPr/>
          </p:nvSpPr>
          <p:spPr>
            <a:xfrm>
              <a:off x="2076575" y="1562425"/>
              <a:ext cx="1144775" cy="1035775"/>
            </a:xfrm>
            <a:custGeom>
              <a:avLst/>
              <a:gdLst/>
              <a:ahLst/>
              <a:cxnLst/>
              <a:rect l="l" t="t" r="r" b="b"/>
              <a:pathLst>
                <a:path w="45791" h="41431" extrusionOk="0">
                  <a:moveTo>
                    <a:pt x="22689" y="0"/>
                  </a:moveTo>
                  <a:cubicBezTo>
                    <a:pt x="22538" y="0"/>
                    <a:pt x="22386" y="3"/>
                    <a:pt x="22231" y="11"/>
                  </a:cubicBezTo>
                  <a:lnTo>
                    <a:pt x="21780" y="11"/>
                  </a:lnTo>
                  <a:cubicBezTo>
                    <a:pt x="21505" y="11"/>
                    <a:pt x="21204" y="36"/>
                    <a:pt x="20903" y="61"/>
                  </a:cubicBezTo>
                  <a:cubicBezTo>
                    <a:pt x="20001" y="136"/>
                    <a:pt x="19124" y="261"/>
                    <a:pt x="18196" y="462"/>
                  </a:cubicBezTo>
                  <a:cubicBezTo>
                    <a:pt x="18021" y="487"/>
                    <a:pt x="17820" y="537"/>
                    <a:pt x="17645" y="587"/>
                  </a:cubicBezTo>
                  <a:cubicBezTo>
                    <a:pt x="15991" y="1013"/>
                    <a:pt x="14337" y="1690"/>
                    <a:pt x="12733" y="2718"/>
                  </a:cubicBezTo>
                  <a:lnTo>
                    <a:pt x="12708" y="2718"/>
                  </a:lnTo>
                  <a:cubicBezTo>
                    <a:pt x="10627" y="4071"/>
                    <a:pt x="8622" y="6001"/>
                    <a:pt x="6818" y="8708"/>
                  </a:cubicBezTo>
                  <a:cubicBezTo>
                    <a:pt x="6818" y="8708"/>
                    <a:pt x="5966" y="9911"/>
                    <a:pt x="4913" y="11840"/>
                  </a:cubicBezTo>
                  <a:cubicBezTo>
                    <a:pt x="2833" y="15650"/>
                    <a:pt x="1" y="22342"/>
                    <a:pt x="1505" y="28507"/>
                  </a:cubicBezTo>
                  <a:cubicBezTo>
                    <a:pt x="1605" y="28983"/>
                    <a:pt x="1755" y="29434"/>
                    <a:pt x="1906" y="29886"/>
                  </a:cubicBezTo>
                  <a:cubicBezTo>
                    <a:pt x="2156" y="30562"/>
                    <a:pt x="2432" y="31214"/>
                    <a:pt x="2783" y="31840"/>
                  </a:cubicBezTo>
                  <a:cubicBezTo>
                    <a:pt x="3660" y="33419"/>
                    <a:pt x="4863" y="34798"/>
                    <a:pt x="6292" y="35976"/>
                  </a:cubicBezTo>
                  <a:cubicBezTo>
                    <a:pt x="7419" y="36903"/>
                    <a:pt x="8673" y="37705"/>
                    <a:pt x="10026" y="38382"/>
                  </a:cubicBezTo>
                  <a:cubicBezTo>
                    <a:pt x="10627" y="38683"/>
                    <a:pt x="11229" y="38958"/>
                    <a:pt x="11855" y="39209"/>
                  </a:cubicBezTo>
                  <a:cubicBezTo>
                    <a:pt x="12357" y="39409"/>
                    <a:pt x="12883" y="39585"/>
                    <a:pt x="13409" y="39760"/>
                  </a:cubicBezTo>
                  <a:cubicBezTo>
                    <a:pt x="14537" y="40136"/>
                    <a:pt x="15715" y="40437"/>
                    <a:pt x="16918" y="40688"/>
                  </a:cubicBezTo>
                  <a:cubicBezTo>
                    <a:pt x="17394" y="40788"/>
                    <a:pt x="17896" y="40888"/>
                    <a:pt x="18372" y="40963"/>
                  </a:cubicBezTo>
                  <a:cubicBezTo>
                    <a:pt x="19424" y="41139"/>
                    <a:pt x="20477" y="41239"/>
                    <a:pt x="21530" y="41339"/>
                  </a:cubicBezTo>
                  <a:lnTo>
                    <a:pt x="21605" y="41339"/>
                  </a:lnTo>
                  <a:cubicBezTo>
                    <a:pt x="22156" y="41364"/>
                    <a:pt x="22708" y="41389"/>
                    <a:pt x="23259" y="41414"/>
                  </a:cubicBezTo>
                  <a:cubicBezTo>
                    <a:pt x="23685" y="41425"/>
                    <a:pt x="24110" y="41431"/>
                    <a:pt x="24534" y="41431"/>
                  </a:cubicBezTo>
                  <a:cubicBezTo>
                    <a:pt x="25134" y="41431"/>
                    <a:pt x="25729" y="41419"/>
                    <a:pt x="26317" y="41389"/>
                  </a:cubicBezTo>
                  <a:cubicBezTo>
                    <a:pt x="26868" y="41364"/>
                    <a:pt x="27394" y="41314"/>
                    <a:pt x="27946" y="41289"/>
                  </a:cubicBezTo>
                  <a:cubicBezTo>
                    <a:pt x="28798" y="41189"/>
                    <a:pt x="29650" y="41089"/>
                    <a:pt x="30477" y="40963"/>
                  </a:cubicBezTo>
                  <a:cubicBezTo>
                    <a:pt x="30753" y="40913"/>
                    <a:pt x="31054" y="40863"/>
                    <a:pt x="31329" y="40813"/>
                  </a:cubicBezTo>
                  <a:cubicBezTo>
                    <a:pt x="31881" y="40713"/>
                    <a:pt x="32432" y="40587"/>
                    <a:pt x="32933" y="40462"/>
                  </a:cubicBezTo>
                  <a:cubicBezTo>
                    <a:pt x="34086" y="40186"/>
                    <a:pt x="35164" y="39836"/>
                    <a:pt x="36141" y="39435"/>
                  </a:cubicBezTo>
                  <a:cubicBezTo>
                    <a:pt x="36693" y="39209"/>
                    <a:pt x="37219" y="38983"/>
                    <a:pt x="37720" y="38733"/>
                  </a:cubicBezTo>
                  <a:cubicBezTo>
                    <a:pt x="38848" y="38156"/>
                    <a:pt x="39876" y="37505"/>
                    <a:pt x="40778" y="36778"/>
                  </a:cubicBezTo>
                  <a:cubicBezTo>
                    <a:pt x="41279" y="36377"/>
                    <a:pt x="41730" y="35976"/>
                    <a:pt x="42156" y="35550"/>
                  </a:cubicBezTo>
                  <a:cubicBezTo>
                    <a:pt x="43334" y="34322"/>
                    <a:pt x="44237" y="32968"/>
                    <a:pt x="44813" y="31540"/>
                  </a:cubicBezTo>
                  <a:cubicBezTo>
                    <a:pt x="44989" y="31089"/>
                    <a:pt x="45139" y="30637"/>
                    <a:pt x="45264" y="30186"/>
                  </a:cubicBezTo>
                  <a:cubicBezTo>
                    <a:pt x="45715" y="28532"/>
                    <a:pt x="45791" y="26778"/>
                    <a:pt x="45465" y="25074"/>
                  </a:cubicBezTo>
                  <a:cubicBezTo>
                    <a:pt x="44437" y="19635"/>
                    <a:pt x="41455" y="9134"/>
                    <a:pt x="37620" y="4347"/>
                  </a:cubicBezTo>
                  <a:cubicBezTo>
                    <a:pt x="37420" y="4096"/>
                    <a:pt x="37219" y="3845"/>
                    <a:pt x="36993" y="3645"/>
                  </a:cubicBezTo>
                  <a:cubicBezTo>
                    <a:pt x="36818" y="3419"/>
                    <a:pt x="36618" y="3244"/>
                    <a:pt x="36417" y="3068"/>
                  </a:cubicBezTo>
                  <a:cubicBezTo>
                    <a:pt x="35740" y="2467"/>
                    <a:pt x="35014" y="2066"/>
                    <a:pt x="34262" y="1941"/>
                  </a:cubicBezTo>
                  <a:cubicBezTo>
                    <a:pt x="34086" y="1890"/>
                    <a:pt x="33886" y="1865"/>
                    <a:pt x="33685" y="1815"/>
                  </a:cubicBezTo>
                  <a:cubicBezTo>
                    <a:pt x="33535" y="1790"/>
                    <a:pt x="33409" y="1740"/>
                    <a:pt x="33259" y="1715"/>
                  </a:cubicBezTo>
                  <a:cubicBezTo>
                    <a:pt x="32457" y="1540"/>
                    <a:pt x="31580" y="1314"/>
                    <a:pt x="30577" y="1088"/>
                  </a:cubicBezTo>
                  <a:lnTo>
                    <a:pt x="30527" y="1088"/>
                  </a:lnTo>
                  <a:cubicBezTo>
                    <a:pt x="30427" y="1038"/>
                    <a:pt x="30302" y="1013"/>
                    <a:pt x="30176" y="988"/>
                  </a:cubicBezTo>
                  <a:cubicBezTo>
                    <a:pt x="29399" y="813"/>
                    <a:pt x="28597" y="662"/>
                    <a:pt x="27720" y="487"/>
                  </a:cubicBezTo>
                  <a:cubicBezTo>
                    <a:pt x="27595" y="462"/>
                    <a:pt x="27470" y="462"/>
                    <a:pt x="27319" y="437"/>
                  </a:cubicBezTo>
                  <a:cubicBezTo>
                    <a:pt x="26693" y="311"/>
                    <a:pt x="26041" y="236"/>
                    <a:pt x="25364" y="161"/>
                  </a:cubicBezTo>
                  <a:cubicBezTo>
                    <a:pt x="25239" y="136"/>
                    <a:pt x="25089" y="136"/>
                    <a:pt x="24963" y="111"/>
                  </a:cubicBezTo>
                  <a:cubicBezTo>
                    <a:pt x="24562" y="86"/>
                    <a:pt x="24186" y="61"/>
                    <a:pt x="23785" y="36"/>
                  </a:cubicBezTo>
                  <a:cubicBezTo>
                    <a:pt x="23413" y="18"/>
                    <a:pt x="23054" y="0"/>
                    <a:pt x="226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7"/>
            <p:cNvSpPr/>
            <p:nvPr/>
          </p:nvSpPr>
          <p:spPr>
            <a:xfrm>
              <a:off x="2636100" y="2024925"/>
              <a:ext cx="153550" cy="67850"/>
            </a:xfrm>
            <a:custGeom>
              <a:avLst/>
              <a:gdLst/>
              <a:ahLst/>
              <a:cxnLst/>
              <a:rect l="l" t="t" r="r" b="b"/>
              <a:pathLst>
                <a:path w="6142" h="2714" extrusionOk="0">
                  <a:moveTo>
                    <a:pt x="1437" y="1"/>
                  </a:moveTo>
                  <a:cubicBezTo>
                    <a:pt x="1270" y="1"/>
                    <a:pt x="1106" y="40"/>
                    <a:pt x="953" y="132"/>
                  </a:cubicBezTo>
                  <a:cubicBezTo>
                    <a:pt x="1" y="734"/>
                    <a:pt x="2056" y="2513"/>
                    <a:pt x="3560" y="2714"/>
                  </a:cubicBezTo>
                  <a:cubicBezTo>
                    <a:pt x="3560" y="2714"/>
                    <a:pt x="6141" y="1310"/>
                    <a:pt x="5515" y="383"/>
                  </a:cubicBezTo>
                  <a:cubicBezTo>
                    <a:pt x="5375" y="183"/>
                    <a:pt x="5187" y="105"/>
                    <a:pt x="4977" y="105"/>
                  </a:cubicBezTo>
                  <a:cubicBezTo>
                    <a:pt x="4245" y="105"/>
                    <a:pt x="3259" y="1060"/>
                    <a:pt x="3259" y="1060"/>
                  </a:cubicBezTo>
                  <a:cubicBezTo>
                    <a:pt x="3259" y="1060"/>
                    <a:pt x="2306" y="1"/>
                    <a:pt x="1437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7"/>
            <p:cNvSpPr/>
            <p:nvPr/>
          </p:nvSpPr>
          <p:spPr>
            <a:xfrm>
              <a:off x="2636100" y="2115950"/>
              <a:ext cx="158550" cy="31350"/>
            </a:xfrm>
            <a:custGeom>
              <a:avLst/>
              <a:gdLst/>
              <a:ahLst/>
              <a:cxnLst/>
              <a:rect l="l" t="t" r="r" b="b"/>
              <a:pathLst>
                <a:path w="6342" h="1254" extrusionOk="0">
                  <a:moveTo>
                    <a:pt x="6342" y="0"/>
                  </a:moveTo>
                  <a:lnTo>
                    <a:pt x="6342" y="0"/>
                  </a:lnTo>
                  <a:cubicBezTo>
                    <a:pt x="5790" y="176"/>
                    <a:pt x="5289" y="401"/>
                    <a:pt x="4738" y="501"/>
                  </a:cubicBezTo>
                  <a:cubicBezTo>
                    <a:pt x="4236" y="627"/>
                    <a:pt x="3685" y="702"/>
                    <a:pt x="3159" y="702"/>
                  </a:cubicBezTo>
                  <a:cubicBezTo>
                    <a:pt x="2081" y="702"/>
                    <a:pt x="1028" y="426"/>
                    <a:pt x="1" y="0"/>
                  </a:cubicBezTo>
                  <a:lnTo>
                    <a:pt x="1" y="0"/>
                  </a:lnTo>
                  <a:cubicBezTo>
                    <a:pt x="377" y="401"/>
                    <a:pt x="903" y="702"/>
                    <a:pt x="1429" y="928"/>
                  </a:cubicBezTo>
                  <a:cubicBezTo>
                    <a:pt x="1981" y="1128"/>
                    <a:pt x="2557" y="1253"/>
                    <a:pt x="3159" y="1253"/>
                  </a:cubicBezTo>
                  <a:cubicBezTo>
                    <a:pt x="3735" y="1228"/>
                    <a:pt x="4337" y="1153"/>
                    <a:pt x="4888" y="928"/>
                  </a:cubicBezTo>
                  <a:cubicBezTo>
                    <a:pt x="5439" y="727"/>
                    <a:pt x="5916" y="376"/>
                    <a:pt x="6342" y="0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7"/>
            <p:cNvSpPr/>
            <p:nvPr/>
          </p:nvSpPr>
          <p:spPr>
            <a:xfrm>
              <a:off x="2711300" y="2087125"/>
              <a:ext cx="13800" cy="52650"/>
            </a:xfrm>
            <a:custGeom>
              <a:avLst/>
              <a:gdLst/>
              <a:ahLst/>
              <a:cxnLst/>
              <a:rect l="l" t="t" r="r" b="b"/>
              <a:pathLst>
                <a:path w="552" h="2106" extrusionOk="0">
                  <a:moveTo>
                    <a:pt x="0" y="0"/>
                  </a:moveTo>
                  <a:lnTo>
                    <a:pt x="0" y="2106"/>
                  </a:lnTo>
                  <a:lnTo>
                    <a:pt x="552" y="2106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7"/>
            <p:cNvSpPr/>
            <p:nvPr/>
          </p:nvSpPr>
          <p:spPr>
            <a:xfrm>
              <a:off x="2906150" y="1993750"/>
              <a:ext cx="38250" cy="62075"/>
            </a:xfrm>
            <a:custGeom>
              <a:avLst/>
              <a:gdLst/>
              <a:ahLst/>
              <a:cxnLst/>
              <a:rect l="l" t="t" r="r" b="b"/>
              <a:pathLst>
                <a:path w="1530" h="2483" extrusionOk="0">
                  <a:moveTo>
                    <a:pt x="728" y="1"/>
                  </a:moveTo>
                  <a:cubicBezTo>
                    <a:pt x="327" y="26"/>
                    <a:pt x="1" y="577"/>
                    <a:pt x="26" y="1279"/>
                  </a:cubicBezTo>
                  <a:cubicBezTo>
                    <a:pt x="51" y="1956"/>
                    <a:pt x="402" y="2482"/>
                    <a:pt x="803" y="2482"/>
                  </a:cubicBezTo>
                  <a:cubicBezTo>
                    <a:pt x="1204" y="2482"/>
                    <a:pt x="1530" y="1906"/>
                    <a:pt x="1505" y="1229"/>
                  </a:cubicBezTo>
                  <a:cubicBezTo>
                    <a:pt x="1480" y="552"/>
                    <a:pt x="1129" y="1"/>
                    <a:pt x="728" y="1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7"/>
            <p:cNvSpPr/>
            <p:nvPr/>
          </p:nvSpPr>
          <p:spPr>
            <a:xfrm>
              <a:off x="2424950" y="1978100"/>
              <a:ext cx="37625" cy="62050"/>
            </a:xfrm>
            <a:custGeom>
              <a:avLst/>
              <a:gdLst/>
              <a:ahLst/>
              <a:cxnLst/>
              <a:rect l="l" t="t" r="r" b="b"/>
              <a:pathLst>
                <a:path w="1505" h="2482" extrusionOk="0">
                  <a:moveTo>
                    <a:pt x="728" y="0"/>
                  </a:moveTo>
                  <a:cubicBezTo>
                    <a:pt x="327" y="0"/>
                    <a:pt x="1" y="577"/>
                    <a:pt x="26" y="1254"/>
                  </a:cubicBezTo>
                  <a:cubicBezTo>
                    <a:pt x="51" y="1930"/>
                    <a:pt x="377" y="2482"/>
                    <a:pt x="803" y="2482"/>
                  </a:cubicBezTo>
                  <a:cubicBezTo>
                    <a:pt x="1204" y="2457"/>
                    <a:pt x="1504" y="1905"/>
                    <a:pt x="1504" y="1203"/>
                  </a:cubicBezTo>
                  <a:cubicBezTo>
                    <a:pt x="1479" y="527"/>
                    <a:pt x="1129" y="0"/>
                    <a:pt x="728" y="0"/>
                  </a:cubicBezTo>
                  <a:close/>
                </a:path>
              </a:pathLst>
            </a:custGeom>
            <a:solidFill>
              <a:srgbClr val="544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7"/>
            <p:cNvSpPr/>
            <p:nvPr/>
          </p:nvSpPr>
          <p:spPr>
            <a:xfrm>
              <a:off x="2381100" y="2053275"/>
              <a:ext cx="89000" cy="89000"/>
            </a:xfrm>
            <a:custGeom>
              <a:avLst/>
              <a:gdLst/>
              <a:ahLst/>
              <a:cxnLst/>
              <a:rect l="l" t="t" r="r" b="b"/>
              <a:pathLst>
                <a:path w="3560" h="3560" extrusionOk="0">
                  <a:moveTo>
                    <a:pt x="1780" y="1"/>
                  </a:moveTo>
                  <a:cubicBezTo>
                    <a:pt x="802" y="1"/>
                    <a:pt x="0" y="803"/>
                    <a:pt x="0" y="1780"/>
                  </a:cubicBezTo>
                  <a:cubicBezTo>
                    <a:pt x="0" y="2758"/>
                    <a:pt x="802" y="3560"/>
                    <a:pt x="1780" y="3560"/>
                  </a:cubicBezTo>
                  <a:cubicBezTo>
                    <a:pt x="2757" y="3560"/>
                    <a:pt x="3559" y="2758"/>
                    <a:pt x="3559" y="1780"/>
                  </a:cubicBezTo>
                  <a:cubicBezTo>
                    <a:pt x="3559" y="803"/>
                    <a:pt x="2757" y="1"/>
                    <a:pt x="1780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7"/>
            <p:cNvSpPr/>
            <p:nvPr/>
          </p:nvSpPr>
          <p:spPr>
            <a:xfrm>
              <a:off x="2904275" y="2071450"/>
              <a:ext cx="89000" cy="89000"/>
            </a:xfrm>
            <a:custGeom>
              <a:avLst/>
              <a:gdLst/>
              <a:ahLst/>
              <a:cxnLst/>
              <a:rect l="l" t="t" r="r" b="b"/>
              <a:pathLst>
                <a:path w="3560" h="3560" extrusionOk="0">
                  <a:moveTo>
                    <a:pt x="1780" y="1"/>
                  </a:moveTo>
                  <a:cubicBezTo>
                    <a:pt x="803" y="1"/>
                    <a:pt x="1" y="803"/>
                    <a:pt x="1" y="1780"/>
                  </a:cubicBezTo>
                  <a:cubicBezTo>
                    <a:pt x="1" y="2758"/>
                    <a:pt x="803" y="3560"/>
                    <a:pt x="1780" y="3560"/>
                  </a:cubicBezTo>
                  <a:cubicBezTo>
                    <a:pt x="2758" y="3560"/>
                    <a:pt x="3560" y="2758"/>
                    <a:pt x="3560" y="1780"/>
                  </a:cubicBezTo>
                  <a:cubicBezTo>
                    <a:pt x="3560" y="803"/>
                    <a:pt x="2758" y="1"/>
                    <a:pt x="1780" y="1"/>
                  </a:cubicBezTo>
                  <a:close/>
                </a:path>
              </a:pathLst>
            </a:custGeom>
            <a:solidFill>
              <a:srgbClr val="E88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7"/>
            <p:cNvSpPr/>
            <p:nvPr/>
          </p:nvSpPr>
          <p:spPr>
            <a:xfrm>
              <a:off x="2413675" y="1186125"/>
              <a:ext cx="625975" cy="403525"/>
            </a:xfrm>
            <a:custGeom>
              <a:avLst/>
              <a:gdLst/>
              <a:ahLst/>
              <a:cxnLst/>
              <a:rect l="l" t="t" r="r" b="b"/>
              <a:pathLst>
                <a:path w="25039" h="16141" extrusionOk="0">
                  <a:moveTo>
                    <a:pt x="14236" y="0"/>
                  </a:moveTo>
                  <a:cubicBezTo>
                    <a:pt x="12732" y="100"/>
                    <a:pt x="11354" y="426"/>
                    <a:pt x="10101" y="902"/>
                  </a:cubicBezTo>
                  <a:cubicBezTo>
                    <a:pt x="4136" y="3183"/>
                    <a:pt x="853" y="8972"/>
                    <a:pt x="151" y="10351"/>
                  </a:cubicBezTo>
                  <a:cubicBezTo>
                    <a:pt x="51" y="10551"/>
                    <a:pt x="1" y="10652"/>
                    <a:pt x="1" y="10652"/>
                  </a:cubicBezTo>
                  <a:cubicBezTo>
                    <a:pt x="577" y="11454"/>
                    <a:pt x="1254" y="12155"/>
                    <a:pt x="2081" y="12732"/>
                  </a:cubicBezTo>
                  <a:cubicBezTo>
                    <a:pt x="2181" y="12807"/>
                    <a:pt x="2306" y="12907"/>
                    <a:pt x="2407" y="12983"/>
                  </a:cubicBezTo>
                  <a:cubicBezTo>
                    <a:pt x="3184" y="13484"/>
                    <a:pt x="4036" y="13935"/>
                    <a:pt x="4963" y="14311"/>
                  </a:cubicBezTo>
                  <a:cubicBezTo>
                    <a:pt x="5088" y="14361"/>
                    <a:pt x="5214" y="14411"/>
                    <a:pt x="5339" y="14461"/>
                  </a:cubicBezTo>
                  <a:cubicBezTo>
                    <a:pt x="6016" y="14712"/>
                    <a:pt x="6717" y="14937"/>
                    <a:pt x="7419" y="15113"/>
                  </a:cubicBezTo>
                  <a:cubicBezTo>
                    <a:pt x="7695" y="15188"/>
                    <a:pt x="7971" y="15238"/>
                    <a:pt x="8246" y="15313"/>
                  </a:cubicBezTo>
                  <a:cubicBezTo>
                    <a:pt x="8372" y="15338"/>
                    <a:pt x="8497" y="15363"/>
                    <a:pt x="8647" y="15389"/>
                  </a:cubicBezTo>
                  <a:cubicBezTo>
                    <a:pt x="9073" y="15489"/>
                    <a:pt x="9524" y="15564"/>
                    <a:pt x="9951" y="15639"/>
                  </a:cubicBezTo>
                  <a:cubicBezTo>
                    <a:pt x="10452" y="15714"/>
                    <a:pt x="10928" y="15790"/>
                    <a:pt x="11429" y="15840"/>
                  </a:cubicBezTo>
                  <a:cubicBezTo>
                    <a:pt x="11555" y="15865"/>
                    <a:pt x="11705" y="15865"/>
                    <a:pt x="11830" y="15890"/>
                  </a:cubicBezTo>
                  <a:cubicBezTo>
                    <a:pt x="12507" y="15965"/>
                    <a:pt x="13184" y="16015"/>
                    <a:pt x="13835" y="16040"/>
                  </a:cubicBezTo>
                  <a:cubicBezTo>
                    <a:pt x="13986" y="16065"/>
                    <a:pt x="14111" y="16065"/>
                    <a:pt x="14261" y="16065"/>
                  </a:cubicBezTo>
                  <a:cubicBezTo>
                    <a:pt x="15088" y="16115"/>
                    <a:pt x="15890" y="16140"/>
                    <a:pt x="16692" y="16140"/>
                  </a:cubicBezTo>
                  <a:lnTo>
                    <a:pt x="17093" y="16140"/>
                  </a:lnTo>
                  <a:cubicBezTo>
                    <a:pt x="17996" y="16140"/>
                    <a:pt x="18848" y="16090"/>
                    <a:pt x="19650" y="16065"/>
                  </a:cubicBezTo>
                  <a:cubicBezTo>
                    <a:pt x="19800" y="16065"/>
                    <a:pt x="19951" y="16040"/>
                    <a:pt x="20076" y="16040"/>
                  </a:cubicBezTo>
                  <a:cubicBezTo>
                    <a:pt x="20928" y="15990"/>
                    <a:pt x="21680" y="15940"/>
                    <a:pt x="22357" y="15865"/>
                  </a:cubicBezTo>
                  <a:cubicBezTo>
                    <a:pt x="22507" y="15865"/>
                    <a:pt x="22632" y="15840"/>
                    <a:pt x="22783" y="15840"/>
                  </a:cubicBezTo>
                  <a:cubicBezTo>
                    <a:pt x="23635" y="15739"/>
                    <a:pt x="24261" y="15664"/>
                    <a:pt x="24662" y="15614"/>
                  </a:cubicBezTo>
                  <a:cubicBezTo>
                    <a:pt x="24913" y="15589"/>
                    <a:pt x="25038" y="15564"/>
                    <a:pt x="25038" y="15564"/>
                  </a:cubicBezTo>
                  <a:cubicBezTo>
                    <a:pt x="25038" y="15564"/>
                    <a:pt x="25038" y="15489"/>
                    <a:pt x="25013" y="15363"/>
                  </a:cubicBezTo>
                  <a:cubicBezTo>
                    <a:pt x="24988" y="14937"/>
                    <a:pt x="24863" y="13910"/>
                    <a:pt x="24612" y="12531"/>
                  </a:cubicBezTo>
                  <a:cubicBezTo>
                    <a:pt x="24011" y="9424"/>
                    <a:pt x="22682" y="4687"/>
                    <a:pt x="19775" y="2005"/>
                  </a:cubicBezTo>
                  <a:cubicBezTo>
                    <a:pt x="19174" y="1454"/>
                    <a:pt x="18522" y="1003"/>
                    <a:pt x="17795" y="652"/>
                  </a:cubicBezTo>
                  <a:cubicBezTo>
                    <a:pt x="17645" y="602"/>
                    <a:pt x="17469" y="526"/>
                    <a:pt x="17319" y="451"/>
                  </a:cubicBezTo>
                  <a:cubicBezTo>
                    <a:pt x="16567" y="175"/>
                    <a:pt x="15765" y="0"/>
                    <a:pt x="148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7"/>
            <p:cNvSpPr/>
            <p:nvPr/>
          </p:nvSpPr>
          <p:spPr>
            <a:xfrm>
              <a:off x="2530550" y="1388050"/>
              <a:ext cx="21750" cy="35500"/>
            </a:xfrm>
            <a:custGeom>
              <a:avLst/>
              <a:gdLst/>
              <a:ahLst/>
              <a:cxnLst/>
              <a:rect l="l" t="t" r="r" b="b"/>
              <a:pathLst>
                <a:path w="870" h="1420" extrusionOk="0">
                  <a:moveTo>
                    <a:pt x="613" y="0"/>
                  </a:moveTo>
                  <a:cubicBezTo>
                    <a:pt x="533" y="0"/>
                    <a:pt x="458" y="44"/>
                    <a:pt x="438" y="144"/>
                  </a:cubicBezTo>
                  <a:cubicBezTo>
                    <a:pt x="363" y="494"/>
                    <a:pt x="238" y="795"/>
                    <a:pt x="88" y="1096"/>
                  </a:cubicBezTo>
                  <a:cubicBezTo>
                    <a:pt x="1" y="1270"/>
                    <a:pt x="155" y="1420"/>
                    <a:pt x="291" y="1420"/>
                  </a:cubicBezTo>
                  <a:cubicBezTo>
                    <a:pt x="351" y="1420"/>
                    <a:pt x="408" y="1391"/>
                    <a:pt x="438" y="1322"/>
                  </a:cubicBezTo>
                  <a:cubicBezTo>
                    <a:pt x="614" y="971"/>
                    <a:pt x="739" y="620"/>
                    <a:pt x="839" y="269"/>
                  </a:cubicBezTo>
                  <a:cubicBezTo>
                    <a:pt x="870" y="103"/>
                    <a:pt x="736" y="0"/>
                    <a:pt x="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7"/>
            <p:cNvSpPr/>
            <p:nvPr/>
          </p:nvSpPr>
          <p:spPr>
            <a:xfrm>
              <a:off x="2548250" y="1404850"/>
              <a:ext cx="19875" cy="31425"/>
            </a:xfrm>
            <a:custGeom>
              <a:avLst/>
              <a:gdLst/>
              <a:ahLst/>
              <a:cxnLst/>
              <a:rect l="l" t="t" r="r" b="b"/>
              <a:pathLst>
                <a:path w="795" h="1257" extrusionOk="0">
                  <a:moveTo>
                    <a:pt x="515" y="0"/>
                  </a:moveTo>
                  <a:cubicBezTo>
                    <a:pt x="455" y="0"/>
                    <a:pt x="395" y="29"/>
                    <a:pt x="357" y="98"/>
                  </a:cubicBezTo>
                  <a:cubicBezTo>
                    <a:pt x="207" y="399"/>
                    <a:pt x="106" y="675"/>
                    <a:pt x="31" y="1000"/>
                  </a:cubicBezTo>
                  <a:cubicBezTo>
                    <a:pt x="1" y="1151"/>
                    <a:pt x="143" y="1257"/>
                    <a:pt x="267" y="1257"/>
                  </a:cubicBezTo>
                  <a:cubicBezTo>
                    <a:pt x="349" y="1257"/>
                    <a:pt x="422" y="1210"/>
                    <a:pt x="432" y="1101"/>
                  </a:cubicBezTo>
                  <a:cubicBezTo>
                    <a:pt x="507" y="825"/>
                    <a:pt x="583" y="574"/>
                    <a:pt x="708" y="324"/>
                  </a:cubicBezTo>
                  <a:cubicBezTo>
                    <a:pt x="795" y="150"/>
                    <a:pt x="652" y="0"/>
                    <a:pt x="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7"/>
            <p:cNvSpPr/>
            <p:nvPr/>
          </p:nvSpPr>
          <p:spPr>
            <a:xfrm>
              <a:off x="2575475" y="1335950"/>
              <a:ext cx="17100" cy="32400"/>
            </a:xfrm>
            <a:custGeom>
              <a:avLst/>
              <a:gdLst/>
              <a:ahLst/>
              <a:cxnLst/>
              <a:rect l="l" t="t" r="r" b="b"/>
              <a:pathLst>
                <a:path w="684" h="1296" extrusionOk="0">
                  <a:moveTo>
                    <a:pt x="485" y="0"/>
                  </a:moveTo>
                  <a:cubicBezTo>
                    <a:pt x="376" y="0"/>
                    <a:pt x="258" y="69"/>
                    <a:pt x="245" y="198"/>
                  </a:cubicBezTo>
                  <a:cubicBezTo>
                    <a:pt x="220" y="498"/>
                    <a:pt x="170" y="774"/>
                    <a:pt x="45" y="1050"/>
                  </a:cubicBezTo>
                  <a:cubicBezTo>
                    <a:pt x="0" y="1199"/>
                    <a:pt x="125" y="1295"/>
                    <a:pt x="248" y="1295"/>
                  </a:cubicBezTo>
                  <a:cubicBezTo>
                    <a:pt x="332" y="1295"/>
                    <a:pt x="416" y="1251"/>
                    <a:pt x="446" y="1150"/>
                  </a:cubicBezTo>
                  <a:cubicBezTo>
                    <a:pt x="571" y="849"/>
                    <a:pt x="646" y="523"/>
                    <a:pt x="671" y="198"/>
                  </a:cubicBezTo>
                  <a:cubicBezTo>
                    <a:pt x="684" y="63"/>
                    <a:pt x="588" y="0"/>
                    <a:pt x="4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7"/>
            <p:cNvSpPr/>
            <p:nvPr/>
          </p:nvSpPr>
          <p:spPr>
            <a:xfrm>
              <a:off x="2712550" y="1355625"/>
              <a:ext cx="15600" cy="31175"/>
            </a:xfrm>
            <a:custGeom>
              <a:avLst/>
              <a:gdLst/>
              <a:ahLst/>
              <a:cxnLst/>
              <a:rect l="l" t="t" r="r" b="b"/>
              <a:pathLst>
                <a:path w="624" h="1247" extrusionOk="0">
                  <a:moveTo>
                    <a:pt x="360" y="1"/>
                  </a:moveTo>
                  <a:cubicBezTo>
                    <a:pt x="281" y="1"/>
                    <a:pt x="205" y="42"/>
                    <a:pt x="176" y="137"/>
                  </a:cubicBezTo>
                  <a:cubicBezTo>
                    <a:pt x="51" y="438"/>
                    <a:pt x="1" y="739"/>
                    <a:pt x="1" y="1040"/>
                  </a:cubicBezTo>
                  <a:cubicBezTo>
                    <a:pt x="1" y="1177"/>
                    <a:pt x="101" y="1246"/>
                    <a:pt x="204" y="1246"/>
                  </a:cubicBezTo>
                  <a:cubicBezTo>
                    <a:pt x="308" y="1246"/>
                    <a:pt x="414" y="1177"/>
                    <a:pt x="427" y="1040"/>
                  </a:cubicBezTo>
                  <a:cubicBezTo>
                    <a:pt x="427" y="764"/>
                    <a:pt x="477" y="513"/>
                    <a:pt x="577" y="263"/>
                  </a:cubicBezTo>
                  <a:cubicBezTo>
                    <a:pt x="623" y="108"/>
                    <a:pt x="488" y="1"/>
                    <a:pt x="3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7"/>
            <p:cNvSpPr/>
            <p:nvPr/>
          </p:nvSpPr>
          <p:spPr>
            <a:xfrm>
              <a:off x="2741375" y="1363300"/>
              <a:ext cx="14550" cy="34925"/>
            </a:xfrm>
            <a:custGeom>
              <a:avLst/>
              <a:gdLst/>
              <a:ahLst/>
              <a:cxnLst/>
              <a:rect l="l" t="t" r="r" b="b"/>
              <a:pathLst>
                <a:path w="582" h="1397" extrusionOk="0">
                  <a:moveTo>
                    <a:pt x="327" y="0"/>
                  </a:moveTo>
                  <a:cubicBezTo>
                    <a:pt x="246" y="0"/>
                    <a:pt x="171" y="46"/>
                    <a:pt x="151" y="156"/>
                  </a:cubicBezTo>
                  <a:cubicBezTo>
                    <a:pt x="101" y="507"/>
                    <a:pt x="51" y="858"/>
                    <a:pt x="0" y="1209"/>
                  </a:cubicBezTo>
                  <a:cubicBezTo>
                    <a:pt x="0" y="1334"/>
                    <a:pt x="101" y="1397"/>
                    <a:pt x="204" y="1397"/>
                  </a:cubicBezTo>
                  <a:cubicBezTo>
                    <a:pt x="307" y="1397"/>
                    <a:pt x="414" y="1334"/>
                    <a:pt x="426" y="1209"/>
                  </a:cubicBezTo>
                  <a:cubicBezTo>
                    <a:pt x="452" y="883"/>
                    <a:pt x="502" y="582"/>
                    <a:pt x="552" y="256"/>
                  </a:cubicBezTo>
                  <a:cubicBezTo>
                    <a:pt x="582" y="106"/>
                    <a:pt x="449" y="0"/>
                    <a:pt x="3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7"/>
            <p:cNvSpPr/>
            <p:nvPr/>
          </p:nvSpPr>
          <p:spPr>
            <a:xfrm>
              <a:off x="2724450" y="1439100"/>
              <a:ext cx="13325" cy="32575"/>
            </a:xfrm>
            <a:custGeom>
              <a:avLst/>
              <a:gdLst/>
              <a:ahLst/>
              <a:cxnLst/>
              <a:rect l="l" t="t" r="r" b="b"/>
              <a:pathLst>
                <a:path w="533" h="1303" extrusionOk="0">
                  <a:moveTo>
                    <a:pt x="201" y="0"/>
                  </a:moveTo>
                  <a:cubicBezTo>
                    <a:pt x="101" y="0"/>
                    <a:pt x="1" y="69"/>
                    <a:pt x="1" y="207"/>
                  </a:cubicBezTo>
                  <a:cubicBezTo>
                    <a:pt x="1" y="533"/>
                    <a:pt x="26" y="833"/>
                    <a:pt x="101" y="1159"/>
                  </a:cubicBezTo>
                  <a:cubicBezTo>
                    <a:pt x="121" y="1259"/>
                    <a:pt x="196" y="1303"/>
                    <a:pt x="276" y="1303"/>
                  </a:cubicBezTo>
                  <a:cubicBezTo>
                    <a:pt x="398" y="1303"/>
                    <a:pt x="532" y="1200"/>
                    <a:pt x="502" y="1034"/>
                  </a:cubicBezTo>
                  <a:cubicBezTo>
                    <a:pt x="452" y="758"/>
                    <a:pt x="402" y="483"/>
                    <a:pt x="402" y="207"/>
                  </a:cubicBezTo>
                  <a:cubicBezTo>
                    <a:pt x="402" y="69"/>
                    <a:pt x="301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7"/>
            <p:cNvSpPr/>
            <p:nvPr/>
          </p:nvSpPr>
          <p:spPr>
            <a:xfrm>
              <a:off x="2755475" y="1436575"/>
              <a:ext cx="12550" cy="33550"/>
            </a:xfrm>
            <a:custGeom>
              <a:avLst/>
              <a:gdLst/>
              <a:ahLst/>
              <a:cxnLst/>
              <a:rect l="l" t="t" r="r" b="b"/>
              <a:pathLst>
                <a:path w="502" h="1342" extrusionOk="0">
                  <a:moveTo>
                    <a:pt x="295" y="1"/>
                  </a:moveTo>
                  <a:cubicBezTo>
                    <a:pt x="188" y="1"/>
                    <a:pt x="76" y="70"/>
                    <a:pt x="63" y="208"/>
                  </a:cubicBezTo>
                  <a:cubicBezTo>
                    <a:pt x="63" y="508"/>
                    <a:pt x="38" y="834"/>
                    <a:pt x="13" y="1135"/>
                  </a:cubicBezTo>
                  <a:cubicBezTo>
                    <a:pt x="0" y="1273"/>
                    <a:pt x="101" y="1342"/>
                    <a:pt x="207" y="1342"/>
                  </a:cubicBezTo>
                  <a:cubicBezTo>
                    <a:pt x="314" y="1342"/>
                    <a:pt x="426" y="1273"/>
                    <a:pt x="439" y="1135"/>
                  </a:cubicBezTo>
                  <a:cubicBezTo>
                    <a:pt x="439" y="834"/>
                    <a:pt x="464" y="508"/>
                    <a:pt x="489" y="208"/>
                  </a:cubicBezTo>
                  <a:cubicBezTo>
                    <a:pt x="502" y="70"/>
                    <a:pt x="401" y="1"/>
                    <a:pt x="2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7"/>
            <p:cNvSpPr/>
            <p:nvPr/>
          </p:nvSpPr>
          <p:spPr>
            <a:xfrm>
              <a:off x="2835225" y="1341050"/>
              <a:ext cx="19450" cy="44200"/>
            </a:xfrm>
            <a:custGeom>
              <a:avLst/>
              <a:gdLst/>
              <a:ahLst/>
              <a:cxnLst/>
              <a:rect l="l" t="t" r="r" b="b"/>
              <a:pathLst>
                <a:path w="778" h="1768" extrusionOk="0">
                  <a:moveTo>
                    <a:pt x="257" y="0"/>
                  </a:moveTo>
                  <a:cubicBezTo>
                    <a:pt x="135" y="0"/>
                    <a:pt x="1" y="103"/>
                    <a:pt x="31" y="269"/>
                  </a:cubicBezTo>
                  <a:cubicBezTo>
                    <a:pt x="81" y="720"/>
                    <a:pt x="181" y="1171"/>
                    <a:pt x="332" y="1623"/>
                  </a:cubicBezTo>
                  <a:cubicBezTo>
                    <a:pt x="362" y="1724"/>
                    <a:pt x="445" y="1768"/>
                    <a:pt x="529" y="1768"/>
                  </a:cubicBezTo>
                  <a:cubicBezTo>
                    <a:pt x="653" y="1768"/>
                    <a:pt x="777" y="1672"/>
                    <a:pt x="733" y="1522"/>
                  </a:cubicBezTo>
                  <a:cubicBezTo>
                    <a:pt x="582" y="1071"/>
                    <a:pt x="482" y="620"/>
                    <a:pt x="432" y="144"/>
                  </a:cubicBezTo>
                  <a:cubicBezTo>
                    <a:pt x="412" y="45"/>
                    <a:pt x="337" y="0"/>
                    <a:pt x="2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7"/>
            <p:cNvSpPr/>
            <p:nvPr/>
          </p:nvSpPr>
          <p:spPr>
            <a:xfrm>
              <a:off x="2869825" y="1346375"/>
              <a:ext cx="16600" cy="32700"/>
            </a:xfrm>
            <a:custGeom>
              <a:avLst/>
              <a:gdLst/>
              <a:ahLst/>
              <a:cxnLst/>
              <a:rect l="l" t="t" r="r" b="b"/>
              <a:pathLst>
                <a:path w="664" h="1308" extrusionOk="0">
                  <a:moveTo>
                    <a:pt x="227" y="0"/>
                  </a:moveTo>
                  <a:cubicBezTo>
                    <a:pt x="146" y="0"/>
                    <a:pt x="70" y="47"/>
                    <a:pt x="50" y="156"/>
                  </a:cubicBezTo>
                  <a:cubicBezTo>
                    <a:pt x="0" y="532"/>
                    <a:pt x="50" y="858"/>
                    <a:pt x="226" y="1209"/>
                  </a:cubicBezTo>
                  <a:cubicBezTo>
                    <a:pt x="264" y="1278"/>
                    <a:pt x="324" y="1307"/>
                    <a:pt x="384" y="1307"/>
                  </a:cubicBezTo>
                  <a:cubicBezTo>
                    <a:pt x="521" y="1307"/>
                    <a:pt x="664" y="1157"/>
                    <a:pt x="577" y="984"/>
                  </a:cubicBezTo>
                  <a:cubicBezTo>
                    <a:pt x="476" y="758"/>
                    <a:pt x="426" y="507"/>
                    <a:pt x="451" y="257"/>
                  </a:cubicBezTo>
                  <a:cubicBezTo>
                    <a:pt x="482" y="106"/>
                    <a:pt x="34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7"/>
            <p:cNvSpPr/>
            <p:nvPr/>
          </p:nvSpPr>
          <p:spPr>
            <a:xfrm>
              <a:off x="2864700" y="1418250"/>
              <a:ext cx="17175" cy="32450"/>
            </a:xfrm>
            <a:custGeom>
              <a:avLst/>
              <a:gdLst/>
              <a:ahLst/>
              <a:cxnLst/>
              <a:rect l="l" t="t" r="r" b="b"/>
              <a:pathLst>
                <a:path w="687" h="1298" extrusionOk="0">
                  <a:moveTo>
                    <a:pt x="246" y="0"/>
                  </a:moveTo>
                  <a:cubicBezTo>
                    <a:pt x="127" y="0"/>
                    <a:pt x="0" y="102"/>
                    <a:pt x="30" y="264"/>
                  </a:cubicBezTo>
                  <a:cubicBezTo>
                    <a:pt x="105" y="565"/>
                    <a:pt x="180" y="865"/>
                    <a:pt x="255" y="1141"/>
                  </a:cubicBezTo>
                  <a:cubicBezTo>
                    <a:pt x="275" y="1251"/>
                    <a:pt x="351" y="1297"/>
                    <a:pt x="432" y="1297"/>
                  </a:cubicBezTo>
                  <a:cubicBezTo>
                    <a:pt x="553" y="1297"/>
                    <a:pt x="687" y="1192"/>
                    <a:pt x="656" y="1041"/>
                  </a:cubicBezTo>
                  <a:cubicBezTo>
                    <a:pt x="581" y="740"/>
                    <a:pt x="506" y="439"/>
                    <a:pt x="431" y="164"/>
                  </a:cubicBezTo>
                  <a:cubicBezTo>
                    <a:pt x="410" y="50"/>
                    <a:pt x="330" y="0"/>
                    <a:pt x="2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7"/>
            <p:cNvSpPr/>
            <p:nvPr/>
          </p:nvSpPr>
          <p:spPr>
            <a:xfrm>
              <a:off x="2904900" y="1398825"/>
              <a:ext cx="13950" cy="28375"/>
            </a:xfrm>
            <a:custGeom>
              <a:avLst/>
              <a:gdLst/>
              <a:ahLst/>
              <a:cxnLst/>
              <a:rect l="l" t="t" r="r" b="b"/>
              <a:pathLst>
                <a:path w="558" h="1135" extrusionOk="0">
                  <a:moveTo>
                    <a:pt x="201" y="1"/>
                  </a:moveTo>
                  <a:cubicBezTo>
                    <a:pt x="101" y="1"/>
                    <a:pt x="1" y="63"/>
                    <a:pt x="1" y="189"/>
                  </a:cubicBezTo>
                  <a:cubicBezTo>
                    <a:pt x="1" y="464"/>
                    <a:pt x="51" y="715"/>
                    <a:pt x="101" y="991"/>
                  </a:cubicBezTo>
                  <a:cubicBezTo>
                    <a:pt x="131" y="1090"/>
                    <a:pt x="212" y="1134"/>
                    <a:pt x="296" y="1134"/>
                  </a:cubicBezTo>
                  <a:cubicBezTo>
                    <a:pt x="423" y="1134"/>
                    <a:pt x="557" y="1032"/>
                    <a:pt x="527" y="865"/>
                  </a:cubicBezTo>
                  <a:cubicBezTo>
                    <a:pt x="452" y="640"/>
                    <a:pt x="427" y="439"/>
                    <a:pt x="402" y="189"/>
                  </a:cubicBezTo>
                  <a:cubicBezTo>
                    <a:pt x="402" y="63"/>
                    <a:pt x="302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7"/>
            <p:cNvSpPr/>
            <p:nvPr/>
          </p:nvSpPr>
          <p:spPr>
            <a:xfrm>
              <a:off x="2914700" y="1313525"/>
              <a:ext cx="33075" cy="41650"/>
            </a:xfrm>
            <a:custGeom>
              <a:avLst/>
              <a:gdLst/>
              <a:ahLst/>
              <a:cxnLst/>
              <a:rect l="l" t="t" r="r" b="b"/>
              <a:pathLst>
                <a:path w="1323" h="1666" extrusionOk="0">
                  <a:moveTo>
                    <a:pt x="291" y="1"/>
                  </a:moveTo>
                  <a:cubicBezTo>
                    <a:pt x="132" y="1"/>
                    <a:pt x="0" y="214"/>
                    <a:pt x="135" y="368"/>
                  </a:cubicBezTo>
                  <a:cubicBezTo>
                    <a:pt x="461" y="694"/>
                    <a:pt x="712" y="1069"/>
                    <a:pt x="862" y="1521"/>
                  </a:cubicBezTo>
                  <a:cubicBezTo>
                    <a:pt x="902" y="1622"/>
                    <a:pt x="992" y="1666"/>
                    <a:pt x="1078" y="1666"/>
                  </a:cubicBezTo>
                  <a:cubicBezTo>
                    <a:pt x="1204" y="1666"/>
                    <a:pt x="1323" y="1570"/>
                    <a:pt x="1263" y="1420"/>
                  </a:cubicBezTo>
                  <a:cubicBezTo>
                    <a:pt x="1088" y="894"/>
                    <a:pt x="812" y="443"/>
                    <a:pt x="436" y="67"/>
                  </a:cubicBezTo>
                  <a:cubicBezTo>
                    <a:pt x="389" y="20"/>
                    <a:pt x="339" y="1"/>
                    <a:pt x="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7"/>
            <p:cNvSpPr/>
            <p:nvPr/>
          </p:nvSpPr>
          <p:spPr>
            <a:xfrm>
              <a:off x="2619950" y="1070100"/>
              <a:ext cx="303150" cy="265400"/>
            </a:xfrm>
            <a:custGeom>
              <a:avLst/>
              <a:gdLst/>
              <a:ahLst/>
              <a:cxnLst/>
              <a:rect l="l" t="t" r="r" b="b"/>
              <a:pathLst>
                <a:path w="12126" h="10616" extrusionOk="0">
                  <a:moveTo>
                    <a:pt x="9279" y="1"/>
                  </a:moveTo>
                  <a:cubicBezTo>
                    <a:pt x="8078" y="1"/>
                    <a:pt x="7715" y="4115"/>
                    <a:pt x="7715" y="4115"/>
                  </a:cubicBezTo>
                  <a:cubicBezTo>
                    <a:pt x="7715" y="4115"/>
                    <a:pt x="7046" y="4"/>
                    <a:pt x="6103" y="4"/>
                  </a:cubicBezTo>
                  <a:cubicBezTo>
                    <a:pt x="6097" y="4"/>
                    <a:pt x="6091" y="4"/>
                    <a:pt x="6085" y="4"/>
                  </a:cubicBezTo>
                  <a:cubicBezTo>
                    <a:pt x="5659" y="29"/>
                    <a:pt x="5735" y="882"/>
                    <a:pt x="5960" y="1809"/>
                  </a:cubicBezTo>
                  <a:cubicBezTo>
                    <a:pt x="6136" y="2486"/>
                    <a:pt x="6386" y="3187"/>
                    <a:pt x="6537" y="3638"/>
                  </a:cubicBezTo>
                  <a:lnTo>
                    <a:pt x="6537" y="3664"/>
                  </a:lnTo>
                  <a:cubicBezTo>
                    <a:pt x="6612" y="3864"/>
                    <a:pt x="6687" y="4014"/>
                    <a:pt x="6712" y="4090"/>
                  </a:cubicBezTo>
                  <a:cubicBezTo>
                    <a:pt x="6687" y="4039"/>
                    <a:pt x="6637" y="3914"/>
                    <a:pt x="6562" y="3789"/>
                  </a:cubicBezTo>
                  <a:cubicBezTo>
                    <a:pt x="6122" y="2887"/>
                    <a:pt x="4893" y="555"/>
                    <a:pt x="3997" y="555"/>
                  </a:cubicBezTo>
                  <a:cubicBezTo>
                    <a:pt x="3922" y="555"/>
                    <a:pt x="3849" y="571"/>
                    <a:pt x="3780" y="606"/>
                  </a:cubicBezTo>
                  <a:cubicBezTo>
                    <a:pt x="2777" y="1057"/>
                    <a:pt x="5083" y="3638"/>
                    <a:pt x="5559" y="4190"/>
                  </a:cubicBezTo>
                  <a:cubicBezTo>
                    <a:pt x="5126" y="3735"/>
                    <a:pt x="3269" y="1913"/>
                    <a:pt x="2110" y="1913"/>
                  </a:cubicBezTo>
                  <a:cubicBezTo>
                    <a:pt x="1928" y="1913"/>
                    <a:pt x="1764" y="1958"/>
                    <a:pt x="1624" y="2060"/>
                  </a:cubicBezTo>
                  <a:cubicBezTo>
                    <a:pt x="547" y="2887"/>
                    <a:pt x="4281" y="4491"/>
                    <a:pt x="4532" y="4591"/>
                  </a:cubicBezTo>
                  <a:cubicBezTo>
                    <a:pt x="4352" y="4561"/>
                    <a:pt x="2855" y="4246"/>
                    <a:pt x="1643" y="4246"/>
                  </a:cubicBezTo>
                  <a:cubicBezTo>
                    <a:pt x="822" y="4246"/>
                    <a:pt x="131" y="4391"/>
                    <a:pt x="70" y="4867"/>
                  </a:cubicBezTo>
                  <a:cubicBezTo>
                    <a:pt x="0" y="5380"/>
                    <a:pt x="757" y="5546"/>
                    <a:pt x="1651" y="5546"/>
                  </a:cubicBezTo>
                  <a:cubicBezTo>
                    <a:pt x="1717" y="5546"/>
                    <a:pt x="1783" y="5545"/>
                    <a:pt x="1850" y="5543"/>
                  </a:cubicBezTo>
                  <a:cubicBezTo>
                    <a:pt x="2903" y="5543"/>
                    <a:pt x="4080" y="5343"/>
                    <a:pt x="4181" y="5318"/>
                  </a:cubicBezTo>
                  <a:lnTo>
                    <a:pt x="4181" y="5318"/>
                  </a:lnTo>
                  <a:cubicBezTo>
                    <a:pt x="4005" y="5493"/>
                    <a:pt x="897" y="8350"/>
                    <a:pt x="1624" y="8977"/>
                  </a:cubicBezTo>
                  <a:cubicBezTo>
                    <a:pt x="1687" y="9027"/>
                    <a:pt x="1764" y="9050"/>
                    <a:pt x="1854" y="9050"/>
                  </a:cubicBezTo>
                  <a:cubicBezTo>
                    <a:pt x="2841" y="9050"/>
                    <a:pt x="5298" y="6255"/>
                    <a:pt x="5459" y="6095"/>
                  </a:cubicBezTo>
                  <a:lnTo>
                    <a:pt x="5459" y="6095"/>
                  </a:lnTo>
                  <a:cubicBezTo>
                    <a:pt x="5384" y="6345"/>
                    <a:pt x="4331" y="10405"/>
                    <a:pt x="5459" y="10606"/>
                  </a:cubicBezTo>
                  <a:cubicBezTo>
                    <a:pt x="5484" y="10612"/>
                    <a:pt x="5509" y="10615"/>
                    <a:pt x="5534" y="10615"/>
                  </a:cubicBezTo>
                  <a:cubicBezTo>
                    <a:pt x="5609" y="10615"/>
                    <a:pt x="5684" y="10587"/>
                    <a:pt x="5760" y="10531"/>
                  </a:cubicBezTo>
                  <a:cubicBezTo>
                    <a:pt x="6211" y="10205"/>
                    <a:pt x="6336" y="8826"/>
                    <a:pt x="6361" y="7699"/>
                  </a:cubicBezTo>
                  <a:cubicBezTo>
                    <a:pt x="6386" y="6947"/>
                    <a:pt x="6361" y="6295"/>
                    <a:pt x="6361" y="6120"/>
                  </a:cubicBezTo>
                  <a:lnTo>
                    <a:pt x="6361" y="6120"/>
                  </a:lnTo>
                  <a:cubicBezTo>
                    <a:pt x="6361" y="6220"/>
                    <a:pt x="6411" y="6521"/>
                    <a:pt x="6486" y="6897"/>
                  </a:cubicBezTo>
                  <a:cubicBezTo>
                    <a:pt x="6723" y="8149"/>
                    <a:pt x="7271" y="10381"/>
                    <a:pt x="8173" y="10381"/>
                  </a:cubicBezTo>
                  <a:cubicBezTo>
                    <a:pt x="8227" y="10381"/>
                    <a:pt x="8284" y="10373"/>
                    <a:pt x="8341" y="10355"/>
                  </a:cubicBezTo>
                  <a:cubicBezTo>
                    <a:pt x="9419" y="10004"/>
                    <a:pt x="8116" y="7598"/>
                    <a:pt x="7489" y="6571"/>
                  </a:cubicBezTo>
                  <a:lnTo>
                    <a:pt x="7489" y="6571"/>
                  </a:lnTo>
                  <a:cubicBezTo>
                    <a:pt x="8031" y="7394"/>
                    <a:pt x="9209" y="9004"/>
                    <a:pt x="10247" y="9004"/>
                  </a:cubicBezTo>
                  <a:cubicBezTo>
                    <a:pt x="10410" y="9004"/>
                    <a:pt x="10569" y="8965"/>
                    <a:pt x="10722" y="8877"/>
                  </a:cubicBezTo>
                  <a:cubicBezTo>
                    <a:pt x="12126" y="8075"/>
                    <a:pt x="8291" y="5994"/>
                    <a:pt x="7865" y="5769"/>
                  </a:cubicBezTo>
                  <a:lnTo>
                    <a:pt x="7865" y="5769"/>
                  </a:lnTo>
                  <a:cubicBezTo>
                    <a:pt x="8133" y="5880"/>
                    <a:pt x="10066" y="6686"/>
                    <a:pt x="11161" y="6686"/>
                  </a:cubicBezTo>
                  <a:cubicBezTo>
                    <a:pt x="11296" y="6686"/>
                    <a:pt x="11419" y="6674"/>
                    <a:pt x="11524" y="6646"/>
                  </a:cubicBezTo>
                  <a:cubicBezTo>
                    <a:pt x="11700" y="6596"/>
                    <a:pt x="11850" y="6496"/>
                    <a:pt x="11875" y="6345"/>
                  </a:cubicBezTo>
                  <a:cubicBezTo>
                    <a:pt x="12050" y="5669"/>
                    <a:pt x="10622" y="5418"/>
                    <a:pt x="9544" y="5293"/>
                  </a:cubicBezTo>
                  <a:cubicBezTo>
                    <a:pt x="8918" y="5243"/>
                    <a:pt x="8416" y="5243"/>
                    <a:pt x="8416" y="5243"/>
                  </a:cubicBezTo>
                  <a:cubicBezTo>
                    <a:pt x="8416" y="5243"/>
                    <a:pt x="8692" y="5192"/>
                    <a:pt x="9068" y="5092"/>
                  </a:cubicBezTo>
                  <a:cubicBezTo>
                    <a:pt x="10070" y="4867"/>
                    <a:pt x="11850" y="4365"/>
                    <a:pt x="11624" y="3588"/>
                  </a:cubicBezTo>
                  <a:cubicBezTo>
                    <a:pt x="11551" y="3362"/>
                    <a:pt x="11355" y="3274"/>
                    <a:pt x="11093" y="3274"/>
                  </a:cubicBezTo>
                  <a:cubicBezTo>
                    <a:pt x="10197" y="3274"/>
                    <a:pt x="8533" y="4313"/>
                    <a:pt x="8416" y="4390"/>
                  </a:cubicBezTo>
                  <a:cubicBezTo>
                    <a:pt x="8517" y="4190"/>
                    <a:pt x="10572" y="180"/>
                    <a:pt x="9344" y="4"/>
                  </a:cubicBezTo>
                  <a:cubicBezTo>
                    <a:pt x="9322" y="2"/>
                    <a:pt x="9300" y="1"/>
                    <a:pt x="92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7"/>
            <p:cNvSpPr/>
            <p:nvPr/>
          </p:nvSpPr>
          <p:spPr>
            <a:xfrm>
              <a:off x="2330975" y="1436750"/>
              <a:ext cx="736250" cy="316425"/>
            </a:xfrm>
            <a:custGeom>
              <a:avLst/>
              <a:gdLst/>
              <a:ahLst/>
              <a:cxnLst/>
              <a:rect l="l" t="t" r="r" b="b"/>
              <a:pathLst>
                <a:path w="29450" h="12657" extrusionOk="0">
                  <a:moveTo>
                    <a:pt x="2782" y="0"/>
                  </a:moveTo>
                  <a:lnTo>
                    <a:pt x="376" y="4988"/>
                  </a:lnTo>
                  <a:lnTo>
                    <a:pt x="0" y="5790"/>
                  </a:lnTo>
                  <a:cubicBezTo>
                    <a:pt x="0" y="5790"/>
                    <a:pt x="752" y="6516"/>
                    <a:pt x="2106" y="7469"/>
                  </a:cubicBezTo>
                  <a:cubicBezTo>
                    <a:pt x="2231" y="7544"/>
                    <a:pt x="2356" y="7619"/>
                    <a:pt x="2456" y="7719"/>
                  </a:cubicBezTo>
                  <a:cubicBezTo>
                    <a:pt x="2482" y="7719"/>
                    <a:pt x="2507" y="7745"/>
                    <a:pt x="2532" y="7745"/>
                  </a:cubicBezTo>
                  <a:cubicBezTo>
                    <a:pt x="2557" y="7770"/>
                    <a:pt x="2582" y="7795"/>
                    <a:pt x="2607" y="7795"/>
                  </a:cubicBezTo>
                  <a:cubicBezTo>
                    <a:pt x="3334" y="8296"/>
                    <a:pt x="4186" y="8847"/>
                    <a:pt x="5188" y="9399"/>
                  </a:cubicBezTo>
                  <a:cubicBezTo>
                    <a:pt x="5314" y="9449"/>
                    <a:pt x="5439" y="9524"/>
                    <a:pt x="5564" y="9574"/>
                  </a:cubicBezTo>
                  <a:cubicBezTo>
                    <a:pt x="6667" y="10176"/>
                    <a:pt x="7920" y="10752"/>
                    <a:pt x="9299" y="11253"/>
                  </a:cubicBezTo>
                  <a:cubicBezTo>
                    <a:pt x="9399" y="11278"/>
                    <a:pt x="9499" y="11329"/>
                    <a:pt x="9624" y="11354"/>
                  </a:cubicBezTo>
                  <a:cubicBezTo>
                    <a:pt x="9750" y="11404"/>
                    <a:pt x="9875" y="11454"/>
                    <a:pt x="10025" y="11504"/>
                  </a:cubicBezTo>
                  <a:cubicBezTo>
                    <a:pt x="11253" y="11905"/>
                    <a:pt x="12582" y="12231"/>
                    <a:pt x="13985" y="12431"/>
                  </a:cubicBezTo>
                  <a:cubicBezTo>
                    <a:pt x="14136" y="12456"/>
                    <a:pt x="14261" y="12456"/>
                    <a:pt x="14411" y="12481"/>
                  </a:cubicBezTo>
                  <a:cubicBezTo>
                    <a:pt x="14762" y="12532"/>
                    <a:pt x="15138" y="12557"/>
                    <a:pt x="15489" y="12607"/>
                  </a:cubicBezTo>
                  <a:cubicBezTo>
                    <a:pt x="15990" y="12632"/>
                    <a:pt x="16441" y="12657"/>
                    <a:pt x="16893" y="12657"/>
                  </a:cubicBezTo>
                  <a:cubicBezTo>
                    <a:pt x="17043" y="12657"/>
                    <a:pt x="17193" y="12657"/>
                    <a:pt x="17319" y="12632"/>
                  </a:cubicBezTo>
                  <a:cubicBezTo>
                    <a:pt x="18321" y="12607"/>
                    <a:pt x="19249" y="12532"/>
                    <a:pt x="20151" y="12356"/>
                  </a:cubicBezTo>
                  <a:cubicBezTo>
                    <a:pt x="20276" y="12356"/>
                    <a:pt x="20426" y="12306"/>
                    <a:pt x="20552" y="12281"/>
                  </a:cubicBezTo>
                  <a:cubicBezTo>
                    <a:pt x="21680" y="12080"/>
                    <a:pt x="22707" y="11755"/>
                    <a:pt x="23634" y="11404"/>
                  </a:cubicBezTo>
                  <a:cubicBezTo>
                    <a:pt x="23785" y="11354"/>
                    <a:pt x="23935" y="11278"/>
                    <a:pt x="24061" y="11228"/>
                  </a:cubicBezTo>
                  <a:cubicBezTo>
                    <a:pt x="25088" y="10802"/>
                    <a:pt x="25990" y="10326"/>
                    <a:pt x="26717" y="9875"/>
                  </a:cubicBezTo>
                  <a:cubicBezTo>
                    <a:pt x="26843" y="9775"/>
                    <a:pt x="26968" y="9699"/>
                    <a:pt x="27093" y="9624"/>
                  </a:cubicBezTo>
                  <a:cubicBezTo>
                    <a:pt x="27218" y="9549"/>
                    <a:pt x="27344" y="9474"/>
                    <a:pt x="27444" y="9374"/>
                  </a:cubicBezTo>
                  <a:cubicBezTo>
                    <a:pt x="27970" y="9023"/>
                    <a:pt x="28396" y="8697"/>
                    <a:pt x="28697" y="8421"/>
                  </a:cubicBezTo>
                  <a:cubicBezTo>
                    <a:pt x="28848" y="8321"/>
                    <a:pt x="28948" y="8221"/>
                    <a:pt x="29048" y="8120"/>
                  </a:cubicBezTo>
                  <a:cubicBezTo>
                    <a:pt x="29324" y="7895"/>
                    <a:pt x="29449" y="7745"/>
                    <a:pt x="29449" y="7745"/>
                  </a:cubicBezTo>
                  <a:lnTo>
                    <a:pt x="28772" y="2331"/>
                  </a:lnTo>
                  <a:cubicBezTo>
                    <a:pt x="28772" y="2331"/>
                    <a:pt x="28447" y="2381"/>
                    <a:pt x="27920" y="2506"/>
                  </a:cubicBezTo>
                  <a:cubicBezTo>
                    <a:pt x="27795" y="2531"/>
                    <a:pt x="27670" y="2557"/>
                    <a:pt x="27544" y="2582"/>
                  </a:cubicBezTo>
                  <a:cubicBezTo>
                    <a:pt x="27419" y="2607"/>
                    <a:pt x="27294" y="2632"/>
                    <a:pt x="27143" y="2657"/>
                  </a:cubicBezTo>
                  <a:cubicBezTo>
                    <a:pt x="26642" y="2757"/>
                    <a:pt x="26041" y="2882"/>
                    <a:pt x="25389" y="2983"/>
                  </a:cubicBezTo>
                  <a:cubicBezTo>
                    <a:pt x="25264" y="3008"/>
                    <a:pt x="25113" y="3033"/>
                    <a:pt x="24988" y="3058"/>
                  </a:cubicBezTo>
                  <a:cubicBezTo>
                    <a:pt x="24361" y="3158"/>
                    <a:pt x="23685" y="3258"/>
                    <a:pt x="22958" y="3359"/>
                  </a:cubicBezTo>
                  <a:cubicBezTo>
                    <a:pt x="22832" y="3384"/>
                    <a:pt x="22707" y="3409"/>
                    <a:pt x="22557" y="3409"/>
                  </a:cubicBezTo>
                  <a:cubicBezTo>
                    <a:pt x="21855" y="3509"/>
                    <a:pt x="21103" y="3609"/>
                    <a:pt x="20351" y="3659"/>
                  </a:cubicBezTo>
                  <a:cubicBezTo>
                    <a:pt x="20201" y="3684"/>
                    <a:pt x="20076" y="3684"/>
                    <a:pt x="19925" y="3709"/>
                  </a:cubicBezTo>
                  <a:cubicBezTo>
                    <a:pt x="19123" y="3760"/>
                    <a:pt x="18321" y="3810"/>
                    <a:pt x="17519" y="3835"/>
                  </a:cubicBezTo>
                  <a:cubicBezTo>
                    <a:pt x="17369" y="3835"/>
                    <a:pt x="17243" y="3860"/>
                    <a:pt x="17093" y="3860"/>
                  </a:cubicBezTo>
                  <a:cubicBezTo>
                    <a:pt x="16467" y="3860"/>
                    <a:pt x="15865" y="3860"/>
                    <a:pt x="15264" y="3810"/>
                  </a:cubicBezTo>
                  <a:lnTo>
                    <a:pt x="14837" y="3810"/>
                  </a:lnTo>
                  <a:cubicBezTo>
                    <a:pt x="14812" y="3810"/>
                    <a:pt x="14762" y="3810"/>
                    <a:pt x="14712" y="3785"/>
                  </a:cubicBezTo>
                  <a:cubicBezTo>
                    <a:pt x="14587" y="3785"/>
                    <a:pt x="14462" y="3760"/>
                    <a:pt x="14336" y="3760"/>
                  </a:cubicBezTo>
                  <a:cubicBezTo>
                    <a:pt x="13710" y="3709"/>
                    <a:pt x="13108" y="3609"/>
                    <a:pt x="12482" y="3484"/>
                  </a:cubicBezTo>
                  <a:cubicBezTo>
                    <a:pt x="12331" y="3459"/>
                    <a:pt x="12206" y="3434"/>
                    <a:pt x="12055" y="3409"/>
                  </a:cubicBezTo>
                  <a:cubicBezTo>
                    <a:pt x="11253" y="3233"/>
                    <a:pt x="10451" y="3008"/>
                    <a:pt x="9649" y="2782"/>
                  </a:cubicBezTo>
                  <a:cubicBezTo>
                    <a:pt x="9524" y="2732"/>
                    <a:pt x="9374" y="2682"/>
                    <a:pt x="9248" y="2657"/>
                  </a:cubicBezTo>
                  <a:cubicBezTo>
                    <a:pt x="8296" y="2331"/>
                    <a:pt x="7369" y="2005"/>
                    <a:pt x="6542" y="1679"/>
                  </a:cubicBezTo>
                  <a:cubicBezTo>
                    <a:pt x="6416" y="1629"/>
                    <a:pt x="6266" y="1579"/>
                    <a:pt x="6141" y="1529"/>
                  </a:cubicBezTo>
                  <a:cubicBezTo>
                    <a:pt x="4988" y="1053"/>
                    <a:pt x="4060" y="627"/>
                    <a:pt x="3459" y="326"/>
                  </a:cubicBezTo>
                  <a:cubicBezTo>
                    <a:pt x="3033" y="125"/>
                    <a:pt x="2782" y="0"/>
                    <a:pt x="27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7"/>
            <p:cNvSpPr/>
            <p:nvPr/>
          </p:nvSpPr>
          <p:spPr>
            <a:xfrm>
              <a:off x="2894875" y="1520700"/>
              <a:ext cx="37625" cy="201150"/>
            </a:xfrm>
            <a:custGeom>
              <a:avLst/>
              <a:gdLst/>
              <a:ahLst/>
              <a:cxnLst/>
              <a:rect l="l" t="t" r="r" b="b"/>
              <a:pathLst>
                <a:path w="1505" h="8046" extrusionOk="0">
                  <a:moveTo>
                    <a:pt x="402" y="1"/>
                  </a:moveTo>
                  <a:cubicBezTo>
                    <a:pt x="276" y="26"/>
                    <a:pt x="151" y="51"/>
                    <a:pt x="1" y="51"/>
                  </a:cubicBezTo>
                  <a:cubicBezTo>
                    <a:pt x="251" y="1630"/>
                    <a:pt x="502" y="3209"/>
                    <a:pt x="728" y="4788"/>
                  </a:cubicBezTo>
                  <a:cubicBezTo>
                    <a:pt x="853" y="5640"/>
                    <a:pt x="853" y="6993"/>
                    <a:pt x="1078" y="8046"/>
                  </a:cubicBezTo>
                  <a:cubicBezTo>
                    <a:pt x="1229" y="7996"/>
                    <a:pt x="1379" y="7920"/>
                    <a:pt x="1505" y="7870"/>
                  </a:cubicBezTo>
                  <a:cubicBezTo>
                    <a:pt x="1480" y="7294"/>
                    <a:pt x="1454" y="6717"/>
                    <a:pt x="1429" y="6542"/>
                  </a:cubicBezTo>
                  <a:lnTo>
                    <a:pt x="1028" y="3935"/>
                  </a:lnTo>
                  <a:cubicBezTo>
                    <a:pt x="828" y="2632"/>
                    <a:pt x="627" y="1329"/>
                    <a:pt x="4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7"/>
            <p:cNvSpPr/>
            <p:nvPr/>
          </p:nvSpPr>
          <p:spPr>
            <a:xfrm>
              <a:off x="2955650" y="1511300"/>
              <a:ext cx="52675" cy="172325"/>
            </a:xfrm>
            <a:custGeom>
              <a:avLst/>
              <a:gdLst/>
              <a:ahLst/>
              <a:cxnLst/>
              <a:rect l="l" t="t" r="r" b="b"/>
              <a:pathLst>
                <a:path w="2107" h="6893" extrusionOk="0">
                  <a:moveTo>
                    <a:pt x="402" y="1"/>
                  </a:moveTo>
                  <a:cubicBezTo>
                    <a:pt x="277" y="26"/>
                    <a:pt x="126" y="51"/>
                    <a:pt x="1" y="76"/>
                  </a:cubicBezTo>
                  <a:cubicBezTo>
                    <a:pt x="527" y="2356"/>
                    <a:pt x="1129" y="4612"/>
                    <a:pt x="1730" y="6893"/>
                  </a:cubicBezTo>
                  <a:cubicBezTo>
                    <a:pt x="1856" y="6793"/>
                    <a:pt x="1981" y="6717"/>
                    <a:pt x="2106" y="6642"/>
                  </a:cubicBezTo>
                  <a:cubicBezTo>
                    <a:pt x="1505" y="4437"/>
                    <a:pt x="928" y="2231"/>
                    <a:pt x="4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7"/>
            <p:cNvSpPr/>
            <p:nvPr/>
          </p:nvSpPr>
          <p:spPr>
            <a:xfrm>
              <a:off x="3009550" y="1501275"/>
              <a:ext cx="47650" cy="146025"/>
            </a:xfrm>
            <a:custGeom>
              <a:avLst/>
              <a:gdLst/>
              <a:ahLst/>
              <a:cxnLst/>
              <a:rect l="l" t="t" r="r" b="b"/>
              <a:pathLst>
                <a:path w="1906" h="5841" extrusionOk="0">
                  <a:moveTo>
                    <a:pt x="401" y="1"/>
                  </a:moveTo>
                  <a:cubicBezTo>
                    <a:pt x="276" y="26"/>
                    <a:pt x="151" y="51"/>
                    <a:pt x="0" y="76"/>
                  </a:cubicBezTo>
                  <a:cubicBezTo>
                    <a:pt x="552" y="2006"/>
                    <a:pt x="1078" y="3910"/>
                    <a:pt x="1554" y="5840"/>
                  </a:cubicBezTo>
                  <a:cubicBezTo>
                    <a:pt x="1705" y="5740"/>
                    <a:pt x="1805" y="5640"/>
                    <a:pt x="1905" y="5539"/>
                  </a:cubicBezTo>
                  <a:cubicBezTo>
                    <a:pt x="1454" y="3685"/>
                    <a:pt x="928" y="1830"/>
                    <a:pt x="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7"/>
            <p:cNvSpPr/>
            <p:nvPr/>
          </p:nvSpPr>
          <p:spPr>
            <a:xfrm>
              <a:off x="2829100" y="1528225"/>
              <a:ext cx="15675" cy="217450"/>
            </a:xfrm>
            <a:custGeom>
              <a:avLst/>
              <a:gdLst/>
              <a:ahLst/>
              <a:cxnLst/>
              <a:rect l="l" t="t" r="r" b="b"/>
              <a:pathLst>
                <a:path w="627" h="8698" extrusionOk="0">
                  <a:moveTo>
                    <a:pt x="426" y="0"/>
                  </a:moveTo>
                  <a:cubicBezTo>
                    <a:pt x="276" y="25"/>
                    <a:pt x="151" y="25"/>
                    <a:pt x="0" y="50"/>
                  </a:cubicBezTo>
                  <a:cubicBezTo>
                    <a:pt x="75" y="2933"/>
                    <a:pt x="151" y="5815"/>
                    <a:pt x="226" y="8697"/>
                  </a:cubicBezTo>
                  <a:cubicBezTo>
                    <a:pt x="351" y="8697"/>
                    <a:pt x="501" y="8647"/>
                    <a:pt x="627" y="8622"/>
                  </a:cubicBezTo>
                  <a:cubicBezTo>
                    <a:pt x="552" y="5765"/>
                    <a:pt x="501" y="2883"/>
                    <a:pt x="4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7"/>
            <p:cNvSpPr/>
            <p:nvPr/>
          </p:nvSpPr>
          <p:spPr>
            <a:xfrm>
              <a:off x="2753275" y="1532600"/>
              <a:ext cx="18200" cy="220575"/>
            </a:xfrm>
            <a:custGeom>
              <a:avLst/>
              <a:gdLst/>
              <a:ahLst/>
              <a:cxnLst/>
              <a:rect l="l" t="t" r="r" b="b"/>
              <a:pathLst>
                <a:path w="728" h="8823" extrusionOk="0">
                  <a:moveTo>
                    <a:pt x="627" y="1"/>
                  </a:moveTo>
                  <a:cubicBezTo>
                    <a:pt x="477" y="1"/>
                    <a:pt x="351" y="26"/>
                    <a:pt x="201" y="26"/>
                  </a:cubicBezTo>
                  <a:cubicBezTo>
                    <a:pt x="326" y="2958"/>
                    <a:pt x="251" y="5890"/>
                    <a:pt x="1" y="8823"/>
                  </a:cubicBezTo>
                  <a:cubicBezTo>
                    <a:pt x="151" y="8823"/>
                    <a:pt x="301" y="8823"/>
                    <a:pt x="427" y="8798"/>
                  </a:cubicBezTo>
                  <a:cubicBezTo>
                    <a:pt x="677" y="5865"/>
                    <a:pt x="727" y="2933"/>
                    <a:pt x="6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7"/>
            <p:cNvSpPr/>
            <p:nvPr/>
          </p:nvSpPr>
          <p:spPr>
            <a:xfrm>
              <a:off x="2680600" y="1531975"/>
              <a:ext cx="31975" cy="216825"/>
            </a:xfrm>
            <a:custGeom>
              <a:avLst/>
              <a:gdLst/>
              <a:ahLst/>
              <a:cxnLst/>
              <a:rect l="l" t="t" r="r" b="b"/>
              <a:pathLst>
                <a:path w="1279" h="8673" extrusionOk="0">
                  <a:moveTo>
                    <a:pt x="852" y="1"/>
                  </a:moveTo>
                  <a:cubicBezTo>
                    <a:pt x="727" y="2883"/>
                    <a:pt x="451" y="5765"/>
                    <a:pt x="0" y="8622"/>
                  </a:cubicBezTo>
                  <a:cubicBezTo>
                    <a:pt x="151" y="8647"/>
                    <a:pt x="276" y="8647"/>
                    <a:pt x="426" y="8672"/>
                  </a:cubicBezTo>
                  <a:cubicBezTo>
                    <a:pt x="852" y="5790"/>
                    <a:pt x="1153" y="2908"/>
                    <a:pt x="1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7"/>
            <p:cNvSpPr/>
            <p:nvPr/>
          </p:nvSpPr>
          <p:spPr>
            <a:xfrm>
              <a:off x="2571575" y="1521950"/>
              <a:ext cx="71450" cy="202400"/>
            </a:xfrm>
            <a:custGeom>
              <a:avLst/>
              <a:gdLst/>
              <a:ahLst/>
              <a:cxnLst/>
              <a:rect l="l" t="t" r="r" b="b"/>
              <a:pathLst>
                <a:path w="2858" h="8096" extrusionOk="0">
                  <a:moveTo>
                    <a:pt x="2431" y="1"/>
                  </a:moveTo>
                  <a:cubicBezTo>
                    <a:pt x="1755" y="2682"/>
                    <a:pt x="827" y="5314"/>
                    <a:pt x="0" y="7946"/>
                  </a:cubicBezTo>
                  <a:cubicBezTo>
                    <a:pt x="126" y="7996"/>
                    <a:pt x="251" y="8046"/>
                    <a:pt x="401" y="8096"/>
                  </a:cubicBezTo>
                  <a:cubicBezTo>
                    <a:pt x="1228" y="5439"/>
                    <a:pt x="2156" y="2758"/>
                    <a:pt x="2858" y="76"/>
                  </a:cubicBezTo>
                  <a:cubicBezTo>
                    <a:pt x="2707" y="51"/>
                    <a:pt x="2582" y="26"/>
                    <a:pt x="2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7"/>
            <p:cNvSpPr/>
            <p:nvPr/>
          </p:nvSpPr>
          <p:spPr>
            <a:xfrm>
              <a:off x="2460675" y="1503150"/>
              <a:ext cx="111550" cy="172975"/>
            </a:xfrm>
            <a:custGeom>
              <a:avLst/>
              <a:gdLst/>
              <a:ahLst/>
              <a:cxnLst/>
              <a:rect l="l" t="t" r="r" b="b"/>
              <a:pathLst>
                <a:path w="4462" h="6919" extrusionOk="0">
                  <a:moveTo>
                    <a:pt x="4060" y="1"/>
                  </a:moveTo>
                  <a:cubicBezTo>
                    <a:pt x="2707" y="2231"/>
                    <a:pt x="1354" y="4487"/>
                    <a:pt x="0" y="6743"/>
                  </a:cubicBezTo>
                  <a:cubicBezTo>
                    <a:pt x="126" y="6793"/>
                    <a:pt x="251" y="6868"/>
                    <a:pt x="376" y="6918"/>
                  </a:cubicBezTo>
                  <a:cubicBezTo>
                    <a:pt x="1730" y="4662"/>
                    <a:pt x="3108" y="2382"/>
                    <a:pt x="4461" y="126"/>
                  </a:cubicBezTo>
                  <a:cubicBezTo>
                    <a:pt x="4336" y="76"/>
                    <a:pt x="4186" y="26"/>
                    <a:pt x="40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7"/>
            <p:cNvSpPr/>
            <p:nvPr/>
          </p:nvSpPr>
          <p:spPr>
            <a:xfrm>
              <a:off x="2383600" y="1474950"/>
              <a:ext cx="110925" cy="154800"/>
            </a:xfrm>
            <a:custGeom>
              <a:avLst/>
              <a:gdLst/>
              <a:ahLst/>
              <a:cxnLst/>
              <a:rect l="l" t="t" r="r" b="b"/>
              <a:pathLst>
                <a:path w="4437" h="6192" extrusionOk="0">
                  <a:moveTo>
                    <a:pt x="4036" y="1"/>
                  </a:moveTo>
                  <a:cubicBezTo>
                    <a:pt x="2757" y="2031"/>
                    <a:pt x="1429" y="4011"/>
                    <a:pt x="1" y="5941"/>
                  </a:cubicBezTo>
                  <a:cubicBezTo>
                    <a:pt x="126" y="6016"/>
                    <a:pt x="251" y="6091"/>
                    <a:pt x="351" y="6191"/>
                  </a:cubicBezTo>
                  <a:cubicBezTo>
                    <a:pt x="1780" y="4212"/>
                    <a:pt x="3133" y="2206"/>
                    <a:pt x="4437" y="151"/>
                  </a:cubicBezTo>
                  <a:cubicBezTo>
                    <a:pt x="4311" y="101"/>
                    <a:pt x="4161" y="51"/>
                    <a:pt x="40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37"/>
            <p:cNvSpPr/>
            <p:nvPr/>
          </p:nvSpPr>
          <p:spPr>
            <a:xfrm>
              <a:off x="3002025" y="1587575"/>
              <a:ext cx="335875" cy="330525"/>
            </a:xfrm>
            <a:custGeom>
              <a:avLst/>
              <a:gdLst/>
              <a:ahLst/>
              <a:cxnLst/>
              <a:rect l="l" t="t" r="r" b="b"/>
              <a:pathLst>
                <a:path w="13435" h="13221" extrusionOk="0">
                  <a:moveTo>
                    <a:pt x="6312" y="0"/>
                  </a:moveTo>
                  <a:cubicBezTo>
                    <a:pt x="1846" y="0"/>
                    <a:pt x="1" y="3992"/>
                    <a:pt x="1" y="3992"/>
                  </a:cubicBezTo>
                  <a:lnTo>
                    <a:pt x="2632" y="13215"/>
                  </a:lnTo>
                  <a:cubicBezTo>
                    <a:pt x="2632" y="13215"/>
                    <a:pt x="2725" y="13220"/>
                    <a:pt x="2895" y="13220"/>
                  </a:cubicBezTo>
                  <a:cubicBezTo>
                    <a:pt x="3865" y="13220"/>
                    <a:pt x="7335" y="13057"/>
                    <a:pt x="10151" y="10859"/>
                  </a:cubicBezTo>
                  <a:cubicBezTo>
                    <a:pt x="13434" y="8303"/>
                    <a:pt x="12732" y="859"/>
                    <a:pt x="7444" y="82"/>
                  </a:cubicBezTo>
                  <a:cubicBezTo>
                    <a:pt x="7050" y="26"/>
                    <a:pt x="6672" y="0"/>
                    <a:pt x="6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37"/>
            <p:cNvSpPr/>
            <p:nvPr/>
          </p:nvSpPr>
          <p:spPr>
            <a:xfrm>
              <a:off x="3029600" y="1694100"/>
              <a:ext cx="225800" cy="160900"/>
            </a:xfrm>
            <a:custGeom>
              <a:avLst/>
              <a:gdLst/>
              <a:ahLst/>
              <a:cxnLst/>
              <a:rect l="l" t="t" r="r" b="b"/>
              <a:pathLst>
                <a:path w="9032" h="6436" extrusionOk="0">
                  <a:moveTo>
                    <a:pt x="5352" y="0"/>
                  </a:moveTo>
                  <a:cubicBezTo>
                    <a:pt x="3046" y="0"/>
                    <a:pt x="0" y="2363"/>
                    <a:pt x="0" y="2363"/>
                  </a:cubicBezTo>
                  <a:lnTo>
                    <a:pt x="1203" y="6423"/>
                  </a:lnTo>
                  <a:cubicBezTo>
                    <a:pt x="1334" y="6431"/>
                    <a:pt x="1465" y="6436"/>
                    <a:pt x="1596" y="6436"/>
                  </a:cubicBezTo>
                  <a:cubicBezTo>
                    <a:pt x="5329" y="6436"/>
                    <a:pt x="9031" y="3059"/>
                    <a:pt x="7118" y="759"/>
                  </a:cubicBezTo>
                  <a:cubicBezTo>
                    <a:pt x="6663" y="211"/>
                    <a:pt x="6040" y="0"/>
                    <a:pt x="5352" y="0"/>
                  </a:cubicBezTo>
                  <a:close/>
                </a:path>
              </a:pathLst>
            </a:custGeom>
            <a:solidFill>
              <a:srgbClr val="F9B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37"/>
            <p:cNvSpPr/>
            <p:nvPr/>
          </p:nvSpPr>
          <p:spPr>
            <a:xfrm>
              <a:off x="2024475" y="1518050"/>
              <a:ext cx="376075" cy="358575"/>
            </a:xfrm>
            <a:custGeom>
              <a:avLst/>
              <a:gdLst/>
              <a:ahLst/>
              <a:cxnLst/>
              <a:rect l="l" t="t" r="r" b="b"/>
              <a:pathLst>
                <a:path w="15043" h="14343" extrusionOk="0">
                  <a:moveTo>
                    <a:pt x="7999" y="1"/>
                  </a:moveTo>
                  <a:cubicBezTo>
                    <a:pt x="3153" y="1"/>
                    <a:pt x="1" y="6383"/>
                    <a:pt x="2711" y="9956"/>
                  </a:cubicBezTo>
                  <a:cubicBezTo>
                    <a:pt x="4190" y="11886"/>
                    <a:pt x="5794" y="12989"/>
                    <a:pt x="6997" y="13615"/>
                  </a:cubicBezTo>
                  <a:cubicBezTo>
                    <a:pt x="8075" y="14167"/>
                    <a:pt x="8802" y="14342"/>
                    <a:pt x="8802" y="14342"/>
                  </a:cubicBezTo>
                  <a:lnTo>
                    <a:pt x="15042" y="4994"/>
                  </a:lnTo>
                  <a:cubicBezTo>
                    <a:pt x="15042" y="4994"/>
                    <a:pt x="14992" y="4818"/>
                    <a:pt x="14867" y="4543"/>
                  </a:cubicBezTo>
                  <a:cubicBezTo>
                    <a:pt x="14842" y="4543"/>
                    <a:pt x="14842" y="4493"/>
                    <a:pt x="14817" y="4493"/>
                  </a:cubicBezTo>
                  <a:cubicBezTo>
                    <a:pt x="14817" y="4442"/>
                    <a:pt x="14792" y="4417"/>
                    <a:pt x="14767" y="4392"/>
                  </a:cubicBezTo>
                  <a:cubicBezTo>
                    <a:pt x="14716" y="4267"/>
                    <a:pt x="14641" y="4142"/>
                    <a:pt x="14541" y="3991"/>
                  </a:cubicBezTo>
                  <a:cubicBezTo>
                    <a:pt x="14165" y="3340"/>
                    <a:pt x="13538" y="2488"/>
                    <a:pt x="12636" y="1736"/>
                  </a:cubicBezTo>
                  <a:cubicBezTo>
                    <a:pt x="11584" y="833"/>
                    <a:pt x="10155" y="81"/>
                    <a:pt x="8250" y="6"/>
                  </a:cubicBezTo>
                  <a:cubicBezTo>
                    <a:pt x="8166" y="2"/>
                    <a:pt x="8082" y="1"/>
                    <a:pt x="79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37"/>
            <p:cNvSpPr/>
            <p:nvPr/>
          </p:nvSpPr>
          <p:spPr>
            <a:xfrm>
              <a:off x="2127950" y="1633875"/>
              <a:ext cx="219325" cy="175075"/>
            </a:xfrm>
            <a:custGeom>
              <a:avLst/>
              <a:gdLst/>
              <a:ahLst/>
              <a:cxnLst/>
              <a:rect l="l" t="t" r="r" b="b"/>
              <a:pathLst>
                <a:path w="8773" h="7003" extrusionOk="0">
                  <a:moveTo>
                    <a:pt x="5042" y="1"/>
                  </a:moveTo>
                  <a:cubicBezTo>
                    <a:pt x="4288" y="1"/>
                    <a:pt x="3506" y="249"/>
                    <a:pt x="2783" y="937"/>
                  </a:cubicBezTo>
                  <a:cubicBezTo>
                    <a:pt x="1" y="3544"/>
                    <a:pt x="5064" y="7002"/>
                    <a:pt x="5064" y="7002"/>
                  </a:cubicBezTo>
                  <a:lnTo>
                    <a:pt x="8773" y="1689"/>
                  </a:lnTo>
                  <a:cubicBezTo>
                    <a:pt x="8773" y="1689"/>
                    <a:pt x="7006" y="1"/>
                    <a:pt x="5042" y="1"/>
                  </a:cubicBezTo>
                  <a:close/>
                </a:path>
              </a:pathLst>
            </a:custGeom>
            <a:solidFill>
              <a:srgbClr val="F9B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37"/>
            <p:cNvSpPr/>
            <p:nvPr/>
          </p:nvSpPr>
          <p:spPr>
            <a:xfrm>
              <a:off x="2137975" y="2317075"/>
              <a:ext cx="1144775" cy="641200"/>
            </a:xfrm>
            <a:custGeom>
              <a:avLst/>
              <a:gdLst/>
              <a:ahLst/>
              <a:cxnLst/>
              <a:rect l="l" t="t" r="r" b="b"/>
              <a:pathLst>
                <a:path w="45791" h="25648" extrusionOk="0">
                  <a:moveTo>
                    <a:pt x="42808" y="0"/>
                  </a:moveTo>
                  <a:cubicBezTo>
                    <a:pt x="42583" y="276"/>
                    <a:pt x="42382" y="527"/>
                    <a:pt x="42131" y="777"/>
                  </a:cubicBezTo>
                  <a:cubicBezTo>
                    <a:pt x="41179" y="1880"/>
                    <a:pt x="40177" y="2858"/>
                    <a:pt x="39174" y="3710"/>
                  </a:cubicBezTo>
                  <a:cubicBezTo>
                    <a:pt x="38698" y="4086"/>
                    <a:pt x="38222" y="4462"/>
                    <a:pt x="37771" y="4787"/>
                  </a:cubicBezTo>
                  <a:cubicBezTo>
                    <a:pt x="36793" y="5489"/>
                    <a:pt x="35816" y="6091"/>
                    <a:pt x="34813" y="6592"/>
                  </a:cubicBezTo>
                  <a:cubicBezTo>
                    <a:pt x="34287" y="6868"/>
                    <a:pt x="33786" y="7093"/>
                    <a:pt x="33259" y="7294"/>
                  </a:cubicBezTo>
                  <a:cubicBezTo>
                    <a:pt x="32257" y="7745"/>
                    <a:pt x="31229" y="8071"/>
                    <a:pt x="30177" y="8346"/>
                  </a:cubicBezTo>
                  <a:cubicBezTo>
                    <a:pt x="29650" y="8497"/>
                    <a:pt x="29099" y="8622"/>
                    <a:pt x="28573" y="8722"/>
                  </a:cubicBezTo>
                  <a:cubicBezTo>
                    <a:pt x="27495" y="8923"/>
                    <a:pt x="26442" y="9048"/>
                    <a:pt x="25364" y="9123"/>
                  </a:cubicBezTo>
                  <a:cubicBezTo>
                    <a:pt x="24838" y="9148"/>
                    <a:pt x="24287" y="9173"/>
                    <a:pt x="23735" y="9173"/>
                  </a:cubicBezTo>
                  <a:cubicBezTo>
                    <a:pt x="22783" y="9173"/>
                    <a:pt x="21831" y="9123"/>
                    <a:pt x="20903" y="9048"/>
                  </a:cubicBezTo>
                  <a:cubicBezTo>
                    <a:pt x="20352" y="8998"/>
                    <a:pt x="19801" y="8948"/>
                    <a:pt x="19249" y="8873"/>
                  </a:cubicBezTo>
                  <a:cubicBezTo>
                    <a:pt x="18973" y="8822"/>
                    <a:pt x="18673" y="8797"/>
                    <a:pt x="18397" y="8747"/>
                  </a:cubicBezTo>
                  <a:cubicBezTo>
                    <a:pt x="17796" y="8647"/>
                    <a:pt x="17169" y="8522"/>
                    <a:pt x="16567" y="8396"/>
                  </a:cubicBezTo>
                  <a:cubicBezTo>
                    <a:pt x="16066" y="8296"/>
                    <a:pt x="15590" y="8196"/>
                    <a:pt x="15114" y="8071"/>
                  </a:cubicBezTo>
                  <a:cubicBezTo>
                    <a:pt x="13986" y="7795"/>
                    <a:pt x="12908" y="7469"/>
                    <a:pt x="11881" y="7143"/>
                  </a:cubicBezTo>
                  <a:cubicBezTo>
                    <a:pt x="11354" y="6968"/>
                    <a:pt x="10828" y="6767"/>
                    <a:pt x="10327" y="6592"/>
                  </a:cubicBezTo>
                  <a:cubicBezTo>
                    <a:pt x="9901" y="6416"/>
                    <a:pt x="9475" y="6266"/>
                    <a:pt x="9049" y="6091"/>
                  </a:cubicBezTo>
                  <a:cubicBezTo>
                    <a:pt x="4011" y="4086"/>
                    <a:pt x="577" y="1805"/>
                    <a:pt x="327" y="1654"/>
                  </a:cubicBezTo>
                  <a:lnTo>
                    <a:pt x="1" y="4010"/>
                  </a:lnTo>
                  <a:lnTo>
                    <a:pt x="26" y="4637"/>
                  </a:lnTo>
                  <a:lnTo>
                    <a:pt x="151" y="6391"/>
                  </a:lnTo>
                  <a:lnTo>
                    <a:pt x="427" y="10827"/>
                  </a:lnTo>
                  <a:lnTo>
                    <a:pt x="527" y="12582"/>
                  </a:lnTo>
                  <a:lnTo>
                    <a:pt x="728" y="15640"/>
                  </a:lnTo>
                  <a:lnTo>
                    <a:pt x="828" y="17369"/>
                  </a:lnTo>
                  <a:lnTo>
                    <a:pt x="1003" y="20176"/>
                  </a:lnTo>
                  <a:lnTo>
                    <a:pt x="1054" y="20978"/>
                  </a:lnTo>
                  <a:cubicBezTo>
                    <a:pt x="2507" y="21554"/>
                    <a:pt x="3936" y="22081"/>
                    <a:pt x="5314" y="22532"/>
                  </a:cubicBezTo>
                  <a:cubicBezTo>
                    <a:pt x="5590" y="22632"/>
                    <a:pt x="5841" y="22707"/>
                    <a:pt x="6091" y="22782"/>
                  </a:cubicBezTo>
                  <a:cubicBezTo>
                    <a:pt x="6317" y="22858"/>
                    <a:pt x="6517" y="22933"/>
                    <a:pt x="6718" y="22983"/>
                  </a:cubicBezTo>
                  <a:cubicBezTo>
                    <a:pt x="7294" y="23158"/>
                    <a:pt x="7846" y="23334"/>
                    <a:pt x="8372" y="23484"/>
                  </a:cubicBezTo>
                  <a:cubicBezTo>
                    <a:pt x="9851" y="23885"/>
                    <a:pt x="11279" y="24236"/>
                    <a:pt x="12658" y="24537"/>
                  </a:cubicBezTo>
                  <a:cubicBezTo>
                    <a:pt x="13209" y="24637"/>
                    <a:pt x="13760" y="24737"/>
                    <a:pt x="14287" y="24838"/>
                  </a:cubicBezTo>
                  <a:cubicBezTo>
                    <a:pt x="15765" y="25113"/>
                    <a:pt x="17194" y="25289"/>
                    <a:pt x="18572" y="25414"/>
                  </a:cubicBezTo>
                  <a:cubicBezTo>
                    <a:pt x="18923" y="25464"/>
                    <a:pt x="19249" y="25489"/>
                    <a:pt x="19575" y="25514"/>
                  </a:cubicBezTo>
                  <a:cubicBezTo>
                    <a:pt x="19801" y="25539"/>
                    <a:pt x="20026" y="25539"/>
                    <a:pt x="20227" y="25564"/>
                  </a:cubicBezTo>
                  <a:cubicBezTo>
                    <a:pt x="21137" y="25623"/>
                    <a:pt x="22030" y="25647"/>
                    <a:pt x="22896" y="25647"/>
                  </a:cubicBezTo>
                  <a:cubicBezTo>
                    <a:pt x="23508" y="25647"/>
                    <a:pt x="24106" y="25635"/>
                    <a:pt x="24688" y="25615"/>
                  </a:cubicBezTo>
                  <a:cubicBezTo>
                    <a:pt x="25239" y="25615"/>
                    <a:pt x="25816" y="25564"/>
                    <a:pt x="26342" y="25539"/>
                  </a:cubicBezTo>
                  <a:cubicBezTo>
                    <a:pt x="27846" y="25414"/>
                    <a:pt x="29274" y="25239"/>
                    <a:pt x="30603" y="25013"/>
                  </a:cubicBezTo>
                  <a:cubicBezTo>
                    <a:pt x="31154" y="24913"/>
                    <a:pt x="31705" y="24787"/>
                    <a:pt x="32232" y="24687"/>
                  </a:cubicBezTo>
                  <a:cubicBezTo>
                    <a:pt x="33309" y="24437"/>
                    <a:pt x="34312" y="24161"/>
                    <a:pt x="35214" y="23885"/>
                  </a:cubicBezTo>
                  <a:cubicBezTo>
                    <a:pt x="35816" y="23685"/>
                    <a:pt x="36367" y="23509"/>
                    <a:pt x="36893" y="23309"/>
                  </a:cubicBezTo>
                  <a:cubicBezTo>
                    <a:pt x="37996" y="22908"/>
                    <a:pt x="38974" y="22457"/>
                    <a:pt x="39826" y="22056"/>
                  </a:cubicBezTo>
                  <a:cubicBezTo>
                    <a:pt x="40452" y="21730"/>
                    <a:pt x="41004" y="21429"/>
                    <a:pt x="41480" y="21153"/>
                  </a:cubicBezTo>
                  <a:cubicBezTo>
                    <a:pt x="43084" y="20251"/>
                    <a:pt x="43861" y="19549"/>
                    <a:pt x="43861" y="19549"/>
                  </a:cubicBezTo>
                  <a:cubicBezTo>
                    <a:pt x="43861" y="19549"/>
                    <a:pt x="44462" y="18572"/>
                    <a:pt x="44989" y="16667"/>
                  </a:cubicBezTo>
                  <a:cubicBezTo>
                    <a:pt x="45415" y="15063"/>
                    <a:pt x="45791" y="12807"/>
                    <a:pt x="45715" y="9900"/>
                  </a:cubicBezTo>
                  <a:cubicBezTo>
                    <a:pt x="45590" y="3509"/>
                    <a:pt x="42808" y="0"/>
                    <a:pt x="428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37"/>
            <p:cNvSpPr/>
            <p:nvPr/>
          </p:nvSpPr>
          <p:spPr>
            <a:xfrm>
              <a:off x="2969450" y="2481850"/>
              <a:ext cx="90875" cy="432375"/>
            </a:xfrm>
            <a:custGeom>
              <a:avLst/>
              <a:gdLst/>
              <a:ahLst/>
              <a:cxnLst/>
              <a:rect l="l" t="t" r="r" b="b"/>
              <a:pathLst>
                <a:path w="3635" h="17295" extrusionOk="0">
                  <a:moveTo>
                    <a:pt x="1554" y="1"/>
                  </a:moveTo>
                  <a:cubicBezTo>
                    <a:pt x="1028" y="277"/>
                    <a:pt x="527" y="502"/>
                    <a:pt x="0" y="728"/>
                  </a:cubicBezTo>
                  <a:cubicBezTo>
                    <a:pt x="1304" y="6141"/>
                    <a:pt x="1955" y="11680"/>
                    <a:pt x="1955" y="17294"/>
                  </a:cubicBezTo>
                  <a:cubicBezTo>
                    <a:pt x="2557" y="17094"/>
                    <a:pt x="3108" y="16918"/>
                    <a:pt x="3634" y="16718"/>
                  </a:cubicBezTo>
                  <a:cubicBezTo>
                    <a:pt x="3559" y="11054"/>
                    <a:pt x="2882" y="5490"/>
                    <a:pt x="15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37"/>
            <p:cNvSpPr/>
            <p:nvPr/>
          </p:nvSpPr>
          <p:spPr>
            <a:xfrm>
              <a:off x="3082225" y="2409800"/>
              <a:ext cx="92750" cy="458675"/>
            </a:xfrm>
            <a:custGeom>
              <a:avLst/>
              <a:gdLst/>
              <a:ahLst/>
              <a:cxnLst/>
              <a:rect l="l" t="t" r="r" b="b"/>
              <a:pathLst>
                <a:path w="3710" h="18347" extrusionOk="0">
                  <a:moveTo>
                    <a:pt x="1404" y="1"/>
                  </a:moveTo>
                  <a:cubicBezTo>
                    <a:pt x="928" y="377"/>
                    <a:pt x="452" y="753"/>
                    <a:pt x="1" y="1078"/>
                  </a:cubicBezTo>
                  <a:cubicBezTo>
                    <a:pt x="828" y="3685"/>
                    <a:pt x="1605" y="6342"/>
                    <a:pt x="1755" y="9023"/>
                  </a:cubicBezTo>
                  <a:cubicBezTo>
                    <a:pt x="1905" y="12131"/>
                    <a:pt x="1981" y="15239"/>
                    <a:pt x="2056" y="18347"/>
                  </a:cubicBezTo>
                  <a:cubicBezTo>
                    <a:pt x="2682" y="18021"/>
                    <a:pt x="3234" y="17720"/>
                    <a:pt x="3710" y="17444"/>
                  </a:cubicBezTo>
                  <a:cubicBezTo>
                    <a:pt x="3660" y="14362"/>
                    <a:pt x="3610" y="11254"/>
                    <a:pt x="3359" y="8196"/>
                  </a:cubicBezTo>
                  <a:cubicBezTo>
                    <a:pt x="3133" y="5414"/>
                    <a:pt x="2256" y="2682"/>
                    <a:pt x="14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37"/>
            <p:cNvSpPr/>
            <p:nvPr/>
          </p:nvSpPr>
          <p:spPr>
            <a:xfrm>
              <a:off x="3191250" y="2317075"/>
              <a:ext cx="91500" cy="416700"/>
            </a:xfrm>
            <a:custGeom>
              <a:avLst/>
              <a:gdLst/>
              <a:ahLst/>
              <a:cxnLst/>
              <a:rect l="l" t="t" r="r" b="b"/>
              <a:pathLst>
                <a:path w="3660" h="16668" extrusionOk="0">
                  <a:moveTo>
                    <a:pt x="677" y="0"/>
                  </a:moveTo>
                  <a:cubicBezTo>
                    <a:pt x="452" y="276"/>
                    <a:pt x="251" y="527"/>
                    <a:pt x="0" y="777"/>
                  </a:cubicBezTo>
                  <a:cubicBezTo>
                    <a:pt x="2081" y="5840"/>
                    <a:pt x="3033" y="11228"/>
                    <a:pt x="2858" y="16667"/>
                  </a:cubicBezTo>
                  <a:cubicBezTo>
                    <a:pt x="3284" y="15063"/>
                    <a:pt x="3660" y="12807"/>
                    <a:pt x="3584" y="9900"/>
                  </a:cubicBezTo>
                  <a:cubicBezTo>
                    <a:pt x="3459" y="3509"/>
                    <a:pt x="677" y="0"/>
                    <a:pt x="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37"/>
            <p:cNvSpPr/>
            <p:nvPr/>
          </p:nvSpPr>
          <p:spPr>
            <a:xfrm>
              <a:off x="2852275" y="2525725"/>
              <a:ext cx="91500" cy="416700"/>
            </a:xfrm>
            <a:custGeom>
              <a:avLst/>
              <a:gdLst/>
              <a:ahLst/>
              <a:cxnLst/>
              <a:rect l="l" t="t" r="r" b="b"/>
              <a:pathLst>
                <a:path w="3660" h="16668" extrusionOk="0">
                  <a:moveTo>
                    <a:pt x="1605" y="0"/>
                  </a:moveTo>
                  <a:cubicBezTo>
                    <a:pt x="1078" y="151"/>
                    <a:pt x="527" y="276"/>
                    <a:pt x="1" y="376"/>
                  </a:cubicBezTo>
                  <a:cubicBezTo>
                    <a:pt x="878" y="5765"/>
                    <a:pt x="1554" y="11203"/>
                    <a:pt x="2031" y="16667"/>
                  </a:cubicBezTo>
                  <a:cubicBezTo>
                    <a:pt x="2582" y="16567"/>
                    <a:pt x="3133" y="16441"/>
                    <a:pt x="3660" y="16341"/>
                  </a:cubicBezTo>
                  <a:cubicBezTo>
                    <a:pt x="3184" y="10878"/>
                    <a:pt x="2507" y="5414"/>
                    <a:pt x="16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37"/>
            <p:cNvSpPr/>
            <p:nvPr/>
          </p:nvSpPr>
          <p:spPr>
            <a:xfrm>
              <a:off x="2731350" y="2545150"/>
              <a:ext cx="65175" cy="412300"/>
            </a:xfrm>
            <a:custGeom>
              <a:avLst/>
              <a:gdLst/>
              <a:ahLst/>
              <a:cxnLst/>
              <a:rect l="l" t="t" r="r" b="b"/>
              <a:pathLst>
                <a:path w="2607" h="16492" extrusionOk="0">
                  <a:moveTo>
                    <a:pt x="1629" y="0"/>
                  </a:moveTo>
                  <a:cubicBezTo>
                    <a:pt x="1103" y="25"/>
                    <a:pt x="552" y="50"/>
                    <a:pt x="0" y="50"/>
                  </a:cubicBezTo>
                  <a:cubicBezTo>
                    <a:pt x="201" y="2782"/>
                    <a:pt x="226" y="5539"/>
                    <a:pt x="401" y="8146"/>
                  </a:cubicBezTo>
                  <a:cubicBezTo>
                    <a:pt x="627" y="10928"/>
                    <a:pt x="853" y="13710"/>
                    <a:pt x="953" y="16492"/>
                  </a:cubicBezTo>
                  <a:cubicBezTo>
                    <a:pt x="1504" y="16492"/>
                    <a:pt x="2081" y="16441"/>
                    <a:pt x="2607" y="16416"/>
                  </a:cubicBezTo>
                  <a:cubicBezTo>
                    <a:pt x="2532" y="13283"/>
                    <a:pt x="2231" y="10151"/>
                    <a:pt x="2005" y="7043"/>
                  </a:cubicBezTo>
                  <a:cubicBezTo>
                    <a:pt x="1830" y="4762"/>
                    <a:pt x="1780" y="2356"/>
                    <a:pt x="16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37"/>
            <p:cNvSpPr/>
            <p:nvPr/>
          </p:nvSpPr>
          <p:spPr>
            <a:xfrm>
              <a:off x="2602275" y="2538875"/>
              <a:ext cx="58300" cy="417325"/>
            </a:xfrm>
            <a:custGeom>
              <a:avLst/>
              <a:gdLst/>
              <a:ahLst/>
              <a:cxnLst/>
              <a:rect l="l" t="t" r="r" b="b"/>
              <a:pathLst>
                <a:path w="2332" h="16693" extrusionOk="0">
                  <a:moveTo>
                    <a:pt x="677" y="1"/>
                  </a:moveTo>
                  <a:cubicBezTo>
                    <a:pt x="652" y="752"/>
                    <a:pt x="602" y="1504"/>
                    <a:pt x="577" y="2281"/>
                  </a:cubicBezTo>
                  <a:cubicBezTo>
                    <a:pt x="577" y="2382"/>
                    <a:pt x="577" y="2482"/>
                    <a:pt x="577" y="2582"/>
                  </a:cubicBezTo>
                  <a:cubicBezTo>
                    <a:pt x="427" y="7244"/>
                    <a:pt x="502" y="11905"/>
                    <a:pt x="0" y="16542"/>
                  </a:cubicBezTo>
                  <a:cubicBezTo>
                    <a:pt x="351" y="16592"/>
                    <a:pt x="677" y="16617"/>
                    <a:pt x="1003" y="16642"/>
                  </a:cubicBezTo>
                  <a:cubicBezTo>
                    <a:pt x="1229" y="16667"/>
                    <a:pt x="1454" y="16667"/>
                    <a:pt x="1655" y="16692"/>
                  </a:cubicBezTo>
                  <a:cubicBezTo>
                    <a:pt x="2156" y="11930"/>
                    <a:pt x="2081" y="7143"/>
                    <a:pt x="2231" y="2356"/>
                  </a:cubicBezTo>
                  <a:cubicBezTo>
                    <a:pt x="2256" y="1630"/>
                    <a:pt x="2281" y="903"/>
                    <a:pt x="2331" y="176"/>
                  </a:cubicBezTo>
                  <a:cubicBezTo>
                    <a:pt x="1780" y="126"/>
                    <a:pt x="1229" y="76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37"/>
            <p:cNvSpPr/>
            <p:nvPr/>
          </p:nvSpPr>
          <p:spPr>
            <a:xfrm>
              <a:off x="2454400" y="2518825"/>
              <a:ext cx="97775" cy="419200"/>
            </a:xfrm>
            <a:custGeom>
              <a:avLst/>
              <a:gdLst/>
              <a:ahLst/>
              <a:cxnLst/>
              <a:rect l="l" t="t" r="r" b="b"/>
              <a:pathLst>
                <a:path w="3911" h="16768" extrusionOk="0">
                  <a:moveTo>
                    <a:pt x="2457" y="1"/>
                  </a:moveTo>
                  <a:cubicBezTo>
                    <a:pt x="2231" y="803"/>
                    <a:pt x="2006" y="1630"/>
                    <a:pt x="1805" y="2432"/>
                  </a:cubicBezTo>
                  <a:cubicBezTo>
                    <a:pt x="1479" y="3685"/>
                    <a:pt x="1204" y="4938"/>
                    <a:pt x="1103" y="6241"/>
                  </a:cubicBezTo>
                  <a:cubicBezTo>
                    <a:pt x="828" y="9650"/>
                    <a:pt x="477" y="13058"/>
                    <a:pt x="1" y="16442"/>
                  </a:cubicBezTo>
                  <a:cubicBezTo>
                    <a:pt x="552" y="16567"/>
                    <a:pt x="1103" y="16667"/>
                    <a:pt x="1630" y="16768"/>
                  </a:cubicBezTo>
                  <a:cubicBezTo>
                    <a:pt x="2081" y="13635"/>
                    <a:pt x="2432" y="10477"/>
                    <a:pt x="2682" y="7294"/>
                  </a:cubicBezTo>
                  <a:cubicBezTo>
                    <a:pt x="2833" y="5740"/>
                    <a:pt x="2958" y="4211"/>
                    <a:pt x="3259" y="2707"/>
                  </a:cubicBezTo>
                  <a:cubicBezTo>
                    <a:pt x="3359" y="2256"/>
                    <a:pt x="3459" y="1830"/>
                    <a:pt x="3610" y="1379"/>
                  </a:cubicBezTo>
                  <a:cubicBezTo>
                    <a:pt x="3710" y="1028"/>
                    <a:pt x="3810" y="677"/>
                    <a:pt x="3910" y="326"/>
                  </a:cubicBezTo>
                  <a:cubicBezTo>
                    <a:pt x="3409" y="226"/>
                    <a:pt x="2933" y="126"/>
                    <a:pt x="24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37"/>
            <p:cNvSpPr/>
            <p:nvPr/>
          </p:nvSpPr>
          <p:spPr>
            <a:xfrm>
              <a:off x="2305900" y="2481850"/>
              <a:ext cx="129100" cy="422350"/>
            </a:xfrm>
            <a:custGeom>
              <a:avLst/>
              <a:gdLst/>
              <a:ahLst/>
              <a:cxnLst/>
              <a:rect l="l" t="t" r="r" b="b"/>
              <a:pathLst>
                <a:path w="5164" h="16894" extrusionOk="0">
                  <a:moveTo>
                    <a:pt x="3610" y="1"/>
                  </a:moveTo>
                  <a:cubicBezTo>
                    <a:pt x="3284" y="803"/>
                    <a:pt x="2983" y="1605"/>
                    <a:pt x="2682" y="2432"/>
                  </a:cubicBezTo>
                  <a:cubicBezTo>
                    <a:pt x="1855" y="4637"/>
                    <a:pt x="1179" y="6893"/>
                    <a:pt x="753" y="9249"/>
                  </a:cubicBezTo>
                  <a:cubicBezTo>
                    <a:pt x="327" y="11605"/>
                    <a:pt x="101" y="14011"/>
                    <a:pt x="1" y="16392"/>
                  </a:cubicBezTo>
                  <a:cubicBezTo>
                    <a:pt x="577" y="16567"/>
                    <a:pt x="1129" y="16743"/>
                    <a:pt x="1655" y="16893"/>
                  </a:cubicBezTo>
                  <a:cubicBezTo>
                    <a:pt x="1730" y="14462"/>
                    <a:pt x="1931" y="12056"/>
                    <a:pt x="2357" y="9675"/>
                  </a:cubicBezTo>
                  <a:cubicBezTo>
                    <a:pt x="2783" y="7394"/>
                    <a:pt x="3459" y="5164"/>
                    <a:pt x="4236" y="2983"/>
                  </a:cubicBezTo>
                  <a:cubicBezTo>
                    <a:pt x="4537" y="2181"/>
                    <a:pt x="4838" y="1354"/>
                    <a:pt x="5164" y="552"/>
                  </a:cubicBezTo>
                  <a:cubicBezTo>
                    <a:pt x="4637" y="377"/>
                    <a:pt x="4111" y="176"/>
                    <a:pt x="36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37"/>
            <p:cNvSpPr/>
            <p:nvPr/>
          </p:nvSpPr>
          <p:spPr>
            <a:xfrm>
              <a:off x="2054649" y="3102875"/>
              <a:ext cx="45700" cy="115100"/>
            </a:xfrm>
            <a:custGeom>
              <a:avLst/>
              <a:gdLst/>
              <a:ahLst/>
              <a:cxnLst/>
              <a:rect l="l" t="t" r="r" b="b"/>
              <a:pathLst>
                <a:path w="1828" h="4604" extrusionOk="0">
                  <a:moveTo>
                    <a:pt x="200" y="0"/>
                  </a:moveTo>
                  <a:cubicBezTo>
                    <a:pt x="96" y="0"/>
                    <a:pt x="1" y="63"/>
                    <a:pt x="13" y="198"/>
                  </a:cubicBezTo>
                  <a:cubicBezTo>
                    <a:pt x="63" y="699"/>
                    <a:pt x="163" y="1175"/>
                    <a:pt x="314" y="1676"/>
                  </a:cubicBezTo>
                  <a:cubicBezTo>
                    <a:pt x="614" y="2629"/>
                    <a:pt x="1041" y="3556"/>
                    <a:pt x="1366" y="4458"/>
                  </a:cubicBezTo>
                  <a:cubicBezTo>
                    <a:pt x="1407" y="4559"/>
                    <a:pt x="1496" y="4603"/>
                    <a:pt x="1582" y="4603"/>
                  </a:cubicBezTo>
                  <a:cubicBezTo>
                    <a:pt x="1709" y="4603"/>
                    <a:pt x="1827" y="4507"/>
                    <a:pt x="1767" y="4358"/>
                  </a:cubicBezTo>
                  <a:cubicBezTo>
                    <a:pt x="1467" y="3556"/>
                    <a:pt x="1091" y="2704"/>
                    <a:pt x="815" y="1852"/>
                  </a:cubicBezTo>
                  <a:cubicBezTo>
                    <a:pt x="640" y="1325"/>
                    <a:pt x="489" y="749"/>
                    <a:pt x="439" y="198"/>
                  </a:cubicBezTo>
                  <a:cubicBezTo>
                    <a:pt x="426" y="69"/>
                    <a:pt x="308" y="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37"/>
            <p:cNvSpPr/>
            <p:nvPr/>
          </p:nvSpPr>
          <p:spPr>
            <a:xfrm>
              <a:off x="2093899" y="3137600"/>
              <a:ext cx="42400" cy="94525"/>
            </a:xfrm>
            <a:custGeom>
              <a:avLst/>
              <a:gdLst/>
              <a:ahLst/>
              <a:cxnLst/>
              <a:rect l="l" t="t" r="r" b="b"/>
              <a:pathLst>
                <a:path w="1696" h="3781" extrusionOk="0">
                  <a:moveTo>
                    <a:pt x="264" y="0"/>
                  </a:moveTo>
                  <a:cubicBezTo>
                    <a:pt x="136" y="0"/>
                    <a:pt x="1" y="107"/>
                    <a:pt x="47" y="262"/>
                  </a:cubicBezTo>
                  <a:cubicBezTo>
                    <a:pt x="97" y="463"/>
                    <a:pt x="172" y="663"/>
                    <a:pt x="222" y="864"/>
                  </a:cubicBezTo>
                  <a:cubicBezTo>
                    <a:pt x="523" y="1816"/>
                    <a:pt x="874" y="2743"/>
                    <a:pt x="1275" y="3671"/>
                  </a:cubicBezTo>
                  <a:cubicBezTo>
                    <a:pt x="1306" y="3748"/>
                    <a:pt x="1361" y="3780"/>
                    <a:pt x="1419" y="3780"/>
                  </a:cubicBezTo>
                  <a:cubicBezTo>
                    <a:pt x="1549" y="3780"/>
                    <a:pt x="1695" y="3619"/>
                    <a:pt x="1626" y="3445"/>
                  </a:cubicBezTo>
                  <a:cubicBezTo>
                    <a:pt x="1300" y="2668"/>
                    <a:pt x="999" y="1866"/>
                    <a:pt x="724" y="1064"/>
                  </a:cubicBezTo>
                  <a:cubicBezTo>
                    <a:pt x="623" y="763"/>
                    <a:pt x="523" y="463"/>
                    <a:pt x="448" y="137"/>
                  </a:cubicBezTo>
                  <a:cubicBezTo>
                    <a:pt x="419" y="41"/>
                    <a:pt x="343" y="0"/>
                    <a:pt x="2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37"/>
            <p:cNvSpPr/>
            <p:nvPr/>
          </p:nvSpPr>
          <p:spPr>
            <a:xfrm>
              <a:off x="2131899" y="3146200"/>
              <a:ext cx="28225" cy="82700"/>
            </a:xfrm>
            <a:custGeom>
              <a:avLst/>
              <a:gdLst/>
              <a:ahLst/>
              <a:cxnLst/>
              <a:rect l="l" t="t" r="r" b="b"/>
              <a:pathLst>
                <a:path w="1129" h="3308" extrusionOk="0">
                  <a:moveTo>
                    <a:pt x="257" y="0"/>
                  </a:moveTo>
                  <a:cubicBezTo>
                    <a:pt x="135" y="0"/>
                    <a:pt x="0" y="103"/>
                    <a:pt x="31" y="269"/>
                  </a:cubicBezTo>
                  <a:cubicBezTo>
                    <a:pt x="81" y="545"/>
                    <a:pt x="156" y="820"/>
                    <a:pt x="206" y="1121"/>
                  </a:cubicBezTo>
                  <a:cubicBezTo>
                    <a:pt x="357" y="1798"/>
                    <a:pt x="507" y="2475"/>
                    <a:pt x="682" y="3151"/>
                  </a:cubicBezTo>
                  <a:cubicBezTo>
                    <a:pt x="712" y="3261"/>
                    <a:pt x="794" y="3307"/>
                    <a:pt x="877" y="3307"/>
                  </a:cubicBezTo>
                  <a:cubicBezTo>
                    <a:pt x="1001" y="3307"/>
                    <a:pt x="1129" y="3202"/>
                    <a:pt x="1083" y="3051"/>
                  </a:cubicBezTo>
                  <a:cubicBezTo>
                    <a:pt x="933" y="2475"/>
                    <a:pt x="808" y="1873"/>
                    <a:pt x="682" y="1297"/>
                  </a:cubicBezTo>
                  <a:cubicBezTo>
                    <a:pt x="582" y="921"/>
                    <a:pt x="507" y="545"/>
                    <a:pt x="432" y="144"/>
                  </a:cubicBezTo>
                  <a:cubicBezTo>
                    <a:pt x="412" y="44"/>
                    <a:pt x="337" y="0"/>
                    <a:pt x="2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37"/>
            <p:cNvSpPr/>
            <p:nvPr/>
          </p:nvSpPr>
          <p:spPr>
            <a:xfrm>
              <a:off x="2158849" y="3144950"/>
              <a:ext cx="26600" cy="89575"/>
            </a:xfrm>
            <a:custGeom>
              <a:avLst/>
              <a:gdLst/>
              <a:ahLst/>
              <a:cxnLst/>
              <a:rect l="l" t="t" r="r" b="b"/>
              <a:pathLst>
                <a:path w="1064" h="3583" extrusionOk="0">
                  <a:moveTo>
                    <a:pt x="256" y="0"/>
                  </a:moveTo>
                  <a:cubicBezTo>
                    <a:pt x="134" y="0"/>
                    <a:pt x="0" y="103"/>
                    <a:pt x="30" y="269"/>
                  </a:cubicBezTo>
                  <a:cubicBezTo>
                    <a:pt x="106" y="695"/>
                    <a:pt x="206" y="1171"/>
                    <a:pt x="281" y="1622"/>
                  </a:cubicBezTo>
                  <a:cubicBezTo>
                    <a:pt x="406" y="2224"/>
                    <a:pt x="507" y="2825"/>
                    <a:pt x="632" y="3427"/>
                  </a:cubicBezTo>
                  <a:cubicBezTo>
                    <a:pt x="652" y="3537"/>
                    <a:pt x="728" y="3583"/>
                    <a:pt x="808" y="3583"/>
                  </a:cubicBezTo>
                  <a:cubicBezTo>
                    <a:pt x="930" y="3583"/>
                    <a:pt x="1063" y="3477"/>
                    <a:pt x="1033" y="3327"/>
                  </a:cubicBezTo>
                  <a:cubicBezTo>
                    <a:pt x="933" y="2825"/>
                    <a:pt x="832" y="2299"/>
                    <a:pt x="732" y="1798"/>
                  </a:cubicBezTo>
                  <a:cubicBezTo>
                    <a:pt x="632" y="1246"/>
                    <a:pt x="532" y="695"/>
                    <a:pt x="431" y="144"/>
                  </a:cubicBezTo>
                  <a:cubicBezTo>
                    <a:pt x="412" y="44"/>
                    <a:pt x="337" y="0"/>
                    <a:pt x="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37"/>
            <p:cNvSpPr/>
            <p:nvPr/>
          </p:nvSpPr>
          <p:spPr>
            <a:xfrm>
              <a:off x="2188799" y="3162450"/>
              <a:ext cx="20325" cy="64750"/>
            </a:xfrm>
            <a:custGeom>
              <a:avLst/>
              <a:gdLst/>
              <a:ahLst/>
              <a:cxnLst/>
              <a:rect l="l" t="t" r="r" b="b"/>
              <a:pathLst>
                <a:path w="813" h="2590" extrusionOk="0">
                  <a:moveTo>
                    <a:pt x="246" y="0"/>
                  </a:moveTo>
                  <a:cubicBezTo>
                    <a:pt x="119" y="0"/>
                    <a:pt x="1" y="96"/>
                    <a:pt x="61" y="246"/>
                  </a:cubicBezTo>
                  <a:cubicBezTo>
                    <a:pt x="186" y="622"/>
                    <a:pt x="261" y="1023"/>
                    <a:pt x="336" y="1399"/>
                  </a:cubicBezTo>
                  <a:cubicBezTo>
                    <a:pt x="386" y="1724"/>
                    <a:pt x="411" y="2050"/>
                    <a:pt x="411" y="2401"/>
                  </a:cubicBezTo>
                  <a:cubicBezTo>
                    <a:pt x="411" y="2526"/>
                    <a:pt x="512" y="2589"/>
                    <a:pt x="612" y="2589"/>
                  </a:cubicBezTo>
                  <a:cubicBezTo>
                    <a:pt x="712" y="2589"/>
                    <a:pt x="812" y="2526"/>
                    <a:pt x="812" y="2401"/>
                  </a:cubicBezTo>
                  <a:cubicBezTo>
                    <a:pt x="812" y="2125"/>
                    <a:pt x="812" y="1850"/>
                    <a:pt x="762" y="1574"/>
                  </a:cubicBezTo>
                  <a:cubicBezTo>
                    <a:pt x="712" y="1098"/>
                    <a:pt x="612" y="622"/>
                    <a:pt x="462" y="145"/>
                  </a:cubicBezTo>
                  <a:cubicBezTo>
                    <a:pt x="421" y="44"/>
                    <a:pt x="332" y="0"/>
                    <a:pt x="2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37"/>
            <p:cNvSpPr/>
            <p:nvPr/>
          </p:nvSpPr>
          <p:spPr>
            <a:xfrm>
              <a:off x="2215474" y="3175025"/>
              <a:ext cx="22475" cy="78325"/>
            </a:xfrm>
            <a:custGeom>
              <a:avLst/>
              <a:gdLst/>
              <a:ahLst/>
              <a:cxnLst/>
              <a:rect l="l" t="t" r="r" b="b"/>
              <a:pathLst>
                <a:path w="899" h="3133" extrusionOk="0">
                  <a:moveTo>
                    <a:pt x="254" y="0"/>
                  </a:moveTo>
                  <a:cubicBezTo>
                    <a:pt x="129" y="0"/>
                    <a:pt x="1" y="103"/>
                    <a:pt x="46" y="269"/>
                  </a:cubicBezTo>
                  <a:cubicBezTo>
                    <a:pt x="171" y="620"/>
                    <a:pt x="272" y="971"/>
                    <a:pt x="322" y="1322"/>
                  </a:cubicBezTo>
                  <a:cubicBezTo>
                    <a:pt x="422" y="1848"/>
                    <a:pt x="472" y="2374"/>
                    <a:pt x="472" y="2926"/>
                  </a:cubicBezTo>
                  <a:cubicBezTo>
                    <a:pt x="472" y="3063"/>
                    <a:pt x="572" y="3132"/>
                    <a:pt x="673" y="3132"/>
                  </a:cubicBezTo>
                  <a:cubicBezTo>
                    <a:pt x="773" y="3132"/>
                    <a:pt x="873" y="3063"/>
                    <a:pt x="873" y="2926"/>
                  </a:cubicBezTo>
                  <a:cubicBezTo>
                    <a:pt x="898" y="2449"/>
                    <a:pt x="848" y="1973"/>
                    <a:pt x="773" y="1497"/>
                  </a:cubicBezTo>
                  <a:cubicBezTo>
                    <a:pt x="698" y="1046"/>
                    <a:pt x="598" y="595"/>
                    <a:pt x="447" y="144"/>
                  </a:cubicBezTo>
                  <a:cubicBezTo>
                    <a:pt x="417" y="44"/>
                    <a:pt x="336" y="0"/>
                    <a:pt x="2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37"/>
            <p:cNvSpPr/>
            <p:nvPr/>
          </p:nvSpPr>
          <p:spPr>
            <a:xfrm>
              <a:off x="2256724" y="3186600"/>
              <a:ext cx="12550" cy="79900"/>
            </a:xfrm>
            <a:custGeom>
              <a:avLst/>
              <a:gdLst/>
              <a:ahLst/>
              <a:cxnLst/>
              <a:rect l="l" t="t" r="r" b="b"/>
              <a:pathLst>
                <a:path w="502" h="3196" extrusionOk="0">
                  <a:moveTo>
                    <a:pt x="263" y="0"/>
                  </a:moveTo>
                  <a:cubicBezTo>
                    <a:pt x="157" y="0"/>
                    <a:pt x="50" y="69"/>
                    <a:pt x="50" y="207"/>
                  </a:cubicBezTo>
                  <a:cubicBezTo>
                    <a:pt x="75" y="608"/>
                    <a:pt x="75" y="1009"/>
                    <a:pt x="75" y="1410"/>
                  </a:cubicBezTo>
                  <a:cubicBezTo>
                    <a:pt x="75" y="1936"/>
                    <a:pt x="50" y="2463"/>
                    <a:pt x="0" y="2989"/>
                  </a:cubicBezTo>
                  <a:cubicBezTo>
                    <a:pt x="0" y="3127"/>
                    <a:pt x="100" y="3196"/>
                    <a:pt x="204" y="3196"/>
                  </a:cubicBezTo>
                  <a:cubicBezTo>
                    <a:pt x="307" y="3196"/>
                    <a:pt x="414" y="3127"/>
                    <a:pt x="426" y="2989"/>
                  </a:cubicBezTo>
                  <a:cubicBezTo>
                    <a:pt x="451" y="2513"/>
                    <a:pt x="476" y="2037"/>
                    <a:pt x="476" y="1585"/>
                  </a:cubicBezTo>
                  <a:cubicBezTo>
                    <a:pt x="501" y="1109"/>
                    <a:pt x="476" y="658"/>
                    <a:pt x="476" y="207"/>
                  </a:cubicBezTo>
                  <a:cubicBezTo>
                    <a:pt x="476" y="69"/>
                    <a:pt x="370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37"/>
            <p:cNvSpPr/>
            <p:nvPr/>
          </p:nvSpPr>
          <p:spPr>
            <a:xfrm>
              <a:off x="2274574" y="3198500"/>
              <a:ext cx="18825" cy="89475"/>
            </a:xfrm>
            <a:custGeom>
              <a:avLst/>
              <a:gdLst/>
              <a:ahLst/>
              <a:cxnLst/>
              <a:rect l="l" t="t" r="r" b="b"/>
              <a:pathLst>
                <a:path w="753" h="3579" extrusionOk="0">
                  <a:moveTo>
                    <a:pt x="207" y="0"/>
                  </a:moveTo>
                  <a:cubicBezTo>
                    <a:pt x="101" y="0"/>
                    <a:pt x="0" y="69"/>
                    <a:pt x="13" y="207"/>
                  </a:cubicBezTo>
                  <a:cubicBezTo>
                    <a:pt x="38" y="533"/>
                    <a:pt x="88" y="884"/>
                    <a:pt x="113" y="1235"/>
                  </a:cubicBezTo>
                  <a:cubicBezTo>
                    <a:pt x="188" y="1962"/>
                    <a:pt x="239" y="2663"/>
                    <a:pt x="314" y="3390"/>
                  </a:cubicBezTo>
                  <a:cubicBezTo>
                    <a:pt x="326" y="3515"/>
                    <a:pt x="439" y="3578"/>
                    <a:pt x="546" y="3578"/>
                  </a:cubicBezTo>
                  <a:cubicBezTo>
                    <a:pt x="652" y="3578"/>
                    <a:pt x="752" y="3515"/>
                    <a:pt x="740" y="3390"/>
                  </a:cubicBezTo>
                  <a:cubicBezTo>
                    <a:pt x="665" y="2713"/>
                    <a:pt x="615" y="2062"/>
                    <a:pt x="539" y="1410"/>
                  </a:cubicBezTo>
                  <a:cubicBezTo>
                    <a:pt x="514" y="1009"/>
                    <a:pt x="464" y="608"/>
                    <a:pt x="439" y="207"/>
                  </a:cubicBezTo>
                  <a:cubicBezTo>
                    <a:pt x="427" y="69"/>
                    <a:pt x="314" y="0"/>
                    <a:pt x="2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37"/>
            <p:cNvSpPr/>
            <p:nvPr/>
          </p:nvSpPr>
          <p:spPr>
            <a:xfrm>
              <a:off x="2298525" y="3205675"/>
              <a:ext cx="19300" cy="95300"/>
            </a:xfrm>
            <a:custGeom>
              <a:avLst/>
              <a:gdLst/>
              <a:ahLst/>
              <a:cxnLst/>
              <a:rect l="l" t="t" r="r" b="b"/>
              <a:pathLst>
                <a:path w="772" h="3812" extrusionOk="0">
                  <a:moveTo>
                    <a:pt x="249" y="1"/>
                  </a:moveTo>
                  <a:cubicBezTo>
                    <a:pt x="125" y="1"/>
                    <a:pt x="0" y="97"/>
                    <a:pt x="45" y="246"/>
                  </a:cubicBezTo>
                  <a:cubicBezTo>
                    <a:pt x="145" y="672"/>
                    <a:pt x="221" y="1073"/>
                    <a:pt x="271" y="1499"/>
                  </a:cubicBezTo>
                  <a:cubicBezTo>
                    <a:pt x="346" y="2201"/>
                    <a:pt x="371" y="2903"/>
                    <a:pt x="321" y="3604"/>
                  </a:cubicBezTo>
                  <a:cubicBezTo>
                    <a:pt x="308" y="3742"/>
                    <a:pt x="409" y="3811"/>
                    <a:pt x="512" y="3811"/>
                  </a:cubicBezTo>
                  <a:cubicBezTo>
                    <a:pt x="615" y="3811"/>
                    <a:pt x="722" y="3742"/>
                    <a:pt x="722" y="3604"/>
                  </a:cubicBezTo>
                  <a:cubicBezTo>
                    <a:pt x="772" y="2953"/>
                    <a:pt x="772" y="2301"/>
                    <a:pt x="697" y="1675"/>
                  </a:cubicBezTo>
                  <a:cubicBezTo>
                    <a:pt x="647" y="1173"/>
                    <a:pt x="571" y="647"/>
                    <a:pt x="446" y="146"/>
                  </a:cubicBezTo>
                  <a:cubicBezTo>
                    <a:pt x="416" y="45"/>
                    <a:pt x="332" y="1"/>
                    <a:pt x="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37"/>
            <p:cNvSpPr/>
            <p:nvPr/>
          </p:nvSpPr>
          <p:spPr>
            <a:xfrm>
              <a:off x="1993250" y="2275100"/>
              <a:ext cx="370950" cy="972450"/>
            </a:xfrm>
            <a:custGeom>
              <a:avLst/>
              <a:gdLst/>
              <a:ahLst/>
              <a:cxnLst/>
              <a:rect l="l" t="t" r="r" b="b"/>
              <a:pathLst>
                <a:path w="14838" h="38898" extrusionOk="0">
                  <a:moveTo>
                    <a:pt x="4838" y="0"/>
                  </a:moveTo>
                  <a:cubicBezTo>
                    <a:pt x="4161" y="0"/>
                    <a:pt x="3534" y="201"/>
                    <a:pt x="2958" y="652"/>
                  </a:cubicBezTo>
                  <a:cubicBezTo>
                    <a:pt x="2131" y="1303"/>
                    <a:pt x="1504" y="2782"/>
                    <a:pt x="1028" y="4812"/>
                  </a:cubicBezTo>
                  <a:cubicBezTo>
                    <a:pt x="903" y="5313"/>
                    <a:pt x="802" y="5865"/>
                    <a:pt x="702" y="6441"/>
                  </a:cubicBezTo>
                  <a:cubicBezTo>
                    <a:pt x="477" y="7719"/>
                    <a:pt x="326" y="9173"/>
                    <a:pt x="201" y="10702"/>
                  </a:cubicBezTo>
                  <a:cubicBezTo>
                    <a:pt x="176" y="11253"/>
                    <a:pt x="126" y="11830"/>
                    <a:pt x="101" y="12406"/>
                  </a:cubicBezTo>
                  <a:cubicBezTo>
                    <a:pt x="51" y="13509"/>
                    <a:pt x="0" y="14637"/>
                    <a:pt x="0" y="15790"/>
                  </a:cubicBezTo>
                  <a:cubicBezTo>
                    <a:pt x="0" y="16366"/>
                    <a:pt x="0" y="16943"/>
                    <a:pt x="0" y="17519"/>
                  </a:cubicBezTo>
                  <a:cubicBezTo>
                    <a:pt x="26" y="18597"/>
                    <a:pt x="51" y="19649"/>
                    <a:pt x="101" y="20727"/>
                  </a:cubicBezTo>
                  <a:cubicBezTo>
                    <a:pt x="126" y="21304"/>
                    <a:pt x="151" y="21855"/>
                    <a:pt x="176" y="22431"/>
                  </a:cubicBezTo>
                  <a:cubicBezTo>
                    <a:pt x="251" y="23584"/>
                    <a:pt x="351" y="24712"/>
                    <a:pt x="477" y="25790"/>
                  </a:cubicBezTo>
                  <a:cubicBezTo>
                    <a:pt x="527" y="26366"/>
                    <a:pt x="602" y="26918"/>
                    <a:pt x="677" y="27469"/>
                  </a:cubicBezTo>
                  <a:cubicBezTo>
                    <a:pt x="802" y="28446"/>
                    <a:pt x="953" y="29349"/>
                    <a:pt x="1103" y="30201"/>
                  </a:cubicBezTo>
                  <a:cubicBezTo>
                    <a:pt x="1203" y="30827"/>
                    <a:pt x="1329" y="31379"/>
                    <a:pt x="1454" y="31930"/>
                  </a:cubicBezTo>
                  <a:cubicBezTo>
                    <a:pt x="1730" y="33058"/>
                    <a:pt x="2031" y="33985"/>
                    <a:pt x="2381" y="34712"/>
                  </a:cubicBezTo>
                  <a:lnTo>
                    <a:pt x="2507" y="34787"/>
                  </a:lnTo>
                  <a:lnTo>
                    <a:pt x="3008" y="34963"/>
                  </a:lnTo>
                  <a:lnTo>
                    <a:pt x="3985" y="35364"/>
                  </a:lnTo>
                  <a:lnTo>
                    <a:pt x="4487" y="35564"/>
                  </a:lnTo>
                  <a:lnTo>
                    <a:pt x="5489" y="35965"/>
                  </a:lnTo>
                  <a:lnTo>
                    <a:pt x="5965" y="36141"/>
                  </a:lnTo>
                  <a:lnTo>
                    <a:pt x="6642" y="36416"/>
                  </a:lnTo>
                  <a:lnTo>
                    <a:pt x="7093" y="36592"/>
                  </a:lnTo>
                  <a:lnTo>
                    <a:pt x="7895" y="36893"/>
                  </a:lnTo>
                  <a:lnTo>
                    <a:pt x="8321" y="37068"/>
                  </a:lnTo>
                  <a:lnTo>
                    <a:pt x="8948" y="37319"/>
                  </a:lnTo>
                  <a:lnTo>
                    <a:pt x="9399" y="37494"/>
                  </a:lnTo>
                  <a:lnTo>
                    <a:pt x="10351" y="37870"/>
                  </a:lnTo>
                  <a:lnTo>
                    <a:pt x="10752" y="38045"/>
                  </a:lnTo>
                  <a:lnTo>
                    <a:pt x="11103" y="38171"/>
                  </a:lnTo>
                  <a:lnTo>
                    <a:pt x="11529" y="38346"/>
                  </a:lnTo>
                  <a:lnTo>
                    <a:pt x="12482" y="38722"/>
                  </a:lnTo>
                  <a:lnTo>
                    <a:pt x="12908" y="38898"/>
                  </a:lnTo>
                  <a:lnTo>
                    <a:pt x="12958" y="38898"/>
                  </a:lnTo>
                  <a:cubicBezTo>
                    <a:pt x="12958" y="38898"/>
                    <a:pt x="12707" y="36993"/>
                    <a:pt x="12457" y="34111"/>
                  </a:cubicBezTo>
                  <a:cubicBezTo>
                    <a:pt x="12407" y="33559"/>
                    <a:pt x="12356" y="32983"/>
                    <a:pt x="12306" y="32356"/>
                  </a:cubicBezTo>
                  <a:cubicBezTo>
                    <a:pt x="12206" y="31304"/>
                    <a:pt x="12131" y="30151"/>
                    <a:pt x="12081" y="28923"/>
                  </a:cubicBezTo>
                  <a:cubicBezTo>
                    <a:pt x="12031" y="28371"/>
                    <a:pt x="12006" y="27795"/>
                    <a:pt x="11980" y="27218"/>
                  </a:cubicBezTo>
                  <a:cubicBezTo>
                    <a:pt x="11930" y="26316"/>
                    <a:pt x="11905" y="25389"/>
                    <a:pt x="11880" y="24461"/>
                  </a:cubicBezTo>
                  <a:cubicBezTo>
                    <a:pt x="11880" y="24411"/>
                    <a:pt x="11880" y="24386"/>
                    <a:pt x="11880" y="24336"/>
                  </a:cubicBezTo>
                  <a:cubicBezTo>
                    <a:pt x="11880" y="23760"/>
                    <a:pt x="11855" y="23208"/>
                    <a:pt x="11855" y="22657"/>
                  </a:cubicBezTo>
                  <a:cubicBezTo>
                    <a:pt x="11855" y="21780"/>
                    <a:pt x="11855" y="20928"/>
                    <a:pt x="11880" y="20075"/>
                  </a:cubicBezTo>
                  <a:cubicBezTo>
                    <a:pt x="11880" y="19499"/>
                    <a:pt x="11905" y="18923"/>
                    <a:pt x="11930" y="18371"/>
                  </a:cubicBezTo>
                  <a:cubicBezTo>
                    <a:pt x="11980" y="17569"/>
                    <a:pt x="12031" y="16767"/>
                    <a:pt x="12106" y="15990"/>
                  </a:cubicBezTo>
                  <a:cubicBezTo>
                    <a:pt x="12156" y="15414"/>
                    <a:pt x="12206" y="14862"/>
                    <a:pt x="12281" y="14311"/>
                  </a:cubicBezTo>
                  <a:cubicBezTo>
                    <a:pt x="12507" y="12782"/>
                    <a:pt x="12782" y="11429"/>
                    <a:pt x="13209" y="10326"/>
                  </a:cubicBezTo>
                  <a:cubicBezTo>
                    <a:pt x="13259" y="10176"/>
                    <a:pt x="13309" y="10025"/>
                    <a:pt x="13359" y="9875"/>
                  </a:cubicBezTo>
                  <a:cubicBezTo>
                    <a:pt x="13534" y="9474"/>
                    <a:pt x="13735" y="9123"/>
                    <a:pt x="13935" y="8797"/>
                  </a:cubicBezTo>
                  <a:cubicBezTo>
                    <a:pt x="14186" y="8371"/>
                    <a:pt x="14487" y="8020"/>
                    <a:pt x="14838" y="7770"/>
                  </a:cubicBezTo>
                  <a:cubicBezTo>
                    <a:pt x="14662" y="7544"/>
                    <a:pt x="8998" y="25"/>
                    <a:pt x="48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37"/>
            <p:cNvSpPr/>
            <p:nvPr/>
          </p:nvSpPr>
          <p:spPr>
            <a:xfrm>
              <a:off x="2020825" y="3030100"/>
              <a:ext cx="283850" cy="97775"/>
            </a:xfrm>
            <a:custGeom>
              <a:avLst/>
              <a:gdLst/>
              <a:ahLst/>
              <a:cxnLst/>
              <a:rect l="l" t="t" r="r" b="b"/>
              <a:pathLst>
                <a:path w="11354" h="3911" extrusionOk="0">
                  <a:moveTo>
                    <a:pt x="0" y="1"/>
                  </a:moveTo>
                  <a:cubicBezTo>
                    <a:pt x="100" y="627"/>
                    <a:pt x="226" y="1179"/>
                    <a:pt x="351" y="1730"/>
                  </a:cubicBezTo>
                  <a:cubicBezTo>
                    <a:pt x="4060" y="2256"/>
                    <a:pt x="7720" y="3008"/>
                    <a:pt x="11354" y="3911"/>
                  </a:cubicBezTo>
                  <a:cubicBezTo>
                    <a:pt x="11304" y="3359"/>
                    <a:pt x="11253" y="2783"/>
                    <a:pt x="11203" y="2156"/>
                  </a:cubicBezTo>
                  <a:cubicBezTo>
                    <a:pt x="7519" y="1254"/>
                    <a:pt x="3785" y="52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37"/>
            <p:cNvSpPr/>
            <p:nvPr/>
          </p:nvSpPr>
          <p:spPr>
            <a:xfrm>
              <a:off x="2005150" y="2919825"/>
              <a:ext cx="290125" cy="78350"/>
            </a:xfrm>
            <a:custGeom>
              <a:avLst/>
              <a:gdLst/>
              <a:ahLst/>
              <a:cxnLst/>
              <a:rect l="l" t="t" r="r" b="b"/>
              <a:pathLst>
                <a:path w="11605" h="3134" extrusionOk="0">
                  <a:moveTo>
                    <a:pt x="1" y="1"/>
                  </a:moveTo>
                  <a:lnTo>
                    <a:pt x="1" y="1"/>
                  </a:lnTo>
                  <a:cubicBezTo>
                    <a:pt x="51" y="577"/>
                    <a:pt x="126" y="1129"/>
                    <a:pt x="201" y="1680"/>
                  </a:cubicBezTo>
                  <a:cubicBezTo>
                    <a:pt x="4011" y="2006"/>
                    <a:pt x="7820" y="2482"/>
                    <a:pt x="11605" y="3134"/>
                  </a:cubicBezTo>
                  <a:cubicBezTo>
                    <a:pt x="11555" y="2582"/>
                    <a:pt x="11530" y="2006"/>
                    <a:pt x="11504" y="1429"/>
                  </a:cubicBezTo>
                  <a:cubicBezTo>
                    <a:pt x="7695" y="803"/>
                    <a:pt x="3860" y="327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37"/>
            <p:cNvSpPr/>
            <p:nvPr/>
          </p:nvSpPr>
          <p:spPr>
            <a:xfrm>
              <a:off x="1995750" y="2793275"/>
              <a:ext cx="294525" cy="90250"/>
            </a:xfrm>
            <a:custGeom>
              <a:avLst/>
              <a:gdLst/>
              <a:ahLst/>
              <a:cxnLst/>
              <a:rect l="l" t="t" r="r" b="b"/>
              <a:pathLst>
                <a:path w="11781" h="3610" extrusionOk="0">
                  <a:moveTo>
                    <a:pt x="1" y="0"/>
                  </a:moveTo>
                  <a:lnTo>
                    <a:pt x="1" y="0"/>
                  </a:lnTo>
                  <a:cubicBezTo>
                    <a:pt x="26" y="577"/>
                    <a:pt x="51" y="1128"/>
                    <a:pt x="76" y="1704"/>
                  </a:cubicBezTo>
                  <a:cubicBezTo>
                    <a:pt x="3710" y="2331"/>
                    <a:pt x="7369" y="2932"/>
                    <a:pt x="11003" y="3484"/>
                  </a:cubicBezTo>
                  <a:cubicBezTo>
                    <a:pt x="11254" y="3534"/>
                    <a:pt x="11530" y="3559"/>
                    <a:pt x="11780" y="3609"/>
                  </a:cubicBezTo>
                  <a:cubicBezTo>
                    <a:pt x="11780" y="3033"/>
                    <a:pt x="11755" y="2481"/>
                    <a:pt x="11755" y="1930"/>
                  </a:cubicBezTo>
                  <a:cubicBezTo>
                    <a:pt x="10076" y="1679"/>
                    <a:pt x="8372" y="1404"/>
                    <a:pt x="6692" y="1128"/>
                  </a:cubicBezTo>
                  <a:cubicBezTo>
                    <a:pt x="4462" y="777"/>
                    <a:pt x="2231" y="40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37"/>
            <p:cNvSpPr/>
            <p:nvPr/>
          </p:nvSpPr>
          <p:spPr>
            <a:xfrm>
              <a:off x="1993250" y="2669825"/>
              <a:ext cx="298275" cy="107175"/>
            </a:xfrm>
            <a:custGeom>
              <a:avLst/>
              <a:gdLst/>
              <a:ahLst/>
              <a:cxnLst/>
              <a:rect l="l" t="t" r="r" b="b"/>
              <a:pathLst>
                <a:path w="11931" h="4287" extrusionOk="0">
                  <a:moveTo>
                    <a:pt x="0" y="1"/>
                  </a:moveTo>
                  <a:cubicBezTo>
                    <a:pt x="0" y="577"/>
                    <a:pt x="0" y="1154"/>
                    <a:pt x="0" y="1730"/>
                  </a:cubicBezTo>
                  <a:cubicBezTo>
                    <a:pt x="2206" y="2281"/>
                    <a:pt x="4411" y="2783"/>
                    <a:pt x="6617" y="3259"/>
                  </a:cubicBezTo>
                  <a:cubicBezTo>
                    <a:pt x="8371" y="3635"/>
                    <a:pt x="10126" y="3961"/>
                    <a:pt x="11880" y="4286"/>
                  </a:cubicBezTo>
                  <a:cubicBezTo>
                    <a:pt x="11880" y="3710"/>
                    <a:pt x="11905" y="3134"/>
                    <a:pt x="11930" y="2582"/>
                  </a:cubicBezTo>
                  <a:cubicBezTo>
                    <a:pt x="10126" y="2281"/>
                    <a:pt x="8321" y="1905"/>
                    <a:pt x="6517" y="1530"/>
                  </a:cubicBezTo>
                  <a:cubicBezTo>
                    <a:pt x="4336" y="1078"/>
                    <a:pt x="2156" y="55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7"/>
            <p:cNvSpPr/>
            <p:nvPr/>
          </p:nvSpPr>
          <p:spPr>
            <a:xfrm>
              <a:off x="1995750" y="2542625"/>
              <a:ext cx="304550" cy="132250"/>
            </a:xfrm>
            <a:custGeom>
              <a:avLst/>
              <a:gdLst/>
              <a:ahLst/>
              <a:cxnLst/>
              <a:rect l="l" t="t" r="r" b="b"/>
              <a:pathLst>
                <a:path w="12182" h="5290" extrusionOk="0">
                  <a:moveTo>
                    <a:pt x="101" y="1"/>
                  </a:moveTo>
                  <a:cubicBezTo>
                    <a:pt x="76" y="552"/>
                    <a:pt x="26" y="1129"/>
                    <a:pt x="1" y="1705"/>
                  </a:cubicBezTo>
                  <a:cubicBezTo>
                    <a:pt x="2081" y="2332"/>
                    <a:pt x="4136" y="2958"/>
                    <a:pt x="6216" y="3560"/>
                  </a:cubicBezTo>
                  <a:cubicBezTo>
                    <a:pt x="8146" y="4136"/>
                    <a:pt x="10076" y="4713"/>
                    <a:pt x="12006" y="5289"/>
                  </a:cubicBezTo>
                  <a:cubicBezTo>
                    <a:pt x="12056" y="4713"/>
                    <a:pt x="12106" y="4161"/>
                    <a:pt x="12181" y="3610"/>
                  </a:cubicBezTo>
                  <a:cubicBezTo>
                    <a:pt x="10151" y="3008"/>
                    <a:pt x="8121" y="2407"/>
                    <a:pt x="6116" y="1805"/>
                  </a:cubicBezTo>
                  <a:cubicBezTo>
                    <a:pt x="4111" y="1204"/>
                    <a:pt x="2106" y="602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7"/>
            <p:cNvSpPr/>
            <p:nvPr/>
          </p:nvSpPr>
          <p:spPr>
            <a:xfrm>
              <a:off x="2010800" y="2395400"/>
              <a:ext cx="330850" cy="137225"/>
            </a:xfrm>
            <a:custGeom>
              <a:avLst/>
              <a:gdLst/>
              <a:ahLst/>
              <a:cxnLst/>
              <a:rect l="l" t="t" r="r" b="b"/>
              <a:pathLst>
                <a:path w="13234" h="5489" extrusionOk="0">
                  <a:moveTo>
                    <a:pt x="326" y="0"/>
                  </a:moveTo>
                  <a:cubicBezTo>
                    <a:pt x="201" y="501"/>
                    <a:pt x="100" y="1053"/>
                    <a:pt x="0" y="1629"/>
                  </a:cubicBezTo>
                  <a:cubicBezTo>
                    <a:pt x="1730" y="2181"/>
                    <a:pt x="3484" y="2732"/>
                    <a:pt x="5238" y="3258"/>
                  </a:cubicBezTo>
                  <a:cubicBezTo>
                    <a:pt x="7644" y="4010"/>
                    <a:pt x="10075" y="4762"/>
                    <a:pt x="12507" y="5489"/>
                  </a:cubicBezTo>
                  <a:cubicBezTo>
                    <a:pt x="12557" y="5364"/>
                    <a:pt x="12607" y="5213"/>
                    <a:pt x="12657" y="5063"/>
                  </a:cubicBezTo>
                  <a:cubicBezTo>
                    <a:pt x="12832" y="4662"/>
                    <a:pt x="13033" y="4311"/>
                    <a:pt x="13233" y="3985"/>
                  </a:cubicBezTo>
                  <a:cubicBezTo>
                    <a:pt x="11780" y="3534"/>
                    <a:pt x="10351" y="3108"/>
                    <a:pt x="8923" y="2657"/>
                  </a:cubicBezTo>
                  <a:cubicBezTo>
                    <a:pt x="7644" y="2281"/>
                    <a:pt x="6391" y="1880"/>
                    <a:pt x="5113" y="1504"/>
                  </a:cubicBezTo>
                  <a:cubicBezTo>
                    <a:pt x="3509" y="1003"/>
                    <a:pt x="1930" y="501"/>
                    <a:pt x="3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7"/>
            <p:cNvSpPr/>
            <p:nvPr/>
          </p:nvSpPr>
          <p:spPr>
            <a:xfrm>
              <a:off x="2768950" y="1114675"/>
              <a:ext cx="14425" cy="46400"/>
            </a:xfrm>
            <a:custGeom>
              <a:avLst/>
              <a:gdLst/>
              <a:ahLst/>
              <a:cxnLst/>
              <a:rect l="l" t="t" r="r" b="b"/>
              <a:pathLst>
                <a:path w="577" h="1856" extrusionOk="0">
                  <a:moveTo>
                    <a:pt x="0" y="1"/>
                  </a:moveTo>
                  <a:lnTo>
                    <a:pt x="0" y="1"/>
                  </a:lnTo>
                  <a:cubicBezTo>
                    <a:pt x="176" y="703"/>
                    <a:pt x="426" y="1404"/>
                    <a:pt x="577" y="1855"/>
                  </a:cubicBezTo>
                  <a:cubicBezTo>
                    <a:pt x="476" y="1179"/>
                    <a:pt x="301" y="552"/>
                    <a:pt x="0" y="1"/>
                  </a:cubicBezTo>
                  <a:close/>
                </a:path>
              </a:pathLst>
            </a:custGeom>
            <a:solidFill>
              <a:srgbClr val="285B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7"/>
            <p:cNvSpPr/>
            <p:nvPr/>
          </p:nvSpPr>
          <p:spPr>
            <a:xfrm>
              <a:off x="2879225" y="1774300"/>
              <a:ext cx="10050" cy="36050"/>
            </a:xfrm>
            <a:custGeom>
              <a:avLst/>
              <a:gdLst/>
              <a:ahLst/>
              <a:cxnLst/>
              <a:rect l="l" t="t" r="r" b="b"/>
              <a:pathLst>
                <a:path w="402" h="1442" extrusionOk="0">
                  <a:moveTo>
                    <a:pt x="201" y="1"/>
                  </a:moveTo>
                  <a:cubicBezTo>
                    <a:pt x="100" y="1"/>
                    <a:pt x="0" y="70"/>
                    <a:pt x="0" y="207"/>
                  </a:cubicBezTo>
                  <a:lnTo>
                    <a:pt x="0" y="1235"/>
                  </a:lnTo>
                  <a:cubicBezTo>
                    <a:pt x="0" y="1373"/>
                    <a:pt x="100" y="1442"/>
                    <a:pt x="201" y="1442"/>
                  </a:cubicBezTo>
                  <a:cubicBezTo>
                    <a:pt x="301" y="1442"/>
                    <a:pt x="401" y="1373"/>
                    <a:pt x="401" y="1235"/>
                  </a:cubicBezTo>
                  <a:lnTo>
                    <a:pt x="401" y="207"/>
                  </a:lnTo>
                  <a:cubicBezTo>
                    <a:pt x="401" y="70"/>
                    <a:pt x="301" y="1"/>
                    <a:pt x="2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7"/>
            <p:cNvSpPr/>
            <p:nvPr/>
          </p:nvSpPr>
          <p:spPr>
            <a:xfrm>
              <a:off x="2893750" y="1782500"/>
              <a:ext cx="19225" cy="37200"/>
            </a:xfrm>
            <a:custGeom>
              <a:avLst/>
              <a:gdLst/>
              <a:ahLst/>
              <a:cxnLst/>
              <a:rect l="l" t="t" r="r" b="b"/>
              <a:pathLst>
                <a:path w="769" h="1488" extrusionOk="0">
                  <a:moveTo>
                    <a:pt x="273" y="1"/>
                  </a:moveTo>
                  <a:cubicBezTo>
                    <a:pt x="140" y="1"/>
                    <a:pt x="0" y="113"/>
                    <a:pt x="46" y="280"/>
                  </a:cubicBezTo>
                  <a:cubicBezTo>
                    <a:pt x="121" y="631"/>
                    <a:pt x="221" y="982"/>
                    <a:pt x="296" y="1333"/>
                  </a:cubicBezTo>
                  <a:cubicBezTo>
                    <a:pt x="326" y="1441"/>
                    <a:pt x="409" y="1488"/>
                    <a:pt x="495" y="1488"/>
                  </a:cubicBezTo>
                  <a:cubicBezTo>
                    <a:pt x="628" y="1488"/>
                    <a:pt x="768" y="1376"/>
                    <a:pt x="722" y="1208"/>
                  </a:cubicBezTo>
                  <a:cubicBezTo>
                    <a:pt x="647" y="857"/>
                    <a:pt x="547" y="506"/>
                    <a:pt x="472" y="155"/>
                  </a:cubicBezTo>
                  <a:cubicBezTo>
                    <a:pt x="442" y="47"/>
                    <a:pt x="359" y="1"/>
                    <a:pt x="2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7"/>
            <p:cNvSpPr/>
            <p:nvPr/>
          </p:nvSpPr>
          <p:spPr>
            <a:xfrm>
              <a:off x="2256400" y="2002375"/>
              <a:ext cx="10675" cy="36050"/>
            </a:xfrm>
            <a:custGeom>
              <a:avLst/>
              <a:gdLst/>
              <a:ahLst/>
              <a:cxnLst/>
              <a:rect l="l" t="t" r="r" b="b"/>
              <a:pathLst>
                <a:path w="427" h="1442" extrusionOk="0">
                  <a:moveTo>
                    <a:pt x="214" y="1"/>
                  </a:moveTo>
                  <a:cubicBezTo>
                    <a:pt x="107" y="1"/>
                    <a:pt x="1" y="69"/>
                    <a:pt x="1" y="207"/>
                  </a:cubicBezTo>
                  <a:lnTo>
                    <a:pt x="1" y="1235"/>
                  </a:lnTo>
                  <a:cubicBezTo>
                    <a:pt x="1" y="1373"/>
                    <a:pt x="107" y="1442"/>
                    <a:pt x="214" y="1442"/>
                  </a:cubicBezTo>
                  <a:cubicBezTo>
                    <a:pt x="320" y="1442"/>
                    <a:pt x="427" y="1373"/>
                    <a:pt x="427" y="1235"/>
                  </a:cubicBezTo>
                  <a:lnTo>
                    <a:pt x="427" y="207"/>
                  </a:lnTo>
                  <a:cubicBezTo>
                    <a:pt x="427" y="69"/>
                    <a:pt x="320" y="1"/>
                    <a:pt x="2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7"/>
            <p:cNvSpPr/>
            <p:nvPr/>
          </p:nvSpPr>
          <p:spPr>
            <a:xfrm>
              <a:off x="2232700" y="2010575"/>
              <a:ext cx="19475" cy="37200"/>
            </a:xfrm>
            <a:custGeom>
              <a:avLst/>
              <a:gdLst/>
              <a:ahLst/>
              <a:cxnLst/>
              <a:rect l="l" t="t" r="r" b="b"/>
              <a:pathLst>
                <a:path w="779" h="1488" extrusionOk="0">
                  <a:moveTo>
                    <a:pt x="514" y="1"/>
                  </a:moveTo>
                  <a:cubicBezTo>
                    <a:pt x="431" y="1"/>
                    <a:pt x="352" y="47"/>
                    <a:pt x="322" y="155"/>
                  </a:cubicBezTo>
                  <a:cubicBezTo>
                    <a:pt x="222" y="506"/>
                    <a:pt x="147" y="857"/>
                    <a:pt x="47" y="1208"/>
                  </a:cubicBezTo>
                  <a:cubicBezTo>
                    <a:pt x="1" y="1375"/>
                    <a:pt x="141" y="1487"/>
                    <a:pt x="274" y="1487"/>
                  </a:cubicBezTo>
                  <a:cubicBezTo>
                    <a:pt x="360" y="1487"/>
                    <a:pt x="443" y="1441"/>
                    <a:pt x="473" y="1333"/>
                  </a:cubicBezTo>
                  <a:cubicBezTo>
                    <a:pt x="573" y="982"/>
                    <a:pt x="648" y="631"/>
                    <a:pt x="748" y="280"/>
                  </a:cubicBezTo>
                  <a:cubicBezTo>
                    <a:pt x="779" y="113"/>
                    <a:pt x="642" y="1"/>
                    <a:pt x="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7"/>
            <p:cNvSpPr/>
            <p:nvPr/>
          </p:nvSpPr>
          <p:spPr>
            <a:xfrm>
              <a:off x="2696250" y="2322550"/>
              <a:ext cx="10675" cy="33550"/>
            </a:xfrm>
            <a:custGeom>
              <a:avLst/>
              <a:gdLst/>
              <a:ahLst/>
              <a:cxnLst/>
              <a:rect l="l" t="t" r="r" b="b"/>
              <a:pathLst>
                <a:path w="427" h="1342" extrusionOk="0">
                  <a:moveTo>
                    <a:pt x="214" y="1"/>
                  </a:moveTo>
                  <a:cubicBezTo>
                    <a:pt x="107" y="1"/>
                    <a:pt x="1" y="70"/>
                    <a:pt x="1" y="207"/>
                  </a:cubicBezTo>
                  <a:lnTo>
                    <a:pt x="1" y="1135"/>
                  </a:lnTo>
                  <a:cubicBezTo>
                    <a:pt x="1" y="1273"/>
                    <a:pt x="107" y="1342"/>
                    <a:pt x="214" y="1342"/>
                  </a:cubicBezTo>
                  <a:cubicBezTo>
                    <a:pt x="320" y="1342"/>
                    <a:pt x="427" y="1273"/>
                    <a:pt x="427" y="1135"/>
                  </a:cubicBezTo>
                  <a:lnTo>
                    <a:pt x="427" y="207"/>
                  </a:lnTo>
                  <a:cubicBezTo>
                    <a:pt x="427" y="70"/>
                    <a:pt x="320" y="1"/>
                    <a:pt x="2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7"/>
            <p:cNvSpPr/>
            <p:nvPr/>
          </p:nvSpPr>
          <p:spPr>
            <a:xfrm>
              <a:off x="2714350" y="2337775"/>
              <a:ext cx="18275" cy="30225"/>
            </a:xfrm>
            <a:custGeom>
              <a:avLst/>
              <a:gdLst/>
              <a:ahLst/>
              <a:cxnLst/>
              <a:rect l="l" t="t" r="r" b="b"/>
              <a:pathLst>
                <a:path w="731" h="1209" extrusionOk="0">
                  <a:moveTo>
                    <a:pt x="297" y="1"/>
                  </a:moveTo>
                  <a:cubicBezTo>
                    <a:pt x="147" y="1"/>
                    <a:pt x="0" y="145"/>
                    <a:pt x="104" y="300"/>
                  </a:cubicBezTo>
                  <a:cubicBezTo>
                    <a:pt x="229" y="501"/>
                    <a:pt x="304" y="726"/>
                    <a:pt x="279" y="952"/>
                  </a:cubicBezTo>
                  <a:cubicBezTo>
                    <a:pt x="249" y="1103"/>
                    <a:pt x="382" y="1208"/>
                    <a:pt x="504" y="1208"/>
                  </a:cubicBezTo>
                  <a:cubicBezTo>
                    <a:pt x="585" y="1208"/>
                    <a:pt x="660" y="1162"/>
                    <a:pt x="680" y="1052"/>
                  </a:cubicBezTo>
                  <a:cubicBezTo>
                    <a:pt x="731" y="726"/>
                    <a:pt x="655" y="400"/>
                    <a:pt x="480" y="100"/>
                  </a:cubicBezTo>
                  <a:cubicBezTo>
                    <a:pt x="433" y="30"/>
                    <a:pt x="365" y="1"/>
                    <a:pt x="2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7"/>
            <p:cNvSpPr/>
            <p:nvPr/>
          </p:nvSpPr>
          <p:spPr>
            <a:xfrm>
              <a:off x="2716300" y="2288550"/>
              <a:ext cx="10675" cy="31200"/>
            </a:xfrm>
            <a:custGeom>
              <a:avLst/>
              <a:gdLst/>
              <a:ahLst/>
              <a:cxnLst/>
              <a:rect l="l" t="t" r="r" b="b"/>
              <a:pathLst>
                <a:path w="427" h="1248" extrusionOk="0">
                  <a:moveTo>
                    <a:pt x="214" y="1"/>
                  </a:moveTo>
                  <a:cubicBezTo>
                    <a:pt x="107" y="1"/>
                    <a:pt x="1" y="64"/>
                    <a:pt x="1" y="189"/>
                  </a:cubicBezTo>
                  <a:lnTo>
                    <a:pt x="1" y="1041"/>
                  </a:lnTo>
                  <a:cubicBezTo>
                    <a:pt x="1" y="1179"/>
                    <a:pt x="107" y="1248"/>
                    <a:pt x="214" y="1248"/>
                  </a:cubicBezTo>
                  <a:cubicBezTo>
                    <a:pt x="320" y="1248"/>
                    <a:pt x="427" y="1179"/>
                    <a:pt x="427" y="1041"/>
                  </a:cubicBezTo>
                  <a:lnTo>
                    <a:pt x="427" y="189"/>
                  </a:lnTo>
                  <a:cubicBezTo>
                    <a:pt x="427" y="64"/>
                    <a:pt x="320" y="1"/>
                    <a:pt x="2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7"/>
            <p:cNvSpPr/>
            <p:nvPr/>
          </p:nvSpPr>
          <p:spPr>
            <a:xfrm>
              <a:off x="2307775" y="2282450"/>
              <a:ext cx="10050" cy="34175"/>
            </a:xfrm>
            <a:custGeom>
              <a:avLst/>
              <a:gdLst/>
              <a:ahLst/>
              <a:cxnLst/>
              <a:rect l="l" t="t" r="r" b="b"/>
              <a:pathLst>
                <a:path w="402" h="1367" extrusionOk="0">
                  <a:moveTo>
                    <a:pt x="201" y="1"/>
                  </a:moveTo>
                  <a:cubicBezTo>
                    <a:pt x="101" y="1"/>
                    <a:pt x="1" y="70"/>
                    <a:pt x="1" y="207"/>
                  </a:cubicBezTo>
                  <a:lnTo>
                    <a:pt x="1" y="1160"/>
                  </a:lnTo>
                  <a:cubicBezTo>
                    <a:pt x="1" y="1298"/>
                    <a:pt x="101" y="1367"/>
                    <a:pt x="201" y="1367"/>
                  </a:cubicBezTo>
                  <a:cubicBezTo>
                    <a:pt x="302" y="1367"/>
                    <a:pt x="402" y="1298"/>
                    <a:pt x="402" y="1160"/>
                  </a:cubicBezTo>
                  <a:lnTo>
                    <a:pt x="402" y="207"/>
                  </a:lnTo>
                  <a:cubicBezTo>
                    <a:pt x="402" y="70"/>
                    <a:pt x="302" y="1"/>
                    <a:pt x="2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7"/>
            <p:cNvSpPr/>
            <p:nvPr/>
          </p:nvSpPr>
          <p:spPr>
            <a:xfrm>
              <a:off x="2282100" y="2297825"/>
              <a:ext cx="17725" cy="30375"/>
            </a:xfrm>
            <a:custGeom>
              <a:avLst/>
              <a:gdLst/>
              <a:ahLst/>
              <a:cxnLst/>
              <a:rect l="l" t="t" r="r" b="b"/>
              <a:pathLst>
                <a:path w="709" h="1215" extrusionOk="0">
                  <a:moveTo>
                    <a:pt x="417" y="0"/>
                  </a:moveTo>
                  <a:cubicBezTo>
                    <a:pt x="356" y="0"/>
                    <a:pt x="295" y="28"/>
                    <a:pt x="251" y="94"/>
                  </a:cubicBezTo>
                  <a:cubicBezTo>
                    <a:pt x="51" y="394"/>
                    <a:pt x="0" y="720"/>
                    <a:pt x="51" y="1071"/>
                  </a:cubicBezTo>
                  <a:cubicBezTo>
                    <a:pt x="60" y="1170"/>
                    <a:pt x="129" y="1215"/>
                    <a:pt x="208" y="1215"/>
                  </a:cubicBezTo>
                  <a:cubicBezTo>
                    <a:pt x="327" y="1215"/>
                    <a:pt x="467" y="1112"/>
                    <a:pt x="452" y="946"/>
                  </a:cubicBezTo>
                  <a:cubicBezTo>
                    <a:pt x="401" y="720"/>
                    <a:pt x="477" y="520"/>
                    <a:pt x="602" y="319"/>
                  </a:cubicBezTo>
                  <a:cubicBezTo>
                    <a:pt x="708" y="160"/>
                    <a:pt x="564" y="0"/>
                    <a:pt x="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7"/>
            <p:cNvSpPr/>
            <p:nvPr/>
          </p:nvSpPr>
          <p:spPr>
            <a:xfrm>
              <a:off x="2287725" y="2248625"/>
              <a:ext cx="10050" cy="31025"/>
            </a:xfrm>
            <a:custGeom>
              <a:avLst/>
              <a:gdLst/>
              <a:ahLst/>
              <a:cxnLst/>
              <a:rect l="l" t="t" r="r" b="b"/>
              <a:pathLst>
                <a:path w="402" h="1241" extrusionOk="0">
                  <a:moveTo>
                    <a:pt x="201" y="0"/>
                  </a:moveTo>
                  <a:cubicBezTo>
                    <a:pt x="101" y="0"/>
                    <a:pt x="1" y="69"/>
                    <a:pt x="1" y="207"/>
                  </a:cubicBezTo>
                  <a:lnTo>
                    <a:pt x="1" y="1034"/>
                  </a:lnTo>
                  <a:cubicBezTo>
                    <a:pt x="1" y="1172"/>
                    <a:pt x="101" y="1241"/>
                    <a:pt x="201" y="1241"/>
                  </a:cubicBezTo>
                  <a:cubicBezTo>
                    <a:pt x="302" y="1241"/>
                    <a:pt x="402" y="1172"/>
                    <a:pt x="402" y="1034"/>
                  </a:cubicBezTo>
                  <a:lnTo>
                    <a:pt x="402" y="207"/>
                  </a:lnTo>
                  <a:cubicBezTo>
                    <a:pt x="402" y="69"/>
                    <a:pt x="302" y="0"/>
                    <a:pt x="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7"/>
            <p:cNvSpPr/>
            <p:nvPr/>
          </p:nvSpPr>
          <p:spPr>
            <a:xfrm>
              <a:off x="3086300" y="2232950"/>
              <a:ext cx="12250" cy="36050"/>
            </a:xfrm>
            <a:custGeom>
              <a:avLst/>
              <a:gdLst/>
              <a:ahLst/>
              <a:cxnLst/>
              <a:rect l="l" t="t" r="r" b="b"/>
              <a:pathLst>
                <a:path w="490" h="1442" extrusionOk="0">
                  <a:moveTo>
                    <a:pt x="207" y="1"/>
                  </a:moveTo>
                  <a:cubicBezTo>
                    <a:pt x="101" y="1"/>
                    <a:pt x="0" y="70"/>
                    <a:pt x="13" y="207"/>
                  </a:cubicBezTo>
                  <a:cubicBezTo>
                    <a:pt x="38" y="558"/>
                    <a:pt x="38" y="884"/>
                    <a:pt x="63" y="1235"/>
                  </a:cubicBezTo>
                  <a:cubicBezTo>
                    <a:pt x="76" y="1373"/>
                    <a:pt x="182" y="1442"/>
                    <a:pt x="286" y="1442"/>
                  </a:cubicBezTo>
                  <a:cubicBezTo>
                    <a:pt x="389" y="1442"/>
                    <a:pt x="489" y="1373"/>
                    <a:pt x="489" y="1235"/>
                  </a:cubicBezTo>
                  <a:lnTo>
                    <a:pt x="439" y="207"/>
                  </a:lnTo>
                  <a:cubicBezTo>
                    <a:pt x="427" y="70"/>
                    <a:pt x="314" y="1"/>
                    <a:pt x="2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7"/>
            <p:cNvSpPr/>
            <p:nvPr/>
          </p:nvSpPr>
          <p:spPr>
            <a:xfrm>
              <a:off x="3101750" y="2236600"/>
              <a:ext cx="18000" cy="28775"/>
            </a:xfrm>
            <a:custGeom>
              <a:avLst/>
              <a:gdLst/>
              <a:ahLst/>
              <a:cxnLst/>
              <a:rect l="l" t="t" r="r" b="b"/>
              <a:pathLst>
                <a:path w="720" h="1151" extrusionOk="0">
                  <a:moveTo>
                    <a:pt x="264" y="0"/>
                  </a:moveTo>
                  <a:cubicBezTo>
                    <a:pt x="136" y="0"/>
                    <a:pt x="0" y="107"/>
                    <a:pt x="47" y="262"/>
                  </a:cubicBezTo>
                  <a:cubicBezTo>
                    <a:pt x="122" y="513"/>
                    <a:pt x="197" y="763"/>
                    <a:pt x="272" y="1014"/>
                  </a:cubicBezTo>
                  <a:cubicBezTo>
                    <a:pt x="301" y="1110"/>
                    <a:pt x="377" y="1150"/>
                    <a:pt x="456" y="1150"/>
                  </a:cubicBezTo>
                  <a:cubicBezTo>
                    <a:pt x="584" y="1150"/>
                    <a:pt x="720" y="1043"/>
                    <a:pt x="673" y="889"/>
                  </a:cubicBezTo>
                  <a:cubicBezTo>
                    <a:pt x="598" y="638"/>
                    <a:pt x="523" y="387"/>
                    <a:pt x="448" y="137"/>
                  </a:cubicBezTo>
                  <a:cubicBezTo>
                    <a:pt x="419" y="41"/>
                    <a:pt x="343" y="0"/>
                    <a:pt x="2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7"/>
            <p:cNvSpPr/>
            <p:nvPr/>
          </p:nvSpPr>
          <p:spPr>
            <a:xfrm>
              <a:off x="3109800" y="2184700"/>
              <a:ext cx="15350" cy="29925"/>
            </a:xfrm>
            <a:custGeom>
              <a:avLst/>
              <a:gdLst/>
              <a:ahLst/>
              <a:cxnLst/>
              <a:rect l="l" t="t" r="r" b="b"/>
              <a:pathLst>
                <a:path w="614" h="1197" extrusionOk="0">
                  <a:moveTo>
                    <a:pt x="235" y="1"/>
                  </a:moveTo>
                  <a:cubicBezTo>
                    <a:pt x="132" y="1"/>
                    <a:pt x="25" y="70"/>
                    <a:pt x="25" y="208"/>
                  </a:cubicBezTo>
                  <a:cubicBezTo>
                    <a:pt x="0" y="483"/>
                    <a:pt x="50" y="784"/>
                    <a:pt x="151" y="1060"/>
                  </a:cubicBezTo>
                  <a:cubicBezTo>
                    <a:pt x="189" y="1155"/>
                    <a:pt x="271" y="1196"/>
                    <a:pt x="353" y="1196"/>
                  </a:cubicBezTo>
                  <a:cubicBezTo>
                    <a:pt x="484" y="1196"/>
                    <a:pt x="614" y="1089"/>
                    <a:pt x="552" y="934"/>
                  </a:cubicBezTo>
                  <a:cubicBezTo>
                    <a:pt x="477" y="709"/>
                    <a:pt x="426" y="458"/>
                    <a:pt x="426" y="208"/>
                  </a:cubicBezTo>
                  <a:cubicBezTo>
                    <a:pt x="439" y="70"/>
                    <a:pt x="339" y="1"/>
                    <a:pt x="2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7"/>
            <p:cNvSpPr/>
            <p:nvPr/>
          </p:nvSpPr>
          <p:spPr>
            <a:xfrm>
              <a:off x="2919950" y="2572550"/>
              <a:ext cx="18625" cy="45050"/>
            </a:xfrm>
            <a:custGeom>
              <a:avLst/>
              <a:gdLst/>
              <a:ahLst/>
              <a:cxnLst/>
              <a:rect l="l" t="t" r="r" b="b"/>
              <a:pathLst>
                <a:path w="745" h="1802" extrusionOk="0">
                  <a:moveTo>
                    <a:pt x="292" y="1"/>
                  </a:moveTo>
                  <a:cubicBezTo>
                    <a:pt x="188" y="1"/>
                    <a:pt x="75" y="70"/>
                    <a:pt x="50" y="207"/>
                  </a:cubicBezTo>
                  <a:cubicBezTo>
                    <a:pt x="0" y="734"/>
                    <a:pt x="101" y="1210"/>
                    <a:pt x="301" y="1686"/>
                  </a:cubicBezTo>
                  <a:cubicBezTo>
                    <a:pt x="342" y="1768"/>
                    <a:pt x="406" y="1801"/>
                    <a:pt x="471" y="1801"/>
                  </a:cubicBezTo>
                  <a:cubicBezTo>
                    <a:pt x="607" y="1801"/>
                    <a:pt x="745" y="1655"/>
                    <a:pt x="677" y="1486"/>
                  </a:cubicBezTo>
                  <a:cubicBezTo>
                    <a:pt x="502" y="1085"/>
                    <a:pt x="426" y="634"/>
                    <a:pt x="477" y="207"/>
                  </a:cubicBezTo>
                  <a:cubicBezTo>
                    <a:pt x="489" y="70"/>
                    <a:pt x="395" y="1"/>
                    <a:pt x="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7"/>
            <p:cNvSpPr/>
            <p:nvPr/>
          </p:nvSpPr>
          <p:spPr>
            <a:xfrm>
              <a:off x="2941875" y="2595575"/>
              <a:ext cx="15350" cy="31950"/>
            </a:xfrm>
            <a:custGeom>
              <a:avLst/>
              <a:gdLst/>
              <a:ahLst/>
              <a:cxnLst/>
              <a:rect l="l" t="t" r="r" b="b"/>
              <a:pathLst>
                <a:path w="614" h="1278" extrusionOk="0">
                  <a:moveTo>
                    <a:pt x="237" y="0"/>
                  </a:moveTo>
                  <a:cubicBezTo>
                    <a:pt x="151" y="0"/>
                    <a:pt x="71" y="50"/>
                    <a:pt x="51" y="164"/>
                  </a:cubicBezTo>
                  <a:cubicBezTo>
                    <a:pt x="1" y="489"/>
                    <a:pt x="26" y="815"/>
                    <a:pt x="151" y="1141"/>
                  </a:cubicBezTo>
                  <a:cubicBezTo>
                    <a:pt x="189" y="1237"/>
                    <a:pt x="271" y="1278"/>
                    <a:pt x="353" y="1278"/>
                  </a:cubicBezTo>
                  <a:cubicBezTo>
                    <a:pt x="484" y="1278"/>
                    <a:pt x="614" y="1171"/>
                    <a:pt x="552" y="1016"/>
                  </a:cubicBezTo>
                  <a:cubicBezTo>
                    <a:pt x="452" y="765"/>
                    <a:pt x="427" y="540"/>
                    <a:pt x="477" y="264"/>
                  </a:cubicBezTo>
                  <a:cubicBezTo>
                    <a:pt x="491" y="102"/>
                    <a:pt x="359" y="0"/>
                    <a:pt x="2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7"/>
            <p:cNvSpPr/>
            <p:nvPr/>
          </p:nvSpPr>
          <p:spPr>
            <a:xfrm>
              <a:off x="2948775" y="2559400"/>
              <a:ext cx="10675" cy="33550"/>
            </a:xfrm>
            <a:custGeom>
              <a:avLst/>
              <a:gdLst/>
              <a:ahLst/>
              <a:cxnLst/>
              <a:rect l="l" t="t" r="r" b="b"/>
              <a:pathLst>
                <a:path w="427" h="1342" extrusionOk="0">
                  <a:moveTo>
                    <a:pt x="213" y="0"/>
                  </a:moveTo>
                  <a:cubicBezTo>
                    <a:pt x="107" y="0"/>
                    <a:pt x="0" y="69"/>
                    <a:pt x="0" y="207"/>
                  </a:cubicBezTo>
                  <a:lnTo>
                    <a:pt x="0" y="1134"/>
                  </a:lnTo>
                  <a:cubicBezTo>
                    <a:pt x="0" y="1272"/>
                    <a:pt x="107" y="1341"/>
                    <a:pt x="213" y="1341"/>
                  </a:cubicBezTo>
                  <a:cubicBezTo>
                    <a:pt x="320" y="1341"/>
                    <a:pt x="426" y="1272"/>
                    <a:pt x="426" y="1134"/>
                  </a:cubicBezTo>
                  <a:lnTo>
                    <a:pt x="426" y="207"/>
                  </a:lnTo>
                  <a:cubicBezTo>
                    <a:pt x="426" y="69"/>
                    <a:pt x="320" y="0"/>
                    <a:pt x="2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7"/>
            <p:cNvSpPr/>
            <p:nvPr/>
          </p:nvSpPr>
          <p:spPr>
            <a:xfrm>
              <a:off x="2809050" y="2810650"/>
              <a:ext cx="10050" cy="29950"/>
            </a:xfrm>
            <a:custGeom>
              <a:avLst/>
              <a:gdLst/>
              <a:ahLst/>
              <a:cxnLst/>
              <a:rect l="l" t="t" r="r" b="b"/>
              <a:pathLst>
                <a:path w="402" h="1198" extrusionOk="0">
                  <a:moveTo>
                    <a:pt x="201" y="1"/>
                  </a:moveTo>
                  <a:cubicBezTo>
                    <a:pt x="100" y="1"/>
                    <a:pt x="0" y="69"/>
                    <a:pt x="0" y="207"/>
                  </a:cubicBezTo>
                  <a:lnTo>
                    <a:pt x="0" y="1009"/>
                  </a:lnTo>
                  <a:cubicBezTo>
                    <a:pt x="0" y="1135"/>
                    <a:pt x="100" y="1197"/>
                    <a:pt x="201" y="1197"/>
                  </a:cubicBezTo>
                  <a:cubicBezTo>
                    <a:pt x="301" y="1197"/>
                    <a:pt x="401" y="1135"/>
                    <a:pt x="401" y="1009"/>
                  </a:cubicBezTo>
                  <a:lnTo>
                    <a:pt x="401" y="207"/>
                  </a:lnTo>
                  <a:cubicBezTo>
                    <a:pt x="401" y="69"/>
                    <a:pt x="301" y="1"/>
                    <a:pt x="2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7"/>
            <p:cNvSpPr/>
            <p:nvPr/>
          </p:nvSpPr>
          <p:spPr>
            <a:xfrm>
              <a:off x="2829600" y="2820375"/>
              <a:ext cx="13300" cy="30725"/>
            </a:xfrm>
            <a:custGeom>
              <a:avLst/>
              <a:gdLst/>
              <a:ahLst/>
              <a:cxnLst/>
              <a:rect l="l" t="t" r="r" b="b"/>
              <a:pathLst>
                <a:path w="532" h="1229" extrusionOk="0">
                  <a:moveTo>
                    <a:pt x="256" y="1"/>
                  </a:moveTo>
                  <a:cubicBezTo>
                    <a:pt x="134" y="1"/>
                    <a:pt x="0" y="103"/>
                    <a:pt x="30" y="269"/>
                  </a:cubicBezTo>
                  <a:cubicBezTo>
                    <a:pt x="80" y="520"/>
                    <a:pt x="106" y="771"/>
                    <a:pt x="106" y="1021"/>
                  </a:cubicBezTo>
                  <a:cubicBezTo>
                    <a:pt x="93" y="1159"/>
                    <a:pt x="193" y="1228"/>
                    <a:pt x="297" y="1228"/>
                  </a:cubicBezTo>
                  <a:cubicBezTo>
                    <a:pt x="400" y="1228"/>
                    <a:pt x="507" y="1159"/>
                    <a:pt x="507" y="1021"/>
                  </a:cubicBezTo>
                  <a:cubicBezTo>
                    <a:pt x="532" y="721"/>
                    <a:pt x="507" y="445"/>
                    <a:pt x="431" y="144"/>
                  </a:cubicBezTo>
                  <a:cubicBezTo>
                    <a:pt x="411" y="45"/>
                    <a:pt x="336" y="1"/>
                    <a:pt x="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7"/>
            <p:cNvSpPr/>
            <p:nvPr/>
          </p:nvSpPr>
          <p:spPr>
            <a:xfrm>
              <a:off x="2835675" y="2767425"/>
              <a:ext cx="12550" cy="25800"/>
            </a:xfrm>
            <a:custGeom>
              <a:avLst/>
              <a:gdLst/>
              <a:ahLst/>
              <a:cxnLst/>
              <a:rect l="l" t="t" r="r" b="b"/>
              <a:pathLst>
                <a:path w="502" h="1032" extrusionOk="0">
                  <a:moveTo>
                    <a:pt x="207" y="0"/>
                  </a:moveTo>
                  <a:cubicBezTo>
                    <a:pt x="101" y="0"/>
                    <a:pt x="0" y="69"/>
                    <a:pt x="13" y="207"/>
                  </a:cubicBezTo>
                  <a:cubicBezTo>
                    <a:pt x="38" y="407"/>
                    <a:pt x="63" y="608"/>
                    <a:pt x="63" y="834"/>
                  </a:cubicBezTo>
                  <a:cubicBezTo>
                    <a:pt x="76" y="962"/>
                    <a:pt x="194" y="1031"/>
                    <a:pt x="302" y="1031"/>
                  </a:cubicBezTo>
                  <a:cubicBezTo>
                    <a:pt x="406" y="1031"/>
                    <a:pt x="501" y="968"/>
                    <a:pt x="489" y="834"/>
                  </a:cubicBezTo>
                  <a:cubicBezTo>
                    <a:pt x="464" y="608"/>
                    <a:pt x="439" y="407"/>
                    <a:pt x="439" y="207"/>
                  </a:cubicBezTo>
                  <a:cubicBezTo>
                    <a:pt x="426" y="69"/>
                    <a:pt x="314" y="0"/>
                    <a:pt x="2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7"/>
            <p:cNvSpPr/>
            <p:nvPr/>
          </p:nvSpPr>
          <p:spPr>
            <a:xfrm>
              <a:off x="2058224" y="2866425"/>
              <a:ext cx="13050" cy="26175"/>
            </a:xfrm>
            <a:custGeom>
              <a:avLst/>
              <a:gdLst/>
              <a:ahLst/>
              <a:cxnLst/>
              <a:rect l="l" t="t" r="r" b="b"/>
              <a:pathLst>
                <a:path w="522" h="1047" extrusionOk="0">
                  <a:moveTo>
                    <a:pt x="252" y="1"/>
                  </a:moveTo>
                  <a:cubicBezTo>
                    <a:pt x="127" y="1"/>
                    <a:pt x="0" y="106"/>
                    <a:pt x="45" y="257"/>
                  </a:cubicBezTo>
                  <a:cubicBezTo>
                    <a:pt x="96" y="458"/>
                    <a:pt x="96" y="658"/>
                    <a:pt x="70" y="859"/>
                  </a:cubicBezTo>
                  <a:cubicBezTo>
                    <a:pt x="58" y="984"/>
                    <a:pt x="152" y="1047"/>
                    <a:pt x="252" y="1047"/>
                  </a:cubicBezTo>
                  <a:cubicBezTo>
                    <a:pt x="352" y="1047"/>
                    <a:pt x="459" y="984"/>
                    <a:pt x="471" y="859"/>
                  </a:cubicBezTo>
                  <a:cubicBezTo>
                    <a:pt x="522" y="608"/>
                    <a:pt x="497" y="382"/>
                    <a:pt x="446" y="157"/>
                  </a:cubicBezTo>
                  <a:cubicBezTo>
                    <a:pt x="416" y="47"/>
                    <a:pt x="335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7"/>
            <p:cNvSpPr/>
            <p:nvPr/>
          </p:nvSpPr>
          <p:spPr>
            <a:xfrm>
              <a:off x="2085149" y="2873950"/>
              <a:ext cx="13075" cy="27275"/>
            </a:xfrm>
            <a:custGeom>
              <a:avLst/>
              <a:gdLst/>
              <a:ahLst/>
              <a:cxnLst/>
              <a:rect l="l" t="t" r="r" b="b"/>
              <a:pathLst>
                <a:path w="523" h="1091" extrusionOk="0">
                  <a:moveTo>
                    <a:pt x="253" y="1"/>
                  </a:moveTo>
                  <a:cubicBezTo>
                    <a:pt x="128" y="1"/>
                    <a:pt x="1" y="106"/>
                    <a:pt x="46" y="257"/>
                  </a:cubicBezTo>
                  <a:cubicBezTo>
                    <a:pt x="96" y="457"/>
                    <a:pt x="96" y="683"/>
                    <a:pt x="96" y="883"/>
                  </a:cubicBezTo>
                  <a:cubicBezTo>
                    <a:pt x="84" y="1021"/>
                    <a:pt x="184" y="1090"/>
                    <a:pt x="287" y="1090"/>
                  </a:cubicBezTo>
                  <a:cubicBezTo>
                    <a:pt x="391" y="1090"/>
                    <a:pt x="497" y="1021"/>
                    <a:pt x="497" y="883"/>
                  </a:cubicBezTo>
                  <a:cubicBezTo>
                    <a:pt x="522" y="633"/>
                    <a:pt x="497" y="382"/>
                    <a:pt x="447" y="157"/>
                  </a:cubicBezTo>
                  <a:cubicBezTo>
                    <a:pt x="417" y="47"/>
                    <a:pt x="336" y="1"/>
                    <a:pt x="2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7"/>
            <p:cNvSpPr/>
            <p:nvPr/>
          </p:nvSpPr>
          <p:spPr>
            <a:xfrm>
              <a:off x="2105400" y="2866875"/>
              <a:ext cx="10675" cy="27450"/>
            </a:xfrm>
            <a:custGeom>
              <a:avLst/>
              <a:gdLst/>
              <a:ahLst/>
              <a:cxnLst/>
              <a:rect l="l" t="t" r="r" b="b"/>
              <a:pathLst>
                <a:path w="427" h="1098" extrusionOk="0">
                  <a:moveTo>
                    <a:pt x="214" y="1"/>
                  </a:moveTo>
                  <a:cubicBezTo>
                    <a:pt x="107" y="1"/>
                    <a:pt x="1" y="64"/>
                    <a:pt x="1" y="189"/>
                  </a:cubicBezTo>
                  <a:lnTo>
                    <a:pt x="1" y="891"/>
                  </a:lnTo>
                  <a:cubicBezTo>
                    <a:pt x="1" y="1029"/>
                    <a:pt x="107" y="1097"/>
                    <a:pt x="214" y="1097"/>
                  </a:cubicBezTo>
                  <a:cubicBezTo>
                    <a:pt x="320" y="1097"/>
                    <a:pt x="427" y="1029"/>
                    <a:pt x="427" y="891"/>
                  </a:cubicBezTo>
                  <a:lnTo>
                    <a:pt x="427" y="189"/>
                  </a:lnTo>
                  <a:cubicBezTo>
                    <a:pt x="427" y="64"/>
                    <a:pt x="32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7"/>
            <p:cNvSpPr/>
            <p:nvPr/>
          </p:nvSpPr>
          <p:spPr>
            <a:xfrm>
              <a:off x="2397375" y="3078500"/>
              <a:ext cx="8800" cy="26050"/>
            </a:xfrm>
            <a:custGeom>
              <a:avLst/>
              <a:gdLst/>
              <a:ahLst/>
              <a:cxnLst/>
              <a:rect l="l" t="t" r="r" b="b"/>
              <a:pathLst>
                <a:path w="352" h="1042" extrusionOk="0">
                  <a:moveTo>
                    <a:pt x="176" y="1"/>
                  </a:moveTo>
                  <a:cubicBezTo>
                    <a:pt x="89" y="1"/>
                    <a:pt x="1" y="57"/>
                    <a:pt x="1" y="170"/>
                  </a:cubicBezTo>
                  <a:lnTo>
                    <a:pt x="1" y="872"/>
                  </a:lnTo>
                  <a:cubicBezTo>
                    <a:pt x="1" y="985"/>
                    <a:pt x="89" y="1041"/>
                    <a:pt x="176" y="1041"/>
                  </a:cubicBezTo>
                  <a:cubicBezTo>
                    <a:pt x="264" y="1041"/>
                    <a:pt x="352" y="985"/>
                    <a:pt x="352" y="872"/>
                  </a:cubicBezTo>
                  <a:lnTo>
                    <a:pt x="352" y="170"/>
                  </a:lnTo>
                  <a:cubicBezTo>
                    <a:pt x="352" y="57"/>
                    <a:pt x="264" y="1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7"/>
            <p:cNvSpPr/>
            <p:nvPr/>
          </p:nvSpPr>
          <p:spPr>
            <a:xfrm>
              <a:off x="2421700" y="3090425"/>
              <a:ext cx="12675" cy="30250"/>
            </a:xfrm>
            <a:custGeom>
              <a:avLst/>
              <a:gdLst/>
              <a:ahLst/>
              <a:cxnLst/>
              <a:rect l="l" t="t" r="r" b="b"/>
              <a:pathLst>
                <a:path w="507" h="1210" extrusionOk="0">
                  <a:moveTo>
                    <a:pt x="256" y="1"/>
                  </a:moveTo>
                  <a:cubicBezTo>
                    <a:pt x="134" y="1"/>
                    <a:pt x="0" y="103"/>
                    <a:pt x="30" y="270"/>
                  </a:cubicBezTo>
                  <a:cubicBezTo>
                    <a:pt x="81" y="520"/>
                    <a:pt x="106" y="771"/>
                    <a:pt x="81" y="1021"/>
                  </a:cubicBezTo>
                  <a:cubicBezTo>
                    <a:pt x="81" y="1147"/>
                    <a:pt x="181" y="1209"/>
                    <a:pt x="284" y="1209"/>
                  </a:cubicBezTo>
                  <a:cubicBezTo>
                    <a:pt x="388" y="1209"/>
                    <a:pt x="494" y="1147"/>
                    <a:pt x="507" y="1021"/>
                  </a:cubicBezTo>
                  <a:cubicBezTo>
                    <a:pt x="507" y="721"/>
                    <a:pt x="482" y="445"/>
                    <a:pt x="431" y="144"/>
                  </a:cubicBezTo>
                  <a:cubicBezTo>
                    <a:pt x="412" y="45"/>
                    <a:pt x="337" y="1"/>
                    <a:pt x="2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7"/>
            <p:cNvSpPr/>
            <p:nvPr/>
          </p:nvSpPr>
          <p:spPr>
            <a:xfrm>
              <a:off x="2427775" y="3037325"/>
              <a:ext cx="12250" cy="25700"/>
            </a:xfrm>
            <a:custGeom>
              <a:avLst/>
              <a:gdLst/>
              <a:ahLst/>
              <a:cxnLst/>
              <a:rect l="l" t="t" r="r" b="b"/>
              <a:pathLst>
                <a:path w="490" h="1028" extrusionOk="0">
                  <a:moveTo>
                    <a:pt x="195" y="0"/>
                  </a:moveTo>
                  <a:cubicBezTo>
                    <a:pt x="94" y="0"/>
                    <a:pt x="0" y="63"/>
                    <a:pt x="13" y="188"/>
                  </a:cubicBezTo>
                  <a:cubicBezTo>
                    <a:pt x="13" y="414"/>
                    <a:pt x="38" y="614"/>
                    <a:pt x="63" y="840"/>
                  </a:cubicBezTo>
                  <a:cubicBezTo>
                    <a:pt x="76" y="965"/>
                    <a:pt x="182" y="1028"/>
                    <a:pt x="286" y="1028"/>
                  </a:cubicBezTo>
                  <a:cubicBezTo>
                    <a:pt x="389" y="1028"/>
                    <a:pt x="489" y="965"/>
                    <a:pt x="489" y="840"/>
                  </a:cubicBezTo>
                  <a:cubicBezTo>
                    <a:pt x="464" y="614"/>
                    <a:pt x="439" y="414"/>
                    <a:pt x="414" y="188"/>
                  </a:cubicBezTo>
                  <a:cubicBezTo>
                    <a:pt x="401" y="63"/>
                    <a:pt x="295" y="0"/>
                    <a:pt x="1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7"/>
            <p:cNvSpPr/>
            <p:nvPr/>
          </p:nvSpPr>
          <p:spPr>
            <a:xfrm>
              <a:off x="3216950" y="3267900"/>
              <a:ext cx="10050" cy="29925"/>
            </a:xfrm>
            <a:custGeom>
              <a:avLst/>
              <a:gdLst/>
              <a:ahLst/>
              <a:cxnLst/>
              <a:rect l="l" t="t" r="r" b="b"/>
              <a:pathLst>
                <a:path w="402" h="1197" extrusionOk="0">
                  <a:moveTo>
                    <a:pt x="201" y="0"/>
                  </a:moveTo>
                  <a:cubicBezTo>
                    <a:pt x="100" y="0"/>
                    <a:pt x="0" y="63"/>
                    <a:pt x="0" y="188"/>
                  </a:cubicBezTo>
                  <a:lnTo>
                    <a:pt x="0" y="990"/>
                  </a:lnTo>
                  <a:cubicBezTo>
                    <a:pt x="0" y="1128"/>
                    <a:pt x="100" y="1197"/>
                    <a:pt x="201" y="1197"/>
                  </a:cubicBezTo>
                  <a:cubicBezTo>
                    <a:pt x="301" y="1197"/>
                    <a:pt x="401" y="1128"/>
                    <a:pt x="401" y="990"/>
                  </a:cubicBezTo>
                  <a:lnTo>
                    <a:pt x="401" y="188"/>
                  </a:lnTo>
                  <a:cubicBezTo>
                    <a:pt x="401" y="63"/>
                    <a:pt x="301" y="0"/>
                    <a:pt x="2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7"/>
            <p:cNvSpPr/>
            <p:nvPr/>
          </p:nvSpPr>
          <p:spPr>
            <a:xfrm>
              <a:off x="3237475" y="3277775"/>
              <a:ext cx="13325" cy="30250"/>
            </a:xfrm>
            <a:custGeom>
              <a:avLst/>
              <a:gdLst/>
              <a:ahLst/>
              <a:cxnLst/>
              <a:rect l="l" t="t" r="r" b="b"/>
              <a:pathLst>
                <a:path w="533" h="1210" extrusionOk="0">
                  <a:moveTo>
                    <a:pt x="257" y="0"/>
                  </a:moveTo>
                  <a:cubicBezTo>
                    <a:pt x="135" y="0"/>
                    <a:pt x="1" y="103"/>
                    <a:pt x="31" y="269"/>
                  </a:cubicBezTo>
                  <a:cubicBezTo>
                    <a:pt x="81" y="520"/>
                    <a:pt x="106" y="745"/>
                    <a:pt x="106" y="1021"/>
                  </a:cubicBezTo>
                  <a:cubicBezTo>
                    <a:pt x="94" y="1146"/>
                    <a:pt x="194" y="1209"/>
                    <a:pt x="297" y="1209"/>
                  </a:cubicBezTo>
                  <a:cubicBezTo>
                    <a:pt x="401" y="1209"/>
                    <a:pt x="507" y="1146"/>
                    <a:pt x="507" y="1021"/>
                  </a:cubicBezTo>
                  <a:cubicBezTo>
                    <a:pt x="532" y="720"/>
                    <a:pt x="507" y="445"/>
                    <a:pt x="432" y="144"/>
                  </a:cubicBezTo>
                  <a:cubicBezTo>
                    <a:pt x="412" y="45"/>
                    <a:pt x="337" y="0"/>
                    <a:pt x="2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7"/>
            <p:cNvSpPr/>
            <p:nvPr/>
          </p:nvSpPr>
          <p:spPr>
            <a:xfrm>
              <a:off x="3243575" y="3224650"/>
              <a:ext cx="12550" cy="25725"/>
            </a:xfrm>
            <a:custGeom>
              <a:avLst/>
              <a:gdLst/>
              <a:ahLst/>
              <a:cxnLst/>
              <a:rect l="l" t="t" r="r" b="b"/>
              <a:pathLst>
                <a:path w="502" h="1029" extrusionOk="0">
                  <a:moveTo>
                    <a:pt x="207" y="1"/>
                  </a:moveTo>
                  <a:cubicBezTo>
                    <a:pt x="100" y="1"/>
                    <a:pt x="0" y="63"/>
                    <a:pt x="13" y="189"/>
                  </a:cubicBezTo>
                  <a:cubicBezTo>
                    <a:pt x="38" y="414"/>
                    <a:pt x="63" y="615"/>
                    <a:pt x="63" y="840"/>
                  </a:cubicBezTo>
                  <a:cubicBezTo>
                    <a:pt x="75" y="966"/>
                    <a:pt x="188" y="1028"/>
                    <a:pt x="295" y="1028"/>
                  </a:cubicBezTo>
                  <a:cubicBezTo>
                    <a:pt x="401" y="1028"/>
                    <a:pt x="501" y="966"/>
                    <a:pt x="489" y="840"/>
                  </a:cubicBezTo>
                  <a:cubicBezTo>
                    <a:pt x="464" y="615"/>
                    <a:pt x="439" y="414"/>
                    <a:pt x="439" y="189"/>
                  </a:cubicBezTo>
                  <a:cubicBezTo>
                    <a:pt x="426" y="63"/>
                    <a:pt x="314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7"/>
            <p:cNvSpPr/>
            <p:nvPr/>
          </p:nvSpPr>
          <p:spPr>
            <a:xfrm>
              <a:off x="2050900" y="3462750"/>
              <a:ext cx="10675" cy="30100"/>
            </a:xfrm>
            <a:custGeom>
              <a:avLst/>
              <a:gdLst/>
              <a:ahLst/>
              <a:cxnLst/>
              <a:rect l="l" t="t" r="r" b="b"/>
              <a:pathLst>
                <a:path w="427" h="1204" extrusionOk="0">
                  <a:moveTo>
                    <a:pt x="213" y="1"/>
                  </a:moveTo>
                  <a:cubicBezTo>
                    <a:pt x="107" y="1"/>
                    <a:pt x="0" y="63"/>
                    <a:pt x="0" y="189"/>
                  </a:cubicBezTo>
                  <a:lnTo>
                    <a:pt x="0" y="1016"/>
                  </a:lnTo>
                  <a:cubicBezTo>
                    <a:pt x="0" y="1141"/>
                    <a:pt x="107" y="1204"/>
                    <a:pt x="213" y="1204"/>
                  </a:cubicBezTo>
                  <a:cubicBezTo>
                    <a:pt x="320" y="1204"/>
                    <a:pt x="426" y="1141"/>
                    <a:pt x="426" y="1016"/>
                  </a:cubicBezTo>
                  <a:lnTo>
                    <a:pt x="426" y="189"/>
                  </a:lnTo>
                  <a:cubicBezTo>
                    <a:pt x="426" y="63"/>
                    <a:pt x="320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7"/>
            <p:cNvSpPr/>
            <p:nvPr/>
          </p:nvSpPr>
          <p:spPr>
            <a:xfrm>
              <a:off x="2072075" y="3472625"/>
              <a:ext cx="12675" cy="30250"/>
            </a:xfrm>
            <a:custGeom>
              <a:avLst/>
              <a:gdLst/>
              <a:ahLst/>
              <a:cxnLst/>
              <a:rect l="l" t="t" r="r" b="b"/>
              <a:pathLst>
                <a:path w="507" h="1210" extrusionOk="0">
                  <a:moveTo>
                    <a:pt x="256" y="1"/>
                  </a:moveTo>
                  <a:cubicBezTo>
                    <a:pt x="134" y="1"/>
                    <a:pt x="0" y="103"/>
                    <a:pt x="30" y="270"/>
                  </a:cubicBezTo>
                  <a:cubicBezTo>
                    <a:pt x="81" y="520"/>
                    <a:pt x="106" y="771"/>
                    <a:pt x="81" y="1022"/>
                  </a:cubicBezTo>
                  <a:cubicBezTo>
                    <a:pt x="81" y="1147"/>
                    <a:pt x="181" y="1210"/>
                    <a:pt x="284" y="1210"/>
                  </a:cubicBezTo>
                  <a:cubicBezTo>
                    <a:pt x="388" y="1210"/>
                    <a:pt x="494" y="1147"/>
                    <a:pt x="507" y="1022"/>
                  </a:cubicBezTo>
                  <a:cubicBezTo>
                    <a:pt x="507" y="721"/>
                    <a:pt x="482" y="445"/>
                    <a:pt x="431" y="145"/>
                  </a:cubicBezTo>
                  <a:cubicBezTo>
                    <a:pt x="412" y="45"/>
                    <a:pt x="337" y="1"/>
                    <a:pt x="2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7"/>
            <p:cNvSpPr/>
            <p:nvPr/>
          </p:nvSpPr>
          <p:spPr>
            <a:xfrm>
              <a:off x="2109475" y="3474825"/>
              <a:ext cx="12550" cy="26025"/>
            </a:xfrm>
            <a:custGeom>
              <a:avLst/>
              <a:gdLst/>
              <a:ahLst/>
              <a:cxnLst/>
              <a:rect l="l" t="t" r="r" b="b"/>
              <a:pathLst>
                <a:path w="502" h="1041" extrusionOk="0">
                  <a:moveTo>
                    <a:pt x="207" y="0"/>
                  </a:moveTo>
                  <a:cubicBezTo>
                    <a:pt x="101" y="0"/>
                    <a:pt x="1" y="69"/>
                    <a:pt x="13" y="207"/>
                  </a:cubicBezTo>
                  <a:cubicBezTo>
                    <a:pt x="38" y="407"/>
                    <a:pt x="63" y="633"/>
                    <a:pt x="63" y="833"/>
                  </a:cubicBezTo>
                  <a:cubicBezTo>
                    <a:pt x="76" y="971"/>
                    <a:pt x="189" y="1040"/>
                    <a:pt x="295" y="1040"/>
                  </a:cubicBezTo>
                  <a:cubicBezTo>
                    <a:pt x="402" y="1040"/>
                    <a:pt x="502" y="971"/>
                    <a:pt x="489" y="833"/>
                  </a:cubicBezTo>
                  <a:cubicBezTo>
                    <a:pt x="464" y="633"/>
                    <a:pt x="439" y="407"/>
                    <a:pt x="439" y="207"/>
                  </a:cubicBezTo>
                  <a:cubicBezTo>
                    <a:pt x="427" y="69"/>
                    <a:pt x="314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7"/>
            <p:cNvSpPr/>
            <p:nvPr/>
          </p:nvSpPr>
          <p:spPr>
            <a:xfrm>
              <a:off x="3242625" y="2938950"/>
              <a:ext cx="10675" cy="30100"/>
            </a:xfrm>
            <a:custGeom>
              <a:avLst/>
              <a:gdLst/>
              <a:ahLst/>
              <a:cxnLst/>
              <a:rect l="l" t="t" r="r" b="b"/>
              <a:pathLst>
                <a:path w="427" h="1204" extrusionOk="0">
                  <a:moveTo>
                    <a:pt x="214" y="0"/>
                  </a:moveTo>
                  <a:cubicBezTo>
                    <a:pt x="107" y="0"/>
                    <a:pt x="1" y="63"/>
                    <a:pt x="1" y="188"/>
                  </a:cubicBezTo>
                  <a:lnTo>
                    <a:pt x="1" y="1015"/>
                  </a:lnTo>
                  <a:cubicBezTo>
                    <a:pt x="1" y="1141"/>
                    <a:pt x="107" y="1203"/>
                    <a:pt x="214" y="1203"/>
                  </a:cubicBezTo>
                  <a:cubicBezTo>
                    <a:pt x="320" y="1203"/>
                    <a:pt x="427" y="1141"/>
                    <a:pt x="427" y="1015"/>
                  </a:cubicBezTo>
                  <a:lnTo>
                    <a:pt x="427" y="188"/>
                  </a:lnTo>
                  <a:cubicBezTo>
                    <a:pt x="427" y="63"/>
                    <a:pt x="320" y="0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7"/>
            <p:cNvSpPr/>
            <p:nvPr/>
          </p:nvSpPr>
          <p:spPr>
            <a:xfrm>
              <a:off x="3219450" y="2948825"/>
              <a:ext cx="13300" cy="30250"/>
            </a:xfrm>
            <a:custGeom>
              <a:avLst/>
              <a:gdLst/>
              <a:ahLst/>
              <a:cxnLst/>
              <a:rect l="l" t="t" r="r" b="b"/>
              <a:pathLst>
                <a:path w="532" h="1210" extrusionOk="0">
                  <a:moveTo>
                    <a:pt x="276" y="0"/>
                  </a:moveTo>
                  <a:cubicBezTo>
                    <a:pt x="195" y="0"/>
                    <a:pt x="120" y="45"/>
                    <a:pt x="101" y="144"/>
                  </a:cubicBezTo>
                  <a:cubicBezTo>
                    <a:pt x="25" y="445"/>
                    <a:pt x="0" y="720"/>
                    <a:pt x="25" y="1021"/>
                  </a:cubicBezTo>
                  <a:cubicBezTo>
                    <a:pt x="25" y="1147"/>
                    <a:pt x="132" y="1209"/>
                    <a:pt x="235" y="1209"/>
                  </a:cubicBezTo>
                  <a:cubicBezTo>
                    <a:pt x="339" y="1209"/>
                    <a:pt x="439" y="1147"/>
                    <a:pt x="426" y="1021"/>
                  </a:cubicBezTo>
                  <a:cubicBezTo>
                    <a:pt x="426" y="746"/>
                    <a:pt x="426" y="520"/>
                    <a:pt x="502" y="269"/>
                  </a:cubicBezTo>
                  <a:cubicBezTo>
                    <a:pt x="532" y="103"/>
                    <a:pt x="398" y="0"/>
                    <a:pt x="2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7"/>
            <p:cNvSpPr/>
            <p:nvPr/>
          </p:nvSpPr>
          <p:spPr>
            <a:xfrm>
              <a:off x="3182475" y="2951000"/>
              <a:ext cx="12250" cy="26025"/>
            </a:xfrm>
            <a:custGeom>
              <a:avLst/>
              <a:gdLst/>
              <a:ahLst/>
              <a:cxnLst/>
              <a:rect l="l" t="t" r="r" b="b"/>
              <a:pathLst>
                <a:path w="490" h="1041" extrusionOk="0">
                  <a:moveTo>
                    <a:pt x="295" y="1"/>
                  </a:moveTo>
                  <a:cubicBezTo>
                    <a:pt x="195" y="1"/>
                    <a:pt x="88" y="70"/>
                    <a:pt x="76" y="207"/>
                  </a:cubicBezTo>
                  <a:cubicBezTo>
                    <a:pt x="51" y="408"/>
                    <a:pt x="26" y="633"/>
                    <a:pt x="1" y="834"/>
                  </a:cubicBezTo>
                  <a:cubicBezTo>
                    <a:pt x="1" y="972"/>
                    <a:pt x="101" y="1041"/>
                    <a:pt x="204" y="1041"/>
                  </a:cubicBezTo>
                  <a:cubicBezTo>
                    <a:pt x="308" y="1041"/>
                    <a:pt x="414" y="972"/>
                    <a:pt x="427" y="834"/>
                  </a:cubicBezTo>
                  <a:cubicBezTo>
                    <a:pt x="452" y="633"/>
                    <a:pt x="477" y="408"/>
                    <a:pt x="477" y="207"/>
                  </a:cubicBezTo>
                  <a:cubicBezTo>
                    <a:pt x="489" y="70"/>
                    <a:pt x="395" y="1"/>
                    <a:pt x="2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7"/>
            <p:cNvSpPr/>
            <p:nvPr/>
          </p:nvSpPr>
          <p:spPr>
            <a:xfrm>
              <a:off x="3483175" y="2888250"/>
              <a:ext cx="34975" cy="14725"/>
            </a:xfrm>
            <a:custGeom>
              <a:avLst/>
              <a:gdLst/>
              <a:ahLst/>
              <a:cxnLst/>
              <a:rect l="l" t="t" r="r" b="b"/>
              <a:pathLst>
                <a:path w="1399" h="589" extrusionOk="0">
                  <a:moveTo>
                    <a:pt x="338" y="1"/>
                  </a:moveTo>
                  <a:cubicBezTo>
                    <a:pt x="125" y="1"/>
                    <a:pt x="0" y="318"/>
                    <a:pt x="228" y="387"/>
                  </a:cubicBezTo>
                  <a:cubicBezTo>
                    <a:pt x="504" y="487"/>
                    <a:pt x="780" y="562"/>
                    <a:pt x="1080" y="587"/>
                  </a:cubicBezTo>
                  <a:cubicBezTo>
                    <a:pt x="1088" y="588"/>
                    <a:pt x="1096" y="588"/>
                    <a:pt x="1104" y="588"/>
                  </a:cubicBezTo>
                  <a:cubicBezTo>
                    <a:pt x="1359" y="588"/>
                    <a:pt x="1398" y="185"/>
                    <a:pt x="1131" y="161"/>
                  </a:cubicBezTo>
                  <a:cubicBezTo>
                    <a:pt x="880" y="136"/>
                    <a:pt x="629" y="111"/>
                    <a:pt x="404" y="11"/>
                  </a:cubicBezTo>
                  <a:cubicBezTo>
                    <a:pt x="381" y="4"/>
                    <a:pt x="359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7"/>
            <p:cNvSpPr/>
            <p:nvPr/>
          </p:nvSpPr>
          <p:spPr>
            <a:xfrm>
              <a:off x="3481725" y="2925350"/>
              <a:ext cx="29325" cy="14050"/>
            </a:xfrm>
            <a:custGeom>
              <a:avLst/>
              <a:gdLst/>
              <a:ahLst/>
              <a:cxnLst/>
              <a:rect l="l" t="t" r="r" b="b"/>
              <a:pathLst>
                <a:path w="1173" h="562" extrusionOk="0">
                  <a:moveTo>
                    <a:pt x="244" y="1"/>
                  </a:moveTo>
                  <a:cubicBezTo>
                    <a:pt x="31" y="1"/>
                    <a:pt x="0" y="361"/>
                    <a:pt x="236" y="431"/>
                  </a:cubicBezTo>
                  <a:cubicBezTo>
                    <a:pt x="437" y="456"/>
                    <a:pt x="662" y="507"/>
                    <a:pt x="863" y="557"/>
                  </a:cubicBezTo>
                  <a:cubicBezTo>
                    <a:pt x="879" y="560"/>
                    <a:pt x="894" y="561"/>
                    <a:pt x="909" y="561"/>
                  </a:cubicBezTo>
                  <a:cubicBezTo>
                    <a:pt x="1143" y="561"/>
                    <a:pt x="1172" y="201"/>
                    <a:pt x="913" y="131"/>
                  </a:cubicBezTo>
                  <a:cubicBezTo>
                    <a:pt x="712" y="106"/>
                    <a:pt x="512" y="55"/>
                    <a:pt x="286" y="5"/>
                  </a:cubicBezTo>
                  <a:cubicBezTo>
                    <a:pt x="272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7"/>
            <p:cNvSpPr/>
            <p:nvPr/>
          </p:nvSpPr>
          <p:spPr>
            <a:xfrm>
              <a:off x="3004525" y="3726550"/>
              <a:ext cx="10050" cy="27750"/>
            </a:xfrm>
            <a:custGeom>
              <a:avLst/>
              <a:gdLst/>
              <a:ahLst/>
              <a:cxnLst/>
              <a:rect l="l" t="t" r="r" b="b"/>
              <a:pathLst>
                <a:path w="402" h="1110" extrusionOk="0">
                  <a:moveTo>
                    <a:pt x="201" y="0"/>
                  </a:moveTo>
                  <a:cubicBezTo>
                    <a:pt x="101" y="0"/>
                    <a:pt x="1" y="63"/>
                    <a:pt x="1" y="188"/>
                  </a:cubicBezTo>
                  <a:lnTo>
                    <a:pt x="1" y="940"/>
                  </a:lnTo>
                  <a:cubicBezTo>
                    <a:pt x="1" y="1053"/>
                    <a:pt x="101" y="1109"/>
                    <a:pt x="201" y="1109"/>
                  </a:cubicBezTo>
                  <a:cubicBezTo>
                    <a:pt x="302" y="1109"/>
                    <a:pt x="402" y="1053"/>
                    <a:pt x="402" y="940"/>
                  </a:cubicBezTo>
                  <a:lnTo>
                    <a:pt x="402" y="188"/>
                  </a:lnTo>
                  <a:cubicBezTo>
                    <a:pt x="402" y="63"/>
                    <a:pt x="30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7"/>
            <p:cNvSpPr/>
            <p:nvPr/>
          </p:nvSpPr>
          <p:spPr>
            <a:xfrm>
              <a:off x="2983225" y="3736425"/>
              <a:ext cx="13075" cy="30250"/>
            </a:xfrm>
            <a:custGeom>
              <a:avLst/>
              <a:gdLst/>
              <a:ahLst/>
              <a:cxnLst/>
              <a:rect l="l" t="t" r="r" b="b"/>
              <a:pathLst>
                <a:path w="523" h="1210" extrusionOk="0">
                  <a:moveTo>
                    <a:pt x="269" y="0"/>
                  </a:moveTo>
                  <a:cubicBezTo>
                    <a:pt x="187" y="0"/>
                    <a:pt x="106" y="45"/>
                    <a:pt x="76" y="144"/>
                  </a:cubicBezTo>
                  <a:cubicBezTo>
                    <a:pt x="26" y="445"/>
                    <a:pt x="1" y="720"/>
                    <a:pt x="1" y="1021"/>
                  </a:cubicBezTo>
                  <a:cubicBezTo>
                    <a:pt x="13" y="1146"/>
                    <a:pt x="126" y="1209"/>
                    <a:pt x="232" y="1209"/>
                  </a:cubicBezTo>
                  <a:cubicBezTo>
                    <a:pt x="339" y="1209"/>
                    <a:pt x="439" y="1146"/>
                    <a:pt x="427" y="1021"/>
                  </a:cubicBezTo>
                  <a:cubicBezTo>
                    <a:pt x="427" y="745"/>
                    <a:pt x="427" y="520"/>
                    <a:pt x="477" y="269"/>
                  </a:cubicBezTo>
                  <a:cubicBezTo>
                    <a:pt x="522" y="103"/>
                    <a:pt x="394" y="0"/>
                    <a:pt x="2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7"/>
            <p:cNvSpPr/>
            <p:nvPr/>
          </p:nvSpPr>
          <p:spPr>
            <a:xfrm>
              <a:off x="2949075" y="3737825"/>
              <a:ext cx="11300" cy="23825"/>
            </a:xfrm>
            <a:custGeom>
              <a:avLst/>
              <a:gdLst/>
              <a:ahLst/>
              <a:cxnLst/>
              <a:rect l="l" t="t" r="r" b="b"/>
              <a:pathLst>
                <a:path w="452" h="953" extrusionOk="0">
                  <a:moveTo>
                    <a:pt x="261" y="0"/>
                  </a:moveTo>
                  <a:cubicBezTo>
                    <a:pt x="164" y="0"/>
                    <a:pt x="63" y="63"/>
                    <a:pt x="63" y="188"/>
                  </a:cubicBezTo>
                  <a:cubicBezTo>
                    <a:pt x="38" y="389"/>
                    <a:pt x="13" y="564"/>
                    <a:pt x="13" y="765"/>
                  </a:cubicBezTo>
                  <a:cubicBezTo>
                    <a:pt x="1" y="890"/>
                    <a:pt x="88" y="953"/>
                    <a:pt x="182" y="953"/>
                  </a:cubicBezTo>
                  <a:cubicBezTo>
                    <a:pt x="276" y="953"/>
                    <a:pt x="377" y="890"/>
                    <a:pt x="389" y="765"/>
                  </a:cubicBezTo>
                  <a:cubicBezTo>
                    <a:pt x="414" y="564"/>
                    <a:pt x="414" y="389"/>
                    <a:pt x="439" y="188"/>
                  </a:cubicBezTo>
                  <a:cubicBezTo>
                    <a:pt x="452" y="63"/>
                    <a:pt x="358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7"/>
            <p:cNvSpPr/>
            <p:nvPr/>
          </p:nvSpPr>
          <p:spPr>
            <a:xfrm>
              <a:off x="3082850" y="3922025"/>
              <a:ext cx="10050" cy="28225"/>
            </a:xfrm>
            <a:custGeom>
              <a:avLst/>
              <a:gdLst/>
              <a:ahLst/>
              <a:cxnLst/>
              <a:rect l="l" t="t" r="r" b="b"/>
              <a:pathLst>
                <a:path w="402" h="1129" extrusionOk="0">
                  <a:moveTo>
                    <a:pt x="201" y="1"/>
                  </a:moveTo>
                  <a:cubicBezTo>
                    <a:pt x="101" y="1"/>
                    <a:pt x="1" y="63"/>
                    <a:pt x="1" y="189"/>
                  </a:cubicBezTo>
                  <a:lnTo>
                    <a:pt x="1" y="941"/>
                  </a:lnTo>
                  <a:cubicBezTo>
                    <a:pt x="1" y="1066"/>
                    <a:pt x="101" y="1129"/>
                    <a:pt x="201" y="1129"/>
                  </a:cubicBezTo>
                  <a:cubicBezTo>
                    <a:pt x="301" y="1129"/>
                    <a:pt x="402" y="1066"/>
                    <a:pt x="402" y="941"/>
                  </a:cubicBezTo>
                  <a:lnTo>
                    <a:pt x="402" y="189"/>
                  </a:lnTo>
                  <a:cubicBezTo>
                    <a:pt x="402" y="63"/>
                    <a:pt x="301" y="1"/>
                    <a:pt x="2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7"/>
            <p:cNvSpPr/>
            <p:nvPr/>
          </p:nvSpPr>
          <p:spPr>
            <a:xfrm>
              <a:off x="3061550" y="3932225"/>
              <a:ext cx="13300" cy="30400"/>
            </a:xfrm>
            <a:custGeom>
              <a:avLst/>
              <a:gdLst/>
              <a:ahLst/>
              <a:cxnLst/>
              <a:rect l="l" t="t" r="r" b="b"/>
              <a:pathLst>
                <a:path w="532" h="1216" extrusionOk="0">
                  <a:moveTo>
                    <a:pt x="277" y="1"/>
                  </a:moveTo>
                  <a:cubicBezTo>
                    <a:pt x="196" y="1"/>
                    <a:pt x="121" y="47"/>
                    <a:pt x="101" y="157"/>
                  </a:cubicBezTo>
                  <a:cubicBezTo>
                    <a:pt x="26" y="432"/>
                    <a:pt x="0" y="708"/>
                    <a:pt x="26" y="1009"/>
                  </a:cubicBezTo>
                  <a:cubicBezTo>
                    <a:pt x="26" y="1147"/>
                    <a:pt x="132" y="1216"/>
                    <a:pt x="235" y="1216"/>
                  </a:cubicBezTo>
                  <a:cubicBezTo>
                    <a:pt x="339" y="1216"/>
                    <a:pt x="439" y="1147"/>
                    <a:pt x="427" y="1009"/>
                  </a:cubicBezTo>
                  <a:cubicBezTo>
                    <a:pt x="427" y="758"/>
                    <a:pt x="427" y="507"/>
                    <a:pt x="502" y="257"/>
                  </a:cubicBezTo>
                  <a:cubicBezTo>
                    <a:pt x="532" y="106"/>
                    <a:pt x="399" y="1"/>
                    <a:pt x="2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7"/>
            <p:cNvSpPr/>
            <p:nvPr/>
          </p:nvSpPr>
          <p:spPr>
            <a:xfrm>
              <a:off x="3027400" y="3933300"/>
              <a:ext cx="11300" cy="24225"/>
            </a:xfrm>
            <a:custGeom>
              <a:avLst/>
              <a:gdLst/>
              <a:ahLst/>
              <a:cxnLst/>
              <a:rect l="l" t="t" r="r" b="b"/>
              <a:pathLst>
                <a:path w="452" h="969" extrusionOk="0">
                  <a:moveTo>
                    <a:pt x="261" y="1"/>
                  </a:moveTo>
                  <a:cubicBezTo>
                    <a:pt x="163" y="1"/>
                    <a:pt x="63" y="63"/>
                    <a:pt x="63" y="189"/>
                  </a:cubicBezTo>
                  <a:cubicBezTo>
                    <a:pt x="38" y="389"/>
                    <a:pt x="13" y="590"/>
                    <a:pt x="13" y="790"/>
                  </a:cubicBezTo>
                  <a:cubicBezTo>
                    <a:pt x="1" y="912"/>
                    <a:pt x="84" y="969"/>
                    <a:pt x="175" y="969"/>
                  </a:cubicBezTo>
                  <a:cubicBezTo>
                    <a:pt x="271" y="969"/>
                    <a:pt x="376" y="906"/>
                    <a:pt x="389" y="790"/>
                  </a:cubicBezTo>
                  <a:cubicBezTo>
                    <a:pt x="414" y="590"/>
                    <a:pt x="414" y="389"/>
                    <a:pt x="439" y="189"/>
                  </a:cubicBezTo>
                  <a:cubicBezTo>
                    <a:pt x="452" y="63"/>
                    <a:pt x="358" y="1"/>
                    <a:pt x="2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7"/>
            <p:cNvSpPr/>
            <p:nvPr/>
          </p:nvSpPr>
          <p:spPr>
            <a:xfrm>
              <a:off x="2825325" y="3243600"/>
              <a:ext cx="10050" cy="36075"/>
            </a:xfrm>
            <a:custGeom>
              <a:avLst/>
              <a:gdLst/>
              <a:ahLst/>
              <a:cxnLst/>
              <a:rect l="l" t="t" r="r" b="b"/>
              <a:pathLst>
                <a:path w="402" h="1443" extrusionOk="0">
                  <a:moveTo>
                    <a:pt x="201" y="1"/>
                  </a:moveTo>
                  <a:cubicBezTo>
                    <a:pt x="101" y="1"/>
                    <a:pt x="1" y="70"/>
                    <a:pt x="1" y="208"/>
                  </a:cubicBezTo>
                  <a:lnTo>
                    <a:pt x="1" y="1235"/>
                  </a:lnTo>
                  <a:cubicBezTo>
                    <a:pt x="1" y="1373"/>
                    <a:pt x="101" y="1442"/>
                    <a:pt x="201" y="1442"/>
                  </a:cubicBezTo>
                  <a:cubicBezTo>
                    <a:pt x="302" y="1442"/>
                    <a:pt x="402" y="1373"/>
                    <a:pt x="402" y="1235"/>
                  </a:cubicBezTo>
                  <a:lnTo>
                    <a:pt x="402" y="208"/>
                  </a:lnTo>
                  <a:cubicBezTo>
                    <a:pt x="402" y="70"/>
                    <a:pt x="302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7"/>
            <p:cNvSpPr/>
            <p:nvPr/>
          </p:nvSpPr>
          <p:spPr>
            <a:xfrm>
              <a:off x="2841125" y="3253975"/>
              <a:ext cx="18575" cy="35075"/>
            </a:xfrm>
            <a:custGeom>
              <a:avLst/>
              <a:gdLst/>
              <a:ahLst/>
              <a:cxnLst/>
              <a:rect l="l" t="t" r="r" b="b"/>
              <a:pathLst>
                <a:path w="743" h="1403" extrusionOk="0">
                  <a:moveTo>
                    <a:pt x="253" y="0"/>
                  </a:moveTo>
                  <a:cubicBezTo>
                    <a:pt x="128" y="0"/>
                    <a:pt x="0" y="103"/>
                    <a:pt x="46" y="269"/>
                  </a:cubicBezTo>
                  <a:cubicBezTo>
                    <a:pt x="121" y="595"/>
                    <a:pt x="221" y="921"/>
                    <a:pt x="296" y="1246"/>
                  </a:cubicBezTo>
                  <a:cubicBezTo>
                    <a:pt x="326" y="1356"/>
                    <a:pt x="408" y="1402"/>
                    <a:pt x="490" y="1402"/>
                  </a:cubicBezTo>
                  <a:cubicBezTo>
                    <a:pt x="615" y="1402"/>
                    <a:pt x="742" y="1297"/>
                    <a:pt x="697" y="1146"/>
                  </a:cubicBezTo>
                  <a:cubicBezTo>
                    <a:pt x="622" y="820"/>
                    <a:pt x="522" y="469"/>
                    <a:pt x="447" y="144"/>
                  </a:cubicBezTo>
                  <a:cubicBezTo>
                    <a:pt x="417" y="44"/>
                    <a:pt x="336" y="0"/>
                    <a:pt x="2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7"/>
            <p:cNvSpPr/>
            <p:nvPr/>
          </p:nvSpPr>
          <p:spPr>
            <a:xfrm>
              <a:off x="1787725" y="3151375"/>
              <a:ext cx="17250" cy="45250"/>
            </a:xfrm>
            <a:custGeom>
              <a:avLst/>
              <a:gdLst/>
              <a:ahLst/>
              <a:cxnLst/>
              <a:rect l="l" t="t" r="r" b="b"/>
              <a:pathLst>
                <a:path w="690" h="1810" extrusionOk="0">
                  <a:moveTo>
                    <a:pt x="428" y="1"/>
                  </a:moveTo>
                  <a:cubicBezTo>
                    <a:pt x="347" y="1"/>
                    <a:pt x="265" y="42"/>
                    <a:pt x="226" y="137"/>
                  </a:cubicBezTo>
                  <a:cubicBezTo>
                    <a:pt x="51" y="639"/>
                    <a:pt x="1" y="1140"/>
                    <a:pt x="101" y="1666"/>
                  </a:cubicBezTo>
                  <a:cubicBezTo>
                    <a:pt x="111" y="1765"/>
                    <a:pt x="180" y="1810"/>
                    <a:pt x="258" y="1810"/>
                  </a:cubicBezTo>
                  <a:cubicBezTo>
                    <a:pt x="377" y="1810"/>
                    <a:pt x="517" y="1707"/>
                    <a:pt x="502" y="1541"/>
                  </a:cubicBezTo>
                  <a:cubicBezTo>
                    <a:pt x="427" y="1090"/>
                    <a:pt x="477" y="664"/>
                    <a:pt x="627" y="263"/>
                  </a:cubicBezTo>
                  <a:cubicBezTo>
                    <a:pt x="689" y="108"/>
                    <a:pt x="560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7"/>
            <p:cNvSpPr/>
            <p:nvPr/>
          </p:nvSpPr>
          <p:spPr>
            <a:xfrm>
              <a:off x="1804025" y="3178850"/>
              <a:ext cx="16125" cy="31975"/>
            </a:xfrm>
            <a:custGeom>
              <a:avLst/>
              <a:gdLst/>
              <a:ahLst/>
              <a:cxnLst/>
              <a:rect l="l" t="t" r="r" b="b"/>
              <a:pathLst>
                <a:path w="645" h="1279" extrusionOk="0">
                  <a:moveTo>
                    <a:pt x="371" y="1"/>
                  </a:moveTo>
                  <a:cubicBezTo>
                    <a:pt x="306" y="1"/>
                    <a:pt x="242" y="35"/>
                    <a:pt x="201" y="116"/>
                  </a:cubicBezTo>
                  <a:cubicBezTo>
                    <a:pt x="76" y="417"/>
                    <a:pt x="0" y="743"/>
                    <a:pt x="51" y="1093"/>
                  </a:cubicBezTo>
                  <a:cubicBezTo>
                    <a:pt x="63" y="1216"/>
                    <a:pt x="171" y="1278"/>
                    <a:pt x="272" y="1278"/>
                  </a:cubicBezTo>
                  <a:cubicBezTo>
                    <a:pt x="378" y="1278"/>
                    <a:pt x="477" y="1210"/>
                    <a:pt x="452" y="1068"/>
                  </a:cubicBezTo>
                  <a:cubicBezTo>
                    <a:pt x="427" y="818"/>
                    <a:pt x="452" y="567"/>
                    <a:pt x="577" y="317"/>
                  </a:cubicBezTo>
                  <a:cubicBezTo>
                    <a:pt x="645" y="147"/>
                    <a:pt x="50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7"/>
            <p:cNvSpPr/>
            <p:nvPr/>
          </p:nvSpPr>
          <p:spPr>
            <a:xfrm>
              <a:off x="1816050" y="3145575"/>
              <a:ext cx="18200" cy="32575"/>
            </a:xfrm>
            <a:custGeom>
              <a:avLst/>
              <a:gdLst/>
              <a:ahLst/>
              <a:cxnLst/>
              <a:rect l="l" t="t" r="r" b="b"/>
              <a:pathLst>
                <a:path w="728" h="1303" extrusionOk="0">
                  <a:moveTo>
                    <a:pt x="466" y="0"/>
                  </a:moveTo>
                  <a:cubicBezTo>
                    <a:pt x="382" y="0"/>
                    <a:pt x="301" y="44"/>
                    <a:pt x="271" y="144"/>
                  </a:cubicBezTo>
                  <a:lnTo>
                    <a:pt x="46" y="1046"/>
                  </a:lnTo>
                  <a:cubicBezTo>
                    <a:pt x="1" y="1197"/>
                    <a:pt x="137" y="1302"/>
                    <a:pt x="263" y="1302"/>
                  </a:cubicBezTo>
                  <a:cubicBezTo>
                    <a:pt x="347" y="1302"/>
                    <a:pt x="427" y="1256"/>
                    <a:pt x="447" y="1146"/>
                  </a:cubicBezTo>
                  <a:lnTo>
                    <a:pt x="697" y="269"/>
                  </a:lnTo>
                  <a:cubicBezTo>
                    <a:pt x="728" y="103"/>
                    <a:pt x="594" y="0"/>
                    <a:pt x="4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7"/>
            <p:cNvSpPr/>
            <p:nvPr/>
          </p:nvSpPr>
          <p:spPr>
            <a:xfrm>
              <a:off x="2440000" y="4007400"/>
              <a:ext cx="10050" cy="33550"/>
            </a:xfrm>
            <a:custGeom>
              <a:avLst/>
              <a:gdLst/>
              <a:ahLst/>
              <a:cxnLst/>
              <a:rect l="l" t="t" r="r" b="b"/>
              <a:pathLst>
                <a:path w="402" h="1342" extrusionOk="0">
                  <a:moveTo>
                    <a:pt x="201" y="0"/>
                  </a:moveTo>
                  <a:cubicBezTo>
                    <a:pt x="100" y="0"/>
                    <a:pt x="0" y="69"/>
                    <a:pt x="0" y="207"/>
                  </a:cubicBezTo>
                  <a:lnTo>
                    <a:pt x="0" y="1135"/>
                  </a:lnTo>
                  <a:cubicBezTo>
                    <a:pt x="0" y="1272"/>
                    <a:pt x="100" y="1341"/>
                    <a:pt x="201" y="1341"/>
                  </a:cubicBezTo>
                  <a:cubicBezTo>
                    <a:pt x="301" y="1341"/>
                    <a:pt x="401" y="1272"/>
                    <a:pt x="401" y="1135"/>
                  </a:cubicBezTo>
                  <a:lnTo>
                    <a:pt x="401" y="207"/>
                  </a:lnTo>
                  <a:cubicBezTo>
                    <a:pt x="401" y="69"/>
                    <a:pt x="301" y="0"/>
                    <a:pt x="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7"/>
            <p:cNvSpPr/>
            <p:nvPr/>
          </p:nvSpPr>
          <p:spPr>
            <a:xfrm>
              <a:off x="2458075" y="4022625"/>
              <a:ext cx="17650" cy="30200"/>
            </a:xfrm>
            <a:custGeom>
              <a:avLst/>
              <a:gdLst/>
              <a:ahLst/>
              <a:cxnLst/>
              <a:rect l="l" t="t" r="r" b="b"/>
              <a:pathLst>
                <a:path w="706" h="1208" extrusionOk="0">
                  <a:moveTo>
                    <a:pt x="278" y="1"/>
                  </a:moveTo>
                  <a:cubicBezTo>
                    <a:pt x="135" y="1"/>
                    <a:pt x="1" y="144"/>
                    <a:pt x="104" y="300"/>
                  </a:cubicBezTo>
                  <a:cubicBezTo>
                    <a:pt x="230" y="501"/>
                    <a:pt x="305" y="726"/>
                    <a:pt x="255" y="952"/>
                  </a:cubicBezTo>
                  <a:cubicBezTo>
                    <a:pt x="240" y="1102"/>
                    <a:pt x="379" y="1208"/>
                    <a:pt x="497" y="1208"/>
                  </a:cubicBezTo>
                  <a:cubicBezTo>
                    <a:pt x="576" y="1208"/>
                    <a:pt x="646" y="1162"/>
                    <a:pt x="656" y="1052"/>
                  </a:cubicBezTo>
                  <a:cubicBezTo>
                    <a:pt x="706" y="726"/>
                    <a:pt x="656" y="400"/>
                    <a:pt x="455" y="100"/>
                  </a:cubicBezTo>
                  <a:cubicBezTo>
                    <a:pt x="409" y="30"/>
                    <a:pt x="343" y="1"/>
                    <a:pt x="2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7"/>
            <p:cNvSpPr/>
            <p:nvPr/>
          </p:nvSpPr>
          <p:spPr>
            <a:xfrm>
              <a:off x="2460050" y="3972950"/>
              <a:ext cx="10050" cy="31650"/>
            </a:xfrm>
            <a:custGeom>
              <a:avLst/>
              <a:gdLst/>
              <a:ahLst/>
              <a:cxnLst/>
              <a:rect l="l" t="t" r="r" b="b"/>
              <a:pathLst>
                <a:path w="402" h="1266" extrusionOk="0">
                  <a:moveTo>
                    <a:pt x="201" y="0"/>
                  </a:moveTo>
                  <a:cubicBezTo>
                    <a:pt x="100" y="0"/>
                    <a:pt x="0" y="69"/>
                    <a:pt x="0" y="207"/>
                  </a:cubicBezTo>
                  <a:lnTo>
                    <a:pt x="0" y="1059"/>
                  </a:lnTo>
                  <a:cubicBezTo>
                    <a:pt x="0" y="1197"/>
                    <a:pt x="100" y="1266"/>
                    <a:pt x="201" y="1266"/>
                  </a:cubicBezTo>
                  <a:cubicBezTo>
                    <a:pt x="301" y="1266"/>
                    <a:pt x="401" y="1197"/>
                    <a:pt x="401" y="1059"/>
                  </a:cubicBezTo>
                  <a:lnTo>
                    <a:pt x="401" y="207"/>
                  </a:lnTo>
                  <a:cubicBezTo>
                    <a:pt x="401" y="69"/>
                    <a:pt x="301" y="0"/>
                    <a:pt x="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09" name="Google Shape;4709;p37"/>
          <p:cNvGrpSpPr/>
          <p:nvPr/>
        </p:nvGrpSpPr>
        <p:grpSpPr>
          <a:xfrm flipH="1">
            <a:off x="8180761" y="910624"/>
            <a:ext cx="832920" cy="745490"/>
            <a:chOff x="277366" y="299012"/>
            <a:chExt cx="703301" cy="629424"/>
          </a:xfrm>
        </p:grpSpPr>
        <p:sp>
          <p:nvSpPr>
            <p:cNvPr id="4710" name="Google Shape;4710;p37"/>
            <p:cNvSpPr/>
            <p:nvPr/>
          </p:nvSpPr>
          <p:spPr>
            <a:xfrm rot="1649405">
              <a:off x="618986" y="526398"/>
              <a:ext cx="56401" cy="96501"/>
            </a:xfrm>
            <a:custGeom>
              <a:avLst/>
              <a:gdLst/>
              <a:ahLst/>
              <a:cxnLst/>
              <a:rect l="l" t="t" r="r" b="b"/>
              <a:pathLst>
                <a:path w="2256" h="3860" fill="none" extrusionOk="0">
                  <a:moveTo>
                    <a:pt x="2256" y="386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7"/>
            <p:cNvSpPr/>
            <p:nvPr/>
          </p:nvSpPr>
          <p:spPr>
            <a:xfrm>
              <a:off x="830737" y="814662"/>
              <a:ext cx="91991" cy="86350"/>
            </a:xfrm>
            <a:custGeom>
              <a:avLst/>
              <a:gdLst/>
              <a:ahLst/>
              <a:cxnLst/>
              <a:rect l="l" t="t" r="r" b="b"/>
              <a:pathLst>
                <a:path w="2707" h="2541" extrusionOk="0">
                  <a:moveTo>
                    <a:pt x="1367" y="1"/>
                  </a:moveTo>
                  <a:cubicBezTo>
                    <a:pt x="740" y="1"/>
                    <a:pt x="192" y="453"/>
                    <a:pt x="100" y="1092"/>
                  </a:cubicBezTo>
                  <a:cubicBezTo>
                    <a:pt x="0" y="1769"/>
                    <a:pt x="451" y="2420"/>
                    <a:pt x="1153" y="2520"/>
                  </a:cubicBezTo>
                  <a:cubicBezTo>
                    <a:pt x="1229" y="2534"/>
                    <a:pt x="1304" y="2540"/>
                    <a:pt x="1378" y="2540"/>
                  </a:cubicBezTo>
                  <a:cubicBezTo>
                    <a:pt x="1989" y="2540"/>
                    <a:pt x="2517" y="2094"/>
                    <a:pt x="2607" y="1468"/>
                  </a:cubicBezTo>
                  <a:cubicBezTo>
                    <a:pt x="2707" y="766"/>
                    <a:pt x="2231" y="114"/>
                    <a:pt x="1554" y="14"/>
                  </a:cubicBezTo>
                  <a:cubicBezTo>
                    <a:pt x="1491" y="5"/>
                    <a:pt x="1429" y="1"/>
                    <a:pt x="1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7"/>
            <p:cNvSpPr/>
            <p:nvPr/>
          </p:nvSpPr>
          <p:spPr>
            <a:xfrm>
              <a:off x="888643" y="720973"/>
              <a:ext cx="92025" cy="86961"/>
            </a:xfrm>
            <a:custGeom>
              <a:avLst/>
              <a:gdLst/>
              <a:ahLst/>
              <a:cxnLst/>
              <a:rect l="l" t="t" r="r" b="b"/>
              <a:pathLst>
                <a:path w="2708" h="2559" extrusionOk="0">
                  <a:moveTo>
                    <a:pt x="1368" y="1"/>
                  </a:moveTo>
                  <a:cubicBezTo>
                    <a:pt x="741" y="1"/>
                    <a:pt x="192" y="453"/>
                    <a:pt x="101" y="1092"/>
                  </a:cubicBezTo>
                  <a:cubicBezTo>
                    <a:pt x="0" y="1769"/>
                    <a:pt x="477" y="2420"/>
                    <a:pt x="1153" y="2546"/>
                  </a:cubicBezTo>
                  <a:cubicBezTo>
                    <a:pt x="1216" y="2555"/>
                    <a:pt x="1278" y="2559"/>
                    <a:pt x="1340" y="2559"/>
                  </a:cubicBezTo>
                  <a:cubicBezTo>
                    <a:pt x="1967" y="2559"/>
                    <a:pt x="2516" y="2107"/>
                    <a:pt x="2607" y="1468"/>
                  </a:cubicBezTo>
                  <a:cubicBezTo>
                    <a:pt x="2707" y="791"/>
                    <a:pt x="2231" y="140"/>
                    <a:pt x="1554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7"/>
            <p:cNvSpPr/>
            <p:nvPr/>
          </p:nvSpPr>
          <p:spPr>
            <a:xfrm>
              <a:off x="605874" y="299012"/>
              <a:ext cx="329630" cy="398615"/>
            </a:xfrm>
            <a:custGeom>
              <a:avLst/>
              <a:gdLst/>
              <a:ahLst/>
              <a:cxnLst/>
              <a:rect l="l" t="t" r="r" b="b"/>
              <a:pathLst>
                <a:path w="9700" h="11730" extrusionOk="0">
                  <a:moveTo>
                    <a:pt x="1053" y="0"/>
                  </a:moveTo>
                  <a:cubicBezTo>
                    <a:pt x="1053" y="0"/>
                    <a:pt x="2231" y="3283"/>
                    <a:pt x="1" y="6742"/>
                  </a:cubicBezTo>
                  <a:cubicBezTo>
                    <a:pt x="1" y="6742"/>
                    <a:pt x="3484" y="7845"/>
                    <a:pt x="3008" y="11730"/>
                  </a:cubicBezTo>
                  <a:cubicBezTo>
                    <a:pt x="3008" y="11730"/>
                    <a:pt x="5497" y="10944"/>
                    <a:pt x="7605" y="10944"/>
                  </a:cubicBezTo>
                  <a:cubicBezTo>
                    <a:pt x="8413" y="10944"/>
                    <a:pt x="9165" y="11059"/>
                    <a:pt x="9700" y="11379"/>
                  </a:cubicBezTo>
                  <a:cubicBezTo>
                    <a:pt x="9700" y="11379"/>
                    <a:pt x="7670" y="6391"/>
                    <a:pt x="9474" y="5263"/>
                  </a:cubicBezTo>
                  <a:cubicBezTo>
                    <a:pt x="9474" y="5263"/>
                    <a:pt x="5790" y="3985"/>
                    <a:pt x="6241" y="251"/>
                  </a:cubicBezTo>
                  <a:lnTo>
                    <a:pt x="6241" y="251"/>
                  </a:lnTo>
                  <a:cubicBezTo>
                    <a:pt x="6241" y="251"/>
                    <a:pt x="4983" y="961"/>
                    <a:pt x="3531" y="961"/>
                  </a:cubicBezTo>
                  <a:cubicBezTo>
                    <a:pt x="2702" y="961"/>
                    <a:pt x="1810" y="729"/>
                    <a:pt x="10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7"/>
            <p:cNvSpPr/>
            <p:nvPr/>
          </p:nvSpPr>
          <p:spPr>
            <a:xfrm>
              <a:off x="280526" y="626060"/>
              <a:ext cx="482110" cy="302376"/>
            </a:xfrm>
            <a:custGeom>
              <a:avLst/>
              <a:gdLst/>
              <a:ahLst/>
              <a:cxnLst/>
              <a:rect l="l" t="t" r="r" b="b"/>
              <a:pathLst>
                <a:path w="14187" h="8898" extrusionOk="0">
                  <a:moveTo>
                    <a:pt x="8798" y="0"/>
                  </a:moveTo>
                  <a:cubicBezTo>
                    <a:pt x="8798" y="0"/>
                    <a:pt x="7391" y="1192"/>
                    <a:pt x="5531" y="1192"/>
                  </a:cubicBezTo>
                  <a:cubicBezTo>
                    <a:pt x="4695" y="1192"/>
                    <a:pt x="3766" y="951"/>
                    <a:pt x="2833" y="251"/>
                  </a:cubicBezTo>
                  <a:cubicBezTo>
                    <a:pt x="2833" y="251"/>
                    <a:pt x="2783" y="3810"/>
                    <a:pt x="1" y="4587"/>
                  </a:cubicBezTo>
                  <a:cubicBezTo>
                    <a:pt x="1" y="4587"/>
                    <a:pt x="3434" y="5238"/>
                    <a:pt x="5264" y="8898"/>
                  </a:cubicBezTo>
                  <a:cubicBezTo>
                    <a:pt x="5264" y="8898"/>
                    <a:pt x="6503" y="7794"/>
                    <a:pt x="8262" y="7794"/>
                  </a:cubicBezTo>
                  <a:cubicBezTo>
                    <a:pt x="9115" y="7794"/>
                    <a:pt x="10089" y="8053"/>
                    <a:pt x="11103" y="8822"/>
                  </a:cubicBezTo>
                  <a:cubicBezTo>
                    <a:pt x="11103" y="8822"/>
                    <a:pt x="12206" y="3960"/>
                    <a:pt x="14186" y="2882"/>
                  </a:cubicBezTo>
                  <a:cubicBezTo>
                    <a:pt x="14186" y="2882"/>
                    <a:pt x="8848" y="2131"/>
                    <a:pt x="8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7"/>
            <p:cNvSpPr/>
            <p:nvPr/>
          </p:nvSpPr>
          <p:spPr>
            <a:xfrm>
              <a:off x="404868" y="741022"/>
              <a:ext cx="301561" cy="57091"/>
            </a:xfrm>
            <a:custGeom>
              <a:avLst/>
              <a:gdLst/>
              <a:ahLst/>
              <a:cxnLst/>
              <a:rect l="l" t="t" r="r" b="b"/>
              <a:pathLst>
                <a:path w="8874" h="1680" fill="none" extrusionOk="0">
                  <a:moveTo>
                    <a:pt x="8873" y="1"/>
                  </a:moveTo>
                  <a:cubicBezTo>
                    <a:pt x="8873" y="1"/>
                    <a:pt x="4663" y="1680"/>
                    <a:pt x="1" y="953"/>
                  </a:cubicBez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7"/>
            <p:cNvSpPr/>
            <p:nvPr/>
          </p:nvSpPr>
          <p:spPr>
            <a:xfrm>
              <a:off x="691884" y="376492"/>
              <a:ext cx="188263" cy="258947"/>
            </a:xfrm>
            <a:custGeom>
              <a:avLst/>
              <a:gdLst/>
              <a:ahLst/>
              <a:cxnLst/>
              <a:rect l="l" t="t" r="r" b="b"/>
              <a:pathLst>
                <a:path w="5540" h="7620" fill="none" extrusionOk="0">
                  <a:moveTo>
                    <a:pt x="5540" y="7620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7"/>
            <p:cNvSpPr/>
            <p:nvPr/>
          </p:nvSpPr>
          <p:spPr>
            <a:xfrm rot="1649405">
              <a:off x="360454" y="578828"/>
              <a:ext cx="535131" cy="101526"/>
            </a:xfrm>
            <a:custGeom>
              <a:avLst/>
              <a:gdLst/>
              <a:ahLst/>
              <a:cxnLst/>
              <a:rect l="l" t="t" r="r" b="b"/>
              <a:pathLst>
                <a:path w="21405" h="4061" fill="none" extrusionOk="0">
                  <a:moveTo>
                    <a:pt x="21404" y="4060"/>
                  </a:moveTo>
                  <a:cubicBezTo>
                    <a:pt x="21404" y="4060"/>
                    <a:pt x="10502" y="0"/>
                    <a:pt x="0" y="1178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7"/>
            <p:cNvSpPr/>
            <p:nvPr/>
          </p:nvSpPr>
          <p:spPr>
            <a:xfrm rot="1649405">
              <a:off x="786105" y="654162"/>
              <a:ext cx="31975" cy="94001"/>
            </a:xfrm>
            <a:custGeom>
              <a:avLst/>
              <a:gdLst/>
              <a:ahLst/>
              <a:cxnLst/>
              <a:rect l="l" t="t" r="r" b="b"/>
              <a:pathLst>
                <a:path w="1279" h="3760" fill="none" extrusionOk="0">
                  <a:moveTo>
                    <a:pt x="401" y="0"/>
                  </a:moveTo>
                  <a:cubicBezTo>
                    <a:pt x="401" y="0"/>
                    <a:pt x="0" y="2281"/>
                    <a:pt x="1278" y="3760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7"/>
            <p:cNvSpPr/>
            <p:nvPr/>
          </p:nvSpPr>
          <p:spPr>
            <a:xfrm rot="1649405">
              <a:off x="606747" y="649270"/>
              <a:ext cx="93376" cy="67051"/>
            </a:xfrm>
            <a:custGeom>
              <a:avLst/>
              <a:gdLst/>
              <a:ahLst/>
              <a:cxnLst/>
              <a:rect l="l" t="t" r="r" b="b"/>
              <a:pathLst>
                <a:path w="3735" h="2682" fill="none" extrusionOk="0">
                  <a:moveTo>
                    <a:pt x="3734" y="0"/>
                  </a:moveTo>
                  <a:cubicBezTo>
                    <a:pt x="3559" y="25"/>
                    <a:pt x="0" y="2682"/>
                    <a:pt x="0" y="2682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7"/>
            <p:cNvSpPr/>
            <p:nvPr/>
          </p:nvSpPr>
          <p:spPr>
            <a:xfrm rot="1649405">
              <a:off x="540841" y="584623"/>
              <a:ext cx="62051" cy="40125"/>
            </a:xfrm>
            <a:custGeom>
              <a:avLst/>
              <a:gdLst/>
              <a:ahLst/>
              <a:cxnLst/>
              <a:rect l="l" t="t" r="r" b="b"/>
              <a:pathLst>
                <a:path w="2482" h="1605" fill="none" extrusionOk="0">
                  <a:moveTo>
                    <a:pt x="2482" y="25"/>
                  </a:moveTo>
                  <a:cubicBezTo>
                    <a:pt x="2357" y="0"/>
                    <a:pt x="1" y="1604"/>
                    <a:pt x="1" y="1604"/>
                  </a:cubicBez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7"/>
            <p:cNvSpPr/>
            <p:nvPr/>
          </p:nvSpPr>
          <p:spPr>
            <a:xfrm rot="1649405">
              <a:off x="472673" y="399358"/>
              <a:ext cx="107151" cy="143502"/>
            </a:xfrm>
            <a:custGeom>
              <a:avLst/>
              <a:gdLst/>
              <a:ahLst/>
              <a:cxnLst/>
              <a:rect l="l" t="t" r="r" b="b"/>
              <a:pathLst>
                <a:path w="4286" h="5740" fill="none" extrusionOk="0">
                  <a:moveTo>
                    <a:pt x="4286" y="5740"/>
                  </a:moveTo>
                  <a:lnTo>
                    <a:pt x="0" y="0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7"/>
            <p:cNvSpPr/>
            <p:nvPr/>
          </p:nvSpPr>
          <p:spPr>
            <a:xfrm rot="1649405">
              <a:off x="341642" y="501167"/>
              <a:ext cx="148527" cy="70826"/>
            </a:xfrm>
            <a:custGeom>
              <a:avLst/>
              <a:gdLst/>
              <a:ahLst/>
              <a:cxnLst/>
              <a:rect l="l" t="t" r="r" b="b"/>
              <a:pathLst>
                <a:path w="5941" h="2833" fill="none" extrusionOk="0">
                  <a:moveTo>
                    <a:pt x="5940" y="1"/>
                  </a:moveTo>
                  <a:lnTo>
                    <a:pt x="0" y="2833"/>
                  </a:lnTo>
                </a:path>
              </a:pathLst>
            </a:custGeom>
            <a:noFill/>
            <a:ln w="10650" cap="flat" cmpd="sng">
              <a:solidFill>
                <a:schemeClr val="accent5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7"/>
            <p:cNvSpPr/>
            <p:nvPr/>
          </p:nvSpPr>
          <p:spPr>
            <a:xfrm rot="1649405">
              <a:off x="800089" y="614851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20" y="0"/>
                  </a:moveTo>
                  <a:cubicBezTo>
                    <a:pt x="664" y="0"/>
                    <a:pt x="253" y="322"/>
                    <a:pt x="126" y="787"/>
                  </a:cubicBezTo>
                  <a:cubicBezTo>
                    <a:pt x="0" y="1338"/>
                    <a:pt x="326" y="1890"/>
                    <a:pt x="878" y="2040"/>
                  </a:cubicBezTo>
                  <a:cubicBezTo>
                    <a:pt x="957" y="2058"/>
                    <a:pt x="1037" y="2067"/>
                    <a:pt x="1115" y="2067"/>
                  </a:cubicBezTo>
                  <a:cubicBezTo>
                    <a:pt x="1580" y="2067"/>
                    <a:pt x="2002" y="1760"/>
                    <a:pt x="2131" y="1288"/>
                  </a:cubicBezTo>
                  <a:cubicBezTo>
                    <a:pt x="2281" y="737"/>
                    <a:pt x="1930" y="185"/>
                    <a:pt x="1379" y="35"/>
                  </a:cubicBezTo>
                  <a:cubicBezTo>
                    <a:pt x="1292" y="11"/>
                    <a:pt x="1205" y="0"/>
                    <a:pt x="1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7"/>
            <p:cNvSpPr/>
            <p:nvPr/>
          </p:nvSpPr>
          <p:spPr>
            <a:xfrm rot="1649405">
              <a:off x="490253" y="584509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2" y="1"/>
                  </a:moveTo>
                  <a:cubicBezTo>
                    <a:pt x="677" y="1"/>
                    <a:pt x="255" y="308"/>
                    <a:pt x="126" y="780"/>
                  </a:cubicBezTo>
                  <a:cubicBezTo>
                    <a:pt x="1" y="1331"/>
                    <a:pt x="326" y="1907"/>
                    <a:pt x="878" y="2033"/>
                  </a:cubicBezTo>
                  <a:cubicBezTo>
                    <a:pt x="965" y="2056"/>
                    <a:pt x="1051" y="2068"/>
                    <a:pt x="1137" y="2068"/>
                  </a:cubicBezTo>
                  <a:cubicBezTo>
                    <a:pt x="1593" y="2068"/>
                    <a:pt x="2004" y="1745"/>
                    <a:pt x="2131" y="1281"/>
                  </a:cubicBezTo>
                  <a:cubicBezTo>
                    <a:pt x="2281" y="729"/>
                    <a:pt x="1930" y="178"/>
                    <a:pt x="1379" y="28"/>
                  </a:cubicBezTo>
                  <a:cubicBezTo>
                    <a:pt x="1300" y="10"/>
                    <a:pt x="1220" y="1"/>
                    <a:pt x="1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7"/>
            <p:cNvSpPr/>
            <p:nvPr/>
          </p:nvSpPr>
          <p:spPr>
            <a:xfrm rot="1649405">
              <a:off x="375953" y="459370"/>
              <a:ext cx="57051" cy="51726"/>
            </a:xfrm>
            <a:custGeom>
              <a:avLst/>
              <a:gdLst/>
              <a:ahLst/>
              <a:cxnLst/>
              <a:rect l="l" t="t" r="r" b="b"/>
              <a:pathLst>
                <a:path w="2282" h="2069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26" y="1907"/>
                    <a:pt x="878" y="2032"/>
                  </a:cubicBezTo>
                  <a:cubicBezTo>
                    <a:pt x="969" y="2057"/>
                    <a:pt x="1061" y="2069"/>
                    <a:pt x="1151" y="2069"/>
                  </a:cubicBezTo>
                  <a:cubicBezTo>
                    <a:pt x="1608" y="2069"/>
                    <a:pt x="2030" y="1765"/>
                    <a:pt x="2156" y="1305"/>
                  </a:cubicBezTo>
                  <a:cubicBezTo>
                    <a:pt x="2281" y="754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7"/>
            <p:cNvSpPr/>
            <p:nvPr/>
          </p:nvSpPr>
          <p:spPr>
            <a:xfrm rot="1649405">
              <a:off x="285997" y="506187"/>
              <a:ext cx="57051" cy="51351"/>
            </a:xfrm>
            <a:custGeom>
              <a:avLst/>
              <a:gdLst/>
              <a:ahLst/>
              <a:cxnLst/>
              <a:rect l="l" t="t" r="r" b="b"/>
              <a:pathLst>
                <a:path w="2282" h="2054" extrusionOk="0">
                  <a:moveTo>
                    <a:pt x="1108" y="1"/>
                  </a:moveTo>
                  <a:cubicBezTo>
                    <a:pt x="657" y="1"/>
                    <a:pt x="252" y="304"/>
                    <a:pt x="126" y="764"/>
                  </a:cubicBezTo>
                  <a:cubicBezTo>
                    <a:pt x="1" y="1315"/>
                    <a:pt x="327" y="1892"/>
                    <a:pt x="878" y="2017"/>
                  </a:cubicBezTo>
                  <a:cubicBezTo>
                    <a:pt x="969" y="2042"/>
                    <a:pt x="1061" y="2054"/>
                    <a:pt x="1151" y="2054"/>
                  </a:cubicBezTo>
                  <a:cubicBezTo>
                    <a:pt x="1607" y="2054"/>
                    <a:pt x="2026" y="1751"/>
                    <a:pt x="2131" y="1290"/>
                  </a:cubicBezTo>
                  <a:cubicBezTo>
                    <a:pt x="2281" y="739"/>
                    <a:pt x="1931" y="162"/>
                    <a:pt x="1379" y="37"/>
                  </a:cubicBezTo>
                  <a:cubicBezTo>
                    <a:pt x="1288" y="12"/>
                    <a:pt x="1197" y="1"/>
                    <a:pt x="1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7"/>
            <p:cNvSpPr/>
            <p:nvPr/>
          </p:nvSpPr>
          <p:spPr>
            <a:xfrm rot="1649405">
              <a:off x="488639" y="371793"/>
              <a:ext cx="57051" cy="51676"/>
            </a:xfrm>
            <a:custGeom>
              <a:avLst/>
              <a:gdLst/>
              <a:ahLst/>
              <a:cxnLst/>
              <a:rect l="l" t="t" r="r" b="b"/>
              <a:pathLst>
                <a:path w="2282" h="2067" extrusionOk="0">
                  <a:moveTo>
                    <a:pt x="1166" y="0"/>
                  </a:moveTo>
                  <a:cubicBezTo>
                    <a:pt x="696" y="0"/>
                    <a:pt x="258" y="307"/>
                    <a:pt x="151" y="779"/>
                  </a:cubicBezTo>
                  <a:cubicBezTo>
                    <a:pt x="1" y="1330"/>
                    <a:pt x="351" y="1881"/>
                    <a:pt x="903" y="2032"/>
                  </a:cubicBezTo>
                  <a:cubicBezTo>
                    <a:pt x="990" y="2056"/>
                    <a:pt x="1076" y="2067"/>
                    <a:pt x="1162" y="2067"/>
                  </a:cubicBezTo>
                  <a:cubicBezTo>
                    <a:pt x="1618" y="2067"/>
                    <a:pt x="2029" y="1745"/>
                    <a:pt x="2156" y="1280"/>
                  </a:cubicBezTo>
                  <a:cubicBezTo>
                    <a:pt x="2281" y="729"/>
                    <a:pt x="1955" y="177"/>
                    <a:pt x="1404" y="27"/>
                  </a:cubicBezTo>
                  <a:cubicBezTo>
                    <a:pt x="1325" y="9"/>
                    <a:pt x="124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7"/>
            <p:cNvSpPr/>
            <p:nvPr/>
          </p:nvSpPr>
          <p:spPr>
            <a:xfrm rot="1649405">
              <a:off x="545871" y="669025"/>
              <a:ext cx="57051" cy="51701"/>
            </a:xfrm>
            <a:custGeom>
              <a:avLst/>
              <a:gdLst/>
              <a:ahLst/>
              <a:cxnLst/>
              <a:rect l="l" t="t" r="r" b="b"/>
              <a:pathLst>
                <a:path w="2282" h="2068" extrusionOk="0">
                  <a:moveTo>
                    <a:pt x="1145" y="1"/>
                  </a:moveTo>
                  <a:cubicBezTo>
                    <a:pt x="689" y="1"/>
                    <a:pt x="277" y="323"/>
                    <a:pt x="151" y="788"/>
                  </a:cubicBezTo>
                  <a:cubicBezTo>
                    <a:pt x="0" y="1339"/>
                    <a:pt x="351" y="1890"/>
                    <a:pt x="903" y="2041"/>
                  </a:cubicBezTo>
                  <a:cubicBezTo>
                    <a:pt x="982" y="2059"/>
                    <a:pt x="1062" y="2067"/>
                    <a:pt x="1140" y="2067"/>
                  </a:cubicBezTo>
                  <a:cubicBezTo>
                    <a:pt x="1605" y="2067"/>
                    <a:pt x="2027" y="1761"/>
                    <a:pt x="2156" y="1289"/>
                  </a:cubicBezTo>
                  <a:cubicBezTo>
                    <a:pt x="2281" y="737"/>
                    <a:pt x="1955" y="161"/>
                    <a:pt x="1404" y="36"/>
                  </a:cubicBezTo>
                  <a:cubicBezTo>
                    <a:pt x="1317" y="12"/>
                    <a:pt x="1230" y="1"/>
                    <a:pt x="1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7"/>
            <p:cNvSpPr/>
            <p:nvPr/>
          </p:nvSpPr>
          <p:spPr>
            <a:xfrm>
              <a:off x="782176" y="720123"/>
              <a:ext cx="92025" cy="86112"/>
            </a:xfrm>
            <a:custGeom>
              <a:avLst/>
              <a:gdLst/>
              <a:ahLst/>
              <a:cxnLst/>
              <a:rect l="l" t="t" r="r" b="b"/>
              <a:pathLst>
                <a:path w="2708" h="2534" extrusionOk="0">
                  <a:moveTo>
                    <a:pt x="1368" y="1"/>
                  </a:moveTo>
                  <a:cubicBezTo>
                    <a:pt x="740" y="1"/>
                    <a:pt x="192" y="451"/>
                    <a:pt x="101" y="1067"/>
                  </a:cubicBezTo>
                  <a:cubicBezTo>
                    <a:pt x="1" y="1769"/>
                    <a:pt x="477" y="2420"/>
                    <a:pt x="1154" y="2520"/>
                  </a:cubicBezTo>
                  <a:cubicBezTo>
                    <a:pt x="1216" y="2529"/>
                    <a:pt x="1279" y="2534"/>
                    <a:pt x="1341" y="2534"/>
                  </a:cubicBezTo>
                  <a:cubicBezTo>
                    <a:pt x="1968" y="2534"/>
                    <a:pt x="2516" y="2084"/>
                    <a:pt x="2607" y="1468"/>
                  </a:cubicBezTo>
                  <a:cubicBezTo>
                    <a:pt x="2707" y="766"/>
                    <a:pt x="2256" y="114"/>
                    <a:pt x="1555" y="14"/>
                  </a:cubicBezTo>
                  <a:cubicBezTo>
                    <a:pt x="1492" y="5"/>
                    <a:pt x="1429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1" name="TextBox 170">
            <a:extLst>
              <a:ext uri="{FF2B5EF4-FFF2-40B4-BE49-F238E27FC236}">
                <a16:creationId xmlns:a16="http://schemas.microsoft.com/office/drawing/2014/main" id="{3756971F-BDC9-48FB-96C5-6B2A0CFC3035}"/>
              </a:ext>
            </a:extLst>
          </p:cNvPr>
          <p:cNvSpPr txBox="1"/>
          <p:nvPr/>
        </p:nvSpPr>
        <p:spPr>
          <a:xfrm>
            <a:off x="75824" y="472215"/>
            <a:ext cx="670376" cy="4222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4200"/>
              <a:buFont typeface="Crushed"/>
              <a:buNone/>
              <a:defRPr sz="4400" b="1">
                <a:solidFill>
                  <a:schemeClr val="dk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defRPr>
            </a:lvl1pPr>
            <a:lvl2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2pPr>
            <a:lvl3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3pPr>
            <a:lvl4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4pPr>
            <a:lvl5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5pPr>
            <a:lvl6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6pPr>
            <a:lvl7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7pPr>
            <a:lvl8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8pPr>
            <a:lvl9pPr>
              <a:buClr>
                <a:schemeClr val="dk1"/>
              </a:buClr>
              <a:buSzPts val="4200"/>
              <a:buNone/>
              <a:defRPr sz="4200">
                <a:solidFill>
                  <a:schemeClr val="dk1"/>
                </a:solidFill>
              </a:defRPr>
            </a:lvl9pPr>
          </a:lstStyle>
          <a:p>
            <a:r>
              <a:rPr lang="en-US" sz="2400">
                <a:solidFill>
                  <a:schemeClr val="bg2"/>
                </a:solidFill>
              </a:rPr>
              <a:t>T</a:t>
            </a: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  <a:p>
            <a:r>
              <a:rPr lang="en-US" sz="2400">
                <a:solidFill>
                  <a:schemeClr val="bg2"/>
                </a:solidFill>
              </a:rPr>
              <a:t>Ự</a:t>
            </a:r>
          </a:p>
          <a:p>
            <a:r>
              <a:rPr lang="en-US" sz="2400">
                <a:solidFill>
                  <a:schemeClr val="bg2"/>
                </a:solidFill>
              </a:rPr>
              <a:t>C</a:t>
            </a:r>
          </a:p>
          <a:p>
            <a:endParaRPr lang="en-US" sz="2400">
              <a:solidFill>
                <a:schemeClr val="bg2"/>
              </a:solidFill>
            </a:endParaRP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  <a:p>
            <a:r>
              <a:rPr lang="en-US" sz="2400">
                <a:solidFill>
                  <a:schemeClr val="bg2"/>
                </a:solidFill>
              </a:rPr>
              <a:t>À</a:t>
            </a:r>
          </a:p>
          <a:p>
            <a:r>
              <a:rPr lang="en-US" sz="2400">
                <a:solidFill>
                  <a:schemeClr val="bg2"/>
                </a:solidFill>
              </a:rPr>
              <a:t>N</a:t>
            </a:r>
          </a:p>
          <a:p>
            <a:r>
              <a:rPr lang="en-US" sz="2400">
                <a:solidFill>
                  <a:schemeClr val="bg2"/>
                </a:solidFill>
              </a:rPr>
              <a:t>H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21CB6904-A85A-4DB5-87BE-5009E411E245}"/>
              </a:ext>
            </a:extLst>
          </p:cNvPr>
          <p:cNvSpPr/>
          <p:nvPr/>
        </p:nvSpPr>
        <p:spPr>
          <a:xfrm>
            <a:off x="5787837" y="671472"/>
            <a:ext cx="617706" cy="6118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Google Shape;6062;p52">
            <a:extLst>
              <a:ext uri="{FF2B5EF4-FFF2-40B4-BE49-F238E27FC236}">
                <a16:creationId xmlns:a16="http://schemas.microsoft.com/office/drawing/2014/main" id="{94E28B95-969E-48A9-8D07-A02405FCB6FA}"/>
              </a:ext>
            </a:extLst>
          </p:cNvPr>
          <p:cNvSpPr/>
          <p:nvPr/>
        </p:nvSpPr>
        <p:spPr>
          <a:xfrm flipH="1">
            <a:off x="3238500" y="1894075"/>
            <a:ext cx="1581149" cy="593670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" name="Google Shape;6064;p52">
            <a:extLst>
              <a:ext uri="{FF2B5EF4-FFF2-40B4-BE49-F238E27FC236}">
                <a16:creationId xmlns:a16="http://schemas.microsoft.com/office/drawing/2014/main" id="{9DAF741E-5F12-443C-9819-5367C57F6709}"/>
              </a:ext>
            </a:extLst>
          </p:cNvPr>
          <p:cNvSpPr txBox="1"/>
          <p:nvPr/>
        </p:nvSpPr>
        <p:spPr>
          <a:xfrm>
            <a:off x="3265204" y="2055933"/>
            <a:ext cx="1402500" cy="23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E7515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rPr>
              <a:t>Nhân vật:</a:t>
            </a:r>
            <a:endParaRPr sz="2400">
              <a:solidFill>
                <a:srgbClr val="E75151"/>
              </a:solidFill>
              <a:latin typeface="UVN Saigon" panose="00000400000000000000" pitchFamily="2" charset="0"/>
              <a:ea typeface="Crushed"/>
              <a:cs typeface="Crushed"/>
              <a:sym typeface="Crushed"/>
            </a:endParaRPr>
          </a:p>
        </p:txBody>
      </p:sp>
      <p:cxnSp>
        <p:nvCxnSpPr>
          <p:cNvPr id="207" name="Google Shape;6065;p52">
            <a:extLst>
              <a:ext uri="{FF2B5EF4-FFF2-40B4-BE49-F238E27FC236}">
                <a16:creationId xmlns:a16="http://schemas.microsoft.com/office/drawing/2014/main" id="{D93AAF86-1E9F-4E56-A22F-DF638B4F320A}"/>
              </a:ext>
            </a:extLst>
          </p:cNvPr>
          <p:cNvCxnSpPr>
            <a:cxnSpLocks/>
            <a:endCxn id="206" idx="1"/>
          </p:cNvCxnSpPr>
          <p:nvPr/>
        </p:nvCxnSpPr>
        <p:spPr>
          <a:xfrm>
            <a:off x="2813674" y="1755051"/>
            <a:ext cx="451530" cy="416082"/>
          </a:xfrm>
          <a:prstGeom prst="bentConnector3">
            <a:avLst>
              <a:gd name="adj1" fmla="val -628"/>
            </a:avLst>
          </a:prstGeom>
          <a:noFill/>
          <a:ln w="38100" cap="flat" cmpd="sng">
            <a:solidFill>
              <a:schemeClr val="accent5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212" name="Google Shape;6062;p52">
            <a:extLst>
              <a:ext uri="{FF2B5EF4-FFF2-40B4-BE49-F238E27FC236}">
                <a16:creationId xmlns:a16="http://schemas.microsoft.com/office/drawing/2014/main" id="{B92A3FF0-434D-4E47-AB96-E6F349B18B6B}"/>
              </a:ext>
            </a:extLst>
          </p:cNvPr>
          <p:cNvSpPr/>
          <p:nvPr/>
        </p:nvSpPr>
        <p:spPr>
          <a:xfrm flipH="1">
            <a:off x="3238500" y="2577079"/>
            <a:ext cx="1576440" cy="593670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" name="Google Shape;6064;p52">
            <a:extLst>
              <a:ext uri="{FF2B5EF4-FFF2-40B4-BE49-F238E27FC236}">
                <a16:creationId xmlns:a16="http://schemas.microsoft.com/office/drawing/2014/main" id="{BE1598B4-4859-4811-BC7E-7EEF30BECC0D}"/>
              </a:ext>
            </a:extLst>
          </p:cNvPr>
          <p:cNvSpPr txBox="1"/>
          <p:nvPr/>
        </p:nvSpPr>
        <p:spPr>
          <a:xfrm>
            <a:off x="3243210" y="2740915"/>
            <a:ext cx="1576439" cy="208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E7515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rPr>
              <a:t>Cốt truyện</a:t>
            </a:r>
            <a:endParaRPr sz="2400">
              <a:solidFill>
                <a:srgbClr val="E75151"/>
              </a:solidFill>
              <a:latin typeface="UVN Saigon" panose="00000400000000000000" pitchFamily="2" charset="0"/>
              <a:ea typeface="Crushed"/>
              <a:cs typeface="Crushed"/>
              <a:sym typeface="Crushed"/>
            </a:endParaRPr>
          </a:p>
        </p:txBody>
      </p:sp>
      <p:sp>
        <p:nvSpPr>
          <p:cNvPr id="214" name="Google Shape;6062;p52">
            <a:extLst>
              <a:ext uri="{FF2B5EF4-FFF2-40B4-BE49-F238E27FC236}">
                <a16:creationId xmlns:a16="http://schemas.microsoft.com/office/drawing/2014/main" id="{B6870FFF-C735-4BF8-A6CE-159AEAC089D5}"/>
              </a:ext>
            </a:extLst>
          </p:cNvPr>
          <p:cNvSpPr/>
          <p:nvPr/>
        </p:nvSpPr>
        <p:spPr>
          <a:xfrm>
            <a:off x="3255140" y="3241274"/>
            <a:ext cx="1494565" cy="593670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" name="Google Shape;6064;p52">
            <a:extLst>
              <a:ext uri="{FF2B5EF4-FFF2-40B4-BE49-F238E27FC236}">
                <a16:creationId xmlns:a16="http://schemas.microsoft.com/office/drawing/2014/main" id="{50CCFBAF-3392-4DA9-9D57-FF53078C047C}"/>
              </a:ext>
            </a:extLst>
          </p:cNvPr>
          <p:cNvSpPr txBox="1"/>
          <p:nvPr/>
        </p:nvSpPr>
        <p:spPr>
          <a:xfrm>
            <a:off x="3360454" y="3385940"/>
            <a:ext cx="1576439" cy="208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E7515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rPr>
              <a:t>Diễn biến</a:t>
            </a:r>
            <a:endParaRPr sz="2400">
              <a:solidFill>
                <a:srgbClr val="E75151"/>
              </a:solidFill>
              <a:latin typeface="UVN Saigon" panose="00000400000000000000" pitchFamily="2" charset="0"/>
              <a:ea typeface="Crushed"/>
              <a:cs typeface="Crushed"/>
              <a:sym typeface="Crushed"/>
            </a:endParaRPr>
          </a:p>
        </p:txBody>
      </p:sp>
      <p:sp>
        <p:nvSpPr>
          <p:cNvPr id="216" name="Google Shape;6062;p52">
            <a:extLst>
              <a:ext uri="{FF2B5EF4-FFF2-40B4-BE49-F238E27FC236}">
                <a16:creationId xmlns:a16="http://schemas.microsoft.com/office/drawing/2014/main" id="{4E14C218-33F1-4D57-985A-E3C4C1DEF8E1}"/>
              </a:ext>
            </a:extLst>
          </p:cNvPr>
          <p:cNvSpPr/>
          <p:nvPr/>
        </p:nvSpPr>
        <p:spPr>
          <a:xfrm>
            <a:off x="3255140" y="3908112"/>
            <a:ext cx="1316860" cy="593670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" name="Google Shape;6064;p52">
            <a:extLst>
              <a:ext uri="{FF2B5EF4-FFF2-40B4-BE49-F238E27FC236}">
                <a16:creationId xmlns:a16="http://schemas.microsoft.com/office/drawing/2014/main" id="{C1C15DDA-EDC7-4255-9B5B-5E506283C5FE}"/>
              </a:ext>
            </a:extLst>
          </p:cNvPr>
          <p:cNvSpPr txBox="1"/>
          <p:nvPr/>
        </p:nvSpPr>
        <p:spPr>
          <a:xfrm>
            <a:off x="3341404" y="4052778"/>
            <a:ext cx="1576439" cy="208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E75151"/>
                </a:solidFill>
                <a:latin typeface="UVN Saigon" panose="00000400000000000000" pitchFamily="2" charset="0"/>
                <a:ea typeface="Crushed"/>
                <a:cs typeface="Crushed"/>
                <a:sym typeface="Crushed"/>
              </a:rPr>
              <a:t>Ý nghĩa</a:t>
            </a:r>
            <a:endParaRPr sz="2400">
              <a:solidFill>
                <a:srgbClr val="E75151"/>
              </a:solidFill>
              <a:latin typeface="UVN Saigon" panose="00000400000000000000" pitchFamily="2" charset="0"/>
              <a:ea typeface="Crushed"/>
              <a:cs typeface="Crushed"/>
              <a:sym typeface="Crushed"/>
            </a:endParaRPr>
          </a:p>
        </p:txBody>
      </p:sp>
      <p:sp>
        <p:nvSpPr>
          <p:cNvPr id="218" name="Google Shape;6062;p52">
            <a:extLst>
              <a:ext uri="{FF2B5EF4-FFF2-40B4-BE49-F238E27FC236}">
                <a16:creationId xmlns:a16="http://schemas.microsoft.com/office/drawing/2014/main" id="{AD3DA1BB-1F53-4B60-9FE3-EB8EB63B0F7B}"/>
              </a:ext>
            </a:extLst>
          </p:cNvPr>
          <p:cNvSpPr/>
          <p:nvPr/>
        </p:nvSpPr>
        <p:spPr>
          <a:xfrm flipH="1">
            <a:off x="4936893" y="1894075"/>
            <a:ext cx="3932044" cy="593670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" name="Google Shape;6063;p52">
            <a:extLst>
              <a:ext uri="{FF2B5EF4-FFF2-40B4-BE49-F238E27FC236}">
                <a16:creationId xmlns:a16="http://schemas.microsoft.com/office/drawing/2014/main" id="{E2484956-79E8-47F6-BF23-33BD4BCDD0F8}"/>
              </a:ext>
            </a:extLst>
          </p:cNvPr>
          <p:cNvSpPr txBox="1"/>
          <p:nvPr/>
        </p:nvSpPr>
        <p:spPr>
          <a:xfrm>
            <a:off x="4974653" y="1941826"/>
            <a:ext cx="3817762" cy="47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lvl="0"/>
            <a:r>
              <a:rPr lang="vi-VN" sz="2400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Tấm gương rèn luyện thân thể</a:t>
            </a:r>
          </a:p>
        </p:txBody>
      </p:sp>
      <p:sp>
        <p:nvSpPr>
          <p:cNvPr id="219" name="Google Shape;6062;p52">
            <a:extLst>
              <a:ext uri="{FF2B5EF4-FFF2-40B4-BE49-F238E27FC236}">
                <a16:creationId xmlns:a16="http://schemas.microsoft.com/office/drawing/2014/main" id="{E55996DC-56B5-4E88-A6F9-1F7D9E6000B3}"/>
              </a:ext>
            </a:extLst>
          </p:cNvPr>
          <p:cNvSpPr/>
          <p:nvPr/>
        </p:nvSpPr>
        <p:spPr>
          <a:xfrm flipH="1">
            <a:off x="4675729" y="3917668"/>
            <a:ext cx="4325755" cy="837214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6063;p52">
            <a:extLst>
              <a:ext uri="{FF2B5EF4-FFF2-40B4-BE49-F238E27FC236}">
                <a16:creationId xmlns:a16="http://schemas.microsoft.com/office/drawing/2014/main" id="{040E4173-0D69-4453-9B0D-C9E281CC6453}"/>
              </a:ext>
            </a:extLst>
          </p:cNvPr>
          <p:cNvSpPr txBox="1"/>
          <p:nvPr/>
        </p:nvSpPr>
        <p:spPr>
          <a:xfrm>
            <a:off x="4696024" y="4077549"/>
            <a:ext cx="4221151" cy="47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lvl="0"/>
            <a:r>
              <a:rPr lang="en-US" sz="2400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K</a:t>
            </a:r>
            <a:r>
              <a:rPr lang="vi-VN" sz="2400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huyên mọi người hãy học tập và làm theo tấm gương đó</a:t>
            </a:r>
          </a:p>
        </p:txBody>
      </p:sp>
      <p:cxnSp>
        <p:nvCxnSpPr>
          <p:cNvPr id="209" name="Google Shape;6067;p52">
            <a:extLst>
              <a:ext uri="{FF2B5EF4-FFF2-40B4-BE49-F238E27FC236}">
                <a16:creationId xmlns:a16="http://schemas.microsoft.com/office/drawing/2014/main" id="{DBFADE9C-BFFF-46C9-811E-B6077838E2F1}"/>
              </a:ext>
            </a:extLst>
          </p:cNvPr>
          <p:cNvCxnSpPr>
            <a:cxnSpLocks/>
            <a:endCxn id="213" idx="1"/>
          </p:cNvCxnSpPr>
          <p:nvPr/>
        </p:nvCxnSpPr>
        <p:spPr>
          <a:xfrm rot="16200000" flipH="1">
            <a:off x="2397870" y="2000075"/>
            <a:ext cx="1090362" cy="600318"/>
          </a:xfrm>
          <a:prstGeom prst="bentConnector2">
            <a:avLst/>
          </a:prstGeom>
          <a:noFill/>
          <a:ln w="38100" cap="flat" cmpd="sng">
            <a:solidFill>
              <a:schemeClr val="accent5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208" name="Google Shape;6066;p52">
            <a:extLst>
              <a:ext uri="{FF2B5EF4-FFF2-40B4-BE49-F238E27FC236}">
                <a16:creationId xmlns:a16="http://schemas.microsoft.com/office/drawing/2014/main" id="{3FA6E61D-39CB-48F7-8801-1D241EA629CC}"/>
              </a:ext>
            </a:extLst>
          </p:cNvPr>
          <p:cNvCxnSpPr>
            <a:cxnSpLocks/>
            <a:endCxn id="214" idx="1"/>
          </p:cNvCxnSpPr>
          <p:nvPr/>
        </p:nvCxnSpPr>
        <p:spPr>
          <a:xfrm rot="16200000" flipH="1">
            <a:off x="1966634" y="2249603"/>
            <a:ext cx="1778882" cy="798129"/>
          </a:xfrm>
          <a:prstGeom prst="bentConnector2">
            <a:avLst/>
          </a:prstGeom>
          <a:noFill/>
          <a:ln w="38100" cap="flat" cmpd="sng">
            <a:solidFill>
              <a:schemeClr val="accent5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210" name="Google Shape;6068;p52">
            <a:extLst>
              <a:ext uri="{FF2B5EF4-FFF2-40B4-BE49-F238E27FC236}">
                <a16:creationId xmlns:a16="http://schemas.microsoft.com/office/drawing/2014/main" id="{57732877-B60D-4E35-A0A0-E96CF57E57C2}"/>
              </a:ext>
            </a:extLst>
          </p:cNvPr>
          <p:cNvCxnSpPr>
            <a:cxnSpLocks/>
            <a:endCxn id="216" idx="1"/>
          </p:cNvCxnSpPr>
          <p:nvPr/>
        </p:nvCxnSpPr>
        <p:spPr>
          <a:xfrm rot="16200000" flipH="1">
            <a:off x="1533713" y="2483520"/>
            <a:ext cx="2449896" cy="992957"/>
          </a:xfrm>
          <a:prstGeom prst="bentConnector2">
            <a:avLst/>
          </a:prstGeom>
          <a:noFill/>
          <a:ln w="38100" cap="flat" cmpd="sng">
            <a:solidFill>
              <a:schemeClr val="accent5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A94EC0E5-C212-430A-A87E-65B0CA600CCC}"/>
              </a:ext>
            </a:extLst>
          </p:cNvPr>
          <p:cNvCxnSpPr/>
          <p:nvPr/>
        </p:nvCxnSpPr>
        <p:spPr>
          <a:xfrm>
            <a:off x="2044482" y="1755050"/>
            <a:ext cx="25275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112296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5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000"/>
                            </p:stCondLst>
                            <p:childTnLst>
                              <p:par>
                                <p:cTn id="5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5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7000"/>
                            </p:stCondLst>
                            <p:childTnLst>
                              <p:par>
                                <p:cTn id="6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500"/>
                            </p:stCondLst>
                            <p:childTnLst>
                              <p:par>
                                <p:cTn id="7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8000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" grpId="0" animBg="1"/>
      <p:bldP spid="206" grpId="0"/>
      <p:bldP spid="212" grpId="0" animBg="1"/>
      <p:bldP spid="213" grpId="0"/>
      <p:bldP spid="214" grpId="0" animBg="1"/>
      <p:bldP spid="215" grpId="0"/>
      <p:bldP spid="216" grpId="0" animBg="1"/>
      <p:bldP spid="217" grpId="0"/>
      <p:bldP spid="218" grpId="0" animBg="1"/>
      <p:bldP spid="205" grpId="0"/>
      <p:bldP spid="219" grpId="0" animBg="1"/>
      <p:bldP spid="220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1660267248"/>
</p:tagLst>
</file>

<file path=ppt/theme/theme1.xml><?xml version="1.0" encoding="utf-8"?>
<a:theme xmlns:a="http://schemas.openxmlformats.org/drawingml/2006/main" name="Ready for Christmas by Slidesgo">
  <a:themeElements>
    <a:clrScheme name="Simple Light">
      <a:dk1>
        <a:srgbClr val="E75151"/>
      </a:dk1>
      <a:lt1>
        <a:srgbClr val="353B51"/>
      </a:lt1>
      <a:dk2>
        <a:srgbClr val="FFFFFF"/>
      </a:dk2>
      <a:lt2>
        <a:srgbClr val="385E6D"/>
      </a:lt2>
      <a:accent1>
        <a:srgbClr val="C2C57F"/>
      </a:accent1>
      <a:accent2>
        <a:srgbClr val="FCC88A"/>
      </a:accent2>
      <a:accent3>
        <a:srgbClr val="A13939"/>
      </a:accent3>
      <a:accent4>
        <a:srgbClr val="56869E"/>
      </a:accent4>
      <a:accent5>
        <a:srgbClr val="AAAD69"/>
      </a:accent5>
      <a:accent6>
        <a:srgbClr val="EAEAEA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369</TotalTime>
  <Words>846</Words>
  <Application>Microsoft Office PowerPoint</Application>
  <PresentationFormat>On-screen Show (16:9)</PresentationFormat>
  <Paragraphs>216</Paragraphs>
  <Slides>22</Slides>
  <Notes>21</Notes>
  <HiddenSlides>1</HiddenSlides>
  <MMClips>3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22</vt:i4>
      </vt:variant>
    </vt:vector>
  </HeadingPairs>
  <TitlesOfParts>
    <vt:vector size="34" baseType="lpstr">
      <vt:lpstr>Tahoma</vt:lpstr>
      <vt:lpstr>Source Sans Pro</vt:lpstr>
      <vt:lpstr>Secular One</vt:lpstr>
      <vt:lpstr>Times New Roman</vt:lpstr>
      <vt:lpstr>UVN Saigon</vt:lpstr>
      <vt:lpstr>UTM Rockwell</vt:lpstr>
      <vt:lpstr>HP001 4 hàng</vt:lpstr>
      <vt:lpstr>Crushed</vt:lpstr>
      <vt:lpstr>Arial</vt:lpstr>
      <vt:lpstr>Wingdings</vt:lpstr>
      <vt:lpstr>UVN Huong Que Nang</vt:lpstr>
      <vt:lpstr>Ready for Christmas by Slidesgo</vt:lpstr>
      <vt:lpstr>ÔN TẬP  VĂN   KỂ CHUYỆN</vt:lpstr>
      <vt:lpstr>PowerPoint Presentation</vt:lpstr>
      <vt:lpstr>PowerPoint Presentation</vt:lpstr>
      <vt:lpstr>KHỞI ĐỘNG</vt:lpstr>
      <vt:lpstr>Thế nào là văn kể chuyện?</vt:lpstr>
      <vt:lpstr>Có mấy cách mở bài và kết bài trong bài văn kể chuyện?</vt:lpstr>
      <vt:lpstr>THỰC HÀNH</vt:lpstr>
      <vt:lpstr>Bài 2: Cho 3 đề bài như sau:</vt:lpstr>
      <vt:lpstr>PowerPoint Presentation</vt:lpstr>
      <vt:lpstr>Bài 2: Kể một câu chuyện về một trong các đề tài sau: </vt:lpstr>
      <vt:lpstr>PowerPoint Presentation</vt:lpstr>
      <vt:lpstr>PowerPoint Presentation</vt:lpstr>
      <vt:lpstr>PowerPoint Presentation</vt:lpstr>
      <vt:lpstr>DÀN Ý</vt:lpstr>
      <vt:lpstr>PowerPoint Presentation</vt:lpstr>
      <vt:lpstr>PowerPoint Presentation</vt:lpstr>
      <vt:lpstr>PowerPoint Presentation</vt:lpstr>
      <vt:lpstr>PowerPoint Presentation</vt:lpstr>
      <vt:lpstr>Kể chuyện và trao đổi với các bạn cùng lớp về câu chuyện em vừa kể.</vt:lpstr>
      <vt:lpstr>DẶN DÒ</vt:lpstr>
      <vt:lpstr>- Kể lại câu chuyện cho người thân.    - Chuẩn bị bài tiếp theo.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On tap KC</dc:title>
  <dc:subject>Tieng Viet 4</dc:subject>
  <dc:creator>KTUTS</dc:creator>
  <cp:keywords>Hai Ha</cp:keywords>
  <cp:lastModifiedBy>Administrator</cp:lastModifiedBy>
  <cp:revision>18</cp:revision>
  <dcterms:modified xsi:type="dcterms:W3CDTF">2021-11-28T03:39:32Z</dcterms:modified>
  <cp:version>Q30</cp:version>
</cp:coreProperties>
</file>